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306" r:id="rId4"/>
    <p:sldId id="261" r:id="rId5"/>
    <p:sldId id="307" r:id="rId6"/>
    <p:sldId id="311" r:id="rId7"/>
    <p:sldId id="308" r:id="rId8"/>
    <p:sldId id="266" r:id="rId9"/>
    <p:sldId id="284" r:id="rId10"/>
    <p:sldId id="267" r:id="rId11"/>
    <p:sldId id="312" r:id="rId12"/>
    <p:sldId id="313" r:id="rId13"/>
    <p:sldId id="310" r:id="rId14"/>
  </p:sldIdLst>
  <p:sldSz cx="9144000" cy="5143500" type="screen16x9"/>
  <p:notesSz cx="6858000" cy="9144000"/>
  <p:embeddedFontLst>
    <p:embeddedFont>
      <p:font typeface="DM Sans" pitchFamily="2" charset="0"/>
      <p:regular r:id="rId16"/>
      <p:bold r:id="rId17"/>
      <p:italic r:id="rId18"/>
      <p:boldItalic r:id="rId19"/>
    </p:embeddedFont>
    <p:embeddedFont>
      <p:font typeface="Molengo" panose="020B0604020202020204" charset="0"/>
      <p:regular r:id="rId20"/>
    </p:embeddedFont>
    <p:embeddedFont>
      <p:font typeface="Montserrat Alternates" panose="020B0604020202020204" charset="0"/>
      <p:regular r:id="rId21"/>
      <p:bold r:id="rId22"/>
      <p:italic r:id="rId23"/>
      <p:boldItalic r:id="rId24"/>
    </p:embeddedFont>
    <p:embeddedFont>
      <p:font typeface="Montserrat Alternates Medium" panose="020B060402020202020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Roboto" panose="02000000000000000000"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3825"/>
    <a:srgbClr val="FFC063"/>
    <a:srgbClr val="6E72FF"/>
    <a:srgbClr val="000000"/>
    <a:srgbClr val="B5E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4AF924-F36A-44A7-8927-32C1C1A9B438}">
  <a:tblStyle styleId="{E34AF924-F36A-44A7-8927-32C1C1A9B4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84" d="100"/>
          <a:sy n="84" d="100"/>
        </p:scale>
        <p:origin x="97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a:extLst>
            <a:ext uri="{FF2B5EF4-FFF2-40B4-BE49-F238E27FC236}">
              <a16:creationId xmlns:a16="http://schemas.microsoft.com/office/drawing/2014/main" id="{962CEABE-106D-705F-52D3-443E82BB3ABF}"/>
            </a:ext>
          </a:extLst>
        </p:cNvPr>
        <p:cNvGrpSpPr/>
        <p:nvPr/>
      </p:nvGrpSpPr>
      <p:grpSpPr>
        <a:xfrm>
          <a:off x="0" y="0"/>
          <a:ext cx="0" cy="0"/>
          <a:chOff x="0" y="0"/>
          <a:chExt cx="0" cy="0"/>
        </a:xfrm>
      </p:grpSpPr>
      <p:sp>
        <p:nvSpPr>
          <p:cNvPr id="1123" name="Google Shape;1123;gd1bf8d60a4_0_26:notes">
            <a:extLst>
              <a:ext uri="{FF2B5EF4-FFF2-40B4-BE49-F238E27FC236}">
                <a16:creationId xmlns:a16="http://schemas.microsoft.com/office/drawing/2014/main" id="{C083120E-292C-4739-FC0A-A34EE4AC53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1bf8d60a4_0_26:notes">
            <a:extLst>
              <a:ext uri="{FF2B5EF4-FFF2-40B4-BE49-F238E27FC236}">
                <a16:creationId xmlns:a16="http://schemas.microsoft.com/office/drawing/2014/main" id="{FC1AD613-A2E5-9B84-FCD3-D8239F40C9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571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A838C034-864F-E890-5AF6-344059E97E5D}"/>
            </a:ext>
          </a:extLst>
        </p:cNvPr>
        <p:cNvGrpSpPr/>
        <p:nvPr/>
      </p:nvGrpSpPr>
      <p:grpSpPr>
        <a:xfrm>
          <a:off x="0" y="0"/>
          <a:ext cx="0" cy="0"/>
          <a:chOff x="0" y="0"/>
          <a:chExt cx="0" cy="0"/>
        </a:xfrm>
      </p:grpSpPr>
      <p:sp>
        <p:nvSpPr>
          <p:cNvPr id="1947" name="Google Shape;1947;g20f41e19245_0_589:notes">
            <a:extLst>
              <a:ext uri="{FF2B5EF4-FFF2-40B4-BE49-F238E27FC236}">
                <a16:creationId xmlns:a16="http://schemas.microsoft.com/office/drawing/2014/main" id="{427B5DEF-73E5-45A7-7CF5-3DE7311F98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0f41e19245_0_589:notes">
            <a:extLst>
              <a:ext uri="{FF2B5EF4-FFF2-40B4-BE49-F238E27FC236}">
                <a16:creationId xmlns:a16="http://schemas.microsoft.com/office/drawing/2014/main" id="{72D363B3-AE06-526A-7501-DDB044B814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29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a:extLst>
            <a:ext uri="{FF2B5EF4-FFF2-40B4-BE49-F238E27FC236}">
              <a16:creationId xmlns:a16="http://schemas.microsoft.com/office/drawing/2014/main" id="{872A28CD-9647-E2BB-1B6D-39C68D9EA14F}"/>
            </a:ext>
          </a:extLst>
        </p:cNvPr>
        <p:cNvGrpSpPr/>
        <p:nvPr/>
      </p:nvGrpSpPr>
      <p:grpSpPr>
        <a:xfrm>
          <a:off x="0" y="0"/>
          <a:ext cx="0" cy="0"/>
          <a:chOff x="0" y="0"/>
          <a:chExt cx="0" cy="0"/>
        </a:xfrm>
      </p:grpSpPr>
      <p:sp>
        <p:nvSpPr>
          <p:cNvPr id="1516" name="Google Shape;1516;gd1bf8d60a4_0_118:notes">
            <a:extLst>
              <a:ext uri="{FF2B5EF4-FFF2-40B4-BE49-F238E27FC236}">
                <a16:creationId xmlns:a16="http://schemas.microsoft.com/office/drawing/2014/main" id="{5A693AA0-64BA-958A-6FC1-628B7EE5C2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d1bf8d60a4_0_118:notes">
            <a:extLst>
              <a:ext uri="{FF2B5EF4-FFF2-40B4-BE49-F238E27FC236}">
                <a16:creationId xmlns:a16="http://schemas.microsoft.com/office/drawing/2014/main" id="{227285AB-B1B0-BB59-0CDE-69887C8016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76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a:extLst>
            <a:ext uri="{FF2B5EF4-FFF2-40B4-BE49-F238E27FC236}">
              <a16:creationId xmlns:a16="http://schemas.microsoft.com/office/drawing/2014/main" id="{26253BC9-9A0B-E228-4CA6-5B29534CE233}"/>
            </a:ext>
          </a:extLst>
        </p:cNvPr>
        <p:cNvGrpSpPr/>
        <p:nvPr/>
      </p:nvGrpSpPr>
      <p:grpSpPr>
        <a:xfrm>
          <a:off x="0" y="0"/>
          <a:ext cx="0" cy="0"/>
          <a:chOff x="0" y="0"/>
          <a:chExt cx="0" cy="0"/>
        </a:xfrm>
      </p:grpSpPr>
      <p:sp>
        <p:nvSpPr>
          <p:cNvPr id="540" name="Google Shape;540;g20f41e19245_0_0:notes">
            <a:extLst>
              <a:ext uri="{FF2B5EF4-FFF2-40B4-BE49-F238E27FC236}">
                <a16:creationId xmlns:a16="http://schemas.microsoft.com/office/drawing/2014/main" id="{93C85E66-7DD5-1C81-694E-6BBC143F61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0f41e19245_0_0:notes">
            <a:extLst>
              <a:ext uri="{FF2B5EF4-FFF2-40B4-BE49-F238E27FC236}">
                <a16:creationId xmlns:a16="http://schemas.microsoft.com/office/drawing/2014/main" id="{0A38D55F-DB26-8D1D-CAB5-04E4FA9CC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93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a:extLst>
            <a:ext uri="{FF2B5EF4-FFF2-40B4-BE49-F238E27FC236}">
              <a16:creationId xmlns:a16="http://schemas.microsoft.com/office/drawing/2014/main" id="{CAF358CA-77A7-CDCF-6370-9CB64A24D5C1}"/>
            </a:ext>
          </a:extLst>
        </p:cNvPr>
        <p:cNvGrpSpPr/>
        <p:nvPr/>
      </p:nvGrpSpPr>
      <p:grpSpPr>
        <a:xfrm>
          <a:off x="0" y="0"/>
          <a:ext cx="0" cy="0"/>
          <a:chOff x="0" y="0"/>
          <a:chExt cx="0" cy="0"/>
        </a:xfrm>
      </p:grpSpPr>
      <p:sp>
        <p:nvSpPr>
          <p:cNvPr id="540" name="Google Shape;540;g20f41e19245_0_0:notes">
            <a:extLst>
              <a:ext uri="{FF2B5EF4-FFF2-40B4-BE49-F238E27FC236}">
                <a16:creationId xmlns:a16="http://schemas.microsoft.com/office/drawing/2014/main" id="{AA638AFF-FC8B-4DC6-1BEF-BA1A364ED7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0f41e19245_0_0:notes">
            <a:extLst>
              <a:ext uri="{FF2B5EF4-FFF2-40B4-BE49-F238E27FC236}">
                <a16:creationId xmlns:a16="http://schemas.microsoft.com/office/drawing/2014/main" id="{615FA497-813C-91A6-DC29-33C67F9BCC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08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a:extLst>
            <a:ext uri="{FF2B5EF4-FFF2-40B4-BE49-F238E27FC236}">
              <a16:creationId xmlns:a16="http://schemas.microsoft.com/office/drawing/2014/main" id="{B501AFC4-9E63-5324-6242-073B8890D16F}"/>
            </a:ext>
          </a:extLst>
        </p:cNvPr>
        <p:cNvGrpSpPr/>
        <p:nvPr/>
      </p:nvGrpSpPr>
      <p:grpSpPr>
        <a:xfrm>
          <a:off x="0" y="0"/>
          <a:ext cx="0" cy="0"/>
          <a:chOff x="0" y="0"/>
          <a:chExt cx="0" cy="0"/>
        </a:xfrm>
      </p:grpSpPr>
      <p:sp>
        <p:nvSpPr>
          <p:cNvPr id="540" name="Google Shape;540;g20f41e19245_0_0:notes">
            <a:extLst>
              <a:ext uri="{FF2B5EF4-FFF2-40B4-BE49-F238E27FC236}">
                <a16:creationId xmlns:a16="http://schemas.microsoft.com/office/drawing/2014/main" id="{28229C1A-5A1C-0D3A-FAB3-9E5A8724A6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0f41e19245_0_0:notes">
            <a:extLst>
              <a:ext uri="{FF2B5EF4-FFF2-40B4-BE49-F238E27FC236}">
                <a16:creationId xmlns:a16="http://schemas.microsoft.com/office/drawing/2014/main" id="{79C01B16-772B-6909-F261-E024E40E01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80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a:extLst>
            <a:ext uri="{FF2B5EF4-FFF2-40B4-BE49-F238E27FC236}">
              <a16:creationId xmlns:a16="http://schemas.microsoft.com/office/drawing/2014/main" id="{81E9C19B-D16F-6AC9-5F33-BECA1DD15D8F}"/>
            </a:ext>
          </a:extLst>
        </p:cNvPr>
        <p:cNvGrpSpPr/>
        <p:nvPr/>
      </p:nvGrpSpPr>
      <p:grpSpPr>
        <a:xfrm>
          <a:off x="0" y="0"/>
          <a:ext cx="0" cy="0"/>
          <a:chOff x="0" y="0"/>
          <a:chExt cx="0" cy="0"/>
        </a:xfrm>
      </p:grpSpPr>
      <p:sp>
        <p:nvSpPr>
          <p:cNvPr id="540" name="Google Shape;540;g20f41e19245_0_0:notes">
            <a:extLst>
              <a:ext uri="{FF2B5EF4-FFF2-40B4-BE49-F238E27FC236}">
                <a16:creationId xmlns:a16="http://schemas.microsoft.com/office/drawing/2014/main" id="{6C5F19DC-F566-1D06-5171-1597CA571A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0f41e19245_0_0:notes">
            <a:extLst>
              <a:ext uri="{FF2B5EF4-FFF2-40B4-BE49-F238E27FC236}">
                <a16:creationId xmlns:a16="http://schemas.microsoft.com/office/drawing/2014/main" id="{EB8E6700-9CA6-86B4-5A92-D0756701A2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563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10" name="Google Shape;10;p2"/>
          <p:cNvSpPr txBox="1">
            <a:spLocks noGrp="1"/>
          </p:cNvSpPr>
          <p:nvPr>
            <p:ph type="ctrTitle"/>
          </p:nvPr>
        </p:nvSpPr>
        <p:spPr>
          <a:xfrm>
            <a:off x="889775" y="1144950"/>
            <a:ext cx="4537200" cy="21072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889775" y="3507550"/>
            <a:ext cx="4537200" cy="475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atin typeface="Molengo"/>
                <a:ea typeface="Molengo"/>
                <a:cs typeface="Molengo"/>
                <a:sym typeface="Molengo"/>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3"/>
        <p:cNvGrpSpPr/>
        <p:nvPr/>
      </p:nvGrpSpPr>
      <p:grpSpPr>
        <a:xfrm>
          <a:off x="0" y="0"/>
          <a:ext cx="0" cy="0"/>
          <a:chOff x="0" y="0"/>
          <a:chExt cx="0" cy="0"/>
        </a:xfrm>
      </p:grpSpPr>
      <p:sp>
        <p:nvSpPr>
          <p:cNvPr id="274" name="Google Shape;274;p28"/>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grpSp>
        <p:nvGrpSpPr>
          <p:cNvPr id="275" name="Google Shape;275;p28"/>
          <p:cNvGrpSpPr/>
          <p:nvPr/>
        </p:nvGrpSpPr>
        <p:grpSpPr>
          <a:xfrm rot="609176">
            <a:off x="8445526" y="1457906"/>
            <a:ext cx="1075778" cy="1075778"/>
            <a:chOff x="7174069" y="3047744"/>
            <a:chExt cx="1555652" cy="1555652"/>
          </a:xfrm>
        </p:grpSpPr>
        <p:sp>
          <p:nvSpPr>
            <p:cNvPr id="276" name="Google Shape;276;p28"/>
            <p:cNvSpPr/>
            <p:nvPr/>
          </p:nvSpPr>
          <p:spPr>
            <a:xfrm>
              <a:off x="7174069" y="3047744"/>
              <a:ext cx="1555652" cy="1555652"/>
            </a:xfrm>
            <a:custGeom>
              <a:avLst/>
              <a:gdLst/>
              <a:ahLst/>
              <a:cxnLst/>
              <a:rect l="l" t="t" r="r" b="b"/>
              <a:pathLst>
                <a:path w="1987" h="1987" extrusionOk="0">
                  <a:moveTo>
                    <a:pt x="993" y="1987"/>
                  </a:moveTo>
                  <a:cubicBezTo>
                    <a:pt x="942" y="1987"/>
                    <a:pt x="890" y="1983"/>
                    <a:pt x="839" y="1975"/>
                  </a:cubicBezTo>
                  <a:cubicBezTo>
                    <a:pt x="735" y="1959"/>
                    <a:pt x="635" y="1927"/>
                    <a:pt x="541" y="1878"/>
                  </a:cubicBezTo>
                  <a:cubicBezTo>
                    <a:pt x="380" y="1796"/>
                    <a:pt x="245" y="1672"/>
                    <a:pt x="150" y="1519"/>
                  </a:cubicBezTo>
                  <a:cubicBezTo>
                    <a:pt x="51" y="1362"/>
                    <a:pt x="0" y="1180"/>
                    <a:pt x="0" y="994"/>
                  </a:cubicBezTo>
                  <a:cubicBezTo>
                    <a:pt x="0" y="866"/>
                    <a:pt x="23" y="743"/>
                    <a:pt x="70" y="625"/>
                  </a:cubicBezTo>
                  <a:cubicBezTo>
                    <a:pt x="160" y="400"/>
                    <a:pt x="329" y="215"/>
                    <a:pt x="546" y="106"/>
                  </a:cubicBezTo>
                  <a:cubicBezTo>
                    <a:pt x="686" y="36"/>
                    <a:pt x="836" y="0"/>
                    <a:pt x="993" y="0"/>
                  </a:cubicBezTo>
                  <a:cubicBezTo>
                    <a:pt x="1164" y="0"/>
                    <a:pt x="1333" y="44"/>
                    <a:pt x="1481" y="128"/>
                  </a:cubicBezTo>
                  <a:cubicBezTo>
                    <a:pt x="1625" y="209"/>
                    <a:pt x="1747" y="326"/>
                    <a:pt x="1835" y="466"/>
                  </a:cubicBezTo>
                  <a:cubicBezTo>
                    <a:pt x="1896" y="563"/>
                    <a:pt x="1939" y="669"/>
                    <a:pt x="1964" y="780"/>
                  </a:cubicBezTo>
                  <a:cubicBezTo>
                    <a:pt x="1964" y="782"/>
                    <a:pt x="1965" y="784"/>
                    <a:pt x="1965" y="785"/>
                  </a:cubicBezTo>
                  <a:cubicBezTo>
                    <a:pt x="1971" y="813"/>
                    <a:pt x="1975" y="841"/>
                    <a:pt x="1979" y="869"/>
                  </a:cubicBezTo>
                  <a:cubicBezTo>
                    <a:pt x="1981" y="884"/>
                    <a:pt x="1982" y="898"/>
                    <a:pt x="1984" y="913"/>
                  </a:cubicBezTo>
                  <a:cubicBezTo>
                    <a:pt x="1986" y="939"/>
                    <a:pt x="1987" y="966"/>
                    <a:pt x="1987" y="993"/>
                  </a:cubicBezTo>
                  <a:cubicBezTo>
                    <a:pt x="1987" y="1177"/>
                    <a:pt x="1936" y="1357"/>
                    <a:pt x="1841" y="1512"/>
                  </a:cubicBezTo>
                  <a:lnTo>
                    <a:pt x="1839" y="1515"/>
                  </a:lnTo>
                  <a:cubicBezTo>
                    <a:pt x="1822" y="1542"/>
                    <a:pt x="1804" y="1569"/>
                    <a:pt x="1785" y="1594"/>
                  </a:cubicBezTo>
                  <a:cubicBezTo>
                    <a:pt x="1694" y="1713"/>
                    <a:pt x="1576" y="1812"/>
                    <a:pt x="1442" y="1880"/>
                  </a:cubicBezTo>
                  <a:cubicBezTo>
                    <a:pt x="1303" y="1951"/>
                    <a:pt x="1151" y="1987"/>
                    <a:pt x="993" y="198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 name="Google Shape;277;p28"/>
            <p:cNvSpPr/>
            <p:nvPr/>
          </p:nvSpPr>
          <p:spPr>
            <a:xfrm>
              <a:off x="7203820" y="3077495"/>
              <a:ext cx="1496151" cy="1496151"/>
            </a:xfrm>
            <a:custGeom>
              <a:avLst/>
              <a:gdLst/>
              <a:ahLst/>
              <a:cxnLst/>
              <a:rect l="l" t="t" r="r" b="b"/>
              <a:pathLst>
                <a:path w="1911" h="1911" extrusionOk="0">
                  <a:moveTo>
                    <a:pt x="1911" y="955"/>
                  </a:moveTo>
                  <a:cubicBezTo>
                    <a:pt x="1911" y="1123"/>
                    <a:pt x="1867" y="1288"/>
                    <a:pt x="1783" y="1433"/>
                  </a:cubicBezTo>
                  <a:cubicBezTo>
                    <a:pt x="1699" y="1578"/>
                    <a:pt x="1578" y="1699"/>
                    <a:pt x="1433" y="1783"/>
                  </a:cubicBezTo>
                  <a:cubicBezTo>
                    <a:pt x="1288" y="1867"/>
                    <a:pt x="1122" y="1911"/>
                    <a:pt x="955" y="1911"/>
                  </a:cubicBezTo>
                  <a:cubicBezTo>
                    <a:pt x="787" y="1911"/>
                    <a:pt x="623" y="1867"/>
                    <a:pt x="478" y="1783"/>
                  </a:cubicBezTo>
                  <a:cubicBezTo>
                    <a:pt x="332" y="1699"/>
                    <a:pt x="212" y="1578"/>
                    <a:pt x="128" y="1433"/>
                  </a:cubicBezTo>
                  <a:cubicBezTo>
                    <a:pt x="44" y="1288"/>
                    <a:pt x="0" y="1123"/>
                    <a:pt x="0" y="955"/>
                  </a:cubicBezTo>
                  <a:cubicBezTo>
                    <a:pt x="0" y="788"/>
                    <a:pt x="44" y="623"/>
                    <a:pt x="128" y="478"/>
                  </a:cubicBezTo>
                  <a:cubicBezTo>
                    <a:pt x="212" y="333"/>
                    <a:pt x="332" y="212"/>
                    <a:pt x="478" y="128"/>
                  </a:cubicBezTo>
                  <a:cubicBezTo>
                    <a:pt x="623" y="44"/>
                    <a:pt x="788" y="0"/>
                    <a:pt x="955" y="0"/>
                  </a:cubicBezTo>
                  <a:cubicBezTo>
                    <a:pt x="1123" y="0"/>
                    <a:pt x="1288" y="44"/>
                    <a:pt x="1433" y="128"/>
                  </a:cubicBezTo>
                  <a:cubicBezTo>
                    <a:pt x="1578" y="212"/>
                    <a:pt x="1699" y="333"/>
                    <a:pt x="1783" y="478"/>
                  </a:cubicBezTo>
                  <a:cubicBezTo>
                    <a:pt x="1867" y="623"/>
                    <a:pt x="1911" y="788"/>
                    <a:pt x="1911" y="95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 name="Google Shape;278;p28"/>
            <p:cNvSpPr/>
            <p:nvPr/>
          </p:nvSpPr>
          <p:spPr>
            <a:xfrm>
              <a:off x="7501327" y="4163396"/>
              <a:ext cx="746118" cy="139359"/>
            </a:xfrm>
            <a:custGeom>
              <a:avLst/>
              <a:gdLst/>
              <a:ahLst/>
              <a:cxnLst/>
              <a:rect l="l" t="t" r="r" b="b"/>
              <a:pathLst>
                <a:path w="953" h="178" extrusionOk="0">
                  <a:moveTo>
                    <a:pt x="953" y="178"/>
                  </a:moveTo>
                  <a:lnTo>
                    <a:pt x="0" y="178"/>
                  </a:lnTo>
                  <a:cubicBezTo>
                    <a:pt x="32" y="151"/>
                    <a:pt x="75" y="137"/>
                    <a:pt x="117" y="141"/>
                  </a:cubicBezTo>
                  <a:cubicBezTo>
                    <a:pt x="141" y="144"/>
                    <a:pt x="164" y="152"/>
                    <a:pt x="188" y="155"/>
                  </a:cubicBezTo>
                  <a:cubicBezTo>
                    <a:pt x="212" y="158"/>
                    <a:pt x="239" y="155"/>
                    <a:pt x="256" y="139"/>
                  </a:cubicBezTo>
                  <a:cubicBezTo>
                    <a:pt x="266" y="129"/>
                    <a:pt x="273" y="117"/>
                    <a:pt x="281" y="105"/>
                  </a:cubicBezTo>
                  <a:cubicBezTo>
                    <a:pt x="293" y="88"/>
                    <a:pt x="310" y="75"/>
                    <a:pt x="329" y="63"/>
                  </a:cubicBezTo>
                  <a:cubicBezTo>
                    <a:pt x="428" y="-1"/>
                    <a:pt x="554" y="-15"/>
                    <a:pt x="668" y="13"/>
                  </a:cubicBezTo>
                  <a:cubicBezTo>
                    <a:pt x="769" y="37"/>
                    <a:pt x="873" y="105"/>
                    <a:pt x="953" y="178"/>
                  </a:cubicBez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28"/>
            <p:cNvSpPr/>
            <p:nvPr/>
          </p:nvSpPr>
          <p:spPr>
            <a:xfrm>
              <a:off x="7889652" y="3721833"/>
              <a:ext cx="746118" cy="138576"/>
            </a:xfrm>
            <a:custGeom>
              <a:avLst/>
              <a:gdLst/>
              <a:ahLst/>
              <a:cxnLst/>
              <a:rect l="l" t="t" r="r" b="b"/>
              <a:pathLst>
                <a:path w="953" h="177" extrusionOk="0">
                  <a:moveTo>
                    <a:pt x="953" y="177"/>
                  </a:moveTo>
                  <a:lnTo>
                    <a:pt x="0" y="177"/>
                  </a:lnTo>
                  <a:cubicBezTo>
                    <a:pt x="32" y="150"/>
                    <a:pt x="75" y="136"/>
                    <a:pt x="117" y="141"/>
                  </a:cubicBezTo>
                  <a:cubicBezTo>
                    <a:pt x="141" y="143"/>
                    <a:pt x="164" y="152"/>
                    <a:pt x="188" y="155"/>
                  </a:cubicBezTo>
                  <a:cubicBezTo>
                    <a:pt x="212" y="158"/>
                    <a:pt x="239" y="155"/>
                    <a:pt x="256" y="138"/>
                  </a:cubicBezTo>
                  <a:cubicBezTo>
                    <a:pt x="266" y="129"/>
                    <a:pt x="272" y="116"/>
                    <a:pt x="280" y="105"/>
                  </a:cubicBezTo>
                  <a:cubicBezTo>
                    <a:pt x="293" y="88"/>
                    <a:pt x="310" y="74"/>
                    <a:pt x="328" y="63"/>
                  </a:cubicBezTo>
                  <a:cubicBezTo>
                    <a:pt x="427" y="-1"/>
                    <a:pt x="554" y="-15"/>
                    <a:pt x="668" y="13"/>
                  </a:cubicBezTo>
                  <a:cubicBezTo>
                    <a:pt x="769" y="37"/>
                    <a:pt x="873" y="105"/>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28"/>
            <p:cNvSpPr/>
            <p:nvPr/>
          </p:nvSpPr>
          <p:spPr>
            <a:xfrm>
              <a:off x="7261755" y="3593435"/>
              <a:ext cx="746118" cy="138576"/>
            </a:xfrm>
            <a:custGeom>
              <a:avLst/>
              <a:gdLst/>
              <a:ahLst/>
              <a:cxnLst/>
              <a:rect l="l" t="t" r="r" b="b"/>
              <a:pathLst>
                <a:path w="953" h="177" extrusionOk="0">
                  <a:moveTo>
                    <a:pt x="953" y="177"/>
                  </a:moveTo>
                  <a:lnTo>
                    <a:pt x="0" y="177"/>
                  </a:lnTo>
                  <a:cubicBezTo>
                    <a:pt x="32" y="150"/>
                    <a:pt x="76" y="136"/>
                    <a:pt x="117" y="141"/>
                  </a:cubicBezTo>
                  <a:cubicBezTo>
                    <a:pt x="141" y="143"/>
                    <a:pt x="164" y="151"/>
                    <a:pt x="188" y="155"/>
                  </a:cubicBezTo>
                  <a:cubicBezTo>
                    <a:pt x="212" y="158"/>
                    <a:pt x="239" y="155"/>
                    <a:pt x="256" y="138"/>
                  </a:cubicBezTo>
                  <a:cubicBezTo>
                    <a:pt x="267" y="129"/>
                    <a:pt x="273" y="116"/>
                    <a:pt x="281" y="105"/>
                  </a:cubicBezTo>
                  <a:cubicBezTo>
                    <a:pt x="293" y="88"/>
                    <a:pt x="311" y="74"/>
                    <a:pt x="329" y="63"/>
                  </a:cubicBezTo>
                  <a:cubicBezTo>
                    <a:pt x="428" y="-1"/>
                    <a:pt x="554" y="-15"/>
                    <a:pt x="669" y="13"/>
                  </a:cubicBezTo>
                  <a:cubicBezTo>
                    <a:pt x="769" y="37"/>
                    <a:pt x="873" y="104"/>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28"/>
            <p:cNvSpPr/>
            <p:nvPr/>
          </p:nvSpPr>
          <p:spPr>
            <a:xfrm>
              <a:off x="7524814" y="3454076"/>
              <a:ext cx="836153" cy="938715"/>
            </a:xfrm>
            <a:custGeom>
              <a:avLst/>
              <a:gdLst/>
              <a:ahLst/>
              <a:cxnLst/>
              <a:rect l="l" t="t" r="r" b="b"/>
              <a:pathLst>
                <a:path w="1068" h="1199" extrusionOk="0">
                  <a:moveTo>
                    <a:pt x="1050" y="347"/>
                  </a:moveTo>
                  <a:cubicBezTo>
                    <a:pt x="973" y="85"/>
                    <a:pt x="680" y="-60"/>
                    <a:pt x="395" y="23"/>
                  </a:cubicBezTo>
                  <a:cubicBezTo>
                    <a:pt x="110" y="106"/>
                    <a:pt x="-58" y="386"/>
                    <a:pt x="19" y="649"/>
                  </a:cubicBezTo>
                  <a:cubicBezTo>
                    <a:pt x="76" y="844"/>
                    <a:pt x="252" y="974"/>
                    <a:pt x="455" y="994"/>
                  </a:cubicBezTo>
                  <a:cubicBezTo>
                    <a:pt x="458" y="994"/>
                    <a:pt x="461" y="997"/>
                    <a:pt x="461" y="1000"/>
                  </a:cubicBezTo>
                  <a:lnTo>
                    <a:pt x="473" y="1091"/>
                  </a:lnTo>
                  <a:cubicBezTo>
                    <a:pt x="482" y="1162"/>
                    <a:pt x="548" y="1210"/>
                    <a:pt x="617" y="1197"/>
                  </a:cubicBezTo>
                  <a:lnTo>
                    <a:pt x="617" y="1197"/>
                  </a:lnTo>
                  <a:cubicBezTo>
                    <a:pt x="683" y="1185"/>
                    <a:pt x="726" y="1123"/>
                    <a:pt x="717" y="1058"/>
                  </a:cubicBezTo>
                  <a:lnTo>
                    <a:pt x="703" y="969"/>
                  </a:lnTo>
                  <a:cubicBezTo>
                    <a:pt x="703" y="966"/>
                    <a:pt x="705" y="963"/>
                    <a:pt x="708" y="962"/>
                  </a:cubicBezTo>
                  <a:cubicBezTo>
                    <a:pt x="971" y="866"/>
                    <a:pt x="1123" y="599"/>
                    <a:pt x="1050" y="34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28"/>
            <p:cNvSpPr/>
            <p:nvPr/>
          </p:nvSpPr>
          <p:spPr>
            <a:xfrm>
              <a:off x="7823105" y="3671726"/>
              <a:ext cx="330390" cy="663129"/>
            </a:xfrm>
            <a:custGeom>
              <a:avLst/>
              <a:gdLst/>
              <a:ahLst/>
              <a:cxnLst/>
              <a:rect l="l" t="t" r="r" b="b"/>
              <a:pathLst>
                <a:path w="422" h="847" extrusionOk="0">
                  <a:moveTo>
                    <a:pt x="153" y="847"/>
                  </a:moveTo>
                  <a:lnTo>
                    <a:pt x="133" y="840"/>
                  </a:lnTo>
                  <a:cubicBezTo>
                    <a:pt x="172" y="728"/>
                    <a:pt x="168" y="604"/>
                    <a:pt x="127" y="494"/>
                  </a:cubicBezTo>
                  <a:cubicBezTo>
                    <a:pt x="98" y="498"/>
                    <a:pt x="66" y="488"/>
                    <a:pt x="43" y="465"/>
                  </a:cubicBezTo>
                  <a:cubicBezTo>
                    <a:pt x="20" y="444"/>
                    <a:pt x="5" y="411"/>
                    <a:pt x="1" y="375"/>
                  </a:cubicBezTo>
                  <a:cubicBezTo>
                    <a:pt x="0" y="365"/>
                    <a:pt x="0" y="352"/>
                    <a:pt x="8" y="342"/>
                  </a:cubicBezTo>
                  <a:cubicBezTo>
                    <a:pt x="14" y="335"/>
                    <a:pt x="22" y="331"/>
                    <a:pt x="31" y="331"/>
                  </a:cubicBezTo>
                  <a:cubicBezTo>
                    <a:pt x="49" y="331"/>
                    <a:pt x="67" y="346"/>
                    <a:pt x="78" y="360"/>
                  </a:cubicBezTo>
                  <a:cubicBezTo>
                    <a:pt x="103" y="394"/>
                    <a:pt x="124" y="430"/>
                    <a:pt x="140" y="469"/>
                  </a:cubicBezTo>
                  <a:cubicBezTo>
                    <a:pt x="159" y="461"/>
                    <a:pt x="175" y="444"/>
                    <a:pt x="185" y="431"/>
                  </a:cubicBezTo>
                  <a:cubicBezTo>
                    <a:pt x="206" y="405"/>
                    <a:pt x="223" y="376"/>
                    <a:pt x="235" y="345"/>
                  </a:cubicBezTo>
                  <a:cubicBezTo>
                    <a:pt x="212" y="326"/>
                    <a:pt x="191" y="299"/>
                    <a:pt x="174" y="264"/>
                  </a:cubicBezTo>
                  <a:cubicBezTo>
                    <a:pt x="141" y="200"/>
                    <a:pt x="125" y="127"/>
                    <a:pt x="128" y="55"/>
                  </a:cubicBezTo>
                  <a:cubicBezTo>
                    <a:pt x="129" y="39"/>
                    <a:pt x="131" y="22"/>
                    <a:pt x="144" y="11"/>
                  </a:cubicBezTo>
                  <a:cubicBezTo>
                    <a:pt x="159" y="-4"/>
                    <a:pt x="184" y="-3"/>
                    <a:pt x="200" y="7"/>
                  </a:cubicBezTo>
                  <a:cubicBezTo>
                    <a:pt x="216" y="16"/>
                    <a:pt x="226" y="32"/>
                    <a:pt x="234" y="46"/>
                  </a:cubicBezTo>
                  <a:cubicBezTo>
                    <a:pt x="284" y="132"/>
                    <a:pt x="292" y="242"/>
                    <a:pt x="260" y="337"/>
                  </a:cubicBezTo>
                  <a:cubicBezTo>
                    <a:pt x="262" y="338"/>
                    <a:pt x="264" y="340"/>
                    <a:pt x="266" y="341"/>
                  </a:cubicBezTo>
                  <a:cubicBezTo>
                    <a:pt x="269" y="343"/>
                    <a:pt x="272" y="344"/>
                    <a:pt x="276" y="346"/>
                  </a:cubicBezTo>
                  <a:cubicBezTo>
                    <a:pt x="285" y="321"/>
                    <a:pt x="297" y="297"/>
                    <a:pt x="310" y="274"/>
                  </a:cubicBezTo>
                  <a:cubicBezTo>
                    <a:pt x="317" y="262"/>
                    <a:pt x="326" y="248"/>
                    <a:pt x="340" y="240"/>
                  </a:cubicBezTo>
                  <a:cubicBezTo>
                    <a:pt x="354" y="233"/>
                    <a:pt x="371" y="233"/>
                    <a:pt x="386" y="240"/>
                  </a:cubicBezTo>
                  <a:cubicBezTo>
                    <a:pt x="404" y="248"/>
                    <a:pt x="418" y="264"/>
                    <a:pt x="421" y="281"/>
                  </a:cubicBezTo>
                  <a:cubicBezTo>
                    <a:pt x="428" y="312"/>
                    <a:pt x="411" y="346"/>
                    <a:pt x="381" y="365"/>
                  </a:cubicBezTo>
                  <a:cubicBezTo>
                    <a:pt x="354" y="380"/>
                    <a:pt x="320" y="383"/>
                    <a:pt x="288" y="373"/>
                  </a:cubicBezTo>
                  <a:cubicBezTo>
                    <a:pt x="238" y="513"/>
                    <a:pt x="245" y="672"/>
                    <a:pt x="311" y="807"/>
                  </a:cubicBezTo>
                  <a:lnTo>
                    <a:pt x="292" y="816"/>
                  </a:lnTo>
                  <a:cubicBezTo>
                    <a:pt x="223" y="676"/>
                    <a:pt x="216" y="511"/>
                    <a:pt x="268" y="366"/>
                  </a:cubicBezTo>
                  <a:cubicBezTo>
                    <a:pt x="264" y="364"/>
                    <a:pt x="259" y="361"/>
                    <a:pt x="255" y="359"/>
                  </a:cubicBezTo>
                  <a:cubicBezTo>
                    <a:pt x="254" y="358"/>
                    <a:pt x="253" y="358"/>
                    <a:pt x="252" y="357"/>
                  </a:cubicBezTo>
                  <a:cubicBezTo>
                    <a:pt x="240" y="389"/>
                    <a:pt x="223" y="418"/>
                    <a:pt x="201" y="445"/>
                  </a:cubicBezTo>
                  <a:cubicBezTo>
                    <a:pt x="189" y="459"/>
                    <a:pt x="171" y="479"/>
                    <a:pt x="147" y="488"/>
                  </a:cubicBezTo>
                  <a:cubicBezTo>
                    <a:pt x="190" y="602"/>
                    <a:pt x="193" y="731"/>
                    <a:pt x="153" y="847"/>
                  </a:cubicBezTo>
                  <a:moveTo>
                    <a:pt x="30" y="352"/>
                  </a:moveTo>
                  <a:cubicBezTo>
                    <a:pt x="27" y="352"/>
                    <a:pt x="26" y="353"/>
                    <a:pt x="24" y="355"/>
                  </a:cubicBezTo>
                  <a:cubicBezTo>
                    <a:pt x="21" y="359"/>
                    <a:pt x="21" y="366"/>
                    <a:pt x="22" y="372"/>
                  </a:cubicBezTo>
                  <a:cubicBezTo>
                    <a:pt x="26" y="404"/>
                    <a:pt x="38" y="432"/>
                    <a:pt x="57" y="450"/>
                  </a:cubicBezTo>
                  <a:cubicBezTo>
                    <a:pt x="74" y="467"/>
                    <a:pt x="97" y="475"/>
                    <a:pt x="119" y="474"/>
                  </a:cubicBezTo>
                  <a:lnTo>
                    <a:pt x="119" y="474"/>
                  </a:lnTo>
                  <a:cubicBezTo>
                    <a:pt x="104" y="438"/>
                    <a:pt x="84" y="404"/>
                    <a:pt x="61" y="372"/>
                  </a:cubicBezTo>
                  <a:cubicBezTo>
                    <a:pt x="53" y="361"/>
                    <a:pt x="39" y="352"/>
                    <a:pt x="31" y="352"/>
                  </a:cubicBezTo>
                  <a:cubicBezTo>
                    <a:pt x="30" y="352"/>
                    <a:pt x="30" y="352"/>
                    <a:pt x="30" y="352"/>
                  </a:cubicBezTo>
                  <a:moveTo>
                    <a:pt x="295" y="353"/>
                  </a:moveTo>
                  <a:cubicBezTo>
                    <a:pt x="322" y="361"/>
                    <a:pt x="349" y="359"/>
                    <a:pt x="370" y="346"/>
                  </a:cubicBezTo>
                  <a:cubicBezTo>
                    <a:pt x="389" y="335"/>
                    <a:pt x="406" y="310"/>
                    <a:pt x="401" y="286"/>
                  </a:cubicBezTo>
                  <a:cubicBezTo>
                    <a:pt x="398" y="275"/>
                    <a:pt x="389" y="264"/>
                    <a:pt x="378" y="259"/>
                  </a:cubicBezTo>
                  <a:cubicBezTo>
                    <a:pt x="368" y="254"/>
                    <a:pt x="358" y="254"/>
                    <a:pt x="351" y="259"/>
                  </a:cubicBezTo>
                  <a:cubicBezTo>
                    <a:pt x="341" y="264"/>
                    <a:pt x="335" y="274"/>
                    <a:pt x="329" y="285"/>
                  </a:cubicBezTo>
                  <a:cubicBezTo>
                    <a:pt x="316" y="307"/>
                    <a:pt x="305" y="330"/>
                    <a:pt x="295" y="353"/>
                  </a:cubicBezTo>
                  <a:moveTo>
                    <a:pt x="171" y="20"/>
                  </a:moveTo>
                  <a:cubicBezTo>
                    <a:pt x="166" y="21"/>
                    <a:pt x="162" y="23"/>
                    <a:pt x="158" y="26"/>
                  </a:cubicBezTo>
                  <a:cubicBezTo>
                    <a:pt x="151" y="33"/>
                    <a:pt x="150" y="44"/>
                    <a:pt x="149" y="56"/>
                  </a:cubicBezTo>
                  <a:cubicBezTo>
                    <a:pt x="146" y="124"/>
                    <a:pt x="161" y="193"/>
                    <a:pt x="192" y="254"/>
                  </a:cubicBezTo>
                  <a:cubicBezTo>
                    <a:pt x="207" y="284"/>
                    <a:pt x="224" y="306"/>
                    <a:pt x="242" y="323"/>
                  </a:cubicBezTo>
                  <a:cubicBezTo>
                    <a:pt x="269" y="235"/>
                    <a:pt x="262" y="135"/>
                    <a:pt x="216" y="56"/>
                  </a:cubicBezTo>
                  <a:cubicBezTo>
                    <a:pt x="209" y="44"/>
                    <a:pt x="201" y="32"/>
                    <a:pt x="189" y="25"/>
                  </a:cubicBezTo>
                  <a:cubicBezTo>
                    <a:pt x="184" y="22"/>
                    <a:pt x="177" y="20"/>
                    <a:pt x="171"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 name="Google Shape;283;p28"/>
            <p:cNvSpPr/>
            <p:nvPr/>
          </p:nvSpPr>
          <p:spPr>
            <a:xfrm>
              <a:off x="7870862" y="4282399"/>
              <a:ext cx="245052" cy="238789"/>
            </a:xfrm>
            <a:custGeom>
              <a:avLst/>
              <a:gdLst/>
              <a:ahLst/>
              <a:cxnLst/>
              <a:rect l="l" t="t" r="r" b="b"/>
              <a:pathLst>
                <a:path w="313" h="305" extrusionOk="0">
                  <a:moveTo>
                    <a:pt x="310" y="54"/>
                  </a:moveTo>
                  <a:lnTo>
                    <a:pt x="303" y="0"/>
                  </a:lnTo>
                  <a:lnTo>
                    <a:pt x="0" y="46"/>
                  </a:lnTo>
                  <a:lnTo>
                    <a:pt x="6" y="117"/>
                  </a:lnTo>
                  <a:cubicBezTo>
                    <a:pt x="6" y="117"/>
                    <a:pt x="21" y="250"/>
                    <a:pt x="130" y="264"/>
                  </a:cubicBezTo>
                  <a:cubicBezTo>
                    <a:pt x="140" y="285"/>
                    <a:pt x="160" y="308"/>
                    <a:pt x="190" y="304"/>
                  </a:cubicBezTo>
                  <a:cubicBezTo>
                    <a:pt x="222" y="300"/>
                    <a:pt x="232" y="269"/>
                    <a:pt x="235" y="246"/>
                  </a:cubicBezTo>
                  <a:cubicBezTo>
                    <a:pt x="337" y="192"/>
                    <a:pt x="310" y="54"/>
                    <a:pt x="310" y="5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28"/>
            <p:cNvSpPr/>
            <p:nvPr/>
          </p:nvSpPr>
          <p:spPr>
            <a:xfrm>
              <a:off x="7581184" y="3325678"/>
              <a:ext cx="292810" cy="245835"/>
            </a:xfrm>
            <a:custGeom>
              <a:avLst/>
              <a:gdLst/>
              <a:ahLst/>
              <a:cxnLst/>
              <a:rect l="l" t="t" r="r" b="b"/>
              <a:pathLst>
                <a:path w="374" h="314" extrusionOk="0">
                  <a:moveTo>
                    <a:pt x="343" y="5"/>
                  </a:moveTo>
                  <a:cubicBezTo>
                    <a:pt x="258" y="-12"/>
                    <a:pt x="165" y="9"/>
                    <a:pt x="96" y="62"/>
                  </a:cubicBezTo>
                  <a:cubicBezTo>
                    <a:pt x="119" y="64"/>
                    <a:pt x="140" y="65"/>
                    <a:pt x="163" y="64"/>
                  </a:cubicBezTo>
                  <a:cubicBezTo>
                    <a:pt x="126" y="71"/>
                    <a:pt x="92" y="91"/>
                    <a:pt x="65" y="118"/>
                  </a:cubicBezTo>
                  <a:cubicBezTo>
                    <a:pt x="38" y="145"/>
                    <a:pt x="18" y="178"/>
                    <a:pt x="0" y="213"/>
                  </a:cubicBezTo>
                  <a:cubicBezTo>
                    <a:pt x="22" y="199"/>
                    <a:pt x="43" y="187"/>
                    <a:pt x="67" y="178"/>
                  </a:cubicBezTo>
                  <a:cubicBezTo>
                    <a:pt x="39" y="217"/>
                    <a:pt x="14" y="267"/>
                    <a:pt x="11" y="314"/>
                  </a:cubicBezTo>
                  <a:cubicBezTo>
                    <a:pt x="18" y="308"/>
                    <a:pt x="27" y="306"/>
                    <a:pt x="36" y="303"/>
                  </a:cubicBezTo>
                  <a:cubicBezTo>
                    <a:pt x="75" y="290"/>
                    <a:pt x="111" y="268"/>
                    <a:pt x="140" y="239"/>
                  </a:cubicBezTo>
                  <a:cubicBezTo>
                    <a:pt x="132" y="257"/>
                    <a:pt x="124" y="272"/>
                    <a:pt x="116" y="290"/>
                  </a:cubicBezTo>
                  <a:cubicBezTo>
                    <a:pt x="138" y="289"/>
                    <a:pt x="157" y="281"/>
                    <a:pt x="177" y="271"/>
                  </a:cubicBezTo>
                  <a:cubicBezTo>
                    <a:pt x="198" y="261"/>
                    <a:pt x="217" y="248"/>
                    <a:pt x="235" y="235"/>
                  </a:cubicBezTo>
                  <a:cubicBezTo>
                    <a:pt x="229" y="248"/>
                    <a:pt x="222" y="260"/>
                    <a:pt x="216" y="273"/>
                  </a:cubicBezTo>
                  <a:cubicBezTo>
                    <a:pt x="260" y="255"/>
                    <a:pt x="302" y="232"/>
                    <a:pt x="332" y="196"/>
                  </a:cubicBezTo>
                  <a:cubicBezTo>
                    <a:pt x="362" y="159"/>
                    <a:pt x="380" y="111"/>
                    <a:pt x="373" y="64"/>
                  </a:cubicBezTo>
                  <a:cubicBezTo>
                    <a:pt x="370" y="45"/>
                    <a:pt x="357" y="19"/>
                    <a:pt x="343" y="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28"/>
            <p:cNvSpPr/>
            <p:nvPr/>
          </p:nvSpPr>
          <p:spPr>
            <a:xfrm>
              <a:off x="7747162" y="3187886"/>
              <a:ext cx="366404" cy="388326"/>
            </a:xfrm>
            <a:custGeom>
              <a:avLst/>
              <a:gdLst/>
              <a:ahLst/>
              <a:cxnLst/>
              <a:rect l="l" t="t" r="r" b="b"/>
              <a:pathLst>
                <a:path w="468" h="496" extrusionOk="0">
                  <a:moveTo>
                    <a:pt x="426" y="85"/>
                  </a:moveTo>
                  <a:cubicBezTo>
                    <a:pt x="426" y="85"/>
                    <a:pt x="490" y="-36"/>
                    <a:pt x="325" y="10"/>
                  </a:cubicBezTo>
                  <a:cubicBezTo>
                    <a:pt x="322" y="11"/>
                    <a:pt x="320" y="12"/>
                    <a:pt x="317" y="12"/>
                  </a:cubicBezTo>
                  <a:cubicBezTo>
                    <a:pt x="260" y="11"/>
                    <a:pt x="10" y="4"/>
                    <a:pt x="1" y="33"/>
                  </a:cubicBezTo>
                  <a:cubicBezTo>
                    <a:pt x="-4" y="52"/>
                    <a:pt x="46" y="85"/>
                    <a:pt x="87" y="108"/>
                  </a:cubicBezTo>
                  <a:cubicBezTo>
                    <a:pt x="76" y="113"/>
                    <a:pt x="65" y="119"/>
                    <a:pt x="54" y="125"/>
                  </a:cubicBezTo>
                  <a:lnTo>
                    <a:pt x="202" y="387"/>
                  </a:lnTo>
                  <a:cubicBezTo>
                    <a:pt x="202" y="387"/>
                    <a:pt x="231" y="369"/>
                    <a:pt x="273" y="339"/>
                  </a:cubicBezTo>
                  <a:lnTo>
                    <a:pt x="270" y="342"/>
                  </a:lnTo>
                  <a:cubicBezTo>
                    <a:pt x="270" y="342"/>
                    <a:pt x="301" y="497"/>
                    <a:pt x="334" y="496"/>
                  </a:cubicBezTo>
                  <a:cubicBezTo>
                    <a:pt x="361" y="495"/>
                    <a:pt x="427" y="272"/>
                    <a:pt x="444" y="195"/>
                  </a:cubicBezTo>
                  <a:lnTo>
                    <a:pt x="444" y="195"/>
                  </a:lnTo>
                  <a:cubicBezTo>
                    <a:pt x="508" y="132"/>
                    <a:pt x="427" y="147"/>
                    <a:pt x="426" y="8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28"/>
            <p:cNvSpPr/>
            <p:nvPr/>
          </p:nvSpPr>
          <p:spPr>
            <a:xfrm>
              <a:off x="8000826" y="3177708"/>
              <a:ext cx="182419" cy="162846"/>
            </a:xfrm>
            <a:custGeom>
              <a:avLst/>
              <a:gdLst/>
              <a:ahLst/>
              <a:cxnLst/>
              <a:rect l="l" t="t" r="r" b="b"/>
              <a:pathLst>
                <a:path w="233" h="208" extrusionOk="0">
                  <a:moveTo>
                    <a:pt x="233" y="12"/>
                  </a:moveTo>
                  <a:cubicBezTo>
                    <a:pt x="234" y="74"/>
                    <a:pt x="183" y="145"/>
                    <a:pt x="120" y="208"/>
                  </a:cubicBezTo>
                  <a:cubicBezTo>
                    <a:pt x="110" y="181"/>
                    <a:pt x="92" y="141"/>
                    <a:pt x="66" y="102"/>
                  </a:cubicBezTo>
                  <a:cubicBezTo>
                    <a:pt x="39" y="61"/>
                    <a:pt x="15" y="36"/>
                    <a:pt x="0" y="23"/>
                  </a:cubicBezTo>
                  <a:cubicBezTo>
                    <a:pt x="166" y="-23"/>
                    <a:pt x="233" y="12"/>
                    <a:pt x="233" y="12"/>
                  </a:cubicBezTo>
                  <a:close/>
                </a:path>
              </a:pathLst>
            </a:custGeom>
            <a:solidFill>
              <a:schemeClr val="accent2"/>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28"/>
            <p:cNvSpPr/>
            <p:nvPr/>
          </p:nvSpPr>
          <p:spPr>
            <a:xfrm>
              <a:off x="7889652" y="3254433"/>
              <a:ext cx="130747" cy="130747"/>
            </a:xfrm>
            <a:custGeom>
              <a:avLst/>
              <a:gdLst/>
              <a:ahLst/>
              <a:cxnLst/>
              <a:rect l="l" t="t" r="r" b="b"/>
              <a:pathLst>
                <a:path w="167" h="167" extrusionOk="0">
                  <a:moveTo>
                    <a:pt x="167" y="84"/>
                  </a:moveTo>
                  <a:cubicBezTo>
                    <a:pt x="167" y="98"/>
                    <a:pt x="163" y="114"/>
                    <a:pt x="156" y="126"/>
                  </a:cubicBezTo>
                  <a:cubicBezTo>
                    <a:pt x="148" y="139"/>
                    <a:pt x="138" y="149"/>
                    <a:pt x="126" y="156"/>
                  </a:cubicBezTo>
                  <a:cubicBezTo>
                    <a:pt x="113" y="164"/>
                    <a:pt x="98" y="167"/>
                    <a:pt x="84" y="167"/>
                  </a:cubicBezTo>
                  <a:cubicBezTo>
                    <a:pt x="69" y="167"/>
                    <a:pt x="54" y="164"/>
                    <a:pt x="42" y="156"/>
                  </a:cubicBezTo>
                  <a:cubicBezTo>
                    <a:pt x="29" y="149"/>
                    <a:pt x="18" y="139"/>
                    <a:pt x="11" y="126"/>
                  </a:cubicBezTo>
                  <a:cubicBezTo>
                    <a:pt x="3" y="114"/>
                    <a:pt x="0" y="98"/>
                    <a:pt x="0" y="84"/>
                  </a:cubicBezTo>
                  <a:cubicBezTo>
                    <a:pt x="0" y="69"/>
                    <a:pt x="3" y="54"/>
                    <a:pt x="11" y="42"/>
                  </a:cubicBezTo>
                  <a:cubicBezTo>
                    <a:pt x="18" y="29"/>
                    <a:pt x="29" y="19"/>
                    <a:pt x="42" y="11"/>
                  </a:cubicBezTo>
                  <a:cubicBezTo>
                    <a:pt x="54" y="4"/>
                    <a:pt x="69" y="0"/>
                    <a:pt x="84" y="0"/>
                  </a:cubicBezTo>
                  <a:cubicBezTo>
                    <a:pt x="98" y="0"/>
                    <a:pt x="113" y="4"/>
                    <a:pt x="126" y="11"/>
                  </a:cubicBezTo>
                  <a:cubicBezTo>
                    <a:pt x="138" y="19"/>
                    <a:pt x="149" y="29"/>
                    <a:pt x="156" y="42"/>
                  </a:cubicBezTo>
                  <a:cubicBezTo>
                    <a:pt x="164" y="54"/>
                    <a:pt x="167" y="69"/>
                    <a:pt x="167" y="84"/>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28"/>
            <p:cNvSpPr/>
            <p:nvPr/>
          </p:nvSpPr>
          <p:spPr>
            <a:xfrm>
              <a:off x="7909225" y="3274006"/>
              <a:ext cx="91601" cy="91601"/>
            </a:xfrm>
            <a:custGeom>
              <a:avLst/>
              <a:gdLst/>
              <a:ahLst/>
              <a:cxnLst/>
              <a:rect l="l" t="t" r="r" b="b"/>
              <a:pathLst>
                <a:path w="117" h="117" extrusionOk="0">
                  <a:moveTo>
                    <a:pt x="117" y="59"/>
                  </a:moveTo>
                  <a:cubicBezTo>
                    <a:pt x="117" y="91"/>
                    <a:pt x="91" y="117"/>
                    <a:pt x="59" y="117"/>
                  </a:cubicBezTo>
                  <a:cubicBezTo>
                    <a:pt x="26" y="117"/>
                    <a:pt x="0" y="92"/>
                    <a:pt x="0" y="59"/>
                  </a:cubicBezTo>
                  <a:cubicBezTo>
                    <a:pt x="0" y="27"/>
                    <a:pt x="26" y="0"/>
                    <a:pt x="59" y="0"/>
                  </a:cubicBezTo>
                  <a:cubicBezTo>
                    <a:pt x="91" y="0"/>
                    <a:pt x="117" y="26"/>
                    <a:pt x="117" y="59"/>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28"/>
            <p:cNvSpPr/>
            <p:nvPr/>
          </p:nvSpPr>
          <p:spPr>
            <a:xfrm>
              <a:off x="7784742" y="3191800"/>
              <a:ext cx="220782" cy="98647"/>
            </a:xfrm>
            <a:custGeom>
              <a:avLst/>
              <a:gdLst/>
              <a:ahLst/>
              <a:cxnLst/>
              <a:rect l="l" t="t" r="r" b="b"/>
              <a:pathLst>
                <a:path w="282" h="126" extrusionOk="0">
                  <a:moveTo>
                    <a:pt x="6" y="126"/>
                  </a:moveTo>
                  <a:cubicBezTo>
                    <a:pt x="4" y="126"/>
                    <a:pt x="2" y="125"/>
                    <a:pt x="1" y="123"/>
                  </a:cubicBezTo>
                  <a:cubicBezTo>
                    <a:pt x="-1" y="120"/>
                    <a:pt x="0" y="116"/>
                    <a:pt x="3" y="115"/>
                  </a:cubicBezTo>
                  <a:cubicBezTo>
                    <a:pt x="5" y="114"/>
                    <a:pt x="160" y="29"/>
                    <a:pt x="275" y="0"/>
                  </a:cubicBezTo>
                  <a:cubicBezTo>
                    <a:pt x="278" y="-1"/>
                    <a:pt x="281" y="1"/>
                    <a:pt x="282" y="4"/>
                  </a:cubicBezTo>
                  <a:cubicBezTo>
                    <a:pt x="283" y="7"/>
                    <a:pt x="281" y="10"/>
                    <a:pt x="278" y="11"/>
                  </a:cubicBezTo>
                  <a:cubicBezTo>
                    <a:pt x="164" y="40"/>
                    <a:pt x="10" y="124"/>
                    <a:pt x="9" y="125"/>
                  </a:cubicBezTo>
                  <a:cubicBezTo>
                    <a:pt x="8" y="125"/>
                    <a:pt x="7" y="126"/>
                    <a:pt x="6" y="126"/>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290;p28"/>
            <p:cNvSpPr/>
            <p:nvPr/>
          </p:nvSpPr>
          <p:spPr>
            <a:xfrm>
              <a:off x="7900613" y="3335856"/>
              <a:ext cx="202775" cy="159715"/>
            </a:xfrm>
            <a:custGeom>
              <a:avLst/>
              <a:gdLst/>
              <a:ahLst/>
              <a:cxnLst/>
              <a:rect l="l" t="t" r="r" b="b"/>
              <a:pathLst>
                <a:path w="259" h="204" extrusionOk="0">
                  <a:moveTo>
                    <a:pt x="6" y="204"/>
                  </a:moveTo>
                  <a:cubicBezTo>
                    <a:pt x="4" y="204"/>
                    <a:pt x="2" y="203"/>
                    <a:pt x="1" y="201"/>
                  </a:cubicBezTo>
                  <a:cubicBezTo>
                    <a:pt x="0" y="199"/>
                    <a:pt x="0" y="195"/>
                    <a:pt x="3" y="193"/>
                  </a:cubicBezTo>
                  <a:cubicBezTo>
                    <a:pt x="5" y="192"/>
                    <a:pt x="168" y="81"/>
                    <a:pt x="249" y="1"/>
                  </a:cubicBezTo>
                  <a:cubicBezTo>
                    <a:pt x="251" y="-1"/>
                    <a:pt x="254" y="-1"/>
                    <a:pt x="257" y="1"/>
                  </a:cubicBezTo>
                  <a:cubicBezTo>
                    <a:pt x="259" y="3"/>
                    <a:pt x="260" y="7"/>
                    <a:pt x="257" y="9"/>
                  </a:cubicBezTo>
                  <a:cubicBezTo>
                    <a:pt x="175" y="90"/>
                    <a:pt x="11" y="202"/>
                    <a:pt x="10" y="203"/>
                  </a:cubicBezTo>
                  <a:cubicBezTo>
                    <a:pt x="8" y="203"/>
                    <a:pt x="7" y="204"/>
                    <a:pt x="6" y="204"/>
                  </a:cubicBez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91" name="Google Shape;291;p28"/>
            <p:cNvGrpSpPr/>
            <p:nvPr/>
          </p:nvGrpSpPr>
          <p:grpSpPr>
            <a:xfrm>
              <a:off x="7269585" y="3310803"/>
              <a:ext cx="1234655" cy="929319"/>
              <a:chOff x="7269585" y="3310803"/>
              <a:chExt cx="1234655" cy="929319"/>
            </a:xfrm>
          </p:grpSpPr>
          <p:sp>
            <p:nvSpPr>
              <p:cNvPr id="292" name="Google Shape;292;p28"/>
              <p:cNvSpPr/>
              <p:nvPr/>
            </p:nvSpPr>
            <p:spPr>
              <a:xfrm>
                <a:off x="8060328" y="3548809"/>
                <a:ext cx="211387" cy="227045"/>
              </a:xfrm>
              <a:custGeom>
                <a:avLst/>
                <a:gdLst/>
                <a:ahLst/>
                <a:cxnLst/>
                <a:rect l="l" t="t" r="r" b="b"/>
                <a:pathLst>
                  <a:path w="270" h="290" extrusionOk="0">
                    <a:moveTo>
                      <a:pt x="107" y="3"/>
                    </a:moveTo>
                    <a:cubicBezTo>
                      <a:pt x="73" y="29"/>
                      <a:pt x="40" y="55"/>
                      <a:pt x="7" y="82"/>
                    </a:cubicBezTo>
                    <a:cubicBezTo>
                      <a:pt x="-3" y="91"/>
                      <a:pt x="-2" y="108"/>
                      <a:pt x="10" y="115"/>
                    </a:cubicBezTo>
                    <a:lnTo>
                      <a:pt x="11" y="115"/>
                    </a:lnTo>
                    <a:cubicBezTo>
                      <a:pt x="71" y="153"/>
                      <a:pt x="120" y="211"/>
                      <a:pt x="146" y="277"/>
                    </a:cubicBezTo>
                    <a:cubicBezTo>
                      <a:pt x="151" y="290"/>
                      <a:pt x="168" y="294"/>
                      <a:pt x="178" y="285"/>
                    </a:cubicBezTo>
                    <a:cubicBezTo>
                      <a:pt x="207" y="260"/>
                      <a:pt x="234" y="236"/>
                      <a:pt x="263" y="211"/>
                    </a:cubicBezTo>
                    <a:cubicBezTo>
                      <a:pt x="270" y="205"/>
                      <a:pt x="272" y="197"/>
                      <a:pt x="269" y="189"/>
                    </a:cubicBezTo>
                    <a:cubicBezTo>
                      <a:pt x="245" y="118"/>
                      <a:pt x="192" y="48"/>
                      <a:pt x="131" y="3"/>
                    </a:cubicBezTo>
                    <a:cubicBezTo>
                      <a:pt x="124" y="-2"/>
                      <a:pt x="115" y="-2"/>
                      <a:pt x="107" y="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28"/>
              <p:cNvSpPr/>
              <p:nvPr/>
            </p:nvSpPr>
            <p:spPr>
              <a:xfrm>
                <a:off x="8217693" y="3776637"/>
                <a:ext cx="92384" cy="92384"/>
              </a:xfrm>
              <a:custGeom>
                <a:avLst/>
                <a:gdLst/>
                <a:ahLst/>
                <a:cxnLst/>
                <a:rect l="l" t="t" r="r" b="b"/>
                <a:pathLst>
                  <a:path w="118" h="118" extrusionOk="0">
                    <a:moveTo>
                      <a:pt x="118" y="59"/>
                    </a:moveTo>
                    <a:cubicBezTo>
                      <a:pt x="118" y="70"/>
                      <a:pt x="115" y="80"/>
                      <a:pt x="110" y="89"/>
                    </a:cubicBezTo>
                    <a:cubicBezTo>
                      <a:pt x="104" y="98"/>
                      <a:pt x="98" y="105"/>
                      <a:pt x="89" y="110"/>
                    </a:cubicBezTo>
                    <a:cubicBezTo>
                      <a:pt x="80" y="116"/>
                      <a:pt x="69" y="118"/>
                      <a:pt x="59" y="118"/>
                    </a:cubicBezTo>
                    <a:cubicBezTo>
                      <a:pt x="48" y="118"/>
                      <a:pt x="39" y="116"/>
                      <a:pt x="30" y="110"/>
                    </a:cubicBezTo>
                    <a:cubicBezTo>
                      <a:pt x="21" y="105"/>
                      <a:pt x="13" y="98"/>
                      <a:pt x="8" y="89"/>
                    </a:cubicBezTo>
                    <a:cubicBezTo>
                      <a:pt x="3" y="80"/>
                      <a:pt x="0" y="70"/>
                      <a:pt x="0" y="59"/>
                    </a:cubicBezTo>
                    <a:cubicBezTo>
                      <a:pt x="0" y="49"/>
                      <a:pt x="3" y="39"/>
                      <a:pt x="8" y="30"/>
                    </a:cubicBezTo>
                    <a:cubicBezTo>
                      <a:pt x="13" y="21"/>
                      <a:pt x="21" y="13"/>
                      <a:pt x="30" y="8"/>
                    </a:cubicBezTo>
                    <a:cubicBezTo>
                      <a:pt x="39" y="3"/>
                      <a:pt x="49" y="0"/>
                      <a:pt x="59" y="0"/>
                    </a:cubicBezTo>
                    <a:cubicBezTo>
                      <a:pt x="70" y="0"/>
                      <a:pt x="80" y="3"/>
                      <a:pt x="89" y="8"/>
                    </a:cubicBezTo>
                    <a:cubicBezTo>
                      <a:pt x="98" y="13"/>
                      <a:pt x="105" y="21"/>
                      <a:pt x="110" y="30"/>
                    </a:cubicBezTo>
                    <a:cubicBezTo>
                      <a:pt x="116" y="39"/>
                      <a:pt x="118" y="49"/>
                      <a:pt x="118" y="5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28"/>
              <p:cNvSpPr/>
              <p:nvPr/>
            </p:nvSpPr>
            <p:spPr>
              <a:xfrm>
                <a:off x="8245878" y="3310803"/>
                <a:ext cx="129964" cy="129964"/>
              </a:xfrm>
              <a:custGeom>
                <a:avLst/>
                <a:gdLst/>
                <a:ahLst/>
                <a:cxnLst/>
                <a:rect l="l" t="t" r="r" b="b"/>
                <a:pathLst>
                  <a:path w="166" h="166" extrusionOk="0">
                    <a:moveTo>
                      <a:pt x="110" y="60"/>
                    </a:moveTo>
                    <a:lnTo>
                      <a:pt x="162" y="76"/>
                    </a:lnTo>
                    <a:cubicBezTo>
                      <a:pt x="168" y="78"/>
                      <a:pt x="168" y="85"/>
                      <a:pt x="162" y="87"/>
                    </a:cubicBezTo>
                    <a:lnTo>
                      <a:pt x="110" y="102"/>
                    </a:lnTo>
                    <a:cubicBezTo>
                      <a:pt x="108" y="102"/>
                      <a:pt x="107" y="104"/>
                      <a:pt x="106" y="106"/>
                    </a:cubicBezTo>
                    <a:lnTo>
                      <a:pt x="89" y="161"/>
                    </a:lnTo>
                    <a:cubicBezTo>
                      <a:pt x="88" y="167"/>
                      <a:pt x="80" y="167"/>
                      <a:pt x="78" y="161"/>
                    </a:cubicBezTo>
                    <a:lnTo>
                      <a:pt x="61" y="111"/>
                    </a:lnTo>
                    <a:cubicBezTo>
                      <a:pt x="61" y="109"/>
                      <a:pt x="59" y="108"/>
                      <a:pt x="58" y="107"/>
                    </a:cubicBezTo>
                    <a:lnTo>
                      <a:pt x="4" y="88"/>
                    </a:lnTo>
                    <a:cubicBezTo>
                      <a:pt x="-1" y="86"/>
                      <a:pt x="-1" y="78"/>
                      <a:pt x="4" y="77"/>
                    </a:cubicBezTo>
                    <a:lnTo>
                      <a:pt x="59" y="61"/>
                    </a:lnTo>
                    <a:cubicBezTo>
                      <a:pt x="61" y="61"/>
                      <a:pt x="62" y="59"/>
                      <a:pt x="63" y="57"/>
                    </a:cubicBezTo>
                    <a:lnTo>
                      <a:pt x="79" y="3"/>
                    </a:lnTo>
                    <a:cubicBezTo>
                      <a:pt x="80" y="-2"/>
                      <a:pt x="88" y="-2"/>
                      <a:pt x="90" y="3"/>
                    </a:cubicBezTo>
                    <a:lnTo>
                      <a:pt x="106" y="56"/>
                    </a:lnTo>
                    <a:cubicBezTo>
                      <a:pt x="107" y="58"/>
                      <a:pt x="108" y="60"/>
                      <a:pt x="110"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28"/>
              <p:cNvSpPr/>
              <p:nvPr/>
            </p:nvSpPr>
            <p:spPr>
              <a:xfrm>
                <a:off x="8374276" y="4110158"/>
                <a:ext cx="129964" cy="129964"/>
              </a:xfrm>
              <a:custGeom>
                <a:avLst/>
                <a:gdLst/>
                <a:ahLst/>
                <a:cxnLst/>
                <a:rect l="l" t="t" r="r" b="b"/>
                <a:pathLst>
                  <a:path w="166" h="166" extrusionOk="0">
                    <a:moveTo>
                      <a:pt x="110" y="61"/>
                    </a:moveTo>
                    <a:lnTo>
                      <a:pt x="162" y="77"/>
                    </a:lnTo>
                    <a:cubicBezTo>
                      <a:pt x="168" y="78"/>
                      <a:pt x="167" y="86"/>
                      <a:pt x="162" y="88"/>
                    </a:cubicBezTo>
                    <a:lnTo>
                      <a:pt x="110" y="103"/>
                    </a:lnTo>
                    <a:cubicBezTo>
                      <a:pt x="108" y="103"/>
                      <a:pt x="107" y="105"/>
                      <a:pt x="106" y="106"/>
                    </a:cubicBezTo>
                    <a:lnTo>
                      <a:pt x="89" y="162"/>
                    </a:lnTo>
                    <a:cubicBezTo>
                      <a:pt x="88" y="167"/>
                      <a:pt x="80" y="167"/>
                      <a:pt x="78" y="162"/>
                    </a:cubicBezTo>
                    <a:lnTo>
                      <a:pt x="61" y="111"/>
                    </a:lnTo>
                    <a:cubicBezTo>
                      <a:pt x="61" y="110"/>
                      <a:pt x="59" y="108"/>
                      <a:pt x="58" y="108"/>
                    </a:cubicBezTo>
                    <a:lnTo>
                      <a:pt x="4" y="88"/>
                    </a:lnTo>
                    <a:cubicBezTo>
                      <a:pt x="-1" y="86"/>
                      <a:pt x="-1" y="79"/>
                      <a:pt x="4" y="77"/>
                    </a:cubicBezTo>
                    <a:lnTo>
                      <a:pt x="59" y="62"/>
                    </a:lnTo>
                    <a:cubicBezTo>
                      <a:pt x="61" y="61"/>
                      <a:pt x="62" y="60"/>
                      <a:pt x="63" y="58"/>
                    </a:cubicBezTo>
                    <a:lnTo>
                      <a:pt x="79" y="4"/>
                    </a:lnTo>
                    <a:cubicBezTo>
                      <a:pt x="80" y="-2"/>
                      <a:pt x="88" y="-2"/>
                      <a:pt x="90" y="4"/>
                    </a:cubicBezTo>
                    <a:lnTo>
                      <a:pt x="106" y="57"/>
                    </a:lnTo>
                    <a:cubicBezTo>
                      <a:pt x="107" y="59"/>
                      <a:pt x="108" y="60"/>
                      <a:pt x="110" y="61"/>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28"/>
              <p:cNvSpPr/>
              <p:nvPr/>
            </p:nvSpPr>
            <p:spPr>
              <a:xfrm>
                <a:off x="7269585" y="3822046"/>
                <a:ext cx="129964" cy="129181"/>
              </a:xfrm>
              <a:custGeom>
                <a:avLst/>
                <a:gdLst/>
                <a:ahLst/>
                <a:cxnLst/>
                <a:rect l="l" t="t" r="r" b="b"/>
                <a:pathLst>
                  <a:path w="166" h="165" extrusionOk="0">
                    <a:moveTo>
                      <a:pt x="110" y="60"/>
                    </a:moveTo>
                    <a:lnTo>
                      <a:pt x="162" y="76"/>
                    </a:lnTo>
                    <a:cubicBezTo>
                      <a:pt x="168" y="77"/>
                      <a:pt x="167" y="85"/>
                      <a:pt x="162" y="87"/>
                    </a:cubicBezTo>
                    <a:lnTo>
                      <a:pt x="110" y="102"/>
                    </a:lnTo>
                    <a:cubicBezTo>
                      <a:pt x="108" y="102"/>
                      <a:pt x="107" y="104"/>
                      <a:pt x="106" y="106"/>
                    </a:cubicBezTo>
                    <a:lnTo>
                      <a:pt x="89" y="161"/>
                    </a:lnTo>
                    <a:cubicBezTo>
                      <a:pt x="88" y="166"/>
                      <a:pt x="80" y="167"/>
                      <a:pt x="78" y="161"/>
                    </a:cubicBezTo>
                    <a:lnTo>
                      <a:pt x="61" y="111"/>
                    </a:lnTo>
                    <a:cubicBezTo>
                      <a:pt x="61" y="109"/>
                      <a:pt x="59" y="108"/>
                      <a:pt x="57" y="107"/>
                    </a:cubicBezTo>
                    <a:lnTo>
                      <a:pt x="4" y="88"/>
                    </a:lnTo>
                    <a:cubicBezTo>
                      <a:pt x="-1" y="86"/>
                      <a:pt x="-1" y="78"/>
                      <a:pt x="4" y="77"/>
                    </a:cubicBezTo>
                    <a:lnTo>
                      <a:pt x="59" y="61"/>
                    </a:lnTo>
                    <a:cubicBezTo>
                      <a:pt x="61" y="60"/>
                      <a:pt x="62" y="59"/>
                      <a:pt x="63" y="57"/>
                    </a:cubicBezTo>
                    <a:lnTo>
                      <a:pt x="78" y="3"/>
                    </a:lnTo>
                    <a:cubicBezTo>
                      <a:pt x="80" y="-2"/>
                      <a:pt x="88" y="-2"/>
                      <a:pt x="90" y="3"/>
                    </a:cubicBezTo>
                    <a:lnTo>
                      <a:pt x="106" y="56"/>
                    </a:lnTo>
                    <a:cubicBezTo>
                      <a:pt x="107" y="58"/>
                      <a:pt x="108" y="59"/>
                      <a:pt x="110" y="60"/>
                    </a:cubicBezTo>
                    <a:close/>
                  </a:path>
                </a:pathLst>
              </a:custGeom>
              <a:solidFill>
                <a:schemeClr val="accent6"/>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7" name="Google Shape;297;p28"/>
            <p:cNvGrpSpPr/>
            <p:nvPr/>
          </p:nvGrpSpPr>
          <p:grpSpPr>
            <a:xfrm>
              <a:off x="7340830" y="3427457"/>
              <a:ext cx="1241702" cy="915227"/>
              <a:chOff x="7340830" y="3427457"/>
              <a:chExt cx="1241702" cy="915227"/>
            </a:xfrm>
          </p:grpSpPr>
          <p:sp>
            <p:nvSpPr>
              <p:cNvPr id="298" name="Google Shape;298;p28"/>
              <p:cNvSpPr/>
              <p:nvPr/>
            </p:nvSpPr>
            <p:spPr>
              <a:xfrm>
                <a:off x="8438475" y="3509663"/>
                <a:ext cx="144056" cy="143273"/>
              </a:xfrm>
              <a:custGeom>
                <a:avLst/>
                <a:gdLst/>
                <a:ahLst/>
                <a:cxnLst/>
                <a:rect l="l" t="t" r="r" b="b"/>
                <a:pathLst>
                  <a:path w="184" h="183" extrusionOk="0">
                    <a:moveTo>
                      <a:pt x="92" y="183"/>
                    </a:moveTo>
                    <a:cubicBezTo>
                      <a:pt x="41" y="183"/>
                      <a:pt x="0" y="143"/>
                      <a:pt x="0" y="92"/>
                    </a:cubicBezTo>
                    <a:cubicBezTo>
                      <a:pt x="0" y="42"/>
                      <a:pt x="41" y="0"/>
                      <a:pt x="92" y="0"/>
                    </a:cubicBezTo>
                    <a:cubicBezTo>
                      <a:pt x="142" y="0"/>
                      <a:pt x="184" y="42"/>
                      <a:pt x="184" y="92"/>
                    </a:cubicBezTo>
                    <a:cubicBezTo>
                      <a:pt x="184" y="143"/>
                      <a:pt x="142" y="183"/>
                      <a:pt x="92" y="183"/>
                    </a:cubicBezTo>
                    <a:moveTo>
                      <a:pt x="92" y="12"/>
                    </a:moveTo>
                    <a:cubicBezTo>
                      <a:pt x="48" y="12"/>
                      <a:pt x="12" y="48"/>
                      <a:pt x="12" y="92"/>
                    </a:cubicBezTo>
                    <a:cubicBezTo>
                      <a:pt x="12" y="136"/>
                      <a:pt x="48" y="172"/>
                      <a:pt x="92" y="172"/>
                    </a:cubicBezTo>
                    <a:cubicBezTo>
                      <a:pt x="136" y="172"/>
                      <a:pt x="172" y="136"/>
                      <a:pt x="172" y="92"/>
                    </a:cubicBezTo>
                    <a:cubicBezTo>
                      <a:pt x="172" y="48"/>
                      <a:pt x="136" y="12"/>
                      <a:pt x="92"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 name="Google Shape;299;p28"/>
              <p:cNvSpPr/>
              <p:nvPr/>
            </p:nvSpPr>
            <p:spPr>
              <a:xfrm>
                <a:off x="7441826" y="4199410"/>
                <a:ext cx="143273" cy="143273"/>
              </a:xfrm>
              <a:custGeom>
                <a:avLst/>
                <a:gdLst/>
                <a:ahLst/>
                <a:cxnLst/>
                <a:rect l="l" t="t" r="r" b="b"/>
                <a:pathLst>
                  <a:path w="183" h="183" extrusionOk="0">
                    <a:moveTo>
                      <a:pt x="91" y="183"/>
                    </a:moveTo>
                    <a:cubicBezTo>
                      <a:pt x="41" y="183"/>
                      <a:pt x="0" y="143"/>
                      <a:pt x="0" y="92"/>
                    </a:cubicBezTo>
                    <a:cubicBezTo>
                      <a:pt x="0" y="42"/>
                      <a:pt x="40" y="0"/>
                      <a:pt x="91" y="0"/>
                    </a:cubicBezTo>
                    <a:cubicBezTo>
                      <a:pt x="141" y="0"/>
                      <a:pt x="183" y="42"/>
                      <a:pt x="183" y="92"/>
                    </a:cubicBezTo>
                    <a:cubicBezTo>
                      <a:pt x="183" y="143"/>
                      <a:pt x="142" y="183"/>
                      <a:pt x="91" y="183"/>
                    </a:cubicBezTo>
                    <a:moveTo>
                      <a:pt x="91" y="12"/>
                    </a:moveTo>
                    <a:cubicBezTo>
                      <a:pt x="47" y="12"/>
                      <a:pt x="11" y="48"/>
                      <a:pt x="11" y="92"/>
                    </a:cubicBezTo>
                    <a:cubicBezTo>
                      <a:pt x="11" y="136"/>
                      <a:pt x="46" y="172"/>
                      <a:pt x="91" y="172"/>
                    </a:cubicBezTo>
                    <a:cubicBezTo>
                      <a:pt x="135" y="172"/>
                      <a:pt x="172" y="136"/>
                      <a:pt x="172" y="92"/>
                    </a:cubicBezTo>
                    <a:cubicBezTo>
                      <a:pt x="172" y="48"/>
                      <a:pt x="136" y="12"/>
                      <a:pt x="91"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28"/>
              <p:cNvSpPr/>
              <p:nvPr/>
            </p:nvSpPr>
            <p:spPr>
              <a:xfrm>
                <a:off x="7340830" y="3427457"/>
                <a:ext cx="143273" cy="143273"/>
              </a:xfrm>
              <a:custGeom>
                <a:avLst/>
                <a:gdLst/>
                <a:ahLst/>
                <a:cxnLst/>
                <a:rect l="l" t="t" r="r" b="b"/>
                <a:pathLst>
                  <a:path w="183" h="183" extrusionOk="0">
                    <a:moveTo>
                      <a:pt x="92" y="183"/>
                    </a:moveTo>
                    <a:cubicBezTo>
                      <a:pt x="41" y="183"/>
                      <a:pt x="0" y="142"/>
                      <a:pt x="0" y="91"/>
                    </a:cubicBezTo>
                    <a:cubicBezTo>
                      <a:pt x="0" y="41"/>
                      <a:pt x="41" y="0"/>
                      <a:pt x="92" y="0"/>
                    </a:cubicBezTo>
                    <a:cubicBezTo>
                      <a:pt x="142" y="0"/>
                      <a:pt x="183" y="41"/>
                      <a:pt x="183" y="91"/>
                    </a:cubicBezTo>
                    <a:cubicBezTo>
                      <a:pt x="183" y="142"/>
                      <a:pt x="142" y="183"/>
                      <a:pt x="92" y="183"/>
                    </a:cubicBezTo>
                    <a:moveTo>
                      <a:pt x="92" y="11"/>
                    </a:moveTo>
                    <a:cubicBezTo>
                      <a:pt x="47" y="11"/>
                      <a:pt x="11" y="47"/>
                      <a:pt x="11" y="91"/>
                    </a:cubicBezTo>
                    <a:cubicBezTo>
                      <a:pt x="11" y="136"/>
                      <a:pt x="47" y="172"/>
                      <a:pt x="92" y="172"/>
                    </a:cubicBezTo>
                    <a:cubicBezTo>
                      <a:pt x="136" y="172"/>
                      <a:pt x="172" y="136"/>
                      <a:pt x="172" y="91"/>
                    </a:cubicBezTo>
                    <a:cubicBezTo>
                      <a:pt x="172" y="47"/>
                      <a:pt x="136" y="11"/>
                      <a:pt x="92" y="11"/>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301" name="Google Shape;301;p28"/>
          <p:cNvGrpSpPr/>
          <p:nvPr/>
        </p:nvGrpSpPr>
        <p:grpSpPr>
          <a:xfrm rot="-1634096">
            <a:off x="-541789" y="3456482"/>
            <a:ext cx="1212816" cy="1211527"/>
            <a:chOff x="-3939259" y="873775"/>
            <a:chExt cx="1742100" cy="1740250"/>
          </a:xfrm>
        </p:grpSpPr>
        <p:sp>
          <p:nvSpPr>
            <p:cNvPr id="302" name="Google Shape;302;p28"/>
            <p:cNvSpPr/>
            <p:nvPr/>
          </p:nvSpPr>
          <p:spPr>
            <a:xfrm>
              <a:off x="-3939259" y="873775"/>
              <a:ext cx="1742100" cy="1740250"/>
            </a:xfrm>
            <a:custGeom>
              <a:avLst/>
              <a:gdLst/>
              <a:ahLst/>
              <a:cxnLst/>
              <a:rect l="l" t="t" r="r" b="b"/>
              <a:pathLst>
                <a:path w="1897" h="1895" extrusionOk="0">
                  <a:moveTo>
                    <a:pt x="948" y="1895"/>
                  </a:moveTo>
                  <a:cubicBezTo>
                    <a:pt x="899" y="1895"/>
                    <a:pt x="850" y="1891"/>
                    <a:pt x="802" y="1883"/>
                  </a:cubicBezTo>
                  <a:cubicBezTo>
                    <a:pt x="702" y="1868"/>
                    <a:pt x="606" y="1837"/>
                    <a:pt x="517" y="1791"/>
                  </a:cubicBezTo>
                  <a:cubicBezTo>
                    <a:pt x="364" y="1713"/>
                    <a:pt x="235" y="1595"/>
                    <a:pt x="143" y="1449"/>
                  </a:cubicBezTo>
                  <a:cubicBezTo>
                    <a:pt x="50" y="1299"/>
                    <a:pt x="0" y="1126"/>
                    <a:pt x="0" y="948"/>
                  </a:cubicBezTo>
                  <a:cubicBezTo>
                    <a:pt x="0" y="826"/>
                    <a:pt x="23" y="708"/>
                    <a:pt x="68" y="596"/>
                  </a:cubicBezTo>
                  <a:cubicBezTo>
                    <a:pt x="153" y="381"/>
                    <a:pt x="315" y="205"/>
                    <a:pt x="522" y="101"/>
                  </a:cubicBezTo>
                  <a:cubicBezTo>
                    <a:pt x="655" y="34"/>
                    <a:pt x="798" y="0"/>
                    <a:pt x="949" y="0"/>
                  </a:cubicBezTo>
                  <a:cubicBezTo>
                    <a:pt x="1112" y="0"/>
                    <a:pt x="1273" y="42"/>
                    <a:pt x="1415" y="122"/>
                  </a:cubicBezTo>
                  <a:cubicBezTo>
                    <a:pt x="1552" y="199"/>
                    <a:pt x="1668" y="311"/>
                    <a:pt x="1752" y="444"/>
                  </a:cubicBezTo>
                  <a:cubicBezTo>
                    <a:pt x="1810" y="537"/>
                    <a:pt x="1852" y="638"/>
                    <a:pt x="1875" y="744"/>
                  </a:cubicBezTo>
                  <a:cubicBezTo>
                    <a:pt x="1875" y="746"/>
                    <a:pt x="1876" y="748"/>
                    <a:pt x="1876" y="749"/>
                  </a:cubicBezTo>
                  <a:cubicBezTo>
                    <a:pt x="1882" y="775"/>
                    <a:pt x="1886" y="802"/>
                    <a:pt x="1890" y="829"/>
                  </a:cubicBezTo>
                  <a:cubicBezTo>
                    <a:pt x="1891" y="843"/>
                    <a:pt x="1893" y="857"/>
                    <a:pt x="1894" y="871"/>
                  </a:cubicBezTo>
                  <a:cubicBezTo>
                    <a:pt x="1896" y="896"/>
                    <a:pt x="1897" y="922"/>
                    <a:pt x="1897" y="948"/>
                  </a:cubicBezTo>
                  <a:cubicBezTo>
                    <a:pt x="1897" y="1123"/>
                    <a:pt x="1849" y="1294"/>
                    <a:pt x="1758" y="1443"/>
                  </a:cubicBezTo>
                  <a:lnTo>
                    <a:pt x="1756" y="1446"/>
                  </a:lnTo>
                  <a:cubicBezTo>
                    <a:pt x="1740" y="1471"/>
                    <a:pt x="1723" y="1497"/>
                    <a:pt x="1705" y="1521"/>
                  </a:cubicBezTo>
                  <a:cubicBezTo>
                    <a:pt x="1618" y="1635"/>
                    <a:pt x="1505" y="1729"/>
                    <a:pt x="1378" y="1793"/>
                  </a:cubicBezTo>
                  <a:cubicBezTo>
                    <a:pt x="1243" y="1860"/>
                    <a:pt x="1099" y="1895"/>
                    <a:pt x="948" y="1895"/>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28"/>
            <p:cNvSpPr/>
            <p:nvPr/>
          </p:nvSpPr>
          <p:spPr>
            <a:xfrm>
              <a:off x="-3821711" y="906835"/>
              <a:ext cx="1561187" cy="1673211"/>
            </a:xfrm>
            <a:custGeom>
              <a:avLst/>
              <a:gdLst/>
              <a:ahLst/>
              <a:cxnLst/>
              <a:rect l="l" t="t" r="r" b="b"/>
              <a:pathLst>
                <a:path w="1700" h="1822" extrusionOk="0">
                  <a:moveTo>
                    <a:pt x="1392" y="857"/>
                  </a:moveTo>
                  <a:cubicBezTo>
                    <a:pt x="1392" y="943"/>
                    <a:pt x="1720" y="1079"/>
                    <a:pt x="1699" y="1157"/>
                  </a:cubicBezTo>
                  <a:cubicBezTo>
                    <a:pt x="1691" y="1183"/>
                    <a:pt x="1683" y="1209"/>
                    <a:pt x="1673" y="1234"/>
                  </a:cubicBezTo>
                  <a:cubicBezTo>
                    <a:pt x="1543" y="1578"/>
                    <a:pt x="1210" y="1822"/>
                    <a:pt x="820" y="1822"/>
                  </a:cubicBezTo>
                  <a:cubicBezTo>
                    <a:pt x="674" y="1822"/>
                    <a:pt x="536" y="1788"/>
                    <a:pt x="414" y="1728"/>
                  </a:cubicBezTo>
                  <a:cubicBezTo>
                    <a:pt x="114" y="1578"/>
                    <a:pt x="154" y="1184"/>
                    <a:pt x="154" y="827"/>
                  </a:cubicBezTo>
                  <a:cubicBezTo>
                    <a:pt x="154" y="673"/>
                    <a:pt x="-53" y="613"/>
                    <a:pt x="14" y="486"/>
                  </a:cubicBezTo>
                  <a:cubicBezTo>
                    <a:pt x="167" y="197"/>
                    <a:pt x="471" y="0"/>
                    <a:pt x="820" y="0"/>
                  </a:cubicBezTo>
                  <a:cubicBezTo>
                    <a:pt x="967" y="0"/>
                    <a:pt x="1105" y="34"/>
                    <a:pt x="1228" y="96"/>
                  </a:cubicBezTo>
                  <a:cubicBezTo>
                    <a:pt x="1245" y="104"/>
                    <a:pt x="1261" y="113"/>
                    <a:pt x="1278" y="123"/>
                  </a:cubicBezTo>
                  <a:cubicBezTo>
                    <a:pt x="1550" y="281"/>
                    <a:pt x="1392" y="521"/>
                    <a:pt x="1392" y="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28"/>
            <p:cNvSpPr/>
            <p:nvPr/>
          </p:nvSpPr>
          <p:spPr>
            <a:xfrm>
              <a:off x="-3905281" y="1353147"/>
              <a:ext cx="727329" cy="1140575"/>
            </a:xfrm>
            <a:custGeom>
              <a:avLst/>
              <a:gdLst/>
              <a:ahLst/>
              <a:cxnLst/>
              <a:rect l="l" t="t" r="r" b="b"/>
              <a:pathLst>
                <a:path w="792" h="1242" extrusionOk="0">
                  <a:moveTo>
                    <a:pt x="710" y="1095"/>
                  </a:moveTo>
                  <a:cubicBezTo>
                    <a:pt x="658" y="1163"/>
                    <a:pt x="586" y="1214"/>
                    <a:pt x="505" y="1242"/>
                  </a:cubicBezTo>
                  <a:cubicBezTo>
                    <a:pt x="205" y="1093"/>
                    <a:pt x="0" y="783"/>
                    <a:pt x="0" y="426"/>
                  </a:cubicBezTo>
                  <a:cubicBezTo>
                    <a:pt x="0" y="272"/>
                    <a:pt x="38" y="127"/>
                    <a:pt x="105" y="0"/>
                  </a:cubicBezTo>
                  <a:cubicBezTo>
                    <a:pt x="170" y="4"/>
                    <a:pt x="233" y="21"/>
                    <a:pt x="284" y="61"/>
                  </a:cubicBezTo>
                  <a:cubicBezTo>
                    <a:pt x="342" y="108"/>
                    <a:pt x="376" y="182"/>
                    <a:pt x="387" y="257"/>
                  </a:cubicBezTo>
                  <a:cubicBezTo>
                    <a:pt x="399" y="331"/>
                    <a:pt x="391" y="407"/>
                    <a:pt x="381" y="482"/>
                  </a:cubicBezTo>
                  <a:cubicBezTo>
                    <a:pt x="474" y="472"/>
                    <a:pt x="571" y="499"/>
                    <a:pt x="646" y="556"/>
                  </a:cubicBezTo>
                  <a:cubicBezTo>
                    <a:pt x="721" y="614"/>
                    <a:pt x="773" y="700"/>
                    <a:pt x="788" y="793"/>
                  </a:cubicBezTo>
                  <a:cubicBezTo>
                    <a:pt x="805" y="898"/>
                    <a:pt x="775" y="1010"/>
                    <a:pt x="710" y="109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28"/>
            <p:cNvSpPr/>
            <p:nvPr/>
          </p:nvSpPr>
          <p:spPr>
            <a:xfrm>
              <a:off x="-2783982" y="994996"/>
              <a:ext cx="552844" cy="1006498"/>
            </a:xfrm>
            <a:custGeom>
              <a:avLst/>
              <a:gdLst/>
              <a:ahLst/>
              <a:cxnLst/>
              <a:rect l="l" t="t" r="r" b="b"/>
              <a:pathLst>
                <a:path w="602" h="1096" extrusionOk="0">
                  <a:moveTo>
                    <a:pt x="602" y="816"/>
                  </a:moveTo>
                  <a:cubicBezTo>
                    <a:pt x="602" y="901"/>
                    <a:pt x="590" y="983"/>
                    <a:pt x="569" y="1061"/>
                  </a:cubicBezTo>
                  <a:cubicBezTo>
                    <a:pt x="559" y="1067"/>
                    <a:pt x="549" y="1071"/>
                    <a:pt x="538" y="1075"/>
                  </a:cubicBezTo>
                  <a:cubicBezTo>
                    <a:pt x="483" y="1097"/>
                    <a:pt x="422" y="1100"/>
                    <a:pt x="363" y="1093"/>
                  </a:cubicBezTo>
                  <a:cubicBezTo>
                    <a:pt x="266" y="1082"/>
                    <a:pt x="170" y="1041"/>
                    <a:pt x="101" y="972"/>
                  </a:cubicBezTo>
                  <a:cubicBezTo>
                    <a:pt x="31" y="902"/>
                    <a:pt x="-9" y="802"/>
                    <a:pt x="2" y="704"/>
                  </a:cubicBezTo>
                  <a:cubicBezTo>
                    <a:pt x="12" y="607"/>
                    <a:pt x="78" y="515"/>
                    <a:pt x="171" y="482"/>
                  </a:cubicBezTo>
                  <a:cubicBezTo>
                    <a:pt x="118" y="413"/>
                    <a:pt x="93" y="327"/>
                    <a:pt x="79" y="242"/>
                  </a:cubicBezTo>
                  <a:cubicBezTo>
                    <a:pt x="68" y="168"/>
                    <a:pt x="63" y="89"/>
                    <a:pt x="90" y="18"/>
                  </a:cubicBezTo>
                  <a:cubicBezTo>
                    <a:pt x="92" y="12"/>
                    <a:pt x="95" y="6"/>
                    <a:pt x="98" y="0"/>
                  </a:cubicBezTo>
                  <a:cubicBezTo>
                    <a:pt x="115" y="8"/>
                    <a:pt x="131" y="17"/>
                    <a:pt x="148" y="27"/>
                  </a:cubicBezTo>
                  <a:cubicBezTo>
                    <a:pt x="420" y="185"/>
                    <a:pt x="602" y="479"/>
                    <a:pt x="602" y="81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06" name="Google Shape;306;p28"/>
            <p:cNvGrpSpPr/>
            <p:nvPr/>
          </p:nvGrpSpPr>
          <p:grpSpPr>
            <a:xfrm>
              <a:off x="-3825385" y="1275089"/>
              <a:ext cx="1535473" cy="738343"/>
              <a:chOff x="-3825385" y="1275089"/>
              <a:chExt cx="1535473" cy="738343"/>
            </a:xfrm>
          </p:grpSpPr>
          <p:sp>
            <p:nvSpPr>
              <p:cNvPr id="307" name="Google Shape;307;p28"/>
              <p:cNvSpPr/>
              <p:nvPr/>
            </p:nvSpPr>
            <p:spPr>
              <a:xfrm>
                <a:off x="-3683960" y="1275089"/>
                <a:ext cx="359073" cy="358152"/>
              </a:xfrm>
              <a:custGeom>
                <a:avLst/>
                <a:gdLst/>
                <a:ahLst/>
                <a:cxnLst/>
                <a:rect l="l" t="t" r="r" b="b"/>
                <a:pathLst>
                  <a:path w="391" h="390" extrusionOk="0">
                    <a:moveTo>
                      <a:pt x="391" y="195"/>
                    </a:moveTo>
                    <a:cubicBezTo>
                      <a:pt x="391" y="229"/>
                      <a:pt x="381" y="262"/>
                      <a:pt x="364" y="292"/>
                    </a:cubicBezTo>
                    <a:cubicBezTo>
                      <a:pt x="347" y="321"/>
                      <a:pt x="323" y="347"/>
                      <a:pt x="293" y="364"/>
                    </a:cubicBezTo>
                    <a:cubicBezTo>
                      <a:pt x="263" y="381"/>
                      <a:pt x="229" y="390"/>
                      <a:pt x="195" y="390"/>
                    </a:cubicBezTo>
                    <a:cubicBezTo>
                      <a:pt x="160" y="390"/>
                      <a:pt x="128" y="381"/>
                      <a:pt x="98" y="364"/>
                    </a:cubicBezTo>
                    <a:cubicBezTo>
                      <a:pt x="68" y="347"/>
                      <a:pt x="43" y="321"/>
                      <a:pt x="26" y="292"/>
                    </a:cubicBezTo>
                    <a:cubicBezTo>
                      <a:pt x="8" y="262"/>
                      <a:pt x="0" y="229"/>
                      <a:pt x="0" y="195"/>
                    </a:cubicBezTo>
                    <a:cubicBezTo>
                      <a:pt x="0" y="161"/>
                      <a:pt x="9" y="127"/>
                      <a:pt x="26" y="97"/>
                    </a:cubicBezTo>
                    <a:cubicBezTo>
                      <a:pt x="44" y="68"/>
                      <a:pt x="68" y="43"/>
                      <a:pt x="98" y="26"/>
                    </a:cubicBezTo>
                    <a:cubicBezTo>
                      <a:pt x="128" y="9"/>
                      <a:pt x="161" y="0"/>
                      <a:pt x="195" y="0"/>
                    </a:cubicBezTo>
                    <a:cubicBezTo>
                      <a:pt x="230" y="0"/>
                      <a:pt x="263" y="9"/>
                      <a:pt x="293" y="26"/>
                    </a:cubicBezTo>
                    <a:cubicBezTo>
                      <a:pt x="323" y="43"/>
                      <a:pt x="347" y="68"/>
                      <a:pt x="364" y="97"/>
                    </a:cubicBezTo>
                    <a:cubicBezTo>
                      <a:pt x="381" y="127"/>
                      <a:pt x="391" y="161"/>
                      <a:pt x="391" y="19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28"/>
              <p:cNvSpPr/>
              <p:nvPr/>
            </p:nvSpPr>
            <p:spPr>
              <a:xfrm>
                <a:off x="-3825385" y="1679157"/>
                <a:ext cx="656617" cy="324173"/>
              </a:xfrm>
              <a:custGeom>
                <a:avLst/>
                <a:gdLst/>
                <a:ahLst/>
                <a:cxnLst/>
                <a:rect l="l" t="t" r="r" b="b"/>
                <a:pathLst>
                  <a:path w="715" h="353" extrusionOk="0">
                    <a:moveTo>
                      <a:pt x="715" y="353"/>
                    </a:moveTo>
                    <a:lnTo>
                      <a:pt x="0" y="353"/>
                    </a:lnTo>
                    <a:cubicBezTo>
                      <a:pt x="35" y="226"/>
                      <a:pt x="130" y="-6"/>
                      <a:pt x="364" y="1"/>
                    </a:cubicBezTo>
                    <a:cubicBezTo>
                      <a:pt x="601" y="8"/>
                      <a:pt x="687" y="235"/>
                      <a:pt x="715" y="35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28"/>
              <p:cNvSpPr/>
              <p:nvPr/>
            </p:nvSpPr>
            <p:spPr>
              <a:xfrm>
                <a:off x="-2851939" y="1282435"/>
                <a:ext cx="358155" cy="358152"/>
              </a:xfrm>
              <a:custGeom>
                <a:avLst/>
                <a:gdLst/>
                <a:ahLst/>
                <a:cxnLst/>
                <a:rect l="l" t="t" r="r" b="b"/>
                <a:pathLst>
                  <a:path w="390" h="390" extrusionOk="0">
                    <a:moveTo>
                      <a:pt x="390" y="195"/>
                    </a:moveTo>
                    <a:cubicBezTo>
                      <a:pt x="390" y="229"/>
                      <a:pt x="381" y="262"/>
                      <a:pt x="364" y="292"/>
                    </a:cubicBezTo>
                    <a:cubicBezTo>
                      <a:pt x="347" y="321"/>
                      <a:pt x="323" y="346"/>
                      <a:pt x="293" y="364"/>
                    </a:cubicBezTo>
                    <a:cubicBezTo>
                      <a:pt x="263" y="381"/>
                      <a:pt x="229" y="390"/>
                      <a:pt x="195" y="390"/>
                    </a:cubicBezTo>
                    <a:cubicBezTo>
                      <a:pt x="160" y="390"/>
                      <a:pt x="128" y="381"/>
                      <a:pt x="98" y="364"/>
                    </a:cubicBezTo>
                    <a:cubicBezTo>
                      <a:pt x="68" y="346"/>
                      <a:pt x="43" y="321"/>
                      <a:pt x="26" y="292"/>
                    </a:cubicBezTo>
                    <a:cubicBezTo>
                      <a:pt x="8" y="262"/>
                      <a:pt x="0" y="229"/>
                      <a:pt x="0" y="195"/>
                    </a:cubicBezTo>
                    <a:cubicBezTo>
                      <a:pt x="0" y="160"/>
                      <a:pt x="9" y="127"/>
                      <a:pt x="26" y="97"/>
                    </a:cubicBezTo>
                    <a:cubicBezTo>
                      <a:pt x="44" y="67"/>
                      <a:pt x="68" y="43"/>
                      <a:pt x="98" y="26"/>
                    </a:cubicBezTo>
                    <a:cubicBezTo>
                      <a:pt x="128" y="9"/>
                      <a:pt x="161" y="0"/>
                      <a:pt x="195" y="0"/>
                    </a:cubicBezTo>
                    <a:cubicBezTo>
                      <a:pt x="230" y="0"/>
                      <a:pt x="263" y="9"/>
                      <a:pt x="293" y="26"/>
                    </a:cubicBezTo>
                    <a:cubicBezTo>
                      <a:pt x="323" y="43"/>
                      <a:pt x="347" y="67"/>
                      <a:pt x="364" y="97"/>
                    </a:cubicBezTo>
                    <a:cubicBezTo>
                      <a:pt x="381" y="127"/>
                      <a:pt x="390" y="160"/>
                      <a:pt x="390" y="19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28"/>
              <p:cNvSpPr/>
              <p:nvPr/>
            </p:nvSpPr>
            <p:spPr>
              <a:xfrm>
                <a:off x="-2946529" y="1689259"/>
                <a:ext cx="656617" cy="324173"/>
              </a:xfrm>
              <a:custGeom>
                <a:avLst/>
                <a:gdLst/>
                <a:ahLst/>
                <a:cxnLst/>
                <a:rect l="l" t="t" r="r" b="b"/>
                <a:pathLst>
                  <a:path w="715" h="353" extrusionOk="0">
                    <a:moveTo>
                      <a:pt x="715" y="353"/>
                    </a:moveTo>
                    <a:lnTo>
                      <a:pt x="0" y="353"/>
                    </a:lnTo>
                    <a:cubicBezTo>
                      <a:pt x="35" y="227"/>
                      <a:pt x="130" y="-6"/>
                      <a:pt x="364" y="1"/>
                    </a:cubicBezTo>
                    <a:cubicBezTo>
                      <a:pt x="601" y="8"/>
                      <a:pt x="687" y="235"/>
                      <a:pt x="715" y="35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1" name="Google Shape;311;p28"/>
            <p:cNvGrpSpPr/>
            <p:nvPr/>
          </p:nvGrpSpPr>
          <p:grpSpPr>
            <a:xfrm>
              <a:off x="-3392844" y="1499163"/>
              <a:ext cx="656617" cy="728242"/>
              <a:chOff x="-3392844" y="1499163"/>
              <a:chExt cx="656617" cy="728242"/>
            </a:xfrm>
          </p:grpSpPr>
          <p:sp>
            <p:nvSpPr>
              <p:cNvPr id="312" name="Google Shape;312;p28"/>
              <p:cNvSpPr/>
              <p:nvPr/>
            </p:nvSpPr>
            <p:spPr>
              <a:xfrm>
                <a:off x="-3251419" y="1499163"/>
                <a:ext cx="359073" cy="358152"/>
              </a:xfrm>
              <a:custGeom>
                <a:avLst/>
                <a:gdLst/>
                <a:ahLst/>
                <a:cxnLst/>
                <a:rect l="l" t="t" r="r" b="b"/>
                <a:pathLst>
                  <a:path w="391" h="390" extrusionOk="0">
                    <a:moveTo>
                      <a:pt x="391" y="195"/>
                    </a:moveTo>
                    <a:cubicBezTo>
                      <a:pt x="391" y="229"/>
                      <a:pt x="381" y="262"/>
                      <a:pt x="364" y="292"/>
                    </a:cubicBezTo>
                    <a:cubicBezTo>
                      <a:pt x="346" y="321"/>
                      <a:pt x="323" y="347"/>
                      <a:pt x="293" y="364"/>
                    </a:cubicBezTo>
                    <a:cubicBezTo>
                      <a:pt x="263" y="381"/>
                      <a:pt x="230" y="390"/>
                      <a:pt x="196" y="390"/>
                    </a:cubicBezTo>
                    <a:cubicBezTo>
                      <a:pt x="161" y="390"/>
                      <a:pt x="128" y="381"/>
                      <a:pt x="98" y="364"/>
                    </a:cubicBezTo>
                    <a:cubicBezTo>
                      <a:pt x="68" y="347"/>
                      <a:pt x="44" y="321"/>
                      <a:pt x="27" y="292"/>
                    </a:cubicBezTo>
                    <a:cubicBezTo>
                      <a:pt x="9" y="262"/>
                      <a:pt x="0" y="229"/>
                      <a:pt x="0" y="195"/>
                    </a:cubicBezTo>
                    <a:cubicBezTo>
                      <a:pt x="0" y="160"/>
                      <a:pt x="9" y="127"/>
                      <a:pt x="27" y="97"/>
                    </a:cubicBezTo>
                    <a:cubicBezTo>
                      <a:pt x="44" y="68"/>
                      <a:pt x="68" y="43"/>
                      <a:pt x="98" y="26"/>
                    </a:cubicBezTo>
                    <a:cubicBezTo>
                      <a:pt x="128" y="9"/>
                      <a:pt x="161" y="0"/>
                      <a:pt x="196" y="0"/>
                    </a:cubicBezTo>
                    <a:cubicBezTo>
                      <a:pt x="230" y="0"/>
                      <a:pt x="263" y="9"/>
                      <a:pt x="293" y="26"/>
                    </a:cubicBezTo>
                    <a:cubicBezTo>
                      <a:pt x="323" y="43"/>
                      <a:pt x="347" y="68"/>
                      <a:pt x="364" y="97"/>
                    </a:cubicBezTo>
                    <a:cubicBezTo>
                      <a:pt x="382" y="127"/>
                      <a:pt x="391" y="160"/>
                      <a:pt x="391" y="1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 name="Google Shape;313;p28"/>
              <p:cNvSpPr/>
              <p:nvPr/>
            </p:nvSpPr>
            <p:spPr>
              <a:xfrm>
                <a:off x="-3392844" y="1903232"/>
                <a:ext cx="656617" cy="324173"/>
              </a:xfrm>
              <a:custGeom>
                <a:avLst/>
                <a:gdLst/>
                <a:ahLst/>
                <a:cxnLst/>
                <a:rect l="l" t="t" r="r" b="b"/>
                <a:pathLst>
                  <a:path w="715" h="353" extrusionOk="0">
                    <a:moveTo>
                      <a:pt x="715" y="353"/>
                    </a:moveTo>
                    <a:lnTo>
                      <a:pt x="0" y="353"/>
                    </a:lnTo>
                    <a:cubicBezTo>
                      <a:pt x="35" y="226"/>
                      <a:pt x="130" y="-6"/>
                      <a:pt x="364" y="1"/>
                    </a:cubicBezTo>
                    <a:cubicBezTo>
                      <a:pt x="601" y="8"/>
                      <a:pt x="687" y="235"/>
                      <a:pt x="715" y="3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14" name="Google Shape;314;p28"/>
            <p:cNvSpPr/>
            <p:nvPr/>
          </p:nvSpPr>
          <p:spPr>
            <a:xfrm>
              <a:off x="-3353356" y="1963842"/>
              <a:ext cx="594169" cy="541819"/>
            </a:xfrm>
            <a:custGeom>
              <a:avLst/>
              <a:gdLst/>
              <a:ahLst/>
              <a:cxnLst/>
              <a:rect l="l" t="t" r="r" b="b"/>
              <a:pathLst>
                <a:path w="647" h="590" extrusionOk="0">
                  <a:moveTo>
                    <a:pt x="324" y="590"/>
                  </a:moveTo>
                  <a:cubicBezTo>
                    <a:pt x="334" y="580"/>
                    <a:pt x="752" y="159"/>
                    <a:pt x="623" y="36"/>
                  </a:cubicBezTo>
                  <a:cubicBezTo>
                    <a:pt x="509" y="-73"/>
                    <a:pt x="360" y="99"/>
                    <a:pt x="324" y="145"/>
                  </a:cubicBezTo>
                  <a:cubicBezTo>
                    <a:pt x="288" y="99"/>
                    <a:pt x="139" y="-73"/>
                    <a:pt x="25" y="36"/>
                  </a:cubicBezTo>
                  <a:cubicBezTo>
                    <a:pt x="-104" y="159"/>
                    <a:pt x="314" y="580"/>
                    <a:pt x="324" y="59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15" name="Google Shape;315;p28"/>
            <p:cNvGrpSpPr/>
            <p:nvPr/>
          </p:nvGrpSpPr>
          <p:grpSpPr>
            <a:xfrm>
              <a:off x="-2878571" y="2007922"/>
              <a:ext cx="101018" cy="232339"/>
              <a:chOff x="-2878571" y="2007922"/>
              <a:chExt cx="101018" cy="232339"/>
            </a:xfrm>
          </p:grpSpPr>
          <p:sp>
            <p:nvSpPr>
              <p:cNvPr id="316" name="Google Shape;316;p28"/>
              <p:cNvSpPr/>
              <p:nvPr/>
            </p:nvSpPr>
            <p:spPr>
              <a:xfrm>
                <a:off x="-2817042" y="2007922"/>
                <a:ext cx="39489" cy="86324"/>
              </a:xfrm>
              <a:custGeom>
                <a:avLst/>
                <a:gdLst/>
                <a:ahLst/>
                <a:cxnLst/>
                <a:rect l="l" t="t" r="r" b="b"/>
                <a:pathLst>
                  <a:path w="43" h="94" extrusionOk="0">
                    <a:moveTo>
                      <a:pt x="3" y="27"/>
                    </a:moveTo>
                    <a:cubicBezTo>
                      <a:pt x="4" y="28"/>
                      <a:pt x="4" y="29"/>
                      <a:pt x="4" y="30"/>
                    </a:cubicBezTo>
                    <a:cubicBezTo>
                      <a:pt x="4" y="29"/>
                      <a:pt x="3" y="27"/>
                      <a:pt x="3" y="26"/>
                    </a:cubicBezTo>
                    <a:cubicBezTo>
                      <a:pt x="5" y="32"/>
                      <a:pt x="7" y="39"/>
                      <a:pt x="8" y="46"/>
                    </a:cubicBezTo>
                    <a:cubicBezTo>
                      <a:pt x="8" y="44"/>
                      <a:pt x="8" y="43"/>
                      <a:pt x="7" y="41"/>
                    </a:cubicBezTo>
                    <a:cubicBezTo>
                      <a:pt x="8" y="49"/>
                      <a:pt x="8" y="56"/>
                      <a:pt x="7" y="63"/>
                    </a:cubicBezTo>
                    <a:cubicBezTo>
                      <a:pt x="8" y="62"/>
                      <a:pt x="8" y="60"/>
                      <a:pt x="8" y="58"/>
                    </a:cubicBezTo>
                    <a:cubicBezTo>
                      <a:pt x="7" y="63"/>
                      <a:pt x="6" y="68"/>
                      <a:pt x="5" y="72"/>
                    </a:cubicBezTo>
                    <a:cubicBezTo>
                      <a:pt x="2" y="81"/>
                      <a:pt x="8" y="92"/>
                      <a:pt x="17" y="94"/>
                    </a:cubicBezTo>
                    <a:cubicBezTo>
                      <a:pt x="27" y="96"/>
                      <a:pt x="36" y="91"/>
                      <a:pt x="39" y="81"/>
                    </a:cubicBezTo>
                    <a:cubicBezTo>
                      <a:pt x="47" y="58"/>
                      <a:pt x="44" y="32"/>
                      <a:pt x="34" y="10"/>
                    </a:cubicBezTo>
                    <a:cubicBezTo>
                      <a:pt x="32" y="6"/>
                      <a:pt x="27" y="3"/>
                      <a:pt x="23" y="1"/>
                    </a:cubicBezTo>
                    <a:cubicBezTo>
                      <a:pt x="19" y="0"/>
                      <a:pt x="12" y="0"/>
                      <a:pt x="9" y="3"/>
                    </a:cubicBezTo>
                    <a:cubicBezTo>
                      <a:pt x="5" y="5"/>
                      <a:pt x="2" y="9"/>
                      <a:pt x="1" y="14"/>
                    </a:cubicBezTo>
                    <a:cubicBezTo>
                      <a:pt x="0" y="19"/>
                      <a:pt x="1" y="23"/>
                      <a:pt x="3" y="2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28"/>
              <p:cNvSpPr/>
              <p:nvPr/>
            </p:nvSpPr>
            <p:spPr>
              <a:xfrm>
                <a:off x="-2878571" y="2111694"/>
                <a:ext cx="83569" cy="128567"/>
              </a:xfrm>
              <a:custGeom>
                <a:avLst/>
                <a:gdLst/>
                <a:ahLst/>
                <a:cxnLst/>
                <a:rect l="l" t="t" r="r" b="b"/>
                <a:pathLst>
                  <a:path w="91" h="140" extrusionOk="0">
                    <a:moveTo>
                      <a:pt x="57" y="14"/>
                    </a:moveTo>
                    <a:cubicBezTo>
                      <a:pt x="55" y="18"/>
                      <a:pt x="53" y="23"/>
                      <a:pt x="51" y="27"/>
                    </a:cubicBezTo>
                    <a:cubicBezTo>
                      <a:pt x="52" y="24"/>
                      <a:pt x="51" y="27"/>
                      <a:pt x="51" y="28"/>
                    </a:cubicBezTo>
                    <a:cubicBezTo>
                      <a:pt x="50" y="29"/>
                      <a:pt x="50" y="30"/>
                      <a:pt x="49" y="31"/>
                    </a:cubicBezTo>
                    <a:cubicBezTo>
                      <a:pt x="49" y="33"/>
                      <a:pt x="47" y="35"/>
                      <a:pt x="47" y="37"/>
                    </a:cubicBezTo>
                    <a:cubicBezTo>
                      <a:pt x="42" y="46"/>
                      <a:pt x="38" y="55"/>
                      <a:pt x="34" y="64"/>
                    </a:cubicBezTo>
                    <a:cubicBezTo>
                      <a:pt x="24" y="81"/>
                      <a:pt x="14" y="98"/>
                      <a:pt x="3" y="114"/>
                    </a:cubicBezTo>
                    <a:cubicBezTo>
                      <a:pt x="-2" y="121"/>
                      <a:pt x="1" y="134"/>
                      <a:pt x="9" y="138"/>
                    </a:cubicBezTo>
                    <a:cubicBezTo>
                      <a:pt x="18" y="143"/>
                      <a:pt x="28" y="140"/>
                      <a:pt x="34" y="132"/>
                    </a:cubicBezTo>
                    <a:cubicBezTo>
                      <a:pt x="57" y="98"/>
                      <a:pt x="76" y="61"/>
                      <a:pt x="91" y="23"/>
                    </a:cubicBezTo>
                    <a:cubicBezTo>
                      <a:pt x="94" y="14"/>
                      <a:pt x="87" y="3"/>
                      <a:pt x="78" y="1"/>
                    </a:cubicBezTo>
                    <a:cubicBezTo>
                      <a:pt x="68" y="-1"/>
                      <a:pt x="60" y="4"/>
                      <a:pt x="57" y="14"/>
                    </a:cubicBezTo>
                    <a:close/>
                  </a:path>
                </a:pathLst>
              </a:custGeom>
              <a:solidFill>
                <a:schemeClr val="accent6"/>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8" name="Google Shape;318;p28"/>
            <p:cNvGrpSpPr/>
            <p:nvPr/>
          </p:nvGrpSpPr>
          <p:grpSpPr>
            <a:xfrm>
              <a:off x="-3513148" y="992241"/>
              <a:ext cx="973445" cy="345295"/>
              <a:chOff x="-3513148" y="992241"/>
              <a:chExt cx="973445" cy="345295"/>
            </a:xfrm>
          </p:grpSpPr>
          <p:sp>
            <p:nvSpPr>
              <p:cNvPr id="319" name="Google Shape;319;p28"/>
              <p:cNvSpPr/>
              <p:nvPr/>
            </p:nvSpPr>
            <p:spPr>
              <a:xfrm>
                <a:off x="-3513148" y="1078564"/>
                <a:ext cx="135915" cy="169892"/>
              </a:xfrm>
              <a:custGeom>
                <a:avLst/>
                <a:gdLst/>
                <a:ahLst/>
                <a:cxnLst/>
                <a:rect l="l" t="t" r="r" b="b"/>
                <a:pathLst>
                  <a:path w="148" h="185" extrusionOk="0">
                    <a:moveTo>
                      <a:pt x="85" y="185"/>
                    </a:moveTo>
                    <a:lnTo>
                      <a:pt x="0" y="36"/>
                    </a:lnTo>
                    <a:lnTo>
                      <a:pt x="63" y="0"/>
                    </a:lnTo>
                    <a:lnTo>
                      <a:pt x="76" y="21"/>
                    </a:lnTo>
                    <a:lnTo>
                      <a:pt x="35" y="44"/>
                    </a:lnTo>
                    <a:lnTo>
                      <a:pt x="58" y="83"/>
                    </a:lnTo>
                    <a:lnTo>
                      <a:pt x="90" y="65"/>
                    </a:lnTo>
                    <a:lnTo>
                      <a:pt x="102" y="86"/>
                    </a:lnTo>
                    <a:lnTo>
                      <a:pt x="70" y="104"/>
                    </a:lnTo>
                    <a:lnTo>
                      <a:pt x="96" y="150"/>
                    </a:lnTo>
                    <a:lnTo>
                      <a:pt x="136" y="127"/>
                    </a:lnTo>
                    <a:lnTo>
                      <a:pt x="148" y="148"/>
                    </a:lnTo>
                    <a:lnTo>
                      <a:pt x="85" y="185"/>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 name="Google Shape;320;p28"/>
              <p:cNvSpPr/>
              <p:nvPr/>
            </p:nvSpPr>
            <p:spPr>
              <a:xfrm>
                <a:off x="-3402946" y="1018872"/>
                <a:ext cx="148772" cy="182749"/>
              </a:xfrm>
              <a:custGeom>
                <a:avLst/>
                <a:gdLst/>
                <a:ahLst/>
                <a:cxnLst/>
                <a:rect l="l" t="t" r="r" b="b"/>
                <a:pathLst>
                  <a:path w="162" h="199" extrusionOk="0">
                    <a:moveTo>
                      <a:pt x="56" y="199"/>
                    </a:moveTo>
                    <a:lnTo>
                      <a:pt x="0" y="37"/>
                    </a:lnTo>
                    <a:lnTo>
                      <a:pt x="36" y="25"/>
                    </a:lnTo>
                    <a:lnTo>
                      <a:pt x="94" y="136"/>
                    </a:lnTo>
                    <a:lnTo>
                      <a:pt x="70" y="13"/>
                    </a:lnTo>
                    <a:lnTo>
                      <a:pt x="105" y="0"/>
                    </a:lnTo>
                    <a:lnTo>
                      <a:pt x="162" y="162"/>
                    </a:lnTo>
                    <a:lnTo>
                      <a:pt x="138" y="171"/>
                    </a:lnTo>
                    <a:lnTo>
                      <a:pt x="95" y="48"/>
                    </a:lnTo>
                    <a:lnTo>
                      <a:pt x="119" y="177"/>
                    </a:lnTo>
                    <a:lnTo>
                      <a:pt x="98" y="184"/>
                    </a:lnTo>
                    <a:lnTo>
                      <a:pt x="36" y="69"/>
                    </a:lnTo>
                    <a:lnTo>
                      <a:pt x="79" y="191"/>
                    </a:lnTo>
                    <a:lnTo>
                      <a:pt x="56" y="199"/>
                    </a:lnTo>
                    <a:close/>
                  </a:path>
                </a:pathLst>
              </a:custGeom>
              <a:solidFill>
                <a:schemeClr val="dk1"/>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1" name="Google Shape;321;p28"/>
              <p:cNvSpPr/>
              <p:nvPr/>
            </p:nvSpPr>
            <p:spPr>
              <a:xfrm>
                <a:off x="-3244073" y="999587"/>
                <a:ext cx="80814" cy="161627"/>
              </a:xfrm>
              <a:custGeom>
                <a:avLst/>
                <a:gdLst/>
                <a:ahLst/>
                <a:cxnLst/>
                <a:rect l="l" t="t" r="r" b="b"/>
                <a:pathLst>
                  <a:path w="88" h="176" extrusionOk="0">
                    <a:moveTo>
                      <a:pt x="25" y="176"/>
                    </a:moveTo>
                    <a:lnTo>
                      <a:pt x="0" y="7"/>
                    </a:lnTo>
                    <a:lnTo>
                      <a:pt x="39" y="1"/>
                    </a:lnTo>
                    <a:cubicBezTo>
                      <a:pt x="66" y="-3"/>
                      <a:pt x="81" y="9"/>
                      <a:pt x="85" y="37"/>
                    </a:cubicBezTo>
                    <a:lnTo>
                      <a:pt x="88" y="54"/>
                    </a:lnTo>
                    <a:cubicBezTo>
                      <a:pt x="92" y="82"/>
                      <a:pt x="80" y="98"/>
                      <a:pt x="54" y="102"/>
                    </a:cubicBezTo>
                    <a:lnTo>
                      <a:pt x="41" y="103"/>
                    </a:lnTo>
                    <a:lnTo>
                      <a:pt x="51" y="172"/>
                    </a:lnTo>
                    <a:lnTo>
                      <a:pt x="25" y="176"/>
                    </a:lnTo>
                    <a:moveTo>
                      <a:pt x="38" y="79"/>
                    </a:moveTo>
                    <a:lnTo>
                      <a:pt x="51" y="77"/>
                    </a:lnTo>
                    <a:cubicBezTo>
                      <a:pt x="59" y="76"/>
                      <a:pt x="63" y="71"/>
                      <a:pt x="61" y="59"/>
                    </a:cubicBezTo>
                    <a:lnTo>
                      <a:pt x="58" y="39"/>
                    </a:lnTo>
                    <a:cubicBezTo>
                      <a:pt x="57" y="28"/>
                      <a:pt x="52" y="24"/>
                      <a:pt x="43" y="25"/>
                    </a:cubicBezTo>
                    <a:lnTo>
                      <a:pt x="30" y="27"/>
                    </a:lnTo>
                    <a:lnTo>
                      <a:pt x="38" y="79"/>
                    </a:ln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 name="Google Shape;322;p28"/>
              <p:cNvSpPr/>
              <p:nvPr/>
            </p:nvSpPr>
            <p:spPr>
              <a:xfrm>
                <a:off x="-3132953" y="992241"/>
                <a:ext cx="84488" cy="157954"/>
              </a:xfrm>
              <a:custGeom>
                <a:avLst/>
                <a:gdLst/>
                <a:ahLst/>
                <a:cxnLst/>
                <a:rect l="l" t="t" r="r" b="b"/>
                <a:pathLst>
                  <a:path w="92" h="172" extrusionOk="0">
                    <a:moveTo>
                      <a:pt x="65" y="172"/>
                    </a:moveTo>
                    <a:lnTo>
                      <a:pt x="61" y="138"/>
                    </a:lnTo>
                    <a:lnTo>
                      <a:pt x="30" y="138"/>
                    </a:lnTo>
                    <a:lnTo>
                      <a:pt x="25" y="172"/>
                    </a:lnTo>
                    <a:lnTo>
                      <a:pt x="0" y="171"/>
                    </a:lnTo>
                    <a:lnTo>
                      <a:pt x="29" y="0"/>
                    </a:lnTo>
                    <a:lnTo>
                      <a:pt x="66" y="1"/>
                    </a:lnTo>
                    <a:lnTo>
                      <a:pt x="92" y="172"/>
                    </a:lnTo>
                    <a:lnTo>
                      <a:pt x="65" y="172"/>
                    </a:lnTo>
                    <a:moveTo>
                      <a:pt x="33" y="115"/>
                    </a:moveTo>
                    <a:lnTo>
                      <a:pt x="58" y="115"/>
                    </a:lnTo>
                    <a:lnTo>
                      <a:pt x="46" y="29"/>
                    </a:lnTo>
                    <a:lnTo>
                      <a:pt x="33" y="115"/>
                    </a:lnTo>
                    <a:close/>
                  </a:path>
                </a:pathLst>
              </a:custGeom>
              <a:solidFill>
                <a:schemeClr val="dk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3" name="Google Shape;323;p28"/>
              <p:cNvSpPr/>
              <p:nvPr/>
            </p:nvSpPr>
            <p:spPr>
              <a:xfrm>
                <a:off x="-3015405" y="995914"/>
                <a:ext cx="78978" cy="163464"/>
              </a:xfrm>
              <a:custGeom>
                <a:avLst/>
                <a:gdLst/>
                <a:ahLst/>
                <a:cxnLst/>
                <a:rect l="l" t="t" r="r" b="b"/>
                <a:pathLst>
                  <a:path w="86" h="178" extrusionOk="0">
                    <a:moveTo>
                      <a:pt x="5" y="174"/>
                    </a:moveTo>
                    <a:lnTo>
                      <a:pt x="28" y="29"/>
                    </a:lnTo>
                    <a:lnTo>
                      <a:pt x="0" y="25"/>
                    </a:lnTo>
                    <a:lnTo>
                      <a:pt x="3" y="0"/>
                    </a:lnTo>
                    <a:lnTo>
                      <a:pt x="86" y="13"/>
                    </a:lnTo>
                    <a:lnTo>
                      <a:pt x="82" y="37"/>
                    </a:lnTo>
                    <a:lnTo>
                      <a:pt x="54" y="33"/>
                    </a:lnTo>
                    <a:lnTo>
                      <a:pt x="31" y="178"/>
                    </a:lnTo>
                    <a:lnTo>
                      <a:pt x="5" y="174"/>
                    </a:ln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 name="Google Shape;324;p28"/>
              <p:cNvSpPr/>
              <p:nvPr/>
            </p:nvSpPr>
            <p:spPr>
              <a:xfrm>
                <a:off x="-2933672" y="1020709"/>
                <a:ext cx="121222" cy="173566"/>
              </a:xfrm>
              <a:custGeom>
                <a:avLst/>
                <a:gdLst/>
                <a:ahLst/>
                <a:cxnLst/>
                <a:rect l="l" t="t" r="r" b="b"/>
                <a:pathLst>
                  <a:path w="132" h="189" extrusionOk="0">
                    <a:moveTo>
                      <a:pt x="0" y="163"/>
                    </a:moveTo>
                    <a:lnTo>
                      <a:pt x="54" y="0"/>
                    </a:lnTo>
                    <a:lnTo>
                      <a:pt x="79" y="8"/>
                    </a:lnTo>
                    <a:lnTo>
                      <a:pt x="58" y="75"/>
                    </a:lnTo>
                    <a:lnTo>
                      <a:pt x="85" y="84"/>
                    </a:lnTo>
                    <a:lnTo>
                      <a:pt x="107" y="17"/>
                    </a:lnTo>
                    <a:lnTo>
                      <a:pt x="132" y="26"/>
                    </a:lnTo>
                    <a:lnTo>
                      <a:pt x="79" y="189"/>
                    </a:lnTo>
                    <a:lnTo>
                      <a:pt x="53" y="180"/>
                    </a:lnTo>
                    <a:lnTo>
                      <a:pt x="77" y="107"/>
                    </a:lnTo>
                    <a:lnTo>
                      <a:pt x="50" y="98"/>
                    </a:lnTo>
                    <a:lnTo>
                      <a:pt x="26" y="171"/>
                    </a:lnTo>
                    <a:lnTo>
                      <a:pt x="0" y="163"/>
                    </a:lnTo>
                    <a:close/>
                  </a:path>
                </a:pathLst>
              </a:custGeom>
              <a:solidFill>
                <a:schemeClr val="dk1"/>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5" name="Google Shape;325;p28"/>
              <p:cNvSpPr/>
              <p:nvPr/>
            </p:nvSpPr>
            <p:spPr>
              <a:xfrm>
                <a:off x="-2828981" y="1067544"/>
                <a:ext cx="90916" cy="152444"/>
              </a:xfrm>
              <a:custGeom>
                <a:avLst/>
                <a:gdLst/>
                <a:ahLst/>
                <a:cxnLst/>
                <a:rect l="l" t="t" r="r" b="b"/>
                <a:pathLst>
                  <a:path w="99" h="166" extrusionOk="0">
                    <a:moveTo>
                      <a:pt x="0" y="154"/>
                    </a:moveTo>
                    <a:lnTo>
                      <a:pt x="75" y="0"/>
                    </a:lnTo>
                    <a:lnTo>
                      <a:pt x="99" y="12"/>
                    </a:lnTo>
                    <a:lnTo>
                      <a:pt x="24" y="166"/>
                    </a:lnTo>
                    <a:lnTo>
                      <a:pt x="0" y="154"/>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6" name="Google Shape;326;p28"/>
              <p:cNvSpPr/>
              <p:nvPr/>
            </p:nvSpPr>
            <p:spPr>
              <a:xfrm>
                <a:off x="-2779390" y="1103359"/>
                <a:ext cx="146935" cy="169892"/>
              </a:xfrm>
              <a:custGeom>
                <a:avLst/>
                <a:gdLst/>
                <a:ahLst/>
                <a:cxnLst/>
                <a:rect l="l" t="t" r="r" b="b"/>
                <a:pathLst>
                  <a:path w="160" h="185" extrusionOk="0">
                    <a:moveTo>
                      <a:pt x="0" y="142"/>
                    </a:moveTo>
                    <a:lnTo>
                      <a:pt x="13" y="122"/>
                    </a:lnTo>
                    <a:lnTo>
                      <a:pt x="122" y="47"/>
                    </a:lnTo>
                    <a:lnTo>
                      <a:pt x="83" y="21"/>
                    </a:lnTo>
                    <a:lnTo>
                      <a:pt x="96" y="0"/>
                    </a:lnTo>
                    <a:lnTo>
                      <a:pt x="160" y="42"/>
                    </a:lnTo>
                    <a:lnTo>
                      <a:pt x="147" y="62"/>
                    </a:lnTo>
                    <a:lnTo>
                      <a:pt x="37" y="138"/>
                    </a:lnTo>
                    <a:lnTo>
                      <a:pt x="79" y="165"/>
                    </a:lnTo>
                    <a:lnTo>
                      <a:pt x="66" y="185"/>
                    </a:lnTo>
                    <a:lnTo>
                      <a:pt x="0" y="142"/>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7" name="Google Shape;327;p28"/>
              <p:cNvSpPr/>
              <p:nvPr/>
            </p:nvSpPr>
            <p:spPr>
              <a:xfrm>
                <a:off x="-2695821" y="1175908"/>
                <a:ext cx="156119" cy="161627"/>
              </a:xfrm>
              <a:custGeom>
                <a:avLst/>
                <a:gdLst/>
                <a:ahLst/>
                <a:cxnLst/>
                <a:rect l="l" t="t" r="r" b="b"/>
                <a:pathLst>
                  <a:path w="170" h="176" extrusionOk="0">
                    <a:moveTo>
                      <a:pt x="0" y="127"/>
                    </a:moveTo>
                    <a:lnTo>
                      <a:pt x="116" y="0"/>
                    </a:lnTo>
                    <a:lnTo>
                      <a:pt x="170" y="49"/>
                    </a:lnTo>
                    <a:lnTo>
                      <a:pt x="153" y="67"/>
                    </a:lnTo>
                    <a:lnTo>
                      <a:pt x="119" y="36"/>
                    </a:lnTo>
                    <a:lnTo>
                      <a:pt x="89" y="70"/>
                    </a:lnTo>
                    <a:lnTo>
                      <a:pt x="116" y="94"/>
                    </a:lnTo>
                    <a:lnTo>
                      <a:pt x="99" y="112"/>
                    </a:lnTo>
                    <a:lnTo>
                      <a:pt x="72" y="88"/>
                    </a:lnTo>
                    <a:lnTo>
                      <a:pt x="37" y="127"/>
                    </a:lnTo>
                    <a:lnTo>
                      <a:pt x="71" y="158"/>
                    </a:lnTo>
                    <a:lnTo>
                      <a:pt x="55" y="176"/>
                    </a:lnTo>
                    <a:lnTo>
                      <a:pt x="0" y="127"/>
                    </a:ln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28" name="Google Shape;328;p28"/>
            <p:cNvGrpSpPr/>
            <p:nvPr/>
          </p:nvGrpSpPr>
          <p:grpSpPr>
            <a:xfrm>
              <a:off x="-3852017" y="1248457"/>
              <a:ext cx="1551084" cy="996396"/>
              <a:chOff x="-3852017" y="1248457"/>
              <a:chExt cx="1551084" cy="996396"/>
            </a:xfrm>
          </p:grpSpPr>
          <p:sp>
            <p:nvSpPr>
              <p:cNvPr id="329" name="Google Shape;329;p28"/>
              <p:cNvSpPr/>
              <p:nvPr/>
            </p:nvSpPr>
            <p:spPr>
              <a:xfrm>
                <a:off x="-3148565" y="1248457"/>
                <a:ext cx="145099" cy="145097"/>
              </a:xfrm>
              <a:custGeom>
                <a:avLst/>
                <a:gdLst/>
                <a:ahLst/>
                <a:cxnLst/>
                <a:rect l="l" t="t" r="r" b="b"/>
                <a:pathLst>
                  <a:path w="158" h="158" extrusionOk="0">
                    <a:moveTo>
                      <a:pt x="105" y="58"/>
                    </a:moveTo>
                    <a:lnTo>
                      <a:pt x="155" y="73"/>
                    </a:lnTo>
                    <a:cubicBezTo>
                      <a:pt x="160" y="75"/>
                      <a:pt x="160" y="82"/>
                      <a:pt x="155" y="84"/>
                    </a:cubicBezTo>
                    <a:lnTo>
                      <a:pt x="105" y="98"/>
                    </a:lnTo>
                    <a:cubicBezTo>
                      <a:pt x="103" y="98"/>
                      <a:pt x="102" y="100"/>
                      <a:pt x="101" y="102"/>
                    </a:cubicBezTo>
                    <a:lnTo>
                      <a:pt x="85" y="155"/>
                    </a:lnTo>
                    <a:cubicBezTo>
                      <a:pt x="84" y="160"/>
                      <a:pt x="76" y="160"/>
                      <a:pt x="75" y="155"/>
                    </a:cubicBezTo>
                    <a:lnTo>
                      <a:pt x="58" y="106"/>
                    </a:lnTo>
                    <a:cubicBezTo>
                      <a:pt x="58" y="105"/>
                      <a:pt x="57" y="104"/>
                      <a:pt x="55" y="103"/>
                    </a:cubicBezTo>
                    <a:lnTo>
                      <a:pt x="4" y="85"/>
                    </a:lnTo>
                    <a:cubicBezTo>
                      <a:pt x="-1" y="83"/>
                      <a:pt x="-1" y="76"/>
                      <a:pt x="4" y="74"/>
                    </a:cubicBezTo>
                    <a:lnTo>
                      <a:pt x="56" y="59"/>
                    </a:lnTo>
                    <a:cubicBezTo>
                      <a:pt x="58" y="59"/>
                      <a:pt x="60" y="57"/>
                      <a:pt x="60" y="55"/>
                    </a:cubicBezTo>
                    <a:lnTo>
                      <a:pt x="75" y="4"/>
                    </a:lnTo>
                    <a:cubicBezTo>
                      <a:pt x="77" y="-1"/>
                      <a:pt x="84" y="-1"/>
                      <a:pt x="86" y="4"/>
                    </a:cubicBezTo>
                    <a:lnTo>
                      <a:pt x="102" y="54"/>
                    </a:lnTo>
                    <a:cubicBezTo>
                      <a:pt x="102" y="56"/>
                      <a:pt x="103" y="57"/>
                      <a:pt x="105" y="58"/>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28"/>
              <p:cNvSpPr/>
              <p:nvPr/>
            </p:nvSpPr>
            <p:spPr>
              <a:xfrm>
                <a:off x="-2446031" y="1512020"/>
                <a:ext cx="145099" cy="145097"/>
              </a:xfrm>
              <a:custGeom>
                <a:avLst/>
                <a:gdLst/>
                <a:ahLst/>
                <a:cxnLst/>
                <a:rect l="l" t="t" r="r" b="b"/>
                <a:pathLst>
                  <a:path w="158" h="158" extrusionOk="0">
                    <a:moveTo>
                      <a:pt x="105" y="59"/>
                    </a:moveTo>
                    <a:lnTo>
                      <a:pt x="155" y="74"/>
                    </a:lnTo>
                    <a:cubicBezTo>
                      <a:pt x="160" y="75"/>
                      <a:pt x="160" y="83"/>
                      <a:pt x="155" y="84"/>
                    </a:cubicBezTo>
                    <a:lnTo>
                      <a:pt x="106" y="98"/>
                    </a:lnTo>
                    <a:cubicBezTo>
                      <a:pt x="104" y="99"/>
                      <a:pt x="102" y="100"/>
                      <a:pt x="102" y="102"/>
                    </a:cubicBezTo>
                    <a:lnTo>
                      <a:pt x="86" y="155"/>
                    </a:lnTo>
                    <a:cubicBezTo>
                      <a:pt x="84" y="160"/>
                      <a:pt x="77" y="160"/>
                      <a:pt x="75" y="155"/>
                    </a:cubicBezTo>
                    <a:lnTo>
                      <a:pt x="59" y="107"/>
                    </a:lnTo>
                    <a:cubicBezTo>
                      <a:pt x="58" y="105"/>
                      <a:pt x="57" y="104"/>
                      <a:pt x="55" y="104"/>
                    </a:cubicBezTo>
                    <a:lnTo>
                      <a:pt x="4" y="85"/>
                    </a:lnTo>
                    <a:cubicBezTo>
                      <a:pt x="-1" y="83"/>
                      <a:pt x="-1" y="76"/>
                      <a:pt x="5" y="75"/>
                    </a:cubicBezTo>
                    <a:lnTo>
                      <a:pt x="57" y="60"/>
                    </a:lnTo>
                    <a:cubicBezTo>
                      <a:pt x="58" y="59"/>
                      <a:pt x="60" y="58"/>
                      <a:pt x="60" y="56"/>
                    </a:cubicBezTo>
                    <a:lnTo>
                      <a:pt x="75" y="5"/>
                    </a:lnTo>
                    <a:cubicBezTo>
                      <a:pt x="77" y="-1"/>
                      <a:pt x="84" y="-1"/>
                      <a:pt x="86" y="4"/>
                    </a:cubicBezTo>
                    <a:lnTo>
                      <a:pt x="102" y="55"/>
                    </a:lnTo>
                    <a:cubicBezTo>
                      <a:pt x="102" y="57"/>
                      <a:pt x="104" y="58"/>
                      <a:pt x="105" y="59"/>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28"/>
              <p:cNvSpPr/>
              <p:nvPr/>
            </p:nvSpPr>
            <p:spPr>
              <a:xfrm>
                <a:off x="-3852017" y="1512020"/>
                <a:ext cx="146017" cy="145097"/>
              </a:xfrm>
              <a:custGeom>
                <a:avLst/>
                <a:gdLst/>
                <a:ahLst/>
                <a:cxnLst/>
                <a:rect l="l" t="t" r="r" b="b"/>
                <a:pathLst>
                  <a:path w="159" h="158" extrusionOk="0">
                    <a:moveTo>
                      <a:pt x="106" y="59"/>
                    </a:moveTo>
                    <a:lnTo>
                      <a:pt x="155" y="74"/>
                    </a:lnTo>
                    <a:cubicBezTo>
                      <a:pt x="161" y="75"/>
                      <a:pt x="161" y="83"/>
                      <a:pt x="155" y="84"/>
                    </a:cubicBezTo>
                    <a:lnTo>
                      <a:pt x="106" y="98"/>
                    </a:lnTo>
                    <a:cubicBezTo>
                      <a:pt x="104" y="99"/>
                      <a:pt x="103" y="100"/>
                      <a:pt x="102" y="102"/>
                    </a:cubicBezTo>
                    <a:lnTo>
                      <a:pt x="86" y="155"/>
                    </a:lnTo>
                    <a:cubicBezTo>
                      <a:pt x="84" y="160"/>
                      <a:pt x="77" y="160"/>
                      <a:pt x="75" y="155"/>
                    </a:cubicBezTo>
                    <a:lnTo>
                      <a:pt x="59" y="107"/>
                    </a:lnTo>
                    <a:cubicBezTo>
                      <a:pt x="58" y="105"/>
                      <a:pt x="57" y="104"/>
                      <a:pt x="55" y="104"/>
                    </a:cubicBezTo>
                    <a:lnTo>
                      <a:pt x="4" y="85"/>
                    </a:lnTo>
                    <a:cubicBezTo>
                      <a:pt x="-1" y="83"/>
                      <a:pt x="0" y="76"/>
                      <a:pt x="5" y="75"/>
                    </a:cubicBezTo>
                    <a:lnTo>
                      <a:pt x="57" y="60"/>
                    </a:lnTo>
                    <a:cubicBezTo>
                      <a:pt x="59" y="59"/>
                      <a:pt x="60" y="58"/>
                      <a:pt x="61" y="56"/>
                    </a:cubicBezTo>
                    <a:lnTo>
                      <a:pt x="76" y="5"/>
                    </a:lnTo>
                    <a:cubicBezTo>
                      <a:pt x="77" y="-1"/>
                      <a:pt x="85" y="-1"/>
                      <a:pt x="86" y="4"/>
                    </a:cubicBezTo>
                    <a:lnTo>
                      <a:pt x="102" y="55"/>
                    </a:lnTo>
                    <a:cubicBezTo>
                      <a:pt x="103" y="57"/>
                      <a:pt x="104" y="58"/>
                      <a:pt x="106" y="59"/>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28"/>
              <p:cNvSpPr/>
              <p:nvPr/>
            </p:nvSpPr>
            <p:spPr>
              <a:xfrm>
                <a:off x="-2619598" y="2098838"/>
                <a:ext cx="145099" cy="146016"/>
              </a:xfrm>
              <a:custGeom>
                <a:avLst/>
                <a:gdLst/>
                <a:ahLst/>
                <a:cxnLst/>
                <a:rect l="l" t="t" r="r" b="b"/>
                <a:pathLst>
                  <a:path w="158" h="159" extrusionOk="0">
                    <a:moveTo>
                      <a:pt x="105" y="59"/>
                    </a:moveTo>
                    <a:lnTo>
                      <a:pt x="155" y="74"/>
                    </a:lnTo>
                    <a:cubicBezTo>
                      <a:pt x="160" y="75"/>
                      <a:pt x="160" y="83"/>
                      <a:pt x="155" y="84"/>
                    </a:cubicBezTo>
                    <a:lnTo>
                      <a:pt x="105" y="99"/>
                    </a:lnTo>
                    <a:cubicBezTo>
                      <a:pt x="103" y="99"/>
                      <a:pt x="102" y="100"/>
                      <a:pt x="101" y="102"/>
                    </a:cubicBezTo>
                    <a:lnTo>
                      <a:pt x="85" y="155"/>
                    </a:lnTo>
                    <a:cubicBezTo>
                      <a:pt x="84" y="160"/>
                      <a:pt x="76" y="161"/>
                      <a:pt x="75" y="155"/>
                    </a:cubicBezTo>
                    <a:lnTo>
                      <a:pt x="58" y="107"/>
                    </a:lnTo>
                    <a:cubicBezTo>
                      <a:pt x="58" y="106"/>
                      <a:pt x="57" y="104"/>
                      <a:pt x="55" y="104"/>
                    </a:cubicBezTo>
                    <a:lnTo>
                      <a:pt x="4" y="85"/>
                    </a:lnTo>
                    <a:cubicBezTo>
                      <a:pt x="-1" y="83"/>
                      <a:pt x="-1" y="76"/>
                      <a:pt x="4" y="75"/>
                    </a:cubicBezTo>
                    <a:lnTo>
                      <a:pt x="56" y="60"/>
                    </a:lnTo>
                    <a:cubicBezTo>
                      <a:pt x="58" y="59"/>
                      <a:pt x="60" y="58"/>
                      <a:pt x="60" y="56"/>
                    </a:cubicBezTo>
                    <a:lnTo>
                      <a:pt x="75" y="5"/>
                    </a:lnTo>
                    <a:cubicBezTo>
                      <a:pt x="77" y="-1"/>
                      <a:pt x="84" y="-1"/>
                      <a:pt x="86" y="4"/>
                    </a:cubicBezTo>
                    <a:lnTo>
                      <a:pt x="102" y="55"/>
                    </a:lnTo>
                    <a:cubicBezTo>
                      <a:pt x="102" y="57"/>
                      <a:pt x="103" y="58"/>
                      <a:pt x="105"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28"/>
              <p:cNvSpPr/>
              <p:nvPr/>
            </p:nvSpPr>
            <p:spPr>
              <a:xfrm>
                <a:off x="-3643552" y="2098838"/>
                <a:ext cx="145099" cy="146016"/>
              </a:xfrm>
              <a:custGeom>
                <a:avLst/>
                <a:gdLst/>
                <a:ahLst/>
                <a:cxnLst/>
                <a:rect l="l" t="t" r="r" b="b"/>
                <a:pathLst>
                  <a:path w="158" h="159" extrusionOk="0">
                    <a:moveTo>
                      <a:pt x="106" y="59"/>
                    </a:moveTo>
                    <a:lnTo>
                      <a:pt x="155" y="74"/>
                    </a:lnTo>
                    <a:cubicBezTo>
                      <a:pt x="160" y="75"/>
                      <a:pt x="160" y="83"/>
                      <a:pt x="155" y="84"/>
                    </a:cubicBezTo>
                    <a:lnTo>
                      <a:pt x="106" y="99"/>
                    </a:lnTo>
                    <a:cubicBezTo>
                      <a:pt x="104" y="99"/>
                      <a:pt x="103" y="100"/>
                      <a:pt x="102" y="102"/>
                    </a:cubicBezTo>
                    <a:lnTo>
                      <a:pt x="86" y="155"/>
                    </a:lnTo>
                    <a:cubicBezTo>
                      <a:pt x="84" y="160"/>
                      <a:pt x="77" y="161"/>
                      <a:pt x="75" y="155"/>
                    </a:cubicBezTo>
                    <a:lnTo>
                      <a:pt x="59" y="107"/>
                    </a:lnTo>
                    <a:cubicBezTo>
                      <a:pt x="58" y="106"/>
                      <a:pt x="57" y="104"/>
                      <a:pt x="55" y="104"/>
                    </a:cubicBezTo>
                    <a:lnTo>
                      <a:pt x="4" y="85"/>
                    </a:lnTo>
                    <a:cubicBezTo>
                      <a:pt x="-1" y="83"/>
                      <a:pt x="-1" y="76"/>
                      <a:pt x="5" y="75"/>
                    </a:cubicBezTo>
                    <a:lnTo>
                      <a:pt x="57" y="60"/>
                    </a:lnTo>
                    <a:cubicBezTo>
                      <a:pt x="58" y="59"/>
                      <a:pt x="60" y="58"/>
                      <a:pt x="60" y="56"/>
                    </a:cubicBezTo>
                    <a:lnTo>
                      <a:pt x="75" y="5"/>
                    </a:lnTo>
                    <a:cubicBezTo>
                      <a:pt x="77" y="-1"/>
                      <a:pt x="84" y="-1"/>
                      <a:pt x="86" y="4"/>
                    </a:cubicBezTo>
                    <a:lnTo>
                      <a:pt x="102" y="55"/>
                    </a:lnTo>
                    <a:cubicBezTo>
                      <a:pt x="103" y="57"/>
                      <a:pt x="104" y="58"/>
                      <a:pt x="106"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34" name="Google Shape;334;p28"/>
          <p:cNvSpPr/>
          <p:nvPr/>
        </p:nvSpPr>
        <p:spPr>
          <a:xfrm rot="10351975">
            <a:off x="1116639" y="71501"/>
            <a:ext cx="373971" cy="373971"/>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335" name="Google Shape;335;p28"/>
          <p:cNvSpPr/>
          <p:nvPr/>
        </p:nvSpPr>
        <p:spPr>
          <a:xfrm rot="207445">
            <a:off x="7018415" y="4668268"/>
            <a:ext cx="288525" cy="288525"/>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6"/>
        <p:cNvGrpSpPr/>
        <p:nvPr/>
      </p:nvGrpSpPr>
      <p:grpSpPr>
        <a:xfrm>
          <a:off x="0" y="0"/>
          <a:ext cx="0" cy="0"/>
          <a:chOff x="0" y="0"/>
          <a:chExt cx="0" cy="0"/>
        </a:xfrm>
      </p:grpSpPr>
      <p:sp>
        <p:nvSpPr>
          <p:cNvPr id="337" name="Google Shape;337;p29"/>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grpSp>
        <p:nvGrpSpPr>
          <p:cNvPr id="338" name="Google Shape;338;p29"/>
          <p:cNvGrpSpPr/>
          <p:nvPr/>
        </p:nvGrpSpPr>
        <p:grpSpPr>
          <a:xfrm rot="-2048927">
            <a:off x="8417293" y="3632935"/>
            <a:ext cx="1210479" cy="1209206"/>
            <a:chOff x="8972371" y="6979"/>
            <a:chExt cx="2687876" cy="2685048"/>
          </a:xfrm>
        </p:grpSpPr>
        <p:sp>
          <p:nvSpPr>
            <p:cNvPr id="339" name="Google Shape;339;p29"/>
            <p:cNvSpPr/>
            <p:nvPr/>
          </p:nvSpPr>
          <p:spPr>
            <a:xfrm>
              <a:off x="8972371" y="6979"/>
              <a:ext cx="2687876" cy="2685048"/>
            </a:xfrm>
            <a:custGeom>
              <a:avLst/>
              <a:gdLst/>
              <a:ahLst/>
              <a:cxnLst/>
              <a:rect l="l" t="t" r="r" b="b"/>
              <a:pathLst>
                <a:path w="1901" h="1899" extrusionOk="0">
                  <a:moveTo>
                    <a:pt x="951" y="1899"/>
                  </a:moveTo>
                  <a:cubicBezTo>
                    <a:pt x="901" y="1899"/>
                    <a:pt x="852" y="1896"/>
                    <a:pt x="803" y="1888"/>
                  </a:cubicBezTo>
                  <a:cubicBezTo>
                    <a:pt x="704" y="1873"/>
                    <a:pt x="608" y="1841"/>
                    <a:pt x="518" y="1795"/>
                  </a:cubicBezTo>
                  <a:cubicBezTo>
                    <a:pt x="364" y="1717"/>
                    <a:pt x="235" y="1598"/>
                    <a:pt x="144" y="1453"/>
                  </a:cubicBezTo>
                  <a:cubicBezTo>
                    <a:pt x="50" y="1302"/>
                    <a:pt x="0" y="1128"/>
                    <a:pt x="0" y="950"/>
                  </a:cubicBezTo>
                  <a:cubicBezTo>
                    <a:pt x="0" y="828"/>
                    <a:pt x="23" y="710"/>
                    <a:pt x="68" y="598"/>
                  </a:cubicBezTo>
                  <a:cubicBezTo>
                    <a:pt x="154" y="382"/>
                    <a:pt x="316" y="206"/>
                    <a:pt x="523" y="101"/>
                  </a:cubicBezTo>
                  <a:cubicBezTo>
                    <a:pt x="657" y="34"/>
                    <a:pt x="800" y="0"/>
                    <a:pt x="951" y="0"/>
                  </a:cubicBezTo>
                  <a:cubicBezTo>
                    <a:pt x="1114" y="0"/>
                    <a:pt x="1276" y="42"/>
                    <a:pt x="1418" y="122"/>
                  </a:cubicBezTo>
                  <a:cubicBezTo>
                    <a:pt x="1555" y="200"/>
                    <a:pt x="1672" y="312"/>
                    <a:pt x="1756" y="445"/>
                  </a:cubicBezTo>
                  <a:cubicBezTo>
                    <a:pt x="1814" y="538"/>
                    <a:pt x="1856" y="640"/>
                    <a:pt x="1879" y="746"/>
                  </a:cubicBezTo>
                  <a:cubicBezTo>
                    <a:pt x="1880" y="748"/>
                    <a:pt x="1880" y="750"/>
                    <a:pt x="1880" y="751"/>
                  </a:cubicBezTo>
                  <a:cubicBezTo>
                    <a:pt x="1886" y="777"/>
                    <a:pt x="1891" y="804"/>
                    <a:pt x="1894" y="831"/>
                  </a:cubicBezTo>
                  <a:cubicBezTo>
                    <a:pt x="1896" y="845"/>
                    <a:pt x="1897" y="859"/>
                    <a:pt x="1898" y="873"/>
                  </a:cubicBezTo>
                  <a:cubicBezTo>
                    <a:pt x="1900" y="898"/>
                    <a:pt x="1901" y="924"/>
                    <a:pt x="1901" y="950"/>
                  </a:cubicBezTo>
                  <a:cubicBezTo>
                    <a:pt x="1901" y="1126"/>
                    <a:pt x="1853" y="1297"/>
                    <a:pt x="1762" y="1446"/>
                  </a:cubicBezTo>
                  <a:lnTo>
                    <a:pt x="1760" y="1449"/>
                  </a:lnTo>
                  <a:cubicBezTo>
                    <a:pt x="1744" y="1475"/>
                    <a:pt x="1727" y="1500"/>
                    <a:pt x="1709" y="1524"/>
                  </a:cubicBezTo>
                  <a:cubicBezTo>
                    <a:pt x="1622" y="1637"/>
                    <a:pt x="1508" y="1732"/>
                    <a:pt x="1381" y="1797"/>
                  </a:cubicBezTo>
                  <a:cubicBezTo>
                    <a:pt x="1246" y="1865"/>
                    <a:pt x="1102" y="1899"/>
                    <a:pt x="951" y="1899"/>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29"/>
            <p:cNvSpPr/>
            <p:nvPr/>
          </p:nvSpPr>
          <p:spPr>
            <a:xfrm>
              <a:off x="9174562" y="57881"/>
              <a:ext cx="2262284" cy="2542242"/>
            </a:xfrm>
            <a:custGeom>
              <a:avLst/>
              <a:gdLst/>
              <a:ahLst/>
              <a:cxnLst/>
              <a:rect l="l" t="t" r="r" b="b"/>
              <a:pathLst>
                <a:path w="1600" h="1798" extrusionOk="0">
                  <a:moveTo>
                    <a:pt x="1302" y="863"/>
                  </a:moveTo>
                  <a:cubicBezTo>
                    <a:pt x="1302" y="1038"/>
                    <a:pt x="1672" y="1253"/>
                    <a:pt x="1587" y="1391"/>
                  </a:cubicBezTo>
                  <a:cubicBezTo>
                    <a:pt x="1466" y="1588"/>
                    <a:pt x="1271" y="1736"/>
                    <a:pt x="1042" y="1797"/>
                  </a:cubicBezTo>
                  <a:cubicBezTo>
                    <a:pt x="1029" y="1800"/>
                    <a:pt x="824" y="1717"/>
                    <a:pt x="818" y="1717"/>
                  </a:cubicBezTo>
                  <a:cubicBezTo>
                    <a:pt x="767" y="1717"/>
                    <a:pt x="583" y="1799"/>
                    <a:pt x="551" y="1790"/>
                  </a:cubicBezTo>
                  <a:cubicBezTo>
                    <a:pt x="445" y="1759"/>
                    <a:pt x="348" y="1710"/>
                    <a:pt x="262" y="1646"/>
                  </a:cubicBezTo>
                  <a:cubicBezTo>
                    <a:pt x="38" y="1480"/>
                    <a:pt x="216" y="1171"/>
                    <a:pt x="216" y="871"/>
                  </a:cubicBezTo>
                  <a:cubicBezTo>
                    <a:pt x="216" y="707"/>
                    <a:pt x="-63" y="596"/>
                    <a:pt x="13" y="463"/>
                  </a:cubicBezTo>
                  <a:cubicBezTo>
                    <a:pt x="170" y="187"/>
                    <a:pt x="467" y="0"/>
                    <a:pt x="808" y="0"/>
                  </a:cubicBezTo>
                  <a:cubicBezTo>
                    <a:pt x="981" y="0"/>
                    <a:pt x="1143" y="49"/>
                    <a:pt x="1282" y="133"/>
                  </a:cubicBezTo>
                  <a:cubicBezTo>
                    <a:pt x="1545" y="293"/>
                    <a:pt x="1302" y="532"/>
                    <a:pt x="1302" y="86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29"/>
            <p:cNvSpPr/>
            <p:nvPr/>
          </p:nvSpPr>
          <p:spPr>
            <a:xfrm>
              <a:off x="10609698" y="245933"/>
              <a:ext cx="998233" cy="1778721"/>
            </a:xfrm>
            <a:custGeom>
              <a:avLst/>
              <a:gdLst/>
              <a:ahLst/>
              <a:cxnLst/>
              <a:rect l="l" t="t" r="r" b="b"/>
              <a:pathLst>
                <a:path w="706" h="1258" extrusionOk="0">
                  <a:moveTo>
                    <a:pt x="706" y="781"/>
                  </a:moveTo>
                  <a:cubicBezTo>
                    <a:pt x="706" y="956"/>
                    <a:pt x="657" y="1120"/>
                    <a:pt x="572" y="1258"/>
                  </a:cubicBezTo>
                  <a:cubicBezTo>
                    <a:pt x="538" y="1243"/>
                    <a:pt x="508" y="1216"/>
                    <a:pt x="485" y="1186"/>
                  </a:cubicBezTo>
                  <a:cubicBezTo>
                    <a:pt x="472" y="1169"/>
                    <a:pt x="459" y="1151"/>
                    <a:pt x="439" y="1143"/>
                  </a:cubicBezTo>
                  <a:cubicBezTo>
                    <a:pt x="423" y="1137"/>
                    <a:pt x="406" y="1139"/>
                    <a:pt x="390" y="1141"/>
                  </a:cubicBezTo>
                  <a:cubicBezTo>
                    <a:pt x="303" y="1148"/>
                    <a:pt x="213" y="1133"/>
                    <a:pt x="139" y="1088"/>
                  </a:cubicBezTo>
                  <a:cubicBezTo>
                    <a:pt x="65" y="1042"/>
                    <a:pt x="9" y="964"/>
                    <a:pt x="1" y="878"/>
                  </a:cubicBezTo>
                  <a:cubicBezTo>
                    <a:pt x="-11" y="756"/>
                    <a:pt x="70" y="645"/>
                    <a:pt x="160" y="562"/>
                  </a:cubicBezTo>
                  <a:cubicBezTo>
                    <a:pt x="199" y="528"/>
                    <a:pt x="243" y="484"/>
                    <a:pt x="231" y="434"/>
                  </a:cubicBezTo>
                  <a:cubicBezTo>
                    <a:pt x="225" y="414"/>
                    <a:pt x="211" y="397"/>
                    <a:pt x="199" y="381"/>
                  </a:cubicBezTo>
                  <a:cubicBezTo>
                    <a:pt x="156" y="322"/>
                    <a:pt x="146" y="249"/>
                    <a:pt x="156" y="176"/>
                  </a:cubicBezTo>
                  <a:cubicBezTo>
                    <a:pt x="166" y="107"/>
                    <a:pt x="192" y="42"/>
                    <a:pt x="252" y="8"/>
                  </a:cubicBezTo>
                  <a:cubicBezTo>
                    <a:pt x="257" y="5"/>
                    <a:pt x="262" y="2"/>
                    <a:pt x="267" y="0"/>
                  </a:cubicBezTo>
                  <a:cubicBezTo>
                    <a:pt x="530" y="160"/>
                    <a:pt x="706" y="450"/>
                    <a:pt x="706" y="78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29"/>
            <p:cNvSpPr/>
            <p:nvPr/>
          </p:nvSpPr>
          <p:spPr>
            <a:xfrm>
              <a:off x="9024686" y="712530"/>
              <a:ext cx="725345" cy="1672676"/>
            </a:xfrm>
            <a:custGeom>
              <a:avLst/>
              <a:gdLst/>
              <a:ahLst/>
              <a:cxnLst/>
              <a:rect l="l" t="t" r="r" b="b"/>
              <a:pathLst>
                <a:path w="513" h="1183" extrusionOk="0">
                  <a:moveTo>
                    <a:pt x="507" y="1014"/>
                  </a:moveTo>
                  <a:cubicBezTo>
                    <a:pt x="490" y="1086"/>
                    <a:pt x="434" y="1141"/>
                    <a:pt x="368" y="1183"/>
                  </a:cubicBezTo>
                  <a:cubicBezTo>
                    <a:pt x="145" y="1017"/>
                    <a:pt x="0" y="751"/>
                    <a:pt x="0" y="451"/>
                  </a:cubicBezTo>
                  <a:cubicBezTo>
                    <a:pt x="0" y="287"/>
                    <a:pt x="43" y="133"/>
                    <a:pt x="119" y="0"/>
                  </a:cubicBezTo>
                  <a:cubicBezTo>
                    <a:pt x="206" y="0"/>
                    <a:pt x="298" y="68"/>
                    <a:pt x="360" y="132"/>
                  </a:cubicBezTo>
                  <a:cubicBezTo>
                    <a:pt x="451" y="224"/>
                    <a:pt x="496" y="341"/>
                    <a:pt x="509" y="469"/>
                  </a:cubicBezTo>
                  <a:cubicBezTo>
                    <a:pt x="523" y="597"/>
                    <a:pt x="501" y="718"/>
                    <a:pt x="432" y="827"/>
                  </a:cubicBezTo>
                  <a:cubicBezTo>
                    <a:pt x="494" y="862"/>
                    <a:pt x="522" y="943"/>
                    <a:pt x="507" y="101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29"/>
            <p:cNvSpPr/>
            <p:nvPr/>
          </p:nvSpPr>
          <p:spPr>
            <a:xfrm>
              <a:off x="9914046" y="564067"/>
              <a:ext cx="733828" cy="675857"/>
            </a:xfrm>
            <a:custGeom>
              <a:avLst/>
              <a:gdLst/>
              <a:ahLst/>
              <a:cxnLst/>
              <a:rect l="l" t="t" r="r" b="b"/>
              <a:pathLst>
                <a:path w="519" h="478" extrusionOk="0">
                  <a:moveTo>
                    <a:pt x="519" y="316"/>
                  </a:moveTo>
                  <a:cubicBezTo>
                    <a:pt x="483" y="331"/>
                    <a:pt x="511" y="454"/>
                    <a:pt x="511" y="454"/>
                  </a:cubicBezTo>
                  <a:cubicBezTo>
                    <a:pt x="511" y="454"/>
                    <a:pt x="465" y="430"/>
                    <a:pt x="392" y="423"/>
                  </a:cubicBezTo>
                  <a:cubicBezTo>
                    <a:pt x="320" y="415"/>
                    <a:pt x="313" y="428"/>
                    <a:pt x="313" y="428"/>
                  </a:cubicBezTo>
                  <a:cubicBezTo>
                    <a:pt x="313" y="428"/>
                    <a:pt x="288" y="421"/>
                    <a:pt x="206" y="434"/>
                  </a:cubicBezTo>
                  <a:cubicBezTo>
                    <a:pt x="127" y="446"/>
                    <a:pt x="94" y="494"/>
                    <a:pt x="89" y="474"/>
                  </a:cubicBezTo>
                  <a:cubicBezTo>
                    <a:pt x="53" y="330"/>
                    <a:pt x="0" y="331"/>
                    <a:pt x="0" y="331"/>
                  </a:cubicBezTo>
                  <a:lnTo>
                    <a:pt x="152" y="48"/>
                  </a:lnTo>
                  <a:cubicBezTo>
                    <a:pt x="162" y="57"/>
                    <a:pt x="188" y="13"/>
                    <a:pt x="207" y="18"/>
                  </a:cubicBezTo>
                  <a:cubicBezTo>
                    <a:pt x="244" y="26"/>
                    <a:pt x="253" y="22"/>
                    <a:pt x="287" y="1"/>
                  </a:cubicBezTo>
                  <a:cubicBezTo>
                    <a:pt x="294" y="-4"/>
                    <a:pt x="340" y="48"/>
                    <a:pt x="345" y="42"/>
                  </a:cubicBezTo>
                  <a:lnTo>
                    <a:pt x="519" y="31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29"/>
            <p:cNvSpPr/>
            <p:nvPr/>
          </p:nvSpPr>
          <p:spPr>
            <a:xfrm>
              <a:off x="9914046" y="975520"/>
              <a:ext cx="733828" cy="1665607"/>
            </a:xfrm>
            <a:custGeom>
              <a:avLst/>
              <a:gdLst/>
              <a:ahLst/>
              <a:cxnLst/>
              <a:rect l="l" t="t" r="r" b="b"/>
              <a:pathLst>
                <a:path w="519" h="1178" extrusionOk="0">
                  <a:moveTo>
                    <a:pt x="519" y="25"/>
                  </a:moveTo>
                  <a:lnTo>
                    <a:pt x="519" y="1148"/>
                  </a:lnTo>
                  <a:cubicBezTo>
                    <a:pt x="506" y="1151"/>
                    <a:pt x="493" y="1154"/>
                    <a:pt x="479" y="1157"/>
                  </a:cubicBezTo>
                  <a:cubicBezTo>
                    <a:pt x="478" y="1157"/>
                    <a:pt x="474" y="1119"/>
                    <a:pt x="473" y="1119"/>
                  </a:cubicBezTo>
                  <a:cubicBezTo>
                    <a:pt x="471" y="1119"/>
                    <a:pt x="471" y="1159"/>
                    <a:pt x="468" y="1159"/>
                  </a:cubicBezTo>
                  <a:cubicBezTo>
                    <a:pt x="419" y="1170"/>
                    <a:pt x="367" y="1176"/>
                    <a:pt x="315" y="1177"/>
                  </a:cubicBezTo>
                  <a:cubicBezTo>
                    <a:pt x="314" y="1177"/>
                    <a:pt x="308" y="1140"/>
                    <a:pt x="306" y="1140"/>
                  </a:cubicBezTo>
                  <a:cubicBezTo>
                    <a:pt x="304" y="1140"/>
                    <a:pt x="306" y="1177"/>
                    <a:pt x="304" y="1178"/>
                  </a:cubicBezTo>
                  <a:cubicBezTo>
                    <a:pt x="298" y="1178"/>
                    <a:pt x="291" y="1178"/>
                    <a:pt x="285" y="1178"/>
                  </a:cubicBezTo>
                  <a:cubicBezTo>
                    <a:pt x="234" y="1178"/>
                    <a:pt x="184" y="1174"/>
                    <a:pt x="136" y="1166"/>
                  </a:cubicBezTo>
                  <a:cubicBezTo>
                    <a:pt x="134" y="1166"/>
                    <a:pt x="133" y="1135"/>
                    <a:pt x="131" y="1134"/>
                  </a:cubicBezTo>
                  <a:cubicBezTo>
                    <a:pt x="129" y="1134"/>
                    <a:pt x="127" y="1164"/>
                    <a:pt x="125" y="1164"/>
                  </a:cubicBezTo>
                  <a:cubicBezTo>
                    <a:pt x="92" y="1158"/>
                    <a:pt x="60" y="1151"/>
                    <a:pt x="28" y="1141"/>
                  </a:cubicBezTo>
                  <a:lnTo>
                    <a:pt x="0" y="40"/>
                  </a:lnTo>
                  <a:cubicBezTo>
                    <a:pt x="0" y="40"/>
                    <a:pt x="85" y="9"/>
                    <a:pt x="125" y="123"/>
                  </a:cubicBezTo>
                  <a:cubicBezTo>
                    <a:pt x="128" y="131"/>
                    <a:pt x="130" y="139"/>
                    <a:pt x="132" y="148"/>
                  </a:cubicBezTo>
                  <a:cubicBezTo>
                    <a:pt x="132" y="145"/>
                    <a:pt x="131" y="133"/>
                    <a:pt x="133" y="117"/>
                  </a:cubicBezTo>
                  <a:cubicBezTo>
                    <a:pt x="136" y="85"/>
                    <a:pt x="150" y="39"/>
                    <a:pt x="203" y="31"/>
                  </a:cubicBezTo>
                  <a:cubicBezTo>
                    <a:pt x="264" y="21"/>
                    <a:pt x="295" y="84"/>
                    <a:pt x="307" y="117"/>
                  </a:cubicBezTo>
                  <a:cubicBezTo>
                    <a:pt x="312" y="129"/>
                    <a:pt x="314" y="137"/>
                    <a:pt x="314" y="137"/>
                  </a:cubicBezTo>
                  <a:cubicBezTo>
                    <a:pt x="314" y="137"/>
                    <a:pt x="314" y="130"/>
                    <a:pt x="314" y="119"/>
                  </a:cubicBezTo>
                  <a:cubicBezTo>
                    <a:pt x="317" y="81"/>
                    <a:pt x="330" y="-5"/>
                    <a:pt x="386" y="1"/>
                  </a:cubicBezTo>
                  <a:cubicBezTo>
                    <a:pt x="450" y="8"/>
                    <a:pt x="472" y="96"/>
                    <a:pt x="477" y="118"/>
                  </a:cubicBezTo>
                  <a:cubicBezTo>
                    <a:pt x="477" y="121"/>
                    <a:pt x="478" y="122"/>
                    <a:pt x="478" y="122"/>
                  </a:cubicBezTo>
                  <a:cubicBezTo>
                    <a:pt x="478" y="122"/>
                    <a:pt x="478" y="121"/>
                    <a:pt x="478" y="119"/>
                  </a:cubicBezTo>
                  <a:cubicBezTo>
                    <a:pt x="479" y="102"/>
                    <a:pt x="488" y="38"/>
                    <a:pt x="519" y="2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45" name="Google Shape;345;p29"/>
            <p:cNvGrpSpPr/>
            <p:nvPr/>
          </p:nvGrpSpPr>
          <p:grpSpPr>
            <a:xfrm>
              <a:off x="10090787" y="392982"/>
              <a:ext cx="500530" cy="2248145"/>
              <a:chOff x="10090787" y="392982"/>
              <a:chExt cx="500530" cy="2248145"/>
            </a:xfrm>
          </p:grpSpPr>
          <p:sp>
            <p:nvSpPr>
              <p:cNvPr id="346" name="Google Shape;346;p29"/>
              <p:cNvSpPr/>
              <p:nvPr/>
            </p:nvSpPr>
            <p:spPr>
              <a:xfrm>
                <a:off x="10128963" y="392982"/>
                <a:ext cx="272888" cy="275716"/>
              </a:xfrm>
              <a:custGeom>
                <a:avLst/>
                <a:gdLst/>
                <a:ahLst/>
                <a:cxnLst/>
                <a:rect l="l" t="t" r="r" b="b"/>
                <a:pathLst>
                  <a:path w="193" h="195" extrusionOk="0">
                    <a:moveTo>
                      <a:pt x="193" y="162"/>
                    </a:moveTo>
                    <a:cubicBezTo>
                      <a:pt x="188" y="169"/>
                      <a:pt x="182" y="175"/>
                      <a:pt x="175" y="179"/>
                    </a:cubicBezTo>
                    <a:cubicBezTo>
                      <a:pt x="141" y="200"/>
                      <a:pt x="80" y="198"/>
                      <a:pt x="42" y="189"/>
                    </a:cubicBezTo>
                    <a:cubicBezTo>
                      <a:pt x="23" y="185"/>
                      <a:pt x="10" y="178"/>
                      <a:pt x="0" y="169"/>
                    </a:cubicBezTo>
                    <a:lnTo>
                      <a:pt x="91" y="0"/>
                    </a:lnTo>
                    <a:lnTo>
                      <a:pt x="193" y="162"/>
                    </a:ln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29"/>
              <p:cNvSpPr/>
              <p:nvPr/>
            </p:nvSpPr>
            <p:spPr>
              <a:xfrm>
                <a:off x="10090787" y="1140950"/>
                <a:ext cx="15553" cy="1483210"/>
              </a:xfrm>
              <a:custGeom>
                <a:avLst/>
                <a:gdLst/>
                <a:ahLst/>
                <a:cxnLst/>
                <a:rect l="l" t="t" r="r" b="b"/>
                <a:pathLst>
                  <a:path w="11" h="1049" extrusionOk="0">
                    <a:moveTo>
                      <a:pt x="11" y="5"/>
                    </a:moveTo>
                    <a:lnTo>
                      <a:pt x="11" y="1049"/>
                    </a:lnTo>
                    <a:cubicBezTo>
                      <a:pt x="7" y="1048"/>
                      <a:pt x="4" y="1048"/>
                      <a:pt x="0" y="1047"/>
                    </a:cubicBezTo>
                    <a:lnTo>
                      <a:pt x="0" y="5"/>
                    </a:lnTo>
                    <a:cubicBezTo>
                      <a:pt x="0" y="2"/>
                      <a:pt x="3" y="0"/>
                      <a:pt x="6" y="0"/>
                    </a:cubicBezTo>
                    <a:cubicBezTo>
                      <a:pt x="6" y="0"/>
                      <a:pt x="7" y="0"/>
                      <a:pt x="8" y="0"/>
                    </a:cubicBezTo>
                    <a:cubicBezTo>
                      <a:pt x="10" y="1"/>
                      <a:pt x="11" y="3"/>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29"/>
              <p:cNvSpPr/>
              <p:nvPr/>
            </p:nvSpPr>
            <p:spPr>
              <a:xfrm>
                <a:off x="10343880" y="1140950"/>
                <a:ext cx="15553" cy="1500177"/>
              </a:xfrm>
              <a:custGeom>
                <a:avLst/>
                <a:gdLst/>
                <a:ahLst/>
                <a:cxnLst/>
                <a:rect l="l" t="t" r="r" b="b"/>
                <a:pathLst>
                  <a:path w="11" h="1061" extrusionOk="0">
                    <a:moveTo>
                      <a:pt x="11" y="5"/>
                    </a:moveTo>
                    <a:lnTo>
                      <a:pt x="11" y="1060"/>
                    </a:lnTo>
                    <a:cubicBezTo>
                      <a:pt x="8" y="1060"/>
                      <a:pt x="4" y="1061"/>
                      <a:pt x="0" y="1061"/>
                    </a:cubicBezTo>
                    <a:lnTo>
                      <a:pt x="0" y="5"/>
                    </a:lnTo>
                    <a:cubicBezTo>
                      <a:pt x="0" y="3"/>
                      <a:pt x="1" y="1"/>
                      <a:pt x="3" y="0"/>
                    </a:cubicBezTo>
                    <a:cubicBezTo>
                      <a:pt x="4" y="0"/>
                      <a:pt x="5" y="0"/>
                      <a:pt x="6" y="0"/>
                    </a:cubicBezTo>
                    <a:cubicBezTo>
                      <a:pt x="7" y="0"/>
                      <a:pt x="9" y="1"/>
                      <a:pt x="10" y="2"/>
                    </a:cubicBezTo>
                    <a:cubicBezTo>
                      <a:pt x="11" y="3"/>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29"/>
              <p:cNvSpPr/>
              <p:nvPr/>
            </p:nvSpPr>
            <p:spPr>
              <a:xfrm>
                <a:off x="10575764" y="1140950"/>
                <a:ext cx="15553" cy="1473312"/>
              </a:xfrm>
              <a:custGeom>
                <a:avLst/>
                <a:gdLst/>
                <a:ahLst/>
                <a:cxnLst/>
                <a:rect l="l" t="t" r="r" b="b"/>
                <a:pathLst>
                  <a:path w="11" h="1042" extrusionOk="0">
                    <a:moveTo>
                      <a:pt x="11" y="5"/>
                    </a:moveTo>
                    <a:lnTo>
                      <a:pt x="11" y="1040"/>
                    </a:lnTo>
                    <a:cubicBezTo>
                      <a:pt x="8" y="1041"/>
                      <a:pt x="4" y="1042"/>
                      <a:pt x="0" y="1042"/>
                    </a:cubicBezTo>
                    <a:lnTo>
                      <a:pt x="0" y="5"/>
                    </a:lnTo>
                    <a:cubicBezTo>
                      <a:pt x="0" y="2"/>
                      <a:pt x="3" y="0"/>
                      <a:pt x="6" y="0"/>
                    </a:cubicBezTo>
                    <a:cubicBezTo>
                      <a:pt x="7" y="0"/>
                      <a:pt x="8" y="0"/>
                      <a:pt x="9" y="0"/>
                    </a:cubicBezTo>
                    <a:cubicBezTo>
                      <a:pt x="9" y="1"/>
                      <a:pt x="10" y="1"/>
                      <a:pt x="10" y="1"/>
                    </a:cubicBezTo>
                    <a:cubicBezTo>
                      <a:pt x="11" y="2"/>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0" name="Google Shape;350;p29"/>
            <p:cNvGrpSpPr/>
            <p:nvPr/>
          </p:nvGrpSpPr>
          <p:grpSpPr>
            <a:xfrm>
              <a:off x="9194357" y="223310"/>
              <a:ext cx="2245316" cy="873808"/>
              <a:chOff x="9194357" y="223310"/>
              <a:chExt cx="2245316" cy="873808"/>
            </a:xfrm>
          </p:grpSpPr>
          <p:sp>
            <p:nvSpPr>
              <p:cNvPr id="351" name="Google Shape;351;p29"/>
              <p:cNvSpPr/>
              <p:nvPr/>
            </p:nvSpPr>
            <p:spPr>
              <a:xfrm>
                <a:off x="9194357" y="786054"/>
                <a:ext cx="251679" cy="196536"/>
              </a:xfrm>
              <a:custGeom>
                <a:avLst/>
                <a:gdLst/>
                <a:ahLst/>
                <a:cxnLst/>
                <a:rect l="l" t="t" r="r" b="b"/>
                <a:pathLst>
                  <a:path w="178" h="139" extrusionOk="0">
                    <a:moveTo>
                      <a:pt x="152" y="139"/>
                    </a:moveTo>
                    <a:lnTo>
                      <a:pt x="0" y="59"/>
                    </a:lnTo>
                    <a:lnTo>
                      <a:pt x="20" y="23"/>
                    </a:lnTo>
                    <a:cubicBezTo>
                      <a:pt x="32" y="-1"/>
                      <a:pt x="51" y="-6"/>
                      <a:pt x="76" y="7"/>
                    </a:cubicBezTo>
                    <a:lnTo>
                      <a:pt x="153" y="47"/>
                    </a:lnTo>
                    <a:cubicBezTo>
                      <a:pt x="178" y="61"/>
                      <a:pt x="184" y="79"/>
                      <a:pt x="171" y="103"/>
                    </a:cubicBezTo>
                    <a:lnTo>
                      <a:pt x="152" y="139"/>
                    </a:lnTo>
                    <a:moveTo>
                      <a:pt x="143" y="104"/>
                    </a:moveTo>
                    <a:lnTo>
                      <a:pt x="149" y="92"/>
                    </a:lnTo>
                    <a:cubicBezTo>
                      <a:pt x="154" y="84"/>
                      <a:pt x="151" y="77"/>
                      <a:pt x="141" y="72"/>
                    </a:cubicBezTo>
                    <a:lnTo>
                      <a:pt x="62" y="30"/>
                    </a:lnTo>
                    <a:cubicBezTo>
                      <a:pt x="52" y="25"/>
                      <a:pt x="45" y="27"/>
                      <a:pt x="41" y="35"/>
                    </a:cubicBezTo>
                    <a:lnTo>
                      <a:pt x="35" y="47"/>
                    </a:lnTo>
                    <a:lnTo>
                      <a:pt x="143" y="104"/>
                    </a:lnTo>
                    <a:close/>
                  </a:path>
                </a:pathLst>
              </a:custGeom>
              <a:solidFill>
                <a:schemeClr val="accent6"/>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29"/>
              <p:cNvSpPr/>
              <p:nvPr/>
            </p:nvSpPr>
            <p:spPr>
              <a:xfrm>
                <a:off x="9297574" y="609313"/>
                <a:ext cx="255921" cy="229056"/>
              </a:xfrm>
              <a:custGeom>
                <a:avLst/>
                <a:gdLst/>
                <a:ahLst/>
                <a:cxnLst/>
                <a:rect l="l" t="t" r="r" b="b"/>
                <a:pathLst>
                  <a:path w="181" h="162" extrusionOk="0">
                    <a:moveTo>
                      <a:pt x="137" y="162"/>
                    </a:moveTo>
                    <a:lnTo>
                      <a:pt x="0" y="58"/>
                    </a:lnTo>
                    <a:lnTo>
                      <a:pt x="45" y="0"/>
                    </a:lnTo>
                    <a:lnTo>
                      <a:pt x="64" y="15"/>
                    </a:lnTo>
                    <a:lnTo>
                      <a:pt x="36" y="52"/>
                    </a:lnTo>
                    <a:lnTo>
                      <a:pt x="72" y="79"/>
                    </a:lnTo>
                    <a:lnTo>
                      <a:pt x="94" y="50"/>
                    </a:lnTo>
                    <a:lnTo>
                      <a:pt x="114" y="64"/>
                    </a:lnTo>
                    <a:lnTo>
                      <a:pt x="92" y="94"/>
                    </a:lnTo>
                    <a:lnTo>
                      <a:pt x="134" y="126"/>
                    </a:lnTo>
                    <a:lnTo>
                      <a:pt x="162" y="89"/>
                    </a:lnTo>
                    <a:lnTo>
                      <a:pt x="181" y="103"/>
                    </a:lnTo>
                    <a:lnTo>
                      <a:pt x="137" y="162"/>
                    </a:lnTo>
                    <a:close/>
                  </a:path>
                </a:pathLst>
              </a:custGeom>
              <a:solidFill>
                <a:schemeClr val="accent6"/>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29"/>
              <p:cNvSpPr/>
              <p:nvPr/>
            </p:nvSpPr>
            <p:spPr>
              <a:xfrm>
                <a:off x="9434725" y="489129"/>
                <a:ext cx="210675" cy="214917"/>
              </a:xfrm>
              <a:custGeom>
                <a:avLst/>
                <a:gdLst/>
                <a:ahLst/>
                <a:cxnLst/>
                <a:rect l="l" t="t" r="r" b="b"/>
                <a:pathLst>
                  <a:path w="149" h="152" extrusionOk="0">
                    <a:moveTo>
                      <a:pt x="13" y="71"/>
                    </a:moveTo>
                    <a:cubicBezTo>
                      <a:pt x="-5" y="51"/>
                      <a:pt x="-6" y="31"/>
                      <a:pt x="13" y="13"/>
                    </a:cubicBezTo>
                    <a:cubicBezTo>
                      <a:pt x="31" y="-5"/>
                      <a:pt x="52" y="-4"/>
                      <a:pt x="71" y="16"/>
                    </a:cubicBezTo>
                    <a:lnTo>
                      <a:pt x="83" y="29"/>
                    </a:lnTo>
                    <a:lnTo>
                      <a:pt x="65" y="46"/>
                    </a:lnTo>
                    <a:lnTo>
                      <a:pt x="51" y="32"/>
                    </a:lnTo>
                    <a:cubicBezTo>
                      <a:pt x="44" y="24"/>
                      <a:pt x="37" y="24"/>
                      <a:pt x="30" y="30"/>
                    </a:cubicBezTo>
                    <a:cubicBezTo>
                      <a:pt x="24" y="36"/>
                      <a:pt x="24" y="43"/>
                      <a:pt x="32" y="51"/>
                    </a:cubicBezTo>
                    <a:lnTo>
                      <a:pt x="98" y="120"/>
                    </a:lnTo>
                    <a:cubicBezTo>
                      <a:pt x="105" y="128"/>
                      <a:pt x="112" y="128"/>
                      <a:pt x="118" y="122"/>
                    </a:cubicBezTo>
                    <a:cubicBezTo>
                      <a:pt x="125" y="116"/>
                      <a:pt x="125" y="109"/>
                      <a:pt x="117" y="101"/>
                    </a:cubicBezTo>
                    <a:lnTo>
                      <a:pt x="100" y="83"/>
                    </a:lnTo>
                    <a:lnTo>
                      <a:pt x="118" y="65"/>
                    </a:lnTo>
                    <a:lnTo>
                      <a:pt x="134" y="82"/>
                    </a:lnTo>
                    <a:cubicBezTo>
                      <a:pt x="153" y="101"/>
                      <a:pt x="153" y="122"/>
                      <a:pt x="135" y="140"/>
                    </a:cubicBezTo>
                    <a:cubicBezTo>
                      <a:pt x="116" y="158"/>
                      <a:pt x="95" y="156"/>
                      <a:pt x="77" y="137"/>
                    </a:cubicBezTo>
                    <a:lnTo>
                      <a:pt x="13" y="71"/>
                    </a:lnTo>
                    <a:close/>
                  </a:path>
                </a:pathLst>
              </a:custGeom>
              <a:solidFill>
                <a:schemeClr val="accent6"/>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29"/>
              <p:cNvSpPr/>
              <p:nvPr/>
            </p:nvSpPr>
            <p:spPr>
              <a:xfrm>
                <a:off x="9559150" y="397224"/>
                <a:ext cx="175327" cy="219159"/>
              </a:xfrm>
              <a:custGeom>
                <a:avLst/>
                <a:gdLst/>
                <a:ahLst/>
                <a:cxnLst/>
                <a:rect l="l" t="t" r="r" b="b"/>
                <a:pathLst>
                  <a:path w="124" h="155" extrusionOk="0">
                    <a:moveTo>
                      <a:pt x="102" y="155"/>
                    </a:moveTo>
                    <a:lnTo>
                      <a:pt x="0" y="16"/>
                    </a:lnTo>
                    <a:lnTo>
                      <a:pt x="22" y="0"/>
                    </a:lnTo>
                    <a:lnTo>
                      <a:pt x="124" y="139"/>
                    </a:lnTo>
                    <a:lnTo>
                      <a:pt x="102" y="155"/>
                    </a:lnTo>
                    <a:close/>
                  </a:path>
                </a:pathLst>
              </a:custGeom>
              <a:solidFill>
                <a:schemeClr val="accent6"/>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5" name="Google Shape;355;p29"/>
              <p:cNvSpPr/>
              <p:nvPr/>
            </p:nvSpPr>
            <p:spPr>
              <a:xfrm>
                <a:off x="9662367" y="310974"/>
                <a:ext cx="199364" cy="250265"/>
              </a:xfrm>
              <a:custGeom>
                <a:avLst/>
                <a:gdLst/>
                <a:ahLst/>
                <a:cxnLst/>
                <a:rect l="l" t="t" r="r" b="b"/>
                <a:pathLst>
                  <a:path w="141" h="177" extrusionOk="0">
                    <a:moveTo>
                      <a:pt x="83" y="177"/>
                    </a:moveTo>
                    <a:lnTo>
                      <a:pt x="0" y="27"/>
                    </a:lnTo>
                    <a:lnTo>
                      <a:pt x="36" y="7"/>
                    </a:lnTo>
                    <a:cubicBezTo>
                      <a:pt x="60" y="-6"/>
                      <a:pt x="79" y="0"/>
                      <a:pt x="92" y="25"/>
                    </a:cubicBezTo>
                    <a:lnTo>
                      <a:pt x="134" y="101"/>
                    </a:lnTo>
                    <a:cubicBezTo>
                      <a:pt x="147" y="126"/>
                      <a:pt x="142" y="145"/>
                      <a:pt x="119" y="157"/>
                    </a:cubicBezTo>
                    <a:lnTo>
                      <a:pt x="83" y="177"/>
                    </a:lnTo>
                    <a:moveTo>
                      <a:pt x="95" y="143"/>
                    </a:moveTo>
                    <a:lnTo>
                      <a:pt x="107" y="136"/>
                    </a:lnTo>
                    <a:cubicBezTo>
                      <a:pt x="115" y="132"/>
                      <a:pt x="116" y="125"/>
                      <a:pt x="111" y="115"/>
                    </a:cubicBezTo>
                    <a:lnTo>
                      <a:pt x="68" y="37"/>
                    </a:lnTo>
                    <a:cubicBezTo>
                      <a:pt x="63" y="27"/>
                      <a:pt x="56" y="24"/>
                      <a:pt x="48" y="29"/>
                    </a:cubicBezTo>
                    <a:lnTo>
                      <a:pt x="36" y="35"/>
                    </a:lnTo>
                    <a:lnTo>
                      <a:pt x="95" y="143"/>
                    </a:ln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6" name="Google Shape;356;p29"/>
              <p:cNvSpPr/>
              <p:nvPr/>
            </p:nvSpPr>
            <p:spPr>
              <a:xfrm>
                <a:off x="9846178" y="223310"/>
                <a:ext cx="179569" cy="262991"/>
              </a:xfrm>
              <a:custGeom>
                <a:avLst/>
                <a:gdLst/>
                <a:ahLst/>
                <a:cxnLst/>
                <a:rect l="l" t="t" r="r" b="b"/>
                <a:pathLst>
                  <a:path w="127" h="186" extrusionOk="0">
                    <a:moveTo>
                      <a:pt x="57" y="186"/>
                    </a:moveTo>
                    <a:lnTo>
                      <a:pt x="0" y="24"/>
                    </a:lnTo>
                    <a:lnTo>
                      <a:pt x="69" y="0"/>
                    </a:lnTo>
                    <a:lnTo>
                      <a:pt x="78" y="23"/>
                    </a:lnTo>
                    <a:lnTo>
                      <a:pt x="34" y="38"/>
                    </a:lnTo>
                    <a:lnTo>
                      <a:pt x="49" y="81"/>
                    </a:lnTo>
                    <a:lnTo>
                      <a:pt x="84" y="69"/>
                    </a:lnTo>
                    <a:lnTo>
                      <a:pt x="92" y="92"/>
                    </a:lnTo>
                    <a:lnTo>
                      <a:pt x="57" y="104"/>
                    </a:lnTo>
                    <a:lnTo>
                      <a:pt x="75" y="154"/>
                    </a:lnTo>
                    <a:lnTo>
                      <a:pt x="118" y="138"/>
                    </a:lnTo>
                    <a:lnTo>
                      <a:pt x="127" y="161"/>
                    </a:lnTo>
                    <a:lnTo>
                      <a:pt x="57" y="186"/>
                    </a:lnTo>
                    <a:close/>
                  </a:path>
                </a:pathLst>
              </a:custGeom>
              <a:solidFill>
                <a:schemeClr val="accent6"/>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29"/>
              <p:cNvSpPr/>
              <p:nvPr/>
            </p:nvSpPr>
            <p:spPr>
              <a:xfrm>
                <a:off x="10564452" y="234622"/>
                <a:ext cx="168257" cy="260163"/>
              </a:xfrm>
              <a:custGeom>
                <a:avLst/>
                <a:gdLst/>
                <a:ahLst/>
                <a:cxnLst/>
                <a:rect l="l" t="t" r="r" b="b"/>
                <a:pathLst>
                  <a:path w="119" h="184" extrusionOk="0">
                    <a:moveTo>
                      <a:pt x="62" y="175"/>
                    </a:moveTo>
                    <a:lnTo>
                      <a:pt x="69" y="141"/>
                    </a:lnTo>
                    <a:lnTo>
                      <a:pt x="39" y="131"/>
                    </a:lnTo>
                    <a:lnTo>
                      <a:pt x="24" y="161"/>
                    </a:lnTo>
                    <a:lnTo>
                      <a:pt x="0" y="152"/>
                    </a:lnTo>
                    <a:lnTo>
                      <a:pt x="84" y="0"/>
                    </a:lnTo>
                    <a:lnTo>
                      <a:pt x="119" y="13"/>
                    </a:lnTo>
                    <a:lnTo>
                      <a:pt x="87" y="184"/>
                    </a:lnTo>
                    <a:lnTo>
                      <a:pt x="62" y="175"/>
                    </a:lnTo>
                    <a:moveTo>
                      <a:pt x="50" y="110"/>
                    </a:moveTo>
                    <a:lnTo>
                      <a:pt x="73" y="118"/>
                    </a:lnTo>
                    <a:lnTo>
                      <a:pt x="91" y="33"/>
                    </a:lnTo>
                    <a:lnTo>
                      <a:pt x="50" y="110"/>
                    </a:lnTo>
                    <a:close/>
                  </a:path>
                </a:pathLst>
              </a:custGeom>
              <a:solidFill>
                <a:schemeClr val="accent6"/>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29"/>
              <p:cNvSpPr/>
              <p:nvPr/>
            </p:nvSpPr>
            <p:spPr>
              <a:xfrm>
                <a:off x="10727054" y="301076"/>
                <a:ext cx="223401" cy="270060"/>
              </a:xfrm>
              <a:custGeom>
                <a:avLst/>
                <a:gdLst/>
                <a:ahLst/>
                <a:cxnLst/>
                <a:rect l="l" t="t" r="r" b="b"/>
                <a:pathLst>
                  <a:path w="158" h="191" extrusionOk="0">
                    <a:moveTo>
                      <a:pt x="0" y="150"/>
                    </a:moveTo>
                    <a:lnTo>
                      <a:pt x="84" y="0"/>
                    </a:lnTo>
                    <a:lnTo>
                      <a:pt x="113" y="17"/>
                    </a:lnTo>
                    <a:lnTo>
                      <a:pt x="86" y="120"/>
                    </a:lnTo>
                    <a:lnTo>
                      <a:pt x="137" y="30"/>
                    </a:lnTo>
                    <a:lnTo>
                      <a:pt x="158" y="42"/>
                    </a:lnTo>
                    <a:lnTo>
                      <a:pt x="73" y="191"/>
                    </a:lnTo>
                    <a:lnTo>
                      <a:pt x="49" y="178"/>
                    </a:lnTo>
                    <a:lnTo>
                      <a:pt x="82" y="53"/>
                    </a:lnTo>
                    <a:lnTo>
                      <a:pt x="20" y="162"/>
                    </a:lnTo>
                    <a:lnTo>
                      <a:pt x="0" y="150"/>
                    </a:lnTo>
                    <a:close/>
                  </a:path>
                </a:pathLst>
              </a:custGeom>
              <a:solidFill>
                <a:schemeClr val="accent6"/>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29"/>
              <p:cNvSpPr/>
              <p:nvPr/>
            </p:nvSpPr>
            <p:spPr>
              <a:xfrm>
                <a:off x="10940557" y="479231"/>
                <a:ext cx="192294" cy="203606"/>
              </a:xfrm>
              <a:custGeom>
                <a:avLst/>
                <a:gdLst/>
                <a:ahLst/>
                <a:cxnLst/>
                <a:rect l="l" t="t" r="r" b="b"/>
                <a:pathLst>
                  <a:path w="136" h="144" extrusionOk="0">
                    <a:moveTo>
                      <a:pt x="0" y="126"/>
                    </a:moveTo>
                    <a:lnTo>
                      <a:pt x="116" y="0"/>
                    </a:lnTo>
                    <a:lnTo>
                      <a:pt x="136" y="18"/>
                    </a:lnTo>
                    <a:lnTo>
                      <a:pt x="20" y="144"/>
                    </a:lnTo>
                    <a:lnTo>
                      <a:pt x="0" y="126"/>
                    </a:lnTo>
                    <a:close/>
                  </a:path>
                </a:pathLst>
              </a:custGeom>
              <a:solidFill>
                <a:schemeClr val="accent6"/>
              </a:solidFill>
              <a:ln>
                <a:noFill/>
              </a:ln>
            </p:spPr>
            <p:txBody>
              <a:bodyPr spcFirstLastPara="1" wrap="square" lIns="90000" tIns="6825" rIns="90000" bIns="6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29"/>
              <p:cNvSpPr/>
              <p:nvPr/>
            </p:nvSpPr>
            <p:spPr>
              <a:xfrm>
                <a:off x="11008425" y="566895"/>
                <a:ext cx="240368" cy="221987"/>
              </a:xfrm>
              <a:custGeom>
                <a:avLst/>
                <a:gdLst/>
                <a:ahLst/>
                <a:cxnLst/>
                <a:rect l="l" t="t" r="r" b="b"/>
                <a:pathLst>
                  <a:path w="170" h="157" extrusionOk="0">
                    <a:moveTo>
                      <a:pt x="0" y="110"/>
                    </a:moveTo>
                    <a:lnTo>
                      <a:pt x="132" y="0"/>
                    </a:lnTo>
                    <a:lnTo>
                      <a:pt x="159" y="32"/>
                    </a:lnTo>
                    <a:cubicBezTo>
                      <a:pt x="176" y="52"/>
                      <a:pt x="173" y="72"/>
                      <a:pt x="152" y="90"/>
                    </a:cubicBezTo>
                    <a:lnTo>
                      <a:pt x="85" y="145"/>
                    </a:lnTo>
                    <a:cubicBezTo>
                      <a:pt x="63" y="163"/>
                      <a:pt x="44" y="162"/>
                      <a:pt x="27" y="141"/>
                    </a:cubicBezTo>
                    <a:lnTo>
                      <a:pt x="0" y="110"/>
                    </a:lnTo>
                    <a:moveTo>
                      <a:pt x="36" y="115"/>
                    </a:moveTo>
                    <a:lnTo>
                      <a:pt x="45" y="125"/>
                    </a:lnTo>
                    <a:cubicBezTo>
                      <a:pt x="51" y="132"/>
                      <a:pt x="58" y="132"/>
                      <a:pt x="67" y="125"/>
                    </a:cubicBezTo>
                    <a:lnTo>
                      <a:pt x="135" y="68"/>
                    </a:lnTo>
                    <a:cubicBezTo>
                      <a:pt x="144" y="61"/>
                      <a:pt x="145" y="54"/>
                      <a:pt x="140" y="47"/>
                    </a:cubicBezTo>
                    <a:lnTo>
                      <a:pt x="131" y="36"/>
                    </a:lnTo>
                    <a:lnTo>
                      <a:pt x="36" y="115"/>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29"/>
              <p:cNvSpPr/>
              <p:nvPr/>
            </p:nvSpPr>
            <p:spPr>
              <a:xfrm>
                <a:off x="11110228" y="729497"/>
                <a:ext cx="262991" cy="212089"/>
              </a:xfrm>
              <a:custGeom>
                <a:avLst/>
                <a:gdLst/>
                <a:ahLst/>
                <a:cxnLst/>
                <a:rect l="l" t="t" r="r" b="b"/>
                <a:pathLst>
                  <a:path w="186" h="150" extrusionOk="0">
                    <a:moveTo>
                      <a:pt x="0" y="87"/>
                    </a:moveTo>
                    <a:lnTo>
                      <a:pt x="148" y="0"/>
                    </a:lnTo>
                    <a:lnTo>
                      <a:pt x="186" y="63"/>
                    </a:lnTo>
                    <a:lnTo>
                      <a:pt x="165" y="76"/>
                    </a:lnTo>
                    <a:lnTo>
                      <a:pt x="141" y="36"/>
                    </a:lnTo>
                    <a:lnTo>
                      <a:pt x="102" y="58"/>
                    </a:lnTo>
                    <a:lnTo>
                      <a:pt x="121" y="90"/>
                    </a:lnTo>
                    <a:lnTo>
                      <a:pt x="99" y="103"/>
                    </a:lnTo>
                    <a:lnTo>
                      <a:pt x="81" y="71"/>
                    </a:lnTo>
                    <a:lnTo>
                      <a:pt x="35" y="98"/>
                    </a:lnTo>
                    <a:lnTo>
                      <a:pt x="59" y="138"/>
                    </a:lnTo>
                    <a:lnTo>
                      <a:pt x="38" y="150"/>
                    </a:lnTo>
                    <a:lnTo>
                      <a:pt x="0" y="87"/>
                    </a:lnTo>
                    <a:close/>
                  </a:path>
                </a:pathLst>
              </a:custGeom>
              <a:solidFill>
                <a:schemeClr val="accent6"/>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29"/>
              <p:cNvSpPr/>
              <p:nvPr/>
            </p:nvSpPr>
            <p:spPr>
              <a:xfrm>
                <a:off x="11180925" y="923205"/>
                <a:ext cx="258749" cy="173913"/>
              </a:xfrm>
              <a:custGeom>
                <a:avLst/>
                <a:gdLst/>
                <a:ahLst/>
                <a:cxnLst/>
                <a:rect l="l" t="t" r="r" b="b"/>
                <a:pathLst>
                  <a:path w="183" h="123" extrusionOk="0">
                    <a:moveTo>
                      <a:pt x="23" y="98"/>
                    </a:moveTo>
                    <a:lnTo>
                      <a:pt x="53" y="81"/>
                    </a:lnTo>
                    <a:lnTo>
                      <a:pt x="42" y="52"/>
                    </a:lnTo>
                    <a:lnTo>
                      <a:pt x="9" y="60"/>
                    </a:lnTo>
                    <a:lnTo>
                      <a:pt x="0" y="37"/>
                    </a:lnTo>
                    <a:lnTo>
                      <a:pt x="170" y="0"/>
                    </a:lnTo>
                    <a:lnTo>
                      <a:pt x="183" y="34"/>
                    </a:lnTo>
                    <a:lnTo>
                      <a:pt x="33" y="123"/>
                    </a:lnTo>
                    <a:lnTo>
                      <a:pt x="23" y="98"/>
                    </a:lnTo>
                    <a:moveTo>
                      <a:pt x="65" y="47"/>
                    </a:moveTo>
                    <a:lnTo>
                      <a:pt x="73" y="69"/>
                    </a:lnTo>
                    <a:lnTo>
                      <a:pt x="150" y="27"/>
                    </a:lnTo>
                    <a:lnTo>
                      <a:pt x="65" y="47"/>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63" name="Google Shape;363;p29"/>
            <p:cNvSpPr/>
            <p:nvPr/>
          </p:nvSpPr>
          <p:spPr>
            <a:xfrm>
              <a:off x="10616768" y="2153323"/>
              <a:ext cx="224814" cy="223401"/>
            </a:xfrm>
            <a:custGeom>
              <a:avLst/>
              <a:gdLst/>
              <a:ahLst/>
              <a:cxnLst/>
              <a:rect l="l" t="t" r="r" b="b"/>
              <a:pathLst>
                <a:path w="159" h="158" extrusionOk="0">
                  <a:moveTo>
                    <a:pt x="105" y="58"/>
                  </a:moveTo>
                  <a:lnTo>
                    <a:pt x="154" y="73"/>
                  </a:lnTo>
                  <a:cubicBezTo>
                    <a:pt x="160" y="75"/>
                    <a:pt x="160" y="82"/>
                    <a:pt x="154" y="83"/>
                  </a:cubicBezTo>
                  <a:lnTo>
                    <a:pt x="105" y="97"/>
                  </a:lnTo>
                  <a:cubicBezTo>
                    <a:pt x="103" y="98"/>
                    <a:pt x="101" y="99"/>
                    <a:pt x="101" y="101"/>
                  </a:cubicBezTo>
                  <a:lnTo>
                    <a:pt x="85" y="154"/>
                  </a:lnTo>
                  <a:cubicBezTo>
                    <a:pt x="83" y="159"/>
                    <a:pt x="76" y="159"/>
                    <a:pt x="74" y="154"/>
                  </a:cubicBezTo>
                  <a:lnTo>
                    <a:pt x="58" y="106"/>
                  </a:lnTo>
                  <a:cubicBezTo>
                    <a:pt x="57" y="104"/>
                    <a:pt x="56" y="103"/>
                    <a:pt x="54" y="102"/>
                  </a:cubicBezTo>
                  <a:lnTo>
                    <a:pt x="3" y="84"/>
                  </a:lnTo>
                  <a:cubicBezTo>
                    <a:pt x="-2" y="82"/>
                    <a:pt x="-2" y="76"/>
                    <a:pt x="3" y="74"/>
                  </a:cubicBezTo>
                  <a:lnTo>
                    <a:pt x="56" y="59"/>
                  </a:lnTo>
                  <a:cubicBezTo>
                    <a:pt x="57" y="59"/>
                    <a:pt x="59" y="57"/>
                    <a:pt x="59" y="55"/>
                  </a:cubicBezTo>
                  <a:lnTo>
                    <a:pt x="74" y="4"/>
                  </a:lnTo>
                  <a:cubicBezTo>
                    <a:pt x="76" y="-1"/>
                    <a:pt x="83" y="-1"/>
                    <a:pt x="85" y="4"/>
                  </a:cubicBezTo>
                  <a:lnTo>
                    <a:pt x="101" y="55"/>
                  </a:lnTo>
                  <a:cubicBezTo>
                    <a:pt x="102" y="56"/>
                    <a:pt x="103" y="58"/>
                    <a:pt x="105" y="58"/>
                  </a:cubicBezTo>
                  <a:close/>
                </a:path>
              </a:pathLst>
            </a:custGeom>
            <a:solidFill>
              <a:srgbClr val="FFFFFF"/>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64" name="Google Shape;364;p29"/>
            <p:cNvGrpSpPr/>
            <p:nvPr/>
          </p:nvGrpSpPr>
          <p:grpSpPr>
            <a:xfrm>
              <a:off x="9298988" y="1205991"/>
              <a:ext cx="1997879" cy="270060"/>
              <a:chOff x="9298988" y="1205991"/>
              <a:chExt cx="1997879" cy="270060"/>
            </a:xfrm>
          </p:grpSpPr>
          <p:sp>
            <p:nvSpPr>
              <p:cNvPr id="365" name="Google Shape;365;p29"/>
              <p:cNvSpPr/>
              <p:nvPr/>
            </p:nvSpPr>
            <p:spPr>
              <a:xfrm>
                <a:off x="11073466" y="1205991"/>
                <a:ext cx="223401" cy="223401"/>
              </a:xfrm>
              <a:custGeom>
                <a:avLst/>
                <a:gdLst/>
                <a:ahLst/>
                <a:cxnLst/>
                <a:rect l="l" t="t" r="r" b="b"/>
                <a:pathLst>
                  <a:path w="158" h="158" extrusionOk="0">
                    <a:moveTo>
                      <a:pt x="105" y="58"/>
                    </a:moveTo>
                    <a:lnTo>
                      <a:pt x="154" y="74"/>
                    </a:lnTo>
                    <a:cubicBezTo>
                      <a:pt x="159" y="75"/>
                      <a:pt x="159" y="83"/>
                      <a:pt x="154" y="84"/>
                    </a:cubicBezTo>
                    <a:lnTo>
                      <a:pt x="105" y="98"/>
                    </a:lnTo>
                    <a:cubicBezTo>
                      <a:pt x="103" y="99"/>
                      <a:pt x="101" y="100"/>
                      <a:pt x="101" y="102"/>
                    </a:cubicBezTo>
                    <a:lnTo>
                      <a:pt x="84" y="155"/>
                    </a:lnTo>
                    <a:cubicBezTo>
                      <a:pt x="83" y="160"/>
                      <a:pt x="76" y="160"/>
                      <a:pt x="74" y="155"/>
                    </a:cubicBezTo>
                    <a:lnTo>
                      <a:pt x="58" y="107"/>
                    </a:lnTo>
                    <a:cubicBezTo>
                      <a:pt x="57" y="105"/>
                      <a:pt x="56" y="104"/>
                      <a:pt x="54" y="103"/>
                    </a:cubicBezTo>
                    <a:lnTo>
                      <a:pt x="3" y="85"/>
                    </a:lnTo>
                    <a:cubicBezTo>
                      <a:pt x="-2" y="83"/>
                      <a:pt x="-2" y="76"/>
                      <a:pt x="3" y="74"/>
                    </a:cubicBezTo>
                    <a:lnTo>
                      <a:pt x="55" y="59"/>
                    </a:lnTo>
                    <a:cubicBezTo>
                      <a:pt x="57" y="59"/>
                      <a:pt x="59" y="57"/>
                      <a:pt x="59" y="55"/>
                    </a:cubicBezTo>
                    <a:lnTo>
                      <a:pt x="74" y="4"/>
                    </a:lnTo>
                    <a:cubicBezTo>
                      <a:pt x="76" y="-1"/>
                      <a:pt x="83" y="-1"/>
                      <a:pt x="85" y="4"/>
                    </a:cubicBezTo>
                    <a:lnTo>
                      <a:pt x="101" y="55"/>
                    </a:lnTo>
                    <a:cubicBezTo>
                      <a:pt x="101" y="57"/>
                      <a:pt x="103" y="58"/>
                      <a:pt x="105" y="58"/>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29"/>
              <p:cNvSpPr/>
              <p:nvPr/>
            </p:nvSpPr>
            <p:spPr>
              <a:xfrm>
                <a:off x="9298988" y="1251236"/>
                <a:ext cx="223401" cy="224814"/>
              </a:xfrm>
              <a:custGeom>
                <a:avLst/>
                <a:gdLst/>
                <a:ahLst/>
                <a:cxnLst/>
                <a:rect l="l" t="t" r="r" b="b"/>
                <a:pathLst>
                  <a:path w="158" h="159" extrusionOk="0">
                    <a:moveTo>
                      <a:pt x="104" y="59"/>
                    </a:moveTo>
                    <a:lnTo>
                      <a:pt x="154" y="74"/>
                    </a:lnTo>
                    <a:cubicBezTo>
                      <a:pt x="159" y="75"/>
                      <a:pt x="159" y="83"/>
                      <a:pt x="154" y="84"/>
                    </a:cubicBezTo>
                    <a:lnTo>
                      <a:pt x="104" y="98"/>
                    </a:lnTo>
                    <a:cubicBezTo>
                      <a:pt x="103" y="99"/>
                      <a:pt x="101" y="100"/>
                      <a:pt x="101" y="102"/>
                    </a:cubicBezTo>
                    <a:lnTo>
                      <a:pt x="84" y="155"/>
                    </a:lnTo>
                    <a:cubicBezTo>
                      <a:pt x="83" y="160"/>
                      <a:pt x="75" y="161"/>
                      <a:pt x="74" y="155"/>
                    </a:cubicBezTo>
                    <a:lnTo>
                      <a:pt x="57" y="107"/>
                    </a:lnTo>
                    <a:cubicBezTo>
                      <a:pt x="57" y="105"/>
                      <a:pt x="56" y="104"/>
                      <a:pt x="54" y="104"/>
                    </a:cubicBezTo>
                    <a:lnTo>
                      <a:pt x="3" y="85"/>
                    </a:lnTo>
                    <a:cubicBezTo>
                      <a:pt x="-2" y="83"/>
                      <a:pt x="-2" y="76"/>
                      <a:pt x="3" y="74"/>
                    </a:cubicBezTo>
                    <a:lnTo>
                      <a:pt x="55" y="59"/>
                    </a:lnTo>
                    <a:cubicBezTo>
                      <a:pt x="57" y="59"/>
                      <a:pt x="59" y="57"/>
                      <a:pt x="59" y="56"/>
                    </a:cubicBezTo>
                    <a:lnTo>
                      <a:pt x="74" y="4"/>
                    </a:lnTo>
                    <a:cubicBezTo>
                      <a:pt x="76" y="-1"/>
                      <a:pt x="83" y="-1"/>
                      <a:pt x="85" y="4"/>
                    </a:cubicBezTo>
                    <a:lnTo>
                      <a:pt x="101" y="55"/>
                    </a:lnTo>
                    <a:cubicBezTo>
                      <a:pt x="101" y="57"/>
                      <a:pt x="103" y="58"/>
                      <a:pt x="104"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67" name="Google Shape;367;p29"/>
            <p:cNvGrpSpPr/>
            <p:nvPr/>
          </p:nvGrpSpPr>
          <p:grpSpPr>
            <a:xfrm>
              <a:off x="9361201" y="124335"/>
              <a:ext cx="1787204" cy="1867799"/>
              <a:chOff x="9361201" y="124335"/>
              <a:chExt cx="1787204" cy="1867799"/>
            </a:xfrm>
          </p:grpSpPr>
          <p:sp>
            <p:nvSpPr>
              <p:cNvPr id="368" name="Google Shape;368;p29"/>
              <p:cNvSpPr/>
              <p:nvPr/>
            </p:nvSpPr>
            <p:spPr>
              <a:xfrm>
                <a:off x="10191176" y="124335"/>
                <a:ext cx="247437" cy="248851"/>
              </a:xfrm>
              <a:custGeom>
                <a:avLst/>
                <a:gdLst/>
                <a:ahLst/>
                <a:cxnLst/>
                <a:rect l="l" t="t" r="r" b="b"/>
                <a:pathLst>
                  <a:path w="175" h="176" extrusionOk="0">
                    <a:moveTo>
                      <a:pt x="87" y="176"/>
                    </a:moveTo>
                    <a:cubicBezTo>
                      <a:pt x="39" y="176"/>
                      <a:pt x="0" y="136"/>
                      <a:pt x="0" y="88"/>
                    </a:cubicBezTo>
                    <a:cubicBezTo>
                      <a:pt x="0" y="40"/>
                      <a:pt x="39" y="0"/>
                      <a:pt x="87" y="0"/>
                    </a:cubicBezTo>
                    <a:cubicBezTo>
                      <a:pt x="136" y="0"/>
                      <a:pt x="175" y="40"/>
                      <a:pt x="175" y="88"/>
                    </a:cubicBezTo>
                    <a:cubicBezTo>
                      <a:pt x="175" y="136"/>
                      <a:pt x="136" y="176"/>
                      <a:pt x="87" y="176"/>
                    </a:cubicBezTo>
                    <a:moveTo>
                      <a:pt x="87" y="13"/>
                    </a:moveTo>
                    <a:cubicBezTo>
                      <a:pt x="46" y="13"/>
                      <a:pt x="13" y="47"/>
                      <a:pt x="13" y="88"/>
                    </a:cubicBezTo>
                    <a:cubicBezTo>
                      <a:pt x="13" y="129"/>
                      <a:pt x="46" y="163"/>
                      <a:pt x="87" y="163"/>
                    </a:cubicBezTo>
                    <a:cubicBezTo>
                      <a:pt x="129" y="163"/>
                      <a:pt x="162" y="129"/>
                      <a:pt x="162" y="88"/>
                    </a:cubicBezTo>
                    <a:cubicBezTo>
                      <a:pt x="162" y="47"/>
                      <a:pt x="129" y="13"/>
                      <a:pt x="87" y="1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9" name="Google Shape;369;p29"/>
              <p:cNvSpPr/>
              <p:nvPr/>
            </p:nvSpPr>
            <p:spPr>
              <a:xfrm>
                <a:off x="9361201" y="1739042"/>
                <a:ext cx="233298" cy="233298"/>
              </a:xfrm>
              <a:custGeom>
                <a:avLst/>
                <a:gdLst/>
                <a:ahLst/>
                <a:cxnLst/>
                <a:rect l="l" t="t" r="r" b="b"/>
                <a:pathLst>
                  <a:path w="165" h="165" extrusionOk="0">
                    <a:moveTo>
                      <a:pt x="83" y="165"/>
                    </a:moveTo>
                    <a:cubicBezTo>
                      <a:pt x="37" y="165"/>
                      <a:pt x="0" y="127"/>
                      <a:pt x="0" y="82"/>
                    </a:cubicBezTo>
                    <a:cubicBezTo>
                      <a:pt x="0" y="36"/>
                      <a:pt x="38" y="0"/>
                      <a:pt x="83" y="0"/>
                    </a:cubicBezTo>
                    <a:cubicBezTo>
                      <a:pt x="129" y="0"/>
                      <a:pt x="165" y="36"/>
                      <a:pt x="165" y="82"/>
                    </a:cubicBezTo>
                    <a:cubicBezTo>
                      <a:pt x="165" y="127"/>
                      <a:pt x="128" y="165"/>
                      <a:pt x="83" y="165"/>
                    </a:cubicBezTo>
                    <a:moveTo>
                      <a:pt x="83" y="13"/>
                    </a:moveTo>
                    <a:cubicBezTo>
                      <a:pt x="45" y="13"/>
                      <a:pt x="14" y="44"/>
                      <a:pt x="14" y="82"/>
                    </a:cubicBezTo>
                    <a:cubicBezTo>
                      <a:pt x="14" y="120"/>
                      <a:pt x="45" y="151"/>
                      <a:pt x="83" y="151"/>
                    </a:cubicBezTo>
                    <a:cubicBezTo>
                      <a:pt x="121" y="151"/>
                      <a:pt x="152" y="120"/>
                      <a:pt x="152" y="82"/>
                    </a:cubicBezTo>
                    <a:cubicBezTo>
                      <a:pt x="152" y="44"/>
                      <a:pt x="121" y="13"/>
                      <a:pt x="83"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0" name="Google Shape;370;p29"/>
              <p:cNvSpPr/>
              <p:nvPr/>
            </p:nvSpPr>
            <p:spPr>
              <a:xfrm>
                <a:off x="10915106" y="1758837"/>
                <a:ext cx="233298" cy="233298"/>
              </a:xfrm>
              <a:custGeom>
                <a:avLst/>
                <a:gdLst/>
                <a:ahLst/>
                <a:cxnLst/>
                <a:rect l="l" t="t" r="r" b="b"/>
                <a:pathLst>
                  <a:path w="165" h="165" extrusionOk="0">
                    <a:moveTo>
                      <a:pt x="82" y="165"/>
                    </a:moveTo>
                    <a:cubicBezTo>
                      <a:pt x="37" y="165"/>
                      <a:pt x="0" y="127"/>
                      <a:pt x="0" y="82"/>
                    </a:cubicBezTo>
                    <a:cubicBezTo>
                      <a:pt x="0" y="36"/>
                      <a:pt x="37" y="0"/>
                      <a:pt x="82" y="0"/>
                    </a:cubicBezTo>
                    <a:cubicBezTo>
                      <a:pt x="128" y="0"/>
                      <a:pt x="165" y="36"/>
                      <a:pt x="165" y="82"/>
                    </a:cubicBezTo>
                    <a:cubicBezTo>
                      <a:pt x="165" y="127"/>
                      <a:pt x="128" y="165"/>
                      <a:pt x="82" y="165"/>
                    </a:cubicBezTo>
                    <a:moveTo>
                      <a:pt x="82" y="13"/>
                    </a:moveTo>
                    <a:cubicBezTo>
                      <a:pt x="44" y="13"/>
                      <a:pt x="13" y="44"/>
                      <a:pt x="13" y="82"/>
                    </a:cubicBezTo>
                    <a:cubicBezTo>
                      <a:pt x="13" y="120"/>
                      <a:pt x="44" y="151"/>
                      <a:pt x="82" y="151"/>
                    </a:cubicBezTo>
                    <a:cubicBezTo>
                      <a:pt x="120" y="151"/>
                      <a:pt x="151" y="120"/>
                      <a:pt x="151" y="82"/>
                    </a:cubicBezTo>
                    <a:cubicBezTo>
                      <a:pt x="151" y="44"/>
                      <a:pt x="120" y="13"/>
                      <a:pt x="82"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71" name="Google Shape;371;p29"/>
          <p:cNvSpPr/>
          <p:nvPr/>
        </p:nvSpPr>
        <p:spPr>
          <a:xfrm rot="207445">
            <a:off x="302440" y="3964243"/>
            <a:ext cx="288525" cy="288525"/>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372" name="Google Shape;372;p29"/>
          <p:cNvSpPr/>
          <p:nvPr/>
        </p:nvSpPr>
        <p:spPr>
          <a:xfrm rot="938434">
            <a:off x="8560765" y="1379283"/>
            <a:ext cx="395027" cy="360083"/>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lengo"/>
                <a:ea typeface="Molengo"/>
                <a:cs typeface="Molengo"/>
                <a:sym typeface="Molengo"/>
              </a:rPr>
              <a:t> </a:t>
            </a:r>
            <a:endParaRPr>
              <a:latin typeface="Molengo"/>
              <a:ea typeface="Molengo"/>
              <a:cs typeface="Molengo"/>
              <a:sym typeface="Molengo"/>
            </a:endParaRPr>
          </a:p>
        </p:txBody>
      </p:sp>
      <p:sp>
        <p:nvSpPr>
          <p:cNvPr id="14" name="Google Shape;14;p3"/>
          <p:cNvSpPr txBox="1">
            <a:spLocks noGrp="1"/>
          </p:cNvSpPr>
          <p:nvPr>
            <p:ph type="title"/>
          </p:nvPr>
        </p:nvSpPr>
        <p:spPr>
          <a:xfrm>
            <a:off x="4472600" y="2076825"/>
            <a:ext cx="3958200" cy="1453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6728275" y="988465"/>
            <a:ext cx="1702500" cy="100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b="1">
                <a:solidFill>
                  <a:schemeClr val="dk2"/>
                </a:solidFill>
                <a:latin typeface="Montserrat Alternates"/>
                <a:ea typeface="Montserrat Alternates"/>
                <a:cs typeface="Montserrat Alternates"/>
                <a:sym typeface="Montserrat Alternate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4472600" y="3697225"/>
            <a:ext cx="3958200" cy="457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5"/>
        <p:cNvGrpSpPr/>
        <p:nvPr/>
      </p:nvGrpSpPr>
      <p:grpSpPr>
        <a:xfrm>
          <a:off x="0" y="0"/>
          <a:ext cx="0" cy="0"/>
          <a:chOff x="0" y="0"/>
          <a:chExt cx="0" cy="0"/>
        </a:xfrm>
      </p:grpSpPr>
      <p:sp>
        <p:nvSpPr>
          <p:cNvPr id="126" name="Google Shape;126;p7"/>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127" name="Google Shape;127;p7"/>
          <p:cNvSpPr txBox="1">
            <a:spLocks noGrp="1"/>
          </p:cNvSpPr>
          <p:nvPr>
            <p:ph type="subTitle" idx="1"/>
          </p:nvPr>
        </p:nvSpPr>
        <p:spPr>
          <a:xfrm>
            <a:off x="720000" y="1017725"/>
            <a:ext cx="7704000" cy="615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AutoNum type="arabicPeriod"/>
              <a:defRPr sz="1400"/>
            </a:lvl1pPr>
            <a:lvl2pPr lvl="1" algn="ctr" rtl="0">
              <a:lnSpc>
                <a:spcPct val="115000"/>
              </a:lnSpc>
              <a:spcBef>
                <a:spcPts val="0"/>
              </a:spcBef>
              <a:spcAft>
                <a:spcPts val="0"/>
              </a:spcAft>
              <a:buClr>
                <a:srgbClr val="999999"/>
              </a:buClr>
              <a:buSzPts val="800"/>
              <a:buFont typeface="Open Sans"/>
              <a:buAutoNum type="alphaLcPeriod"/>
              <a:defRPr/>
            </a:lvl2pPr>
            <a:lvl3pPr lvl="2" algn="ctr" rtl="0">
              <a:lnSpc>
                <a:spcPct val="115000"/>
              </a:lnSpc>
              <a:spcBef>
                <a:spcPts val="0"/>
              </a:spcBef>
              <a:spcAft>
                <a:spcPts val="0"/>
              </a:spcAft>
              <a:buClr>
                <a:srgbClr val="999999"/>
              </a:buClr>
              <a:buSzPts val="800"/>
              <a:buFont typeface="Open Sans"/>
              <a:buAutoNum type="romanLcPeriod"/>
              <a:defRPr/>
            </a:lvl3pPr>
            <a:lvl4pPr lvl="3" algn="ctr" rtl="0">
              <a:lnSpc>
                <a:spcPct val="115000"/>
              </a:lnSpc>
              <a:spcBef>
                <a:spcPts val="0"/>
              </a:spcBef>
              <a:spcAft>
                <a:spcPts val="0"/>
              </a:spcAft>
              <a:buClr>
                <a:srgbClr val="999999"/>
              </a:buClr>
              <a:buSzPts val="800"/>
              <a:buFont typeface="Open Sans"/>
              <a:buAutoNum type="arabicPeriod"/>
              <a:defRPr/>
            </a:lvl4pPr>
            <a:lvl5pPr lvl="4" algn="ctr" rtl="0">
              <a:lnSpc>
                <a:spcPct val="115000"/>
              </a:lnSpc>
              <a:spcBef>
                <a:spcPts val="0"/>
              </a:spcBef>
              <a:spcAft>
                <a:spcPts val="0"/>
              </a:spcAft>
              <a:buClr>
                <a:srgbClr val="999999"/>
              </a:buClr>
              <a:buSzPts val="1200"/>
              <a:buFont typeface="Open Sans"/>
              <a:buAutoNum type="alphaLcPeriod"/>
              <a:defRPr/>
            </a:lvl5pPr>
            <a:lvl6pPr lvl="5" algn="ctr" rtl="0">
              <a:lnSpc>
                <a:spcPct val="115000"/>
              </a:lnSpc>
              <a:spcBef>
                <a:spcPts val="0"/>
              </a:spcBef>
              <a:spcAft>
                <a:spcPts val="0"/>
              </a:spcAft>
              <a:buClr>
                <a:srgbClr val="999999"/>
              </a:buClr>
              <a:buSzPts val="1200"/>
              <a:buFont typeface="Open Sans"/>
              <a:buAutoNum type="romanLcPeriod"/>
              <a:defRPr/>
            </a:lvl6pPr>
            <a:lvl7pPr lvl="6" algn="ctr" rtl="0">
              <a:lnSpc>
                <a:spcPct val="115000"/>
              </a:lnSpc>
              <a:spcBef>
                <a:spcPts val="0"/>
              </a:spcBef>
              <a:spcAft>
                <a:spcPts val="0"/>
              </a:spcAft>
              <a:buClr>
                <a:srgbClr val="999999"/>
              </a:buClr>
              <a:buSzPts val="700"/>
              <a:buFont typeface="Open Sans"/>
              <a:buAutoNum type="arabicPeriod"/>
              <a:defRPr/>
            </a:lvl7pPr>
            <a:lvl8pPr lvl="7" algn="ctr" rtl="0">
              <a:lnSpc>
                <a:spcPct val="115000"/>
              </a:lnSpc>
              <a:spcBef>
                <a:spcPts val="0"/>
              </a:spcBef>
              <a:spcAft>
                <a:spcPts val="0"/>
              </a:spcAft>
              <a:buClr>
                <a:srgbClr val="999999"/>
              </a:buClr>
              <a:buSzPts val="700"/>
              <a:buFont typeface="Open Sans"/>
              <a:buAutoNum type="alphaLcPeriod"/>
              <a:defRPr/>
            </a:lvl8pPr>
            <a:lvl9pPr lvl="8" algn="ctr" rtl="0">
              <a:lnSpc>
                <a:spcPct val="115000"/>
              </a:lnSpc>
              <a:spcBef>
                <a:spcPts val="0"/>
              </a:spcBef>
              <a:spcAft>
                <a:spcPts val="0"/>
              </a:spcAft>
              <a:buClr>
                <a:srgbClr val="999999"/>
              </a:buClr>
              <a:buSzPts val="600"/>
              <a:buFont typeface="Open Sans"/>
              <a:buAutoNum type="romanLcPeriod"/>
              <a:defRPr/>
            </a:lvl9pPr>
          </a:lstStyle>
          <a:p>
            <a:endParaRPr/>
          </a:p>
        </p:txBody>
      </p:sp>
      <p:sp>
        <p:nvSpPr>
          <p:cNvPr id="128" name="Google Shape;12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2"/>
        <p:cNvGrpSpPr/>
        <p:nvPr/>
      </p:nvGrpSpPr>
      <p:grpSpPr>
        <a:xfrm>
          <a:off x="0" y="0"/>
          <a:ext cx="0" cy="0"/>
          <a:chOff x="0" y="0"/>
          <a:chExt cx="0" cy="0"/>
        </a:xfrm>
      </p:grpSpPr>
      <p:sp>
        <p:nvSpPr>
          <p:cNvPr id="133" name="Google Shape;133;p9"/>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134" name="Google Shape;134;p9"/>
          <p:cNvSpPr txBox="1">
            <a:spLocks noGrp="1"/>
          </p:cNvSpPr>
          <p:nvPr>
            <p:ph type="title"/>
          </p:nvPr>
        </p:nvSpPr>
        <p:spPr>
          <a:xfrm>
            <a:off x="884125" y="1114150"/>
            <a:ext cx="3991500" cy="1512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9"/>
          <p:cNvSpPr txBox="1">
            <a:spLocks noGrp="1"/>
          </p:cNvSpPr>
          <p:nvPr>
            <p:ph type="subTitle" idx="1"/>
          </p:nvPr>
        </p:nvSpPr>
        <p:spPr>
          <a:xfrm>
            <a:off x="884125" y="2814950"/>
            <a:ext cx="3991500" cy="1214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0"/>
              </a:spcBef>
              <a:spcAft>
                <a:spcPts val="0"/>
              </a:spcAft>
              <a:buClr>
                <a:srgbClr val="999999"/>
              </a:buClr>
              <a:buSzPts val="800"/>
              <a:buFont typeface="Open Sans"/>
              <a:buChar char="■"/>
              <a:defRPr/>
            </a:lvl3pPr>
            <a:lvl4pPr lvl="3" algn="ctr" rtl="0">
              <a:lnSpc>
                <a:spcPct val="115000"/>
              </a:lnSpc>
              <a:spcBef>
                <a:spcPts val="0"/>
              </a:spcBef>
              <a:spcAft>
                <a:spcPts val="0"/>
              </a:spcAft>
              <a:buClr>
                <a:srgbClr val="999999"/>
              </a:buClr>
              <a:buSzPts val="800"/>
              <a:buFont typeface="Open Sans"/>
              <a:buChar char="●"/>
              <a:defRPr/>
            </a:lvl4pPr>
            <a:lvl5pPr lvl="4" algn="ctr" rtl="0">
              <a:lnSpc>
                <a:spcPct val="115000"/>
              </a:lnSpc>
              <a:spcBef>
                <a:spcPts val="0"/>
              </a:spcBef>
              <a:spcAft>
                <a:spcPts val="0"/>
              </a:spcAft>
              <a:buClr>
                <a:srgbClr val="999999"/>
              </a:buClr>
              <a:buSzPts val="1200"/>
              <a:buFont typeface="Open Sans"/>
              <a:buChar char="○"/>
              <a:defRPr/>
            </a:lvl5pPr>
            <a:lvl6pPr lvl="5" algn="ctr" rtl="0">
              <a:lnSpc>
                <a:spcPct val="115000"/>
              </a:lnSpc>
              <a:spcBef>
                <a:spcPts val="0"/>
              </a:spcBef>
              <a:spcAft>
                <a:spcPts val="0"/>
              </a:spcAft>
              <a:buClr>
                <a:srgbClr val="999999"/>
              </a:buClr>
              <a:buSzPts val="1200"/>
              <a:buFont typeface="Open Sans"/>
              <a:buChar char="■"/>
              <a:defRPr/>
            </a:lvl6pPr>
            <a:lvl7pPr lvl="6" algn="ctr" rtl="0">
              <a:lnSpc>
                <a:spcPct val="115000"/>
              </a:lnSpc>
              <a:spcBef>
                <a:spcPts val="0"/>
              </a:spcBef>
              <a:spcAft>
                <a:spcPts val="0"/>
              </a:spcAft>
              <a:buClr>
                <a:srgbClr val="999999"/>
              </a:buClr>
              <a:buSzPts val="700"/>
              <a:buFont typeface="Open Sans"/>
              <a:buChar char="●"/>
              <a:defRPr/>
            </a:lvl7pPr>
            <a:lvl8pPr lvl="7" algn="ctr" rtl="0">
              <a:lnSpc>
                <a:spcPct val="115000"/>
              </a:lnSpc>
              <a:spcBef>
                <a:spcPts val="0"/>
              </a:spcBef>
              <a:spcAft>
                <a:spcPts val="0"/>
              </a:spcAft>
              <a:buClr>
                <a:srgbClr val="999999"/>
              </a:buClr>
              <a:buSzPts val="700"/>
              <a:buFont typeface="Open Sans"/>
              <a:buChar char="○"/>
              <a:defRPr/>
            </a:lvl8pPr>
            <a:lvl9pPr lvl="8" algn="ctr" rtl="0">
              <a:lnSpc>
                <a:spcPct val="115000"/>
              </a:lnSpc>
              <a:spcBef>
                <a:spcPts val="0"/>
              </a:spcBef>
              <a:spcAft>
                <a:spcPts val="0"/>
              </a:spcAft>
              <a:buClr>
                <a:srgbClr val="999999"/>
              </a:buClr>
              <a:buSzPts val="600"/>
              <a:buFont typeface="Open Sans"/>
              <a:buChar char="■"/>
              <a:defRPr/>
            </a:lvl9pPr>
          </a:lstStyle>
          <a:p>
            <a:endParaRPr/>
          </a:p>
        </p:txBody>
      </p:sp>
      <p:sp>
        <p:nvSpPr>
          <p:cNvPr id="136" name="Google Shape;136;p9"/>
          <p:cNvSpPr>
            <a:spLocks noGrp="1"/>
          </p:cNvSpPr>
          <p:nvPr>
            <p:ph type="pic" idx="2"/>
          </p:nvPr>
        </p:nvSpPr>
        <p:spPr>
          <a:xfrm>
            <a:off x="5254026" y="702750"/>
            <a:ext cx="3738000" cy="3738000"/>
          </a:xfrm>
          <a:prstGeom prst="ellipse">
            <a:avLst/>
          </a:prstGeom>
          <a:noFill/>
          <a:ln>
            <a:noFill/>
          </a:ln>
          <a:effectLst>
            <a:outerShdw blurRad="57150" dist="19050" dir="5400000" algn="bl" rotWithShape="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6"/>
        <p:cNvGrpSpPr/>
        <p:nvPr/>
      </p:nvGrpSpPr>
      <p:grpSpPr>
        <a:xfrm>
          <a:off x="0" y="0"/>
          <a:ext cx="0" cy="0"/>
          <a:chOff x="0" y="0"/>
          <a:chExt cx="0" cy="0"/>
        </a:xfrm>
      </p:grpSpPr>
      <p:sp>
        <p:nvSpPr>
          <p:cNvPr id="147" name="Google Shape;147;p13"/>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148" name="Google Shape;1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9" name="Google Shape;149;p13"/>
          <p:cNvSpPr txBox="1">
            <a:spLocks noGrp="1"/>
          </p:cNvSpPr>
          <p:nvPr>
            <p:ph type="subTitle" idx="1"/>
          </p:nvPr>
        </p:nvSpPr>
        <p:spPr>
          <a:xfrm>
            <a:off x="1276775" y="2132675"/>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0" name="Google Shape;150;p13"/>
          <p:cNvSpPr txBox="1">
            <a:spLocks noGrp="1"/>
          </p:cNvSpPr>
          <p:nvPr>
            <p:ph type="subTitle" idx="2"/>
          </p:nvPr>
        </p:nvSpPr>
        <p:spPr>
          <a:xfrm>
            <a:off x="4947924" y="2132675"/>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1" name="Google Shape;151;p13"/>
          <p:cNvSpPr txBox="1">
            <a:spLocks noGrp="1"/>
          </p:cNvSpPr>
          <p:nvPr>
            <p:ph type="subTitle" idx="3"/>
          </p:nvPr>
        </p:nvSpPr>
        <p:spPr>
          <a:xfrm>
            <a:off x="1276775" y="3828850"/>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2" name="Google Shape;152;p13"/>
          <p:cNvSpPr txBox="1">
            <a:spLocks noGrp="1"/>
          </p:cNvSpPr>
          <p:nvPr>
            <p:ph type="subTitle" idx="4"/>
          </p:nvPr>
        </p:nvSpPr>
        <p:spPr>
          <a:xfrm>
            <a:off x="4947924" y="3828850"/>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3" name="Google Shape;153;p13"/>
          <p:cNvSpPr txBox="1">
            <a:spLocks noGrp="1"/>
          </p:cNvSpPr>
          <p:nvPr>
            <p:ph type="title" idx="5" hasCustomPrompt="1"/>
          </p:nvPr>
        </p:nvSpPr>
        <p:spPr>
          <a:xfrm>
            <a:off x="1276776" y="1232725"/>
            <a:ext cx="9546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solidFill>
                  <a:schemeClr val="dk2"/>
                </a:solidFill>
                <a:latin typeface="Montserrat Alternates"/>
                <a:ea typeface="Montserrat Alternates"/>
                <a:cs typeface="Montserrat Alternates"/>
                <a:sym typeface="Montserrat Alternat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title" idx="6" hasCustomPrompt="1"/>
          </p:nvPr>
        </p:nvSpPr>
        <p:spPr>
          <a:xfrm>
            <a:off x="1276776" y="2928921"/>
            <a:ext cx="9546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solidFill>
                  <a:schemeClr val="dk2"/>
                </a:solidFill>
                <a:latin typeface="Montserrat Alternates"/>
                <a:ea typeface="Montserrat Alternates"/>
                <a:cs typeface="Montserrat Alternates"/>
                <a:sym typeface="Montserrat Alternat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13"/>
          <p:cNvSpPr txBox="1">
            <a:spLocks noGrp="1"/>
          </p:cNvSpPr>
          <p:nvPr>
            <p:ph type="title" idx="7" hasCustomPrompt="1"/>
          </p:nvPr>
        </p:nvSpPr>
        <p:spPr>
          <a:xfrm>
            <a:off x="4947926" y="1232725"/>
            <a:ext cx="9546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solidFill>
                  <a:schemeClr val="dk2"/>
                </a:solidFill>
                <a:latin typeface="Montserrat Alternates"/>
                <a:ea typeface="Montserrat Alternates"/>
                <a:cs typeface="Montserrat Alternates"/>
                <a:sym typeface="Montserrat Alternat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title" idx="8" hasCustomPrompt="1"/>
          </p:nvPr>
        </p:nvSpPr>
        <p:spPr>
          <a:xfrm>
            <a:off x="4947926" y="2928921"/>
            <a:ext cx="9546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solidFill>
                  <a:schemeClr val="dk2"/>
                </a:solidFill>
                <a:latin typeface="Montserrat Alternates"/>
                <a:ea typeface="Montserrat Alternates"/>
                <a:cs typeface="Montserrat Alternates"/>
                <a:sym typeface="Montserrat Alternat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subTitle" idx="9"/>
          </p:nvPr>
        </p:nvSpPr>
        <p:spPr>
          <a:xfrm>
            <a:off x="1276774" y="1872925"/>
            <a:ext cx="29193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8" name="Google Shape;158;p13"/>
          <p:cNvSpPr txBox="1">
            <a:spLocks noGrp="1"/>
          </p:cNvSpPr>
          <p:nvPr>
            <p:ph type="subTitle" idx="13"/>
          </p:nvPr>
        </p:nvSpPr>
        <p:spPr>
          <a:xfrm>
            <a:off x="4947926" y="1872925"/>
            <a:ext cx="29193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9" name="Google Shape;159;p13"/>
          <p:cNvSpPr txBox="1">
            <a:spLocks noGrp="1"/>
          </p:cNvSpPr>
          <p:nvPr>
            <p:ph type="subTitle" idx="14"/>
          </p:nvPr>
        </p:nvSpPr>
        <p:spPr>
          <a:xfrm>
            <a:off x="1276774" y="3569051"/>
            <a:ext cx="29193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0" name="Google Shape;160;p13"/>
          <p:cNvSpPr txBox="1">
            <a:spLocks noGrp="1"/>
          </p:cNvSpPr>
          <p:nvPr>
            <p:ph type="subTitle" idx="15"/>
          </p:nvPr>
        </p:nvSpPr>
        <p:spPr>
          <a:xfrm>
            <a:off x="4947926" y="3569051"/>
            <a:ext cx="29193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1"/>
        <p:cNvGrpSpPr/>
        <p:nvPr/>
      </p:nvGrpSpPr>
      <p:grpSpPr>
        <a:xfrm>
          <a:off x="0" y="0"/>
          <a:ext cx="0" cy="0"/>
          <a:chOff x="0" y="0"/>
          <a:chExt cx="0" cy="0"/>
        </a:xfrm>
      </p:grpSpPr>
      <p:sp>
        <p:nvSpPr>
          <p:cNvPr id="162" name="Google Shape;162;p14"/>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163" name="Google Shape;163;p14"/>
          <p:cNvSpPr/>
          <p:nvPr/>
        </p:nvSpPr>
        <p:spPr>
          <a:xfrm rot="10475227">
            <a:off x="8422500" y="3922220"/>
            <a:ext cx="356188" cy="356487"/>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164" name="Google Shape;164;p14"/>
          <p:cNvSpPr txBox="1">
            <a:spLocks noGrp="1"/>
          </p:cNvSpPr>
          <p:nvPr>
            <p:ph type="title"/>
          </p:nvPr>
        </p:nvSpPr>
        <p:spPr>
          <a:xfrm>
            <a:off x="3230225" y="3193600"/>
            <a:ext cx="507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5" name="Google Shape;165;p14"/>
          <p:cNvSpPr txBox="1">
            <a:spLocks noGrp="1"/>
          </p:cNvSpPr>
          <p:nvPr>
            <p:ph type="subTitle" idx="1"/>
          </p:nvPr>
        </p:nvSpPr>
        <p:spPr>
          <a:xfrm>
            <a:off x="3230225" y="1402800"/>
            <a:ext cx="5073900" cy="16803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3000"/>
              <a:buNone/>
              <a:defRPr sz="24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1"/>
        <p:cNvGrpSpPr/>
        <p:nvPr/>
      </p:nvGrpSpPr>
      <p:grpSpPr>
        <a:xfrm>
          <a:off x="0" y="0"/>
          <a:ext cx="0" cy="0"/>
          <a:chOff x="0" y="0"/>
          <a:chExt cx="0" cy="0"/>
        </a:xfrm>
      </p:grpSpPr>
      <p:sp>
        <p:nvSpPr>
          <p:cNvPr id="172" name="Google Shape;172;p16"/>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173" name="Google Shape;173;p16"/>
          <p:cNvSpPr txBox="1">
            <a:spLocks noGrp="1"/>
          </p:cNvSpPr>
          <p:nvPr>
            <p:ph type="title"/>
          </p:nvPr>
        </p:nvSpPr>
        <p:spPr>
          <a:xfrm>
            <a:off x="720000" y="1784150"/>
            <a:ext cx="3377400" cy="66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4" name="Google Shape;174;p16"/>
          <p:cNvSpPr txBox="1">
            <a:spLocks noGrp="1"/>
          </p:cNvSpPr>
          <p:nvPr>
            <p:ph type="subTitle" idx="1"/>
          </p:nvPr>
        </p:nvSpPr>
        <p:spPr>
          <a:xfrm>
            <a:off x="720000" y="2449450"/>
            <a:ext cx="3377400" cy="90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32"/>
        <p:cNvGrpSpPr/>
        <p:nvPr/>
      </p:nvGrpSpPr>
      <p:grpSpPr>
        <a:xfrm>
          <a:off x="0" y="0"/>
          <a:ext cx="0" cy="0"/>
          <a:chOff x="0" y="0"/>
          <a:chExt cx="0" cy="0"/>
        </a:xfrm>
      </p:grpSpPr>
      <p:sp>
        <p:nvSpPr>
          <p:cNvPr id="233" name="Google Shape;233;p23"/>
          <p:cNvSpPr/>
          <p:nvPr/>
        </p:nvSpPr>
        <p:spPr>
          <a:xfrm>
            <a:off x="294000" y="291350"/>
            <a:ext cx="8556000" cy="4545600"/>
          </a:xfrm>
          <a:prstGeom prst="roundRect">
            <a:avLst>
              <a:gd name="adj" fmla="val 4315"/>
            </a:avLst>
          </a:prstGeom>
          <a:solidFill>
            <a:schemeClr val="accent6"/>
          </a:solidFill>
          <a:ln>
            <a:noFill/>
          </a:ln>
          <a:effectLst>
            <a:outerShdw blurRad="85725"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34" name="Google Shape;234;p23"/>
          <p:cNvSpPr/>
          <p:nvPr/>
        </p:nvSpPr>
        <p:spPr>
          <a:xfrm rot="1187492">
            <a:off x="8480069" y="789761"/>
            <a:ext cx="352630" cy="35263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35" name="Google Shape;23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6" name="Google Shape;236;p23"/>
          <p:cNvSpPr txBox="1">
            <a:spLocks noGrp="1"/>
          </p:cNvSpPr>
          <p:nvPr>
            <p:ph type="subTitle" idx="1"/>
          </p:nvPr>
        </p:nvSpPr>
        <p:spPr>
          <a:xfrm>
            <a:off x="3385162" y="2192180"/>
            <a:ext cx="2370300" cy="70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37" name="Google Shape;237;p23"/>
          <p:cNvSpPr txBox="1">
            <a:spLocks noGrp="1"/>
          </p:cNvSpPr>
          <p:nvPr>
            <p:ph type="subTitle" idx="2"/>
          </p:nvPr>
        </p:nvSpPr>
        <p:spPr>
          <a:xfrm>
            <a:off x="714925" y="2192180"/>
            <a:ext cx="2370300" cy="70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38" name="Google Shape;238;p23"/>
          <p:cNvSpPr txBox="1">
            <a:spLocks noGrp="1"/>
          </p:cNvSpPr>
          <p:nvPr>
            <p:ph type="subTitle" idx="3"/>
          </p:nvPr>
        </p:nvSpPr>
        <p:spPr>
          <a:xfrm>
            <a:off x="3385162" y="1797380"/>
            <a:ext cx="23703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9" name="Google Shape;239;p23"/>
          <p:cNvSpPr txBox="1">
            <a:spLocks noGrp="1"/>
          </p:cNvSpPr>
          <p:nvPr>
            <p:ph type="subTitle" idx="4"/>
          </p:nvPr>
        </p:nvSpPr>
        <p:spPr>
          <a:xfrm>
            <a:off x="714925" y="1797380"/>
            <a:ext cx="23703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40" name="Google Shape;240;p23"/>
          <p:cNvSpPr txBox="1">
            <a:spLocks noGrp="1"/>
          </p:cNvSpPr>
          <p:nvPr>
            <p:ph type="subTitle" idx="5"/>
          </p:nvPr>
        </p:nvSpPr>
        <p:spPr>
          <a:xfrm>
            <a:off x="6055400" y="2192180"/>
            <a:ext cx="2370300" cy="70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41" name="Google Shape;241;p23"/>
          <p:cNvSpPr txBox="1">
            <a:spLocks noGrp="1"/>
          </p:cNvSpPr>
          <p:nvPr>
            <p:ph type="subTitle" idx="6"/>
          </p:nvPr>
        </p:nvSpPr>
        <p:spPr>
          <a:xfrm>
            <a:off x="6055400" y="1797380"/>
            <a:ext cx="23703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42" name="Google Shape;242;p23"/>
          <p:cNvSpPr/>
          <p:nvPr/>
        </p:nvSpPr>
        <p:spPr>
          <a:xfrm rot="-918831">
            <a:off x="238515" y="1339878"/>
            <a:ext cx="385073" cy="385073"/>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43" name="Google Shape;243;p23"/>
          <p:cNvSpPr txBox="1">
            <a:spLocks noGrp="1"/>
          </p:cNvSpPr>
          <p:nvPr>
            <p:ph type="subTitle" idx="7"/>
          </p:nvPr>
        </p:nvSpPr>
        <p:spPr>
          <a:xfrm>
            <a:off x="3385162" y="4048925"/>
            <a:ext cx="2370300" cy="70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44" name="Google Shape;244;p23"/>
          <p:cNvSpPr txBox="1">
            <a:spLocks noGrp="1"/>
          </p:cNvSpPr>
          <p:nvPr>
            <p:ph type="subTitle" idx="8"/>
          </p:nvPr>
        </p:nvSpPr>
        <p:spPr>
          <a:xfrm>
            <a:off x="714925" y="4048925"/>
            <a:ext cx="2370300" cy="70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45" name="Google Shape;245;p23"/>
          <p:cNvSpPr txBox="1">
            <a:spLocks noGrp="1"/>
          </p:cNvSpPr>
          <p:nvPr>
            <p:ph type="subTitle" idx="9"/>
          </p:nvPr>
        </p:nvSpPr>
        <p:spPr>
          <a:xfrm>
            <a:off x="3385162" y="3654125"/>
            <a:ext cx="23703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46" name="Google Shape;246;p23"/>
          <p:cNvSpPr txBox="1">
            <a:spLocks noGrp="1"/>
          </p:cNvSpPr>
          <p:nvPr>
            <p:ph type="subTitle" idx="13"/>
          </p:nvPr>
        </p:nvSpPr>
        <p:spPr>
          <a:xfrm>
            <a:off x="714925" y="3654125"/>
            <a:ext cx="23703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47" name="Google Shape;247;p23"/>
          <p:cNvSpPr txBox="1">
            <a:spLocks noGrp="1"/>
          </p:cNvSpPr>
          <p:nvPr>
            <p:ph type="subTitle" idx="14"/>
          </p:nvPr>
        </p:nvSpPr>
        <p:spPr>
          <a:xfrm>
            <a:off x="6055400" y="4048925"/>
            <a:ext cx="2370300" cy="70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48" name="Google Shape;248;p23"/>
          <p:cNvSpPr txBox="1">
            <a:spLocks noGrp="1"/>
          </p:cNvSpPr>
          <p:nvPr>
            <p:ph type="subTitle" idx="15"/>
          </p:nvPr>
        </p:nvSpPr>
        <p:spPr>
          <a:xfrm>
            <a:off x="6055400" y="3654125"/>
            <a:ext cx="23703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a:latin typeface="Montserrat Alternates Medium"/>
                <a:ea typeface="Montserrat Alternates Medium"/>
                <a:cs typeface="Montserrat Alternates Medium"/>
                <a:sym typeface="Montserrat Alternates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1pPr>
            <a:lvl2pPr lvl="1"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2pPr>
            <a:lvl3pPr lvl="2"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3pPr>
            <a:lvl4pPr lvl="3"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4pPr>
            <a:lvl5pPr lvl="4"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5pPr>
            <a:lvl6pPr lvl="5"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6pPr>
            <a:lvl7pPr lvl="6"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7pPr>
            <a:lvl8pPr lvl="7"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8pPr>
            <a:lvl9pPr lvl="8" rtl="0">
              <a:spcBef>
                <a:spcPts val="0"/>
              </a:spcBef>
              <a:spcAft>
                <a:spcPts val="0"/>
              </a:spcAft>
              <a:buClr>
                <a:schemeClr val="dk1"/>
              </a:buClr>
              <a:buSzPts val="3000"/>
              <a:buFont typeface="Montserrat Alternates Medium"/>
              <a:buNone/>
              <a:defRPr sz="3000">
                <a:solidFill>
                  <a:schemeClr val="dk1"/>
                </a:solidFill>
                <a:latin typeface="Montserrat Alternates Medium"/>
                <a:ea typeface="Montserrat Alternates Medium"/>
                <a:cs typeface="Montserrat Alternates Medium"/>
                <a:sym typeface="Montserrat Alternates Medium"/>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1pPr>
            <a:lvl2pPr marL="914400" lvl="1"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2pPr>
            <a:lvl3pPr marL="1371600" lvl="2"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3pPr>
            <a:lvl4pPr marL="1828800" lvl="3"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4pPr>
            <a:lvl5pPr marL="2286000" lvl="4"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5pPr>
            <a:lvl6pPr marL="2743200" lvl="5"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6pPr>
            <a:lvl7pPr marL="3200400" lvl="6"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7pPr>
            <a:lvl8pPr marL="3657600" lvl="7"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8pPr>
            <a:lvl9pPr marL="4114800" lvl="8" indent="-317500">
              <a:lnSpc>
                <a:spcPct val="115000"/>
              </a:lnSpc>
              <a:spcBef>
                <a:spcPts val="0"/>
              </a:spcBef>
              <a:spcAft>
                <a:spcPts val="0"/>
              </a:spcAft>
              <a:buClr>
                <a:schemeClr val="dk1"/>
              </a:buClr>
              <a:buSzPts val="1400"/>
              <a:buFont typeface="Molengo"/>
              <a:buChar char="■"/>
              <a:defRPr>
                <a:solidFill>
                  <a:schemeClr val="dk1"/>
                </a:solidFill>
                <a:latin typeface="Molengo"/>
                <a:ea typeface="Molengo"/>
                <a:cs typeface="Molengo"/>
                <a:sym typeface="Moleng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2" r:id="rId8"/>
    <p:sldLayoutId id="2147483669"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3"/>
          <p:cNvSpPr txBox="1">
            <a:spLocks noGrp="1"/>
          </p:cNvSpPr>
          <p:nvPr>
            <p:ph type="ctrTitle"/>
          </p:nvPr>
        </p:nvSpPr>
        <p:spPr>
          <a:xfrm>
            <a:off x="936426" y="1063467"/>
            <a:ext cx="5925156" cy="1672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XÂY DỰNG WEBSITE ĐĂNG KÝ NGÀY LAO ĐỘNG CỦA</a:t>
            </a:r>
            <a:br>
              <a:rPr lang="en" sz="3200"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r>
              <a:rPr lang="en" sz="3200"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SINH VIÊN</a:t>
            </a:r>
            <a:endParaRPr sz="3200"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384" name="Google Shape;384;p33"/>
          <p:cNvSpPr txBox="1">
            <a:spLocks noGrp="1"/>
          </p:cNvSpPr>
          <p:nvPr>
            <p:ph type="subTitle" idx="1"/>
          </p:nvPr>
        </p:nvSpPr>
        <p:spPr>
          <a:xfrm>
            <a:off x="936426" y="3238431"/>
            <a:ext cx="4537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Sinh viên thực hiện: Lại Lâm Vũ</a:t>
            </a:r>
            <a:endParaRPr sz="2000" b="1">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grpSp>
        <p:nvGrpSpPr>
          <p:cNvPr id="385" name="Google Shape;385;p33"/>
          <p:cNvGrpSpPr/>
          <p:nvPr/>
        </p:nvGrpSpPr>
        <p:grpSpPr>
          <a:xfrm>
            <a:off x="6901131" y="1190632"/>
            <a:ext cx="1331914" cy="1331784"/>
            <a:chOff x="5931729" y="2284967"/>
            <a:chExt cx="1299175" cy="1299175"/>
          </a:xfrm>
        </p:grpSpPr>
        <p:sp>
          <p:nvSpPr>
            <p:cNvPr id="386" name="Google Shape;386;p33"/>
            <p:cNvSpPr/>
            <p:nvPr/>
          </p:nvSpPr>
          <p:spPr>
            <a:xfrm>
              <a:off x="5931729" y="2284967"/>
              <a:ext cx="1299175" cy="1299175"/>
            </a:xfrm>
            <a:custGeom>
              <a:avLst/>
              <a:gdLst/>
              <a:ahLst/>
              <a:cxnLst/>
              <a:rect l="l" t="t" r="r" b="b"/>
              <a:pathLst>
                <a:path w="1987" h="1987" extrusionOk="0">
                  <a:moveTo>
                    <a:pt x="993" y="1987"/>
                  </a:moveTo>
                  <a:cubicBezTo>
                    <a:pt x="942" y="1987"/>
                    <a:pt x="890" y="1984"/>
                    <a:pt x="839" y="1976"/>
                  </a:cubicBezTo>
                  <a:cubicBezTo>
                    <a:pt x="735" y="1959"/>
                    <a:pt x="635" y="1927"/>
                    <a:pt x="541" y="1879"/>
                  </a:cubicBezTo>
                  <a:cubicBezTo>
                    <a:pt x="380" y="1796"/>
                    <a:pt x="245" y="1672"/>
                    <a:pt x="150" y="1519"/>
                  </a:cubicBezTo>
                  <a:cubicBezTo>
                    <a:pt x="51" y="1362"/>
                    <a:pt x="0" y="1180"/>
                    <a:pt x="0" y="994"/>
                  </a:cubicBezTo>
                  <a:cubicBezTo>
                    <a:pt x="0" y="867"/>
                    <a:pt x="23" y="743"/>
                    <a:pt x="70" y="626"/>
                  </a:cubicBezTo>
                  <a:cubicBezTo>
                    <a:pt x="160" y="400"/>
                    <a:pt x="329" y="216"/>
                    <a:pt x="546" y="106"/>
                  </a:cubicBezTo>
                  <a:cubicBezTo>
                    <a:pt x="685" y="36"/>
                    <a:pt x="836" y="0"/>
                    <a:pt x="993" y="0"/>
                  </a:cubicBezTo>
                  <a:cubicBezTo>
                    <a:pt x="1164" y="0"/>
                    <a:pt x="1333" y="44"/>
                    <a:pt x="1481" y="128"/>
                  </a:cubicBezTo>
                  <a:cubicBezTo>
                    <a:pt x="1625" y="209"/>
                    <a:pt x="1747" y="326"/>
                    <a:pt x="1835" y="466"/>
                  </a:cubicBezTo>
                  <a:cubicBezTo>
                    <a:pt x="1896" y="563"/>
                    <a:pt x="1939" y="669"/>
                    <a:pt x="1964" y="781"/>
                  </a:cubicBezTo>
                  <a:cubicBezTo>
                    <a:pt x="1964" y="782"/>
                    <a:pt x="1965" y="784"/>
                    <a:pt x="1965" y="786"/>
                  </a:cubicBezTo>
                  <a:cubicBezTo>
                    <a:pt x="1971" y="813"/>
                    <a:pt x="1975" y="841"/>
                    <a:pt x="1979" y="869"/>
                  </a:cubicBezTo>
                  <a:cubicBezTo>
                    <a:pt x="1981" y="884"/>
                    <a:pt x="1982" y="899"/>
                    <a:pt x="1983" y="913"/>
                  </a:cubicBezTo>
                  <a:cubicBezTo>
                    <a:pt x="1986" y="939"/>
                    <a:pt x="1987" y="966"/>
                    <a:pt x="1987" y="994"/>
                  </a:cubicBezTo>
                  <a:cubicBezTo>
                    <a:pt x="1987" y="1177"/>
                    <a:pt x="1936" y="1357"/>
                    <a:pt x="1841" y="1513"/>
                  </a:cubicBezTo>
                  <a:lnTo>
                    <a:pt x="1839" y="1516"/>
                  </a:lnTo>
                  <a:cubicBezTo>
                    <a:pt x="1822" y="1542"/>
                    <a:pt x="1804" y="1569"/>
                    <a:pt x="1785" y="1594"/>
                  </a:cubicBezTo>
                  <a:cubicBezTo>
                    <a:pt x="1694" y="1713"/>
                    <a:pt x="1576" y="1812"/>
                    <a:pt x="1442" y="1880"/>
                  </a:cubicBezTo>
                  <a:cubicBezTo>
                    <a:pt x="1303" y="1951"/>
                    <a:pt x="1151" y="1987"/>
                    <a:pt x="993" y="198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 name="Google Shape;387;p33"/>
            <p:cNvSpPr/>
            <p:nvPr/>
          </p:nvSpPr>
          <p:spPr>
            <a:xfrm>
              <a:off x="5956575" y="2309813"/>
              <a:ext cx="1249483" cy="1249483"/>
            </a:xfrm>
            <a:custGeom>
              <a:avLst/>
              <a:gdLst/>
              <a:ahLst/>
              <a:cxnLst/>
              <a:rect l="l" t="t" r="r" b="b"/>
              <a:pathLst>
                <a:path w="1911" h="1911" extrusionOk="0">
                  <a:moveTo>
                    <a:pt x="1911" y="956"/>
                  </a:moveTo>
                  <a:cubicBezTo>
                    <a:pt x="1911" y="1124"/>
                    <a:pt x="1867" y="1289"/>
                    <a:pt x="1783" y="1434"/>
                  </a:cubicBezTo>
                  <a:cubicBezTo>
                    <a:pt x="1699" y="1580"/>
                    <a:pt x="1578" y="1699"/>
                    <a:pt x="1433" y="1783"/>
                  </a:cubicBezTo>
                  <a:cubicBezTo>
                    <a:pt x="1288" y="1867"/>
                    <a:pt x="1123" y="1911"/>
                    <a:pt x="955" y="1911"/>
                  </a:cubicBezTo>
                  <a:cubicBezTo>
                    <a:pt x="788" y="1911"/>
                    <a:pt x="624" y="1867"/>
                    <a:pt x="478" y="1783"/>
                  </a:cubicBezTo>
                  <a:cubicBezTo>
                    <a:pt x="333" y="1699"/>
                    <a:pt x="212" y="1580"/>
                    <a:pt x="128" y="1434"/>
                  </a:cubicBezTo>
                  <a:cubicBezTo>
                    <a:pt x="44" y="1289"/>
                    <a:pt x="0" y="1124"/>
                    <a:pt x="0" y="956"/>
                  </a:cubicBezTo>
                  <a:cubicBezTo>
                    <a:pt x="0" y="788"/>
                    <a:pt x="44" y="623"/>
                    <a:pt x="128" y="478"/>
                  </a:cubicBezTo>
                  <a:cubicBezTo>
                    <a:pt x="212" y="333"/>
                    <a:pt x="333" y="212"/>
                    <a:pt x="478" y="128"/>
                  </a:cubicBezTo>
                  <a:cubicBezTo>
                    <a:pt x="624" y="45"/>
                    <a:pt x="788" y="0"/>
                    <a:pt x="955" y="0"/>
                  </a:cubicBezTo>
                  <a:cubicBezTo>
                    <a:pt x="1123" y="0"/>
                    <a:pt x="1288" y="45"/>
                    <a:pt x="1433" y="128"/>
                  </a:cubicBezTo>
                  <a:cubicBezTo>
                    <a:pt x="1578" y="212"/>
                    <a:pt x="1699" y="333"/>
                    <a:pt x="1783" y="478"/>
                  </a:cubicBezTo>
                  <a:cubicBezTo>
                    <a:pt x="1867" y="623"/>
                    <a:pt x="1911" y="788"/>
                    <a:pt x="1911" y="95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33"/>
            <p:cNvSpPr/>
            <p:nvPr/>
          </p:nvSpPr>
          <p:spPr>
            <a:xfrm>
              <a:off x="6210264" y="2453003"/>
              <a:ext cx="793759" cy="830374"/>
            </a:xfrm>
            <a:custGeom>
              <a:avLst/>
              <a:gdLst/>
              <a:ahLst/>
              <a:cxnLst/>
              <a:rect l="l" t="t" r="r" b="b"/>
              <a:pathLst>
                <a:path w="1214" h="1270" extrusionOk="0">
                  <a:moveTo>
                    <a:pt x="1213" y="626"/>
                  </a:moveTo>
                  <a:cubicBezTo>
                    <a:pt x="1208" y="504"/>
                    <a:pt x="1130" y="419"/>
                    <a:pt x="1130" y="419"/>
                  </a:cubicBezTo>
                  <a:cubicBezTo>
                    <a:pt x="1130" y="419"/>
                    <a:pt x="1161" y="344"/>
                    <a:pt x="1099" y="271"/>
                  </a:cubicBezTo>
                  <a:cubicBezTo>
                    <a:pt x="1047" y="211"/>
                    <a:pt x="1000" y="209"/>
                    <a:pt x="1000" y="209"/>
                  </a:cubicBezTo>
                  <a:cubicBezTo>
                    <a:pt x="1000" y="209"/>
                    <a:pt x="995" y="48"/>
                    <a:pt x="827" y="9"/>
                  </a:cubicBezTo>
                  <a:cubicBezTo>
                    <a:pt x="724" y="-14"/>
                    <a:pt x="649" y="11"/>
                    <a:pt x="607" y="35"/>
                  </a:cubicBezTo>
                  <a:cubicBezTo>
                    <a:pt x="564" y="11"/>
                    <a:pt x="489" y="-14"/>
                    <a:pt x="387" y="9"/>
                  </a:cubicBezTo>
                  <a:cubicBezTo>
                    <a:pt x="218" y="48"/>
                    <a:pt x="213" y="209"/>
                    <a:pt x="213" y="209"/>
                  </a:cubicBezTo>
                  <a:cubicBezTo>
                    <a:pt x="213" y="209"/>
                    <a:pt x="169" y="214"/>
                    <a:pt x="114" y="271"/>
                  </a:cubicBezTo>
                  <a:cubicBezTo>
                    <a:pt x="60" y="328"/>
                    <a:pt x="83" y="419"/>
                    <a:pt x="83" y="419"/>
                  </a:cubicBezTo>
                  <a:cubicBezTo>
                    <a:pt x="83" y="419"/>
                    <a:pt x="6" y="504"/>
                    <a:pt x="0" y="626"/>
                  </a:cubicBezTo>
                  <a:cubicBezTo>
                    <a:pt x="-5" y="748"/>
                    <a:pt x="73" y="784"/>
                    <a:pt x="73" y="784"/>
                  </a:cubicBezTo>
                  <a:cubicBezTo>
                    <a:pt x="73" y="784"/>
                    <a:pt x="9" y="864"/>
                    <a:pt x="60" y="993"/>
                  </a:cubicBezTo>
                  <a:cubicBezTo>
                    <a:pt x="96" y="1085"/>
                    <a:pt x="215" y="1108"/>
                    <a:pt x="215" y="1108"/>
                  </a:cubicBezTo>
                  <a:cubicBezTo>
                    <a:pt x="215" y="1108"/>
                    <a:pt x="272" y="1222"/>
                    <a:pt x="418" y="1261"/>
                  </a:cubicBezTo>
                  <a:cubicBezTo>
                    <a:pt x="508" y="1285"/>
                    <a:pt x="572" y="1256"/>
                    <a:pt x="607" y="1230"/>
                  </a:cubicBezTo>
                  <a:cubicBezTo>
                    <a:pt x="641" y="1256"/>
                    <a:pt x="705" y="1285"/>
                    <a:pt x="796" y="1261"/>
                  </a:cubicBezTo>
                  <a:cubicBezTo>
                    <a:pt x="941" y="1222"/>
                    <a:pt x="983" y="1105"/>
                    <a:pt x="983" y="1105"/>
                  </a:cubicBezTo>
                  <a:cubicBezTo>
                    <a:pt x="983" y="1105"/>
                    <a:pt x="1105" y="1108"/>
                    <a:pt x="1152" y="981"/>
                  </a:cubicBezTo>
                  <a:cubicBezTo>
                    <a:pt x="1192" y="872"/>
                    <a:pt x="1140" y="784"/>
                    <a:pt x="1140" y="784"/>
                  </a:cubicBezTo>
                  <a:cubicBezTo>
                    <a:pt x="1140" y="784"/>
                    <a:pt x="1218" y="748"/>
                    <a:pt x="1213" y="62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 name="Google Shape;389;p33"/>
            <p:cNvSpPr/>
            <p:nvPr/>
          </p:nvSpPr>
          <p:spPr>
            <a:xfrm>
              <a:off x="6206341" y="2583771"/>
              <a:ext cx="190921" cy="595646"/>
            </a:xfrm>
            <a:custGeom>
              <a:avLst/>
              <a:gdLst/>
              <a:ahLst/>
              <a:cxnLst/>
              <a:rect l="l" t="t" r="r" b="b"/>
              <a:pathLst>
                <a:path w="292" h="911" extrusionOk="0">
                  <a:moveTo>
                    <a:pt x="282" y="885"/>
                  </a:moveTo>
                  <a:cubicBezTo>
                    <a:pt x="279" y="887"/>
                    <a:pt x="206" y="937"/>
                    <a:pt x="108" y="839"/>
                  </a:cubicBezTo>
                  <a:cubicBezTo>
                    <a:pt x="16" y="747"/>
                    <a:pt x="74" y="610"/>
                    <a:pt x="83" y="589"/>
                  </a:cubicBezTo>
                  <a:cubicBezTo>
                    <a:pt x="96" y="597"/>
                    <a:pt x="106" y="600"/>
                    <a:pt x="106" y="600"/>
                  </a:cubicBezTo>
                  <a:cubicBezTo>
                    <a:pt x="107" y="600"/>
                    <a:pt x="107" y="600"/>
                    <a:pt x="108" y="600"/>
                  </a:cubicBezTo>
                  <a:cubicBezTo>
                    <a:pt x="110" y="600"/>
                    <a:pt x="113" y="599"/>
                    <a:pt x="114" y="596"/>
                  </a:cubicBezTo>
                  <a:cubicBezTo>
                    <a:pt x="115" y="593"/>
                    <a:pt x="113" y="589"/>
                    <a:pt x="109" y="588"/>
                  </a:cubicBezTo>
                  <a:cubicBezTo>
                    <a:pt x="108" y="588"/>
                    <a:pt x="15" y="560"/>
                    <a:pt x="13" y="426"/>
                  </a:cubicBezTo>
                  <a:cubicBezTo>
                    <a:pt x="10" y="288"/>
                    <a:pt x="92" y="224"/>
                    <a:pt x="93" y="224"/>
                  </a:cubicBezTo>
                  <a:cubicBezTo>
                    <a:pt x="95" y="222"/>
                    <a:pt x="96" y="220"/>
                    <a:pt x="95" y="217"/>
                  </a:cubicBezTo>
                  <a:cubicBezTo>
                    <a:pt x="95" y="216"/>
                    <a:pt x="72" y="130"/>
                    <a:pt x="138" y="63"/>
                  </a:cubicBezTo>
                  <a:cubicBezTo>
                    <a:pt x="196" y="4"/>
                    <a:pt x="252" y="13"/>
                    <a:pt x="252" y="13"/>
                  </a:cubicBezTo>
                  <a:cubicBezTo>
                    <a:pt x="256" y="14"/>
                    <a:pt x="259" y="11"/>
                    <a:pt x="259" y="8"/>
                  </a:cubicBezTo>
                  <a:cubicBezTo>
                    <a:pt x="260" y="5"/>
                    <a:pt x="258" y="1"/>
                    <a:pt x="255" y="1"/>
                  </a:cubicBezTo>
                  <a:cubicBezTo>
                    <a:pt x="252" y="0"/>
                    <a:pt x="192" y="-10"/>
                    <a:pt x="129" y="54"/>
                  </a:cubicBezTo>
                  <a:cubicBezTo>
                    <a:pt x="66" y="119"/>
                    <a:pt x="78" y="198"/>
                    <a:pt x="83" y="216"/>
                  </a:cubicBezTo>
                  <a:cubicBezTo>
                    <a:pt x="66" y="230"/>
                    <a:pt x="-2" y="295"/>
                    <a:pt x="0" y="426"/>
                  </a:cubicBezTo>
                  <a:cubicBezTo>
                    <a:pt x="2" y="516"/>
                    <a:pt x="43" y="561"/>
                    <a:pt x="73" y="583"/>
                  </a:cubicBezTo>
                  <a:cubicBezTo>
                    <a:pt x="65" y="599"/>
                    <a:pt x="-1" y="748"/>
                    <a:pt x="100" y="848"/>
                  </a:cubicBezTo>
                  <a:cubicBezTo>
                    <a:pt x="150" y="898"/>
                    <a:pt x="195" y="911"/>
                    <a:pt x="229" y="911"/>
                  </a:cubicBezTo>
                  <a:cubicBezTo>
                    <a:pt x="266" y="911"/>
                    <a:pt x="289" y="896"/>
                    <a:pt x="289" y="895"/>
                  </a:cubicBezTo>
                  <a:cubicBezTo>
                    <a:pt x="292" y="893"/>
                    <a:pt x="293" y="889"/>
                    <a:pt x="291" y="887"/>
                  </a:cubicBezTo>
                  <a:cubicBezTo>
                    <a:pt x="289" y="884"/>
                    <a:pt x="285" y="883"/>
                    <a:pt x="282" y="8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0" name="Google Shape;390;p33"/>
            <p:cNvSpPr/>
            <p:nvPr/>
          </p:nvSpPr>
          <p:spPr>
            <a:xfrm>
              <a:off x="6335147" y="2951227"/>
              <a:ext cx="242574" cy="156267"/>
            </a:xfrm>
            <a:custGeom>
              <a:avLst/>
              <a:gdLst/>
              <a:ahLst/>
              <a:cxnLst/>
              <a:rect l="l" t="t" r="r" b="b"/>
              <a:pathLst>
                <a:path w="371" h="239" extrusionOk="0">
                  <a:moveTo>
                    <a:pt x="362" y="184"/>
                  </a:moveTo>
                  <a:cubicBezTo>
                    <a:pt x="336" y="196"/>
                    <a:pt x="305" y="196"/>
                    <a:pt x="279" y="184"/>
                  </a:cubicBezTo>
                  <a:cubicBezTo>
                    <a:pt x="245" y="168"/>
                    <a:pt x="225" y="137"/>
                    <a:pt x="203" y="103"/>
                  </a:cubicBezTo>
                  <a:cubicBezTo>
                    <a:pt x="186" y="79"/>
                    <a:pt x="170" y="53"/>
                    <a:pt x="147" y="34"/>
                  </a:cubicBezTo>
                  <a:cubicBezTo>
                    <a:pt x="109" y="2"/>
                    <a:pt x="52" y="-9"/>
                    <a:pt x="4" y="6"/>
                  </a:cubicBezTo>
                  <a:cubicBezTo>
                    <a:pt x="1" y="7"/>
                    <a:pt x="-1" y="10"/>
                    <a:pt x="0" y="13"/>
                  </a:cubicBezTo>
                  <a:cubicBezTo>
                    <a:pt x="1" y="17"/>
                    <a:pt x="5" y="18"/>
                    <a:pt x="8" y="17"/>
                  </a:cubicBezTo>
                  <a:cubicBezTo>
                    <a:pt x="52" y="3"/>
                    <a:pt x="104" y="14"/>
                    <a:pt x="139" y="44"/>
                  </a:cubicBezTo>
                  <a:cubicBezTo>
                    <a:pt x="150" y="53"/>
                    <a:pt x="159" y="64"/>
                    <a:pt x="168" y="75"/>
                  </a:cubicBezTo>
                  <a:cubicBezTo>
                    <a:pt x="168" y="76"/>
                    <a:pt x="169" y="77"/>
                    <a:pt x="169" y="78"/>
                  </a:cubicBezTo>
                  <a:cubicBezTo>
                    <a:pt x="180" y="95"/>
                    <a:pt x="182" y="118"/>
                    <a:pt x="175" y="147"/>
                  </a:cubicBezTo>
                  <a:cubicBezTo>
                    <a:pt x="171" y="164"/>
                    <a:pt x="167" y="177"/>
                    <a:pt x="160" y="188"/>
                  </a:cubicBezTo>
                  <a:cubicBezTo>
                    <a:pt x="143" y="214"/>
                    <a:pt x="112" y="229"/>
                    <a:pt x="81" y="227"/>
                  </a:cubicBezTo>
                  <a:cubicBezTo>
                    <a:pt x="78" y="226"/>
                    <a:pt x="75" y="229"/>
                    <a:pt x="75" y="232"/>
                  </a:cubicBezTo>
                  <a:cubicBezTo>
                    <a:pt x="74" y="236"/>
                    <a:pt x="77" y="239"/>
                    <a:pt x="80" y="239"/>
                  </a:cubicBezTo>
                  <a:cubicBezTo>
                    <a:pt x="83" y="239"/>
                    <a:pt x="85" y="239"/>
                    <a:pt x="88" y="239"/>
                  </a:cubicBezTo>
                  <a:cubicBezTo>
                    <a:pt x="120" y="239"/>
                    <a:pt x="153" y="222"/>
                    <a:pt x="170" y="194"/>
                  </a:cubicBezTo>
                  <a:cubicBezTo>
                    <a:pt x="178" y="182"/>
                    <a:pt x="183" y="168"/>
                    <a:pt x="187" y="149"/>
                  </a:cubicBezTo>
                  <a:cubicBezTo>
                    <a:pt x="191" y="134"/>
                    <a:pt x="192" y="120"/>
                    <a:pt x="191" y="107"/>
                  </a:cubicBezTo>
                  <a:cubicBezTo>
                    <a:pt x="191" y="108"/>
                    <a:pt x="192" y="109"/>
                    <a:pt x="192" y="110"/>
                  </a:cubicBezTo>
                  <a:cubicBezTo>
                    <a:pt x="214" y="143"/>
                    <a:pt x="237" y="177"/>
                    <a:pt x="274" y="195"/>
                  </a:cubicBezTo>
                  <a:cubicBezTo>
                    <a:pt x="288" y="202"/>
                    <a:pt x="305" y="205"/>
                    <a:pt x="321" y="205"/>
                  </a:cubicBezTo>
                  <a:cubicBezTo>
                    <a:pt x="337" y="205"/>
                    <a:pt x="352" y="202"/>
                    <a:pt x="367" y="195"/>
                  </a:cubicBezTo>
                  <a:cubicBezTo>
                    <a:pt x="370" y="194"/>
                    <a:pt x="371" y="190"/>
                    <a:pt x="370" y="187"/>
                  </a:cubicBezTo>
                  <a:cubicBezTo>
                    <a:pt x="369" y="184"/>
                    <a:pt x="365" y="183"/>
                    <a:pt x="362" y="184"/>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 name="Google Shape;391;p33"/>
            <p:cNvSpPr/>
            <p:nvPr/>
          </p:nvSpPr>
          <p:spPr>
            <a:xfrm>
              <a:off x="6317493" y="2708654"/>
              <a:ext cx="220997" cy="190921"/>
            </a:xfrm>
            <a:custGeom>
              <a:avLst/>
              <a:gdLst/>
              <a:ahLst/>
              <a:cxnLst/>
              <a:rect l="l" t="t" r="r" b="b"/>
              <a:pathLst>
                <a:path w="338" h="292" extrusionOk="0">
                  <a:moveTo>
                    <a:pt x="50" y="2"/>
                  </a:moveTo>
                  <a:cubicBezTo>
                    <a:pt x="49" y="0"/>
                    <a:pt x="45" y="-1"/>
                    <a:pt x="42" y="0"/>
                  </a:cubicBezTo>
                  <a:cubicBezTo>
                    <a:pt x="39" y="2"/>
                    <a:pt x="38" y="6"/>
                    <a:pt x="40" y="8"/>
                  </a:cubicBezTo>
                  <a:cubicBezTo>
                    <a:pt x="59" y="43"/>
                    <a:pt x="94" y="70"/>
                    <a:pt x="136" y="84"/>
                  </a:cubicBezTo>
                  <a:cubicBezTo>
                    <a:pt x="155" y="90"/>
                    <a:pt x="174" y="93"/>
                    <a:pt x="196" y="95"/>
                  </a:cubicBezTo>
                  <a:cubicBezTo>
                    <a:pt x="172" y="138"/>
                    <a:pt x="133" y="172"/>
                    <a:pt x="88" y="190"/>
                  </a:cubicBezTo>
                  <a:cubicBezTo>
                    <a:pt x="86" y="190"/>
                    <a:pt x="84" y="191"/>
                    <a:pt x="83" y="192"/>
                  </a:cubicBezTo>
                  <a:cubicBezTo>
                    <a:pt x="73" y="196"/>
                    <a:pt x="63" y="199"/>
                    <a:pt x="52" y="201"/>
                  </a:cubicBezTo>
                  <a:cubicBezTo>
                    <a:pt x="33" y="205"/>
                    <a:pt x="19" y="205"/>
                    <a:pt x="8" y="200"/>
                  </a:cubicBezTo>
                  <a:cubicBezTo>
                    <a:pt x="5" y="199"/>
                    <a:pt x="1" y="200"/>
                    <a:pt x="0" y="203"/>
                  </a:cubicBezTo>
                  <a:cubicBezTo>
                    <a:pt x="-1" y="207"/>
                    <a:pt x="0" y="210"/>
                    <a:pt x="3" y="211"/>
                  </a:cubicBezTo>
                  <a:cubicBezTo>
                    <a:pt x="12" y="215"/>
                    <a:pt x="21" y="216"/>
                    <a:pt x="29" y="216"/>
                  </a:cubicBezTo>
                  <a:cubicBezTo>
                    <a:pt x="39" y="216"/>
                    <a:pt x="47" y="215"/>
                    <a:pt x="54" y="213"/>
                  </a:cubicBezTo>
                  <a:cubicBezTo>
                    <a:pt x="63" y="212"/>
                    <a:pt x="72" y="209"/>
                    <a:pt x="81" y="206"/>
                  </a:cubicBezTo>
                  <a:cubicBezTo>
                    <a:pt x="81" y="239"/>
                    <a:pt x="98" y="272"/>
                    <a:pt x="126" y="291"/>
                  </a:cubicBezTo>
                  <a:cubicBezTo>
                    <a:pt x="127" y="291"/>
                    <a:pt x="128" y="292"/>
                    <a:pt x="129" y="292"/>
                  </a:cubicBezTo>
                  <a:cubicBezTo>
                    <a:pt x="131" y="292"/>
                    <a:pt x="133" y="291"/>
                    <a:pt x="135" y="289"/>
                  </a:cubicBezTo>
                  <a:cubicBezTo>
                    <a:pt x="136" y="286"/>
                    <a:pt x="136" y="282"/>
                    <a:pt x="133" y="280"/>
                  </a:cubicBezTo>
                  <a:cubicBezTo>
                    <a:pt x="107" y="264"/>
                    <a:pt x="92" y="232"/>
                    <a:pt x="93" y="202"/>
                  </a:cubicBezTo>
                  <a:cubicBezTo>
                    <a:pt x="142" y="181"/>
                    <a:pt x="185" y="143"/>
                    <a:pt x="209" y="95"/>
                  </a:cubicBezTo>
                  <a:cubicBezTo>
                    <a:pt x="211" y="95"/>
                    <a:pt x="214" y="96"/>
                    <a:pt x="217" y="96"/>
                  </a:cubicBezTo>
                  <a:cubicBezTo>
                    <a:pt x="230" y="96"/>
                    <a:pt x="244" y="95"/>
                    <a:pt x="258" y="93"/>
                  </a:cubicBezTo>
                  <a:cubicBezTo>
                    <a:pt x="281" y="91"/>
                    <a:pt x="311" y="86"/>
                    <a:pt x="335" y="68"/>
                  </a:cubicBezTo>
                  <a:cubicBezTo>
                    <a:pt x="338" y="66"/>
                    <a:pt x="338" y="63"/>
                    <a:pt x="336" y="60"/>
                  </a:cubicBezTo>
                  <a:cubicBezTo>
                    <a:pt x="334" y="58"/>
                    <a:pt x="331" y="56"/>
                    <a:pt x="328" y="58"/>
                  </a:cubicBezTo>
                  <a:cubicBezTo>
                    <a:pt x="307" y="74"/>
                    <a:pt x="279" y="79"/>
                    <a:pt x="257" y="81"/>
                  </a:cubicBezTo>
                  <a:cubicBezTo>
                    <a:pt x="212" y="86"/>
                    <a:pt x="174" y="83"/>
                    <a:pt x="140" y="72"/>
                  </a:cubicBezTo>
                  <a:cubicBezTo>
                    <a:pt x="101" y="59"/>
                    <a:pt x="68" y="34"/>
                    <a:pt x="5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 name="Google Shape;392;p33"/>
            <p:cNvSpPr/>
            <p:nvPr/>
          </p:nvSpPr>
          <p:spPr>
            <a:xfrm>
              <a:off x="6429299" y="3191186"/>
              <a:ext cx="120306" cy="34000"/>
            </a:xfrm>
            <a:custGeom>
              <a:avLst/>
              <a:gdLst/>
              <a:ahLst/>
              <a:cxnLst/>
              <a:rect l="l" t="t" r="r" b="b"/>
              <a:pathLst>
                <a:path w="184" h="52" extrusionOk="0">
                  <a:moveTo>
                    <a:pt x="181" y="1"/>
                  </a:moveTo>
                  <a:cubicBezTo>
                    <a:pt x="178" y="-1"/>
                    <a:pt x="174" y="0"/>
                    <a:pt x="172" y="3"/>
                  </a:cubicBezTo>
                  <a:cubicBezTo>
                    <a:pt x="159" y="22"/>
                    <a:pt x="137" y="35"/>
                    <a:pt x="112" y="39"/>
                  </a:cubicBezTo>
                  <a:cubicBezTo>
                    <a:pt x="90" y="42"/>
                    <a:pt x="65" y="39"/>
                    <a:pt x="39" y="30"/>
                  </a:cubicBezTo>
                  <a:cubicBezTo>
                    <a:pt x="23" y="25"/>
                    <a:pt x="14" y="18"/>
                    <a:pt x="11" y="9"/>
                  </a:cubicBezTo>
                  <a:cubicBezTo>
                    <a:pt x="10" y="6"/>
                    <a:pt x="6" y="5"/>
                    <a:pt x="3" y="6"/>
                  </a:cubicBezTo>
                  <a:cubicBezTo>
                    <a:pt x="0" y="7"/>
                    <a:pt x="-2" y="10"/>
                    <a:pt x="0" y="14"/>
                  </a:cubicBezTo>
                  <a:cubicBezTo>
                    <a:pt x="6" y="30"/>
                    <a:pt x="23" y="37"/>
                    <a:pt x="35" y="42"/>
                  </a:cubicBezTo>
                  <a:cubicBezTo>
                    <a:pt x="55" y="49"/>
                    <a:pt x="75" y="52"/>
                    <a:pt x="93" y="52"/>
                  </a:cubicBezTo>
                  <a:cubicBezTo>
                    <a:pt x="100" y="52"/>
                    <a:pt x="107" y="52"/>
                    <a:pt x="114" y="51"/>
                  </a:cubicBezTo>
                  <a:cubicBezTo>
                    <a:pt x="143" y="46"/>
                    <a:pt x="168" y="31"/>
                    <a:pt x="182" y="10"/>
                  </a:cubicBezTo>
                  <a:cubicBezTo>
                    <a:pt x="184" y="7"/>
                    <a:pt x="184" y="3"/>
                    <a:pt x="181"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 name="Google Shape;393;p33"/>
            <p:cNvSpPr/>
            <p:nvPr/>
          </p:nvSpPr>
          <p:spPr>
            <a:xfrm>
              <a:off x="6413607" y="2519041"/>
              <a:ext cx="177844" cy="145152"/>
            </a:xfrm>
            <a:custGeom>
              <a:avLst/>
              <a:gdLst/>
              <a:ahLst/>
              <a:cxnLst/>
              <a:rect l="l" t="t" r="r" b="b"/>
              <a:pathLst>
                <a:path w="272" h="222" extrusionOk="0">
                  <a:moveTo>
                    <a:pt x="4" y="11"/>
                  </a:moveTo>
                  <a:cubicBezTo>
                    <a:pt x="31" y="21"/>
                    <a:pt x="53" y="35"/>
                    <a:pt x="70" y="51"/>
                  </a:cubicBezTo>
                  <a:cubicBezTo>
                    <a:pt x="90" y="70"/>
                    <a:pt x="103" y="93"/>
                    <a:pt x="107" y="116"/>
                  </a:cubicBezTo>
                  <a:cubicBezTo>
                    <a:pt x="68" y="139"/>
                    <a:pt x="34" y="173"/>
                    <a:pt x="13" y="213"/>
                  </a:cubicBezTo>
                  <a:cubicBezTo>
                    <a:pt x="11" y="216"/>
                    <a:pt x="12" y="220"/>
                    <a:pt x="15" y="222"/>
                  </a:cubicBezTo>
                  <a:cubicBezTo>
                    <a:pt x="16" y="222"/>
                    <a:pt x="17" y="222"/>
                    <a:pt x="18" y="222"/>
                  </a:cubicBezTo>
                  <a:cubicBezTo>
                    <a:pt x="20" y="222"/>
                    <a:pt x="23" y="221"/>
                    <a:pt x="24" y="219"/>
                  </a:cubicBezTo>
                  <a:cubicBezTo>
                    <a:pt x="46" y="177"/>
                    <a:pt x="82" y="142"/>
                    <a:pt x="125" y="120"/>
                  </a:cubicBezTo>
                  <a:cubicBezTo>
                    <a:pt x="168" y="99"/>
                    <a:pt x="218" y="91"/>
                    <a:pt x="265" y="99"/>
                  </a:cubicBezTo>
                  <a:cubicBezTo>
                    <a:pt x="268" y="99"/>
                    <a:pt x="271" y="97"/>
                    <a:pt x="272" y="94"/>
                  </a:cubicBezTo>
                  <a:cubicBezTo>
                    <a:pt x="272" y="90"/>
                    <a:pt x="270" y="87"/>
                    <a:pt x="267" y="87"/>
                  </a:cubicBezTo>
                  <a:cubicBezTo>
                    <a:pt x="217" y="79"/>
                    <a:pt x="165" y="87"/>
                    <a:pt x="120" y="109"/>
                  </a:cubicBezTo>
                  <a:cubicBezTo>
                    <a:pt x="119" y="110"/>
                    <a:pt x="119" y="110"/>
                    <a:pt x="118" y="110"/>
                  </a:cubicBezTo>
                  <a:cubicBezTo>
                    <a:pt x="113" y="85"/>
                    <a:pt x="99" y="62"/>
                    <a:pt x="79" y="42"/>
                  </a:cubicBezTo>
                  <a:cubicBezTo>
                    <a:pt x="60" y="25"/>
                    <a:pt x="36" y="10"/>
                    <a:pt x="8" y="0"/>
                  </a:cubicBezTo>
                  <a:cubicBezTo>
                    <a:pt x="5" y="-1"/>
                    <a:pt x="1" y="0"/>
                    <a:pt x="0" y="3"/>
                  </a:cubicBezTo>
                  <a:cubicBezTo>
                    <a:pt x="-1" y="7"/>
                    <a:pt x="1" y="10"/>
                    <a:pt x="4" y="11"/>
                  </a:cubicBezTo>
                  <a:close/>
                </a:path>
              </a:pathLst>
            </a:custGeom>
            <a:solidFill>
              <a:schemeClr val="dk1"/>
            </a:solidFill>
            <a:ln>
              <a:noFill/>
            </a:ln>
          </p:spPr>
          <p:txBody>
            <a:bodyPr spcFirstLastPara="1" wrap="square" lIns="90000" tIns="34900" rIns="90000" bIns="34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 name="Google Shape;394;p33"/>
            <p:cNvSpPr/>
            <p:nvPr/>
          </p:nvSpPr>
          <p:spPr>
            <a:xfrm>
              <a:off x="6635912" y="2951227"/>
              <a:ext cx="242574" cy="156267"/>
            </a:xfrm>
            <a:custGeom>
              <a:avLst/>
              <a:gdLst/>
              <a:ahLst/>
              <a:cxnLst/>
              <a:rect l="l" t="t" r="r" b="b"/>
              <a:pathLst>
                <a:path w="371" h="239" extrusionOk="0">
                  <a:moveTo>
                    <a:pt x="97" y="195"/>
                  </a:moveTo>
                  <a:cubicBezTo>
                    <a:pt x="134" y="178"/>
                    <a:pt x="156" y="143"/>
                    <a:pt x="178" y="110"/>
                  </a:cubicBezTo>
                  <a:cubicBezTo>
                    <a:pt x="178" y="109"/>
                    <a:pt x="179" y="108"/>
                    <a:pt x="180" y="107"/>
                  </a:cubicBezTo>
                  <a:cubicBezTo>
                    <a:pt x="179" y="120"/>
                    <a:pt x="180" y="134"/>
                    <a:pt x="183" y="150"/>
                  </a:cubicBezTo>
                  <a:cubicBezTo>
                    <a:pt x="187" y="168"/>
                    <a:pt x="193" y="183"/>
                    <a:pt x="200" y="195"/>
                  </a:cubicBezTo>
                  <a:cubicBezTo>
                    <a:pt x="218" y="222"/>
                    <a:pt x="250" y="239"/>
                    <a:pt x="282" y="239"/>
                  </a:cubicBezTo>
                  <a:cubicBezTo>
                    <a:pt x="285" y="239"/>
                    <a:pt x="288" y="239"/>
                    <a:pt x="290" y="239"/>
                  </a:cubicBezTo>
                  <a:cubicBezTo>
                    <a:pt x="294" y="239"/>
                    <a:pt x="296" y="236"/>
                    <a:pt x="296" y="232"/>
                  </a:cubicBezTo>
                  <a:cubicBezTo>
                    <a:pt x="296" y="229"/>
                    <a:pt x="292" y="226"/>
                    <a:pt x="289" y="227"/>
                  </a:cubicBezTo>
                  <a:cubicBezTo>
                    <a:pt x="259" y="230"/>
                    <a:pt x="227" y="214"/>
                    <a:pt x="211" y="188"/>
                  </a:cubicBezTo>
                  <a:cubicBezTo>
                    <a:pt x="204" y="177"/>
                    <a:pt x="199" y="164"/>
                    <a:pt x="195" y="147"/>
                  </a:cubicBezTo>
                  <a:cubicBezTo>
                    <a:pt x="189" y="118"/>
                    <a:pt x="191" y="95"/>
                    <a:pt x="201" y="78"/>
                  </a:cubicBezTo>
                  <a:cubicBezTo>
                    <a:pt x="202" y="77"/>
                    <a:pt x="202" y="76"/>
                    <a:pt x="202" y="75"/>
                  </a:cubicBezTo>
                  <a:cubicBezTo>
                    <a:pt x="211" y="64"/>
                    <a:pt x="220" y="53"/>
                    <a:pt x="231" y="44"/>
                  </a:cubicBezTo>
                  <a:cubicBezTo>
                    <a:pt x="267" y="14"/>
                    <a:pt x="318" y="4"/>
                    <a:pt x="362" y="18"/>
                  </a:cubicBezTo>
                  <a:cubicBezTo>
                    <a:pt x="366" y="19"/>
                    <a:pt x="369" y="17"/>
                    <a:pt x="370" y="14"/>
                  </a:cubicBezTo>
                  <a:cubicBezTo>
                    <a:pt x="371" y="10"/>
                    <a:pt x="369" y="7"/>
                    <a:pt x="366" y="6"/>
                  </a:cubicBezTo>
                  <a:cubicBezTo>
                    <a:pt x="318" y="-9"/>
                    <a:pt x="262" y="2"/>
                    <a:pt x="223" y="34"/>
                  </a:cubicBezTo>
                  <a:cubicBezTo>
                    <a:pt x="200" y="54"/>
                    <a:pt x="184" y="79"/>
                    <a:pt x="168" y="103"/>
                  </a:cubicBezTo>
                  <a:cubicBezTo>
                    <a:pt x="146" y="137"/>
                    <a:pt x="125" y="168"/>
                    <a:pt x="91" y="184"/>
                  </a:cubicBezTo>
                  <a:cubicBezTo>
                    <a:pt x="65" y="196"/>
                    <a:pt x="35" y="196"/>
                    <a:pt x="8" y="184"/>
                  </a:cubicBezTo>
                  <a:cubicBezTo>
                    <a:pt x="5" y="183"/>
                    <a:pt x="2" y="184"/>
                    <a:pt x="0" y="187"/>
                  </a:cubicBezTo>
                  <a:cubicBezTo>
                    <a:pt x="-1" y="190"/>
                    <a:pt x="0" y="194"/>
                    <a:pt x="3" y="196"/>
                  </a:cubicBezTo>
                  <a:cubicBezTo>
                    <a:pt x="18" y="202"/>
                    <a:pt x="33" y="205"/>
                    <a:pt x="49" y="205"/>
                  </a:cubicBezTo>
                  <a:cubicBezTo>
                    <a:pt x="66" y="205"/>
                    <a:pt x="82" y="202"/>
                    <a:pt x="97" y="195"/>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5" name="Google Shape;395;p33"/>
            <p:cNvSpPr/>
            <p:nvPr/>
          </p:nvSpPr>
          <p:spPr>
            <a:xfrm>
              <a:off x="6490760" y="2471311"/>
              <a:ext cx="232112" cy="789836"/>
            </a:xfrm>
            <a:custGeom>
              <a:avLst/>
              <a:gdLst/>
              <a:ahLst/>
              <a:cxnLst/>
              <a:rect l="l" t="t" r="r" b="b"/>
              <a:pathLst>
                <a:path w="355" h="1208" extrusionOk="0">
                  <a:moveTo>
                    <a:pt x="246" y="758"/>
                  </a:moveTo>
                  <a:cubicBezTo>
                    <a:pt x="248" y="758"/>
                    <a:pt x="250" y="758"/>
                    <a:pt x="253" y="758"/>
                  </a:cubicBezTo>
                  <a:cubicBezTo>
                    <a:pt x="271" y="758"/>
                    <a:pt x="295" y="755"/>
                    <a:pt x="317" y="741"/>
                  </a:cubicBezTo>
                  <a:cubicBezTo>
                    <a:pt x="339" y="726"/>
                    <a:pt x="354" y="701"/>
                    <a:pt x="355" y="677"/>
                  </a:cubicBezTo>
                  <a:cubicBezTo>
                    <a:pt x="355" y="674"/>
                    <a:pt x="352" y="671"/>
                    <a:pt x="349" y="671"/>
                  </a:cubicBezTo>
                  <a:cubicBezTo>
                    <a:pt x="345" y="670"/>
                    <a:pt x="342" y="673"/>
                    <a:pt x="342" y="677"/>
                  </a:cubicBezTo>
                  <a:cubicBezTo>
                    <a:pt x="342" y="697"/>
                    <a:pt x="329" y="718"/>
                    <a:pt x="310" y="730"/>
                  </a:cubicBezTo>
                  <a:cubicBezTo>
                    <a:pt x="288" y="745"/>
                    <a:pt x="263" y="747"/>
                    <a:pt x="246" y="746"/>
                  </a:cubicBezTo>
                  <a:cubicBezTo>
                    <a:pt x="220" y="745"/>
                    <a:pt x="198" y="735"/>
                    <a:pt x="187" y="719"/>
                  </a:cubicBezTo>
                  <a:cubicBezTo>
                    <a:pt x="187" y="718"/>
                    <a:pt x="185" y="717"/>
                    <a:pt x="184" y="717"/>
                  </a:cubicBezTo>
                  <a:lnTo>
                    <a:pt x="184" y="7"/>
                  </a:lnTo>
                  <a:cubicBezTo>
                    <a:pt x="184" y="3"/>
                    <a:pt x="182" y="0"/>
                    <a:pt x="178" y="0"/>
                  </a:cubicBezTo>
                  <a:cubicBezTo>
                    <a:pt x="175" y="0"/>
                    <a:pt x="171" y="3"/>
                    <a:pt x="171" y="7"/>
                  </a:cubicBezTo>
                  <a:lnTo>
                    <a:pt x="171" y="716"/>
                  </a:lnTo>
                  <a:cubicBezTo>
                    <a:pt x="170" y="717"/>
                    <a:pt x="168" y="718"/>
                    <a:pt x="167" y="719"/>
                  </a:cubicBezTo>
                  <a:cubicBezTo>
                    <a:pt x="156" y="735"/>
                    <a:pt x="135" y="745"/>
                    <a:pt x="108" y="746"/>
                  </a:cubicBezTo>
                  <a:cubicBezTo>
                    <a:pt x="91" y="747"/>
                    <a:pt x="66" y="745"/>
                    <a:pt x="44" y="730"/>
                  </a:cubicBezTo>
                  <a:cubicBezTo>
                    <a:pt x="25" y="718"/>
                    <a:pt x="13" y="697"/>
                    <a:pt x="12" y="677"/>
                  </a:cubicBezTo>
                  <a:cubicBezTo>
                    <a:pt x="12" y="673"/>
                    <a:pt x="9" y="671"/>
                    <a:pt x="6" y="671"/>
                  </a:cubicBezTo>
                  <a:cubicBezTo>
                    <a:pt x="2" y="671"/>
                    <a:pt x="-1" y="674"/>
                    <a:pt x="0" y="677"/>
                  </a:cubicBezTo>
                  <a:cubicBezTo>
                    <a:pt x="0" y="701"/>
                    <a:pt x="15" y="726"/>
                    <a:pt x="37" y="741"/>
                  </a:cubicBezTo>
                  <a:cubicBezTo>
                    <a:pt x="59" y="755"/>
                    <a:pt x="83" y="758"/>
                    <a:pt x="102" y="758"/>
                  </a:cubicBezTo>
                  <a:cubicBezTo>
                    <a:pt x="104" y="758"/>
                    <a:pt x="106" y="758"/>
                    <a:pt x="108" y="758"/>
                  </a:cubicBezTo>
                  <a:cubicBezTo>
                    <a:pt x="135" y="757"/>
                    <a:pt x="158" y="748"/>
                    <a:pt x="171" y="733"/>
                  </a:cubicBezTo>
                  <a:lnTo>
                    <a:pt x="171" y="1202"/>
                  </a:lnTo>
                  <a:cubicBezTo>
                    <a:pt x="171" y="1206"/>
                    <a:pt x="175" y="1208"/>
                    <a:pt x="178" y="1208"/>
                  </a:cubicBezTo>
                  <a:cubicBezTo>
                    <a:pt x="182" y="1208"/>
                    <a:pt x="184" y="1206"/>
                    <a:pt x="184" y="1202"/>
                  </a:cubicBezTo>
                  <a:lnTo>
                    <a:pt x="184" y="734"/>
                  </a:lnTo>
                  <a:cubicBezTo>
                    <a:pt x="198" y="748"/>
                    <a:pt x="220" y="757"/>
                    <a:pt x="246" y="7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 name="Google Shape;396;p33"/>
            <p:cNvSpPr/>
            <p:nvPr/>
          </p:nvSpPr>
          <p:spPr>
            <a:xfrm>
              <a:off x="6675142" y="2708000"/>
              <a:ext cx="220997" cy="191574"/>
            </a:xfrm>
            <a:custGeom>
              <a:avLst/>
              <a:gdLst/>
              <a:ahLst/>
              <a:cxnLst/>
              <a:rect l="l" t="t" r="r" b="b"/>
              <a:pathLst>
                <a:path w="338" h="293" extrusionOk="0">
                  <a:moveTo>
                    <a:pt x="298" y="9"/>
                  </a:moveTo>
                  <a:cubicBezTo>
                    <a:pt x="299" y="7"/>
                    <a:pt x="298" y="3"/>
                    <a:pt x="295" y="1"/>
                  </a:cubicBezTo>
                  <a:cubicBezTo>
                    <a:pt x="292" y="-1"/>
                    <a:pt x="288" y="0"/>
                    <a:pt x="287" y="3"/>
                  </a:cubicBezTo>
                  <a:cubicBezTo>
                    <a:pt x="269" y="35"/>
                    <a:pt x="237" y="60"/>
                    <a:pt x="197" y="73"/>
                  </a:cubicBezTo>
                  <a:cubicBezTo>
                    <a:pt x="164" y="84"/>
                    <a:pt x="125" y="87"/>
                    <a:pt x="80" y="82"/>
                  </a:cubicBezTo>
                  <a:cubicBezTo>
                    <a:pt x="58" y="80"/>
                    <a:pt x="31" y="75"/>
                    <a:pt x="9" y="59"/>
                  </a:cubicBezTo>
                  <a:cubicBezTo>
                    <a:pt x="7" y="58"/>
                    <a:pt x="3" y="58"/>
                    <a:pt x="1" y="61"/>
                  </a:cubicBezTo>
                  <a:cubicBezTo>
                    <a:pt x="-1" y="64"/>
                    <a:pt x="-1" y="67"/>
                    <a:pt x="2" y="69"/>
                  </a:cubicBezTo>
                  <a:cubicBezTo>
                    <a:pt x="26" y="87"/>
                    <a:pt x="56" y="92"/>
                    <a:pt x="79" y="94"/>
                  </a:cubicBezTo>
                  <a:cubicBezTo>
                    <a:pt x="93" y="96"/>
                    <a:pt x="107" y="97"/>
                    <a:pt x="120" y="97"/>
                  </a:cubicBezTo>
                  <a:cubicBezTo>
                    <a:pt x="123" y="97"/>
                    <a:pt x="126" y="97"/>
                    <a:pt x="128" y="97"/>
                  </a:cubicBezTo>
                  <a:cubicBezTo>
                    <a:pt x="152" y="144"/>
                    <a:pt x="195" y="182"/>
                    <a:pt x="244" y="203"/>
                  </a:cubicBezTo>
                  <a:cubicBezTo>
                    <a:pt x="246" y="233"/>
                    <a:pt x="230" y="265"/>
                    <a:pt x="204" y="282"/>
                  </a:cubicBezTo>
                  <a:cubicBezTo>
                    <a:pt x="201" y="283"/>
                    <a:pt x="201" y="287"/>
                    <a:pt x="202" y="290"/>
                  </a:cubicBezTo>
                  <a:cubicBezTo>
                    <a:pt x="204" y="292"/>
                    <a:pt x="206" y="293"/>
                    <a:pt x="208" y="293"/>
                  </a:cubicBezTo>
                  <a:cubicBezTo>
                    <a:pt x="209" y="293"/>
                    <a:pt x="210" y="293"/>
                    <a:pt x="211" y="292"/>
                  </a:cubicBezTo>
                  <a:cubicBezTo>
                    <a:pt x="239" y="273"/>
                    <a:pt x="256" y="240"/>
                    <a:pt x="256" y="207"/>
                  </a:cubicBezTo>
                  <a:cubicBezTo>
                    <a:pt x="265" y="210"/>
                    <a:pt x="274" y="213"/>
                    <a:pt x="283" y="214"/>
                  </a:cubicBezTo>
                  <a:cubicBezTo>
                    <a:pt x="290" y="216"/>
                    <a:pt x="298" y="217"/>
                    <a:pt x="308" y="217"/>
                  </a:cubicBezTo>
                  <a:cubicBezTo>
                    <a:pt x="316" y="217"/>
                    <a:pt x="325" y="216"/>
                    <a:pt x="334" y="213"/>
                  </a:cubicBezTo>
                  <a:cubicBezTo>
                    <a:pt x="337" y="211"/>
                    <a:pt x="338" y="208"/>
                    <a:pt x="337" y="204"/>
                  </a:cubicBezTo>
                  <a:cubicBezTo>
                    <a:pt x="336" y="201"/>
                    <a:pt x="332" y="200"/>
                    <a:pt x="329" y="201"/>
                  </a:cubicBezTo>
                  <a:cubicBezTo>
                    <a:pt x="318" y="206"/>
                    <a:pt x="304" y="206"/>
                    <a:pt x="285" y="203"/>
                  </a:cubicBezTo>
                  <a:cubicBezTo>
                    <a:pt x="275" y="200"/>
                    <a:pt x="264" y="197"/>
                    <a:pt x="254" y="193"/>
                  </a:cubicBezTo>
                  <a:cubicBezTo>
                    <a:pt x="253" y="192"/>
                    <a:pt x="251" y="191"/>
                    <a:pt x="249" y="192"/>
                  </a:cubicBezTo>
                  <a:cubicBezTo>
                    <a:pt x="204" y="173"/>
                    <a:pt x="165" y="139"/>
                    <a:pt x="142" y="96"/>
                  </a:cubicBezTo>
                  <a:cubicBezTo>
                    <a:pt x="163" y="94"/>
                    <a:pt x="183" y="91"/>
                    <a:pt x="201" y="85"/>
                  </a:cubicBezTo>
                  <a:cubicBezTo>
                    <a:pt x="244" y="71"/>
                    <a:pt x="278" y="44"/>
                    <a:pt x="298"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 name="Google Shape;397;p33"/>
            <p:cNvSpPr/>
            <p:nvPr/>
          </p:nvSpPr>
          <p:spPr>
            <a:xfrm>
              <a:off x="6125265" y="3038188"/>
              <a:ext cx="176536" cy="281804"/>
            </a:xfrm>
            <a:custGeom>
              <a:avLst/>
              <a:gdLst/>
              <a:ahLst/>
              <a:cxnLst/>
              <a:rect l="l" t="t" r="r" b="b"/>
              <a:pathLst>
                <a:path w="270" h="431" extrusionOk="0">
                  <a:moveTo>
                    <a:pt x="165" y="0"/>
                  </a:moveTo>
                  <a:lnTo>
                    <a:pt x="5" y="334"/>
                  </a:lnTo>
                  <a:cubicBezTo>
                    <a:pt x="-8" y="358"/>
                    <a:pt x="3" y="388"/>
                    <a:pt x="28" y="399"/>
                  </a:cubicBezTo>
                  <a:lnTo>
                    <a:pt x="94" y="427"/>
                  </a:lnTo>
                  <a:cubicBezTo>
                    <a:pt x="120" y="438"/>
                    <a:pt x="150" y="424"/>
                    <a:pt x="158" y="396"/>
                  </a:cubicBezTo>
                  <a:lnTo>
                    <a:pt x="270" y="41"/>
                  </a:lnTo>
                  <a:lnTo>
                    <a:pt x="165"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33"/>
            <p:cNvSpPr/>
            <p:nvPr/>
          </p:nvSpPr>
          <p:spPr>
            <a:xfrm>
              <a:off x="6664027" y="3191186"/>
              <a:ext cx="120960" cy="34653"/>
            </a:xfrm>
            <a:custGeom>
              <a:avLst/>
              <a:gdLst/>
              <a:ahLst/>
              <a:cxnLst/>
              <a:rect l="l" t="t" r="r" b="b"/>
              <a:pathLst>
                <a:path w="185" h="53" extrusionOk="0">
                  <a:moveTo>
                    <a:pt x="180" y="6"/>
                  </a:moveTo>
                  <a:cubicBezTo>
                    <a:pt x="177" y="5"/>
                    <a:pt x="174" y="6"/>
                    <a:pt x="172" y="9"/>
                  </a:cubicBezTo>
                  <a:cubicBezTo>
                    <a:pt x="169" y="18"/>
                    <a:pt x="160" y="25"/>
                    <a:pt x="144" y="30"/>
                  </a:cubicBezTo>
                  <a:cubicBezTo>
                    <a:pt x="118" y="39"/>
                    <a:pt x="94" y="42"/>
                    <a:pt x="72" y="39"/>
                  </a:cubicBezTo>
                  <a:cubicBezTo>
                    <a:pt x="46" y="35"/>
                    <a:pt x="24" y="22"/>
                    <a:pt x="11" y="3"/>
                  </a:cubicBezTo>
                  <a:cubicBezTo>
                    <a:pt x="9" y="0"/>
                    <a:pt x="6" y="-1"/>
                    <a:pt x="3" y="1"/>
                  </a:cubicBezTo>
                  <a:cubicBezTo>
                    <a:pt x="0" y="3"/>
                    <a:pt x="-1" y="7"/>
                    <a:pt x="1" y="10"/>
                  </a:cubicBezTo>
                  <a:cubicBezTo>
                    <a:pt x="16" y="31"/>
                    <a:pt x="41" y="46"/>
                    <a:pt x="70" y="51"/>
                  </a:cubicBezTo>
                  <a:cubicBezTo>
                    <a:pt x="76" y="52"/>
                    <a:pt x="83" y="53"/>
                    <a:pt x="91" y="53"/>
                  </a:cubicBezTo>
                  <a:cubicBezTo>
                    <a:pt x="109" y="53"/>
                    <a:pt x="128" y="49"/>
                    <a:pt x="149" y="42"/>
                  </a:cubicBezTo>
                  <a:cubicBezTo>
                    <a:pt x="161" y="37"/>
                    <a:pt x="178" y="30"/>
                    <a:pt x="184" y="14"/>
                  </a:cubicBezTo>
                  <a:cubicBezTo>
                    <a:pt x="185" y="11"/>
                    <a:pt x="183" y="7"/>
                    <a:pt x="18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 name="Google Shape;399;p33"/>
            <p:cNvSpPr/>
            <p:nvPr/>
          </p:nvSpPr>
          <p:spPr>
            <a:xfrm>
              <a:off x="6621528" y="2519041"/>
              <a:ext cx="178498" cy="145152"/>
            </a:xfrm>
            <a:custGeom>
              <a:avLst/>
              <a:gdLst/>
              <a:ahLst/>
              <a:cxnLst/>
              <a:rect l="l" t="t" r="r" b="b"/>
              <a:pathLst>
                <a:path w="273" h="222" extrusionOk="0">
                  <a:moveTo>
                    <a:pt x="7" y="99"/>
                  </a:moveTo>
                  <a:cubicBezTo>
                    <a:pt x="55" y="91"/>
                    <a:pt x="104" y="99"/>
                    <a:pt x="147" y="120"/>
                  </a:cubicBezTo>
                  <a:cubicBezTo>
                    <a:pt x="190" y="142"/>
                    <a:pt x="226" y="177"/>
                    <a:pt x="249" y="219"/>
                  </a:cubicBezTo>
                  <a:cubicBezTo>
                    <a:pt x="250" y="221"/>
                    <a:pt x="252" y="222"/>
                    <a:pt x="254" y="222"/>
                  </a:cubicBezTo>
                  <a:cubicBezTo>
                    <a:pt x="255" y="222"/>
                    <a:pt x="256" y="222"/>
                    <a:pt x="257" y="222"/>
                  </a:cubicBezTo>
                  <a:cubicBezTo>
                    <a:pt x="260" y="220"/>
                    <a:pt x="261" y="216"/>
                    <a:pt x="260" y="213"/>
                  </a:cubicBezTo>
                  <a:cubicBezTo>
                    <a:pt x="238" y="173"/>
                    <a:pt x="205" y="139"/>
                    <a:pt x="165" y="116"/>
                  </a:cubicBezTo>
                  <a:cubicBezTo>
                    <a:pt x="169" y="93"/>
                    <a:pt x="183" y="70"/>
                    <a:pt x="202" y="51"/>
                  </a:cubicBezTo>
                  <a:cubicBezTo>
                    <a:pt x="219" y="35"/>
                    <a:pt x="242" y="21"/>
                    <a:pt x="268" y="11"/>
                  </a:cubicBezTo>
                  <a:cubicBezTo>
                    <a:pt x="272" y="10"/>
                    <a:pt x="273" y="8"/>
                    <a:pt x="272" y="4"/>
                  </a:cubicBezTo>
                  <a:cubicBezTo>
                    <a:pt x="271" y="1"/>
                    <a:pt x="267" y="-1"/>
                    <a:pt x="264" y="0"/>
                  </a:cubicBezTo>
                  <a:cubicBezTo>
                    <a:pt x="236" y="11"/>
                    <a:pt x="212" y="25"/>
                    <a:pt x="194" y="42"/>
                  </a:cubicBezTo>
                  <a:cubicBezTo>
                    <a:pt x="173" y="62"/>
                    <a:pt x="159" y="86"/>
                    <a:pt x="154" y="110"/>
                  </a:cubicBezTo>
                  <a:cubicBezTo>
                    <a:pt x="153" y="110"/>
                    <a:pt x="153" y="110"/>
                    <a:pt x="153" y="110"/>
                  </a:cubicBezTo>
                  <a:cubicBezTo>
                    <a:pt x="108" y="87"/>
                    <a:pt x="55" y="79"/>
                    <a:pt x="5" y="87"/>
                  </a:cubicBezTo>
                  <a:cubicBezTo>
                    <a:pt x="2" y="87"/>
                    <a:pt x="0" y="90"/>
                    <a:pt x="0" y="94"/>
                  </a:cubicBezTo>
                  <a:cubicBezTo>
                    <a:pt x="1" y="97"/>
                    <a:pt x="4" y="99"/>
                    <a:pt x="7" y="99"/>
                  </a:cubicBezTo>
                  <a:close/>
                </a:path>
              </a:pathLst>
            </a:custGeom>
            <a:solidFill>
              <a:schemeClr val="dk1"/>
            </a:solidFill>
            <a:ln>
              <a:noFill/>
            </a:ln>
          </p:spPr>
          <p:txBody>
            <a:bodyPr spcFirstLastPara="1" wrap="square" lIns="90000" tIns="34900" rIns="90000" bIns="34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 name="Google Shape;400;p33"/>
            <p:cNvSpPr/>
            <p:nvPr/>
          </p:nvSpPr>
          <p:spPr>
            <a:xfrm>
              <a:off x="6124611" y="2630193"/>
              <a:ext cx="443302" cy="443302"/>
            </a:xfrm>
            <a:custGeom>
              <a:avLst/>
              <a:gdLst/>
              <a:ahLst/>
              <a:cxnLst/>
              <a:rect l="l" t="t" r="r" b="b"/>
              <a:pathLst>
                <a:path w="678" h="678" extrusionOk="0">
                  <a:moveTo>
                    <a:pt x="560" y="82"/>
                  </a:moveTo>
                  <a:cubicBezTo>
                    <a:pt x="419" y="-40"/>
                    <a:pt x="205" y="-25"/>
                    <a:pt x="82" y="116"/>
                  </a:cubicBezTo>
                  <a:cubicBezTo>
                    <a:pt x="-40" y="258"/>
                    <a:pt x="-25" y="472"/>
                    <a:pt x="116" y="594"/>
                  </a:cubicBezTo>
                  <a:cubicBezTo>
                    <a:pt x="258" y="717"/>
                    <a:pt x="472" y="702"/>
                    <a:pt x="594" y="560"/>
                  </a:cubicBezTo>
                  <a:cubicBezTo>
                    <a:pt x="717" y="419"/>
                    <a:pt x="702" y="205"/>
                    <a:pt x="560" y="82"/>
                  </a:cubicBezTo>
                  <a:moveTo>
                    <a:pt x="554" y="526"/>
                  </a:moveTo>
                  <a:cubicBezTo>
                    <a:pt x="451" y="645"/>
                    <a:pt x="270" y="658"/>
                    <a:pt x="151" y="554"/>
                  </a:cubicBezTo>
                  <a:cubicBezTo>
                    <a:pt x="32" y="451"/>
                    <a:pt x="19" y="270"/>
                    <a:pt x="122" y="151"/>
                  </a:cubicBezTo>
                  <a:cubicBezTo>
                    <a:pt x="226" y="32"/>
                    <a:pt x="406" y="19"/>
                    <a:pt x="526" y="122"/>
                  </a:cubicBezTo>
                  <a:cubicBezTo>
                    <a:pt x="645" y="226"/>
                    <a:pt x="658" y="406"/>
                    <a:pt x="554" y="5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 name="Google Shape;401;p33"/>
            <p:cNvSpPr/>
            <p:nvPr/>
          </p:nvSpPr>
          <p:spPr>
            <a:xfrm>
              <a:off x="6816371" y="2584424"/>
              <a:ext cx="190267" cy="595646"/>
            </a:xfrm>
            <a:custGeom>
              <a:avLst/>
              <a:gdLst/>
              <a:ahLst/>
              <a:cxnLst/>
              <a:rect l="l" t="t" r="r" b="b"/>
              <a:pathLst>
                <a:path w="291" h="911" extrusionOk="0">
                  <a:moveTo>
                    <a:pt x="291" y="425"/>
                  </a:moveTo>
                  <a:cubicBezTo>
                    <a:pt x="294" y="294"/>
                    <a:pt x="225" y="229"/>
                    <a:pt x="209" y="216"/>
                  </a:cubicBezTo>
                  <a:cubicBezTo>
                    <a:pt x="213" y="197"/>
                    <a:pt x="225" y="118"/>
                    <a:pt x="162" y="53"/>
                  </a:cubicBezTo>
                  <a:cubicBezTo>
                    <a:pt x="100" y="-11"/>
                    <a:pt x="39" y="0"/>
                    <a:pt x="37" y="0"/>
                  </a:cubicBezTo>
                  <a:cubicBezTo>
                    <a:pt x="34" y="1"/>
                    <a:pt x="31" y="4"/>
                    <a:pt x="32" y="7"/>
                  </a:cubicBezTo>
                  <a:cubicBezTo>
                    <a:pt x="33" y="10"/>
                    <a:pt x="36" y="13"/>
                    <a:pt x="39" y="12"/>
                  </a:cubicBezTo>
                  <a:cubicBezTo>
                    <a:pt x="40" y="12"/>
                    <a:pt x="96" y="3"/>
                    <a:pt x="153" y="62"/>
                  </a:cubicBezTo>
                  <a:cubicBezTo>
                    <a:pt x="219" y="129"/>
                    <a:pt x="196" y="215"/>
                    <a:pt x="196" y="216"/>
                  </a:cubicBezTo>
                  <a:cubicBezTo>
                    <a:pt x="195" y="219"/>
                    <a:pt x="196" y="221"/>
                    <a:pt x="198" y="223"/>
                  </a:cubicBezTo>
                  <a:cubicBezTo>
                    <a:pt x="199" y="224"/>
                    <a:pt x="282" y="286"/>
                    <a:pt x="279" y="425"/>
                  </a:cubicBezTo>
                  <a:cubicBezTo>
                    <a:pt x="276" y="559"/>
                    <a:pt x="186" y="586"/>
                    <a:pt x="182" y="587"/>
                  </a:cubicBezTo>
                  <a:cubicBezTo>
                    <a:pt x="179" y="588"/>
                    <a:pt x="177" y="592"/>
                    <a:pt x="178" y="595"/>
                  </a:cubicBezTo>
                  <a:cubicBezTo>
                    <a:pt x="179" y="598"/>
                    <a:pt x="181" y="599"/>
                    <a:pt x="184" y="599"/>
                  </a:cubicBezTo>
                  <a:lnTo>
                    <a:pt x="185" y="599"/>
                  </a:lnTo>
                  <a:cubicBezTo>
                    <a:pt x="186" y="599"/>
                    <a:pt x="195" y="596"/>
                    <a:pt x="208" y="589"/>
                  </a:cubicBezTo>
                  <a:cubicBezTo>
                    <a:pt x="218" y="609"/>
                    <a:pt x="275" y="746"/>
                    <a:pt x="183" y="838"/>
                  </a:cubicBezTo>
                  <a:cubicBezTo>
                    <a:pt x="85" y="936"/>
                    <a:pt x="13" y="887"/>
                    <a:pt x="10" y="884"/>
                  </a:cubicBezTo>
                  <a:cubicBezTo>
                    <a:pt x="7" y="882"/>
                    <a:pt x="3" y="883"/>
                    <a:pt x="1" y="886"/>
                  </a:cubicBezTo>
                  <a:cubicBezTo>
                    <a:pt x="-1" y="889"/>
                    <a:pt x="0" y="892"/>
                    <a:pt x="3" y="894"/>
                  </a:cubicBezTo>
                  <a:cubicBezTo>
                    <a:pt x="3" y="895"/>
                    <a:pt x="26" y="911"/>
                    <a:pt x="63" y="911"/>
                  </a:cubicBezTo>
                  <a:cubicBezTo>
                    <a:pt x="96" y="911"/>
                    <a:pt x="142" y="897"/>
                    <a:pt x="192" y="847"/>
                  </a:cubicBezTo>
                  <a:cubicBezTo>
                    <a:pt x="292" y="747"/>
                    <a:pt x="226" y="598"/>
                    <a:pt x="219" y="582"/>
                  </a:cubicBezTo>
                  <a:cubicBezTo>
                    <a:pt x="249" y="560"/>
                    <a:pt x="289" y="515"/>
                    <a:pt x="291" y="4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402" name="Google Shape;402;p33"/>
            <p:cNvGrpSpPr/>
            <p:nvPr/>
          </p:nvGrpSpPr>
          <p:grpSpPr>
            <a:xfrm>
              <a:off x="6395954" y="2827652"/>
              <a:ext cx="113768" cy="173921"/>
              <a:chOff x="6395954" y="2827652"/>
              <a:chExt cx="113768" cy="173921"/>
            </a:xfrm>
          </p:grpSpPr>
          <p:sp>
            <p:nvSpPr>
              <p:cNvPr id="403" name="Google Shape;403;p33"/>
              <p:cNvSpPr/>
              <p:nvPr/>
            </p:nvSpPr>
            <p:spPr>
              <a:xfrm>
                <a:off x="6433222" y="2827652"/>
                <a:ext cx="76499" cy="114422"/>
              </a:xfrm>
              <a:custGeom>
                <a:avLst/>
                <a:gdLst/>
                <a:ahLst/>
                <a:cxnLst/>
                <a:rect l="l" t="t" r="r" b="b"/>
                <a:pathLst>
                  <a:path w="117" h="175" extrusionOk="0">
                    <a:moveTo>
                      <a:pt x="85" y="2"/>
                    </a:moveTo>
                    <a:cubicBezTo>
                      <a:pt x="81" y="1"/>
                      <a:pt x="76" y="1"/>
                      <a:pt x="72" y="0"/>
                    </a:cubicBezTo>
                    <a:cubicBezTo>
                      <a:pt x="52" y="-3"/>
                      <a:pt x="33" y="10"/>
                      <a:pt x="30" y="30"/>
                    </a:cubicBezTo>
                    <a:lnTo>
                      <a:pt x="30" y="30"/>
                    </a:lnTo>
                    <a:cubicBezTo>
                      <a:pt x="24" y="61"/>
                      <a:pt x="15" y="91"/>
                      <a:pt x="3" y="119"/>
                    </a:cubicBezTo>
                    <a:cubicBezTo>
                      <a:pt x="-6" y="140"/>
                      <a:pt x="5" y="163"/>
                      <a:pt x="27" y="170"/>
                    </a:cubicBezTo>
                    <a:cubicBezTo>
                      <a:pt x="32" y="171"/>
                      <a:pt x="36" y="172"/>
                      <a:pt x="41" y="174"/>
                    </a:cubicBezTo>
                    <a:cubicBezTo>
                      <a:pt x="58" y="178"/>
                      <a:pt x="77" y="170"/>
                      <a:pt x="84" y="154"/>
                    </a:cubicBezTo>
                    <a:cubicBezTo>
                      <a:pt x="100" y="122"/>
                      <a:pt x="110" y="83"/>
                      <a:pt x="116" y="46"/>
                    </a:cubicBezTo>
                    <a:cubicBezTo>
                      <a:pt x="120" y="25"/>
                      <a:pt x="106" y="5"/>
                      <a:pt x="85" y="2"/>
                    </a:cubicBezTo>
                    <a:close/>
                  </a:path>
                </a:pathLst>
              </a:custGeom>
              <a:solidFill>
                <a:schemeClr val="accent6"/>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3"/>
              <p:cNvSpPr/>
              <p:nvPr/>
            </p:nvSpPr>
            <p:spPr>
              <a:xfrm>
                <a:off x="6395954" y="2958419"/>
                <a:ext cx="43153" cy="43153"/>
              </a:xfrm>
              <a:custGeom>
                <a:avLst/>
                <a:gdLst/>
                <a:ahLst/>
                <a:cxnLst/>
                <a:rect l="l" t="t" r="r" b="b"/>
                <a:pathLst>
                  <a:path w="66" h="66" extrusionOk="0">
                    <a:moveTo>
                      <a:pt x="58" y="55"/>
                    </a:moveTo>
                    <a:cubicBezTo>
                      <a:pt x="46" y="68"/>
                      <a:pt x="25" y="70"/>
                      <a:pt x="11" y="58"/>
                    </a:cubicBezTo>
                    <a:cubicBezTo>
                      <a:pt x="-3" y="46"/>
                      <a:pt x="-4" y="25"/>
                      <a:pt x="8" y="11"/>
                    </a:cubicBezTo>
                    <a:cubicBezTo>
                      <a:pt x="20" y="-3"/>
                      <a:pt x="40" y="-4"/>
                      <a:pt x="54" y="8"/>
                    </a:cubicBezTo>
                    <a:cubicBezTo>
                      <a:pt x="68" y="20"/>
                      <a:pt x="70" y="41"/>
                      <a:pt x="58" y="5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05" name="Google Shape;405;p33"/>
            <p:cNvSpPr/>
            <p:nvPr/>
          </p:nvSpPr>
          <p:spPr>
            <a:xfrm>
              <a:off x="6638527" y="2951881"/>
              <a:ext cx="428917" cy="458994"/>
            </a:xfrm>
            <a:custGeom>
              <a:avLst/>
              <a:gdLst/>
              <a:ahLst/>
              <a:cxnLst/>
              <a:rect l="l" t="t" r="r" b="b"/>
              <a:pathLst>
                <a:path w="656" h="702" extrusionOk="0">
                  <a:moveTo>
                    <a:pt x="640" y="182"/>
                  </a:moveTo>
                  <a:lnTo>
                    <a:pt x="174" y="702"/>
                  </a:lnTo>
                  <a:lnTo>
                    <a:pt x="0" y="546"/>
                  </a:lnTo>
                  <a:lnTo>
                    <a:pt x="467" y="26"/>
                  </a:lnTo>
                  <a:lnTo>
                    <a:pt x="564" y="0"/>
                  </a:lnTo>
                  <a:cubicBezTo>
                    <a:pt x="576" y="34"/>
                    <a:pt x="611" y="1"/>
                    <a:pt x="638" y="8"/>
                  </a:cubicBezTo>
                  <a:cubicBezTo>
                    <a:pt x="641" y="9"/>
                    <a:pt x="653" y="72"/>
                    <a:pt x="656" y="72"/>
                  </a:cubicBezTo>
                  <a:lnTo>
                    <a:pt x="640" y="18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06" name="Google Shape;406;p33"/>
            <p:cNvGrpSpPr/>
            <p:nvPr/>
          </p:nvGrpSpPr>
          <p:grpSpPr>
            <a:xfrm>
              <a:off x="6722219" y="2933574"/>
              <a:ext cx="354380" cy="394264"/>
              <a:chOff x="6722219" y="2933574"/>
              <a:chExt cx="354380" cy="394264"/>
            </a:xfrm>
          </p:grpSpPr>
          <p:sp>
            <p:nvSpPr>
              <p:cNvPr id="407" name="Google Shape;407;p33"/>
              <p:cNvSpPr/>
              <p:nvPr/>
            </p:nvSpPr>
            <p:spPr>
              <a:xfrm>
                <a:off x="7007292" y="2933574"/>
                <a:ext cx="69307" cy="66038"/>
              </a:xfrm>
              <a:custGeom>
                <a:avLst/>
                <a:gdLst/>
                <a:ahLst/>
                <a:cxnLst/>
                <a:rect l="l" t="t" r="r" b="b"/>
                <a:pathLst>
                  <a:path w="106" h="101" extrusionOk="0">
                    <a:moveTo>
                      <a:pt x="92" y="101"/>
                    </a:moveTo>
                    <a:cubicBezTo>
                      <a:pt x="89" y="100"/>
                      <a:pt x="86" y="99"/>
                      <a:pt x="83" y="99"/>
                    </a:cubicBezTo>
                    <a:cubicBezTo>
                      <a:pt x="56" y="91"/>
                      <a:pt x="12" y="62"/>
                      <a:pt x="0" y="28"/>
                    </a:cubicBezTo>
                    <a:lnTo>
                      <a:pt x="106" y="0"/>
                    </a:lnTo>
                    <a:lnTo>
                      <a:pt x="92" y="10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8" name="Google Shape;408;p33"/>
              <p:cNvSpPr/>
              <p:nvPr/>
            </p:nvSpPr>
            <p:spPr>
              <a:xfrm>
                <a:off x="6939946" y="2964958"/>
                <a:ext cx="120960" cy="109845"/>
              </a:xfrm>
              <a:custGeom>
                <a:avLst/>
                <a:gdLst/>
                <a:ahLst/>
                <a:cxnLst/>
                <a:rect l="l" t="t" r="r" b="b"/>
                <a:pathLst>
                  <a:path w="185" h="168" extrusionOk="0">
                    <a:moveTo>
                      <a:pt x="179" y="168"/>
                    </a:moveTo>
                    <a:cubicBezTo>
                      <a:pt x="178" y="168"/>
                      <a:pt x="177" y="168"/>
                      <a:pt x="176" y="167"/>
                    </a:cubicBezTo>
                    <a:cubicBezTo>
                      <a:pt x="53" y="94"/>
                      <a:pt x="2" y="13"/>
                      <a:pt x="0" y="10"/>
                    </a:cubicBezTo>
                    <a:cubicBezTo>
                      <a:pt x="-1" y="7"/>
                      <a:pt x="-1" y="3"/>
                      <a:pt x="2" y="1"/>
                    </a:cubicBezTo>
                    <a:cubicBezTo>
                      <a:pt x="5" y="-1"/>
                      <a:pt x="9" y="0"/>
                      <a:pt x="11" y="3"/>
                    </a:cubicBezTo>
                    <a:cubicBezTo>
                      <a:pt x="11" y="4"/>
                      <a:pt x="62" y="85"/>
                      <a:pt x="182" y="157"/>
                    </a:cubicBezTo>
                    <a:cubicBezTo>
                      <a:pt x="185" y="158"/>
                      <a:pt x="186" y="162"/>
                      <a:pt x="184" y="165"/>
                    </a:cubicBezTo>
                    <a:cubicBezTo>
                      <a:pt x="183" y="167"/>
                      <a:pt x="181" y="168"/>
                      <a:pt x="179" y="168"/>
                    </a:cubicBez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 name="Google Shape;409;p33"/>
              <p:cNvSpPr/>
              <p:nvPr/>
            </p:nvSpPr>
            <p:spPr>
              <a:xfrm>
                <a:off x="6722219" y="3119263"/>
                <a:ext cx="191574" cy="208574"/>
              </a:xfrm>
              <a:custGeom>
                <a:avLst/>
                <a:gdLst/>
                <a:ahLst/>
                <a:cxnLst/>
                <a:rect l="l" t="t" r="r" b="b"/>
                <a:pathLst>
                  <a:path w="293" h="319" extrusionOk="0">
                    <a:moveTo>
                      <a:pt x="34" y="319"/>
                    </a:moveTo>
                    <a:cubicBezTo>
                      <a:pt x="26" y="319"/>
                      <a:pt x="18" y="316"/>
                      <a:pt x="11" y="310"/>
                    </a:cubicBezTo>
                    <a:lnTo>
                      <a:pt x="11" y="310"/>
                    </a:lnTo>
                    <a:cubicBezTo>
                      <a:pt x="5" y="304"/>
                      <a:pt x="1" y="296"/>
                      <a:pt x="0" y="287"/>
                    </a:cubicBezTo>
                    <a:cubicBezTo>
                      <a:pt x="0" y="278"/>
                      <a:pt x="3" y="270"/>
                      <a:pt x="9" y="263"/>
                    </a:cubicBezTo>
                    <a:lnTo>
                      <a:pt x="235" y="11"/>
                    </a:lnTo>
                    <a:cubicBezTo>
                      <a:pt x="241" y="4"/>
                      <a:pt x="249" y="1"/>
                      <a:pt x="258" y="0"/>
                    </a:cubicBezTo>
                    <a:cubicBezTo>
                      <a:pt x="267" y="-1"/>
                      <a:pt x="275" y="3"/>
                      <a:pt x="282" y="8"/>
                    </a:cubicBezTo>
                    <a:cubicBezTo>
                      <a:pt x="288" y="14"/>
                      <a:pt x="293" y="23"/>
                      <a:pt x="293" y="31"/>
                    </a:cubicBezTo>
                    <a:cubicBezTo>
                      <a:pt x="294" y="40"/>
                      <a:pt x="290" y="49"/>
                      <a:pt x="284" y="55"/>
                    </a:cubicBezTo>
                    <a:lnTo>
                      <a:pt x="58" y="307"/>
                    </a:lnTo>
                    <a:cubicBezTo>
                      <a:pt x="52" y="315"/>
                      <a:pt x="43" y="319"/>
                      <a:pt x="34" y="319"/>
                    </a:cubicBezTo>
                    <a:moveTo>
                      <a:pt x="260" y="12"/>
                    </a:moveTo>
                    <a:cubicBezTo>
                      <a:pt x="259" y="12"/>
                      <a:pt x="259" y="12"/>
                      <a:pt x="258" y="12"/>
                    </a:cubicBezTo>
                    <a:cubicBezTo>
                      <a:pt x="253" y="13"/>
                      <a:pt x="248" y="15"/>
                      <a:pt x="244" y="19"/>
                    </a:cubicBezTo>
                    <a:lnTo>
                      <a:pt x="18" y="271"/>
                    </a:lnTo>
                    <a:cubicBezTo>
                      <a:pt x="14" y="276"/>
                      <a:pt x="12" y="281"/>
                      <a:pt x="13" y="287"/>
                    </a:cubicBezTo>
                    <a:cubicBezTo>
                      <a:pt x="13" y="292"/>
                      <a:pt x="15" y="297"/>
                      <a:pt x="20" y="301"/>
                    </a:cubicBezTo>
                    <a:lnTo>
                      <a:pt x="20" y="301"/>
                    </a:lnTo>
                    <a:cubicBezTo>
                      <a:pt x="28" y="309"/>
                      <a:pt x="41" y="308"/>
                      <a:pt x="49" y="299"/>
                    </a:cubicBezTo>
                    <a:lnTo>
                      <a:pt x="275" y="47"/>
                    </a:lnTo>
                    <a:cubicBezTo>
                      <a:pt x="279" y="43"/>
                      <a:pt x="281" y="38"/>
                      <a:pt x="281" y="32"/>
                    </a:cubicBezTo>
                    <a:cubicBezTo>
                      <a:pt x="280" y="27"/>
                      <a:pt x="278" y="21"/>
                      <a:pt x="274" y="18"/>
                    </a:cubicBezTo>
                    <a:cubicBezTo>
                      <a:pt x="270" y="14"/>
                      <a:pt x="265" y="12"/>
                      <a:pt x="26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10" name="Google Shape;410;p33"/>
            <p:cNvGrpSpPr/>
            <p:nvPr/>
          </p:nvGrpSpPr>
          <p:grpSpPr>
            <a:xfrm>
              <a:off x="6168418" y="2477195"/>
              <a:ext cx="1001679" cy="984679"/>
              <a:chOff x="6168418" y="2477195"/>
              <a:chExt cx="1001679" cy="984679"/>
            </a:xfrm>
          </p:grpSpPr>
          <p:sp>
            <p:nvSpPr>
              <p:cNvPr id="411" name="Google Shape;411;p33"/>
              <p:cNvSpPr/>
              <p:nvPr/>
            </p:nvSpPr>
            <p:spPr>
              <a:xfrm>
                <a:off x="6168418" y="2477195"/>
                <a:ext cx="133383" cy="134037"/>
              </a:xfrm>
              <a:custGeom>
                <a:avLst/>
                <a:gdLst/>
                <a:ahLst/>
                <a:cxnLst/>
                <a:rect l="l" t="t" r="r" b="b"/>
                <a:pathLst>
                  <a:path w="204" h="205" extrusionOk="0">
                    <a:moveTo>
                      <a:pt x="102" y="205"/>
                    </a:moveTo>
                    <a:cubicBezTo>
                      <a:pt x="46" y="205"/>
                      <a:pt x="0" y="160"/>
                      <a:pt x="0" y="103"/>
                    </a:cubicBezTo>
                    <a:cubicBezTo>
                      <a:pt x="0" y="47"/>
                      <a:pt x="46" y="0"/>
                      <a:pt x="102" y="0"/>
                    </a:cubicBezTo>
                    <a:cubicBezTo>
                      <a:pt x="159" y="0"/>
                      <a:pt x="204" y="46"/>
                      <a:pt x="204" y="103"/>
                    </a:cubicBezTo>
                    <a:cubicBezTo>
                      <a:pt x="205" y="159"/>
                      <a:pt x="159" y="205"/>
                      <a:pt x="102" y="205"/>
                    </a:cubicBezTo>
                    <a:moveTo>
                      <a:pt x="102" y="12"/>
                    </a:moveTo>
                    <a:cubicBezTo>
                      <a:pt x="52" y="12"/>
                      <a:pt x="11" y="53"/>
                      <a:pt x="11" y="103"/>
                    </a:cubicBezTo>
                    <a:cubicBezTo>
                      <a:pt x="11" y="154"/>
                      <a:pt x="52" y="193"/>
                      <a:pt x="102" y="193"/>
                    </a:cubicBezTo>
                    <a:cubicBezTo>
                      <a:pt x="152" y="193"/>
                      <a:pt x="193" y="153"/>
                      <a:pt x="193" y="103"/>
                    </a:cubicBezTo>
                    <a:cubicBezTo>
                      <a:pt x="193" y="52"/>
                      <a:pt x="152" y="12"/>
                      <a:pt x="102" y="12"/>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2" name="Google Shape;412;p33"/>
              <p:cNvSpPr/>
              <p:nvPr/>
            </p:nvSpPr>
            <p:spPr>
              <a:xfrm>
                <a:off x="7039984" y="2750499"/>
                <a:ext cx="130114" cy="130114"/>
              </a:xfrm>
              <a:custGeom>
                <a:avLst/>
                <a:gdLst/>
                <a:ahLst/>
                <a:cxnLst/>
                <a:rect l="l" t="t" r="r" b="b"/>
                <a:pathLst>
                  <a:path w="199" h="199" extrusionOk="0">
                    <a:moveTo>
                      <a:pt x="99" y="199"/>
                    </a:moveTo>
                    <a:cubicBezTo>
                      <a:pt x="44" y="199"/>
                      <a:pt x="0" y="154"/>
                      <a:pt x="0" y="99"/>
                    </a:cubicBezTo>
                    <a:cubicBezTo>
                      <a:pt x="0" y="44"/>
                      <a:pt x="44" y="0"/>
                      <a:pt x="99" y="0"/>
                    </a:cubicBezTo>
                    <a:cubicBezTo>
                      <a:pt x="154" y="0"/>
                      <a:pt x="199" y="44"/>
                      <a:pt x="199" y="99"/>
                    </a:cubicBezTo>
                    <a:cubicBezTo>
                      <a:pt x="199" y="154"/>
                      <a:pt x="154" y="199"/>
                      <a:pt x="99" y="199"/>
                    </a:cubicBezTo>
                    <a:moveTo>
                      <a:pt x="99" y="11"/>
                    </a:moveTo>
                    <a:cubicBezTo>
                      <a:pt x="51" y="11"/>
                      <a:pt x="11" y="51"/>
                      <a:pt x="11" y="99"/>
                    </a:cubicBezTo>
                    <a:cubicBezTo>
                      <a:pt x="11" y="148"/>
                      <a:pt x="51" y="187"/>
                      <a:pt x="99" y="187"/>
                    </a:cubicBezTo>
                    <a:cubicBezTo>
                      <a:pt x="148" y="187"/>
                      <a:pt x="187" y="148"/>
                      <a:pt x="187" y="99"/>
                    </a:cubicBezTo>
                    <a:cubicBezTo>
                      <a:pt x="187" y="51"/>
                      <a:pt x="148" y="11"/>
                      <a:pt x="99" y="11"/>
                    </a:cubicBezTo>
                    <a:close/>
                  </a:path>
                </a:pathLst>
              </a:custGeom>
              <a:solidFill>
                <a:schemeClr val="dk1"/>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3" name="Google Shape;413;p33"/>
              <p:cNvSpPr/>
              <p:nvPr/>
            </p:nvSpPr>
            <p:spPr>
              <a:xfrm>
                <a:off x="6385492" y="3320645"/>
                <a:ext cx="141229" cy="141229"/>
              </a:xfrm>
              <a:custGeom>
                <a:avLst/>
                <a:gdLst/>
                <a:ahLst/>
                <a:cxnLst/>
                <a:rect l="l" t="t" r="r" b="b"/>
                <a:pathLst>
                  <a:path w="216" h="216" extrusionOk="0">
                    <a:moveTo>
                      <a:pt x="108" y="216"/>
                    </a:moveTo>
                    <a:cubicBezTo>
                      <a:pt x="48" y="216"/>
                      <a:pt x="0" y="168"/>
                      <a:pt x="0" y="108"/>
                    </a:cubicBezTo>
                    <a:cubicBezTo>
                      <a:pt x="0" y="49"/>
                      <a:pt x="48" y="0"/>
                      <a:pt x="108" y="0"/>
                    </a:cubicBezTo>
                    <a:cubicBezTo>
                      <a:pt x="168" y="0"/>
                      <a:pt x="216" y="49"/>
                      <a:pt x="216" y="108"/>
                    </a:cubicBezTo>
                    <a:cubicBezTo>
                      <a:pt x="216" y="168"/>
                      <a:pt x="168" y="216"/>
                      <a:pt x="108" y="216"/>
                    </a:cubicBezTo>
                    <a:moveTo>
                      <a:pt x="108" y="12"/>
                    </a:moveTo>
                    <a:cubicBezTo>
                      <a:pt x="54" y="12"/>
                      <a:pt x="11" y="55"/>
                      <a:pt x="11" y="108"/>
                    </a:cubicBezTo>
                    <a:cubicBezTo>
                      <a:pt x="11" y="162"/>
                      <a:pt x="55" y="205"/>
                      <a:pt x="108" y="205"/>
                    </a:cubicBezTo>
                    <a:cubicBezTo>
                      <a:pt x="162" y="205"/>
                      <a:pt x="205" y="162"/>
                      <a:pt x="205" y="108"/>
                    </a:cubicBezTo>
                    <a:cubicBezTo>
                      <a:pt x="205" y="55"/>
                      <a:pt x="161" y="12"/>
                      <a:pt x="108" y="12"/>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14" name="Google Shape;414;p33"/>
            <p:cNvGrpSpPr/>
            <p:nvPr/>
          </p:nvGrpSpPr>
          <p:grpSpPr>
            <a:xfrm>
              <a:off x="6001036" y="2481772"/>
              <a:ext cx="1009525" cy="897719"/>
              <a:chOff x="6001036" y="2481772"/>
              <a:chExt cx="1009525" cy="897719"/>
            </a:xfrm>
          </p:grpSpPr>
          <p:sp>
            <p:nvSpPr>
              <p:cNvPr id="415" name="Google Shape;415;p33"/>
              <p:cNvSpPr/>
              <p:nvPr/>
            </p:nvSpPr>
            <p:spPr>
              <a:xfrm>
                <a:off x="6877178" y="2481772"/>
                <a:ext cx="108537" cy="108537"/>
              </a:xfrm>
              <a:custGeom>
                <a:avLst/>
                <a:gdLst/>
                <a:ahLst/>
                <a:cxnLst/>
                <a:rect l="l" t="t" r="r" b="b"/>
                <a:pathLst>
                  <a:path w="166" h="166" extrusionOk="0">
                    <a:moveTo>
                      <a:pt x="110" y="61"/>
                    </a:moveTo>
                    <a:lnTo>
                      <a:pt x="162" y="77"/>
                    </a:lnTo>
                    <a:cubicBezTo>
                      <a:pt x="167" y="78"/>
                      <a:pt x="167" y="86"/>
                      <a:pt x="162" y="88"/>
                    </a:cubicBezTo>
                    <a:lnTo>
                      <a:pt x="110" y="102"/>
                    </a:lnTo>
                    <a:cubicBezTo>
                      <a:pt x="108" y="103"/>
                      <a:pt x="107" y="104"/>
                      <a:pt x="106" y="106"/>
                    </a:cubicBezTo>
                    <a:lnTo>
                      <a:pt x="89" y="162"/>
                    </a:lnTo>
                    <a:cubicBezTo>
                      <a:pt x="87" y="167"/>
                      <a:pt x="80" y="167"/>
                      <a:pt x="78" y="162"/>
                    </a:cubicBezTo>
                    <a:lnTo>
                      <a:pt x="61" y="111"/>
                    </a:lnTo>
                    <a:cubicBezTo>
                      <a:pt x="60" y="110"/>
                      <a:pt x="59" y="108"/>
                      <a:pt x="57" y="108"/>
                    </a:cubicBezTo>
                    <a:lnTo>
                      <a:pt x="4" y="88"/>
                    </a:lnTo>
                    <a:cubicBezTo>
                      <a:pt x="-2" y="86"/>
                      <a:pt x="-1" y="79"/>
                      <a:pt x="4" y="77"/>
                    </a:cubicBezTo>
                    <a:lnTo>
                      <a:pt x="59" y="62"/>
                    </a:lnTo>
                    <a:cubicBezTo>
                      <a:pt x="61" y="61"/>
                      <a:pt x="62" y="60"/>
                      <a:pt x="63" y="58"/>
                    </a:cubicBezTo>
                    <a:lnTo>
                      <a:pt x="78" y="4"/>
                    </a:lnTo>
                    <a:cubicBezTo>
                      <a:pt x="80" y="-2"/>
                      <a:pt x="88" y="-2"/>
                      <a:pt x="89" y="4"/>
                    </a:cubicBezTo>
                    <a:lnTo>
                      <a:pt x="106" y="57"/>
                    </a:lnTo>
                    <a:cubicBezTo>
                      <a:pt x="107" y="59"/>
                      <a:pt x="108" y="60"/>
                      <a:pt x="110" y="61"/>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3"/>
              <p:cNvSpPr/>
              <p:nvPr/>
            </p:nvSpPr>
            <p:spPr>
              <a:xfrm>
                <a:off x="6001036" y="2806075"/>
                <a:ext cx="108537" cy="108537"/>
              </a:xfrm>
              <a:custGeom>
                <a:avLst/>
                <a:gdLst/>
                <a:ahLst/>
                <a:cxnLst/>
                <a:rect l="l" t="t" r="r" b="b"/>
                <a:pathLst>
                  <a:path w="166" h="166" extrusionOk="0">
                    <a:moveTo>
                      <a:pt x="109" y="60"/>
                    </a:moveTo>
                    <a:lnTo>
                      <a:pt x="161" y="76"/>
                    </a:lnTo>
                    <a:cubicBezTo>
                      <a:pt x="167" y="78"/>
                      <a:pt x="167" y="86"/>
                      <a:pt x="161" y="87"/>
                    </a:cubicBezTo>
                    <a:lnTo>
                      <a:pt x="109" y="102"/>
                    </a:lnTo>
                    <a:cubicBezTo>
                      <a:pt x="108" y="103"/>
                      <a:pt x="106" y="104"/>
                      <a:pt x="105" y="106"/>
                    </a:cubicBezTo>
                    <a:lnTo>
                      <a:pt x="88" y="162"/>
                    </a:lnTo>
                    <a:cubicBezTo>
                      <a:pt x="87" y="167"/>
                      <a:pt x="79" y="167"/>
                      <a:pt x="77" y="162"/>
                    </a:cubicBezTo>
                    <a:lnTo>
                      <a:pt x="60" y="111"/>
                    </a:lnTo>
                    <a:cubicBezTo>
                      <a:pt x="60" y="109"/>
                      <a:pt x="58" y="108"/>
                      <a:pt x="57" y="107"/>
                    </a:cubicBezTo>
                    <a:lnTo>
                      <a:pt x="3" y="88"/>
                    </a:lnTo>
                    <a:cubicBezTo>
                      <a:pt x="-2" y="86"/>
                      <a:pt x="-2" y="79"/>
                      <a:pt x="3" y="77"/>
                    </a:cubicBezTo>
                    <a:lnTo>
                      <a:pt x="58" y="61"/>
                    </a:lnTo>
                    <a:cubicBezTo>
                      <a:pt x="60" y="61"/>
                      <a:pt x="61" y="59"/>
                      <a:pt x="62" y="57"/>
                    </a:cubicBezTo>
                    <a:lnTo>
                      <a:pt x="78" y="4"/>
                    </a:lnTo>
                    <a:cubicBezTo>
                      <a:pt x="79" y="-2"/>
                      <a:pt x="87" y="-2"/>
                      <a:pt x="89" y="3"/>
                    </a:cubicBezTo>
                    <a:lnTo>
                      <a:pt x="105" y="57"/>
                    </a:lnTo>
                    <a:cubicBezTo>
                      <a:pt x="106" y="58"/>
                      <a:pt x="107" y="60"/>
                      <a:pt x="109"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3"/>
              <p:cNvSpPr/>
              <p:nvPr/>
            </p:nvSpPr>
            <p:spPr>
              <a:xfrm>
                <a:off x="6902024" y="3270954"/>
                <a:ext cx="108537" cy="108537"/>
              </a:xfrm>
              <a:custGeom>
                <a:avLst/>
                <a:gdLst/>
                <a:ahLst/>
                <a:cxnLst/>
                <a:rect l="l" t="t" r="r" b="b"/>
                <a:pathLst>
                  <a:path w="166" h="166" extrusionOk="0">
                    <a:moveTo>
                      <a:pt x="109" y="60"/>
                    </a:moveTo>
                    <a:lnTo>
                      <a:pt x="161" y="76"/>
                    </a:lnTo>
                    <a:cubicBezTo>
                      <a:pt x="167" y="78"/>
                      <a:pt x="167" y="86"/>
                      <a:pt x="161" y="87"/>
                    </a:cubicBezTo>
                    <a:lnTo>
                      <a:pt x="109" y="102"/>
                    </a:lnTo>
                    <a:cubicBezTo>
                      <a:pt x="107" y="103"/>
                      <a:pt x="106" y="104"/>
                      <a:pt x="105" y="106"/>
                    </a:cubicBezTo>
                    <a:lnTo>
                      <a:pt x="88" y="161"/>
                    </a:lnTo>
                    <a:cubicBezTo>
                      <a:pt x="87" y="167"/>
                      <a:pt x="79" y="167"/>
                      <a:pt x="77" y="162"/>
                    </a:cubicBezTo>
                    <a:lnTo>
                      <a:pt x="60" y="111"/>
                    </a:lnTo>
                    <a:cubicBezTo>
                      <a:pt x="60" y="109"/>
                      <a:pt x="58" y="108"/>
                      <a:pt x="57" y="107"/>
                    </a:cubicBezTo>
                    <a:lnTo>
                      <a:pt x="3" y="88"/>
                    </a:lnTo>
                    <a:cubicBezTo>
                      <a:pt x="-2" y="86"/>
                      <a:pt x="-2" y="79"/>
                      <a:pt x="3" y="77"/>
                    </a:cubicBezTo>
                    <a:lnTo>
                      <a:pt x="58" y="61"/>
                    </a:lnTo>
                    <a:cubicBezTo>
                      <a:pt x="60" y="61"/>
                      <a:pt x="61" y="59"/>
                      <a:pt x="62" y="57"/>
                    </a:cubicBezTo>
                    <a:lnTo>
                      <a:pt x="78" y="4"/>
                    </a:lnTo>
                    <a:cubicBezTo>
                      <a:pt x="79" y="-2"/>
                      <a:pt x="87" y="-2"/>
                      <a:pt x="89" y="3"/>
                    </a:cubicBezTo>
                    <a:lnTo>
                      <a:pt x="105" y="57"/>
                    </a:lnTo>
                    <a:cubicBezTo>
                      <a:pt x="106" y="58"/>
                      <a:pt x="107" y="60"/>
                      <a:pt x="109"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 name="Group 2">
            <a:extLst>
              <a:ext uri="{FF2B5EF4-FFF2-40B4-BE49-F238E27FC236}">
                <a16:creationId xmlns:a16="http://schemas.microsoft.com/office/drawing/2014/main" id="{253E4A90-9C57-1A75-9250-22219300FC5E}"/>
              </a:ext>
            </a:extLst>
          </p:cNvPr>
          <p:cNvGrpSpPr/>
          <p:nvPr/>
        </p:nvGrpSpPr>
        <p:grpSpPr>
          <a:xfrm>
            <a:off x="5594715" y="1705966"/>
            <a:ext cx="1587460" cy="1585790"/>
            <a:chOff x="5594715" y="1705966"/>
            <a:chExt cx="1587460" cy="1585790"/>
          </a:xfrm>
        </p:grpSpPr>
        <p:sp>
          <p:nvSpPr>
            <p:cNvPr id="419" name="Google Shape;419;p33"/>
            <p:cNvSpPr/>
            <p:nvPr/>
          </p:nvSpPr>
          <p:spPr>
            <a:xfrm>
              <a:off x="5594715" y="1705966"/>
              <a:ext cx="1587460" cy="1585790"/>
            </a:xfrm>
            <a:custGeom>
              <a:avLst/>
              <a:gdLst/>
              <a:ahLst/>
              <a:cxnLst/>
              <a:rect l="l" t="t" r="r" b="b"/>
              <a:pathLst>
                <a:path w="1901" h="1899" extrusionOk="0">
                  <a:moveTo>
                    <a:pt x="951" y="1899"/>
                  </a:moveTo>
                  <a:cubicBezTo>
                    <a:pt x="901" y="1899"/>
                    <a:pt x="852" y="1896"/>
                    <a:pt x="803" y="1888"/>
                  </a:cubicBezTo>
                  <a:cubicBezTo>
                    <a:pt x="704" y="1873"/>
                    <a:pt x="608" y="1841"/>
                    <a:pt x="518" y="1795"/>
                  </a:cubicBezTo>
                  <a:cubicBezTo>
                    <a:pt x="364" y="1717"/>
                    <a:pt x="235" y="1598"/>
                    <a:pt x="144" y="1453"/>
                  </a:cubicBezTo>
                  <a:cubicBezTo>
                    <a:pt x="50" y="1302"/>
                    <a:pt x="0" y="1128"/>
                    <a:pt x="0" y="950"/>
                  </a:cubicBezTo>
                  <a:cubicBezTo>
                    <a:pt x="0" y="828"/>
                    <a:pt x="23" y="710"/>
                    <a:pt x="68" y="598"/>
                  </a:cubicBezTo>
                  <a:cubicBezTo>
                    <a:pt x="154" y="382"/>
                    <a:pt x="316" y="206"/>
                    <a:pt x="523" y="101"/>
                  </a:cubicBezTo>
                  <a:cubicBezTo>
                    <a:pt x="657" y="34"/>
                    <a:pt x="800" y="0"/>
                    <a:pt x="951" y="0"/>
                  </a:cubicBezTo>
                  <a:cubicBezTo>
                    <a:pt x="1114" y="0"/>
                    <a:pt x="1276" y="42"/>
                    <a:pt x="1418" y="122"/>
                  </a:cubicBezTo>
                  <a:cubicBezTo>
                    <a:pt x="1555" y="200"/>
                    <a:pt x="1672" y="312"/>
                    <a:pt x="1756" y="445"/>
                  </a:cubicBezTo>
                  <a:cubicBezTo>
                    <a:pt x="1814" y="538"/>
                    <a:pt x="1856" y="640"/>
                    <a:pt x="1879" y="746"/>
                  </a:cubicBezTo>
                  <a:cubicBezTo>
                    <a:pt x="1880" y="748"/>
                    <a:pt x="1880" y="750"/>
                    <a:pt x="1880" y="751"/>
                  </a:cubicBezTo>
                  <a:cubicBezTo>
                    <a:pt x="1886" y="777"/>
                    <a:pt x="1891" y="804"/>
                    <a:pt x="1894" y="831"/>
                  </a:cubicBezTo>
                  <a:cubicBezTo>
                    <a:pt x="1896" y="845"/>
                    <a:pt x="1897" y="859"/>
                    <a:pt x="1898" y="873"/>
                  </a:cubicBezTo>
                  <a:cubicBezTo>
                    <a:pt x="1900" y="898"/>
                    <a:pt x="1901" y="924"/>
                    <a:pt x="1901" y="950"/>
                  </a:cubicBezTo>
                  <a:cubicBezTo>
                    <a:pt x="1901" y="1126"/>
                    <a:pt x="1853" y="1297"/>
                    <a:pt x="1762" y="1446"/>
                  </a:cubicBezTo>
                  <a:lnTo>
                    <a:pt x="1760" y="1449"/>
                  </a:lnTo>
                  <a:cubicBezTo>
                    <a:pt x="1744" y="1475"/>
                    <a:pt x="1727" y="1500"/>
                    <a:pt x="1709" y="1524"/>
                  </a:cubicBezTo>
                  <a:cubicBezTo>
                    <a:pt x="1622" y="1637"/>
                    <a:pt x="1508" y="1732"/>
                    <a:pt x="1381" y="1797"/>
                  </a:cubicBezTo>
                  <a:cubicBezTo>
                    <a:pt x="1246" y="1865"/>
                    <a:pt x="1102" y="1899"/>
                    <a:pt x="951" y="1899"/>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3"/>
            <p:cNvSpPr/>
            <p:nvPr/>
          </p:nvSpPr>
          <p:spPr>
            <a:xfrm>
              <a:off x="5714129" y="1736029"/>
              <a:ext cx="1336105" cy="1501449"/>
            </a:xfrm>
            <a:custGeom>
              <a:avLst/>
              <a:gdLst/>
              <a:ahLst/>
              <a:cxnLst/>
              <a:rect l="l" t="t" r="r" b="b"/>
              <a:pathLst>
                <a:path w="1600" h="1798" extrusionOk="0">
                  <a:moveTo>
                    <a:pt x="1302" y="863"/>
                  </a:moveTo>
                  <a:cubicBezTo>
                    <a:pt x="1302" y="1038"/>
                    <a:pt x="1672" y="1253"/>
                    <a:pt x="1587" y="1391"/>
                  </a:cubicBezTo>
                  <a:cubicBezTo>
                    <a:pt x="1466" y="1588"/>
                    <a:pt x="1271" y="1736"/>
                    <a:pt x="1042" y="1797"/>
                  </a:cubicBezTo>
                  <a:cubicBezTo>
                    <a:pt x="1029" y="1800"/>
                    <a:pt x="824" y="1717"/>
                    <a:pt x="818" y="1717"/>
                  </a:cubicBezTo>
                  <a:cubicBezTo>
                    <a:pt x="767" y="1717"/>
                    <a:pt x="583" y="1799"/>
                    <a:pt x="551" y="1790"/>
                  </a:cubicBezTo>
                  <a:cubicBezTo>
                    <a:pt x="445" y="1759"/>
                    <a:pt x="348" y="1710"/>
                    <a:pt x="262" y="1646"/>
                  </a:cubicBezTo>
                  <a:cubicBezTo>
                    <a:pt x="38" y="1480"/>
                    <a:pt x="216" y="1171"/>
                    <a:pt x="216" y="871"/>
                  </a:cubicBezTo>
                  <a:cubicBezTo>
                    <a:pt x="216" y="707"/>
                    <a:pt x="-63" y="596"/>
                    <a:pt x="13" y="463"/>
                  </a:cubicBezTo>
                  <a:cubicBezTo>
                    <a:pt x="170" y="187"/>
                    <a:pt x="467" y="0"/>
                    <a:pt x="808" y="0"/>
                  </a:cubicBezTo>
                  <a:cubicBezTo>
                    <a:pt x="981" y="0"/>
                    <a:pt x="1143" y="49"/>
                    <a:pt x="1282" y="133"/>
                  </a:cubicBezTo>
                  <a:cubicBezTo>
                    <a:pt x="1545" y="293"/>
                    <a:pt x="1302" y="532"/>
                    <a:pt x="1302" y="86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1" name="Google Shape;421;p33"/>
            <p:cNvSpPr/>
            <p:nvPr/>
          </p:nvSpPr>
          <p:spPr>
            <a:xfrm>
              <a:off x="6561721" y="1847092"/>
              <a:ext cx="589557" cy="1050513"/>
            </a:xfrm>
            <a:custGeom>
              <a:avLst/>
              <a:gdLst/>
              <a:ahLst/>
              <a:cxnLst/>
              <a:rect l="l" t="t" r="r" b="b"/>
              <a:pathLst>
                <a:path w="706" h="1258" extrusionOk="0">
                  <a:moveTo>
                    <a:pt x="706" y="781"/>
                  </a:moveTo>
                  <a:cubicBezTo>
                    <a:pt x="706" y="956"/>
                    <a:pt x="657" y="1120"/>
                    <a:pt x="572" y="1258"/>
                  </a:cubicBezTo>
                  <a:cubicBezTo>
                    <a:pt x="538" y="1243"/>
                    <a:pt x="508" y="1216"/>
                    <a:pt x="485" y="1186"/>
                  </a:cubicBezTo>
                  <a:cubicBezTo>
                    <a:pt x="472" y="1169"/>
                    <a:pt x="459" y="1151"/>
                    <a:pt x="439" y="1143"/>
                  </a:cubicBezTo>
                  <a:cubicBezTo>
                    <a:pt x="423" y="1137"/>
                    <a:pt x="406" y="1139"/>
                    <a:pt x="390" y="1141"/>
                  </a:cubicBezTo>
                  <a:cubicBezTo>
                    <a:pt x="303" y="1148"/>
                    <a:pt x="213" y="1133"/>
                    <a:pt x="139" y="1088"/>
                  </a:cubicBezTo>
                  <a:cubicBezTo>
                    <a:pt x="65" y="1042"/>
                    <a:pt x="9" y="964"/>
                    <a:pt x="1" y="878"/>
                  </a:cubicBezTo>
                  <a:cubicBezTo>
                    <a:pt x="-11" y="756"/>
                    <a:pt x="70" y="645"/>
                    <a:pt x="160" y="562"/>
                  </a:cubicBezTo>
                  <a:cubicBezTo>
                    <a:pt x="199" y="528"/>
                    <a:pt x="243" y="484"/>
                    <a:pt x="231" y="434"/>
                  </a:cubicBezTo>
                  <a:cubicBezTo>
                    <a:pt x="225" y="414"/>
                    <a:pt x="211" y="397"/>
                    <a:pt x="199" y="381"/>
                  </a:cubicBezTo>
                  <a:cubicBezTo>
                    <a:pt x="156" y="322"/>
                    <a:pt x="146" y="249"/>
                    <a:pt x="156" y="176"/>
                  </a:cubicBezTo>
                  <a:cubicBezTo>
                    <a:pt x="166" y="107"/>
                    <a:pt x="192" y="42"/>
                    <a:pt x="252" y="8"/>
                  </a:cubicBezTo>
                  <a:cubicBezTo>
                    <a:pt x="257" y="5"/>
                    <a:pt x="262" y="2"/>
                    <a:pt x="267" y="0"/>
                  </a:cubicBezTo>
                  <a:cubicBezTo>
                    <a:pt x="530" y="160"/>
                    <a:pt x="706" y="450"/>
                    <a:pt x="706" y="78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3"/>
            <p:cNvSpPr/>
            <p:nvPr/>
          </p:nvSpPr>
          <p:spPr>
            <a:xfrm>
              <a:off x="5625612" y="2122665"/>
              <a:ext cx="428389" cy="987883"/>
            </a:xfrm>
            <a:custGeom>
              <a:avLst/>
              <a:gdLst/>
              <a:ahLst/>
              <a:cxnLst/>
              <a:rect l="l" t="t" r="r" b="b"/>
              <a:pathLst>
                <a:path w="513" h="1183" extrusionOk="0">
                  <a:moveTo>
                    <a:pt x="507" y="1014"/>
                  </a:moveTo>
                  <a:cubicBezTo>
                    <a:pt x="490" y="1086"/>
                    <a:pt x="434" y="1141"/>
                    <a:pt x="368" y="1183"/>
                  </a:cubicBezTo>
                  <a:cubicBezTo>
                    <a:pt x="145" y="1017"/>
                    <a:pt x="0" y="751"/>
                    <a:pt x="0" y="451"/>
                  </a:cubicBezTo>
                  <a:cubicBezTo>
                    <a:pt x="0" y="287"/>
                    <a:pt x="43" y="133"/>
                    <a:pt x="119" y="0"/>
                  </a:cubicBezTo>
                  <a:cubicBezTo>
                    <a:pt x="206" y="0"/>
                    <a:pt x="298" y="68"/>
                    <a:pt x="360" y="132"/>
                  </a:cubicBezTo>
                  <a:cubicBezTo>
                    <a:pt x="451" y="224"/>
                    <a:pt x="496" y="341"/>
                    <a:pt x="509" y="469"/>
                  </a:cubicBezTo>
                  <a:cubicBezTo>
                    <a:pt x="523" y="597"/>
                    <a:pt x="501" y="718"/>
                    <a:pt x="432" y="827"/>
                  </a:cubicBezTo>
                  <a:cubicBezTo>
                    <a:pt x="494" y="862"/>
                    <a:pt x="522" y="943"/>
                    <a:pt x="507" y="101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3"/>
            <p:cNvSpPr/>
            <p:nvPr/>
          </p:nvSpPr>
          <p:spPr>
            <a:xfrm>
              <a:off x="6150868" y="2034982"/>
              <a:ext cx="433399" cy="399161"/>
            </a:xfrm>
            <a:custGeom>
              <a:avLst/>
              <a:gdLst/>
              <a:ahLst/>
              <a:cxnLst/>
              <a:rect l="l" t="t" r="r" b="b"/>
              <a:pathLst>
                <a:path w="519" h="478" extrusionOk="0">
                  <a:moveTo>
                    <a:pt x="519" y="316"/>
                  </a:moveTo>
                  <a:cubicBezTo>
                    <a:pt x="483" y="331"/>
                    <a:pt x="511" y="454"/>
                    <a:pt x="511" y="454"/>
                  </a:cubicBezTo>
                  <a:cubicBezTo>
                    <a:pt x="511" y="454"/>
                    <a:pt x="465" y="430"/>
                    <a:pt x="392" y="423"/>
                  </a:cubicBezTo>
                  <a:cubicBezTo>
                    <a:pt x="320" y="415"/>
                    <a:pt x="313" y="428"/>
                    <a:pt x="313" y="428"/>
                  </a:cubicBezTo>
                  <a:cubicBezTo>
                    <a:pt x="313" y="428"/>
                    <a:pt x="288" y="421"/>
                    <a:pt x="206" y="434"/>
                  </a:cubicBezTo>
                  <a:cubicBezTo>
                    <a:pt x="127" y="446"/>
                    <a:pt x="94" y="494"/>
                    <a:pt x="89" y="474"/>
                  </a:cubicBezTo>
                  <a:cubicBezTo>
                    <a:pt x="53" y="330"/>
                    <a:pt x="0" y="331"/>
                    <a:pt x="0" y="331"/>
                  </a:cubicBezTo>
                  <a:lnTo>
                    <a:pt x="152" y="48"/>
                  </a:lnTo>
                  <a:cubicBezTo>
                    <a:pt x="162" y="57"/>
                    <a:pt x="188" y="13"/>
                    <a:pt x="207" y="18"/>
                  </a:cubicBezTo>
                  <a:cubicBezTo>
                    <a:pt x="244" y="26"/>
                    <a:pt x="253" y="22"/>
                    <a:pt x="287" y="1"/>
                  </a:cubicBezTo>
                  <a:cubicBezTo>
                    <a:pt x="294" y="-4"/>
                    <a:pt x="340" y="48"/>
                    <a:pt x="345" y="42"/>
                  </a:cubicBezTo>
                  <a:lnTo>
                    <a:pt x="519" y="31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3"/>
            <p:cNvSpPr/>
            <p:nvPr/>
          </p:nvSpPr>
          <p:spPr>
            <a:xfrm>
              <a:off x="6150868" y="2277987"/>
              <a:ext cx="433399" cy="983708"/>
            </a:xfrm>
            <a:custGeom>
              <a:avLst/>
              <a:gdLst/>
              <a:ahLst/>
              <a:cxnLst/>
              <a:rect l="l" t="t" r="r" b="b"/>
              <a:pathLst>
                <a:path w="519" h="1178" extrusionOk="0">
                  <a:moveTo>
                    <a:pt x="519" y="25"/>
                  </a:moveTo>
                  <a:lnTo>
                    <a:pt x="519" y="1148"/>
                  </a:lnTo>
                  <a:cubicBezTo>
                    <a:pt x="506" y="1151"/>
                    <a:pt x="493" y="1154"/>
                    <a:pt x="479" y="1157"/>
                  </a:cubicBezTo>
                  <a:cubicBezTo>
                    <a:pt x="478" y="1157"/>
                    <a:pt x="474" y="1119"/>
                    <a:pt x="473" y="1119"/>
                  </a:cubicBezTo>
                  <a:cubicBezTo>
                    <a:pt x="471" y="1119"/>
                    <a:pt x="471" y="1159"/>
                    <a:pt x="468" y="1159"/>
                  </a:cubicBezTo>
                  <a:cubicBezTo>
                    <a:pt x="419" y="1170"/>
                    <a:pt x="367" y="1176"/>
                    <a:pt x="315" y="1177"/>
                  </a:cubicBezTo>
                  <a:cubicBezTo>
                    <a:pt x="314" y="1177"/>
                    <a:pt x="308" y="1140"/>
                    <a:pt x="306" y="1140"/>
                  </a:cubicBezTo>
                  <a:cubicBezTo>
                    <a:pt x="304" y="1140"/>
                    <a:pt x="306" y="1177"/>
                    <a:pt x="304" y="1178"/>
                  </a:cubicBezTo>
                  <a:cubicBezTo>
                    <a:pt x="298" y="1178"/>
                    <a:pt x="291" y="1178"/>
                    <a:pt x="285" y="1178"/>
                  </a:cubicBezTo>
                  <a:cubicBezTo>
                    <a:pt x="234" y="1178"/>
                    <a:pt x="184" y="1174"/>
                    <a:pt x="136" y="1166"/>
                  </a:cubicBezTo>
                  <a:cubicBezTo>
                    <a:pt x="134" y="1166"/>
                    <a:pt x="133" y="1135"/>
                    <a:pt x="131" y="1134"/>
                  </a:cubicBezTo>
                  <a:cubicBezTo>
                    <a:pt x="129" y="1134"/>
                    <a:pt x="127" y="1164"/>
                    <a:pt x="125" y="1164"/>
                  </a:cubicBezTo>
                  <a:cubicBezTo>
                    <a:pt x="92" y="1158"/>
                    <a:pt x="60" y="1151"/>
                    <a:pt x="28" y="1141"/>
                  </a:cubicBezTo>
                  <a:lnTo>
                    <a:pt x="0" y="40"/>
                  </a:lnTo>
                  <a:cubicBezTo>
                    <a:pt x="0" y="40"/>
                    <a:pt x="85" y="9"/>
                    <a:pt x="125" y="123"/>
                  </a:cubicBezTo>
                  <a:cubicBezTo>
                    <a:pt x="128" y="131"/>
                    <a:pt x="130" y="139"/>
                    <a:pt x="132" y="148"/>
                  </a:cubicBezTo>
                  <a:cubicBezTo>
                    <a:pt x="132" y="145"/>
                    <a:pt x="131" y="133"/>
                    <a:pt x="133" y="117"/>
                  </a:cubicBezTo>
                  <a:cubicBezTo>
                    <a:pt x="136" y="85"/>
                    <a:pt x="150" y="39"/>
                    <a:pt x="203" y="31"/>
                  </a:cubicBezTo>
                  <a:cubicBezTo>
                    <a:pt x="264" y="21"/>
                    <a:pt x="295" y="84"/>
                    <a:pt x="307" y="117"/>
                  </a:cubicBezTo>
                  <a:cubicBezTo>
                    <a:pt x="312" y="129"/>
                    <a:pt x="314" y="137"/>
                    <a:pt x="314" y="137"/>
                  </a:cubicBezTo>
                  <a:cubicBezTo>
                    <a:pt x="314" y="137"/>
                    <a:pt x="314" y="130"/>
                    <a:pt x="314" y="119"/>
                  </a:cubicBezTo>
                  <a:cubicBezTo>
                    <a:pt x="317" y="81"/>
                    <a:pt x="330" y="-5"/>
                    <a:pt x="386" y="1"/>
                  </a:cubicBezTo>
                  <a:cubicBezTo>
                    <a:pt x="450" y="8"/>
                    <a:pt x="472" y="96"/>
                    <a:pt x="477" y="118"/>
                  </a:cubicBezTo>
                  <a:cubicBezTo>
                    <a:pt x="477" y="121"/>
                    <a:pt x="478" y="122"/>
                    <a:pt x="478" y="122"/>
                  </a:cubicBezTo>
                  <a:cubicBezTo>
                    <a:pt x="478" y="122"/>
                    <a:pt x="478" y="121"/>
                    <a:pt x="478" y="119"/>
                  </a:cubicBezTo>
                  <a:cubicBezTo>
                    <a:pt x="479" y="102"/>
                    <a:pt x="488" y="38"/>
                    <a:pt x="519" y="2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25" name="Google Shape;425;p33"/>
            <p:cNvGrpSpPr/>
            <p:nvPr/>
          </p:nvGrpSpPr>
          <p:grpSpPr>
            <a:xfrm>
              <a:off x="6255252" y="1933939"/>
              <a:ext cx="295613" cy="1327755"/>
              <a:chOff x="10090787" y="392982"/>
              <a:chExt cx="500530" cy="2248145"/>
            </a:xfrm>
          </p:grpSpPr>
          <p:sp>
            <p:nvSpPr>
              <p:cNvPr id="426" name="Google Shape;426;p33"/>
              <p:cNvSpPr/>
              <p:nvPr/>
            </p:nvSpPr>
            <p:spPr>
              <a:xfrm>
                <a:off x="10128963" y="392982"/>
                <a:ext cx="272888" cy="275716"/>
              </a:xfrm>
              <a:custGeom>
                <a:avLst/>
                <a:gdLst/>
                <a:ahLst/>
                <a:cxnLst/>
                <a:rect l="l" t="t" r="r" b="b"/>
                <a:pathLst>
                  <a:path w="193" h="195" extrusionOk="0">
                    <a:moveTo>
                      <a:pt x="193" y="162"/>
                    </a:moveTo>
                    <a:cubicBezTo>
                      <a:pt x="188" y="169"/>
                      <a:pt x="182" y="175"/>
                      <a:pt x="175" y="179"/>
                    </a:cubicBezTo>
                    <a:cubicBezTo>
                      <a:pt x="141" y="200"/>
                      <a:pt x="80" y="198"/>
                      <a:pt x="42" y="189"/>
                    </a:cubicBezTo>
                    <a:cubicBezTo>
                      <a:pt x="23" y="185"/>
                      <a:pt x="10" y="178"/>
                      <a:pt x="0" y="169"/>
                    </a:cubicBezTo>
                    <a:lnTo>
                      <a:pt x="91" y="0"/>
                    </a:lnTo>
                    <a:lnTo>
                      <a:pt x="193" y="162"/>
                    </a:ln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3"/>
              <p:cNvSpPr/>
              <p:nvPr/>
            </p:nvSpPr>
            <p:spPr>
              <a:xfrm>
                <a:off x="10090787" y="1140950"/>
                <a:ext cx="15553" cy="1483210"/>
              </a:xfrm>
              <a:custGeom>
                <a:avLst/>
                <a:gdLst/>
                <a:ahLst/>
                <a:cxnLst/>
                <a:rect l="l" t="t" r="r" b="b"/>
                <a:pathLst>
                  <a:path w="11" h="1049" extrusionOk="0">
                    <a:moveTo>
                      <a:pt x="11" y="5"/>
                    </a:moveTo>
                    <a:lnTo>
                      <a:pt x="11" y="1049"/>
                    </a:lnTo>
                    <a:cubicBezTo>
                      <a:pt x="7" y="1048"/>
                      <a:pt x="4" y="1048"/>
                      <a:pt x="0" y="1047"/>
                    </a:cubicBezTo>
                    <a:lnTo>
                      <a:pt x="0" y="5"/>
                    </a:lnTo>
                    <a:cubicBezTo>
                      <a:pt x="0" y="2"/>
                      <a:pt x="3" y="0"/>
                      <a:pt x="6" y="0"/>
                    </a:cubicBezTo>
                    <a:cubicBezTo>
                      <a:pt x="6" y="0"/>
                      <a:pt x="7" y="0"/>
                      <a:pt x="8" y="0"/>
                    </a:cubicBezTo>
                    <a:cubicBezTo>
                      <a:pt x="10" y="1"/>
                      <a:pt x="11" y="3"/>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8" name="Google Shape;428;p33"/>
              <p:cNvSpPr/>
              <p:nvPr/>
            </p:nvSpPr>
            <p:spPr>
              <a:xfrm>
                <a:off x="10343880" y="1140950"/>
                <a:ext cx="15553" cy="1500177"/>
              </a:xfrm>
              <a:custGeom>
                <a:avLst/>
                <a:gdLst/>
                <a:ahLst/>
                <a:cxnLst/>
                <a:rect l="l" t="t" r="r" b="b"/>
                <a:pathLst>
                  <a:path w="11" h="1061" extrusionOk="0">
                    <a:moveTo>
                      <a:pt x="11" y="5"/>
                    </a:moveTo>
                    <a:lnTo>
                      <a:pt x="11" y="1060"/>
                    </a:lnTo>
                    <a:cubicBezTo>
                      <a:pt x="8" y="1060"/>
                      <a:pt x="4" y="1061"/>
                      <a:pt x="0" y="1061"/>
                    </a:cubicBezTo>
                    <a:lnTo>
                      <a:pt x="0" y="5"/>
                    </a:lnTo>
                    <a:cubicBezTo>
                      <a:pt x="0" y="3"/>
                      <a:pt x="1" y="1"/>
                      <a:pt x="3" y="0"/>
                    </a:cubicBezTo>
                    <a:cubicBezTo>
                      <a:pt x="4" y="0"/>
                      <a:pt x="5" y="0"/>
                      <a:pt x="6" y="0"/>
                    </a:cubicBezTo>
                    <a:cubicBezTo>
                      <a:pt x="7" y="0"/>
                      <a:pt x="9" y="1"/>
                      <a:pt x="10" y="2"/>
                    </a:cubicBezTo>
                    <a:cubicBezTo>
                      <a:pt x="11" y="3"/>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9" name="Google Shape;429;p33"/>
              <p:cNvSpPr/>
              <p:nvPr/>
            </p:nvSpPr>
            <p:spPr>
              <a:xfrm>
                <a:off x="10575764" y="1140950"/>
                <a:ext cx="15553" cy="1473312"/>
              </a:xfrm>
              <a:custGeom>
                <a:avLst/>
                <a:gdLst/>
                <a:ahLst/>
                <a:cxnLst/>
                <a:rect l="l" t="t" r="r" b="b"/>
                <a:pathLst>
                  <a:path w="11" h="1042" extrusionOk="0">
                    <a:moveTo>
                      <a:pt x="11" y="5"/>
                    </a:moveTo>
                    <a:lnTo>
                      <a:pt x="11" y="1040"/>
                    </a:lnTo>
                    <a:cubicBezTo>
                      <a:pt x="8" y="1041"/>
                      <a:pt x="4" y="1042"/>
                      <a:pt x="0" y="1042"/>
                    </a:cubicBezTo>
                    <a:lnTo>
                      <a:pt x="0" y="5"/>
                    </a:lnTo>
                    <a:cubicBezTo>
                      <a:pt x="0" y="2"/>
                      <a:pt x="3" y="0"/>
                      <a:pt x="6" y="0"/>
                    </a:cubicBezTo>
                    <a:cubicBezTo>
                      <a:pt x="7" y="0"/>
                      <a:pt x="8" y="0"/>
                      <a:pt x="9" y="0"/>
                    </a:cubicBezTo>
                    <a:cubicBezTo>
                      <a:pt x="9" y="1"/>
                      <a:pt x="10" y="1"/>
                      <a:pt x="10" y="1"/>
                    </a:cubicBezTo>
                    <a:cubicBezTo>
                      <a:pt x="11" y="2"/>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43" name="Google Shape;443;p33"/>
            <p:cNvSpPr/>
            <p:nvPr/>
          </p:nvSpPr>
          <p:spPr>
            <a:xfrm>
              <a:off x="6565896" y="2973597"/>
              <a:ext cx="132775" cy="131941"/>
            </a:xfrm>
            <a:custGeom>
              <a:avLst/>
              <a:gdLst/>
              <a:ahLst/>
              <a:cxnLst/>
              <a:rect l="l" t="t" r="r" b="b"/>
              <a:pathLst>
                <a:path w="159" h="158" extrusionOk="0">
                  <a:moveTo>
                    <a:pt x="105" y="58"/>
                  </a:moveTo>
                  <a:lnTo>
                    <a:pt x="154" y="73"/>
                  </a:lnTo>
                  <a:cubicBezTo>
                    <a:pt x="160" y="75"/>
                    <a:pt x="160" y="82"/>
                    <a:pt x="154" y="83"/>
                  </a:cubicBezTo>
                  <a:lnTo>
                    <a:pt x="105" y="97"/>
                  </a:lnTo>
                  <a:cubicBezTo>
                    <a:pt x="103" y="98"/>
                    <a:pt x="101" y="99"/>
                    <a:pt x="101" y="101"/>
                  </a:cubicBezTo>
                  <a:lnTo>
                    <a:pt x="85" y="154"/>
                  </a:lnTo>
                  <a:cubicBezTo>
                    <a:pt x="83" y="159"/>
                    <a:pt x="76" y="159"/>
                    <a:pt x="74" y="154"/>
                  </a:cubicBezTo>
                  <a:lnTo>
                    <a:pt x="58" y="106"/>
                  </a:lnTo>
                  <a:cubicBezTo>
                    <a:pt x="57" y="104"/>
                    <a:pt x="56" y="103"/>
                    <a:pt x="54" y="102"/>
                  </a:cubicBezTo>
                  <a:lnTo>
                    <a:pt x="3" y="84"/>
                  </a:lnTo>
                  <a:cubicBezTo>
                    <a:pt x="-2" y="82"/>
                    <a:pt x="-2" y="76"/>
                    <a:pt x="3" y="74"/>
                  </a:cubicBezTo>
                  <a:lnTo>
                    <a:pt x="56" y="59"/>
                  </a:lnTo>
                  <a:cubicBezTo>
                    <a:pt x="57" y="59"/>
                    <a:pt x="59" y="57"/>
                    <a:pt x="59" y="55"/>
                  </a:cubicBezTo>
                  <a:lnTo>
                    <a:pt x="74" y="4"/>
                  </a:lnTo>
                  <a:cubicBezTo>
                    <a:pt x="76" y="-1"/>
                    <a:pt x="83" y="-1"/>
                    <a:pt x="85" y="4"/>
                  </a:cubicBezTo>
                  <a:lnTo>
                    <a:pt x="101" y="55"/>
                  </a:lnTo>
                  <a:cubicBezTo>
                    <a:pt x="102" y="56"/>
                    <a:pt x="103" y="58"/>
                    <a:pt x="105" y="58"/>
                  </a:cubicBezTo>
                  <a:close/>
                </a:path>
              </a:pathLst>
            </a:custGeom>
            <a:solidFill>
              <a:srgbClr val="FFFFFF"/>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44" name="Google Shape;444;p33"/>
            <p:cNvGrpSpPr/>
            <p:nvPr/>
          </p:nvGrpSpPr>
          <p:grpSpPr>
            <a:xfrm>
              <a:off x="5787615" y="2414103"/>
              <a:ext cx="1179948" cy="159498"/>
              <a:chOff x="9298988" y="1205991"/>
              <a:chExt cx="1997879" cy="270060"/>
            </a:xfrm>
          </p:grpSpPr>
          <p:sp>
            <p:nvSpPr>
              <p:cNvPr id="445" name="Google Shape;445;p33"/>
              <p:cNvSpPr/>
              <p:nvPr/>
            </p:nvSpPr>
            <p:spPr>
              <a:xfrm>
                <a:off x="11073466" y="1205991"/>
                <a:ext cx="223401" cy="223401"/>
              </a:xfrm>
              <a:custGeom>
                <a:avLst/>
                <a:gdLst/>
                <a:ahLst/>
                <a:cxnLst/>
                <a:rect l="l" t="t" r="r" b="b"/>
                <a:pathLst>
                  <a:path w="158" h="158" extrusionOk="0">
                    <a:moveTo>
                      <a:pt x="105" y="58"/>
                    </a:moveTo>
                    <a:lnTo>
                      <a:pt x="154" y="74"/>
                    </a:lnTo>
                    <a:cubicBezTo>
                      <a:pt x="159" y="75"/>
                      <a:pt x="159" y="83"/>
                      <a:pt x="154" y="84"/>
                    </a:cubicBezTo>
                    <a:lnTo>
                      <a:pt x="105" y="98"/>
                    </a:lnTo>
                    <a:cubicBezTo>
                      <a:pt x="103" y="99"/>
                      <a:pt x="101" y="100"/>
                      <a:pt x="101" y="102"/>
                    </a:cubicBezTo>
                    <a:lnTo>
                      <a:pt x="84" y="155"/>
                    </a:lnTo>
                    <a:cubicBezTo>
                      <a:pt x="83" y="160"/>
                      <a:pt x="76" y="160"/>
                      <a:pt x="74" y="155"/>
                    </a:cubicBezTo>
                    <a:lnTo>
                      <a:pt x="58" y="107"/>
                    </a:lnTo>
                    <a:cubicBezTo>
                      <a:pt x="57" y="105"/>
                      <a:pt x="56" y="104"/>
                      <a:pt x="54" y="103"/>
                    </a:cubicBezTo>
                    <a:lnTo>
                      <a:pt x="3" y="85"/>
                    </a:lnTo>
                    <a:cubicBezTo>
                      <a:pt x="-2" y="83"/>
                      <a:pt x="-2" y="76"/>
                      <a:pt x="3" y="74"/>
                    </a:cubicBezTo>
                    <a:lnTo>
                      <a:pt x="55" y="59"/>
                    </a:lnTo>
                    <a:cubicBezTo>
                      <a:pt x="57" y="59"/>
                      <a:pt x="59" y="57"/>
                      <a:pt x="59" y="55"/>
                    </a:cubicBezTo>
                    <a:lnTo>
                      <a:pt x="74" y="4"/>
                    </a:lnTo>
                    <a:cubicBezTo>
                      <a:pt x="76" y="-1"/>
                      <a:pt x="83" y="-1"/>
                      <a:pt x="85" y="4"/>
                    </a:cubicBezTo>
                    <a:lnTo>
                      <a:pt x="101" y="55"/>
                    </a:lnTo>
                    <a:cubicBezTo>
                      <a:pt x="101" y="57"/>
                      <a:pt x="103" y="58"/>
                      <a:pt x="105" y="58"/>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3"/>
              <p:cNvSpPr/>
              <p:nvPr/>
            </p:nvSpPr>
            <p:spPr>
              <a:xfrm>
                <a:off x="9298988" y="1251236"/>
                <a:ext cx="223401" cy="224814"/>
              </a:xfrm>
              <a:custGeom>
                <a:avLst/>
                <a:gdLst/>
                <a:ahLst/>
                <a:cxnLst/>
                <a:rect l="l" t="t" r="r" b="b"/>
                <a:pathLst>
                  <a:path w="158" h="159" extrusionOk="0">
                    <a:moveTo>
                      <a:pt x="104" y="59"/>
                    </a:moveTo>
                    <a:lnTo>
                      <a:pt x="154" y="74"/>
                    </a:lnTo>
                    <a:cubicBezTo>
                      <a:pt x="159" y="75"/>
                      <a:pt x="159" y="83"/>
                      <a:pt x="154" y="84"/>
                    </a:cubicBezTo>
                    <a:lnTo>
                      <a:pt x="104" y="98"/>
                    </a:lnTo>
                    <a:cubicBezTo>
                      <a:pt x="103" y="99"/>
                      <a:pt x="101" y="100"/>
                      <a:pt x="101" y="102"/>
                    </a:cubicBezTo>
                    <a:lnTo>
                      <a:pt x="84" y="155"/>
                    </a:lnTo>
                    <a:cubicBezTo>
                      <a:pt x="83" y="160"/>
                      <a:pt x="75" y="161"/>
                      <a:pt x="74" y="155"/>
                    </a:cubicBezTo>
                    <a:lnTo>
                      <a:pt x="57" y="107"/>
                    </a:lnTo>
                    <a:cubicBezTo>
                      <a:pt x="57" y="105"/>
                      <a:pt x="56" y="104"/>
                      <a:pt x="54" y="104"/>
                    </a:cubicBezTo>
                    <a:lnTo>
                      <a:pt x="3" y="85"/>
                    </a:lnTo>
                    <a:cubicBezTo>
                      <a:pt x="-2" y="83"/>
                      <a:pt x="-2" y="76"/>
                      <a:pt x="3" y="74"/>
                    </a:cubicBezTo>
                    <a:lnTo>
                      <a:pt x="55" y="59"/>
                    </a:lnTo>
                    <a:cubicBezTo>
                      <a:pt x="57" y="59"/>
                      <a:pt x="59" y="57"/>
                      <a:pt x="59" y="56"/>
                    </a:cubicBezTo>
                    <a:lnTo>
                      <a:pt x="74" y="4"/>
                    </a:lnTo>
                    <a:cubicBezTo>
                      <a:pt x="76" y="-1"/>
                      <a:pt x="83" y="-1"/>
                      <a:pt x="85" y="4"/>
                    </a:cubicBezTo>
                    <a:lnTo>
                      <a:pt x="101" y="55"/>
                    </a:lnTo>
                    <a:cubicBezTo>
                      <a:pt x="101" y="57"/>
                      <a:pt x="103" y="58"/>
                      <a:pt x="104"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47" name="Google Shape;447;p33"/>
            <p:cNvGrpSpPr/>
            <p:nvPr/>
          </p:nvGrpSpPr>
          <p:grpSpPr>
            <a:xfrm>
              <a:off x="5824358" y="1775276"/>
              <a:ext cx="1055523" cy="1103123"/>
              <a:chOff x="9361201" y="124335"/>
              <a:chExt cx="1787204" cy="1867799"/>
            </a:xfrm>
          </p:grpSpPr>
          <p:sp>
            <p:nvSpPr>
              <p:cNvPr id="448" name="Google Shape;448;p33"/>
              <p:cNvSpPr/>
              <p:nvPr/>
            </p:nvSpPr>
            <p:spPr>
              <a:xfrm>
                <a:off x="10191176" y="124335"/>
                <a:ext cx="247437" cy="248851"/>
              </a:xfrm>
              <a:custGeom>
                <a:avLst/>
                <a:gdLst/>
                <a:ahLst/>
                <a:cxnLst/>
                <a:rect l="l" t="t" r="r" b="b"/>
                <a:pathLst>
                  <a:path w="175" h="176" extrusionOk="0">
                    <a:moveTo>
                      <a:pt x="87" y="176"/>
                    </a:moveTo>
                    <a:cubicBezTo>
                      <a:pt x="39" y="176"/>
                      <a:pt x="0" y="136"/>
                      <a:pt x="0" y="88"/>
                    </a:cubicBezTo>
                    <a:cubicBezTo>
                      <a:pt x="0" y="40"/>
                      <a:pt x="39" y="0"/>
                      <a:pt x="87" y="0"/>
                    </a:cubicBezTo>
                    <a:cubicBezTo>
                      <a:pt x="136" y="0"/>
                      <a:pt x="175" y="40"/>
                      <a:pt x="175" y="88"/>
                    </a:cubicBezTo>
                    <a:cubicBezTo>
                      <a:pt x="175" y="136"/>
                      <a:pt x="136" y="176"/>
                      <a:pt x="87" y="176"/>
                    </a:cubicBezTo>
                    <a:moveTo>
                      <a:pt x="87" y="13"/>
                    </a:moveTo>
                    <a:cubicBezTo>
                      <a:pt x="46" y="13"/>
                      <a:pt x="13" y="47"/>
                      <a:pt x="13" y="88"/>
                    </a:cubicBezTo>
                    <a:cubicBezTo>
                      <a:pt x="13" y="129"/>
                      <a:pt x="46" y="163"/>
                      <a:pt x="87" y="163"/>
                    </a:cubicBezTo>
                    <a:cubicBezTo>
                      <a:pt x="129" y="163"/>
                      <a:pt x="162" y="129"/>
                      <a:pt x="162" y="88"/>
                    </a:cubicBezTo>
                    <a:cubicBezTo>
                      <a:pt x="162" y="47"/>
                      <a:pt x="129" y="13"/>
                      <a:pt x="87" y="1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3"/>
              <p:cNvSpPr/>
              <p:nvPr/>
            </p:nvSpPr>
            <p:spPr>
              <a:xfrm>
                <a:off x="9361201" y="1739042"/>
                <a:ext cx="233298" cy="233298"/>
              </a:xfrm>
              <a:custGeom>
                <a:avLst/>
                <a:gdLst/>
                <a:ahLst/>
                <a:cxnLst/>
                <a:rect l="l" t="t" r="r" b="b"/>
                <a:pathLst>
                  <a:path w="165" h="165" extrusionOk="0">
                    <a:moveTo>
                      <a:pt x="83" y="165"/>
                    </a:moveTo>
                    <a:cubicBezTo>
                      <a:pt x="37" y="165"/>
                      <a:pt x="0" y="127"/>
                      <a:pt x="0" y="82"/>
                    </a:cubicBezTo>
                    <a:cubicBezTo>
                      <a:pt x="0" y="36"/>
                      <a:pt x="38" y="0"/>
                      <a:pt x="83" y="0"/>
                    </a:cubicBezTo>
                    <a:cubicBezTo>
                      <a:pt x="129" y="0"/>
                      <a:pt x="165" y="36"/>
                      <a:pt x="165" y="82"/>
                    </a:cubicBezTo>
                    <a:cubicBezTo>
                      <a:pt x="165" y="127"/>
                      <a:pt x="128" y="165"/>
                      <a:pt x="83" y="165"/>
                    </a:cubicBezTo>
                    <a:moveTo>
                      <a:pt x="83" y="13"/>
                    </a:moveTo>
                    <a:cubicBezTo>
                      <a:pt x="45" y="13"/>
                      <a:pt x="14" y="44"/>
                      <a:pt x="14" y="82"/>
                    </a:cubicBezTo>
                    <a:cubicBezTo>
                      <a:pt x="14" y="120"/>
                      <a:pt x="45" y="151"/>
                      <a:pt x="83" y="151"/>
                    </a:cubicBezTo>
                    <a:cubicBezTo>
                      <a:pt x="121" y="151"/>
                      <a:pt x="152" y="120"/>
                      <a:pt x="152" y="82"/>
                    </a:cubicBezTo>
                    <a:cubicBezTo>
                      <a:pt x="152" y="44"/>
                      <a:pt x="121" y="13"/>
                      <a:pt x="83"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0" name="Google Shape;450;p33"/>
              <p:cNvSpPr/>
              <p:nvPr/>
            </p:nvSpPr>
            <p:spPr>
              <a:xfrm>
                <a:off x="10915106" y="1758837"/>
                <a:ext cx="233298" cy="233298"/>
              </a:xfrm>
              <a:custGeom>
                <a:avLst/>
                <a:gdLst/>
                <a:ahLst/>
                <a:cxnLst/>
                <a:rect l="l" t="t" r="r" b="b"/>
                <a:pathLst>
                  <a:path w="165" h="165" extrusionOk="0">
                    <a:moveTo>
                      <a:pt x="82" y="165"/>
                    </a:moveTo>
                    <a:cubicBezTo>
                      <a:pt x="37" y="165"/>
                      <a:pt x="0" y="127"/>
                      <a:pt x="0" y="82"/>
                    </a:cubicBezTo>
                    <a:cubicBezTo>
                      <a:pt x="0" y="36"/>
                      <a:pt x="37" y="0"/>
                      <a:pt x="82" y="0"/>
                    </a:cubicBezTo>
                    <a:cubicBezTo>
                      <a:pt x="128" y="0"/>
                      <a:pt x="165" y="36"/>
                      <a:pt x="165" y="82"/>
                    </a:cubicBezTo>
                    <a:cubicBezTo>
                      <a:pt x="165" y="127"/>
                      <a:pt x="128" y="165"/>
                      <a:pt x="82" y="165"/>
                    </a:cubicBezTo>
                    <a:moveTo>
                      <a:pt x="82" y="13"/>
                    </a:moveTo>
                    <a:cubicBezTo>
                      <a:pt x="44" y="13"/>
                      <a:pt x="13" y="44"/>
                      <a:pt x="13" y="82"/>
                    </a:cubicBezTo>
                    <a:cubicBezTo>
                      <a:pt x="13" y="120"/>
                      <a:pt x="44" y="151"/>
                      <a:pt x="82" y="151"/>
                    </a:cubicBezTo>
                    <a:cubicBezTo>
                      <a:pt x="120" y="151"/>
                      <a:pt x="151" y="120"/>
                      <a:pt x="151" y="82"/>
                    </a:cubicBezTo>
                    <a:cubicBezTo>
                      <a:pt x="151" y="44"/>
                      <a:pt x="120" y="13"/>
                      <a:pt x="82"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451" name="Google Shape;451;p33"/>
          <p:cNvGrpSpPr/>
          <p:nvPr/>
        </p:nvGrpSpPr>
        <p:grpSpPr>
          <a:xfrm>
            <a:off x="6735920" y="2877134"/>
            <a:ext cx="1075733" cy="1075733"/>
            <a:chOff x="7174069" y="3047744"/>
            <a:chExt cx="1555652" cy="1555652"/>
          </a:xfrm>
        </p:grpSpPr>
        <p:sp>
          <p:nvSpPr>
            <p:cNvPr id="452" name="Google Shape;452;p33"/>
            <p:cNvSpPr/>
            <p:nvPr/>
          </p:nvSpPr>
          <p:spPr>
            <a:xfrm>
              <a:off x="7174069" y="3047744"/>
              <a:ext cx="1555652" cy="1555652"/>
            </a:xfrm>
            <a:custGeom>
              <a:avLst/>
              <a:gdLst/>
              <a:ahLst/>
              <a:cxnLst/>
              <a:rect l="l" t="t" r="r" b="b"/>
              <a:pathLst>
                <a:path w="1987" h="1987" extrusionOk="0">
                  <a:moveTo>
                    <a:pt x="993" y="1987"/>
                  </a:moveTo>
                  <a:cubicBezTo>
                    <a:pt x="942" y="1987"/>
                    <a:pt x="890" y="1983"/>
                    <a:pt x="839" y="1975"/>
                  </a:cubicBezTo>
                  <a:cubicBezTo>
                    <a:pt x="735" y="1959"/>
                    <a:pt x="635" y="1927"/>
                    <a:pt x="541" y="1878"/>
                  </a:cubicBezTo>
                  <a:cubicBezTo>
                    <a:pt x="380" y="1796"/>
                    <a:pt x="245" y="1672"/>
                    <a:pt x="150" y="1519"/>
                  </a:cubicBezTo>
                  <a:cubicBezTo>
                    <a:pt x="51" y="1362"/>
                    <a:pt x="0" y="1180"/>
                    <a:pt x="0" y="994"/>
                  </a:cubicBezTo>
                  <a:cubicBezTo>
                    <a:pt x="0" y="866"/>
                    <a:pt x="23" y="743"/>
                    <a:pt x="70" y="625"/>
                  </a:cubicBezTo>
                  <a:cubicBezTo>
                    <a:pt x="160" y="400"/>
                    <a:pt x="329" y="215"/>
                    <a:pt x="546" y="106"/>
                  </a:cubicBezTo>
                  <a:cubicBezTo>
                    <a:pt x="686" y="36"/>
                    <a:pt x="836" y="0"/>
                    <a:pt x="993" y="0"/>
                  </a:cubicBezTo>
                  <a:cubicBezTo>
                    <a:pt x="1164" y="0"/>
                    <a:pt x="1333" y="44"/>
                    <a:pt x="1481" y="128"/>
                  </a:cubicBezTo>
                  <a:cubicBezTo>
                    <a:pt x="1625" y="209"/>
                    <a:pt x="1747" y="326"/>
                    <a:pt x="1835" y="466"/>
                  </a:cubicBezTo>
                  <a:cubicBezTo>
                    <a:pt x="1896" y="563"/>
                    <a:pt x="1939" y="669"/>
                    <a:pt x="1964" y="780"/>
                  </a:cubicBezTo>
                  <a:cubicBezTo>
                    <a:pt x="1964" y="782"/>
                    <a:pt x="1965" y="784"/>
                    <a:pt x="1965" y="785"/>
                  </a:cubicBezTo>
                  <a:cubicBezTo>
                    <a:pt x="1971" y="813"/>
                    <a:pt x="1975" y="841"/>
                    <a:pt x="1979" y="869"/>
                  </a:cubicBezTo>
                  <a:cubicBezTo>
                    <a:pt x="1981" y="884"/>
                    <a:pt x="1982" y="898"/>
                    <a:pt x="1984" y="913"/>
                  </a:cubicBezTo>
                  <a:cubicBezTo>
                    <a:pt x="1986" y="939"/>
                    <a:pt x="1987" y="966"/>
                    <a:pt x="1987" y="993"/>
                  </a:cubicBezTo>
                  <a:cubicBezTo>
                    <a:pt x="1987" y="1177"/>
                    <a:pt x="1936" y="1357"/>
                    <a:pt x="1841" y="1512"/>
                  </a:cubicBezTo>
                  <a:lnTo>
                    <a:pt x="1839" y="1515"/>
                  </a:lnTo>
                  <a:cubicBezTo>
                    <a:pt x="1822" y="1542"/>
                    <a:pt x="1804" y="1569"/>
                    <a:pt x="1785" y="1594"/>
                  </a:cubicBezTo>
                  <a:cubicBezTo>
                    <a:pt x="1694" y="1713"/>
                    <a:pt x="1576" y="1812"/>
                    <a:pt x="1442" y="1880"/>
                  </a:cubicBezTo>
                  <a:cubicBezTo>
                    <a:pt x="1303" y="1951"/>
                    <a:pt x="1151" y="1987"/>
                    <a:pt x="993" y="198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33"/>
            <p:cNvSpPr/>
            <p:nvPr/>
          </p:nvSpPr>
          <p:spPr>
            <a:xfrm>
              <a:off x="7203820" y="3077495"/>
              <a:ext cx="1496151" cy="1496151"/>
            </a:xfrm>
            <a:custGeom>
              <a:avLst/>
              <a:gdLst/>
              <a:ahLst/>
              <a:cxnLst/>
              <a:rect l="l" t="t" r="r" b="b"/>
              <a:pathLst>
                <a:path w="1911" h="1911" extrusionOk="0">
                  <a:moveTo>
                    <a:pt x="1911" y="955"/>
                  </a:moveTo>
                  <a:cubicBezTo>
                    <a:pt x="1911" y="1123"/>
                    <a:pt x="1867" y="1288"/>
                    <a:pt x="1783" y="1433"/>
                  </a:cubicBezTo>
                  <a:cubicBezTo>
                    <a:pt x="1699" y="1578"/>
                    <a:pt x="1578" y="1699"/>
                    <a:pt x="1433" y="1783"/>
                  </a:cubicBezTo>
                  <a:cubicBezTo>
                    <a:pt x="1288" y="1867"/>
                    <a:pt x="1122" y="1911"/>
                    <a:pt x="955" y="1911"/>
                  </a:cubicBezTo>
                  <a:cubicBezTo>
                    <a:pt x="787" y="1911"/>
                    <a:pt x="623" y="1867"/>
                    <a:pt x="478" y="1783"/>
                  </a:cubicBezTo>
                  <a:cubicBezTo>
                    <a:pt x="332" y="1699"/>
                    <a:pt x="212" y="1578"/>
                    <a:pt x="128" y="1433"/>
                  </a:cubicBezTo>
                  <a:cubicBezTo>
                    <a:pt x="44" y="1288"/>
                    <a:pt x="0" y="1123"/>
                    <a:pt x="0" y="955"/>
                  </a:cubicBezTo>
                  <a:cubicBezTo>
                    <a:pt x="0" y="788"/>
                    <a:pt x="44" y="623"/>
                    <a:pt x="128" y="478"/>
                  </a:cubicBezTo>
                  <a:cubicBezTo>
                    <a:pt x="212" y="333"/>
                    <a:pt x="332" y="212"/>
                    <a:pt x="478" y="128"/>
                  </a:cubicBezTo>
                  <a:cubicBezTo>
                    <a:pt x="623" y="44"/>
                    <a:pt x="788" y="0"/>
                    <a:pt x="955" y="0"/>
                  </a:cubicBezTo>
                  <a:cubicBezTo>
                    <a:pt x="1123" y="0"/>
                    <a:pt x="1288" y="44"/>
                    <a:pt x="1433" y="128"/>
                  </a:cubicBezTo>
                  <a:cubicBezTo>
                    <a:pt x="1578" y="212"/>
                    <a:pt x="1699" y="333"/>
                    <a:pt x="1783" y="478"/>
                  </a:cubicBezTo>
                  <a:cubicBezTo>
                    <a:pt x="1867" y="623"/>
                    <a:pt x="1911" y="788"/>
                    <a:pt x="1911" y="95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4" name="Google Shape;454;p33"/>
            <p:cNvSpPr/>
            <p:nvPr/>
          </p:nvSpPr>
          <p:spPr>
            <a:xfrm>
              <a:off x="7501327" y="4163396"/>
              <a:ext cx="746118" cy="139359"/>
            </a:xfrm>
            <a:custGeom>
              <a:avLst/>
              <a:gdLst/>
              <a:ahLst/>
              <a:cxnLst/>
              <a:rect l="l" t="t" r="r" b="b"/>
              <a:pathLst>
                <a:path w="953" h="178" extrusionOk="0">
                  <a:moveTo>
                    <a:pt x="953" y="178"/>
                  </a:moveTo>
                  <a:lnTo>
                    <a:pt x="0" y="178"/>
                  </a:lnTo>
                  <a:cubicBezTo>
                    <a:pt x="32" y="151"/>
                    <a:pt x="75" y="137"/>
                    <a:pt x="117" y="141"/>
                  </a:cubicBezTo>
                  <a:cubicBezTo>
                    <a:pt x="141" y="144"/>
                    <a:pt x="164" y="152"/>
                    <a:pt x="188" y="155"/>
                  </a:cubicBezTo>
                  <a:cubicBezTo>
                    <a:pt x="212" y="158"/>
                    <a:pt x="239" y="155"/>
                    <a:pt x="256" y="139"/>
                  </a:cubicBezTo>
                  <a:cubicBezTo>
                    <a:pt x="266" y="129"/>
                    <a:pt x="273" y="117"/>
                    <a:pt x="281" y="105"/>
                  </a:cubicBezTo>
                  <a:cubicBezTo>
                    <a:pt x="293" y="88"/>
                    <a:pt x="310" y="75"/>
                    <a:pt x="329" y="63"/>
                  </a:cubicBezTo>
                  <a:cubicBezTo>
                    <a:pt x="428" y="-1"/>
                    <a:pt x="554" y="-15"/>
                    <a:pt x="668" y="13"/>
                  </a:cubicBezTo>
                  <a:cubicBezTo>
                    <a:pt x="769" y="37"/>
                    <a:pt x="873" y="105"/>
                    <a:pt x="953" y="178"/>
                  </a:cubicBez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3"/>
            <p:cNvSpPr/>
            <p:nvPr/>
          </p:nvSpPr>
          <p:spPr>
            <a:xfrm>
              <a:off x="7889652" y="3721833"/>
              <a:ext cx="746118" cy="138576"/>
            </a:xfrm>
            <a:custGeom>
              <a:avLst/>
              <a:gdLst/>
              <a:ahLst/>
              <a:cxnLst/>
              <a:rect l="l" t="t" r="r" b="b"/>
              <a:pathLst>
                <a:path w="953" h="177" extrusionOk="0">
                  <a:moveTo>
                    <a:pt x="953" y="177"/>
                  </a:moveTo>
                  <a:lnTo>
                    <a:pt x="0" y="177"/>
                  </a:lnTo>
                  <a:cubicBezTo>
                    <a:pt x="32" y="150"/>
                    <a:pt x="75" y="136"/>
                    <a:pt x="117" y="141"/>
                  </a:cubicBezTo>
                  <a:cubicBezTo>
                    <a:pt x="141" y="143"/>
                    <a:pt x="164" y="152"/>
                    <a:pt x="188" y="155"/>
                  </a:cubicBezTo>
                  <a:cubicBezTo>
                    <a:pt x="212" y="158"/>
                    <a:pt x="239" y="155"/>
                    <a:pt x="256" y="138"/>
                  </a:cubicBezTo>
                  <a:cubicBezTo>
                    <a:pt x="266" y="129"/>
                    <a:pt x="272" y="116"/>
                    <a:pt x="280" y="105"/>
                  </a:cubicBezTo>
                  <a:cubicBezTo>
                    <a:pt x="293" y="88"/>
                    <a:pt x="310" y="74"/>
                    <a:pt x="328" y="63"/>
                  </a:cubicBezTo>
                  <a:cubicBezTo>
                    <a:pt x="427" y="-1"/>
                    <a:pt x="554" y="-15"/>
                    <a:pt x="668" y="13"/>
                  </a:cubicBezTo>
                  <a:cubicBezTo>
                    <a:pt x="769" y="37"/>
                    <a:pt x="873" y="105"/>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3"/>
            <p:cNvSpPr/>
            <p:nvPr/>
          </p:nvSpPr>
          <p:spPr>
            <a:xfrm>
              <a:off x="7261755" y="3593435"/>
              <a:ext cx="746118" cy="138576"/>
            </a:xfrm>
            <a:custGeom>
              <a:avLst/>
              <a:gdLst/>
              <a:ahLst/>
              <a:cxnLst/>
              <a:rect l="l" t="t" r="r" b="b"/>
              <a:pathLst>
                <a:path w="953" h="177" extrusionOk="0">
                  <a:moveTo>
                    <a:pt x="953" y="177"/>
                  </a:moveTo>
                  <a:lnTo>
                    <a:pt x="0" y="177"/>
                  </a:lnTo>
                  <a:cubicBezTo>
                    <a:pt x="32" y="150"/>
                    <a:pt x="76" y="136"/>
                    <a:pt x="117" y="141"/>
                  </a:cubicBezTo>
                  <a:cubicBezTo>
                    <a:pt x="141" y="143"/>
                    <a:pt x="164" y="151"/>
                    <a:pt x="188" y="155"/>
                  </a:cubicBezTo>
                  <a:cubicBezTo>
                    <a:pt x="212" y="158"/>
                    <a:pt x="239" y="155"/>
                    <a:pt x="256" y="138"/>
                  </a:cubicBezTo>
                  <a:cubicBezTo>
                    <a:pt x="267" y="129"/>
                    <a:pt x="273" y="116"/>
                    <a:pt x="281" y="105"/>
                  </a:cubicBezTo>
                  <a:cubicBezTo>
                    <a:pt x="293" y="88"/>
                    <a:pt x="311" y="74"/>
                    <a:pt x="329" y="63"/>
                  </a:cubicBezTo>
                  <a:cubicBezTo>
                    <a:pt x="428" y="-1"/>
                    <a:pt x="554" y="-15"/>
                    <a:pt x="669" y="13"/>
                  </a:cubicBezTo>
                  <a:cubicBezTo>
                    <a:pt x="769" y="37"/>
                    <a:pt x="873" y="104"/>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3"/>
            <p:cNvSpPr/>
            <p:nvPr/>
          </p:nvSpPr>
          <p:spPr>
            <a:xfrm>
              <a:off x="7524814" y="3454076"/>
              <a:ext cx="836153" cy="938715"/>
            </a:xfrm>
            <a:custGeom>
              <a:avLst/>
              <a:gdLst/>
              <a:ahLst/>
              <a:cxnLst/>
              <a:rect l="l" t="t" r="r" b="b"/>
              <a:pathLst>
                <a:path w="1068" h="1199" extrusionOk="0">
                  <a:moveTo>
                    <a:pt x="1050" y="347"/>
                  </a:moveTo>
                  <a:cubicBezTo>
                    <a:pt x="973" y="85"/>
                    <a:pt x="680" y="-60"/>
                    <a:pt x="395" y="23"/>
                  </a:cubicBezTo>
                  <a:cubicBezTo>
                    <a:pt x="110" y="106"/>
                    <a:pt x="-58" y="386"/>
                    <a:pt x="19" y="649"/>
                  </a:cubicBezTo>
                  <a:cubicBezTo>
                    <a:pt x="76" y="844"/>
                    <a:pt x="252" y="974"/>
                    <a:pt x="455" y="994"/>
                  </a:cubicBezTo>
                  <a:cubicBezTo>
                    <a:pt x="458" y="994"/>
                    <a:pt x="461" y="997"/>
                    <a:pt x="461" y="1000"/>
                  </a:cubicBezTo>
                  <a:lnTo>
                    <a:pt x="473" y="1091"/>
                  </a:lnTo>
                  <a:cubicBezTo>
                    <a:pt x="482" y="1162"/>
                    <a:pt x="548" y="1210"/>
                    <a:pt x="617" y="1197"/>
                  </a:cubicBezTo>
                  <a:lnTo>
                    <a:pt x="617" y="1197"/>
                  </a:lnTo>
                  <a:cubicBezTo>
                    <a:pt x="683" y="1185"/>
                    <a:pt x="726" y="1123"/>
                    <a:pt x="717" y="1058"/>
                  </a:cubicBezTo>
                  <a:lnTo>
                    <a:pt x="703" y="969"/>
                  </a:lnTo>
                  <a:cubicBezTo>
                    <a:pt x="703" y="966"/>
                    <a:pt x="705" y="963"/>
                    <a:pt x="708" y="962"/>
                  </a:cubicBezTo>
                  <a:cubicBezTo>
                    <a:pt x="971" y="866"/>
                    <a:pt x="1123" y="599"/>
                    <a:pt x="1050" y="34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8" name="Google Shape;458;p33"/>
            <p:cNvSpPr/>
            <p:nvPr/>
          </p:nvSpPr>
          <p:spPr>
            <a:xfrm>
              <a:off x="7823105" y="3671726"/>
              <a:ext cx="330390" cy="663129"/>
            </a:xfrm>
            <a:custGeom>
              <a:avLst/>
              <a:gdLst/>
              <a:ahLst/>
              <a:cxnLst/>
              <a:rect l="l" t="t" r="r" b="b"/>
              <a:pathLst>
                <a:path w="422" h="847" extrusionOk="0">
                  <a:moveTo>
                    <a:pt x="153" y="847"/>
                  </a:moveTo>
                  <a:lnTo>
                    <a:pt x="133" y="840"/>
                  </a:lnTo>
                  <a:cubicBezTo>
                    <a:pt x="172" y="728"/>
                    <a:pt x="168" y="604"/>
                    <a:pt x="127" y="494"/>
                  </a:cubicBezTo>
                  <a:cubicBezTo>
                    <a:pt x="98" y="498"/>
                    <a:pt x="66" y="488"/>
                    <a:pt x="43" y="465"/>
                  </a:cubicBezTo>
                  <a:cubicBezTo>
                    <a:pt x="20" y="444"/>
                    <a:pt x="5" y="411"/>
                    <a:pt x="1" y="375"/>
                  </a:cubicBezTo>
                  <a:cubicBezTo>
                    <a:pt x="0" y="365"/>
                    <a:pt x="0" y="352"/>
                    <a:pt x="8" y="342"/>
                  </a:cubicBezTo>
                  <a:cubicBezTo>
                    <a:pt x="14" y="335"/>
                    <a:pt x="22" y="331"/>
                    <a:pt x="31" y="331"/>
                  </a:cubicBezTo>
                  <a:cubicBezTo>
                    <a:pt x="49" y="331"/>
                    <a:pt x="67" y="346"/>
                    <a:pt x="78" y="360"/>
                  </a:cubicBezTo>
                  <a:cubicBezTo>
                    <a:pt x="103" y="394"/>
                    <a:pt x="124" y="430"/>
                    <a:pt x="140" y="469"/>
                  </a:cubicBezTo>
                  <a:cubicBezTo>
                    <a:pt x="159" y="461"/>
                    <a:pt x="175" y="444"/>
                    <a:pt x="185" y="431"/>
                  </a:cubicBezTo>
                  <a:cubicBezTo>
                    <a:pt x="206" y="405"/>
                    <a:pt x="223" y="376"/>
                    <a:pt x="235" y="345"/>
                  </a:cubicBezTo>
                  <a:cubicBezTo>
                    <a:pt x="212" y="326"/>
                    <a:pt x="191" y="299"/>
                    <a:pt x="174" y="264"/>
                  </a:cubicBezTo>
                  <a:cubicBezTo>
                    <a:pt x="141" y="200"/>
                    <a:pt x="125" y="127"/>
                    <a:pt x="128" y="55"/>
                  </a:cubicBezTo>
                  <a:cubicBezTo>
                    <a:pt x="129" y="39"/>
                    <a:pt x="131" y="22"/>
                    <a:pt x="144" y="11"/>
                  </a:cubicBezTo>
                  <a:cubicBezTo>
                    <a:pt x="159" y="-4"/>
                    <a:pt x="184" y="-3"/>
                    <a:pt x="200" y="7"/>
                  </a:cubicBezTo>
                  <a:cubicBezTo>
                    <a:pt x="216" y="16"/>
                    <a:pt x="226" y="32"/>
                    <a:pt x="234" y="46"/>
                  </a:cubicBezTo>
                  <a:cubicBezTo>
                    <a:pt x="284" y="132"/>
                    <a:pt x="292" y="242"/>
                    <a:pt x="260" y="337"/>
                  </a:cubicBezTo>
                  <a:cubicBezTo>
                    <a:pt x="262" y="338"/>
                    <a:pt x="264" y="340"/>
                    <a:pt x="266" y="341"/>
                  </a:cubicBezTo>
                  <a:cubicBezTo>
                    <a:pt x="269" y="343"/>
                    <a:pt x="272" y="344"/>
                    <a:pt x="276" y="346"/>
                  </a:cubicBezTo>
                  <a:cubicBezTo>
                    <a:pt x="285" y="321"/>
                    <a:pt x="297" y="297"/>
                    <a:pt x="310" y="274"/>
                  </a:cubicBezTo>
                  <a:cubicBezTo>
                    <a:pt x="317" y="262"/>
                    <a:pt x="326" y="248"/>
                    <a:pt x="340" y="240"/>
                  </a:cubicBezTo>
                  <a:cubicBezTo>
                    <a:pt x="354" y="233"/>
                    <a:pt x="371" y="233"/>
                    <a:pt x="386" y="240"/>
                  </a:cubicBezTo>
                  <a:cubicBezTo>
                    <a:pt x="404" y="248"/>
                    <a:pt x="418" y="264"/>
                    <a:pt x="421" y="281"/>
                  </a:cubicBezTo>
                  <a:cubicBezTo>
                    <a:pt x="428" y="312"/>
                    <a:pt x="411" y="346"/>
                    <a:pt x="381" y="365"/>
                  </a:cubicBezTo>
                  <a:cubicBezTo>
                    <a:pt x="354" y="380"/>
                    <a:pt x="320" y="383"/>
                    <a:pt x="288" y="373"/>
                  </a:cubicBezTo>
                  <a:cubicBezTo>
                    <a:pt x="238" y="513"/>
                    <a:pt x="245" y="672"/>
                    <a:pt x="311" y="807"/>
                  </a:cubicBezTo>
                  <a:lnTo>
                    <a:pt x="292" y="816"/>
                  </a:lnTo>
                  <a:cubicBezTo>
                    <a:pt x="223" y="676"/>
                    <a:pt x="216" y="511"/>
                    <a:pt x="268" y="366"/>
                  </a:cubicBezTo>
                  <a:cubicBezTo>
                    <a:pt x="264" y="364"/>
                    <a:pt x="259" y="361"/>
                    <a:pt x="255" y="359"/>
                  </a:cubicBezTo>
                  <a:cubicBezTo>
                    <a:pt x="254" y="358"/>
                    <a:pt x="253" y="358"/>
                    <a:pt x="252" y="357"/>
                  </a:cubicBezTo>
                  <a:cubicBezTo>
                    <a:pt x="240" y="389"/>
                    <a:pt x="223" y="418"/>
                    <a:pt x="201" y="445"/>
                  </a:cubicBezTo>
                  <a:cubicBezTo>
                    <a:pt x="189" y="459"/>
                    <a:pt x="171" y="479"/>
                    <a:pt x="147" y="488"/>
                  </a:cubicBezTo>
                  <a:cubicBezTo>
                    <a:pt x="190" y="602"/>
                    <a:pt x="193" y="731"/>
                    <a:pt x="153" y="847"/>
                  </a:cubicBezTo>
                  <a:moveTo>
                    <a:pt x="30" y="352"/>
                  </a:moveTo>
                  <a:cubicBezTo>
                    <a:pt x="27" y="352"/>
                    <a:pt x="26" y="353"/>
                    <a:pt x="24" y="355"/>
                  </a:cubicBezTo>
                  <a:cubicBezTo>
                    <a:pt x="21" y="359"/>
                    <a:pt x="21" y="366"/>
                    <a:pt x="22" y="372"/>
                  </a:cubicBezTo>
                  <a:cubicBezTo>
                    <a:pt x="26" y="404"/>
                    <a:pt x="38" y="432"/>
                    <a:pt x="57" y="450"/>
                  </a:cubicBezTo>
                  <a:cubicBezTo>
                    <a:pt x="74" y="467"/>
                    <a:pt x="97" y="475"/>
                    <a:pt x="119" y="474"/>
                  </a:cubicBezTo>
                  <a:lnTo>
                    <a:pt x="119" y="474"/>
                  </a:lnTo>
                  <a:cubicBezTo>
                    <a:pt x="104" y="438"/>
                    <a:pt x="84" y="404"/>
                    <a:pt x="61" y="372"/>
                  </a:cubicBezTo>
                  <a:cubicBezTo>
                    <a:pt x="53" y="361"/>
                    <a:pt x="39" y="352"/>
                    <a:pt x="31" y="352"/>
                  </a:cubicBezTo>
                  <a:cubicBezTo>
                    <a:pt x="30" y="352"/>
                    <a:pt x="30" y="352"/>
                    <a:pt x="30" y="352"/>
                  </a:cubicBezTo>
                  <a:moveTo>
                    <a:pt x="295" y="353"/>
                  </a:moveTo>
                  <a:cubicBezTo>
                    <a:pt x="322" y="361"/>
                    <a:pt x="349" y="359"/>
                    <a:pt x="370" y="346"/>
                  </a:cubicBezTo>
                  <a:cubicBezTo>
                    <a:pt x="389" y="335"/>
                    <a:pt x="406" y="310"/>
                    <a:pt x="401" y="286"/>
                  </a:cubicBezTo>
                  <a:cubicBezTo>
                    <a:pt x="398" y="275"/>
                    <a:pt x="389" y="264"/>
                    <a:pt x="378" y="259"/>
                  </a:cubicBezTo>
                  <a:cubicBezTo>
                    <a:pt x="368" y="254"/>
                    <a:pt x="358" y="254"/>
                    <a:pt x="351" y="259"/>
                  </a:cubicBezTo>
                  <a:cubicBezTo>
                    <a:pt x="341" y="264"/>
                    <a:pt x="335" y="274"/>
                    <a:pt x="329" y="285"/>
                  </a:cubicBezTo>
                  <a:cubicBezTo>
                    <a:pt x="316" y="307"/>
                    <a:pt x="305" y="330"/>
                    <a:pt x="295" y="353"/>
                  </a:cubicBezTo>
                  <a:moveTo>
                    <a:pt x="171" y="20"/>
                  </a:moveTo>
                  <a:cubicBezTo>
                    <a:pt x="166" y="21"/>
                    <a:pt x="162" y="23"/>
                    <a:pt x="158" y="26"/>
                  </a:cubicBezTo>
                  <a:cubicBezTo>
                    <a:pt x="151" y="33"/>
                    <a:pt x="150" y="44"/>
                    <a:pt x="149" y="56"/>
                  </a:cubicBezTo>
                  <a:cubicBezTo>
                    <a:pt x="146" y="124"/>
                    <a:pt x="161" y="193"/>
                    <a:pt x="192" y="254"/>
                  </a:cubicBezTo>
                  <a:cubicBezTo>
                    <a:pt x="207" y="284"/>
                    <a:pt x="224" y="306"/>
                    <a:pt x="242" y="323"/>
                  </a:cubicBezTo>
                  <a:cubicBezTo>
                    <a:pt x="269" y="235"/>
                    <a:pt x="262" y="135"/>
                    <a:pt x="216" y="56"/>
                  </a:cubicBezTo>
                  <a:cubicBezTo>
                    <a:pt x="209" y="44"/>
                    <a:pt x="201" y="32"/>
                    <a:pt x="189" y="25"/>
                  </a:cubicBezTo>
                  <a:cubicBezTo>
                    <a:pt x="184" y="22"/>
                    <a:pt x="177" y="20"/>
                    <a:pt x="171"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3"/>
            <p:cNvSpPr/>
            <p:nvPr/>
          </p:nvSpPr>
          <p:spPr>
            <a:xfrm>
              <a:off x="7870862" y="4282399"/>
              <a:ext cx="245052" cy="238789"/>
            </a:xfrm>
            <a:custGeom>
              <a:avLst/>
              <a:gdLst/>
              <a:ahLst/>
              <a:cxnLst/>
              <a:rect l="l" t="t" r="r" b="b"/>
              <a:pathLst>
                <a:path w="313" h="305" extrusionOk="0">
                  <a:moveTo>
                    <a:pt x="310" y="54"/>
                  </a:moveTo>
                  <a:lnTo>
                    <a:pt x="303" y="0"/>
                  </a:lnTo>
                  <a:lnTo>
                    <a:pt x="0" y="46"/>
                  </a:lnTo>
                  <a:lnTo>
                    <a:pt x="6" y="117"/>
                  </a:lnTo>
                  <a:cubicBezTo>
                    <a:pt x="6" y="117"/>
                    <a:pt x="21" y="250"/>
                    <a:pt x="130" y="264"/>
                  </a:cubicBezTo>
                  <a:cubicBezTo>
                    <a:pt x="140" y="285"/>
                    <a:pt x="160" y="308"/>
                    <a:pt x="190" y="304"/>
                  </a:cubicBezTo>
                  <a:cubicBezTo>
                    <a:pt x="222" y="300"/>
                    <a:pt x="232" y="269"/>
                    <a:pt x="235" y="246"/>
                  </a:cubicBezTo>
                  <a:cubicBezTo>
                    <a:pt x="337" y="192"/>
                    <a:pt x="310" y="54"/>
                    <a:pt x="310" y="5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3"/>
            <p:cNvSpPr/>
            <p:nvPr/>
          </p:nvSpPr>
          <p:spPr>
            <a:xfrm>
              <a:off x="7581184" y="3325678"/>
              <a:ext cx="292810" cy="245835"/>
            </a:xfrm>
            <a:custGeom>
              <a:avLst/>
              <a:gdLst/>
              <a:ahLst/>
              <a:cxnLst/>
              <a:rect l="l" t="t" r="r" b="b"/>
              <a:pathLst>
                <a:path w="374" h="314" extrusionOk="0">
                  <a:moveTo>
                    <a:pt x="343" y="5"/>
                  </a:moveTo>
                  <a:cubicBezTo>
                    <a:pt x="258" y="-12"/>
                    <a:pt x="165" y="9"/>
                    <a:pt x="96" y="62"/>
                  </a:cubicBezTo>
                  <a:cubicBezTo>
                    <a:pt x="119" y="64"/>
                    <a:pt x="140" y="65"/>
                    <a:pt x="163" y="64"/>
                  </a:cubicBezTo>
                  <a:cubicBezTo>
                    <a:pt x="126" y="71"/>
                    <a:pt x="92" y="91"/>
                    <a:pt x="65" y="118"/>
                  </a:cubicBezTo>
                  <a:cubicBezTo>
                    <a:pt x="38" y="145"/>
                    <a:pt x="18" y="178"/>
                    <a:pt x="0" y="213"/>
                  </a:cubicBezTo>
                  <a:cubicBezTo>
                    <a:pt x="22" y="199"/>
                    <a:pt x="43" y="187"/>
                    <a:pt x="67" y="178"/>
                  </a:cubicBezTo>
                  <a:cubicBezTo>
                    <a:pt x="39" y="217"/>
                    <a:pt x="14" y="267"/>
                    <a:pt x="11" y="314"/>
                  </a:cubicBezTo>
                  <a:cubicBezTo>
                    <a:pt x="18" y="308"/>
                    <a:pt x="27" y="306"/>
                    <a:pt x="36" y="303"/>
                  </a:cubicBezTo>
                  <a:cubicBezTo>
                    <a:pt x="75" y="290"/>
                    <a:pt x="111" y="268"/>
                    <a:pt x="140" y="239"/>
                  </a:cubicBezTo>
                  <a:cubicBezTo>
                    <a:pt x="132" y="257"/>
                    <a:pt x="124" y="272"/>
                    <a:pt x="116" y="290"/>
                  </a:cubicBezTo>
                  <a:cubicBezTo>
                    <a:pt x="138" y="289"/>
                    <a:pt x="157" y="281"/>
                    <a:pt x="177" y="271"/>
                  </a:cubicBezTo>
                  <a:cubicBezTo>
                    <a:pt x="198" y="261"/>
                    <a:pt x="217" y="248"/>
                    <a:pt x="235" y="235"/>
                  </a:cubicBezTo>
                  <a:cubicBezTo>
                    <a:pt x="229" y="248"/>
                    <a:pt x="222" y="260"/>
                    <a:pt x="216" y="273"/>
                  </a:cubicBezTo>
                  <a:cubicBezTo>
                    <a:pt x="260" y="255"/>
                    <a:pt x="302" y="232"/>
                    <a:pt x="332" y="196"/>
                  </a:cubicBezTo>
                  <a:cubicBezTo>
                    <a:pt x="362" y="159"/>
                    <a:pt x="380" y="111"/>
                    <a:pt x="373" y="64"/>
                  </a:cubicBezTo>
                  <a:cubicBezTo>
                    <a:pt x="370" y="45"/>
                    <a:pt x="357" y="19"/>
                    <a:pt x="343" y="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3"/>
            <p:cNvSpPr/>
            <p:nvPr/>
          </p:nvSpPr>
          <p:spPr>
            <a:xfrm>
              <a:off x="7747162" y="3187886"/>
              <a:ext cx="366404" cy="388326"/>
            </a:xfrm>
            <a:custGeom>
              <a:avLst/>
              <a:gdLst/>
              <a:ahLst/>
              <a:cxnLst/>
              <a:rect l="l" t="t" r="r" b="b"/>
              <a:pathLst>
                <a:path w="468" h="496" extrusionOk="0">
                  <a:moveTo>
                    <a:pt x="426" y="85"/>
                  </a:moveTo>
                  <a:cubicBezTo>
                    <a:pt x="426" y="85"/>
                    <a:pt x="490" y="-36"/>
                    <a:pt x="325" y="10"/>
                  </a:cubicBezTo>
                  <a:cubicBezTo>
                    <a:pt x="322" y="11"/>
                    <a:pt x="320" y="12"/>
                    <a:pt x="317" y="12"/>
                  </a:cubicBezTo>
                  <a:cubicBezTo>
                    <a:pt x="260" y="11"/>
                    <a:pt x="10" y="4"/>
                    <a:pt x="1" y="33"/>
                  </a:cubicBezTo>
                  <a:cubicBezTo>
                    <a:pt x="-4" y="52"/>
                    <a:pt x="46" y="85"/>
                    <a:pt x="87" y="108"/>
                  </a:cubicBezTo>
                  <a:cubicBezTo>
                    <a:pt x="76" y="113"/>
                    <a:pt x="65" y="119"/>
                    <a:pt x="54" y="125"/>
                  </a:cubicBezTo>
                  <a:lnTo>
                    <a:pt x="202" y="387"/>
                  </a:lnTo>
                  <a:cubicBezTo>
                    <a:pt x="202" y="387"/>
                    <a:pt x="231" y="369"/>
                    <a:pt x="273" y="339"/>
                  </a:cubicBezTo>
                  <a:lnTo>
                    <a:pt x="270" y="342"/>
                  </a:lnTo>
                  <a:cubicBezTo>
                    <a:pt x="270" y="342"/>
                    <a:pt x="301" y="497"/>
                    <a:pt x="334" y="496"/>
                  </a:cubicBezTo>
                  <a:cubicBezTo>
                    <a:pt x="361" y="495"/>
                    <a:pt x="427" y="272"/>
                    <a:pt x="444" y="195"/>
                  </a:cubicBezTo>
                  <a:lnTo>
                    <a:pt x="444" y="195"/>
                  </a:lnTo>
                  <a:cubicBezTo>
                    <a:pt x="508" y="132"/>
                    <a:pt x="427" y="147"/>
                    <a:pt x="426" y="8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33"/>
            <p:cNvSpPr/>
            <p:nvPr/>
          </p:nvSpPr>
          <p:spPr>
            <a:xfrm>
              <a:off x="8000826" y="3177708"/>
              <a:ext cx="182419" cy="162846"/>
            </a:xfrm>
            <a:custGeom>
              <a:avLst/>
              <a:gdLst/>
              <a:ahLst/>
              <a:cxnLst/>
              <a:rect l="l" t="t" r="r" b="b"/>
              <a:pathLst>
                <a:path w="233" h="208" extrusionOk="0">
                  <a:moveTo>
                    <a:pt x="233" y="12"/>
                  </a:moveTo>
                  <a:cubicBezTo>
                    <a:pt x="234" y="74"/>
                    <a:pt x="183" y="145"/>
                    <a:pt x="120" y="208"/>
                  </a:cubicBezTo>
                  <a:cubicBezTo>
                    <a:pt x="110" y="181"/>
                    <a:pt x="92" y="141"/>
                    <a:pt x="66" y="102"/>
                  </a:cubicBezTo>
                  <a:cubicBezTo>
                    <a:pt x="39" y="61"/>
                    <a:pt x="15" y="36"/>
                    <a:pt x="0" y="23"/>
                  </a:cubicBezTo>
                  <a:cubicBezTo>
                    <a:pt x="166" y="-23"/>
                    <a:pt x="233" y="12"/>
                    <a:pt x="233" y="12"/>
                  </a:cubicBezTo>
                  <a:close/>
                </a:path>
              </a:pathLst>
            </a:custGeom>
            <a:solidFill>
              <a:schemeClr val="accent2"/>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33"/>
            <p:cNvSpPr/>
            <p:nvPr/>
          </p:nvSpPr>
          <p:spPr>
            <a:xfrm>
              <a:off x="7889652" y="3254433"/>
              <a:ext cx="130747" cy="130747"/>
            </a:xfrm>
            <a:custGeom>
              <a:avLst/>
              <a:gdLst/>
              <a:ahLst/>
              <a:cxnLst/>
              <a:rect l="l" t="t" r="r" b="b"/>
              <a:pathLst>
                <a:path w="167" h="167" extrusionOk="0">
                  <a:moveTo>
                    <a:pt x="167" y="84"/>
                  </a:moveTo>
                  <a:cubicBezTo>
                    <a:pt x="167" y="98"/>
                    <a:pt x="163" y="114"/>
                    <a:pt x="156" y="126"/>
                  </a:cubicBezTo>
                  <a:cubicBezTo>
                    <a:pt x="148" y="139"/>
                    <a:pt x="138" y="149"/>
                    <a:pt x="126" y="156"/>
                  </a:cubicBezTo>
                  <a:cubicBezTo>
                    <a:pt x="113" y="164"/>
                    <a:pt x="98" y="167"/>
                    <a:pt x="84" y="167"/>
                  </a:cubicBezTo>
                  <a:cubicBezTo>
                    <a:pt x="69" y="167"/>
                    <a:pt x="54" y="164"/>
                    <a:pt x="42" y="156"/>
                  </a:cubicBezTo>
                  <a:cubicBezTo>
                    <a:pt x="29" y="149"/>
                    <a:pt x="18" y="139"/>
                    <a:pt x="11" y="126"/>
                  </a:cubicBezTo>
                  <a:cubicBezTo>
                    <a:pt x="3" y="114"/>
                    <a:pt x="0" y="98"/>
                    <a:pt x="0" y="84"/>
                  </a:cubicBezTo>
                  <a:cubicBezTo>
                    <a:pt x="0" y="69"/>
                    <a:pt x="3" y="54"/>
                    <a:pt x="11" y="42"/>
                  </a:cubicBezTo>
                  <a:cubicBezTo>
                    <a:pt x="18" y="29"/>
                    <a:pt x="29" y="19"/>
                    <a:pt x="42" y="11"/>
                  </a:cubicBezTo>
                  <a:cubicBezTo>
                    <a:pt x="54" y="4"/>
                    <a:pt x="69" y="0"/>
                    <a:pt x="84" y="0"/>
                  </a:cubicBezTo>
                  <a:cubicBezTo>
                    <a:pt x="98" y="0"/>
                    <a:pt x="113" y="4"/>
                    <a:pt x="126" y="11"/>
                  </a:cubicBezTo>
                  <a:cubicBezTo>
                    <a:pt x="138" y="19"/>
                    <a:pt x="149" y="29"/>
                    <a:pt x="156" y="42"/>
                  </a:cubicBezTo>
                  <a:cubicBezTo>
                    <a:pt x="164" y="54"/>
                    <a:pt x="167" y="69"/>
                    <a:pt x="167" y="84"/>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33"/>
            <p:cNvSpPr/>
            <p:nvPr/>
          </p:nvSpPr>
          <p:spPr>
            <a:xfrm>
              <a:off x="7909225" y="3274006"/>
              <a:ext cx="91601" cy="91601"/>
            </a:xfrm>
            <a:custGeom>
              <a:avLst/>
              <a:gdLst/>
              <a:ahLst/>
              <a:cxnLst/>
              <a:rect l="l" t="t" r="r" b="b"/>
              <a:pathLst>
                <a:path w="117" h="117" extrusionOk="0">
                  <a:moveTo>
                    <a:pt x="117" y="59"/>
                  </a:moveTo>
                  <a:cubicBezTo>
                    <a:pt x="117" y="91"/>
                    <a:pt x="91" y="117"/>
                    <a:pt x="59" y="117"/>
                  </a:cubicBezTo>
                  <a:cubicBezTo>
                    <a:pt x="26" y="117"/>
                    <a:pt x="0" y="92"/>
                    <a:pt x="0" y="59"/>
                  </a:cubicBezTo>
                  <a:cubicBezTo>
                    <a:pt x="0" y="27"/>
                    <a:pt x="26" y="0"/>
                    <a:pt x="59" y="0"/>
                  </a:cubicBezTo>
                  <a:cubicBezTo>
                    <a:pt x="91" y="0"/>
                    <a:pt x="117" y="26"/>
                    <a:pt x="117" y="59"/>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33"/>
            <p:cNvSpPr/>
            <p:nvPr/>
          </p:nvSpPr>
          <p:spPr>
            <a:xfrm>
              <a:off x="7784742" y="3191800"/>
              <a:ext cx="220782" cy="98647"/>
            </a:xfrm>
            <a:custGeom>
              <a:avLst/>
              <a:gdLst/>
              <a:ahLst/>
              <a:cxnLst/>
              <a:rect l="l" t="t" r="r" b="b"/>
              <a:pathLst>
                <a:path w="282" h="126" extrusionOk="0">
                  <a:moveTo>
                    <a:pt x="6" y="126"/>
                  </a:moveTo>
                  <a:cubicBezTo>
                    <a:pt x="4" y="126"/>
                    <a:pt x="2" y="125"/>
                    <a:pt x="1" y="123"/>
                  </a:cubicBezTo>
                  <a:cubicBezTo>
                    <a:pt x="-1" y="120"/>
                    <a:pt x="0" y="116"/>
                    <a:pt x="3" y="115"/>
                  </a:cubicBezTo>
                  <a:cubicBezTo>
                    <a:pt x="5" y="114"/>
                    <a:pt x="160" y="29"/>
                    <a:pt x="275" y="0"/>
                  </a:cubicBezTo>
                  <a:cubicBezTo>
                    <a:pt x="278" y="-1"/>
                    <a:pt x="281" y="1"/>
                    <a:pt x="282" y="4"/>
                  </a:cubicBezTo>
                  <a:cubicBezTo>
                    <a:pt x="283" y="7"/>
                    <a:pt x="281" y="10"/>
                    <a:pt x="278" y="11"/>
                  </a:cubicBezTo>
                  <a:cubicBezTo>
                    <a:pt x="164" y="40"/>
                    <a:pt x="10" y="124"/>
                    <a:pt x="9" y="125"/>
                  </a:cubicBezTo>
                  <a:cubicBezTo>
                    <a:pt x="8" y="125"/>
                    <a:pt x="7" y="126"/>
                    <a:pt x="6" y="126"/>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6" name="Google Shape;466;p33"/>
            <p:cNvSpPr/>
            <p:nvPr/>
          </p:nvSpPr>
          <p:spPr>
            <a:xfrm>
              <a:off x="7900613" y="3335856"/>
              <a:ext cx="202775" cy="159715"/>
            </a:xfrm>
            <a:custGeom>
              <a:avLst/>
              <a:gdLst/>
              <a:ahLst/>
              <a:cxnLst/>
              <a:rect l="l" t="t" r="r" b="b"/>
              <a:pathLst>
                <a:path w="259" h="204" extrusionOk="0">
                  <a:moveTo>
                    <a:pt x="6" y="204"/>
                  </a:moveTo>
                  <a:cubicBezTo>
                    <a:pt x="4" y="204"/>
                    <a:pt x="2" y="203"/>
                    <a:pt x="1" y="201"/>
                  </a:cubicBezTo>
                  <a:cubicBezTo>
                    <a:pt x="0" y="199"/>
                    <a:pt x="0" y="195"/>
                    <a:pt x="3" y="193"/>
                  </a:cubicBezTo>
                  <a:cubicBezTo>
                    <a:pt x="5" y="192"/>
                    <a:pt x="168" y="81"/>
                    <a:pt x="249" y="1"/>
                  </a:cubicBezTo>
                  <a:cubicBezTo>
                    <a:pt x="251" y="-1"/>
                    <a:pt x="254" y="-1"/>
                    <a:pt x="257" y="1"/>
                  </a:cubicBezTo>
                  <a:cubicBezTo>
                    <a:pt x="259" y="3"/>
                    <a:pt x="260" y="7"/>
                    <a:pt x="257" y="9"/>
                  </a:cubicBezTo>
                  <a:cubicBezTo>
                    <a:pt x="175" y="90"/>
                    <a:pt x="11" y="202"/>
                    <a:pt x="10" y="203"/>
                  </a:cubicBezTo>
                  <a:cubicBezTo>
                    <a:pt x="8" y="203"/>
                    <a:pt x="7" y="204"/>
                    <a:pt x="6" y="204"/>
                  </a:cubicBez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467" name="Google Shape;467;p33"/>
            <p:cNvGrpSpPr/>
            <p:nvPr/>
          </p:nvGrpSpPr>
          <p:grpSpPr>
            <a:xfrm>
              <a:off x="7269585" y="3310803"/>
              <a:ext cx="1234655" cy="929319"/>
              <a:chOff x="7269585" y="3310803"/>
              <a:chExt cx="1234655" cy="929319"/>
            </a:xfrm>
          </p:grpSpPr>
          <p:sp>
            <p:nvSpPr>
              <p:cNvPr id="468" name="Google Shape;468;p33"/>
              <p:cNvSpPr/>
              <p:nvPr/>
            </p:nvSpPr>
            <p:spPr>
              <a:xfrm>
                <a:off x="8060328" y="3548809"/>
                <a:ext cx="211387" cy="227045"/>
              </a:xfrm>
              <a:custGeom>
                <a:avLst/>
                <a:gdLst/>
                <a:ahLst/>
                <a:cxnLst/>
                <a:rect l="l" t="t" r="r" b="b"/>
                <a:pathLst>
                  <a:path w="270" h="290" extrusionOk="0">
                    <a:moveTo>
                      <a:pt x="107" y="3"/>
                    </a:moveTo>
                    <a:cubicBezTo>
                      <a:pt x="73" y="29"/>
                      <a:pt x="40" y="55"/>
                      <a:pt x="7" y="82"/>
                    </a:cubicBezTo>
                    <a:cubicBezTo>
                      <a:pt x="-3" y="91"/>
                      <a:pt x="-2" y="108"/>
                      <a:pt x="10" y="115"/>
                    </a:cubicBezTo>
                    <a:lnTo>
                      <a:pt x="11" y="115"/>
                    </a:lnTo>
                    <a:cubicBezTo>
                      <a:pt x="71" y="153"/>
                      <a:pt x="120" y="211"/>
                      <a:pt x="146" y="277"/>
                    </a:cubicBezTo>
                    <a:cubicBezTo>
                      <a:pt x="151" y="290"/>
                      <a:pt x="168" y="294"/>
                      <a:pt x="178" y="285"/>
                    </a:cubicBezTo>
                    <a:cubicBezTo>
                      <a:pt x="207" y="260"/>
                      <a:pt x="234" y="236"/>
                      <a:pt x="263" y="211"/>
                    </a:cubicBezTo>
                    <a:cubicBezTo>
                      <a:pt x="270" y="205"/>
                      <a:pt x="272" y="197"/>
                      <a:pt x="269" y="189"/>
                    </a:cubicBezTo>
                    <a:cubicBezTo>
                      <a:pt x="245" y="118"/>
                      <a:pt x="192" y="48"/>
                      <a:pt x="131" y="3"/>
                    </a:cubicBezTo>
                    <a:cubicBezTo>
                      <a:pt x="124" y="-2"/>
                      <a:pt x="115" y="-2"/>
                      <a:pt x="107" y="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9" name="Google Shape;469;p33"/>
              <p:cNvSpPr/>
              <p:nvPr/>
            </p:nvSpPr>
            <p:spPr>
              <a:xfrm>
                <a:off x="8217693" y="3776637"/>
                <a:ext cx="92384" cy="92384"/>
              </a:xfrm>
              <a:custGeom>
                <a:avLst/>
                <a:gdLst/>
                <a:ahLst/>
                <a:cxnLst/>
                <a:rect l="l" t="t" r="r" b="b"/>
                <a:pathLst>
                  <a:path w="118" h="118" extrusionOk="0">
                    <a:moveTo>
                      <a:pt x="118" y="59"/>
                    </a:moveTo>
                    <a:cubicBezTo>
                      <a:pt x="118" y="70"/>
                      <a:pt x="115" y="80"/>
                      <a:pt x="110" y="89"/>
                    </a:cubicBezTo>
                    <a:cubicBezTo>
                      <a:pt x="104" y="98"/>
                      <a:pt x="98" y="105"/>
                      <a:pt x="89" y="110"/>
                    </a:cubicBezTo>
                    <a:cubicBezTo>
                      <a:pt x="80" y="116"/>
                      <a:pt x="69" y="118"/>
                      <a:pt x="59" y="118"/>
                    </a:cubicBezTo>
                    <a:cubicBezTo>
                      <a:pt x="48" y="118"/>
                      <a:pt x="39" y="116"/>
                      <a:pt x="30" y="110"/>
                    </a:cubicBezTo>
                    <a:cubicBezTo>
                      <a:pt x="21" y="105"/>
                      <a:pt x="13" y="98"/>
                      <a:pt x="8" y="89"/>
                    </a:cubicBezTo>
                    <a:cubicBezTo>
                      <a:pt x="3" y="80"/>
                      <a:pt x="0" y="70"/>
                      <a:pt x="0" y="59"/>
                    </a:cubicBezTo>
                    <a:cubicBezTo>
                      <a:pt x="0" y="49"/>
                      <a:pt x="3" y="39"/>
                      <a:pt x="8" y="30"/>
                    </a:cubicBezTo>
                    <a:cubicBezTo>
                      <a:pt x="13" y="21"/>
                      <a:pt x="21" y="13"/>
                      <a:pt x="30" y="8"/>
                    </a:cubicBezTo>
                    <a:cubicBezTo>
                      <a:pt x="39" y="3"/>
                      <a:pt x="49" y="0"/>
                      <a:pt x="59" y="0"/>
                    </a:cubicBezTo>
                    <a:cubicBezTo>
                      <a:pt x="70" y="0"/>
                      <a:pt x="80" y="3"/>
                      <a:pt x="89" y="8"/>
                    </a:cubicBezTo>
                    <a:cubicBezTo>
                      <a:pt x="98" y="13"/>
                      <a:pt x="105" y="21"/>
                      <a:pt x="110" y="30"/>
                    </a:cubicBezTo>
                    <a:cubicBezTo>
                      <a:pt x="116" y="39"/>
                      <a:pt x="118" y="49"/>
                      <a:pt x="118" y="5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33"/>
              <p:cNvSpPr/>
              <p:nvPr/>
            </p:nvSpPr>
            <p:spPr>
              <a:xfrm>
                <a:off x="8245878" y="3310803"/>
                <a:ext cx="129964" cy="129964"/>
              </a:xfrm>
              <a:custGeom>
                <a:avLst/>
                <a:gdLst/>
                <a:ahLst/>
                <a:cxnLst/>
                <a:rect l="l" t="t" r="r" b="b"/>
                <a:pathLst>
                  <a:path w="166" h="166" extrusionOk="0">
                    <a:moveTo>
                      <a:pt x="110" y="60"/>
                    </a:moveTo>
                    <a:lnTo>
                      <a:pt x="162" y="76"/>
                    </a:lnTo>
                    <a:cubicBezTo>
                      <a:pt x="168" y="78"/>
                      <a:pt x="168" y="85"/>
                      <a:pt x="162" y="87"/>
                    </a:cubicBezTo>
                    <a:lnTo>
                      <a:pt x="110" y="102"/>
                    </a:lnTo>
                    <a:cubicBezTo>
                      <a:pt x="108" y="102"/>
                      <a:pt x="107" y="104"/>
                      <a:pt x="106" y="106"/>
                    </a:cubicBezTo>
                    <a:lnTo>
                      <a:pt x="89" y="161"/>
                    </a:lnTo>
                    <a:cubicBezTo>
                      <a:pt x="88" y="167"/>
                      <a:pt x="80" y="167"/>
                      <a:pt x="78" y="161"/>
                    </a:cubicBezTo>
                    <a:lnTo>
                      <a:pt x="61" y="111"/>
                    </a:lnTo>
                    <a:cubicBezTo>
                      <a:pt x="61" y="109"/>
                      <a:pt x="59" y="108"/>
                      <a:pt x="58" y="107"/>
                    </a:cubicBezTo>
                    <a:lnTo>
                      <a:pt x="4" y="88"/>
                    </a:lnTo>
                    <a:cubicBezTo>
                      <a:pt x="-1" y="86"/>
                      <a:pt x="-1" y="78"/>
                      <a:pt x="4" y="77"/>
                    </a:cubicBezTo>
                    <a:lnTo>
                      <a:pt x="59" y="61"/>
                    </a:lnTo>
                    <a:cubicBezTo>
                      <a:pt x="61" y="61"/>
                      <a:pt x="62" y="59"/>
                      <a:pt x="63" y="57"/>
                    </a:cubicBezTo>
                    <a:lnTo>
                      <a:pt x="79" y="3"/>
                    </a:lnTo>
                    <a:cubicBezTo>
                      <a:pt x="80" y="-2"/>
                      <a:pt x="88" y="-2"/>
                      <a:pt x="90" y="3"/>
                    </a:cubicBezTo>
                    <a:lnTo>
                      <a:pt x="106" y="56"/>
                    </a:lnTo>
                    <a:cubicBezTo>
                      <a:pt x="107" y="58"/>
                      <a:pt x="108" y="60"/>
                      <a:pt x="110"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33"/>
              <p:cNvSpPr/>
              <p:nvPr/>
            </p:nvSpPr>
            <p:spPr>
              <a:xfrm>
                <a:off x="8374276" y="4110158"/>
                <a:ext cx="129964" cy="129964"/>
              </a:xfrm>
              <a:custGeom>
                <a:avLst/>
                <a:gdLst/>
                <a:ahLst/>
                <a:cxnLst/>
                <a:rect l="l" t="t" r="r" b="b"/>
                <a:pathLst>
                  <a:path w="166" h="166" extrusionOk="0">
                    <a:moveTo>
                      <a:pt x="110" y="61"/>
                    </a:moveTo>
                    <a:lnTo>
                      <a:pt x="162" y="77"/>
                    </a:lnTo>
                    <a:cubicBezTo>
                      <a:pt x="168" y="78"/>
                      <a:pt x="167" y="86"/>
                      <a:pt x="162" y="88"/>
                    </a:cubicBezTo>
                    <a:lnTo>
                      <a:pt x="110" y="103"/>
                    </a:lnTo>
                    <a:cubicBezTo>
                      <a:pt x="108" y="103"/>
                      <a:pt x="107" y="105"/>
                      <a:pt x="106" y="106"/>
                    </a:cubicBezTo>
                    <a:lnTo>
                      <a:pt x="89" y="162"/>
                    </a:lnTo>
                    <a:cubicBezTo>
                      <a:pt x="88" y="167"/>
                      <a:pt x="80" y="167"/>
                      <a:pt x="78" y="162"/>
                    </a:cubicBezTo>
                    <a:lnTo>
                      <a:pt x="61" y="111"/>
                    </a:lnTo>
                    <a:cubicBezTo>
                      <a:pt x="61" y="110"/>
                      <a:pt x="59" y="108"/>
                      <a:pt x="58" y="108"/>
                    </a:cubicBezTo>
                    <a:lnTo>
                      <a:pt x="4" y="88"/>
                    </a:lnTo>
                    <a:cubicBezTo>
                      <a:pt x="-1" y="86"/>
                      <a:pt x="-1" y="79"/>
                      <a:pt x="4" y="77"/>
                    </a:cubicBezTo>
                    <a:lnTo>
                      <a:pt x="59" y="62"/>
                    </a:lnTo>
                    <a:cubicBezTo>
                      <a:pt x="61" y="61"/>
                      <a:pt x="62" y="60"/>
                      <a:pt x="63" y="58"/>
                    </a:cubicBezTo>
                    <a:lnTo>
                      <a:pt x="79" y="4"/>
                    </a:lnTo>
                    <a:cubicBezTo>
                      <a:pt x="80" y="-2"/>
                      <a:pt x="88" y="-2"/>
                      <a:pt x="90" y="4"/>
                    </a:cubicBezTo>
                    <a:lnTo>
                      <a:pt x="106" y="57"/>
                    </a:lnTo>
                    <a:cubicBezTo>
                      <a:pt x="107" y="59"/>
                      <a:pt x="108" y="60"/>
                      <a:pt x="110" y="61"/>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33"/>
              <p:cNvSpPr/>
              <p:nvPr/>
            </p:nvSpPr>
            <p:spPr>
              <a:xfrm>
                <a:off x="7269585" y="3822046"/>
                <a:ext cx="129964" cy="129181"/>
              </a:xfrm>
              <a:custGeom>
                <a:avLst/>
                <a:gdLst/>
                <a:ahLst/>
                <a:cxnLst/>
                <a:rect l="l" t="t" r="r" b="b"/>
                <a:pathLst>
                  <a:path w="166" h="165" extrusionOk="0">
                    <a:moveTo>
                      <a:pt x="110" y="60"/>
                    </a:moveTo>
                    <a:lnTo>
                      <a:pt x="162" y="76"/>
                    </a:lnTo>
                    <a:cubicBezTo>
                      <a:pt x="168" y="77"/>
                      <a:pt x="167" y="85"/>
                      <a:pt x="162" y="87"/>
                    </a:cubicBezTo>
                    <a:lnTo>
                      <a:pt x="110" y="102"/>
                    </a:lnTo>
                    <a:cubicBezTo>
                      <a:pt x="108" y="102"/>
                      <a:pt x="107" y="104"/>
                      <a:pt x="106" y="106"/>
                    </a:cubicBezTo>
                    <a:lnTo>
                      <a:pt x="89" y="161"/>
                    </a:lnTo>
                    <a:cubicBezTo>
                      <a:pt x="88" y="166"/>
                      <a:pt x="80" y="167"/>
                      <a:pt x="78" y="161"/>
                    </a:cubicBezTo>
                    <a:lnTo>
                      <a:pt x="61" y="111"/>
                    </a:lnTo>
                    <a:cubicBezTo>
                      <a:pt x="61" y="109"/>
                      <a:pt x="59" y="108"/>
                      <a:pt x="57" y="107"/>
                    </a:cubicBezTo>
                    <a:lnTo>
                      <a:pt x="4" y="88"/>
                    </a:lnTo>
                    <a:cubicBezTo>
                      <a:pt x="-1" y="86"/>
                      <a:pt x="-1" y="78"/>
                      <a:pt x="4" y="77"/>
                    </a:cubicBezTo>
                    <a:lnTo>
                      <a:pt x="59" y="61"/>
                    </a:lnTo>
                    <a:cubicBezTo>
                      <a:pt x="61" y="60"/>
                      <a:pt x="62" y="59"/>
                      <a:pt x="63" y="57"/>
                    </a:cubicBezTo>
                    <a:lnTo>
                      <a:pt x="78" y="3"/>
                    </a:lnTo>
                    <a:cubicBezTo>
                      <a:pt x="80" y="-2"/>
                      <a:pt x="88" y="-2"/>
                      <a:pt x="90" y="3"/>
                    </a:cubicBezTo>
                    <a:lnTo>
                      <a:pt x="106" y="56"/>
                    </a:lnTo>
                    <a:cubicBezTo>
                      <a:pt x="107" y="58"/>
                      <a:pt x="108" y="59"/>
                      <a:pt x="110" y="60"/>
                    </a:cubicBezTo>
                    <a:close/>
                  </a:path>
                </a:pathLst>
              </a:custGeom>
              <a:solidFill>
                <a:schemeClr val="accent6"/>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3" name="Google Shape;473;p33"/>
            <p:cNvGrpSpPr/>
            <p:nvPr/>
          </p:nvGrpSpPr>
          <p:grpSpPr>
            <a:xfrm>
              <a:off x="7340830" y="3427457"/>
              <a:ext cx="1241702" cy="915227"/>
              <a:chOff x="7340830" y="3427457"/>
              <a:chExt cx="1241702" cy="915227"/>
            </a:xfrm>
          </p:grpSpPr>
          <p:sp>
            <p:nvSpPr>
              <p:cNvPr id="474" name="Google Shape;474;p33"/>
              <p:cNvSpPr/>
              <p:nvPr/>
            </p:nvSpPr>
            <p:spPr>
              <a:xfrm>
                <a:off x="8438475" y="3509663"/>
                <a:ext cx="144056" cy="143273"/>
              </a:xfrm>
              <a:custGeom>
                <a:avLst/>
                <a:gdLst/>
                <a:ahLst/>
                <a:cxnLst/>
                <a:rect l="l" t="t" r="r" b="b"/>
                <a:pathLst>
                  <a:path w="184" h="183" extrusionOk="0">
                    <a:moveTo>
                      <a:pt x="92" y="183"/>
                    </a:moveTo>
                    <a:cubicBezTo>
                      <a:pt x="41" y="183"/>
                      <a:pt x="0" y="143"/>
                      <a:pt x="0" y="92"/>
                    </a:cubicBezTo>
                    <a:cubicBezTo>
                      <a:pt x="0" y="42"/>
                      <a:pt x="41" y="0"/>
                      <a:pt x="92" y="0"/>
                    </a:cubicBezTo>
                    <a:cubicBezTo>
                      <a:pt x="142" y="0"/>
                      <a:pt x="184" y="42"/>
                      <a:pt x="184" y="92"/>
                    </a:cubicBezTo>
                    <a:cubicBezTo>
                      <a:pt x="184" y="143"/>
                      <a:pt x="142" y="183"/>
                      <a:pt x="92" y="183"/>
                    </a:cubicBezTo>
                    <a:moveTo>
                      <a:pt x="92" y="12"/>
                    </a:moveTo>
                    <a:cubicBezTo>
                      <a:pt x="48" y="12"/>
                      <a:pt x="12" y="48"/>
                      <a:pt x="12" y="92"/>
                    </a:cubicBezTo>
                    <a:cubicBezTo>
                      <a:pt x="12" y="136"/>
                      <a:pt x="48" y="172"/>
                      <a:pt x="92" y="172"/>
                    </a:cubicBezTo>
                    <a:cubicBezTo>
                      <a:pt x="136" y="172"/>
                      <a:pt x="172" y="136"/>
                      <a:pt x="172" y="92"/>
                    </a:cubicBezTo>
                    <a:cubicBezTo>
                      <a:pt x="172" y="48"/>
                      <a:pt x="136" y="12"/>
                      <a:pt x="92"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33"/>
              <p:cNvSpPr/>
              <p:nvPr/>
            </p:nvSpPr>
            <p:spPr>
              <a:xfrm>
                <a:off x="7441826" y="4199410"/>
                <a:ext cx="143273" cy="143273"/>
              </a:xfrm>
              <a:custGeom>
                <a:avLst/>
                <a:gdLst/>
                <a:ahLst/>
                <a:cxnLst/>
                <a:rect l="l" t="t" r="r" b="b"/>
                <a:pathLst>
                  <a:path w="183" h="183" extrusionOk="0">
                    <a:moveTo>
                      <a:pt x="91" y="183"/>
                    </a:moveTo>
                    <a:cubicBezTo>
                      <a:pt x="41" y="183"/>
                      <a:pt x="0" y="143"/>
                      <a:pt x="0" y="92"/>
                    </a:cubicBezTo>
                    <a:cubicBezTo>
                      <a:pt x="0" y="42"/>
                      <a:pt x="40" y="0"/>
                      <a:pt x="91" y="0"/>
                    </a:cubicBezTo>
                    <a:cubicBezTo>
                      <a:pt x="141" y="0"/>
                      <a:pt x="183" y="42"/>
                      <a:pt x="183" y="92"/>
                    </a:cubicBezTo>
                    <a:cubicBezTo>
                      <a:pt x="183" y="143"/>
                      <a:pt x="142" y="183"/>
                      <a:pt x="91" y="183"/>
                    </a:cubicBezTo>
                    <a:moveTo>
                      <a:pt x="91" y="12"/>
                    </a:moveTo>
                    <a:cubicBezTo>
                      <a:pt x="47" y="12"/>
                      <a:pt x="11" y="48"/>
                      <a:pt x="11" y="92"/>
                    </a:cubicBezTo>
                    <a:cubicBezTo>
                      <a:pt x="11" y="136"/>
                      <a:pt x="46" y="172"/>
                      <a:pt x="91" y="172"/>
                    </a:cubicBezTo>
                    <a:cubicBezTo>
                      <a:pt x="135" y="172"/>
                      <a:pt x="172" y="136"/>
                      <a:pt x="172" y="92"/>
                    </a:cubicBezTo>
                    <a:cubicBezTo>
                      <a:pt x="172" y="48"/>
                      <a:pt x="136" y="12"/>
                      <a:pt x="91"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33"/>
              <p:cNvSpPr/>
              <p:nvPr/>
            </p:nvSpPr>
            <p:spPr>
              <a:xfrm>
                <a:off x="7340830" y="3427457"/>
                <a:ext cx="143273" cy="143273"/>
              </a:xfrm>
              <a:custGeom>
                <a:avLst/>
                <a:gdLst/>
                <a:ahLst/>
                <a:cxnLst/>
                <a:rect l="l" t="t" r="r" b="b"/>
                <a:pathLst>
                  <a:path w="183" h="183" extrusionOk="0">
                    <a:moveTo>
                      <a:pt x="92" y="183"/>
                    </a:moveTo>
                    <a:cubicBezTo>
                      <a:pt x="41" y="183"/>
                      <a:pt x="0" y="142"/>
                      <a:pt x="0" y="91"/>
                    </a:cubicBezTo>
                    <a:cubicBezTo>
                      <a:pt x="0" y="41"/>
                      <a:pt x="41" y="0"/>
                      <a:pt x="92" y="0"/>
                    </a:cubicBezTo>
                    <a:cubicBezTo>
                      <a:pt x="142" y="0"/>
                      <a:pt x="183" y="41"/>
                      <a:pt x="183" y="91"/>
                    </a:cubicBezTo>
                    <a:cubicBezTo>
                      <a:pt x="183" y="142"/>
                      <a:pt x="142" y="183"/>
                      <a:pt x="92" y="183"/>
                    </a:cubicBezTo>
                    <a:moveTo>
                      <a:pt x="92" y="11"/>
                    </a:moveTo>
                    <a:cubicBezTo>
                      <a:pt x="47" y="11"/>
                      <a:pt x="11" y="47"/>
                      <a:pt x="11" y="91"/>
                    </a:cubicBezTo>
                    <a:cubicBezTo>
                      <a:pt x="11" y="136"/>
                      <a:pt x="47" y="172"/>
                      <a:pt x="92" y="172"/>
                    </a:cubicBezTo>
                    <a:cubicBezTo>
                      <a:pt x="136" y="172"/>
                      <a:pt x="172" y="136"/>
                      <a:pt x="172" y="91"/>
                    </a:cubicBezTo>
                    <a:cubicBezTo>
                      <a:pt x="172" y="47"/>
                      <a:pt x="136" y="11"/>
                      <a:pt x="92" y="11"/>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77" name="Google Shape;477;p33"/>
          <p:cNvSpPr/>
          <p:nvPr/>
        </p:nvSpPr>
        <p:spPr>
          <a:xfrm>
            <a:off x="6425567" y="744751"/>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478" name="Google Shape;478;p33"/>
          <p:cNvSpPr/>
          <p:nvPr/>
        </p:nvSpPr>
        <p:spPr>
          <a:xfrm>
            <a:off x="8045868" y="3322230"/>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479" name="Google Shape;479;p33"/>
          <p:cNvSpPr/>
          <p:nvPr/>
        </p:nvSpPr>
        <p:spPr>
          <a:xfrm>
            <a:off x="6229679" y="3882790"/>
            <a:ext cx="312000" cy="3120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 name="Google Shape;384;p33">
            <a:extLst>
              <a:ext uri="{FF2B5EF4-FFF2-40B4-BE49-F238E27FC236}">
                <a16:creationId xmlns:a16="http://schemas.microsoft.com/office/drawing/2014/main" id="{0CEB9689-12E6-27A1-487D-3B665173BFBB}"/>
              </a:ext>
            </a:extLst>
          </p:cNvPr>
          <p:cNvSpPr txBox="1">
            <a:spLocks/>
          </p:cNvSpPr>
          <p:nvPr/>
        </p:nvSpPr>
        <p:spPr>
          <a:xfrm>
            <a:off x="936426" y="3636272"/>
            <a:ext cx="4537200" cy="571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olengo"/>
              <a:buNone/>
              <a:defRPr sz="1600" b="0" i="0" u="none" strike="noStrike" cap="none">
                <a:solidFill>
                  <a:schemeClr val="dk1"/>
                </a:solidFill>
                <a:latin typeface="Molengo"/>
                <a:ea typeface="Molengo"/>
                <a:cs typeface="Molengo"/>
                <a:sym typeface="Molengo"/>
              </a:defRPr>
            </a:lvl1pPr>
            <a:lvl2pPr marL="914400" marR="0" lvl="1"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2pPr>
            <a:lvl3pPr marL="1371600" marR="0" lvl="2"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3pPr>
            <a:lvl4pPr marL="1828800" marR="0" lvl="3"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4pPr>
            <a:lvl5pPr marL="2286000" marR="0" lvl="4"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5pPr>
            <a:lvl6pPr marL="2743200" marR="0" lvl="5"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6pPr>
            <a:lvl7pPr marL="3200400" marR="0" lvl="6"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7pPr>
            <a:lvl8pPr marL="3657600" marR="0" lvl="7"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8pPr>
            <a:lvl9pPr marL="4114800" marR="0" lvl="8"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9pPr>
          </a:lstStyle>
          <a:p>
            <a:pPr marL="0" indent="0"/>
            <a:r>
              <a:rPr lang="en-US" sz="2000" b="1">
                <a:solidFill>
                  <a:srgbClr val="0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Lớp: ĐHCNTT21B</a:t>
            </a:r>
          </a:p>
        </p:txBody>
      </p:sp>
      <p:sp>
        <p:nvSpPr>
          <p:cNvPr id="4" name="Google Shape;384;p33">
            <a:extLst>
              <a:ext uri="{FF2B5EF4-FFF2-40B4-BE49-F238E27FC236}">
                <a16:creationId xmlns:a16="http://schemas.microsoft.com/office/drawing/2014/main" id="{FA07AF05-1A71-932F-CD99-EF1F8C1B1BD6}"/>
              </a:ext>
            </a:extLst>
          </p:cNvPr>
          <p:cNvSpPr txBox="1">
            <a:spLocks/>
          </p:cNvSpPr>
          <p:nvPr/>
        </p:nvSpPr>
        <p:spPr>
          <a:xfrm>
            <a:off x="936427" y="609861"/>
            <a:ext cx="45372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olengo"/>
              <a:buNone/>
              <a:defRPr sz="1600" b="0" i="0" u="none" strike="noStrike" cap="none">
                <a:solidFill>
                  <a:schemeClr val="dk1"/>
                </a:solidFill>
                <a:latin typeface="Molengo"/>
                <a:ea typeface="Molengo"/>
                <a:cs typeface="Molengo"/>
                <a:sym typeface="Molengo"/>
              </a:defRPr>
            </a:lvl1pPr>
            <a:lvl2pPr marL="914400" marR="0" lvl="1"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2pPr>
            <a:lvl3pPr marL="1371600" marR="0" lvl="2"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3pPr>
            <a:lvl4pPr marL="1828800" marR="0" lvl="3"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4pPr>
            <a:lvl5pPr marL="2286000" marR="0" lvl="4"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5pPr>
            <a:lvl6pPr marL="2743200" marR="0" lvl="5"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6pPr>
            <a:lvl7pPr marL="3200400" marR="0" lvl="6"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7pPr>
            <a:lvl8pPr marL="3657600" marR="0" lvl="7"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8pPr>
            <a:lvl9pPr marL="4114800" marR="0" lvl="8"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9pPr>
          </a:lstStyle>
          <a:p>
            <a:pPr marL="0" indent="0"/>
            <a:r>
              <a:rPr lang="en-US" sz="20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BÁO CÁO ĐỒ ÁN MÔN HỌC 2</a:t>
            </a:r>
          </a:p>
        </p:txBody>
      </p:sp>
      <p:sp>
        <p:nvSpPr>
          <p:cNvPr id="5" name="Google Shape;384;p33">
            <a:extLst>
              <a:ext uri="{FF2B5EF4-FFF2-40B4-BE49-F238E27FC236}">
                <a16:creationId xmlns:a16="http://schemas.microsoft.com/office/drawing/2014/main" id="{B55B8B8E-9FDE-E173-1924-5FA435AF8303}"/>
              </a:ext>
            </a:extLst>
          </p:cNvPr>
          <p:cNvSpPr txBox="1">
            <a:spLocks/>
          </p:cNvSpPr>
          <p:nvPr/>
        </p:nvSpPr>
        <p:spPr>
          <a:xfrm>
            <a:off x="3073003" y="2614930"/>
            <a:ext cx="2580277" cy="511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olengo"/>
              <a:buNone/>
              <a:defRPr sz="1600" b="0" i="0" u="none" strike="noStrike" cap="none">
                <a:solidFill>
                  <a:schemeClr val="dk1"/>
                </a:solidFill>
                <a:latin typeface="Molengo"/>
                <a:ea typeface="Molengo"/>
                <a:cs typeface="Molengo"/>
                <a:sym typeface="Molengo"/>
              </a:defRPr>
            </a:lvl1pPr>
            <a:lvl2pPr marL="914400" marR="0" lvl="1"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2pPr>
            <a:lvl3pPr marL="1371600" marR="0" lvl="2"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3pPr>
            <a:lvl4pPr marL="1828800" marR="0" lvl="3"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4pPr>
            <a:lvl5pPr marL="2286000" marR="0" lvl="4"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5pPr>
            <a:lvl6pPr marL="2743200" marR="0" lvl="5"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6pPr>
            <a:lvl7pPr marL="3200400" marR="0" lvl="6"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7pPr>
            <a:lvl8pPr marL="3657600" marR="0" lvl="7"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8pPr>
            <a:lvl9pPr marL="4114800" marR="0" lvl="8"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9pPr>
          </a:lstStyle>
          <a:p>
            <a:pPr marL="0" indent="0"/>
            <a:r>
              <a:rPr lang="en-US" sz="1800" b="1">
                <a:solidFill>
                  <a:srgbClr val="FFC063"/>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MSĐT: CNPM 21 - 07</a:t>
            </a:r>
          </a:p>
        </p:txBody>
      </p:sp>
      <p:sp>
        <p:nvSpPr>
          <p:cNvPr id="6" name="Google Shape;384;p33">
            <a:extLst>
              <a:ext uri="{FF2B5EF4-FFF2-40B4-BE49-F238E27FC236}">
                <a16:creationId xmlns:a16="http://schemas.microsoft.com/office/drawing/2014/main" id="{A77F7B22-A9AB-4858-FBF7-1E1E0A7BD3CF}"/>
              </a:ext>
            </a:extLst>
          </p:cNvPr>
          <p:cNvSpPr txBox="1">
            <a:spLocks/>
          </p:cNvSpPr>
          <p:nvPr/>
        </p:nvSpPr>
        <p:spPr>
          <a:xfrm>
            <a:off x="936425" y="4032820"/>
            <a:ext cx="5378116"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olengo"/>
              <a:buNone/>
              <a:defRPr sz="1600" b="0" i="0" u="none" strike="noStrike" cap="none">
                <a:solidFill>
                  <a:schemeClr val="dk1"/>
                </a:solidFill>
                <a:latin typeface="Molengo"/>
                <a:ea typeface="Molengo"/>
                <a:cs typeface="Molengo"/>
                <a:sym typeface="Molengo"/>
              </a:defRPr>
            </a:lvl1pPr>
            <a:lvl2pPr marL="914400" marR="0" lvl="1"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2pPr>
            <a:lvl3pPr marL="1371600" marR="0" lvl="2"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3pPr>
            <a:lvl4pPr marL="1828800" marR="0" lvl="3"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4pPr>
            <a:lvl5pPr marL="2286000" marR="0" lvl="4"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5pPr>
            <a:lvl6pPr marL="2743200" marR="0" lvl="5"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6pPr>
            <a:lvl7pPr marL="3200400" marR="0" lvl="6"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7pPr>
            <a:lvl8pPr marL="3657600" marR="0" lvl="7"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8pPr>
            <a:lvl9pPr marL="4114800" marR="0" lvl="8" indent="-317500" algn="ctr" rtl="0">
              <a:lnSpc>
                <a:spcPct val="115000"/>
              </a:lnSpc>
              <a:spcBef>
                <a:spcPts val="0"/>
              </a:spcBef>
              <a:spcAft>
                <a:spcPts val="0"/>
              </a:spcAft>
              <a:buClr>
                <a:schemeClr val="dk1"/>
              </a:buClr>
              <a:buSzPts val="1800"/>
              <a:buFont typeface="Molengo"/>
              <a:buNone/>
              <a:defRPr sz="1800" b="0" i="0" u="none" strike="noStrike" cap="none">
                <a:solidFill>
                  <a:schemeClr val="dk1"/>
                </a:solidFill>
                <a:latin typeface="Molengo"/>
                <a:ea typeface="Molengo"/>
                <a:cs typeface="Molengo"/>
                <a:sym typeface="Molengo"/>
              </a:defRPr>
            </a:lvl9pPr>
          </a:lstStyle>
          <a:p>
            <a:pPr marL="0" indent="0"/>
            <a:r>
              <a:rPr lang="en-US" sz="2000"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Giảng viên hướng dẫn: ThS. Trần Kim Hương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7" name="Google Shape;424;p43">
            <a:extLst>
              <a:ext uri="{FF2B5EF4-FFF2-40B4-BE49-F238E27FC236}">
                <a16:creationId xmlns:a16="http://schemas.microsoft.com/office/drawing/2014/main" id="{7AAF3BF8-C204-4932-6C9A-AE396208588F}"/>
              </a:ext>
            </a:extLst>
          </p:cNvPr>
          <p:cNvSpPr txBox="1">
            <a:spLocks/>
          </p:cNvSpPr>
          <p:nvPr/>
        </p:nvSpPr>
        <p:spPr>
          <a:xfrm>
            <a:off x="434340" y="437610"/>
            <a:ext cx="179451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Cơ sở dữ liệu:</a:t>
            </a:r>
            <a:endParaRPr lang="vi-VN"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8" name="Picture 7" descr="A screenshot of a computer&#10;&#10;Description automatically generated">
            <a:extLst>
              <a:ext uri="{FF2B5EF4-FFF2-40B4-BE49-F238E27FC236}">
                <a16:creationId xmlns:a16="http://schemas.microsoft.com/office/drawing/2014/main" id="{4336A7CD-B65C-74C7-3EA2-F5F58DCD5C31}"/>
              </a:ext>
            </a:extLst>
          </p:cNvPr>
          <p:cNvPicPr>
            <a:picLocks noChangeAspect="1"/>
          </p:cNvPicPr>
          <p:nvPr/>
        </p:nvPicPr>
        <p:blipFill>
          <a:blip r:embed="rId3"/>
          <a:stretch>
            <a:fillRect/>
          </a:stretch>
        </p:blipFill>
        <p:spPr>
          <a:xfrm>
            <a:off x="2496502" y="303530"/>
            <a:ext cx="5362575" cy="4536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5">
          <a:extLst>
            <a:ext uri="{FF2B5EF4-FFF2-40B4-BE49-F238E27FC236}">
              <a16:creationId xmlns:a16="http://schemas.microsoft.com/office/drawing/2014/main" id="{1A1340DF-920A-FA2E-7159-70863EC34215}"/>
            </a:ext>
          </a:extLst>
        </p:cNvPr>
        <p:cNvGrpSpPr/>
        <p:nvPr/>
      </p:nvGrpSpPr>
      <p:grpSpPr>
        <a:xfrm>
          <a:off x="0" y="0"/>
          <a:ext cx="0" cy="0"/>
          <a:chOff x="0" y="0"/>
          <a:chExt cx="0" cy="0"/>
        </a:xfrm>
      </p:grpSpPr>
      <p:sp>
        <p:nvSpPr>
          <p:cNvPr id="7" name="Google Shape;424;p43">
            <a:extLst>
              <a:ext uri="{FF2B5EF4-FFF2-40B4-BE49-F238E27FC236}">
                <a16:creationId xmlns:a16="http://schemas.microsoft.com/office/drawing/2014/main" id="{513D5F41-6205-DD3B-8DBC-EA86BCEB3B5D}"/>
              </a:ext>
            </a:extLst>
          </p:cNvPr>
          <p:cNvSpPr txBox="1">
            <a:spLocks/>
          </p:cNvSpPr>
          <p:nvPr/>
        </p:nvSpPr>
        <p:spPr>
          <a:xfrm>
            <a:off x="434340" y="437610"/>
            <a:ext cx="2062162"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Sơ đồ hệ thống:</a:t>
            </a:r>
            <a:endParaRPr lang="vi-VN"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EA33EEFD-8CA4-EFB6-0782-905A8D9DB143}"/>
              </a:ext>
            </a:extLst>
          </p:cNvPr>
          <p:cNvPicPr>
            <a:picLocks noChangeAspect="1"/>
          </p:cNvPicPr>
          <p:nvPr/>
        </p:nvPicPr>
        <p:blipFill>
          <a:blip r:embed="rId3"/>
          <a:stretch>
            <a:fillRect/>
          </a:stretch>
        </p:blipFill>
        <p:spPr>
          <a:xfrm>
            <a:off x="955674" y="521526"/>
            <a:ext cx="7232651" cy="4184364"/>
          </a:xfrm>
          <a:prstGeom prst="rect">
            <a:avLst/>
          </a:prstGeom>
        </p:spPr>
      </p:pic>
    </p:spTree>
    <p:extLst>
      <p:ext uri="{BB962C8B-B14F-4D97-AF65-F5344CB8AC3E}">
        <p14:creationId xmlns:p14="http://schemas.microsoft.com/office/powerpoint/2010/main" val="332111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16492651-69CE-941E-64F4-5A74E23D28F4}"/>
            </a:ext>
          </a:extLst>
        </p:cNvPr>
        <p:cNvGrpSpPr/>
        <p:nvPr/>
      </p:nvGrpSpPr>
      <p:grpSpPr>
        <a:xfrm>
          <a:off x="0" y="0"/>
          <a:ext cx="0" cy="0"/>
          <a:chOff x="0" y="0"/>
          <a:chExt cx="0" cy="0"/>
        </a:xfrm>
      </p:grpSpPr>
      <p:grpSp>
        <p:nvGrpSpPr>
          <p:cNvPr id="2049" name="Google Shape;1178;p45">
            <a:extLst>
              <a:ext uri="{FF2B5EF4-FFF2-40B4-BE49-F238E27FC236}">
                <a16:creationId xmlns:a16="http://schemas.microsoft.com/office/drawing/2014/main" id="{1A078B86-0E35-40C6-85A0-5E8D337B84F1}"/>
              </a:ext>
            </a:extLst>
          </p:cNvPr>
          <p:cNvGrpSpPr/>
          <p:nvPr/>
        </p:nvGrpSpPr>
        <p:grpSpPr>
          <a:xfrm>
            <a:off x="2222296" y="1713440"/>
            <a:ext cx="1448430" cy="1446906"/>
            <a:chOff x="8972371" y="6979"/>
            <a:chExt cx="2687876" cy="2685048"/>
          </a:xfrm>
        </p:grpSpPr>
        <p:sp>
          <p:nvSpPr>
            <p:cNvPr id="2050" name="Google Shape;1179;p45">
              <a:extLst>
                <a:ext uri="{FF2B5EF4-FFF2-40B4-BE49-F238E27FC236}">
                  <a16:creationId xmlns:a16="http://schemas.microsoft.com/office/drawing/2014/main" id="{AF4EA187-DB34-8BBA-DE66-D6F68630246D}"/>
                </a:ext>
              </a:extLst>
            </p:cNvPr>
            <p:cNvSpPr/>
            <p:nvPr/>
          </p:nvSpPr>
          <p:spPr>
            <a:xfrm>
              <a:off x="8972371" y="6979"/>
              <a:ext cx="2687876" cy="2685048"/>
            </a:xfrm>
            <a:custGeom>
              <a:avLst/>
              <a:gdLst/>
              <a:ahLst/>
              <a:cxnLst/>
              <a:rect l="l" t="t" r="r" b="b"/>
              <a:pathLst>
                <a:path w="1901" h="1899" extrusionOk="0">
                  <a:moveTo>
                    <a:pt x="951" y="1899"/>
                  </a:moveTo>
                  <a:cubicBezTo>
                    <a:pt x="901" y="1899"/>
                    <a:pt x="852" y="1896"/>
                    <a:pt x="803" y="1888"/>
                  </a:cubicBezTo>
                  <a:cubicBezTo>
                    <a:pt x="704" y="1873"/>
                    <a:pt x="608" y="1841"/>
                    <a:pt x="518" y="1795"/>
                  </a:cubicBezTo>
                  <a:cubicBezTo>
                    <a:pt x="364" y="1717"/>
                    <a:pt x="235" y="1598"/>
                    <a:pt x="144" y="1453"/>
                  </a:cubicBezTo>
                  <a:cubicBezTo>
                    <a:pt x="50" y="1302"/>
                    <a:pt x="0" y="1128"/>
                    <a:pt x="0" y="950"/>
                  </a:cubicBezTo>
                  <a:cubicBezTo>
                    <a:pt x="0" y="828"/>
                    <a:pt x="23" y="710"/>
                    <a:pt x="68" y="598"/>
                  </a:cubicBezTo>
                  <a:cubicBezTo>
                    <a:pt x="154" y="382"/>
                    <a:pt x="316" y="206"/>
                    <a:pt x="523" y="101"/>
                  </a:cubicBezTo>
                  <a:cubicBezTo>
                    <a:pt x="657" y="34"/>
                    <a:pt x="800" y="0"/>
                    <a:pt x="951" y="0"/>
                  </a:cubicBezTo>
                  <a:cubicBezTo>
                    <a:pt x="1114" y="0"/>
                    <a:pt x="1276" y="42"/>
                    <a:pt x="1418" y="122"/>
                  </a:cubicBezTo>
                  <a:cubicBezTo>
                    <a:pt x="1555" y="200"/>
                    <a:pt x="1672" y="312"/>
                    <a:pt x="1756" y="445"/>
                  </a:cubicBezTo>
                  <a:cubicBezTo>
                    <a:pt x="1814" y="538"/>
                    <a:pt x="1856" y="640"/>
                    <a:pt x="1879" y="746"/>
                  </a:cubicBezTo>
                  <a:cubicBezTo>
                    <a:pt x="1880" y="748"/>
                    <a:pt x="1880" y="750"/>
                    <a:pt x="1880" y="751"/>
                  </a:cubicBezTo>
                  <a:cubicBezTo>
                    <a:pt x="1886" y="777"/>
                    <a:pt x="1891" y="804"/>
                    <a:pt x="1894" y="831"/>
                  </a:cubicBezTo>
                  <a:cubicBezTo>
                    <a:pt x="1896" y="845"/>
                    <a:pt x="1897" y="859"/>
                    <a:pt x="1898" y="873"/>
                  </a:cubicBezTo>
                  <a:cubicBezTo>
                    <a:pt x="1900" y="898"/>
                    <a:pt x="1901" y="924"/>
                    <a:pt x="1901" y="950"/>
                  </a:cubicBezTo>
                  <a:cubicBezTo>
                    <a:pt x="1901" y="1126"/>
                    <a:pt x="1853" y="1297"/>
                    <a:pt x="1762" y="1446"/>
                  </a:cubicBezTo>
                  <a:lnTo>
                    <a:pt x="1760" y="1449"/>
                  </a:lnTo>
                  <a:cubicBezTo>
                    <a:pt x="1744" y="1475"/>
                    <a:pt x="1727" y="1500"/>
                    <a:pt x="1709" y="1524"/>
                  </a:cubicBezTo>
                  <a:cubicBezTo>
                    <a:pt x="1622" y="1637"/>
                    <a:pt x="1508" y="1732"/>
                    <a:pt x="1381" y="1797"/>
                  </a:cubicBezTo>
                  <a:cubicBezTo>
                    <a:pt x="1246" y="1865"/>
                    <a:pt x="1102" y="1899"/>
                    <a:pt x="951" y="1899"/>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1" name="Google Shape;1180;p45">
              <a:extLst>
                <a:ext uri="{FF2B5EF4-FFF2-40B4-BE49-F238E27FC236}">
                  <a16:creationId xmlns:a16="http://schemas.microsoft.com/office/drawing/2014/main" id="{205DD9C5-873D-E7CB-F682-E30F3C3A8A92}"/>
                </a:ext>
              </a:extLst>
            </p:cNvPr>
            <p:cNvSpPr/>
            <p:nvPr/>
          </p:nvSpPr>
          <p:spPr>
            <a:xfrm>
              <a:off x="9174562" y="57881"/>
              <a:ext cx="2262284" cy="2542242"/>
            </a:xfrm>
            <a:custGeom>
              <a:avLst/>
              <a:gdLst/>
              <a:ahLst/>
              <a:cxnLst/>
              <a:rect l="l" t="t" r="r" b="b"/>
              <a:pathLst>
                <a:path w="1600" h="1798" extrusionOk="0">
                  <a:moveTo>
                    <a:pt x="1302" y="863"/>
                  </a:moveTo>
                  <a:cubicBezTo>
                    <a:pt x="1302" y="1038"/>
                    <a:pt x="1672" y="1253"/>
                    <a:pt x="1587" y="1391"/>
                  </a:cubicBezTo>
                  <a:cubicBezTo>
                    <a:pt x="1466" y="1588"/>
                    <a:pt x="1271" y="1736"/>
                    <a:pt x="1042" y="1797"/>
                  </a:cubicBezTo>
                  <a:cubicBezTo>
                    <a:pt x="1029" y="1800"/>
                    <a:pt x="824" y="1717"/>
                    <a:pt x="818" y="1717"/>
                  </a:cubicBezTo>
                  <a:cubicBezTo>
                    <a:pt x="767" y="1717"/>
                    <a:pt x="583" y="1799"/>
                    <a:pt x="551" y="1790"/>
                  </a:cubicBezTo>
                  <a:cubicBezTo>
                    <a:pt x="445" y="1759"/>
                    <a:pt x="348" y="1710"/>
                    <a:pt x="262" y="1646"/>
                  </a:cubicBezTo>
                  <a:cubicBezTo>
                    <a:pt x="38" y="1480"/>
                    <a:pt x="216" y="1171"/>
                    <a:pt x="216" y="871"/>
                  </a:cubicBezTo>
                  <a:cubicBezTo>
                    <a:pt x="216" y="707"/>
                    <a:pt x="-63" y="596"/>
                    <a:pt x="13" y="463"/>
                  </a:cubicBezTo>
                  <a:cubicBezTo>
                    <a:pt x="170" y="187"/>
                    <a:pt x="467" y="0"/>
                    <a:pt x="808" y="0"/>
                  </a:cubicBezTo>
                  <a:cubicBezTo>
                    <a:pt x="981" y="0"/>
                    <a:pt x="1143" y="49"/>
                    <a:pt x="1282" y="133"/>
                  </a:cubicBezTo>
                  <a:cubicBezTo>
                    <a:pt x="1545" y="293"/>
                    <a:pt x="1302" y="532"/>
                    <a:pt x="1302" y="86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2" name="Google Shape;1181;p45">
              <a:extLst>
                <a:ext uri="{FF2B5EF4-FFF2-40B4-BE49-F238E27FC236}">
                  <a16:creationId xmlns:a16="http://schemas.microsoft.com/office/drawing/2014/main" id="{41132430-E0DF-A5A2-7CF1-8602F0671A46}"/>
                </a:ext>
              </a:extLst>
            </p:cNvPr>
            <p:cNvSpPr/>
            <p:nvPr/>
          </p:nvSpPr>
          <p:spPr>
            <a:xfrm>
              <a:off x="10609698" y="245933"/>
              <a:ext cx="998233" cy="1778721"/>
            </a:xfrm>
            <a:custGeom>
              <a:avLst/>
              <a:gdLst/>
              <a:ahLst/>
              <a:cxnLst/>
              <a:rect l="l" t="t" r="r" b="b"/>
              <a:pathLst>
                <a:path w="706" h="1258" extrusionOk="0">
                  <a:moveTo>
                    <a:pt x="706" y="781"/>
                  </a:moveTo>
                  <a:cubicBezTo>
                    <a:pt x="706" y="956"/>
                    <a:pt x="657" y="1120"/>
                    <a:pt x="572" y="1258"/>
                  </a:cubicBezTo>
                  <a:cubicBezTo>
                    <a:pt x="538" y="1243"/>
                    <a:pt x="508" y="1216"/>
                    <a:pt x="485" y="1186"/>
                  </a:cubicBezTo>
                  <a:cubicBezTo>
                    <a:pt x="472" y="1169"/>
                    <a:pt x="459" y="1151"/>
                    <a:pt x="439" y="1143"/>
                  </a:cubicBezTo>
                  <a:cubicBezTo>
                    <a:pt x="423" y="1137"/>
                    <a:pt x="406" y="1139"/>
                    <a:pt x="390" y="1141"/>
                  </a:cubicBezTo>
                  <a:cubicBezTo>
                    <a:pt x="303" y="1148"/>
                    <a:pt x="213" y="1133"/>
                    <a:pt x="139" y="1088"/>
                  </a:cubicBezTo>
                  <a:cubicBezTo>
                    <a:pt x="65" y="1042"/>
                    <a:pt x="9" y="964"/>
                    <a:pt x="1" y="878"/>
                  </a:cubicBezTo>
                  <a:cubicBezTo>
                    <a:pt x="-11" y="756"/>
                    <a:pt x="70" y="645"/>
                    <a:pt x="160" y="562"/>
                  </a:cubicBezTo>
                  <a:cubicBezTo>
                    <a:pt x="199" y="528"/>
                    <a:pt x="243" y="484"/>
                    <a:pt x="231" y="434"/>
                  </a:cubicBezTo>
                  <a:cubicBezTo>
                    <a:pt x="225" y="414"/>
                    <a:pt x="211" y="397"/>
                    <a:pt x="199" y="381"/>
                  </a:cubicBezTo>
                  <a:cubicBezTo>
                    <a:pt x="156" y="322"/>
                    <a:pt x="146" y="249"/>
                    <a:pt x="156" y="176"/>
                  </a:cubicBezTo>
                  <a:cubicBezTo>
                    <a:pt x="166" y="107"/>
                    <a:pt x="192" y="42"/>
                    <a:pt x="252" y="8"/>
                  </a:cubicBezTo>
                  <a:cubicBezTo>
                    <a:pt x="257" y="5"/>
                    <a:pt x="262" y="2"/>
                    <a:pt x="267" y="0"/>
                  </a:cubicBezTo>
                  <a:cubicBezTo>
                    <a:pt x="530" y="160"/>
                    <a:pt x="706" y="450"/>
                    <a:pt x="706" y="78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3" name="Google Shape;1182;p45">
              <a:extLst>
                <a:ext uri="{FF2B5EF4-FFF2-40B4-BE49-F238E27FC236}">
                  <a16:creationId xmlns:a16="http://schemas.microsoft.com/office/drawing/2014/main" id="{A2EF53FA-1AD1-E9B2-E09D-43BC5C71E58B}"/>
                </a:ext>
              </a:extLst>
            </p:cNvPr>
            <p:cNvSpPr/>
            <p:nvPr/>
          </p:nvSpPr>
          <p:spPr>
            <a:xfrm>
              <a:off x="9024686" y="712530"/>
              <a:ext cx="725345" cy="1672676"/>
            </a:xfrm>
            <a:custGeom>
              <a:avLst/>
              <a:gdLst/>
              <a:ahLst/>
              <a:cxnLst/>
              <a:rect l="l" t="t" r="r" b="b"/>
              <a:pathLst>
                <a:path w="513" h="1183" extrusionOk="0">
                  <a:moveTo>
                    <a:pt x="507" y="1014"/>
                  </a:moveTo>
                  <a:cubicBezTo>
                    <a:pt x="490" y="1086"/>
                    <a:pt x="434" y="1141"/>
                    <a:pt x="368" y="1183"/>
                  </a:cubicBezTo>
                  <a:cubicBezTo>
                    <a:pt x="145" y="1017"/>
                    <a:pt x="0" y="751"/>
                    <a:pt x="0" y="451"/>
                  </a:cubicBezTo>
                  <a:cubicBezTo>
                    <a:pt x="0" y="287"/>
                    <a:pt x="43" y="133"/>
                    <a:pt x="119" y="0"/>
                  </a:cubicBezTo>
                  <a:cubicBezTo>
                    <a:pt x="206" y="0"/>
                    <a:pt x="298" y="68"/>
                    <a:pt x="360" y="132"/>
                  </a:cubicBezTo>
                  <a:cubicBezTo>
                    <a:pt x="451" y="224"/>
                    <a:pt x="496" y="341"/>
                    <a:pt x="509" y="469"/>
                  </a:cubicBezTo>
                  <a:cubicBezTo>
                    <a:pt x="523" y="597"/>
                    <a:pt x="501" y="718"/>
                    <a:pt x="432" y="827"/>
                  </a:cubicBezTo>
                  <a:cubicBezTo>
                    <a:pt x="494" y="862"/>
                    <a:pt x="522" y="943"/>
                    <a:pt x="507" y="101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4" name="Google Shape;1183;p45">
              <a:extLst>
                <a:ext uri="{FF2B5EF4-FFF2-40B4-BE49-F238E27FC236}">
                  <a16:creationId xmlns:a16="http://schemas.microsoft.com/office/drawing/2014/main" id="{19143869-C361-A0CD-10F7-31895A4833A9}"/>
                </a:ext>
              </a:extLst>
            </p:cNvPr>
            <p:cNvSpPr/>
            <p:nvPr/>
          </p:nvSpPr>
          <p:spPr>
            <a:xfrm>
              <a:off x="9914046" y="564067"/>
              <a:ext cx="733828" cy="675857"/>
            </a:xfrm>
            <a:custGeom>
              <a:avLst/>
              <a:gdLst/>
              <a:ahLst/>
              <a:cxnLst/>
              <a:rect l="l" t="t" r="r" b="b"/>
              <a:pathLst>
                <a:path w="519" h="478" extrusionOk="0">
                  <a:moveTo>
                    <a:pt x="519" y="316"/>
                  </a:moveTo>
                  <a:cubicBezTo>
                    <a:pt x="483" y="331"/>
                    <a:pt x="511" y="454"/>
                    <a:pt x="511" y="454"/>
                  </a:cubicBezTo>
                  <a:cubicBezTo>
                    <a:pt x="511" y="454"/>
                    <a:pt x="465" y="430"/>
                    <a:pt x="392" y="423"/>
                  </a:cubicBezTo>
                  <a:cubicBezTo>
                    <a:pt x="320" y="415"/>
                    <a:pt x="313" y="428"/>
                    <a:pt x="313" y="428"/>
                  </a:cubicBezTo>
                  <a:cubicBezTo>
                    <a:pt x="313" y="428"/>
                    <a:pt x="288" y="421"/>
                    <a:pt x="206" y="434"/>
                  </a:cubicBezTo>
                  <a:cubicBezTo>
                    <a:pt x="127" y="446"/>
                    <a:pt x="94" y="494"/>
                    <a:pt x="89" y="474"/>
                  </a:cubicBezTo>
                  <a:cubicBezTo>
                    <a:pt x="53" y="330"/>
                    <a:pt x="0" y="331"/>
                    <a:pt x="0" y="331"/>
                  </a:cubicBezTo>
                  <a:lnTo>
                    <a:pt x="152" y="48"/>
                  </a:lnTo>
                  <a:cubicBezTo>
                    <a:pt x="162" y="57"/>
                    <a:pt x="188" y="13"/>
                    <a:pt x="207" y="18"/>
                  </a:cubicBezTo>
                  <a:cubicBezTo>
                    <a:pt x="244" y="26"/>
                    <a:pt x="253" y="22"/>
                    <a:pt x="287" y="1"/>
                  </a:cubicBezTo>
                  <a:cubicBezTo>
                    <a:pt x="294" y="-4"/>
                    <a:pt x="340" y="48"/>
                    <a:pt x="345" y="42"/>
                  </a:cubicBezTo>
                  <a:lnTo>
                    <a:pt x="519" y="31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5" name="Google Shape;1184;p45">
              <a:extLst>
                <a:ext uri="{FF2B5EF4-FFF2-40B4-BE49-F238E27FC236}">
                  <a16:creationId xmlns:a16="http://schemas.microsoft.com/office/drawing/2014/main" id="{A4CA2098-C408-2851-1F06-8833B3D4F8C8}"/>
                </a:ext>
              </a:extLst>
            </p:cNvPr>
            <p:cNvSpPr/>
            <p:nvPr/>
          </p:nvSpPr>
          <p:spPr>
            <a:xfrm>
              <a:off x="9914046" y="975520"/>
              <a:ext cx="733828" cy="1665607"/>
            </a:xfrm>
            <a:custGeom>
              <a:avLst/>
              <a:gdLst/>
              <a:ahLst/>
              <a:cxnLst/>
              <a:rect l="l" t="t" r="r" b="b"/>
              <a:pathLst>
                <a:path w="519" h="1178" extrusionOk="0">
                  <a:moveTo>
                    <a:pt x="519" y="25"/>
                  </a:moveTo>
                  <a:lnTo>
                    <a:pt x="519" y="1148"/>
                  </a:lnTo>
                  <a:cubicBezTo>
                    <a:pt x="506" y="1151"/>
                    <a:pt x="493" y="1154"/>
                    <a:pt x="479" y="1157"/>
                  </a:cubicBezTo>
                  <a:cubicBezTo>
                    <a:pt x="478" y="1157"/>
                    <a:pt x="474" y="1119"/>
                    <a:pt x="473" y="1119"/>
                  </a:cubicBezTo>
                  <a:cubicBezTo>
                    <a:pt x="471" y="1119"/>
                    <a:pt x="471" y="1159"/>
                    <a:pt x="468" y="1159"/>
                  </a:cubicBezTo>
                  <a:cubicBezTo>
                    <a:pt x="419" y="1170"/>
                    <a:pt x="367" y="1176"/>
                    <a:pt x="315" y="1177"/>
                  </a:cubicBezTo>
                  <a:cubicBezTo>
                    <a:pt x="314" y="1177"/>
                    <a:pt x="308" y="1140"/>
                    <a:pt x="306" y="1140"/>
                  </a:cubicBezTo>
                  <a:cubicBezTo>
                    <a:pt x="304" y="1140"/>
                    <a:pt x="306" y="1177"/>
                    <a:pt x="304" y="1178"/>
                  </a:cubicBezTo>
                  <a:cubicBezTo>
                    <a:pt x="298" y="1178"/>
                    <a:pt x="291" y="1178"/>
                    <a:pt x="285" y="1178"/>
                  </a:cubicBezTo>
                  <a:cubicBezTo>
                    <a:pt x="234" y="1178"/>
                    <a:pt x="184" y="1174"/>
                    <a:pt x="136" y="1166"/>
                  </a:cubicBezTo>
                  <a:cubicBezTo>
                    <a:pt x="134" y="1166"/>
                    <a:pt x="133" y="1135"/>
                    <a:pt x="131" y="1134"/>
                  </a:cubicBezTo>
                  <a:cubicBezTo>
                    <a:pt x="129" y="1134"/>
                    <a:pt x="127" y="1164"/>
                    <a:pt x="125" y="1164"/>
                  </a:cubicBezTo>
                  <a:cubicBezTo>
                    <a:pt x="92" y="1158"/>
                    <a:pt x="60" y="1151"/>
                    <a:pt x="28" y="1141"/>
                  </a:cubicBezTo>
                  <a:lnTo>
                    <a:pt x="0" y="40"/>
                  </a:lnTo>
                  <a:cubicBezTo>
                    <a:pt x="0" y="40"/>
                    <a:pt x="85" y="9"/>
                    <a:pt x="125" y="123"/>
                  </a:cubicBezTo>
                  <a:cubicBezTo>
                    <a:pt x="128" y="131"/>
                    <a:pt x="130" y="139"/>
                    <a:pt x="132" y="148"/>
                  </a:cubicBezTo>
                  <a:cubicBezTo>
                    <a:pt x="132" y="145"/>
                    <a:pt x="131" y="133"/>
                    <a:pt x="133" y="117"/>
                  </a:cubicBezTo>
                  <a:cubicBezTo>
                    <a:pt x="136" y="85"/>
                    <a:pt x="150" y="39"/>
                    <a:pt x="203" y="31"/>
                  </a:cubicBezTo>
                  <a:cubicBezTo>
                    <a:pt x="264" y="21"/>
                    <a:pt x="295" y="84"/>
                    <a:pt x="307" y="117"/>
                  </a:cubicBezTo>
                  <a:cubicBezTo>
                    <a:pt x="312" y="129"/>
                    <a:pt x="314" y="137"/>
                    <a:pt x="314" y="137"/>
                  </a:cubicBezTo>
                  <a:cubicBezTo>
                    <a:pt x="314" y="137"/>
                    <a:pt x="314" y="130"/>
                    <a:pt x="314" y="119"/>
                  </a:cubicBezTo>
                  <a:cubicBezTo>
                    <a:pt x="317" y="81"/>
                    <a:pt x="330" y="-5"/>
                    <a:pt x="386" y="1"/>
                  </a:cubicBezTo>
                  <a:cubicBezTo>
                    <a:pt x="450" y="8"/>
                    <a:pt x="472" y="96"/>
                    <a:pt x="477" y="118"/>
                  </a:cubicBezTo>
                  <a:cubicBezTo>
                    <a:pt x="477" y="121"/>
                    <a:pt x="478" y="122"/>
                    <a:pt x="478" y="122"/>
                  </a:cubicBezTo>
                  <a:cubicBezTo>
                    <a:pt x="478" y="122"/>
                    <a:pt x="478" y="121"/>
                    <a:pt x="478" y="119"/>
                  </a:cubicBezTo>
                  <a:cubicBezTo>
                    <a:pt x="479" y="102"/>
                    <a:pt x="488" y="38"/>
                    <a:pt x="519" y="2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56" name="Google Shape;1185;p45">
              <a:extLst>
                <a:ext uri="{FF2B5EF4-FFF2-40B4-BE49-F238E27FC236}">
                  <a16:creationId xmlns:a16="http://schemas.microsoft.com/office/drawing/2014/main" id="{EE216280-7A9F-C15D-2E1D-591E77510E0C}"/>
                </a:ext>
              </a:extLst>
            </p:cNvPr>
            <p:cNvGrpSpPr/>
            <p:nvPr/>
          </p:nvGrpSpPr>
          <p:grpSpPr>
            <a:xfrm>
              <a:off x="10090787" y="392982"/>
              <a:ext cx="500530" cy="2248145"/>
              <a:chOff x="10090787" y="392982"/>
              <a:chExt cx="500530" cy="2248145"/>
            </a:xfrm>
          </p:grpSpPr>
          <p:sp>
            <p:nvSpPr>
              <p:cNvPr id="2078" name="Google Shape;1186;p45">
                <a:extLst>
                  <a:ext uri="{FF2B5EF4-FFF2-40B4-BE49-F238E27FC236}">
                    <a16:creationId xmlns:a16="http://schemas.microsoft.com/office/drawing/2014/main" id="{29BB5BE5-C516-1E5F-C2A8-3FB10CAD4A63}"/>
                  </a:ext>
                </a:extLst>
              </p:cNvPr>
              <p:cNvSpPr/>
              <p:nvPr/>
            </p:nvSpPr>
            <p:spPr>
              <a:xfrm>
                <a:off x="10128963" y="392982"/>
                <a:ext cx="272888" cy="275716"/>
              </a:xfrm>
              <a:custGeom>
                <a:avLst/>
                <a:gdLst/>
                <a:ahLst/>
                <a:cxnLst/>
                <a:rect l="l" t="t" r="r" b="b"/>
                <a:pathLst>
                  <a:path w="193" h="195" extrusionOk="0">
                    <a:moveTo>
                      <a:pt x="193" y="162"/>
                    </a:moveTo>
                    <a:cubicBezTo>
                      <a:pt x="188" y="169"/>
                      <a:pt x="182" y="175"/>
                      <a:pt x="175" y="179"/>
                    </a:cubicBezTo>
                    <a:cubicBezTo>
                      <a:pt x="141" y="200"/>
                      <a:pt x="80" y="198"/>
                      <a:pt x="42" y="189"/>
                    </a:cubicBezTo>
                    <a:cubicBezTo>
                      <a:pt x="23" y="185"/>
                      <a:pt x="10" y="178"/>
                      <a:pt x="0" y="169"/>
                    </a:cubicBezTo>
                    <a:lnTo>
                      <a:pt x="91" y="0"/>
                    </a:lnTo>
                    <a:lnTo>
                      <a:pt x="193" y="162"/>
                    </a:ln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9" name="Google Shape;1187;p45">
                <a:extLst>
                  <a:ext uri="{FF2B5EF4-FFF2-40B4-BE49-F238E27FC236}">
                    <a16:creationId xmlns:a16="http://schemas.microsoft.com/office/drawing/2014/main" id="{AD212D6D-CBC7-85C5-894B-1009697F7866}"/>
                  </a:ext>
                </a:extLst>
              </p:cNvPr>
              <p:cNvSpPr/>
              <p:nvPr/>
            </p:nvSpPr>
            <p:spPr>
              <a:xfrm>
                <a:off x="10090787" y="1140950"/>
                <a:ext cx="15553" cy="1483210"/>
              </a:xfrm>
              <a:custGeom>
                <a:avLst/>
                <a:gdLst/>
                <a:ahLst/>
                <a:cxnLst/>
                <a:rect l="l" t="t" r="r" b="b"/>
                <a:pathLst>
                  <a:path w="11" h="1049" extrusionOk="0">
                    <a:moveTo>
                      <a:pt x="11" y="5"/>
                    </a:moveTo>
                    <a:lnTo>
                      <a:pt x="11" y="1049"/>
                    </a:lnTo>
                    <a:cubicBezTo>
                      <a:pt x="7" y="1048"/>
                      <a:pt x="4" y="1048"/>
                      <a:pt x="0" y="1047"/>
                    </a:cubicBezTo>
                    <a:lnTo>
                      <a:pt x="0" y="5"/>
                    </a:lnTo>
                    <a:cubicBezTo>
                      <a:pt x="0" y="2"/>
                      <a:pt x="3" y="0"/>
                      <a:pt x="6" y="0"/>
                    </a:cubicBezTo>
                    <a:cubicBezTo>
                      <a:pt x="6" y="0"/>
                      <a:pt x="7" y="0"/>
                      <a:pt x="8" y="0"/>
                    </a:cubicBezTo>
                    <a:cubicBezTo>
                      <a:pt x="10" y="1"/>
                      <a:pt x="11" y="3"/>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0" name="Google Shape;1188;p45">
                <a:extLst>
                  <a:ext uri="{FF2B5EF4-FFF2-40B4-BE49-F238E27FC236}">
                    <a16:creationId xmlns:a16="http://schemas.microsoft.com/office/drawing/2014/main" id="{9D20DAAF-CBAD-90A3-9485-73EEA1CA92E9}"/>
                  </a:ext>
                </a:extLst>
              </p:cNvPr>
              <p:cNvSpPr/>
              <p:nvPr/>
            </p:nvSpPr>
            <p:spPr>
              <a:xfrm>
                <a:off x="10343880" y="1140950"/>
                <a:ext cx="15553" cy="1500177"/>
              </a:xfrm>
              <a:custGeom>
                <a:avLst/>
                <a:gdLst/>
                <a:ahLst/>
                <a:cxnLst/>
                <a:rect l="l" t="t" r="r" b="b"/>
                <a:pathLst>
                  <a:path w="11" h="1061" extrusionOk="0">
                    <a:moveTo>
                      <a:pt x="11" y="5"/>
                    </a:moveTo>
                    <a:lnTo>
                      <a:pt x="11" y="1060"/>
                    </a:lnTo>
                    <a:cubicBezTo>
                      <a:pt x="8" y="1060"/>
                      <a:pt x="4" y="1061"/>
                      <a:pt x="0" y="1061"/>
                    </a:cubicBezTo>
                    <a:lnTo>
                      <a:pt x="0" y="5"/>
                    </a:lnTo>
                    <a:cubicBezTo>
                      <a:pt x="0" y="3"/>
                      <a:pt x="1" y="1"/>
                      <a:pt x="3" y="0"/>
                    </a:cubicBezTo>
                    <a:cubicBezTo>
                      <a:pt x="4" y="0"/>
                      <a:pt x="5" y="0"/>
                      <a:pt x="6" y="0"/>
                    </a:cubicBezTo>
                    <a:cubicBezTo>
                      <a:pt x="7" y="0"/>
                      <a:pt x="9" y="1"/>
                      <a:pt x="10" y="2"/>
                    </a:cubicBezTo>
                    <a:cubicBezTo>
                      <a:pt x="11" y="3"/>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1" name="Google Shape;1189;p45">
                <a:extLst>
                  <a:ext uri="{FF2B5EF4-FFF2-40B4-BE49-F238E27FC236}">
                    <a16:creationId xmlns:a16="http://schemas.microsoft.com/office/drawing/2014/main" id="{239FAC88-4806-D6AC-49EF-506C2F89C649}"/>
                  </a:ext>
                </a:extLst>
              </p:cNvPr>
              <p:cNvSpPr/>
              <p:nvPr/>
            </p:nvSpPr>
            <p:spPr>
              <a:xfrm>
                <a:off x="10575764" y="1140950"/>
                <a:ext cx="15553" cy="1473312"/>
              </a:xfrm>
              <a:custGeom>
                <a:avLst/>
                <a:gdLst/>
                <a:ahLst/>
                <a:cxnLst/>
                <a:rect l="l" t="t" r="r" b="b"/>
                <a:pathLst>
                  <a:path w="11" h="1042" extrusionOk="0">
                    <a:moveTo>
                      <a:pt x="11" y="5"/>
                    </a:moveTo>
                    <a:lnTo>
                      <a:pt x="11" y="1040"/>
                    </a:lnTo>
                    <a:cubicBezTo>
                      <a:pt x="8" y="1041"/>
                      <a:pt x="4" y="1042"/>
                      <a:pt x="0" y="1042"/>
                    </a:cubicBezTo>
                    <a:lnTo>
                      <a:pt x="0" y="5"/>
                    </a:lnTo>
                    <a:cubicBezTo>
                      <a:pt x="0" y="2"/>
                      <a:pt x="3" y="0"/>
                      <a:pt x="6" y="0"/>
                    </a:cubicBezTo>
                    <a:cubicBezTo>
                      <a:pt x="7" y="0"/>
                      <a:pt x="8" y="0"/>
                      <a:pt x="9" y="0"/>
                    </a:cubicBezTo>
                    <a:cubicBezTo>
                      <a:pt x="9" y="1"/>
                      <a:pt x="10" y="1"/>
                      <a:pt x="10" y="1"/>
                    </a:cubicBezTo>
                    <a:cubicBezTo>
                      <a:pt x="11" y="2"/>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57" name="Google Shape;1190;p45">
              <a:extLst>
                <a:ext uri="{FF2B5EF4-FFF2-40B4-BE49-F238E27FC236}">
                  <a16:creationId xmlns:a16="http://schemas.microsoft.com/office/drawing/2014/main" id="{E7EEED61-F760-771E-95CA-D39E2B062B62}"/>
                </a:ext>
              </a:extLst>
            </p:cNvPr>
            <p:cNvGrpSpPr/>
            <p:nvPr/>
          </p:nvGrpSpPr>
          <p:grpSpPr>
            <a:xfrm>
              <a:off x="9194357" y="223310"/>
              <a:ext cx="2245316" cy="873808"/>
              <a:chOff x="9194357" y="223310"/>
              <a:chExt cx="2245316" cy="873808"/>
            </a:xfrm>
          </p:grpSpPr>
          <p:sp>
            <p:nvSpPr>
              <p:cNvPr id="2066" name="Google Shape;1191;p45">
                <a:extLst>
                  <a:ext uri="{FF2B5EF4-FFF2-40B4-BE49-F238E27FC236}">
                    <a16:creationId xmlns:a16="http://schemas.microsoft.com/office/drawing/2014/main" id="{CF3CC297-6E50-6C87-67DB-59374CC7ECF2}"/>
                  </a:ext>
                </a:extLst>
              </p:cNvPr>
              <p:cNvSpPr/>
              <p:nvPr/>
            </p:nvSpPr>
            <p:spPr>
              <a:xfrm>
                <a:off x="9194357" y="786054"/>
                <a:ext cx="251679" cy="196536"/>
              </a:xfrm>
              <a:custGeom>
                <a:avLst/>
                <a:gdLst/>
                <a:ahLst/>
                <a:cxnLst/>
                <a:rect l="l" t="t" r="r" b="b"/>
                <a:pathLst>
                  <a:path w="178" h="139" extrusionOk="0">
                    <a:moveTo>
                      <a:pt x="152" y="139"/>
                    </a:moveTo>
                    <a:lnTo>
                      <a:pt x="0" y="59"/>
                    </a:lnTo>
                    <a:lnTo>
                      <a:pt x="20" y="23"/>
                    </a:lnTo>
                    <a:cubicBezTo>
                      <a:pt x="32" y="-1"/>
                      <a:pt x="51" y="-6"/>
                      <a:pt x="76" y="7"/>
                    </a:cubicBezTo>
                    <a:lnTo>
                      <a:pt x="153" y="47"/>
                    </a:lnTo>
                    <a:cubicBezTo>
                      <a:pt x="178" y="61"/>
                      <a:pt x="184" y="79"/>
                      <a:pt x="171" y="103"/>
                    </a:cubicBezTo>
                    <a:lnTo>
                      <a:pt x="152" y="139"/>
                    </a:lnTo>
                    <a:moveTo>
                      <a:pt x="143" y="104"/>
                    </a:moveTo>
                    <a:lnTo>
                      <a:pt x="149" y="92"/>
                    </a:lnTo>
                    <a:cubicBezTo>
                      <a:pt x="154" y="84"/>
                      <a:pt x="151" y="77"/>
                      <a:pt x="141" y="72"/>
                    </a:cubicBezTo>
                    <a:lnTo>
                      <a:pt x="62" y="30"/>
                    </a:lnTo>
                    <a:cubicBezTo>
                      <a:pt x="52" y="25"/>
                      <a:pt x="45" y="27"/>
                      <a:pt x="41" y="35"/>
                    </a:cubicBezTo>
                    <a:lnTo>
                      <a:pt x="35" y="47"/>
                    </a:lnTo>
                    <a:lnTo>
                      <a:pt x="143" y="104"/>
                    </a:lnTo>
                    <a:close/>
                  </a:path>
                </a:pathLst>
              </a:custGeom>
              <a:solidFill>
                <a:schemeClr val="accent6"/>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7" name="Google Shape;1192;p45">
                <a:extLst>
                  <a:ext uri="{FF2B5EF4-FFF2-40B4-BE49-F238E27FC236}">
                    <a16:creationId xmlns:a16="http://schemas.microsoft.com/office/drawing/2014/main" id="{16DD65AB-68B0-2A92-3E4B-B6C14D144B9C}"/>
                  </a:ext>
                </a:extLst>
              </p:cNvPr>
              <p:cNvSpPr/>
              <p:nvPr/>
            </p:nvSpPr>
            <p:spPr>
              <a:xfrm>
                <a:off x="9297574" y="609313"/>
                <a:ext cx="255921" cy="229056"/>
              </a:xfrm>
              <a:custGeom>
                <a:avLst/>
                <a:gdLst/>
                <a:ahLst/>
                <a:cxnLst/>
                <a:rect l="l" t="t" r="r" b="b"/>
                <a:pathLst>
                  <a:path w="181" h="162" extrusionOk="0">
                    <a:moveTo>
                      <a:pt x="137" y="162"/>
                    </a:moveTo>
                    <a:lnTo>
                      <a:pt x="0" y="58"/>
                    </a:lnTo>
                    <a:lnTo>
                      <a:pt x="45" y="0"/>
                    </a:lnTo>
                    <a:lnTo>
                      <a:pt x="64" y="15"/>
                    </a:lnTo>
                    <a:lnTo>
                      <a:pt x="36" y="52"/>
                    </a:lnTo>
                    <a:lnTo>
                      <a:pt x="72" y="79"/>
                    </a:lnTo>
                    <a:lnTo>
                      <a:pt x="94" y="50"/>
                    </a:lnTo>
                    <a:lnTo>
                      <a:pt x="114" y="64"/>
                    </a:lnTo>
                    <a:lnTo>
                      <a:pt x="92" y="94"/>
                    </a:lnTo>
                    <a:lnTo>
                      <a:pt x="134" y="126"/>
                    </a:lnTo>
                    <a:lnTo>
                      <a:pt x="162" y="89"/>
                    </a:lnTo>
                    <a:lnTo>
                      <a:pt x="181" y="103"/>
                    </a:lnTo>
                    <a:lnTo>
                      <a:pt x="137" y="162"/>
                    </a:lnTo>
                    <a:close/>
                  </a:path>
                </a:pathLst>
              </a:custGeom>
              <a:solidFill>
                <a:schemeClr val="accent6"/>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8" name="Google Shape;1193;p45">
                <a:extLst>
                  <a:ext uri="{FF2B5EF4-FFF2-40B4-BE49-F238E27FC236}">
                    <a16:creationId xmlns:a16="http://schemas.microsoft.com/office/drawing/2014/main" id="{33511BCF-E9EB-030A-1C7D-41B0A992F7DC}"/>
                  </a:ext>
                </a:extLst>
              </p:cNvPr>
              <p:cNvSpPr/>
              <p:nvPr/>
            </p:nvSpPr>
            <p:spPr>
              <a:xfrm>
                <a:off x="9434725" y="489129"/>
                <a:ext cx="210675" cy="214917"/>
              </a:xfrm>
              <a:custGeom>
                <a:avLst/>
                <a:gdLst/>
                <a:ahLst/>
                <a:cxnLst/>
                <a:rect l="l" t="t" r="r" b="b"/>
                <a:pathLst>
                  <a:path w="149" h="152" extrusionOk="0">
                    <a:moveTo>
                      <a:pt x="13" y="71"/>
                    </a:moveTo>
                    <a:cubicBezTo>
                      <a:pt x="-5" y="51"/>
                      <a:pt x="-6" y="31"/>
                      <a:pt x="13" y="13"/>
                    </a:cubicBezTo>
                    <a:cubicBezTo>
                      <a:pt x="31" y="-5"/>
                      <a:pt x="52" y="-4"/>
                      <a:pt x="71" y="16"/>
                    </a:cubicBezTo>
                    <a:lnTo>
                      <a:pt x="83" y="29"/>
                    </a:lnTo>
                    <a:lnTo>
                      <a:pt x="65" y="46"/>
                    </a:lnTo>
                    <a:lnTo>
                      <a:pt x="51" y="32"/>
                    </a:lnTo>
                    <a:cubicBezTo>
                      <a:pt x="44" y="24"/>
                      <a:pt x="37" y="24"/>
                      <a:pt x="30" y="30"/>
                    </a:cubicBezTo>
                    <a:cubicBezTo>
                      <a:pt x="24" y="36"/>
                      <a:pt x="24" y="43"/>
                      <a:pt x="32" y="51"/>
                    </a:cubicBezTo>
                    <a:lnTo>
                      <a:pt x="98" y="120"/>
                    </a:lnTo>
                    <a:cubicBezTo>
                      <a:pt x="105" y="128"/>
                      <a:pt x="112" y="128"/>
                      <a:pt x="118" y="122"/>
                    </a:cubicBezTo>
                    <a:cubicBezTo>
                      <a:pt x="125" y="116"/>
                      <a:pt x="125" y="109"/>
                      <a:pt x="117" y="101"/>
                    </a:cubicBezTo>
                    <a:lnTo>
                      <a:pt x="100" y="83"/>
                    </a:lnTo>
                    <a:lnTo>
                      <a:pt x="118" y="65"/>
                    </a:lnTo>
                    <a:lnTo>
                      <a:pt x="134" y="82"/>
                    </a:lnTo>
                    <a:cubicBezTo>
                      <a:pt x="153" y="101"/>
                      <a:pt x="153" y="122"/>
                      <a:pt x="135" y="140"/>
                    </a:cubicBezTo>
                    <a:cubicBezTo>
                      <a:pt x="116" y="158"/>
                      <a:pt x="95" y="156"/>
                      <a:pt x="77" y="137"/>
                    </a:cubicBezTo>
                    <a:lnTo>
                      <a:pt x="13" y="71"/>
                    </a:lnTo>
                    <a:close/>
                  </a:path>
                </a:pathLst>
              </a:custGeom>
              <a:solidFill>
                <a:schemeClr val="accent6"/>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9" name="Google Shape;1194;p45">
                <a:extLst>
                  <a:ext uri="{FF2B5EF4-FFF2-40B4-BE49-F238E27FC236}">
                    <a16:creationId xmlns:a16="http://schemas.microsoft.com/office/drawing/2014/main" id="{2575960F-2DF5-1A36-FA33-2B91B85F87CD}"/>
                  </a:ext>
                </a:extLst>
              </p:cNvPr>
              <p:cNvSpPr/>
              <p:nvPr/>
            </p:nvSpPr>
            <p:spPr>
              <a:xfrm>
                <a:off x="9559150" y="397224"/>
                <a:ext cx="175327" cy="219159"/>
              </a:xfrm>
              <a:custGeom>
                <a:avLst/>
                <a:gdLst/>
                <a:ahLst/>
                <a:cxnLst/>
                <a:rect l="l" t="t" r="r" b="b"/>
                <a:pathLst>
                  <a:path w="124" h="155" extrusionOk="0">
                    <a:moveTo>
                      <a:pt x="102" y="155"/>
                    </a:moveTo>
                    <a:lnTo>
                      <a:pt x="0" y="16"/>
                    </a:lnTo>
                    <a:lnTo>
                      <a:pt x="22" y="0"/>
                    </a:lnTo>
                    <a:lnTo>
                      <a:pt x="124" y="139"/>
                    </a:lnTo>
                    <a:lnTo>
                      <a:pt x="102" y="155"/>
                    </a:lnTo>
                    <a:close/>
                  </a:path>
                </a:pathLst>
              </a:custGeom>
              <a:solidFill>
                <a:schemeClr val="accent6"/>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0" name="Google Shape;1195;p45">
                <a:extLst>
                  <a:ext uri="{FF2B5EF4-FFF2-40B4-BE49-F238E27FC236}">
                    <a16:creationId xmlns:a16="http://schemas.microsoft.com/office/drawing/2014/main" id="{D018F6C7-BA7C-0429-6765-F1368051DE7D}"/>
                  </a:ext>
                </a:extLst>
              </p:cNvPr>
              <p:cNvSpPr/>
              <p:nvPr/>
            </p:nvSpPr>
            <p:spPr>
              <a:xfrm>
                <a:off x="9662367" y="310974"/>
                <a:ext cx="199364" cy="250265"/>
              </a:xfrm>
              <a:custGeom>
                <a:avLst/>
                <a:gdLst/>
                <a:ahLst/>
                <a:cxnLst/>
                <a:rect l="l" t="t" r="r" b="b"/>
                <a:pathLst>
                  <a:path w="141" h="177" extrusionOk="0">
                    <a:moveTo>
                      <a:pt x="83" y="177"/>
                    </a:moveTo>
                    <a:lnTo>
                      <a:pt x="0" y="27"/>
                    </a:lnTo>
                    <a:lnTo>
                      <a:pt x="36" y="7"/>
                    </a:lnTo>
                    <a:cubicBezTo>
                      <a:pt x="60" y="-6"/>
                      <a:pt x="79" y="0"/>
                      <a:pt x="92" y="25"/>
                    </a:cubicBezTo>
                    <a:lnTo>
                      <a:pt x="134" y="101"/>
                    </a:lnTo>
                    <a:cubicBezTo>
                      <a:pt x="147" y="126"/>
                      <a:pt x="142" y="145"/>
                      <a:pt x="119" y="157"/>
                    </a:cubicBezTo>
                    <a:lnTo>
                      <a:pt x="83" y="177"/>
                    </a:lnTo>
                    <a:moveTo>
                      <a:pt x="95" y="143"/>
                    </a:moveTo>
                    <a:lnTo>
                      <a:pt x="107" y="136"/>
                    </a:lnTo>
                    <a:cubicBezTo>
                      <a:pt x="115" y="132"/>
                      <a:pt x="116" y="125"/>
                      <a:pt x="111" y="115"/>
                    </a:cubicBezTo>
                    <a:lnTo>
                      <a:pt x="68" y="37"/>
                    </a:lnTo>
                    <a:cubicBezTo>
                      <a:pt x="63" y="27"/>
                      <a:pt x="56" y="24"/>
                      <a:pt x="48" y="29"/>
                    </a:cubicBezTo>
                    <a:lnTo>
                      <a:pt x="36" y="35"/>
                    </a:lnTo>
                    <a:lnTo>
                      <a:pt x="95" y="143"/>
                    </a:ln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1" name="Google Shape;1196;p45">
                <a:extLst>
                  <a:ext uri="{FF2B5EF4-FFF2-40B4-BE49-F238E27FC236}">
                    <a16:creationId xmlns:a16="http://schemas.microsoft.com/office/drawing/2014/main" id="{F66234E0-5E2D-AFC7-98FF-0C0D099CE924}"/>
                  </a:ext>
                </a:extLst>
              </p:cNvPr>
              <p:cNvSpPr/>
              <p:nvPr/>
            </p:nvSpPr>
            <p:spPr>
              <a:xfrm>
                <a:off x="9846178" y="223310"/>
                <a:ext cx="179569" cy="262991"/>
              </a:xfrm>
              <a:custGeom>
                <a:avLst/>
                <a:gdLst/>
                <a:ahLst/>
                <a:cxnLst/>
                <a:rect l="l" t="t" r="r" b="b"/>
                <a:pathLst>
                  <a:path w="127" h="186" extrusionOk="0">
                    <a:moveTo>
                      <a:pt x="57" y="186"/>
                    </a:moveTo>
                    <a:lnTo>
                      <a:pt x="0" y="24"/>
                    </a:lnTo>
                    <a:lnTo>
                      <a:pt x="69" y="0"/>
                    </a:lnTo>
                    <a:lnTo>
                      <a:pt x="78" y="23"/>
                    </a:lnTo>
                    <a:lnTo>
                      <a:pt x="34" y="38"/>
                    </a:lnTo>
                    <a:lnTo>
                      <a:pt x="49" y="81"/>
                    </a:lnTo>
                    <a:lnTo>
                      <a:pt x="84" y="69"/>
                    </a:lnTo>
                    <a:lnTo>
                      <a:pt x="92" y="92"/>
                    </a:lnTo>
                    <a:lnTo>
                      <a:pt x="57" y="104"/>
                    </a:lnTo>
                    <a:lnTo>
                      <a:pt x="75" y="154"/>
                    </a:lnTo>
                    <a:lnTo>
                      <a:pt x="118" y="138"/>
                    </a:lnTo>
                    <a:lnTo>
                      <a:pt x="127" y="161"/>
                    </a:lnTo>
                    <a:lnTo>
                      <a:pt x="57" y="186"/>
                    </a:lnTo>
                    <a:close/>
                  </a:path>
                </a:pathLst>
              </a:custGeom>
              <a:solidFill>
                <a:schemeClr val="accent6"/>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2" name="Google Shape;1197;p45">
                <a:extLst>
                  <a:ext uri="{FF2B5EF4-FFF2-40B4-BE49-F238E27FC236}">
                    <a16:creationId xmlns:a16="http://schemas.microsoft.com/office/drawing/2014/main" id="{C200D711-E2C9-DC2D-1146-E9F833D4F1C9}"/>
                  </a:ext>
                </a:extLst>
              </p:cNvPr>
              <p:cNvSpPr/>
              <p:nvPr/>
            </p:nvSpPr>
            <p:spPr>
              <a:xfrm>
                <a:off x="10564452" y="234622"/>
                <a:ext cx="168257" cy="260163"/>
              </a:xfrm>
              <a:custGeom>
                <a:avLst/>
                <a:gdLst/>
                <a:ahLst/>
                <a:cxnLst/>
                <a:rect l="l" t="t" r="r" b="b"/>
                <a:pathLst>
                  <a:path w="119" h="184" extrusionOk="0">
                    <a:moveTo>
                      <a:pt x="62" y="175"/>
                    </a:moveTo>
                    <a:lnTo>
                      <a:pt x="69" y="141"/>
                    </a:lnTo>
                    <a:lnTo>
                      <a:pt x="39" y="131"/>
                    </a:lnTo>
                    <a:lnTo>
                      <a:pt x="24" y="161"/>
                    </a:lnTo>
                    <a:lnTo>
                      <a:pt x="0" y="152"/>
                    </a:lnTo>
                    <a:lnTo>
                      <a:pt x="84" y="0"/>
                    </a:lnTo>
                    <a:lnTo>
                      <a:pt x="119" y="13"/>
                    </a:lnTo>
                    <a:lnTo>
                      <a:pt x="87" y="184"/>
                    </a:lnTo>
                    <a:lnTo>
                      <a:pt x="62" y="175"/>
                    </a:lnTo>
                    <a:moveTo>
                      <a:pt x="50" y="110"/>
                    </a:moveTo>
                    <a:lnTo>
                      <a:pt x="73" y="118"/>
                    </a:lnTo>
                    <a:lnTo>
                      <a:pt x="91" y="33"/>
                    </a:lnTo>
                    <a:lnTo>
                      <a:pt x="50" y="110"/>
                    </a:lnTo>
                    <a:close/>
                  </a:path>
                </a:pathLst>
              </a:custGeom>
              <a:solidFill>
                <a:schemeClr val="accent6"/>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1198;p45">
                <a:extLst>
                  <a:ext uri="{FF2B5EF4-FFF2-40B4-BE49-F238E27FC236}">
                    <a16:creationId xmlns:a16="http://schemas.microsoft.com/office/drawing/2014/main" id="{F6FB6274-CC5F-7A8E-E2BF-AA67F583E1F0}"/>
                  </a:ext>
                </a:extLst>
              </p:cNvPr>
              <p:cNvSpPr/>
              <p:nvPr/>
            </p:nvSpPr>
            <p:spPr>
              <a:xfrm>
                <a:off x="10727054" y="301076"/>
                <a:ext cx="223401" cy="270060"/>
              </a:xfrm>
              <a:custGeom>
                <a:avLst/>
                <a:gdLst/>
                <a:ahLst/>
                <a:cxnLst/>
                <a:rect l="l" t="t" r="r" b="b"/>
                <a:pathLst>
                  <a:path w="158" h="191" extrusionOk="0">
                    <a:moveTo>
                      <a:pt x="0" y="150"/>
                    </a:moveTo>
                    <a:lnTo>
                      <a:pt x="84" y="0"/>
                    </a:lnTo>
                    <a:lnTo>
                      <a:pt x="113" y="17"/>
                    </a:lnTo>
                    <a:lnTo>
                      <a:pt x="86" y="120"/>
                    </a:lnTo>
                    <a:lnTo>
                      <a:pt x="137" y="30"/>
                    </a:lnTo>
                    <a:lnTo>
                      <a:pt x="158" y="42"/>
                    </a:lnTo>
                    <a:lnTo>
                      <a:pt x="73" y="191"/>
                    </a:lnTo>
                    <a:lnTo>
                      <a:pt x="49" y="178"/>
                    </a:lnTo>
                    <a:lnTo>
                      <a:pt x="82" y="53"/>
                    </a:lnTo>
                    <a:lnTo>
                      <a:pt x="20" y="162"/>
                    </a:lnTo>
                    <a:lnTo>
                      <a:pt x="0" y="150"/>
                    </a:lnTo>
                    <a:close/>
                  </a:path>
                </a:pathLst>
              </a:custGeom>
              <a:solidFill>
                <a:schemeClr val="accent6"/>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4" name="Google Shape;1199;p45">
                <a:extLst>
                  <a:ext uri="{FF2B5EF4-FFF2-40B4-BE49-F238E27FC236}">
                    <a16:creationId xmlns:a16="http://schemas.microsoft.com/office/drawing/2014/main" id="{7EA5212B-3208-BA47-686E-A026722A7513}"/>
                  </a:ext>
                </a:extLst>
              </p:cNvPr>
              <p:cNvSpPr/>
              <p:nvPr/>
            </p:nvSpPr>
            <p:spPr>
              <a:xfrm>
                <a:off x="10940557" y="479231"/>
                <a:ext cx="192294" cy="203606"/>
              </a:xfrm>
              <a:custGeom>
                <a:avLst/>
                <a:gdLst/>
                <a:ahLst/>
                <a:cxnLst/>
                <a:rect l="l" t="t" r="r" b="b"/>
                <a:pathLst>
                  <a:path w="136" h="144" extrusionOk="0">
                    <a:moveTo>
                      <a:pt x="0" y="126"/>
                    </a:moveTo>
                    <a:lnTo>
                      <a:pt x="116" y="0"/>
                    </a:lnTo>
                    <a:lnTo>
                      <a:pt x="136" y="18"/>
                    </a:lnTo>
                    <a:lnTo>
                      <a:pt x="20" y="144"/>
                    </a:lnTo>
                    <a:lnTo>
                      <a:pt x="0" y="126"/>
                    </a:lnTo>
                    <a:close/>
                  </a:path>
                </a:pathLst>
              </a:custGeom>
              <a:solidFill>
                <a:schemeClr val="accent6"/>
              </a:solidFill>
              <a:ln>
                <a:noFill/>
              </a:ln>
            </p:spPr>
            <p:txBody>
              <a:bodyPr spcFirstLastPara="1" wrap="square" lIns="90000" tIns="6825" rIns="90000" bIns="6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5" name="Google Shape;1200;p45">
                <a:extLst>
                  <a:ext uri="{FF2B5EF4-FFF2-40B4-BE49-F238E27FC236}">
                    <a16:creationId xmlns:a16="http://schemas.microsoft.com/office/drawing/2014/main" id="{7C383D36-8730-307F-2912-36A20F3B01AA}"/>
                  </a:ext>
                </a:extLst>
              </p:cNvPr>
              <p:cNvSpPr/>
              <p:nvPr/>
            </p:nvSpPr>
            <p:spPr>
              <a:xfrm>
                <a:off x="11008425" y="566895"/>
                <a:ext cx="240368" cy="221987"/>
              </a:xfrm>
              <a:custGeom>
                <a:avLst/>
                <a:gdLst/>
                <a:ahLst/>
                <a:cxnLst/>
                <a:rect l="l" t="t" r="r" b="b"/>
                <a:pathLst>
                  <a:path w="170" h="157" extrusionOk="0">
                    <a:moveTo>
                      <a:pt x="0" y="110"/>
                    </a:moveTo>
                    <a:lnTo>
                      <a:pt x="132" y="0"/>
                    </a:lnTo>
                    <a:lnTo>
                      <a:pt x="159" y="32"/>
                    </a:lnTo>
                    <a:cubicBezTo>
                      <a:pt x="176" y="52"/>
                      <a:pt x="173" y="72"/>
                      <a:pt x="152" y="90"/>
                    </a:cubicBezTo>
                    <a:lnTo>
                      <a:pt x="85" y="145"/>
                    </a:lnTo>
                    <a:cubicBezTo>
                      <a:pt x="63" y="163"/>
                      <a:pt x="44" y="162"/>
                      <a:pt x="27" y="141"/>
                    </a:cubicBezTo>
                    <a:lnTo>
                      <a:pt x="0" y="110"/>
                    </a:lnTo>
                    <a:moveTo>
                      <a:pt x="36" y="115"/>
                    </a:moveTo>
                    <a:lnTo>
                      <a:pt x="45" y="125"/>
                    </a:lnTo>
                    <a:cubicBezTo>
                      <a:pt x="51" y="132"/>
                      <a:pt x="58" y="132"/>
                      <a:pt x="67" y="125"/>
                    </a:cubicBezTo>
                    <a:lnTo>
                      <a:pt x="135" y="68"/>
                    </a:lnTo>
                    <a:cubicBezTo>
                      <a:pt x="144" y="61"/>
                      <a:pt x="145" y="54"/>
                      <a:pt x="140" y="47"/>
                    </a:cubicBezTo>
                    <a:lnTo>
                      <a:pt x="131" y="36"/>
                    </a:lnTo>
                    <a:lnTo>
                      <a:pt x="36" y="115"/>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6" name="Google Shape;1201;p45">
                <a:extLst>
                  <a:ext uri="{FF2B5EF4-FFF2-40B4-BE49-F238E27FC236}">
                    <a16:creationId xmlns:a16="http://schemas.microsoft.com/office/drawing/2014/main" id="{A6ABF6C8-43B8-C5F4-744D-45AE008842F1}"/>
                  </a:ext>
                </a:extLst>
              </p:cNvPr>
              <p:cNvSpPr/>
              <p:nvPr/>
            </p:nvSpPr>
            <p:spPr>
              <a:xfrm>
                <a:off x="11110228" y="729497"/>
                <a:ext cx="262991" cy="212089"/>
              </a:xfrm>
              <a:custGeom>
                <a:avLst/>
                <a:gdLst/>
                <a:ahLst/>
                <a:cxnLst/>
                <a:rect l="l" t="t" r="r" b="b"/>
                <a:pathLst>
                  <a:path w="186" h="150" extrusionOk="0">
                    <a:moveTo>
                      <a:pt x="0" y="87"/>
                    </a:moveTo>
                    <a:lnTo>
                      <a:pt x="148" y="0"/>
                    </a:lnTo>
                    <a:lnTo>
                      <a:pt x="186" y="63"/>
                    </a:lnTo>
                    <a:lnTo>
                      <a:pt x="165" y="76"/>
                    </a:lnTo>
                    <a:lnTo>
                      <a:pt x="141" y="36"/>
                    </a:lnTo>
                    <a:lnTo>
                      <a:pt x="102" y="58"/>
                    </a:lnTo>
                    <a:lnTo>
                      <a:pt x="121" y="90"/>
                    </a:lnTo>
                    <a:lnTo>
                      <a:pt x="99" y="103"/>
                    </a:lnTo>
                    <a:lnTo>
                      <a:pt x="81" y="71"/>
                    </a:lnTo>
                    <a:lnTo>
                      <a:pt x="35" y="98"/>
                    </a:lnTo>
                    <a:lnTo>
                      <a:pt x="59" y="138"/>
                    </a:lnTo>
                    <a:lnTo>
                      <a:pt x="38" y="150"/>
                    </a:lnTo>
                    <a:lnTo>
                      <a:pt x="0" y="87"/>
                    </a:lnTo>
                    <a:close/>
                  </a:path>
                </a:pathLst>
              </a:custGeom>
              <a:solidFill>
                <a:schemeClr val="accent6"/>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1202;p45">
                <a:extLst>
                  <a:ext uri="{FF2B5EF4-FFF2-40B4-BE49-F238E27FC236}">
                    <a16:creationId xmlns:a16="http://schemas.microsoft.com/office/drawing/2014/main" id="{45257C96-563C-6704-A05F-C338CAE038D3}"/>
                  </a:ext>
                </a:extLst>
              </p:cNvPr>
              <p:cNvSpPr/>
              <p:nvPr/>
            </p:nvSpPr>
            <p:spPr>
              <a:xfrm>
                <a:off x="11180925" y="923205"/>
                <a:ext cx="258749" cy="173913"/>
              </a:xfrm>
              <a:custGeom>
                <a:avLst/>
                <a:gdLst/>
                <a:ahLst/>
                <a:cxnLst/>
                <a:rect l="l" t="t" r="r" b="b"/>
                <a:pathLst>
                  <a:path w="183" h="123" extrusionOk="0">
                    <a:moveTo>
                      <a:pt x="23" y="98"/>
                    </a:moveTo>
                    <a:lnTo>
                      <a:pt x="53" y="81"/>
                    </a:lnTo>
                    <a:lnTo>
                      <a:pt x="42" y="52"/>
                    </a:lnTo>
                    <a:lnTo>
                      <a:pt x="9" y="60"/>
                    </a:lnTo>
                    <a:lnTo>
                      <a:pt x="0" y="37"/>
                    </a:lnTo>
                    <a:lnTo>
                      <a:pt x="170" y="0"/>
                    </a:lnTo>
                    <a:lnTo>
                      <a:pt x="183" y="34"/>
                    </a:lnTo>
                    <a:lnTo>
                      <a:pt x="33" y="123"/>
                    </a:lnTo>
                    <a:lnTo>
                      <a:pt x="23" y="98"/>
                    </a:lnTo>
                    <a:moveTo>
                      <a:pt x="65" y="47"/>
                    </a:moveTo>
                    <a:lnTo>
                      <a:pt x="73" y="69"/>
                    </a:lnTo>
                    <a:lnTo>
                      <a:pt x="150" y="27"/>
                    </a:lnTo>
                    <a:lnTo>
                      <a:pt x="65" y="47"/>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58" name="Google Shape;1203;p45">
              <a:extLst>
                <a:ext uri="{FF2B5EF4-FFF2-40B4-BE49-F238E27FC236}">
                  <a16:creationId xmlns:a16="http://schemas.microsoft.com/office/drawing/2014/main" id="{135B67CC-429E-FAF1-020C-16B24FFD29FD}"/>
                </a:ext>
              </a:extLst>
            </p:cNvPr>
            <p:cNvSpPr/>
            <p:nvPr/>
          </p:nvSpPr>
          <p:spPr>
            <a:xfrm>
              <a:off x="10616768" y="2153323"/>
              <a:ext cx="224814" cy="223401"/>
            </a:xfrm>
            <a:custGeom>
              <a:avLst/>
              <a:gdLst/>
              <a:ahLst/>
              <a:cxnLst/>
              <a:rect l="l" t="t" r="r" b="b"/>
              <a:pathLst>
                <a:path w="159" h="158" extrusionOk="0">
                  <a:moveTo>
                    <a:pt x="105" y="58"/>
                  </a:moveTo>
                  <a:lnTo>
                    <a:pt x="154" y="73"/>
                  </a:lnTo>
                  <a:cubicBezTo>
                    <a:pt x="160" y="75"/>
                    <a:pt x="160" y="82"/>
                    <a:pt x="154" y="83"/>
                  </a:cubicBezTo>
                  <a:lnTo>
                    <a:pt x="105" y="97"/>
                  </a:lnTo>
                  <a:cubicBezTo>
                    <a:pt x="103" y="98"/>
                    <a:pt x="101" y="99"/>
                    <a:pt x="101" y="101"/>
                  </a:cubicBezTo>
                  <a:lnTo>
                    <a:pt x="85" y="154"/>
                  </a:lnTo>
                  <a:cubicBezTo>
                    <a:pt x="83" y="159"/>
                    <a:pt x="76" y="159"/>
                    <a:pt x="74" y="154"/>
                  </a:cubicBezTo>
                  <a:lnTo>
                    <a:pt x="58" y="106"/>
                  </a:lnTo>
                  <a:cubicBezTo>
                    <a:pt x="57" y="104"/>
                    <a:pt x="56" y="103"/>
                    <a:pt x="54" y="102"/>
                  </a:cubicBezTo>
                  <a:lnTo>
                    <a:pt x="3" y="84"/>
                  </a:lnTo>
                  <a:cubicBezTo>
                    <a:pt x="-2" y="82"/>
                    <a:pt x="-2" y="76"/>
                    <a:pt x="3" y="74"/>
                  </a:cubicBezTo>
                  <a:lnTo>
                    <a:pt x="56" y="59"/>
                  </a:lnTo>
                  <a:cubicBezTo>
                    <a:pt x="57" y="59"/>
                    <a:pt x="59" y="57"/>
                    <a:pt x="59" y="55"/>
                  </a:cubicBezTo>
                  <a:lnTo>
                    <a:pt x="74" y="4"/>
                  </a:lnTo>
                  <a:cubicBezTo>
                    <a:pt x="76" y="-1"/>
                    <a:pt x="83" y="-1"/>
                    <a:pt x="85" y="4"/>
                  </a:cubicBezTo>
                  <a:lnTo>
                    <a:pt x="101" y="55"/>
                  </a:lnTo>
                  <a:cubicBezTo>
                    <a:pt x="102" y="56"/>
                    <a:pt x="103" y="58"/>
                    <a:pt x="105" y="58"/>
                  </a:cubicBezTo>
                  <a:close/>
                </a:path>
              </a:pathLst>
            </a:custGeom>
            <a:solidFill>
              <a:srgbClr val="FFFFFF"/>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59" name="Google Shape;1204;p45">
              <a:extLst>
                <a:ext uri="{FF2B5EF4-FFF2-40B4-BE49-F238E27FC236}">
                  <a16:creationId xmlns:a16="http://schemas.microsoft.com/office/drawing/2014/main" id="{E3C05FBA-9958-B6C8-767B-0F0AF51DEEF0}"/>
                </a:ext>
              </a:extLst>
            </p:cNvPr>
            <p:cNvGrpSpPr/>
            <p:nvPr/>
          </p:nvGrpSpPr>
          <p:grpSpPr>
            <a:xfrm>
              <a:off x="9298988" y="1205991"/>
              <a:ext cx="1997879" cy="270060"/>
              <a:chOff x="9298988" y="1205991"/>
              <a:chExt cx="1997879" cy="270060"/>
            </a:xfrm>
          </p:grpSpPr>
          <p:sp>
            <p:nvSpPr>
              <p:cNvPr id="2064" name="Google Shape;1205;p45">
                <a:extLst>
                  <a:ext uri="{FF2B5EF4-FFF2-40B4-BE49-F238E27FC236}">
                    <a16:creationId xmlns:a16="http://schemas.microsoft.com/office/drawing/2014/main" id="{E9942C2E-E25A-9DF2-56EF-E881A9BB5234}"/>
                  </a:ext>
                </a:extLst>
              </p:cNvPr>
              <p:cNvSpPr/>
              <p:nvPr/>
            </p:nvSpPr>
            <p:spPr>
              <a:xfrm>
                <a:off x="11073466" y="1205991"/>
                <a:ext cx="223401" cy="223401"/>
              </a:xfrm>
              <a:custGeom>
                <a:avLst/>
                <a:gdLst/>
                <a:ahLst/>
                <a:cxnLst/>
                <a:rect l="l" t="t" r="r" b="b"/>
                <a:pathLst>
                  <a:path w="158" h="158" extrusionOk="0">
                    <a:moveTo>
                      <a:pt x="105" y="58"/>
                    </a:moveTo>
                    <a:lnTo>
                      <a:pt x="154" y="74"/>
                    </a:lnTo>
                    <a:cubicBezTo>
                      <a:pt x="159" y="75"/>
                      <a:pt x="159" y="83"/>
                      <a:pt x="154" y="84"/>
                    </a:cubicBezTo>
                    <a:lnTo>
                      <a:pt x="105" y="98"/>
                    </a:lnTo>
                    <a:cubicBezTo>
                      <a:pt x="103" y="99"/>
                      <a:pt x="101" y="100"/>
                      <a:pt x="101" y="102"/>
                    </a:cubicBezTo>
                    <a:lnTo>
                      <a:pt x="84" y="155"/>
                    </a:lnTo>
                    <a:cubicBezTo>
                      <a:pt x="83" y="160"/>
                      <a:pt x="76" y="160"/>
                      <a:pt x="74" y="155"/>
                    </a:cubicBezTo>
                    <a:lnTo>
                      <a:pt x="58" y="107"/>
                    </a:lnTo>
                    <a:cubicBezTo>
                      <a:pt x="57" y="105"/>
                      <a:pt x="56" y="104"/>
                      <a:pt x="54" y="103"/>
                    </a:cubicBezTo>
                    <a:lnTo>
                      <a:pt x="3" y="85"/>
                    </a:lnTo>
                    <a:cubicBezTo>
                      <a:pt x="-2" y="83"/>
                      <a:pt x="-2" y="76"/>
                      <a:pt x="3" y="74"/>
                    </a:cubicBezTo>
                    <a:lnTo>
                      <a:pt x="55" y="59"/>
                    </a:lnTo>
                    <a:cubicBezTo>
                      <a:pt x="57" y="59"/>
                      <a:pt x="59" y="57"/>
                      <a:pt x="59" y="55"/>
                    </a:cubicBezTo>
                    <a:lnTo>
                      <a:pt x="74" y="4"/>
                    </a:lnTo>
                    <a:cubicBezTo>
                      <a:pt x="76" y="-1"/>
                      <a:pt x="83" y="-1"/>
                      <a:pt x="85" y="4"/>
                    </a:cubicBezTo>
                    <a:lnTo>
                      <a:pt x="101" y="55"/>
                    </a:lnTo>
                    <a:cubicBezTo>
                      <a:pt x="101" y="57"/>
                      <a:pt x="103" y="58"/>
                      <a:pt x="105" y="58"/>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5" name="Google Shape;1206;p45">
                <a:extLst>
                  <a:ext uri="{FF2B5EF4-FFF2-40B4-BE49-F238E27FC236}">
                    <a16:creationId xmlns:a16="http://schemas.microsoft.com/office/drawing/2014/main" id="{022DF319-1B23-7078-12A1-E5EED2ACC122}"/>
                  </a:ext>
                </a:extLst>
              </p:cNvPr>
              <p:cNvSpPr/>
              <p:nvPr/>
            </p:nvSpPr>
            <p:spPr>
              <a:xfrm>
                <a:off x="9298988" y="1251236"/>
                <a:ext cx="223401" cy="224814"/>
              </a:xfrm>
              <a:custGeom>
                <a:avLst/>
                <a:gdLst/>
                <a:ahLst/>
                <a:cxnLst/>
                <a:rect l="l" t="t" r="r" b="b"/>
                <a:pathLst>
                  <a:path w="158" h="159" extrusionOk="0">
                    <a:moveTo>
                      <a:pt x="104" y="59"/>
                    </a:moveTo>
                    <a:lnTo>
                      <a:pt x="154" y="74"/>
                    </a:lnTo>
                    <a:cubicBezTo>
                      <a:pt x="159" y="75"/>
                      <a:pt x="159" y="83"/>
                      <a:pt x="154" y="84"/>
                    </a:cubicBezTo>
                    <a:lnTo>
                      <a:pt x="104" y="98"/>
                    </a:lnTo>
                    <a:cubicBezTo>
                      <a:pt x="103" y="99"/>
                      <a:pt x="101" y="100"/>
                      <a:pt x="101" y="102"/>
                    </a:cubicBezTo>
                    <a:lnTo>
                      <a:pt x="84" y="155"/>
                    </a:lnTo>
                    <a:cubicBezTo>
                      <a:pt x="83" y="160"/>
                      <a:pt x="75" y="161"/>
                      <a:pt x="74" y="155"/>
                    </a:cubicBezTo>
                    <a:lnTo>
                      <a:pt x="57" y="107"/>
                    </a:lnTo>
                    <a:cubicBezTo>
                      <a:pt x="57" y="105"/>
                      <a:pt x="56" y="104"/>
                      <a:pt x="54" y="104"/>
                    </a:cubicBezTo>
                    <a:lnTo>
                      <a:pt x="3" y="85"/>
                    </a:lnTo>
                    <a:cubicBezTo>
                      <a:pt x="-2" y="83"/>
                      <a:pt x="-2" y="76"/>
                      <a:pt x="3" y="74"/>
                    </a:cubicBezTo>
                    <a:lnTo>
                      <a:pt x="55" y="59"/>
                    </a:lnTo>
                    <a:cubicBezTo>
                      <a:pt x="57" y="59"/>
                      <a:pt x="59" y="57"/>
                      <a:pt x="59" y="56"/>
                    </a:cubicBezTo>
                    <a:lnTo>
                      <a:pt x="74" y="4"/>
                    </a:lnTo>
                    <a:cubicBezTo>
                      <a:pt x="76" y="-1"/>
                      <a:pt x="83" y="-1"/>
                      <a:pt x="85" y="4"/>
                    </a:cubicBezTo>
                    <a:lnTo>
                      <a:pt x="101" y="55"/>
                    </a:lnTo>
                    <a:cubicBezTo>
                      <a:pt x="101" y="57"/>
                      <a:pt x="103" y="58"/>
                      <a:pt x="104"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60" name="Google Shape;1207;p45">
              <a:extLst>
                <a:ext uri="{FF2B5EF4-FFF2-40B4-BE49-F238E27FC236}">
                  <a16:creationId xmlns:a16="http://schemas.microsoft.com/office/drawing/2014/main" id="{39D355EC-67F5-7B5C-F0DD-12B22938FE97}"/>
                </a:ext>
              </a:extLst>
            </p:cNvPr>
            <p:cNvGrpSpPr/>
            <p:nvPr/>
          </p:nvGrpSpPr>
          <p:grpSpPr>
            <a:xfrm>
              <a:off x="9361201" y="124335"/>
              <a:ext cx="1787204" cy="1867799"/>
              <a:chOff x="9361201" y="124335"/>
              <a:chExt cx="1787204" cy="1867799"/>
            </a:xfrm>
          </p:grpSpPr>
          <p:sp>
            <p:nvSpPr>
              <p:cNvPr id="2061" name="Google Shape;1208;p45">
                <a:extLst>
                  <a:ext uri="{FF2B5EF4-FFF2-40B4-BE49-F238E27FC236}">
                    <a16:creationId xmlns:a16="http://schemas.microsoft.com/office/drawing/2014/main" id="{CA75E22C-43E2-87C6-4CB9-834A77047CAE}"/>
                  </a:ext>
                </a:extLst>
              </p:cNvPr>
              <p:cNvSpPr/>
              <p:nvPr/>
            </p:nvSpPr>
            <p:spPr>
              <a:xfrm>
                <a:off x="10191176" y="124335"/>
                <a:ext cx="247437" cy="248851"/>
              </a:xfrm>
              <a:custGeom>
                <a:avLst/>
                <a:gdLst/>
                <a:ahLst/>
                <a:cxnLst/>
                <a:rect l="l" t="t" r="r" b="b"/>
                <a:pathLst>
                  <a:path w="175" h="176" extrusionOk="0">
                    <a:moveTo>
                      <a:pt x="87" y="176"/>
                    </a:moveTo>
                    <a:cubicBezTo>
                      <a:pt x="39" y="176"/>
                      <a:pt x="0" y="136"/>
                      <a:pt x="0" y="88"/>
                    </a:cubicBezTo>
                    <a:cubicBezTo>
                      <a:pt x="0" y="40"/>
                      <a:pt x="39" y="0"/>
                      <a:pt x="87" y="0"/>
                    </a:cubicBezTo>
                    <a:cubicBezTo>
                      <a:pt x="136" y="0"/>
                      <a:pt x="175" y="40"/>
                      <a:pt x="175" y="88"/>
                    </a:cubicBezTo>
                    <a:cubicBezTo>
                      <a:pt x="175" y="136"/>
                      <a:pt x="136" y="176"/>
                      <a:pt x="87" y="176"/>
                    </a:cubicBezTo>
                    <a:moveTo>
                      <a:pt x="87" y="13"/>
                    </a:moveTo>
                    <a:cubicBezTo>
                      <a:pt x="46" y="13"/>
                      <a:pt x="13" y="47"/>
                      <a:pt x="13" y="88"/>
                    </a:cubicBezTo>
                    <a:cubicBezTo>
                      <a:pt x="13" y="129"/>
                      <a:pt x="46" y="163"/>
                      <a:pt x="87" y="163"/>
                    </a:cubicBezTo>
                    <a:cubicBezTo>
                      <a:pt x="129" y="163"/>
                      <a:pt x="162" y="129"/>
                      <a:pt x="162" y="88"/>
                    </a:cubicBezTo>
                    <a:cubicBezTo>
                      <a:pt x="162" y="47"/>
                      <a:pt x="129" y="13"/>
                      <a:pt x="87" y="1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2" name="Google Shape;1209;p45">
                <a:extLst>
                  <a:ext uri="{FF2B5EF4-FFF2-40B4-BE49-F238E27FC236}">
                    <a16:creationId xmlns:a16="http://schemas.microsoft.com/office/drawing/2014/main" id="{59B15E46-D372-AE68-7664-E831C5C02820}"/>
                  </a:ext>
                </a:extLst>
              </p:cNvPr>
              <p:cNvSpPr/>
              <p:nvPr/>
            </p:nvSpPr>
            <p:spPr>
              <a:xfrm>
                <a:off x="9361201" y="1739042"/>
                <a:ext cx="233298" cy="233298"/>
              </a:xfrm>
              <a:custGeom>
                <a:avLst/>
                <a:gdLst/>
                <a:ahLst/>
                <a:cxnLst/>
                <a:rect l="l" t="t" r="r" b="b"/>
                <a:pathLst>
                  <a:path w="165" h="165" extrusionOk="0">
                    <a:moveTo>
                      <a:pt x="83" y="165"/>
                    </a:moveTo>
                    <a:cubicBezTo>
                      <a:pt x="37" y="165"/>
                      <a:pt x="0" y="127"/>
                      <a:pt x="0" y="82"/>
                    </a:cubicBezTo>
                    <a:cubicBezTo>
                      <a:pt x="0" y="36"/>
                      <a:pt x="38" y="0"/>
                      <a:pt x="83" y="0"/>
                    </a:cubicBezTo>
                    <a:cubicBezTo>
                      <a:pt x="129" y="0"/>
                      <a:pt x="165" y="36"/>
                      <a:pt x="165" y="82"/>
                    </a:cubicBezTo>
                    <a:cubicBezTo>
                      <a:pt x="165" y="127"/>
                      <a:pt x="128" y="165"/>
                      <a:pt x="83" y="165"/>
                    </a:cubicBezTo>
                    <a:moveTo>
                      <a:pt x="83" y="13"/>
                    </a:moveTo>
                    <a:cubicBezTo>
                      <a:pt x="45" y="13"/>
                      <a:pt x="14" y="44"/>
                      <a:pt x="14" y="82"/>
                    </a:cubicBezTo>
                    <a:cubicBezTo>
                      <a:pt x="14" y="120"/>
                      <a:pt x="45" y="151"/>
                      <a:pt x="83" y="151"/>
                    </a:cubicBezTo>
                    <a:cubicBezTo>
                      <a:pt x="121" y="151"/>
                      <a:pt x="152" y="120"/>
                      <a:pt x="152" y="82"/>
                    </a:cubicBezTo>
                    <a:cubicBezTo>
                      <a:pt x="152" y="44"/>
                      <a:pt x="121" y="13"/>
                      <a:pt x="83"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3" name="Google Shape;1210;p45">
                <a:extLst>
                  <a:ext uri="{FF2B5EF4-FFF2-40B4-BE49-F238E27FC236}">
                    <a16:creationId xmlns:a16="http://schemas.microsoft.com/office/drawing/2014/main" id="{151BB27A-CB72-C54F-78FF-9369CE094C8F}"/>
                  </a:ext>
                </a:extLst>
              </p:cNvPr>
              <p:cNvSpPr/>
              <p:nvPr/>
            </p:nvSpPr>
            <p:spPr>
              <a:xfrm>
                <a:off x="10915106" y="1758837"/>
                <a:ext cx="233298" cy="233298"/>
              </a:xfrm>
              <a:custGeom>
                <a:avLst/>
                <a:gdLst/>
                <a:ahLst/>
                <a:cxnLst/>
                <a:rect l="l" t="t" r="r" b="b"/>
                <a:pathLst>
                  <a:path w="165" h="165" extrusionOk="0">
                    <a:moveTo>
                      <a:pt x="82" y="165"/>
                    </a:moveTo>
                    <a:cubicBezTo>
                      <a:pt x="37" y="165"/>
                      <a:pt x="0" y="127"/>
                      <a:pt x="0" y="82"/>
                    </a:cubicBezTo>
                    <a:cubicBezTo>
                      <a:pt x="0" y="36"/>
                      <a:pt x="37" y="0"/>
                      <a:pt x="82" y="0"/>
                    </a:cubicBezTo>
                    <a:cubicBezTo>
                      <a:pt x="128" y="0"/>
                      <a:pt x="165" y="36"/>
                      <a:pt x="165" y="82"/>
                    </a:cubicBezTo>
                    <a:cubicBezTo>
                      <a:pt x="165" y="127"/>
                      <a:pt x="128" y="165"/>
                      <a:pt x="82" y="165"/>
                    </a:cubicBezTo>
                    <a:moveTo>
                      <a:pt x="82" y="13"/>
                    </a:moveTo>
                    <a:cubicBezTo>
                      <a:pt x="44" y="13"/>
                      <a:pt x="13" y="44"/>
                      <a:pt x="13" y="82"/>
                    </a:cubicBezTo>
                    <a:cubicBezTo>
                      <a:pt x="13" y="120"/>
                      <a:pt x="44" y="151"/>
                      <a:pt x="82" y="151"/>
                    </a:cubicBezTo>
                    <a:cubicBezTo>
                      <a:pt x="120" y="151"/>
                      <a:pt x="151" y="120"/>
                      <a:pt x="151" y="82"/>
                    </a:cubicBezTo>
                    <a:cubicBezTo>
                      <a:pt x="151" y="44"/>
                      <a:pt x="120" y="13"/>
                      <a:pt x="82"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1950" name="Google Shape;1950;p61">
            <a:extLst>
              <a:ext uri="{FF2B5EF4-FFF2-40B4-BE49-F238E27FC236}">
                <a16:creationId xmlns:a16="http://schemas.microsoft.com/office/drawing/2014/main" id="{736BC4E9-8C52-3F49-ABDD-2BABB7C47A14}"/>
              </a:ext>
            </a:extLst>
          </p:cNvPr>
          <p:cNvSpPr txBox="1">
            <a:spLocks noGrp="1"/>
          </p:cNvSpPr>
          <p:nvPr>
            <p:ph type="title"/>
          </p:nvPr>
        </p:nvSpPr>
        <p:spPr>
          <a:xfrm>
            <a:off x="4945908" y="2630777"/>
            <a:ext cx="2391755" cy="66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Roboto" panose="02000000000000000000" pitchFamily="2" charset="0"/>
                <a:ea typeface="Roboto" panose="02000000000000000000" pitchFamily="2" charset="0"/>
                <a:cs typeface="Roboto" panose="02000000000000000000" pitchFamily="2" charset="0"/>
              </a:rPr>
              <a:t>Kết luận</a:t>
            </a:r>
            <a:endParaRPr sz="3600">
              <a:latin typeface="Roboto" panose="02000000000000000000" pitchFamily="2" charset="0"/>
              <a:ea typeface="Roboto" panose="02000000000000000000" pitchFamily="2" charset="0"/>
              <a:cs typeface="Roboto" panose="02000000000000000000" pitchFamily="2" charset="0"/>
            </a:endParaRPr>
          </a:p>
        </p:txBody>
      </p:sp>
      <p:sp>
        <p:nvSpPr>
          <p:cNvPr id="4" name="Google Shape;545;p36">
            <a:extLst>
              <a:ext uri="{FF2B5EF4-FFF2-40B4-BE49-F238E27FC236}">
                <a16:creationId xmlns:a16="http://schemas.microsoft.com/office/drawing/2014/main" id="{4C82AD0C-C269-62E9-1426-F85EC17D01DF}"/>
              </a:ext>
            </a:extLst>
          </p:cNvPr>
          <p:cNvSpPr txBox="1">
            <a:spLocks/>
          </p:cNvSpPr>
          <p:nvPr/>
        </p:nvSpPr>
        <p:spPr>
          <a:xfrm>
            <a:off x="5352034" y="1740870"/>
            <a:ext cx="1464110" cy="100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b="1">
                <a:solidFill>
                  <a:srgbClr val="C23825"/>
                </a:solidFill>
                <a:latin typeface="Roboto" panose="02000000000000000000" pitchFamily="2" charset="0"/>
                <a:ea typeface="Roboto" panose="02000000000000000000" pitchFamily="2" charset="0"/>
                <a:cs typeface="Roboto" panose="02000000000000000000" pitchFamily="2" charset="0"/>
              </a:rPr>
              <a:t>05</a:t>
            </a:r>
          </a:p>
        </p:txBody>
      </p:sp>
      <p:grpSp>
        <p:nvGrpSpPr>
          <p:cNvPr id="46" name="Google Shape;2075;p62">
            <a:extLst>
              <a:ext uri="{FF2B5EF4-FFF2-40B4-BE49-F238E27FC236}">
                <a16:creationId xmlns:a16="http://schemas.microsoft.com/office/drawing/2014/main" id="{46C0BD1D-9FBA-FBB3-E5BC-EF7EE93B4884}"/>
              </a:ext>
            </a:extLst>
          </p:cNvPr>
          <p:cNvGrpSpPr/>
          <p:nvPr/>
        </p:nvGrpSpPr>
        <p:grpSpPr>
          <a:xfrm>
            <a:off x="1061216" y="774283"/>
            <a:ext cx="1607138" cy="1607138"/>
            <a:chOff x="2591975" y="-487697"/>
            <a:chExt cx="2054375" cy="2054375"/>
          </a:xfrm>
        </p:grpSpPr>
        <p:sp>
          <p:nvSpPr>
            <p:cNvPr id="47" name="Google Shape;2076;p62">
              <a:extLst>
                <a:ext uri="{FF2B5EF4-FFF2-40B4-BE49-F238E27FC236}">
                  <a16:creationId xmlns:a16="http://schemas.microsoft.com/office/drawing/2014/main" id="{E520A8DD-73E7-2069-4F88-8434458CA4C3}"/>
                </a:ext>
              </a:extLst>
            </p:cNvPr>
            <p:cNvSpPr/>
            <p:nvPr/>
          </p:nvSpPr>
          <p:spPr>
            <a:xfrm>
              <a:off x="2591975" y="-487697"/>
              <a:ext cx="2054375" cy="2054375"/>
            </a:xfrm>
            <a:custGeom>
              <a:avLst/>
              <a:gdLst/>
              <a:ahLst/>
              <a:cxnLst/>
              <a:rect l="l" t="t" r="r" b="b"/>
              <a:pathLst>
                <a:path w="1924" h="1924" extrusionOk="0">
                  <a:moveTo>
                    <a:pt x="962" y="1924"/>
                  </a:moveTo>
                  <a:cubicBezTo>
                    <a:pt x="912" y="1924"/>
                    <a:pt x="862" y="1920"/>
                    <a:pt x="813" y="1912"/>
                  </a:cubicBezTo>
                  <a:cubicBezTo>
                    <a:pt x="712" y="1896"/>
                    <a:pt x="615" y="1865"/>
                    <a:pt x="524" y="1818"/>
                  </a:cubicBezTo>
                  <a:cubicBezTo>
                    <a:pt x="369" y="1739"/>
                    <a:pt x="238" y="1618"/>
                    <a:pt x="145" y="1470"/>
                  </a:cubicBezTo>
                  <a:cubicBezTo>
                    <a:pt x="50" y="1318"/>
                    <a:pt x="0" y="1142"/>
                    <a:pt x="0" y="962"/>
                  </a:cubicBezTo>
                  <a:cubicBezTo>
                    <a:pt x="0" y="839"/>
                    <a:pt x="23" y="719"/>
                    <a:pt x="68" y="606"/>
                  </a:cubicBezTo>
                  <a:cubicBezTo>
                    <a:pt x="155" y="387"/>
                    <a:pt x="319" y="209"/>
                    <a:pt x="529" y="103"/>
                  </a:cubicBezTo>
                  <a:cubicBezTo>
                    <a:pt x="664" y="35"/>
                    <a:pt x="810" y="0"/>
                    <a:pt x="962" y="0"/>
                  </a:cubicBezTo>
                  <a:cubicBezTo>
                    <a:pt x="1128" y="0"/>
                    <a:pt x="1291" y="43"/>
                    <a:pt x="1434" y="124"/>
                  </a:cubicBezTo>
                  <a:cubicBezTo>
                    <a:pt x="1574" y="203"/>
                    <a:pt x="1692" y="316"/>
                    <a:pt x="1777" y="451"/>
                  </a:cubicBezTo>
                  <a:cubicBezTo>
                    <a:pt x="1836" y="545"/>
                    <a:pt x="1878" y="648"/>
                    <a:pt x="1902" y="756"/>
                  </a:cubicBezTo>
                  <a:cubicBezTo>
                    <a:pt x="1902" y="757"/>
                    <a:pt x="1902" y="759"/>
                    <a:pt x="1903" y="761"/>
                  </a:cubicBezTo>
                  <a:cubicBezTo>
                    <a:pt x="1908" y="787"/>
                    <a:pt x="1913" y="814"/>
                    <a:pt x="1916" y="841"/>
                  </a:cubicBezTo>
                  <a:cubicBezTo>
                    <a:pt x="1918" y="856"/>
                    <a:pt x="1920" y="870"/>
                    <a:pt x="1921" y="884"/>
                  </a:cubicBezTo>
                  <a:cubicBezTo>
                    <a:pt x="1923" y="909"/>
                    <a:pt x="1924" y="936"/>
                    <a:pt x="1924" y="962"/>
                  </a:cubicBezTo>
                  <a:cubicBezTo>
                    <a:pt x="1924" y="1140"/>
                    <a:pt x="1875" y="1313"/>
                    <a:pt x="1782" y="1464"/>
                  </a:cubicBezTo>
                  <a:lnTo>
                    <a:pt x="1781" y="1467"/>
                  </a:lnTo>
                  <a:cubicBezTo>
                    <a:pt x="1765" y="1493"/>
                    <a:pt x="1747" y="1519"/>
                    <a:pt x="1729" y="1543"/>
                  </a:cubicBezTo>
                  <a:cubicBezTo>
                    <a:pt x="1641" y="1658"/>
                    <a:pt x="1526" y="1754"/>
                    <a:pt x="1397" y="1820"/>
                  </a:cubicBezTo>
                  <a:cubicBezTo>
                    <a:pt x="1261" y="1889"/>
                    <a:pt x="1115" y="1924"/>
                    <a:pt x="962" y="1924"/>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2077;p62">
              <a:extLst>
                <a:ext uri="{FF2B5EF4-FFF2-40B4-BE49-F238E27FC236}">
                  <a16:creationId xmlns:a16="http://schemas.microsoft.com/office/drawing/2014/main" id="{380449C0-F164-B453-A3F8-4200B105F5AE}"/>
                </a:ext>
              </a:extLst>
            </p:cNvPr>
            <p:cNvSpPr/>
            <p:nvPr/>
          </p:nvSpPr>
          <p:spPr>
            <a:xfrm>
              <a:off x="2661380" y="-448190"/>
              <a:ext cx="1851500" cy="1975361"/>
            </a:xfrm>
            <a:custGeom>
              <a:avLst/>
              <a:gdLst/>
              <a:ahLst/>
              <a:cxnLst/>
              <a:rect l="l" t="t" r="r" b="b"/>
              <a:pathLst>
                <a:path w="1734" h="1850" extrusionOk="0">
                  <a:moveTo>
                    <a:pt x="1523" y="884"/>
                  </a:moveTo>
                  <a:cubicBezTo>
                    <a:pt x="1523" y="1194"/>
                    <a:pt x="1579" y="1340"/>
                    <a:pt x="1346" y="1507"/>
                  </a:cubicBezTo>
                  <a:cubicBezTo>
                    <a:pt x="1345" y="1507"/>
                    <a:pt x="1234" y="1573"/>
                    <a:pt x="1234" y="1574"/>
                  </a:cubicBezTo>
                  <a:cubicBezTo>
                    <a:pt x="1090" y="1677"/>
                    <a:pt x="1133" y="1815"/>
                    <a:pt x="944" y="1821"/>
                  </a:cubicBezTo>
                  <a:cubicBezTo>
                    <a:pt x="942" y="1822"/>
                    <a:pt x="946" y="1821"/>
                    <a:pt x="944" y="1821"/>
                  </a:cubicBezTo>
                  <a:cubicBezTo>
                    <a:pt x="942" y="1822"/>
                    <a:pt x="919" y="1849"/>
                    <a:pt x="917" y="1849"/>
                  </a:cubicBezTo>
                  <a:cubicBezTo>
                    <a:pt x="911" y="1850"/>
                    <a:pt x="904" y="1850"/>
                    <a:pt x="897" y="1850"/>
                  </a:cubicBezTo>
                  <a:cubicBezTo>
                    <a:pt x="465" y="1850"/>
                    <a:pt x="102" y="1553"/>
                    <a:pt x="0" y="1152"/>
                  </a:cubicBezTo>
                  <a:cubicBezTo>
                    <a:pt x="-18" y="1079"/>
                    <a:pt x="299" y="936"/>
                    <a:pt x="299" y="858"/>
                  </a:cubicBezTo>
                  <a:cubicBezTo>
                    <a:pt x="299" y="422"/>
                    <a:pt x="274" y="123"/>
                    <a:pt x="680" y="26"/>
                  </a:cubicBezTo>
                  <a:cubicBezTo>
                    <a:pt x="750" y="9"/>
                    <a:pt x="822" y="0"/>
                    <a:pt x="897" y="0"/>
                  </a:cubicBezTo>
                  <a:cubicBezTo>
                    <a:pt x="1259" y="0"/>
                    <a:pt x="1572" y="208"/>
                    <a:pt x="1724" y="511"/>
                  </a:cubicBezTo>
                  <a:cubicBezTo>
                    <a:pt x="1787" y="635"/>
                    <a:pt x="1523" y="735"/>
                    <a:pt x="1523" y="88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9" name="Google Shape;2078;p62">
              <a:extLst>
                <a:ext uri="{FF2B5EF4-FFF2-40B4-BE49-F238E27FC236}">
                  <a16:creationId xmlns:a16="http://schemas.microsoft.com/office/drawing/2014/main" id="{A9451EE6-4BDC-7C94-2C70-1338ED15BFAD}"/>
                </a:ext>
              </a:extLst>
            </p:cNvPr>
            <p:cNvGrpSpPr/>
            <p:nvPr/>
          </p:nvGrpSpPr>
          <p:grpSpPr>
            <a:xfrm>
              <a:off x="2631482" y="-420428"/>
              <a:ext cx="1975361" cy="1761808"/>
              <a:chOff x="2631482" y="-420428"/>
              <a:chExt cx="1975361" cy="1761808"/>
            </a:xfrm>
          </p:grpSpPr>
          <p:sp>
            <p:nvSpPr>
              <p:cNvPr id="2017" name="Google Shape;2079;p62">
                <a:extLst>
                  <a:ext uri="{FF2B5EF4-FFF2-40B4-BE49-F238E27FC236}">
                    <a16:creationId xmlns:a16="http://schemas.microsoft.com/office/drawing/2014/main" id="{146D36F8-BC81-CB8E-829C-2975907AF6CC}"/>
                  </a:ext>
                </a:extLst>
              </p:cNvPr>
              <p:cNvSpPr/>
              <p:nvPr/>
            </p:nvSpPr>
            <p:spPr>
              <a:xfrm>
                <a:off x="2631482" y="-420428"/>
                <a:ext cx="842465" cy="1207639"/>
              </a:xfrm>
              <a:custGeom>
                <a:avLst/>
                <a:gdLst/>
                <a:ahLst/>
                <a:cxnLst/>
                <a:rect l="l" t="t" r="r" b="b"/>
                <a:pathLst>
                  <a:path w="789" h="1131" extrusionOk="0">
                    <a:moveTo>
                      <a:pt x="783" y="394"/>
                    </a:moveTo>
                    <a:cubicBezTo>
                      <a:pt x="760" y="497"/>
                      <a:pt x="700" y="590"/>
                      <a:pt x="617" y="654"/>
                    </a:cubicBezTo>
                    <a:cubicBezTo>
                      <a:pt x="576" y="685"/>
                      <a:pt x="531" y="709"/>
                      <a:pt x="485" y="733"/>
                    </a:cubicBezTo>
                    <a:cubicBezTo>
                      <a:pt x="458" y="747"/>
                      <a:pt x="426" y="762"/>
                      <a:pt x="397" y="752"/>
                    </a:cubicBezTo>
                    <a:cubicBezTo>
                      <a:pt x="414" y="812"/>
                      <a:pt x="398" y="877"/>
                      <a:pt x="366" y="929"/>
                    </a:cubicBezTo>
                    <a:cubicBezTo>
                      <a:pt x="325" y="996"/>
                      <a:pt x="258" y="1051"/>
                      <a:pt x="191" y="1091"/>
                    </a:cubicBezTo>
                    <a:cubicBezTo>
                      <a:pt x="136" y="1124"/>
                      <a:pt x="78" y="1140"/>
                      <a:pt x="28" y="1126"/>
                    </a:cubicBezTo>
                    <a:cubicBezTo>
                      <a:pt x="10" y="1053"/>
                      <a:pt x="0" y="977"/>
                      <a:pt x="0" y="899"/>
                    </a:cubicBezTo>
                    <a:cubicBezTo>
                      <a:pt x="0" y="463"/>
                      <a:pt x="302" y="97"/>
                      <a:pt x="708" y="0"/>
                    </a:cubicBezTo>
                    <a:cubicBezTo>
                      <a:pt x="755" y="96"/>
                      <a:pt x="806" y="294"/>
                      <a:pt x="783" y="39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8" name="Google Shape;2080;p62">
                <a:extLst>
                  <a:ext uri="{FF2B5EF4-FFF2-40B4-BE49-F238E27FC236}">
                    <a16:creationId xmlns:a16="http://schemas.microsoft.com/office/drawing/2014/main" id="{7933FFB3-702E-0CC8-3C07-10465F4FDE4B}"/>
                  </a:ext>
                </a:extLst>
              </p:cNvPr>
              <p:cNvSpPr/>
              <p:nvPr/>
            </p:nvSpPr>
            <p:spPr>
              <a:xfrm>
                <a:off x="4034522" y="97437"/>
                <a:ext cx="572321" cy="1243943"/>
              </a:xfrm>
              <a:custGeom>
                <a:avLst/>
                <a:gdLst/>
                <a:ahLst/>
                <a:cxnLst/>
                <a:rect l="l" t="t" r="r" b="b"/>
                <a:pathLst>
                  <a:path w="536" h="1165" extrusionOk="0">
                    <a:moveTo>
                      <a:pt x="536" y="414"/>
                    </a:moveTo>
                    <a:cubicBezTo>
                      <a:pt x="536" y="723"/>
                      <a:pt x="384" y="997"/>
                      <a:pt x="150" y="1165"/>
                    </a:cubicBezTo>
                    <a:cubicBezTo>
                      <a:pt x="134" y="1157"/>
                      <a:pt x="118" y="1146"/>
                      <a:pt x="104" y="1134"/>
                    </a:cubicBezTo>
                    <a:cubicBezTo>
                      <a:pt x="62" y="1094"/>
                      <a:pt x="36" y="1040"/>
                      <a:pt x="20" y="984"/>
                    </a:cubicBezTo>
                    <a:cubicBezTo>
                      <a:pt x="-12" y="873"/>
                      <a:pt x="-7" y="751"/>
                      <a:pt x="35" y="642"/>
                    </a:cubicBezTo>
                    <a:cubicBezTo>
                      <a:pt x="59" y="581"/>
                      <a:pt x="103" y="517"/>
                      <a:pt x="169" y="510"/>
                    </a:cubicBezTo>
                    <a:cubicBezTo>
                      <a:pt x="143" y="394"/>
                      <a:pt x="153" y="267"/>
                      <a:pt x="214" y="165"/>
                    </a:cubicBezTo>
                    <a:cubicBezTo>
                      <a:pt x="254" y="99"/>
                      <a:pt x="315" y="45"/>
                      <a:pt x="387" y="17"/>
                    </a:cubicBezTo>
                    <a:cubicBezTo>
                      <a:pt x="400" y="12"/>
                      <a:pt x="419" y="5"/>
                      <a:pt x="438" y="0"/>
                    </a:cubicBezTo>
                    <a:cubicBezTo>
                      <a:pt x="501" y="124"/>
                      <a:pt x="536" y="265"/>
                      <a:pt x="536" y="4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0" name="Google Shape;2081;p62">
              <a:extLst>
                <a:ext uri="{FF2B5EF4-FFF2-40B4-BE49-F238E27FC236}">
                  <a16:creationId xmlns:a16="http://schemas.microsoft.com/office/drawing/2014/main" id="{CA2CA720-0E1B-BCFC-639A-7502117A0CF8}"/>
                </a:ext>
              </a:extLst>
            </p:cNvPr>
            <p:cNvSpPr/>
            <p:nvPr/>
          </p:nvSpPr>
          <p:spPr>
            <a:xfrm>
              <a:off x="2826883" y="-302974"/>
              <a:ext cx="1427598" cy="1541849"/>
            </a:xfrm>
            <a:custGeom>
              <a:avLst/>
              <a:gdLst/>
              <a:ahLst/>
              <a:cxnLst/>
              <a:rect l="l" t="t" r="r" b="b"/>
              <a:pathLst>
                <a:path w="1337" h="1444" extrusionOk="0">
                  <a:moveTo>
                    <a:pt x="0" y="297"/>
                  </a:moveTo>
                  <a:lnTo>
                    <a:pt x="993" y="0"/>
                  </a:lnTo>
                  <a:lnTo>
                    <a:pt x="1337" y="1147"/>
                  </a:lnTo>
                  <a:lnTo>
                    <a:pt x="343" y="1444"/>
                  </a:lnTo>
                  <a:lnTo>
                    <a:pt x="0" y="29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2082;p62">
              <a:extLst>
                <a:ext uri="{FF2B5EF4-FFF2-40B4-BE49-F238E27FC236}">
                  <a16:creationId xmlns:a16="http://schemas.microsoft.com/office/drawing/2014/main" id="{6566B841-A4FC-0BB8-26D3-5778389D0A5C}"/>
                </a:ext>
              </a:extLst>
            </p:cNvPr>
            <p:cNvSpPr/>
            <p:nvPr/>
          </p:nvSpPr>
          <p:spPr>
            <a:xfrm>
              <a:off x="2977437" y="7744"/>
              <a:ext cx="358768" cy="1165997"/>
            </a:xfrm>
            <a:custGeom>
              <a:avLst/>
              <a:gdLst/>
              <a:ahLst/>
              <a:cxnLst/>
              <a:rect l="l" t="t" r="r" b="b"/>
              <a:pathLst>
                <a:path w="336" h="1092" extrusionOk="0">
                  <a:moveTo>
                    <a:pt x="330" y="1092"/>
                  </a:moveTo>
                  <a:cubicBezTo>
                    <a:pt x="327" y="1092"/>
                    <a:pt x="325" y="1090"/>
                    <a:pt x="324" y="1087"/>
                  </a:cubicBezTo>
                  <a:lnTo>
                    <a:pt x="0" y="7"/>
                  </a:lnTo>
                  <a:cubicBezTo>
                    <a:pt x="-1" y="4"/>
                    <a:pt x="1" y="1"/>
                    <a:pt x="4" y="0"/>
                  </a:cubicBezTo>
                  <a:cubicBezTo>
                    <a:pt x="7" y="-1"/>
                    <a:pt x="11" y="1"/>
                    <a:pt x="12" y="4"/>
                  </a:cubicBezTo>
                  <a:lnTo>
                    <a:pt x="335" y="1084"/>
                  </a:lnTo>
                  <a:cubicBezTo>
                    <a:pt x="336" y="1087"/>
                    <a:pt x="335" y="1091"/>
                    <a:pt x="331" y="1091"/>
                  </a:cubicBezTo>
                  <a:cubicBezTo>
                    <a:pt x="331" y="1092"/>
                    <a:pt x="330" y="1092"/>
                    <a:pt x="330" y="10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2" name="Google Shape;2083;p62">
              <a:extLst>
                <a:ext uri="{FF2B5EF4-FFF2-40B4-BE49-F238E27FC236}">
                  <a16:creationId xmlns:a16="http://schemas.microsoft.com/office/drawing/2014/main" id="{B8EAA7B4-7CF7-B7E1-140B-699EDDB16F22}"/>
                </a:ext>
              </a:extLst>
            </p:cNvPr>
            <p:cNvGrpSpPr/>
            <p:nvPr/>
          </p:nvGrpSpPr>
          <p:grpSpPr>
            <a:xfrm>
              <a:off x="2930456" y="-142810"/>
              <a:ext cx="1212978" cy="1217249"/>
              <a:chOff x="2930456" y="-142810"/>
              <a:chExt cx="1212978" cy="1217249"/>
            </a:xfrm>
          </p:grpSpPr>
          <p:sp>
            <p:nvSpPr>
              <p:cNvPr id="1941" name="Google Shape;2084;p62">
                <a:extLst>
                  <a:ext uri="{FF2B5EF4-FFF2-40B4-BE49-F238E27FC236}">
                    <a16:creationId xmlns:a16="http://schemas.microsoft.com/office/drawing/2014/main" id="{50027716-C83A-4E80-7829-2334F26F12A3}"/>
                  </a:ext>
                </a:extLst>
              </p:cNvPr>
              <p:cNvSpPr/>
              <p:nvPr/>
            </p:nvSpPr>
            <p:spPr>
              <a:xfrm>
                <a:off x="2930456" y="-142810"/>
                <a:ext cx="935360" cy="289364"/>
              </a:xfrm>
              <a:custGeom>
                <a:avLst/>
                <a:gdLst/>
                <a:ahLst/>
                <a:cxnLst/>
                <a:rect l="l" t="t" r="r" b="b"/>
                <a:pathLst>
                  <a:path w="876" h="271" extrusionOk="0">
                    <a:moveTo>
                      <a:pt x="6" y="271"/>
                    </a:moveTo>
                    <a:cubicBezTo>
                      <a:pt x="3" y="271"/>
                      <a:pt x="1" y="269"/>
                      <a:pt x="0" y="267"/>
                    </a:cubicBezTo>
                    <a:cubicBezTo>
                      <a:pt x="-1" y="263"/>
                      <a:pt x="1" y="260"/>
                      <a:pt x="4" y="259"/>
                    </a:cubicBezTo>
                    <a:lnTo>
                      <a:pt x="868" y="0"/>
                    </a:lnTo>
                    <a:cubicBezTo>
                      <a:pt x="871" y="0"/>
                      <a:pt x="874" y="2"/>
                      <a:pt x="875" y="5"/>
                    </a:cubicBezTo>
                    <a:cubicBezTo>
                      <a:pt x="876" y="9"/>
                      <a:pt x="874" y="11"/>
                      <a:pt x="871" y="12"/>
                    </a:cubicBezTo>
                    <a:lnTo>
                      <a:pt x="8" y="271"/>
                    </a:lnTo>
                    <a:cubicBezTo>
                      <a:pt x="7" y="271"/>
                      <a:pt x="6" y="271"/>
                      <a:pt x="6"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2" name="Google Shape;2085;p62">
                <a:extLst>
                  <a:ext uri="{FF2B5EF4-FFF2-40B4-BE49-F238E27FC236}">
                    <a16:creationId xmlns:a16="http://schemas.microsoft.com/office/drawing/2014/main" id="{E8564A00-2F35-95DB-B1EA-1FD842B3E950}"/>
                  </a:ext>
                </a:extLst>
              </p:cNvPr>
              <p:cNvSpPr/>
              <p:nvPr/>
            </p:nvSpPr>
            <p:spPr>
              <a:xfrm>
                <a:off x="2961421" y="-39237"/>
                <a:ext cx="935360" cy="288296"/>
              </a:xfrm>
              <a:custGeom>
                <a:avLst/>
                <a:gdLst/>
                <a:ahLst/>
                <a:cxnLst/>
                <a:rect l="l" t="t" r="r" b="b"/>
                <a:pathLst>
                  <a:path w="876" h="270" extrusionOk="0">
                    <a:moveTo>
                      <a:pt x="6" y="270"/>
                    </a:moveTo>
                    <a:cubicBezTo>
                      <a:pt x="3" y="270"/>
                      <a:pt x="1" y="269"/>
                      <a:pt x="0" y="266"/>
                    </a:cubicBezTo>
                    <a:cubicBezTo>
                      <a:pt x="-1" y="263"/>
                      <a:pt x="1" y="259"/>
                      <a:pt x="4" y="259"/>
                    </a:cubicBezTo>
                    <a:lnTo>
                      <a:pt x="868" y="0"/>
                    </a:lnTo>
                    <a:cubicBezTo>
                      <a:pt x="871" y="-1"/>
                      <a:pt x="874" y="1"/>
                      <a:pt x="875" y="4"/>
                    </a:cubicBezTo>
                    <a:cubicBezTo>
                      <a:pt x="876" y="7"/>
                      <a:pt x="874" y="11"/>
                      <a:pt x="871" y="12"/>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3" name="Google Shape;2086;p62">
                <a:extLst>
                  <a:ext uri="{FF2B5EF4-FFF2-40B4-BE49-F238E27FC236}">
                    <a16:creationId xmlns:a16="http://schemas.microsoft.com/office/drawing/2014/main" id="{40A97DCF-95BA-EE20-19D6-1CD39813FEEF}"/>
                  </a:ext>
                </a:extLst>
              </p:cNvPr>
              <p:cNvSpPr/>
              <p:nvPr/>
            </p:nvSpPr>
            <p:spPr>
              <a:xfrm>
                <a:off x="2992386" y="64336"/>
                <a:ext cx="935360" cy="288296"/>
              </a:xfrm>
              <a:custGeom>
                <a:avLst/>
                <a:gdLst/>
                <a:ahLst/>
                <a:cxnLst/>
                <a:rect l="l" t="t" r="r" b="b"/>
                <a:pathLst>
                  <a:path w="876" h="270" extrusionOk="0">
                    <a:moveTo>
                      <a:pt x="6" y="270"/>
                    </a:moveTo>
                    <a:cubicBezTo>
                      <a:pt x="3" y="270"/>
                      <a:pt x="1" y="268"/>
                      <a:pt x="0" y="266"/>
                    </a:cubicBezTo>
                    <a:cubicBezTo>
                      <a:pt x="-1" y="263"/>
                      <a:pt x="1" y="259"/>
                      <a:pt x="4" y="258"/>
                    </a:cubicBezTo>
                    <a:lnTo>
                      <a:pt x="868" y="0"/>
                    </a:lnTo>
                    <a:cubicBezTo>
                      <a:pt x="871" y="-1"/>
                      <a:pt x="874" y="1"/>
                      <a:pt x="875" y="4"/>
                    </a:cubicBezTo>
                    <a:cubicBezTo>
                      <a:pt x="876" y="8"/>
                      <a:pt x="874" y="10"/>
                      <a:pt x="871" y="11"/>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4" name="Google Shape;2087;p62">
                <a:extLst>
                  <a:ext uri="{FF2B5EF4-FFF2-40B4-BE49-F238E27FC236}">
                    <a16:creationId xmlns:a16="http://schemas.microsoft.com/office/drawing/2014/main" id="{1EFBE40B-363C-C839-AE0E-9E00175EAE53}"/>
                  </a:ext>
                </a:extLst>
              </p:cNvPr>
              <p:cNvSpPr/>
              <p:nvPr/>
            </p:nvSpPr>
            <p:spPr>
              <a:xfrm>
                <a:off x="3023351" y="166841"/>
                <a:ext cx="935360" cy="289364"/>
              </a:xfrm>
              <a:custGeom>
                <a:avLst/>
                <a:gdLst/>
                <a:ahLst/>
                <a:cxnLst/>
                <a:rect l="l" t="t" r="r" b="b"/>
                <a:pathLst>
                  <a:path w="876" h="271" extrusionOk="0">
                    <a:moveTo>
                      <a:pt x="6" y="271"/>
                    </a:moveTo>
                    <a:cubicBezTo>
                      <a:pt x="3" y="271"/>
                      <a:pt x="1" y="269"/>
                      <a:pt x="0" y="266"/>
                    </a:cubicBezTo>
                    <a:cubicBezTo>
                      <a:pt x="-1" y="263"/>
                      <a:pt x="1" y="260"/>
                      <a:pt x="4" y="259"/>
                    </a:cubicBezTo>
                    <a:lnTo>
                      <a:pt x="867" y="0"/>
                    </a:lnTo>
                    <a:cubicBezTo>
                      <a:pt x="871" y="-1"/>
                      <a:pt x="874" y="1"/>
                      <a:pt x="875" y="4"/>
                    </a:cubicBezTo>
                    <a:cubicBezTo>
                      <a:pt x="876" y="7"/>
                      <a:pt x="874" y="11"/>
                      <a:pt x="871" y="12"/>
                    </a:cubicBezTo>
                    <a:lnTo>
                      <a:pt x="7" y="270"/>
                    </a:lnTo>
                    <a:cubicBezTo>
                      <a:pt x="7" y="271"/>
                      <a:pt x="6" y="271"/>
                      <a:pt x="6"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5" name="Google Shape;2088;p62">
                <a:extLst>
                  <a:ext uri="{FF2B5EF4-FFF2-40B4-BE49-F238E27FC236}">
                    <a16:creationId xmlns:a16="http://schemas.microsoft.com/office/drawing/2014/main" id="{C6E9B43C-9A6B-4F10-FCD6-2655A8349ECA}"/>
                  </a:ext>
                </a:extLst>
              </p:cNvPr>
              <p:cNvSpPr/>
              <p:nvPr/>
            </p:nvSpPr>
            <p:spPr>
              <a:xfrm>
                <a:off x="3054316" y="270414"/>
                <a:ext cx="935360" cy="288296"/>
              </a:xfrm>
              <a:custGeom>
                <a:avLst/>
                <a:gdLst/>
                <a:ahLst/>
                <a:cxnLst/>
                <a:rect l="l" t="t" r="r" b="b"/>
                <a:pathLst>
                  <a:path w="876" h="270" extrusionOk="0">
                    <a:moveTo>
                      <a:pt x="6" y="270"/>
                    </a:moveTo>
                    <a:cubicBezTo>
                      <a:pt x="3" y="270"/>
                      <a:pt x="1" y="269"/>
                      <a:pt x="0" y="266"/>
                    </a:cubicBezTo>
                    <a:cubicBezTo>
                      <a:pt x="-1" y="263"/>
                      <a:pt x="1" y="259"/>
                      <a:pt x="4" y="258"/>
                    </a:cubicBezTo>
                    <a:lnTo>
                      <a:pt x="867" y="0"/>
                    </a:lnTo>
                    <a:cubicBezTo>
                      <a:pt x="871" y="-1"/>
                      <a:pt x="874" y="1"/>
                      <a:pt x="875" y="4"/>
                    </a:cubicBezTo>
                    <a:cubicBezTo>
                      <a:pt x="876" y="7"/>
                      <a:pt x="874" y="10"/>
                      <a:pt x="871" y="11"/>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6" name="Google Shape;2089;p62">
                <a:extLst>
                  <a:ext uri="{FF2B5EF4-FFF2-40B4-BE49-F238E27FC236}">
                    <a16:creationId xmlns:a16="http://schemas.microsoft.com/office/drawing/2014/main" id="{A38C6499-59EC-C87C-782B-3C3F2F10E421}"/>
                  </a:ext>
                </a:extLst>
              </p:cNvPr>
              <p:cNvSpPr/>
              <p:nvPr/>
            </p:nvSpPr>
            <p:spPr>
              <a:xfrm>
                <a:off x="3085281" y="372919"/>
                <a:ext cx="935360" cy="289364"/>
              </a:xfrm>
              <a:custGeom>
                <a:avLst/>
                <a:gdLst/>
                <a:ahLst/>
                <a:cxnLst/>
                <a:rect l="l" t="t" r="r" b="b"/>
                <a:pathLst>
                  <a:path w="876" h="271" extrusionOk="0">
                    <a:moveTo>
                      <a:pt x="5" y="271"/>
                    </a:moveTo>
                    <a:cubicBezTo>
                      <a:pt x="3" y="271"/>
                      <a:pt x="0" y="269"/>
                      <a:pt x="0" y="267"/>
                    </a:cubicBezTo>
                    <a:cubicBezTo>
                      <a:pt x="-1" y="263"/>
                      <a:pt x="0" y="260"/>
                      <a:pt x="4" y="259"/>
                    </a:cubicBezTo>
                    <a:lnTo>
                      <a:pt x="867" y="0"/>
                    </a:lnTo>
                    <a:cubicBezTo>
                      <a:pt x="870" y="-1"/>
                      <a:pt x="874" y="1"/>
                      <a:pt x="875" y="4"/>
                    </a:cubicBezTo>
                    <a:cubicBezTo>
                      <a:pt x="876" y="8"/>
                      <a:pt x="874" y="11"/>
                      <a:pt x="871" y="12"/>
                    </a:cubicBezTo>
                    <a:lnTo>
                      <a:pt x="7" y="271"/>
                    </a:lnTo>
                    <a:cubicBezTo>
                      <a:pt x="7" y="271"/>
                      <a:pt x="6" y="271"/>
                      <a:pt x="5"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7" name="Google Shape;2090;p62">
                <a:extLst>
                  <a:ext uri="{FF2B5EF4-FFF2-40B4-BE49-F238E27FC236}">
                    <a16:creationId xmlns:a16="http://schemas.microsoft.com/office/drawing/2014/main" id="{BB168D3A-79A3-17E5-F553-1FD8E3EE56FC}"/>
                  </a:ext>
                </a:extLst>
              </p:cNvPr>
              <p:cNvSpPr/>
              <p:nvPr/>
            </p:nvSpPr>
            <p:spPr>
              <a:xfrm>
                <a:off x="3116246" y="476492"/>
                <a:ext cx="935360" cy="288296"/>
              </a:xfrm>
              <a:custGeom>
                <a:avLst/>
                <a:gdLst/>
                <a:ahLst/>
                <a:cxnLst/>
                <a:rect l="l" t="t" r="r" b="b"/>
                <a:pathLst>
                  <a:path w="876" h="270" extrusionOk="0">
                    <a:moveTo>
                      <a:pt x="5" y="270"/>
                    </a:moveTo>
                    <a:cubicBezTo>
                      <a:pt x="3" y="270"/>
                      <a:pt x="0" y="269"/>
                      <a:pt x="0" y="266"/>
                    </a:cubicBezTo>
                    <a:cubicBezTo>
                      <a:pt x="-1" y="263"/>
                      <a:pt x="0" y="260"/>
                      <a:pt x="4" y="259"/>
                    </a:cubicBezTo>
                    <a:lnTo>
                      <a:pt x="867" y="0"/>
                    </a:lnTo>
                    <a:cubicBezTo>
                      <a:pt x="870" y="-1"/>
                      <a:pt x="874" y="1"/>
                      <a:pt x="875" y="4"/>
                    </a:cubicBezTo>
                    <a:cubicBezTo>
                      <a:pt x="876" y="7"/>
                      <a:pt x="874" y="11"/>
                      <a:pt x="871" y="12"/>
                    </a:cubicBezTo>
                    <a:lnTo>
                      <a:pt x="7" y="270"/>
                    </a:lnTo>
                    <a:cubicBezTo>
                      <a:pt x="7" y="270"/>
                      <a:pt x="6" y="270"/>
                      <a:pt x="5"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8" name="Google Shape;2091;p62">
                <a:extLst>
                  <a:ext uri="{FF2B5EF4-FFF2-40B4-BE49-F238E27FC236}">
                    <a16:creationId xmlns:a16="http://schemas.microsoft.com/office/drawing/2014/main" id="{406153C2-E300-DFE5-6755-605E3B9EF86E}"/>
                  </a:ext>
                </a:extLst>
              </p:cNvPr>
              <p:cNvSpPr/>
              <p:nvPr/>
            </p:nvSpPr>
            <p:spPr>
              <a:xfrm>
                <a:off x="3147211" y="580065"/>
                <a:ext cx="935360" cy="288296"/>
              </a:xfrm>
              <a:custGeom>
                <a:avLst/>
                <a:gdLst/>
                <a:ahLst/>
                <a:cxnLst/>
                <a:rect l="l" t="t" r="r" b="b"/>
                <a:pathLst>
                  <a:path w="876" h="270" extrusionOk="0">
                    <a:moveTo>
                      <a:pt x="5" y="270"/>
                    </a:moveTo>
                    <a:cubicBezTo>
                      <a:pt x="3" y="270"/>
                      <a:pt x="0" y="268"/>
                      <a:pt x="0" y="266"/>
                    </a:cubicBezTo>
                    <a:cubicBezTo>
                      <a:pt x="-1" y="263"/>
                      <a:pt x="0" y="259"/>
                      <a:pt x="4" y="258"/>
                    </a:cubicBezTo>
                    <a:lnTo>
                      <a:pt x="867" y="0"/>
                    </a:lnTo>
                    <a:cubicBezTo>
                      <a:pt x="870" y="-1"/>
                      <a:pt x="874" y="1"/>
                      <a:pt x="875" y="4"/>
                    </a:cubicBezTo>
                    <a:cubicBezTo>
                      <a:pt x="876" y="7"/>
                      <a:pt x="874" y="10"/>
                      <a:pt x="871" y="11"/>
                    </a:cubicBezTo>
                    <a:lnTo>
                      <a:pt x="7" y="270"/>
                    </a:lnTo>
                    <a:cubicBezTo>
                      <a:pt x="7" y="270"/>
                      <a:pt x="6" y="270"/>
                      <a:pt x="5"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9" name="Google Shape;2092;p62">
                <a:extLst>
                  <a:ext uri="{FF2B5EF4-FFF2-40B4-BE49-F238E27FC236}">
                    <a16:creationId xmlns:a16="http://schemas.microsoft.com/office/drawing/2014/main" id="{2FDD92D0-7315-78F5-B98A-6D0C1C5CD7B9}"/>
                  </a:ext>
                </a:extLst>
              </p:cNvPr>
              <p:cNvSpPr/>
              <p:nvPr/>
            </p:nvSpPr>
            <p:spPr>
              <a:xfrm>
                <a:off x="3178177" y="682570"/>
                <a:ext cx="934292" cy="289364"/>
              </a:xfrm>
              <a:custGeom>
                <a:avLst/>
                <a:gdLst/>
                <a:ahLst/>
                <a:cxnLst/>
                <a:rect l="l" t="t" r="r" b="b"/>
                <a:pathLst>
                  <a:path w="875" h="271" extrusionOk="0">
                    <a:moveTo>
                      <a:pt x="5" y="271"/>
                    </a:moveTo>
                    <a:cubicBezTo>
                      <a:pt x="3" y="271"/>
                      <a:pt x="0" y="269"/>
                      <a:pt x="0" y="266"/>
                    </a:cubicBezTo>
                    <a:cubicBezTo>
                      <a:pt x="-1" y="263"/>
                      <a:pt x="0" y="260"/>
                      <a:pt x="4" y="259"/>
                    </a:cubicBezTo>
                    <a:lnTo>
                      <a:pt x="867" y="0"/>
                    </a:lnTo>
                    <a:cubicBezTo>
                      <a:pt x="870" y="-1"/>
                      <a:pt x="874" y="1"/>
                      <a:pt x="875" y="4"/>
                    </a:cubicBezTo>
                    <a:cubicBezTo>
                      <a:pt x="876" y="7"/>
                      <a:pt x="874" y="11"/>
                      <a:pt x="871" y="12"/>
                    </a:cubicBezTo>
                    <a:lnTo>
                      <a:pt x="7" y="270"/>
                    </a:lnTo>
                    <a:cubicBezTo>
                      <a:pt x="7" y="271"/>
                      <a:pt x="6" y="271"/>
                      <a:pt x="5"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6" name="Google Shape;2093;p62">
                <a:extLst>
                  <a:ext uri="{FF2B5EF4-FFF2-40B4-BE49-F238E27FC236}">
                    <a16:creationId xmlns:a16="http://schemas.microsoft.com/office/drawing/2014/main" id="{77C79F05-7E12-77B6-A6B8-69CEB26A6977}"/>
                  </a:ext>
                </a:extLst>
              </p:cNvPr>
              <p:cNvSpPr/>
              <p:nvPr/>
            </p:nvSpPr>
            <p:spPr>
              <a:xfrm>
                <a:off x="3208074" y="786143"/>
                <a:ext cx="935360" cy="288296"/>
              </a:xfrm>
              <a:custGeom>
                <a:avLst/>
                <a:gdLst/>
                <a:ahLst/>
                <a:cxnLst/>
                <a:rect l="l" t="t" r="r" b="b"/>
                <a:pathLst>
                  <a:path w="876" h="270" extrusionOk="0">
                    <a:moveTo>
                      <a:pt x="6" y="270"/>
                    </a:moveTo>
                    <a:cubicBezTo>
                      <a:pt x="4" y="270"/>
                      <a:pt x="1" y="268"/>
                      <a:pt x="0" y="266"/>
                    </a:cubicBezTo>
                    <a:cubicBezTo>
                      <a:pt x="-1" y="263"/>
                      <a:pt x="1" y="259"/>
                      <a:pt x="5" y="258"/>
                    </a:cubicBezTo>
                    <a:lnTo>
                      <a:pt x="868" y="0"/>
                    </a:lnTo>
                    <a:cubicBezTo>
                      <a:pt x="871" y="-1"/>
                      <a:pt x="875" y="1"/>
                      <a:pt x="876" y="4"/>
                    </a:cubicBezTo>
                    <a:cubicBezTo>
                      <a:pt x="876" y="7"/>
                      <a:pt x="875" y="10"/>
                      <a:pt x="871" y="11"/>
                    </a:cubicBezTo>
                    <a:lnTo>
                      <a:pt x="8" y="270"/>
                    </a:lnTo>
                    <a:cubicBezTo>
                      <a:pt x="7" y="270"/>
                      <a:pt x="7" y="270"/>
                      <a:pt x="6"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3" name="Google Shape;2094;p62">
              <a:extLst>
                <a:ext uri="{FF2B5EF4-FFF2-40B4-BE49-F238E27FC236}">
                  <a16:creationId xmlns:a16="http://schemas.microsoft.com/office/drawing/2014/main" id="{4EDCF45A-E749-B1C1-5A12-C571FF9AF625}"/>
                </a:ext>
              </a:extLst>
            </p:cNvPr>
            <p:cNvSpPr/>
            <p:nvPr/>
          </p:nvSpPr>
          <p:spPr>
            <a:xfrm>
              <a:off x="3142940" y="-81948"/>
              <a:ext cx="729282" cy="572321"/>
            </a:xfrm>
            <a:custGeom>
              <a:avLst/>
              <a:gdLst/>
              <a:ahLst/>
              <a:cxnLst/>
              <a:rect l="l" t="t" r="r" b="b"/>
              <a:pathLst>
                <a:path w="683" h="536" extrusionOk="0">
                  <a:moveTo>
                    <a:pt x="89" y="197"/>
                  </a:moveTo>
                  <a:cubicBezTo>
                    <a:pt x="89" y="197"/>
                    <a:pt x="96" y="122"/>
                    <a:pt x="151" y="84"/>
                  </a:cubicBezTo>
                  <a:cubicBezTo>
                    <a:pt x="205" y="46"/>
                    <a:pt x="258" y="53"/>
                    <a:pt x="258" y="53"/>
                  </a:cubicBezTo>
                  <a:cubicBezTo>
                    <a:pt x="258" y="53"/>
                    <a:pt x="305" y="1"/>
                    <a:pt x="370" y="0"/>
                  </a:cubicBezTo>
                  <a:cubicBezTo>
                    <a:pt x="435" y="0"/>
                    <a:pt x="464" y="40"/>
                    <a:pt x="464" y="40"/>
                  </a:cubicBezTo>
                  <a:cubicBezTo>
                    <a:pt x="464" y="40"/>
                    <a:pt x="503" y="33"/>
                    <a:pt x="551" y="56"/>
                  </a:cubicBezTo>
                  <a:cubicBezTo>
                    <a:pt x="599" y="79"/>
                    <a:pt x="624" y="129"/>
                    <a:pt x="624" y="129"/>
                  </a:cubicBezTo>
                  <a:cubicBezTo>
                    <a:pt x="624" y="129"/>
                    <a:pt x="671" y="150"/>
                    <a:pt x="681" y="204"/>
                  </a:cubicBezTo>
                  <a:cubicBezTo>
                    <a:pt x="691" y="259"/>
                    <a:pt x="652" y="315"/>
                    <a:pt x="652" y="315"/>
                  </a:cubicBezTo>
                  <a:cubicBezTo>
                    <a:pt x="652" y="315"/>
                    <a:pt x="669" y="348"/>
                    <a:pt x="646" y="390"/>
                  </a:cubicBezTo>
                  <a:cubicBezTo>
                    <a:pt x="622" y="433"/>
                    <a:pt x="587" y="448"/>
                    <a:pt x="587" y="448"/>
                  </a:cubicBezTo>
                  <a:lnTo>
                    <a:pt x="611" y="520"/>
                  </a:lnTo>
                  <a:lnTo>
                    <a:pt x="576" y="536"/>
                  </a:lnTo>
                  <a:lnTo>
                    <a:pt x="527" y="482"/>
                  </a:lnTo>
                  <a:cubicBezTo>
                    <a:pt x="527" y="482"/>
                    <a:pt x="511" y="515"/>
                    <a:pt x="460" y="506"/>
                  </a:cubicBezTo>
                  <a:cubicBezTo>
                    <a:pt x="410" y="498"/>
                    <a:pt x="390" y="471"/>
                    <a:pt x="390" y="471"/>
                  </a:cubicBezTo>
                  <a:cubicBezTo>
                    <a:pt x="390" y="471"/>
                    <a:pt x="368" y="497"/>
                    <a:pt x="306" y="505"/>
                  </a:cubicBezTo>
                  <a:cubicBezTo>
                    <a:pt x="260" y="511"/>
                    <a:pt x="232" y="506"/>
                    <a:pt x="232" y="506"/>
                  </a:cubicBezTo>
                  <a:cubicBezTo>
                    <a:pt x="232" y="506"/>
                    <a:pt x="120" y="565"/>
                    <a:pt x="75" y="447"/>
                  </a:cubicBezTo>
                  <a:cubicBezTo>
                    <a:pt x="75" y="447"/>
                    <a:pt x="-4" y="424"/>
                    <a:pt x="0" y="305"/>
                  </a:cubicBezTo>
                  <a:cubicBezTo>
                    <a:pt x="3" y="235"/>
                    <a:pt x="89" y="197"/>
                    <a:pt x="89" y="19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4" name="Google Shape;2095;p62">
              <a:extLst>
                <a:ext uri="{FF2B5EF4-FFF2-40B4-BE49-F238E27FC236}">
                  <a16:creationId xmlns:a16="http://schemas.microsoft.com/office/drawing/2014/main" id="{8EF0FC9C-2DB3-0852-F6E9-DB508F6759AB}"/>
                </a:ext>
              </a:extLst>
            </p:cNvPr>
            <p:cNvGrpSpPr/>
            <p:nvPr/>
          </p:nvGrpSpPr>
          <p:grpSpPr>
            <a:xfrm>
              <a:off x="3197396" y="-26424"/>
              <a:ext cx="631048" cy="463409"/>
              <a:chOff x="3197396" y="-26424"/>
              <a:chExt cx="631048" cy="463409"/>
            </a:xfrm>
          </p:grpSpPr>
          <p:sp>
            <p:nvSpPr>
              <p:cNvPr id="1933" name="Google Shape;2096;p62">
                <a:extLst>
                  <a:ext uri="{FF2B5EF4-FFF2-40B4-BE49-F238E27FC236}">
                    <a16:creationId xmlns:a16="http://schemas.microsoft.com/office/drawing/2014/main" id="{83AECDF4-6A9A-1FB3-57F9-159441DB3C3C}"/>
                  </a:ext>
                </a:extLst>
              </p:cNvPr>
              <p:cNvSpPr/>
              <p:nvPr/>
            </p:nvSpPr>
            <p:spPr>
              <a:xfrm>
                <a:off x="3512386" y="280024"/>
                <a:ext cx="122793" cy="69405"/>
              </a:xfrm>
              <a:custGeom>
                <a:avLst/>
                <a:gdLst/>
                <a:ahLst/>
                <a:cxnLst/>
                <a:rect l="l" t="t" r="r" b="b"/>
                <a:pathLst>
                  <a:path w="115" h="65" extrusionOk="0">
                    <a:moveTo>
                      <a:pt x="6" y="64"/>
                    </a:moveTo>
                    <a:cubicBezTo>
                      <a:pt x="5" y="65"/>
                      <a:pt x="5" y="65"/>
                      <a:pt x="5" y="65"/>
                    </a:cubicBezTo>
                    <a:cubicBezTo>
                      <a:pt x="3" y="65"/>
                      <a:pt x="1" y="63"/>
                      <a:pt x="0" y="61"/>
                    </a:cubicBezTo>
                    <a:cubicBezTo>
                      <a:pt x="0" y="61"/>
                      <a:pt x="-3" y="23"/>
                      <a:pt x="41" y="5"/>
                    </a:cubicBezTo>
                    <a:cubicBezTo>
                      <a:pt x="84" y="-13"/>
                      <a:pt x="113" y="18"/>
                      <a:pt x="114" y="19"/>
                    </a:cubicBezTo>
                    <a:cubicBezTo>
                      <a:pt x="115" y="20"/>
                      <a:pt x="115" y="23"/>
                      <a:pt x="113" y="24"/>
                    </a:cubicBezTo>
                    <a:cubicBezTo>
                      <a:pt x="112" y="26"/>
                      <a:pt x="109" y="26"/>
                      <a:pt x="108" y="24"/>
                    </a:cubicBezTo>
                    <a:cubicBezTo>
                      <a:pt x="107" y="23"/>
                      <a:pt x="82" y="-3"/>
                      <a:pt x="44" y="12"/>
                    </a:cubicBezTo>
                    <a:cubicBezTo>
                      <a:pt x="6" y="28"/>
                      <a:pt x="8" y="59"/>
                      <a:pt x="8" y="60"/>
                    </a:cubicBezTo>
                    <a:cubicBezTo>
                      <a:pt x="9" y="62"/>
                      <a:pt x="7" y="64"/>
                      <a:pt x="6" y="6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4" name="Google Shape;2097;p62">
                <a:extLst>
                  <a:ext uri="{FF2B5EF4-FFF2-40B4-BE49-F238E27FC236}">
                    <a16:creationId xmlns:a16="http://schemas.microsoft.com/office/drawing/2014/main" id="{FBCBA6C3-293D-B900-10D1-5E433A7B0940}"/>
                  </a:ext>
                </a:extLst>
              </p:cNvPr>
              <p:cNvSpPr/>
              <p:nvPr/>
            </p:nvSpPr>
            <p:spPr>
              <a:xfrm>
                <a:off x="3197396" y="233042"/>
                <a:ext cx="103573" cy="145216"/>
              </a:xfrm>
              <a:custGeom>
                <a:avLst/>
                <a:gdLst/>
                <a:ahLst/>
                <a:cxnLst/>
                <a:rect l="l" t="t" r="r" b="b"/>
                <a:pathLst>
                  <a:path w="97" h="136" extrusionOk="0">
                    <a:moveTo>
                      <a:pt x="90" y="1"/>
                    </a:moveTo>
                    <a:cubicBezTo>
                      <a:pt x="70" y="23"/>
                      <a:pt x="60" y="44"/>
                      <a:pt x="56" y="62"/>
                    </a:cubicBezTo>
                    <a:cubicBezTo>
                      <a:pt x="12" y="52"/>
                      <a:pt x="0" y="90"/>
                      <a:pt x="0" y="90"/>
                    </a:cubicBezTo>
                    <a:cubicBezTo>
                      <a:pt x="-1" y="92"/>
                      <a:pt x="0" y="95"/>
                      <a:pt x="2" y="95"/>
                    </a:cubicBezTo>
                    <a:cubicBezTo>
                      <a:pt x="3" y="95"/>
                      <a:pt x="4" y="95"/>
                      <a:pt x="5" y="95"/>
                    </a:cubicBezTo>
                    <a:cubicBezTo>
                      <a:pt x="6" y="95"/>
                      <a:pt x="7" y="94"/>
                      <a:pt x="7" y="93"/>
                    </a:cubicBezTo>
                    <a:cubicBezTo>
                      <a:pt x="8" y="91"/>
                      <a:pt x="18" y="61"/>
                      <a:pt x="55" y="70"/>
                    </a:cubicBezTo>
                    <a:cubicBezTo>
                      <a:pt x="51" y="109"/>
                      <a:pt x="74" y="135"/>
                      <a:pt x="75" y="135"/>
                    </a:cubicBezTo>
                    <a:cubicBezTo>
                      <a:pt x="76" y="136"/>
                      <a:pt x="77" y="136"/>
                      <a:pt x="79" y="136"/>
                    </a:cubicBezTo>
                    <a:lnTo>
                      <a:pt x="80" y="135"/>
                    </a:lnTo>
                    <a:cubicBezTo>
                      <a:pt x="82" y="134"/>
                      <a:pt x="82" y="131"/>
                      <a:pt x="81" y="130"/>
                    </a:cubicBezTo>
                    <a:cubicBezTo>
                      <a:pt x="79" y="127"/>
                      <a:pt x="32" y="77"/>
                      <a:pt x="96" y="6"/>
                    </a:cubicBezTo>
                    <a:cubicBezTo>
                      <a:pt x="97" y="5"/>
                      <a:pt x="97" y="2"/>
                      <a:pt x="96" y="1"/>
                    </a:cubicBezTo>
                    <a:cubicBezTo>
                      <a:pt x="94" y="-1"/>
                      <a:pt x="91" y="-1"/>
                      <a:pt x="90" y="1"/>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5" name="Google Shape;2098;p62">
                <a:extLst>
                  <a:ext uri="{FF2B5EF4-FFF2-40B4-BE49-F238E27FC236}">
                    <a16:creationId xmlns:a16="http://schemas.microsoft.com/office/drawing/2014/main" id="{771FD164-FB90-0F26-62DC-9A08D0E2E501}"/>
                  </a:ext>
                </a:extLst>
              </p:cNvPr>
              <p:cNvSpPr/>
              <p:nvPr/>
            </p:nvSpPr>
            <p:spPr>
              <a:xfrm>
                <a:off x="3300969" y="273617"/>
                <a:ext cx="177249" cy="163368"/>
              </a:xfrm>
              <a:custGeom>
                <a:avLst/>
                <a:gdLst/>
                <a:ahLst/>
                <a:cxnLst/>
                <a:rect l="l" t="t" r="r" b="b"/>
                <a:pathLst>
                  <a:path w="166" h="153" extrusionOk="0">
                    <a:moveTo>
                      <a:pt x="163" y="13"/>
                    </a:moveTo>
                    <a:cubicBezTo>
                      <a:pt x="161" y="12"/>
                      <a:pt x="159" y="13"/>
                      <a:pt x="158" y="15"/>
                    </a:cubicBezTo>
                    <a:cubicBezTo>
                      <a:pt x="157" y="17"/>
                      <a:pt x="142" y="51"/>
                      <a:pt x="91" y="60"/>
                    </a:cubicBezTo>
                    <a:cubicBezTo>
                      <a:pt x="78" y="62"/>
                      <a:pt x="68" y="60"/>
                      <a:pt x="60" y="53"/>
                    </a:cubicBezTo>
                    <a:cubicBezTo>
                      <a:pt x="41" y="38"/>
                      <a:pt x="40" y="4"/>
                      <a:pt x="40" y="4"/>
                    </a:cubicBezTo>
                    <a:cubicBezTo>
                      <a:pt x="40" y="2"/>
                      <a:pt x="38" y="0"/>
                      <a:pt x="36" y="0"/>
                    </a:cubicBezTo>
                    <a:cubicBezTo>
                      <a:pt x="34" y="0"/>
                      <a:pt x="32" y="2"/>
                      <a:pt x="32" y="4"/>
                    </a:cubicBezTo>
                    <a:cubicBezTo>
                      <a:pt x="32" y="6"/>
                      <a:pt x="33" y="42"/>
                      <a:pt x="54" y="59"/>
                    </a:cubicBezTo>
                    <a:cubicBezTo>
                      <a:pt x="58" y="63"/>
                      <a:pt x="63" y="65"/>
                      <a:pt x="68" y="67"/>
                    </a:cubicBezTo>
                    <a:cubicBezTo>
                      <a:pt x="67" y="67"/>
                      <a:pt x="66" y="68"/>
                      <a:pt x="66" y="70"/>
                    </a:cubicBezTo>
                    <a:cubicBezTo>
                      <a:pt x="65" y="140"/>
                      <a:pt x="6" y="145"/>
                      <a:pt x="3" y="145"/>
                    </a:cubicBezTo>
                    <a:cubicBezTo>
                      <a:pt x="1" y="145"/>
                      <a:pt x="0" y="148"/>
                      <a:pt x="0" y="150"/>
                    </a:cubicBezTo>
                    <a:cubicBezTo>
                      <a:pt x="0" y="153"/>
                      <a:pt x="2" y="153"/>
                      <a:pt x="4" y="153"/>
                    </a:cubicBezTo>
                    <a:cubicBezTo>
                      <a:pt x="4" y="153"/>
                      <a:pt x="10" y="153"/>
                      <a:pt x="18" y="150"/>
                    </a:cubicBezTo>
                    <a:cubicBezTo>
                      <a:pt x="39" y="144"/>
                      <a:pt x="73" y="125"/>
                      <a:pt x="74" y="70"/>
                    </a:cubicBezTo>
                    <a:cubicBezTo>
                      <a:pt x="74" y="69"/>
                      <a:pt x="74" y="69"/>
                      <a:pt x="74" y="68"/>
                    </a:cubicBezTo>
                    <a:cubicBezTo>
                      <a:pt x="79" y="69"/>
                      <a:pt x="86" y="69"/>
                      <a:pt x="92" y="68"/>
                    </a:cubicBezTo>
                    <a:cubicBezTo>
                      <a:pt x="98" y="67"/>
                      <a:pt x="103" y="66"/>
                      <a:pt x="108" y="64"/>
                    </a:cubicBezTo>
                    <a:cubicBezTo>
                      <a:pt x="151" y="51"/>
                      <a:pt x="165" y="20"/>
                      <a:pt x="165" y="19"/>
                    </a:cubicBezTo>
                    <a:cubicBezTo>
                      <a:pt x="166" y="16"/>
                      <a:pt x="165" y="14"/>
                      <a:pt x="163" y="13"/>
                    </a:cubicBezTo>
                    <a:close/>
                  </a:path>
                </a:pathLst>
              </a:custGeom>
              <a:solidFill>
                <a:schemeClr val="dk1"/>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6" name="Google Shape;2099;p62">
                <a:extLst>
                  <a:ext uri="{FF2B5EF4-FFF2-40B4-BE49-F238E27FC236}">
                    <a16:creationId xmlns:a16="http://schemas.microsoft.com/office/drawing/2014/main" id="{BBC23B9A-CC4F-9AED-80A8-B0EED2ED6F2E}"/>
                  </a:ext>
                </a:extLst>
              </p:cNvPr>
              <p:cNvSpPr/>
              <p:nvPr/>
            </p:nvSpPr>
            <p:spPr>
              <a:xfrm>
                <a:off x="3401339" y="36574"/>
                <a:ext cx="185791" cy="170842"/>
              </a:xfrm>
              <a:custGeom>
                <a:avLst/>
                <a:gdLst/>
                <a:ahLst/>
                <a:cxnLst/>
                <a:rect l="l" t="t" r="r" b="b"/>
                <a:pathLst>
                  <a:path w="174" h="160" extrusionOk="0">
                    <a:moveTo>
                      <a:pt x="167" y="81"/>
                    </a:moveTo>
                    <a:cubicBezTo>
                      <a:pt x="168" y="82"/>
                      <a:pt x="171" y="83"/>
                      <a:pt x="173" y="81"/>
                    </a:cubicBezTo>
                    <a:cubicBezTo>
                      <a:pt x="174" y="80"/>
                      <a:pt x="175" y="77"/>
                      <a:pt x="173" y="76"/>
                    </a:cubicBezTo>
                    <a:cubicBezTo>
                      <a:pt x="172" y="74"/>
                      <a:pt x="147" y="44"/>
                      <a:pt x="81" y="64"/>
                    </a:cubicBezTo>
                    <a:cubicBezTo>
                      <a:pt x="79" y="65"/>
                      <a:pt x="77" y="66"/>
                      <a:pt x="76" y="66"/>
                    </a:cubicBezTo>
                    <a:cubicBezTo>
                      <a:pt x="71" y="45"/>
                      <a:pt x="78" y="22"/>
                      <a:pt x="94" y="6"/>
                    </a:cubicBezTo>
                    <a:cubicBezTo>
                      <a:pt x="96" y="5"/>
                      <a:pt x="96" y="2"/>
                      <a:pt x="94" y="1"/>
                    </a:cubicBezTo>
                    <a:cubicBezTo>
                      <a:pt x="92" y="-1"/>
                      <a:pt x="90" y="-1"/>
                      <a:pt x="88" y="1"/>
                    </a:cubicBezTo>
                    <a:cubicBezTo>
                      <a:pt x="71" y="18"/>
                      <a:pt x="63" y="45"/>
                      <a:pt x="68" y="70"/>
                    </a:cubicBezTo>
                    <a:cubicBezTo>
                      <a:pt x="14" y="94"/>
                      <a:pt x="1" y="152"/>
                      <a:pt x="0" y="155"/>
                    </a:cubicBezTo>
                    <a:cubicBezTo>
                      <a:pt x="0" y="157"/>
                      <a:pt x="1" y="159"/>
                      <a:pt x="3" y="160"/>
                    </a:cubicBezTo>
                    <a:cubicBezTo>
                      <a:pt x="4" y="160"/>
                      <a:pt x="5" y="160"/>
                      <a:pt x="5" y="160"/>
                    </a:cubicBezTo>
                    <a:cubicBezTo>
                      <a:pt x="7" y="159"/>
                      <a:pt x="8" y="158"/>
                      <a:pt x="8" y="157"/>
                    </a:cubicBezTo>
                    <a:cubicBezTo>
                      <a:pt x="8" y="156"/>
                      <a:pt x="23" y="91"/>
                      <a:pt x="84" y="72"/>
                    </a:cubicBezTo>
                    <a:cubicBezTo>
                      <a:pt x="144" y="54"/>
                      <a:pt x="166" y="80"/>
                      <a:pt x="167" y="81"/>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7" name="Google Shape;2100;p62">
                <a:extLst>
                  <a:ext uri="{FF2B5EF4-FFF2-40B4-BE49-F238E27FC236}">
                    <a16:creationId xmlns:a16="http://schemas.microsoft.com/office/drawing/2014/main" id="{51BD15C4-9178-47E8-7D89-2A01B8C12427}"/>
                  </a:ext>
                </a:extLst>
              </p:cNvPr>
              <p:cNvSpPr/>
              <p:nvPr/>
            </p:nvSpPr>
            <p:spPr>
              <a:xfrm>
                <a:off x="3550826" y="86759"/>
                <a:ext cx="205010" cy="259466"/>
              </a:xfrm>
              <a:custGeom>
                <a:avLst/>
                <a:gdLst/>
                <a:ahLst/>
                <a:cxnLst/>
                <a:rect l="l" t="t" r="r" b="b"/>
                <a:pathLst>
                  <a:path w="192" h="243" extrusionOk="0">
                    <a:moveTo>
                      <a:pt x="192" y="215"/>
                    </a:moveTo>
                    <a:cubicBezTo>
                      <a:pt x="192" y="197"/>
                      <a:pt x="185" y="180"/>
                      <a:pt x="171" y="167"/>
                    </a:cubicBezTo>
                    <a:cubicBezTo>
                      <a:pt x="160" y="157"/>
                      <a:pt x="146" y="150"/>
                      <a:pt x="129" y="148"/>
                    </a:cubicBezTo>
                    <a:cubicBezTo>
                      <a:pt x="131" y="134"/>
                      <a:pt x="128" y="120"/>
                      <a:pt x="120" y="109"/>
                    </a:cubicBezTo>
                    <a:cubicBezTo>
                      <a:pt x="113" y="97"/>
                      <a:pt x="100" y="89"/>
                      <a:pt x="87" y="87"/>
                    </a:cubicBezTo>
                    <a:cubicBezTo>
                      <a:pt x="85" y="71"/>
                      <a:pt x="88" y="55"/>
                      <a:pt x="96" y="40"/>
                    </a:cubicBezTo>
                    <a:cubicBezTo>
                      <a:pt x="104" y="25"/>
                      <a:pt x="117" y="13"/>
                      <a:pt x="133" y="7"/>
                    </a:cubicBezTo>
                    <a:cubicBezTo>
                      <a:pt x="135" y="6"/>
                      <a:pt x="136" y="4"/>
                      <a:pt x="135" y="2"/>
                    </a:cubicBezTo>
                    <a:cubicBezTo>
                      <a:pt x="134" y="0"/>
                      <a:pt x="132" y="-1"/>
                      <a:pt x="130" y="0"/>
                    </a:cubicBezTo>
                    <a:cubicBezTo>
                      <a:pt x="113" y="7"/>
                      <a:pt x="98" y="20"/>
                      <a:pt x="89" y="36"/>
                    </a:cubicBezTo>
                    <a:cubicBezTo>
                      <a:pt x="81" y="52"/>
                      <a:pt x="77" y="69"/>
                      <a:pt x="79" y="85"/>
                    </a:cubicBezTo>
                    <a:cubicBezTo>
                      <a:pt x="56" y="83"/>
                      <a:pt x="32" y="93"/>
                      <a:pt x="15" y="113"/>
                    </a:cubicBezTo>
                    <a:cubicBezTo>
                      <a:pt x="3" y="127"/>
                      <a:pt x="-2" y="141"/>
                      <a:pt x="0" y="154"/>
                    </a:cubicBezTo>
                    <a:cubicBezTo>
                      <a:pt x="1" y="156"/>
                      <a:pt x="3" y="158"/>
                      <a:pt x="5" y="157"/>
                    </a:cubicBezTo>
                    <a:lnTo>
                      <a:pt x="5" y="157"/>
                    </a:lnTo>
                    <a:cubicBezTo>
                      <a:pt x="7" y="157"/>
                      <a:pt x="8" y="155"/>
                      <a:pt x="8" y="153"/>
                    </a:cubicBezTo>
                    <a:cubicBezTo>
                      <a:pt x="6" y="139"/>
                      <a:pt x="15" y="125"/>
                      <a:pt x="21" y="118"/>
                    </a:cubicBezTo>
                    <a:cubicBezTo>
                      <a:pt x="37" y="100"/>
                      <a:pt x="59" y="90"/>
                      <a:pt x="80" y="93"/>
                    </a:cubicBezTo>
                    <a:cubicBezTo>
                      <a:pt x="80" y="93"/>
                      <a:pt x="81" y="94"/>
                      <a:pt x="82" y="94"/>
                    </a:cubicBezTo>
                    <a:cubicBezTo>
                      <a:pt x="95" y="95"/>
                      <a:pt x="107" y="102"/>
                      <a:pt x="114" y="113"/>
                    </a:cubicBezTo>
                    <a:cubicBezTo>
                      <a:pt x="121" y="124"/>
                      <a:pt x="124" y="137"/>
                      <a:pt x="121" y="150"/>
                    </a:cubicBezTo>
                    <a:cubicBezTo>
                      <a:pt x="120" y="151"/>
                      <a:pt x="120" y="152"/>
                      <a:pt x="121" y="153"/>
                    </a:cubicBezTo>
                    <a:cubicBezTo>
                      <a:pt x="122" y="154"/>
                      <a:pt x="123" y="155"/>
                      <a:pt x="124" y="155"/>
                    </a:cubicBezTo>
                    <a:cubicBezTo>
                      <a:pt x="142" y="157"/>
                      <a:pt x="155" y="163"/>
                      <a:pt x="166" y="173"/>
                    </a:cubicBezTo>
                    <a:cubicBezTo>
                      <a:pt x="178" y="184"/>
                      <a:pt x="185" y="199"/>
                      <a:pt x="185" y="215"/>
                    </a:cubicBezTo>
                    <a:cubicBezTo>
                      <a:pt x="185" y="218"/>
                      <a:pt x="184" y="222"/>
                      <a:pt x="184" y="226"/>
                    </a:cubicBezTo>
                    <a:cubicBezTo>
                      <a:pt x="184" y="230"/>
                      <a:pt x="183" y="235"/>
                      <a:pt x="183" y="240"/>
                    </a:cubicBezTo>
                    <a:cubicBezTo>
                      <a:pt x="184" y="242"/>
                      <a:pt x="185" y="243"/>
                      <a:pt x="188" y="243"/>
                    </a:cubicBezTo>
                    <a:lnTo>
                      <a:pt x="189" y="243"/>
                    </a:lnTo>
                    <a:cubicBezTo>
                      <a:pt x="190" y="243"/>
                      <a:pt x="192" y="241"/>
                      <a:pt x="191" y="239"/>
                    </a:cubicBezTo>
                    <a:cubicBezTo>
                      <a:pt x="191" y="235"/>
                      <a:pt x="192" y="231"/>
                      <a:pt x="192" y="226"/>
                    </a:cubicBezTo>
                    <a:cubicBezTo>
                      <a:pt x="192" y="223"/>
                      <a:pt x="192" y="219"/>
                      <a:pt x="192" y="215"/>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8" name="Google Shape;2101;p62">
                <a:extLst>
                  <a:ext uri="{FF2B5EF4-FFF2-40B4-BE49-F238E27FC236}">
                    <a16:creationId xmlns:a16="http://schemas.microsoft.com/office/drawing/2014/main" id="{AA6CC557-950A-0050-263B-EC17B9EDF011}"/>
                  </a:ext>
                </a:extLst>
              </p:cNvPr>
              <p:cNvSpPr/>
              <p:nvPr/>
            </p:nvSpPr>
            <p:spPr>
              <a:xfrm>
                <a:off x="3755836" y="113453"/>
                <a:ext cx="72608" cy="86489"/>
              </a:xfrm>
              <a:custGeom>
                <a:avLst/>
                <a:gdLst/>
                <a:ahLst/>
                <a:cxnLst/>
                <a:rect l="l" t="t" r="r" b="b"/>
                <a:pathLst>
                  <a:path w="68" h="81" extrusionOk="0">
                    <a:moveTo>
                      <a:pt x="6" y="81"/>
                    </a:moveTo>
                    <a:cubicBezTo>
                      <a:pt x="5" y="81"/>
                      <a:pt x="5" y="81"/>
                      <a:pt x="5" y="81"/>
                    </a:cubicBezTo>
                    <a:cubicBezTo>
                      <a:pt x="2" y="81"/>
                      <a:pt x="1" y="79"/>
                      <a:pt x="0" y="77"/>
                    </a:cubicBezTo>
                    <a:cubicBezTo>
                      <a:pt x="0" y="59"/>
                      <a:pt x="6" y="41"/>
                      <a:pt x="18" y="27"/>
                    </a:cubicBezTo>
                    <a:cubicBezTo>
                      <a:pt x="29" y="13"/>
                      <a:pt x="45" y="3"/>
                      <a:pt x="63" y="0"/>
                    </a:cubicBezTo>
                    <a:cubicBezTo>
                      <a:pt x="65" y="0"/>
                      <a:pt x="67" y="1"/>
                      <a:pt x="68" y="3"/>
                    </a:cubicBezTo>
                    <a:cubicBezTo>
                      <a:pt x="68" y="5"/>
                      <a:pt x="67" y="7"/>
                      <a:pt x="65" y="8"/>
                    </a:cubicBezTo>
                    <a:cubicBezTo>
                      <a:pt x="49" y="11"/>
                      <a:pt x="34" y="20"/>
                      <a:pt x="24" y="32"/>
                    </a:cubicBezTo>
                    <a:cubicBezTo>
                      <a:pt x="14" y="45"/>
                      <a:pt x="8" y="61"/>
                      <a:pt x="8" y="77"/>
                    </a:cubicBezTo>
                    <a:cubicBezTo>
                      <a:pt x="8" y="79"/>
                      <a:pt x="7" y="80"/>
                      <a:pt x="6" y="8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9" name="Google Shape;2102;p62">
                <a:extLst>
                  <a:ext uri="{FF2B5EF4-FFF2-40B4-BE49-F238E27FC236}">
                    <a16:creationId xmlns:a16="http://schemas.microsoft.com/office/drawing/2014/main" id="{13818C79-33AC-E635-5BB1-D3A195B5A489}"/>
                  </a:ext>
                </a:extLst>
              </p:cNvPr>
              <p:cNvSpPr/>
              <p:nvPr/>
            </p:nvSpPr>
            <p:spPr>
              <a:xfrm>
                <a:off x="3299902" y="-26424"/>
                <a:ext cx="197536" cy="156961"/>
              </a:xfrm>
              <a:custGeom>
                <a:avLst/>
                <a:gdLst/>
                <a:ahLst/>
                <a:cxnLst/>
                <a:rect l="l" t="t" r="r" b="b"/>
                <a:pathLst>
                  <a:path w="185" h="147" extrusionOk="0">
                    <a:moveTo>
                      <a:pt x="5" y="147"/>
                    </a:moveTo>
                    <a:cubicBezTo>
                      <a:pt x="4" y="147"/>
                      <a:pt x="4" y="147"/>
                      <a:pt x="3" y="147"/>
                    </a:cubicBezTo>
                    <a:cubicBezTo>
                      <a:pt x="1" y="147"/>
                      <a:pt x="-1" y="145"/>
                      <a:pt x="0" y="142"/>
                    </a:cubicBezTo>
                    <a:cubicBezTo>
                      <a:pt x="2" y="121"/>
                      <a:pt x="14" y="101"/>
                      <a:pt x="31" y="87"/>
                    </a:cubicBezTo>
                    <a:cubicBezTo>
                      <a:pt x="47" y="75"/>
                      <a:pt x="68" y="68"/>
                      <a:pt x="88" y="69"/>
                    </a:cubicBezTo>
                    <a:cubicBezTo>
                      <a:pt x="90" y="51"/>
                      <a:pt x="101" y="31"/>
                      <a:pt x="116" y="18"/>
                    </a:cubicBezTo>
                    <a:cubicBezTo>
                      <a:pt x="125" y="9"/>
                      <a:pt x="136" y="3"/>
                      <a:pt x="147" y="1"/>
                    </a:cubicBezTo>
                    <a:cubicBezTo>
                      <a:pt x="159" y="-2"/>
                      <a:pt x="172" y="-1"/>
                      <a:pt x="183" y="5"/>
                    </a:cubicBezTo>
                    <a:cubicBezTo>
                      <a:pt x="185" y="6"/>
                      <a:pt x="185" y="8"/>
                      <a:pt x="184" y="10"/>
                    </a:cubicBezTo>
                    <a:cubicBezTo>
                      <a:pt x="183" y="12"/>
                      <a:pt x="181" y="13"/>
                      <a:pt x="179" y="12"/>
                    </a:cubicBezTo>
                    <a:cubicBezTo>
                      <a:pt x="170" y="7"/>
                      <a:pt x="159" y="6"/>
                      <a:pt x="149" y="9"/>
                    </a:cubicBezTo>
                    <a:cubicBezTo>
                      <a:pt x="139" y="11"/>
                      <a:pt x="130" y="16"/>
                      <a:pt x="121" y="24"/>
                    </a:cubicBezTo>
                    <a:cubicBezTo>
                      <a:pt x="106" y="37"/>
                      <a:pt x="96" y="57"/>
                      <a:pt x="96" y="74"/>
                    </a:cubicBezTo>
                    <a:cubicBezTo>
                      <a:pt x="96" y="75"/>
                      <a:pt x="95" y="76"/>
                      <a:pt x="94" y="77"/>
                    </a:cubicBezTo>
                    <a:cubicBezTo>
                      <a:pt x="93" y="77"/>
                      <a:pt x="92" y="78"/>
                      <a:pt x="91" y="78"/>
                    </a:cubicBezTo>
                    <a:cubicBezTo>
                      <a:pt x="72" y="75"/>
                      <a:pt x="51" y="81"/>
                      <a:pt x="36" y="94"/>
                    </a:cubicBezTo>
                    <a:cubicBezTo>
                      <a:pt x="20" y="106"/>
                      <a:pt x="10" y="124"/>
                      <a:pt x="8" y="144"/>
                    </a:cubicBezTo>
                    <a:cubicBezTo>
                      <a:pt x="7" y="145"/>
                      <a:pt x="6" y="146"/>
                      <a:pt x="5" y="147"/>
                    </a:cubicBezTo>
                    <a:close/>
                  </a:path>
                </a:pathLst>
              </a:custGeom>
              <a:solidFill>
                <a:schemeClr val="dk1"/>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2103;p62">
                <a:extLst>
                  <a:ext uri="{FF2B5EF4-FFF2-40B4-BE49-F238E27FC236}">
                    <a16:creationId xmlns:a16="http://schemas.microsoft.com/office/drawing/2014/main" id="{C76FF9C7-715C-DE03-4D20-EB39F4FEE44A}"/>
                  </a:ext>
                </a:extLst>
              </p:cNvPr>
              <p:cNvSpPr/>
              <p:nvPr/>
            </p:nvSpPr>
            <p:spPr>
              <a:xfrm>
                <a:off x="3582859" y="-13611"/>
                <a:ext cx="103573" cy="74743"/>
              </a:xfrm>
              <a:custGeom>
                <a:avLst/>
                <a:gdLst/>
                <a:ahLst/>
                <a:cxnLst/>
                <a:rect l="l" t="t" r="r" b="b"/>
                <a:pathLst>
                  <a:path w="97" h="70" extrusionOk="0">
                    <a:moveTo>
                      <a:pt x="5" y="70"/>
                    </a:moveTo>
                    <a:cubicBezTo>
                      <a:pt x="4" y="70"/>
                      <a:pt x="4" y="70"/>
                      <a:pt x="3" y="70"/>
                    </a:cubicBezTo>
                    <a:cubicBezTo>
                      <a:pt x="1" y="70"/>
                      <a:pt x="-1" y="68"/>
                      <a:pt x="0" y="66"/>
                    </a:cubicBezTo>
                    <a:cubicBezTo>
                      <a:pt x="0" y="53"/>
                      <a:pt x="7" y="40"/>
                      <a:pt x="19" y="26"/>
                    </a:cubicBezTo>
                    <a:cubicBezTo>
                      <a:pt x="30" y="15"/>
                      <a:pt x="42" y="7"/>
                      <a:pt x="53" y="4"/>
                    </a:cubicBezTo>
                    <a:cubicBezTo>
                      <a:pt x="68" y="-2"/>
                      <a:pt x="83" y="-1"/>
                      <a:pt x="95" y="5"/>
                    </a:cubicBezTo>
                    <a:cubicBezTo>
                      <a:pt x="97" y="7"/>
                      <a:pt x="97" y="9"/>
                      <a:pt x="97" y="11"/>
                    </a:cubicBezTo>
                    <a:cubicBezTo>
                      <a:pt x="95" y="13"/>
                      <a:pt x="93" y="14"/>
                      <a:pt x="91" y="13"/>
                    </a:cubicBezTo>
                    <a:cubicBezTo>
                      <a:pt x="81" y="7"/>
                      <a:pt x="68" y="7"/>
                      <a:pt x="56" y="11"/>
                    </a:cubicBezTo>
                    <a:cubicBezTo>
                      <a:pt x="46" y="15"/>
                      <a:pt x="35" y="22"/>
                      <a:pt x="25" y="32"/>
                    </a:cubicBezTo>
                    <a:cubicBezTo>
                      <a:pt x="14" y="44"/>
                      <a:pt x="8" y="55"/>
                      <a:pt x="7" y="66"/>
                    </a:cubicBezTo>
                    <a:cubicBezTo>
                      <a:pt x="7" y="68"/>
                      <a:pt x="6" y="69"/>
                      <a:pt x="5" y="7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5" name="Google Shape;2104;p62">
              <a:extLst>
                <a:ext uri="{FF2B5EF4-FFF2-40B4-BE49-F238E27FC236}">
                  <a16:creationId xmlns:a16="http://schemas.microsoft.com/office/drawing/2014/main" id="{898CA055-7745-FED6-D8E0-F7FFE9D9C2A7}"/>
                </a:ext>
              </a:extLst>
            </p:cNvPr>
            <p:cNvSpPr/>
            <p:nvPr/>
          </p:nvSpPr>
          <p:spPr>
            <a:xfrm>
              <a:off x="3504912" y="694316"/>
              <a:ext cx="715401" cy="831787"/>
            </a:xfrm>
            <a:custGeom>
              <a:avLst/>
              <a:gdLst/>
              <a:ahLst/>
              <a:cxnLst/>
              <a:rect l="l" t="t" r="r" b="b"/>
              <a:pathLst>
                <a:path w="670" h="779" extrusionOk="0">
                  <a:moveTo>
                    <a:pt x="646" y="606"/>
                  </a:moveTo>
                  <a:cubicBezTo>
                    <a:pt x="503" y="710"/>
                    <a:pt x="328" y="773"/>
                    <a:pt x="139" y="779"/>
                  </a:cubicBezTo>
                  <a:cubicBezTo>
                    <a:pt x="137" y="779"/>
                    <a:pt x="138" y="756"/>
                    <a:pt x="136" y="757"/>
                  </a:cubicBezTo>
                  <a:cubicBezTo>
                    <a:pt x="139" y="734"/>
                    <a:pt x="141" y="735"/>
                    <a:pt x="146" y="716"/>
                  </a:cubicBezTo>
                  <a:cubicBezTo>
                    <a:pt x="176" y="610"/>
                    <a:pt x="184" y="551"/>
                    <a:pt x="184" y="551"/>
                  </a:cubicBezTo>
                  <a:cubicBezTo>
                    <a:pt x="184" y="551"/>
                    <a:pt x="169" y="458"/>
                    <a:pt x="162" y="376"/>
                  </a:cubicBezTo>
                  <a:cubicBezTo>
                    <a:pt x="158" y="331"/>
                    <a:pt x="156" y="289"/>
                    <a:pt x="160" y="269"/>
                  </a:cubicBezTo>
                  <a:cubicBezTo>
                    <a:pt x="160" y="269"/>
                    <a:pt x="156" y="273"/>
                    <a:pt x="149" y="278"/>
                  </a:cubicBezTo>
                  <a:cubicBezTo>
                    <a:pt x="129" y="292"/>
                    <a:pt x="86" y="314"/>
                    <a:pt x="54" y="271"/>
                  </a:cubicBezTo>
                  <a:cubicBezTo>
                    <a:pt x="54" y="271"/>
                    <a:pt x="36" y="273"/>
                    <a:pt x="20" y="263"/>
                  </a:cubicBezTo>
                  <a:cubicBezTo>
                    <a:pt x="12" y="258"/>
                    <a:pt x="5" y="250"/>
                    <a:pt x="0" y="236"/>
                  </a:cubicBezTo>
                  <a:cubicBezTo>
                    <a:pt x="0" y="236"/>
                    <a:pt x="17" y="197"/>
                    <a:pt x="38" y="152"/>
                  </a:cubicBezTo>
                  <a:cubicBezTo>
                    <a:pt x="49" y="129"/>
                    <a:pt x="61" y="104"/>
                    <a:pt x="73" y="81"/>
                  </a:cubicBezTo>
                  <a:cubicBezTo>
                    <a:pt x="84" y="59"/>
                    <a:pt x="95" y="39"/>
                    <a:pt x="104" y="27"/>
                  </a:cubicBezTo>
                  <a:cubicBezTo>
                    <a:pt x="109" y="21"/>
                    <a:pt x="113" y="16"/>
                    <a:pt x="116" y="14"/>
                  </a:cubicBezTo>
                  <a:cubicBezTo>
                    <a:pt x="126" y="7"/>
                    <a:pt x="142" y="7"/>
                    <a:pt x="158" y="11"/>
                  </a:cubicBezTo>
                  <a:cubicBezTo>
                    <a:pt x="188" y="17"/>
                    <a:pt x="220" y="34"/>
                    <a:pt x="220" y="34"/>
                  </a:cubicBezTo>
                  <a:cubicBezTo>
                    <a:pt x="220" y="34"/>
                    <a:pt x="223" y="14"/>
                    <a:pt x="235" y="3"/>
                  </a:cubicBezTo>
                  <a:cubicBezTo>
                    <a:pt x="235" y="2"/>
                    <a:pt x="235" y="2"/>
                    <a:pt x="236" y="2"/>
                  </a:cubicBezTo>
                  <a:cubicBezTo>
                    <a:pt x="237" y="1"/>
                    <a:pt x="237" y="0"/>
                    <a:pt x="238" y="0"/>
                  </a:cubicBezTo>
                  <a:cubicBezTo>
                    <a:pt x="238" y="0"/>
                    <a:pt x="293" y="27"/>
                    <a:pt x="351" y="59"/>
                  </a:cubicBezTo>
                  <a:cubicBezTo>
                    <a:pt x="395" y="83"/>
                    <a:pt x="441" y="110"/>
                    <a:pt x="464" y="130"/>
                  </a:cubicBezTo>
                  <a:cubicBezTo>
                    <a:pt x="470" y="135"/>
                    <a:pt x="475" y="140"/>
                    <a:pt x="477" y="144"/>
                  </a:cubicBezTo>
                  <a:cubicBezTo>
                    <a:pt x="493" y="172"/>
                    <a:pt x="511" y="220"/>
                    <a:pt x="532" y="265"/>
                  </a:cubicBezTo>
                  <a:cubicBezTo>
                    <a:pt x="541" y="283"/>
                    <a:pt x="550" y="300"/>
                    <a:pt x="559" y="315"/>
                  </a:cubicBezTo>
                  <a:cubicBezTo>
                    <a:pt x="593" y="369"/>
                    <a:pt x="666" y="417"/>
                    <a:pt x="670" y="477"/>
                  </a:cubicBezTo>
                  <a:cubicBezTo>
                    <a:pt x="671" y="495"/>
                    <a:pt x="661" y="545"/>
                    <a:pt x="646" y="606"/>
                  </a:cubicBezTo>
                  <a:close/>
                </a:path>
              </a:pathLst>
            </a:custGeom>
            <a:solidFill>
              <a:srgbClr val="EB927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2105;p62">
              <a:extLst>
                <a:ext uri="{FF2B5EF4-FFF2-40B4-BE49-F238E27FC236}">
                  <a16:creationId xmlns:a16="http://schemas.microsoft.com/office/drawing/2014/main" id="{AE9F7E39-A767-888A-38CA-D5915B661FD6}"/>
                </a:ext>
              </a:extLst>
            </p:cNvPr>
            <p:cNvSpPr/>
            <p:nvPr/>
          </p:nvSpPr>
          <p:spPr>
            <a:xfrm>
              <a:off x="3533742" y="585404"/>
              <a:ext cx="628912" cy="764518"/>
            </a:xfrm>
            <a:custGeom>
              <a:avLst/>
              <a:gdLst/>
              <a:ahLst/>
              <a:cxnLst/>
              <a:rect l="l" t="t" r="r" b="b"/>
              <a:pathLst>
                <a:path w="589" h="716" extrusionOk="0">
                  <a:moveTo>
                    <a:pt x="589" y="631"/>
                  </a:moveTo>
                  <a:lnTo>
                    <a:pt x="485" y="716"/>
                  </a:lnTo>
                  <a:lnTo>
                    <a:pt x="7" y="137"/>
                  </a:lnTo>
                  <a:lnTo>
                    <a:pt x="3" y="132"/>
                  </a:lnTo>
                  <a:lnTo>
                    <a:pt x="3" y="127"/>
                  </a:lnTo>
                  <a:lnTo>
                    <a:pt x="0" y="50"/>
                  </a:lnTo>
                  <a:lnTo>
                    <a:pt x="22" y="18"/>
                  </a:lnTo>
                  <a:lnTo>
                    <a:pt x="59" y="0"/>
                  </a:lnTo>
                  <a:lnTo>
                    <a:pt x="151" y="32"/>
                  </a:lnTo>
                  <a:lnTo>
                    <a:pt x="156" y="34"/>
                  </a:lnTo>
                  <a:lnTo>
                    <a:pt x="159" y="38"/>
                  </a:lnTo>
                  <a:lnTo>
                    <a:pt x="589" y="63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7" name="Google Shape;2106;p62">
              <a:extLst>
                <a:ext uri="{FF2B5EF4-FFF2-40B4-BE49-F238E27FC236}">
                  <a16:creationId xmlns:a16="http://schemas.microsoft.com/office/drawing/2014/main" id="{49548559-CFAA-25BD-17A6-BC4CC1EFE9EC}"/>
                </a:ext>
              </a:extLst>
            </p:cNvPr>
            <p:cNvGrpSpPr/>
            <p:nvPr/>
          </p:nvGrpSpPr>
          <p:grpSpPr>
            <a:xfrm>
              <a:off x="3530538" y="562981"/>
              <a:ext cx="179384" cy="171910"/>
              <a:chOff x="3530538" y="562981"/>
              <a:chExt cx="179384" cy="171910"/>
            </a:xfrm>
          </p:grpSpPr>
          <p:sp>
            <p:nvSpPr>
              <p:cNvPr id="1931" name="Google Shape;2107;p62">
                <a:extLst>
                  <a:ext uri="{FF2B5EF4-FFF2-40B4-BE49-F238E27FC236}">
                    <a16:creationId xmlns:a16="http://schemas.microsoft.com/office/drawing/2014/main" id="{F0E72253-EC7E-F1D5-7376-6F8CFA54D691}"/>
                  </a:ext>
                </a:extLst>
              </p:cNvPr>
              <p:cNvSpPr/>
              <p:nvPr/>
            </p:nvSpPr>
            <p:spPr>
              <a:xfrm>
                <a:off x="3530538" y="562981"/>
                <a:ext cx="67269" cy="76879"/>
              </a:xfrm>
              <a:custGeom>
                <a:avLst/>
                <a:gdLst/>
                <a:ahLst/>
                <a:cxnLst/>
                <a:rect l="l" t="t" r="r" b="b"/>
                <a:pathLst>
                  <a:path w="63" h="72" extrusionOk="0">
                    <a:moveTo>
                      <a:pt x="26" y="67"/>
                    </a:moveTo>
                    <a:cubicBezTo>
                      <a:pt x="19" y="70"/>
                      <a:pt x="11" y="72"/>
                      <a:pt x="3" y="71"/>
                    </a:cubicBezTo>
                    <a:lnTo>
                      <a:pt x="0" y="0"/>
                    </a:lnTo>
                    <a:lnTo>
                      <a:pt x="63" y="21"/>
                    </a:lnTo>
                    <a:cubicBezTo>
                      <a:pt x="58" y="41"/>
                      <a:pt x="44" y="59"/>
                      <a:pt x="26"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2" name="Google Shape;2108;p62">
                <a:extLst>
                  <a:ext uri="{FF2B5EF4-FFF2-40B4-BE49-F238E27FC236}">
                    <a16:creationId xmlns:a16="http://schemas.microsoft.com/office/drawing/2014/main" id="{94A45694-F643-2ED5-A62D-197116792C25}"/>
                  </a:ext>
                </a:extLst>
              </p:cNvPr>
              <p:cNvSpPr/>
              <p:nvPr/>
            </p:nvSpPr>
            <p:spPr>
              <a:xfrm>
                <a:off x="3535877" y="619572"/>
                <a:ext cx="174045" cy="115318"/>
              </a:xfrm>
              <a:custGeom>
                <a:avLst/>
                <a:gdLst/>
                <a:ahLst/>
                <a:cxnLst/>
                <a:rect l="l" t="t" r="r" b="b"/>
                <a:pathLst>
                  <a:path w="163" h="108" extrusionOk="0">
                    <a:moveTo>
                      <a:pt x="6" y="108"/>
                    </a:moveTo>
                    <a:cubicBezTo>
                      <a:pt x="3" y="108"/>
                      <a:pt x="0" y="105"/>
                      <a:pt x="0" y="102"/>
                    </a:cubicBezTo>
                    <a:cubicBezTo>
                      <a:pt x="0" y="99"/>
                      <a:pt x="2" y="96"/>
                      <a:pt x="5" y="96"/>
                    </a:cubicBezTo>
                    <a:lnTo>
                      <a:pt x="5" y="96"/>
                    </a:lnTo>
                    <a:cubicBezTo>
                      <a:pt x="6" y="96"/>
                      <a:pt x="72" y="90"/>
                      <a:pt x="153" y="2"/>
                    </a:cubicBezTo>
                    <a:cubicBezTo>
                      <a:pt x="155" y="0"/>
                      <a:pt x="159" y="-1"/>
                      <a:pt x="161" y="2"/>
                    </a:cubicBezTo>
                    <a:cubicBezTo>
                      <a:pt x="163" y="4"/>
                      <a:pt x="164" y="7"/>
                      <a:pt x="162" y="10"/>
                    </a:cubicBezTo>
                    <a:cubicBezTo>
                      <a:pt x="78" y="102"/>
                      <a:pt x="9" y="107"/>
                      <a:pt x="6" y="10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8" name="Google Shape;2109;p62">
              <a:extLst>
                <a:ext uri="{FF2B5EF4-FFF2-40B4-BE49-F238E27FC236}">
                  <a16:creationId xmlns:a16="http://schemas.microsoft.com/office/drawing/2014/main" id="{43267B31-B548-D224-6355-77323B6B9818}"/>
                </a:ext>
              </a:extLst>
            </p:cNvPr>
            <p:cNvSpPr/>
            <p:nvPr/>
          </p:nvSpPr>
          <p:spPr>
            <a:xfrm>
              <a:off x="3675754" y="899326"/>
              <a:ext cx="334210" cy="618234"/>
            </a:xfrm>
            <a:custGeom>
              <a:avLst/>
              <a:gdLst/>
              <a:ahLst/>
              <a:cxnLst/>
              <a:rect l="l" t="t" r="r" b="b"/>
              <a:pathLst>
                <a:path w="313" h="579" extrusionOk="0">
                  <a:moveTo>
                    <a:pt x="0" y="77"/>
                  </a:moveTo>
                  <a:cubicBezTo>
                    <a:pt x="0" y="77"/>
                    <a:pt x="-1" y="-5"/>
                    <a:pt x="63" y="0"/>
                  </a:cubicBezTo>
                  <a:cubicBezTo>
                    <a:pt x="63" y="0"/>
                    <a:pt x="124" y="124"/>
                    <a:pt x="174" y="205"/>
                  </a:cubicBezTo>
                  <a:cubicBezTo>
                    <a:pt x="223" y="287"/>
                    <a:pt x="313" y="446"/>
                    <a:pt x="313" y="446"/>
                  </a:cubicBezTo>
                  <a:lnTo>
                    <a:pt x="39" y="579"/>
                  </a:lnTo>
                  <a:lnTo>
                    <a:pt x="28" y="327"/>
                  </a:lnTo>
                  <a:lnTo>
                    <a:pt x="0" y="7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9" name="Google Shape;2110;p62">
              <a:extLst>
                <a:ext uri="{FF2B5EF4-FFF2-40B4-BE49-F238E27FC236}">
                  <a16:creationId xmlns:a16="http://schemas.microsoft.com/office/drawing/2014/main" id="{EA227CC6-FBB1-CE4D-1AA2-9BAAE5089E76}"/>
                </a:ext>
              </a:extLst>
            </p:cNvPr>
            <p:cNvGrpSpPr/>
            <p:nvPr/>
          </p:nvGrpSpPr>
          <p:grpSpPr>
            <a:xfrm>
              <a:off x="3501709" y="687909"/>
              <a:ext cx="455935" cy="839261"/>
              <a:chOff x="3501709" y="687909"/>
              <a:chExt cx="455935" cy="839261"/>
            </a:xfrm>
          </p:grpSpPr>
          <p:sp>
            <p:nvSpPr>
              <p:cNvPr id="1928" name="Google Shape;2111;p62">
                <a:extLst>
                  <a:ext uri="{FF2B5EF4-FFF2-40B4-BE49-F238E27FC236}">
                    <a16:creationId xmlns:a16="http://schemas.microsoft.com/office/drawing/2014/main" id="{3E377850-DA1C-34F6-AE4F-903CE0A00E73}"/>
                  </a:ext>
                </a:extLst>
              </p:cNvPr>
              <p:cNvSpPr/>
              <p:nvPr/>
            </p:nvSpPr>
            <p:spPr>
              <a:xfrm>
                <a:off x="3501709" y="790414"/>
                <a:ext cx="177249" cy="196468"/>
              </a:xfrm>
              <a:custGeom>
                <a:avLst/>
                <a:gdLst/>
                <a:ahLst/>
                <a:cxnLst/>
                <a:rect l="l" t="t" r="r" b="b"/>
                <a:pathLst>
                  <a:path w="166" h="184" extrusionOk="0">
                    <a:moveTo>
                      <a:pt x="59" y="184"/>
                    </a:moveTo>
                    <a:cubicBezTo>
                      <a:pt x="25" y="184"/>
                      <a:pt x="2" y="154"/>
                      <a:pt x="1" y="152"/>
                    </a:cubicBezTo>
                    <a:cubicBezTo>
                      <a:pt x="0" y="150"/>
                      <a:pt x="0" y="148"/>
                      <a:pt x="0" y="146"/>
                    </a:cubicBezTo>
                    <a:cubicBezTo>
                      <a:pt x="1" y="145"/>
                      <a:pt x="3" y="143"/>
                      <a:pt x="4" y="143"/>
                    </a:cubicBezTo>
                    <a:cubicBezTo>
                      <a:pt x="5" y="143"/>
                      <a:pt x="45" y="134"/>
                      <a:pt x="64" y="103"/>
                    </a:cubicBezTo>
                    <a:cubicBezTo>
                      <a:pt x="85" y="68"/>
                      <a:pt x="65" y="9"/>
                      <a:pt x="65" y="8"/>
                    </a:cubicBezTo>
                    <a:cubicBezTo>
                      <a:pt x="64" y="5"/>
                      <a:pt x="66" y="2"/>
                      <a:pt x="69" y="0"/>
                    </a:cubicBezTo>
                    <a:cubicBezTo>
                      <a:pt x="72" y="-1"/>
                      <a:pt x="75" y="1"/>
                      <a:pt x="76" y="4"/>
                    </a:cubicBezTo>
                    <a:cubicBezTo>
                      <a:pt x="77" y="7"/>
                      <a:pt x="98" y="69"/>
                      <a:pt x="74" y="109"/>
                    </a:cubicBezTo>
                    <a:cubicBezTo>
                      <a:pt x="58" y="135"/>
                      <a:pt x="31" y="147"/>
                      <a:pt x="16" y="151"/>
                    </a:cubicBezTo>
                    <a:cubicBezTo>
                      <a:pt x="26" y="162"/>
                      <a:pt x="48" y="179"/>
                      <a:pt x="74" y="170"/>
                    </a:cubicBezTo>
                    <a:cubicBezTo>
                      <a:pt x="116" y="155"/>
                      <a:pt x="141" y="120"/>
                      <a:pt x="155" y="93"/>
                    </a:cubicBezTo>
                    <a:cubicBezTo>
                      <a:pt x="156" y="90"/>
                      <a:pt x="160" y="89"/>
                      <a:pt x="163" y="90"/>
                    </a:cubicBezTo>
                    <a:cubicBezTo>
                      <a:pt x="166" y="92"/>
                      <a:pt x="167" y="95"/>
                      <a:pt x="165" y="98"/>
                    </a:cubicBezTo>
                    <a:cubicBezTo>
                      <a:pt x="145" y="139"/>
                      <a:pt x="114" y="168"/>
                      <a:pt x="78" y="181"/>
                    </a:cubicBezTo>
                    <a:cubicBezTo>
                      <a:pt x="71" y="183"/>
                      <a:pt x="65" y="184"/>
                      <a:pt x="59" y="184"/>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9" name="Google Shape;2112;p62">
                <a:extLst>
                  <a:ext uri="{FF2B5EF4-FFF2-40B4-BE49-F238E27FC236}">
                    <a16:creationId xmlns:a16="http://schemas.microsoft.com/office/drawing/2014/main" id="{38EDC298-094A-D7BB-8691-DC432DF78CB5}"/>
                  </a:ext>
                </a:extLst>
              </p:cNvPr>
              <p:cNvSpPr/>
              <p:nvPr/>
            </p:nvSpPr>
            <p:spPr>
              <a:xfrm>
                <a:off x="3749430" y="687909"/>
                <a:ext cx="145216" cy="81150"/>
              </a:xfrm>
              <a:custGeom>
                <a:avLst/>
                <a:gdLst/>
                <a:ahLst/>
                <a:cxnLst/>
                <a:rect l="l" t="t" r="r" b="b"/>
                <a:pathLst>
                  <a:path w="136" h="76" extrusionOk="0">
                    <a:moveTo>
                      <a:pt x="123" y="76"/>
                    </a:moveTo>
                    <a:cubicBezTo>
                      <a:pt x="110" y="76"/>
                      <a:pt x="85" y="75"/>
                      <a:pt x="58" y="64"/>
                    </a:cubicBezTo>
                    <a:cubicBezTo>
                      <a:pt x="17" y="47"/>
                      <a:pt x="1" y="10"/>
                      <a:pt x="1" y="8"/>
                    </a:cubicBezTo>
                    <a:cubicBezTo>
                      <a:pt x="-1" y="5"/>
                      <a:pt x="1" y="2"/>
                      <a:pt x="4" y="0"/>
                    </a:cubicBezTo>
                    <a:cubicBezTo>
                      <a:pt x="7" y="-1"/>
                      <a:pt x="10" y="1"/>
                      <a:pt x="12" y="4"/>
                    </a:cubicBezTo>
                    <a:cubicBezTo>
                      <a:pt x="12" y="4"/>
                      <a:pt x="26" y="38"/>
                      <a:pt x="63" y="53"/>
                    </a:cubicBezTo>
                    <a:cubicBezTo>
                      <a:pt x="97" y="67"/>
                      <a:pt x="130" y="64"/>
                      <a:pt x="130" y="64"/>
                    </a:cubicBezTo>
                    <a:cubicBezTo>
                      <a:pt x="133" y="64"/>
                      <a:pt x="136" y="67"/>
                      <a:pt x="136" y="70"/>
                    </a:cubicBezTo>
                    <a:cubicBezTo>
                      <a:pt x="137" y="74"/>
                      <a:pt x="134" y="76"/>
                      <a:pt x="131" y="76"/>
                    </a:cubicBezTo>
                    <a:cubicBezTo>
                      <a:pt x="131" y="76"/>
                      <a:pt x="128" y="76"/>
                      <a:pt x="123"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0" name="Google Shape;2113;p62">
                <a:extLst>
                  <a:ext uri="{FF2B5EF4-FFF2-40B4-BE49-F238E27FC236}">
                    <a16:creationId xmlns:a16="http://schemas.microsoft.com/office/drawing/2014/main" id="{E1641F87-CD8E-4F2D-071E-9DD62803A021}"/>
                  </a:ext>
                </a:extLst>
              </p:cNvPr>
              <p:cNvSpPr/>
              <p:nvPr/>
            </p:nvSpPr>
            <p:spPr>
              <a:xfrm>
                <a:off x="3640518" y="886513"/>
                <a:ext cx="317125" cy="640658"/>
              </a:xfrm>
              <a:custGeom>
                <a:avLst/>
                <a:gdLst/>
                <a:ahLst/>
                <a:cxnLst/>
                <a:rect l="l" t="t" r="r" b="b"/>
                <a:pathLst>
                  <a:path w="297" h="600" extrusionOk="0">
                    <a:moveTo>
                      <a:pt x="296" y="388"/>
                    </a:moveTo>
                    <a:cubicBezTo>
                      <a:pt x="295" y="387"/>
                      <a:pt x="261" y="318"/>
                      <a:pt x="222" y="242"/>
                    </a:cubicBezTo>
                    <a:cubicBezTo>
                      <a:pt x="219" y="237"/>
                      <a:pt x="216" y="231"/>
                      <a:pt x="214" y="226"/>
                    </a:cubicBezTo>
                    <a:cubicBezTo>
                      <a:pt x="201" y="202"/>
                      <a:pt x="189" y="177"/>
                      <a:pt x="177" y="154"/>
                    </a:cubicBezTo>
                    <a:cubicBezTo>
                      <a:pt x="149" y="98"/>
                      <a:pt x="125" y="51"/>
                      <a:pt x="120" y="40"/>
                    </a:cubicBezTo>
                    <a:cubicBezTo>
                      <a:pt x="116" y="31"/>
                      <a:pt x="112" y="24"/>
                      <a:pt x="108" y="19"/>
                    </a:cubicBezTo>
                    <a:cubicBezTo>
                      <a:pt x="96" y="4"/>
                      <a:pt x="87" y="1"/>
                      <a:pt x="85" y="0"/>
                    </a:cubicBezTo>
                    <a:cubicBezTo>
                      <a:pt x="84" y="0"/>
                      <a:pt x="83" y="0"/>
                      <a:pt x="83" y="0"/>
                    </a:cubicBezTo>
                    <a:cubicBezTo>
                      <a:pt x="67" y="4"/>
                      <a:pt x="55" y="12"/>
                      <a:pt x="46" y="23"/>
                    </a:cubicBezTo>
                    <a:cubicBezTo>
                      <a:pt x="42" y="28"/>
                      <a:pt x="39" y="34"/>
                      <a:pt x="36" y="40"/>
                    </a:cubicBezTo>
                    <a:cubicBezTo>
                      <a:pt x="28" y="56"/>
                      <a:pt x="24" y="76"/>
                      <a:pt x="22" y="98"/>
                    </a:cubicBezTo>
                    <a:cubicBezTo>
                      <a:pt x="19" y="129"/>
                      <a:pt x="20" y="165"/>
                      <a:pt x="24" y="199"/>
                    </a:cubicBezTo>
                    <a:cubicBezTo>
                      <a:pt x="29" y="242"/>
                      <a:pt x="36" y="283"/>
                      <a:pt x="42" y="314"/>
                    </a:cubicBezTo>
                    <a:cubicBezTo>
                      <a:pt x="45" y="333"/>
                      <a:pt x="48" y="349"/>
                      <a:pt x="49" y="357"/>
                    </a:cubicBezTo>
                    <a:cubicBezTo>
                      <a:pt x="51" y="390"/>
                      <a:pt x="40" y="429"/>
                      <a:pt x="27" y="474"/>
                    </a:cubicBezTo>
                    <a:cubicBezTo>
                      <a:pt x="23" y="487"/>
                      <a:pt x="19" y="501"/>
                      <a:pt x="15" y="515"/>
                    </a:cubicBezTo>
                    <a:cubicBezTo>
                      <a:pt x="9" y="540"/>
                      <a:pt x="4" y="571"/>
                      <a:pt x="0" y="600"/>
                    </a:cubicBezTo>
                    <a:cubicBezTo>
                      <a:pt x="2" y="600"/>
                      <a:pt x="4" y="600"/>
                      <a:pt x="6" y="600"/>
                    </a:cubicBezTo>
                    <a:cubicBezTo>
                      <a:pt x="8" y="600"/>
                      <a:pt x="10" y="599"/>
                      <a:pt x="12" y="599"/>
                    </a:cubicBezTo>
                    <a:cubicBezTo>
                      <a:pt x="16" y="571"/>
                      <a:pt x="20" y="542"/>
                      <a:pt x="27" y="518"/>
                    </a:cubicBezTo>
                    <a:cubicBezTo>
                      <a:pt x="30" y="504"/>
                      <a:pt x="34" y="491"/>
                      <a:pt x="38" y="477"/>
                    </a:cubicBezTo>
                    <a:cubicBezTo>
                      <a:pt x="51" y="431"/>
                      <a:pt x="62" y="392"/>
                      <a:pt x="60" y="356"/>
                    </a:cubicBezTo>
                    <a:cubicBezTo>
                      <a:pt x="60" y="348"/>
                      <a:pt x="57" y="333"/>
                      <a:pt x="53" y="312"/>
                    </a:cubicBezTo>
                    <a:cubicBezTo>
                      <a:pt x="48" y="281"/>
                      <a:pt x="40" y="239"/>
                      <a:pt x="35" y="196"/>
                    </a:cubicBezTo>
                    <a:cubicBezTo>
                      <a:pt x="32" y="161"/>
                      <a:pt x="30" y="125"/>
                      <a:pt x="33" y="94"/>
                    </a:cubicBezTo>
                    <a:cubicBezTo>
                      <a:pt x="36" y="71"/>
                      <a:pt x="42" y="51"/>
                      <a:pt x="52" y="36"/>
                    </a:cubicBezTo>
                    <a:cubicBezTo>
                      <a:pt x="52" y="35"/>
                      <a:pt x="53" y="34"/>
                      <a:pt x="54" y="33"/>
                    </a:cubicBezTo>
                    <a:cubicBezTo>
                      <a:pt x="56" y="29"/>
                      <a:pt x="59" y="26"/>
                      <a:pt x="62" y="24"/>
                    </a:cubicBezTo>
                    <a:cubicBezTo>
                      <a:pt x="60" y="27"/>
                      <a:pt x="59" y="30"/>
                      <a:pt x="58" y="34"/>
                    </a:cubicBezTo>
                    <a:cubicBezTo>
                      <a:pt x="57" y="35"/>
                      <a:pt x="57" y="36"/>
                      <a:pt x="57" y="37"/>
                    </a:cubicBezTo>
                    <a:cubicBezTo>
                      <a:pt x="56" y="39"/>
                      <a:pt x="56" y="41"/>
                      <a:pt x="55" y="44"/>
                    </a:cubicBezTo>
                    <a:cubicBezTo>
                      <a:pt x="54" y="56"/>
                      <a:pt x="55" y="69"/>
                      <a:pt x="61" y="85"/>
                    </a:cubicBezTo>
                    <a:cubicBezTo>
                      <a:pt x="69" y="107"/>
                      <a:pt x="80" y="122"/>
                      <a:pt x="95" y="130"/>
                    </a:cubicBezTo>
                    <a:cubicBezTo>
                      <a:pt x="102" y="134"/>
                      <a:pt x="110" y="136"/>
                      <a:pt x="118" y="136"/>
                    </a:cubicBezTo>
                    <a:cubicBezTo>
                      <a:pt x="125" y="136"/>
                      <a:pt x="131" y="135"/>
                      <a:pt x="136" y="132"/>
                    </a:cubicBezTo>
                    <a:cubicBezTo>
                      <a:pt x="141" y="130"/>
                      <a:pt x="145" y="127"/>
                      <a:pt x="148" y="123"/>
                    </a:cubicBezTo>
                    <a:cubicBezTo>
                      <a:pt x="154" y="134"/>
                      <a:pt x="159" y="146"/>
                      <a:pt x="165" y="157"/>
                    </a:cubicBezTo>
                    <a:cubicBezTo>
                      <a:pt x="170" y="166"/>
                      <a:pt x="174" y="176"/>
                      <a:pt x="179" y="185"/>
                    </a:cubicBezTo>
                    <a:cubicBezTo>
                      <a:pt x="227" y="279"/>
                      <a:pt x="282" y="387"/>
                      <a:pt x="286" y="394"/>
                    </a:cubicBezTo>
                    <a:cubicBezTo>
                      <a:pt x="287" y="397"/>
                      <a:pt x="291" y="398"/>
                      <a:pt x="294" y="397"/>
                    </a:cubicBezTo>
                    <a:cubicBezTo>
                      <a:pt x="297" y="395"/>
                      <a:pt x="298" y="391"/>
                      <a:pt x="296" y="388"/>
                    </a:cubicBezTo>
                    <a:moveTo>
                      <a:pt x="141" y="113"/>
                    </a:moveTo>
                    <a:cubicBezTo>
                      <a:pt x="138" y="118"/>
                      <a:pt x="133" y="121"/>
                      <a:pt x="128" y="122"/>
                    </a:cubicBezTo>
                    <a:cubicBezTo>
                      <a:pt x="119" y="125"/>
                      <a:pt x="109" y="124"/>
                      <a:pt x="101" y="119"/>
                    </a:cubicBezTo>
                    <a:cubicBezTo>
                      <a:pt x="88" y="113"/>
                      <a:pt x="79" y="100"/>
                      <a:pt x="72" y="80"/>
                    </a:cubicBezTo>
                    <a:cubicBezTo>
                      <a:pt x="68" y="68"/>
                      <a:pt x="66" y="57"/>
                      <a:pt x="67" y="48"/>
                    </a:cubicBezTo>
                    <a:cubicBezTo>
                      <a:pt x="67" y="47"/>
                      <a:pt x="67" y="46"/>
                      <a:pt x="67" y="45"/>
                    </a:cubicBezTo>
                    <a:cubicBezTo>
                      <a:pt x="68" y="39"/>
                      <a:pt x="70" y="34"/>
                      <a:pt x="72" y="29"/>
                    </a:cubicBezTo>
                    <a:cubicBezTo>
                      <a:pt x="75" y="24"/>
                      <a:pt x="79" y="20"/>
                      <a:pt x="84" y="16"/>
                    </a:cubicBezTo>
                    <a:cubicBezTo>
                      <a:pt x="85" y="16"/>
                      <a:pt x="88" y="17"/>
                      <a:pt x="90" y="18"/>
                    </a:cubicBezTo>
                    <a:cubicBezTo>
                      <a:pt x="91" y="19"/>
                      <a:pt x="92" y="20"/>
                      <a:pt x="94" y="20"/>
                    </a:cubicBezTo>
                    <a:cubicBezTo>
                      <a:pt x="94" y="21"/>
                      <a:pt x="95" y="21"/>
                      <a:pt x="96" y="22"/>
                    </a:cubicBezTo>
                    <a:cubicBezTo>
                      <a:pt x="100" y="27"/>
                      <a:pt x="104" y="34"/>
                      <a:pt x="109" y="44"/>
                    </a:cubicBezTo>
                    <a:cubicBezTo>
                      <a:pt x="113" y="52"/>
                      <a:pt x="126" y="78"/>
                      <a:pt x="143" y="111"/>
                    </a:cubicBezTo>
                    <a:cubicBezTo>
                      <a:pt x="142" y="112"/>
                      <a:pt x="142" y="112"/>
                      <a:pt x="141" y="1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0" name="Google Shape;2114;p62">
              <a:extLst>
                <a:ext uri="{FF2B5EF4-FFF2-40B4-BE49-F238E27FC236}">
                  <a16:creationId xmlns:a16="http://schemas.microsoft.com/office/drawing/2014/main" id="{18390D3C-0394-999F-9EC0-6F248BE6E1E9}"/>
                </a:ext>
              </a:extLst>
            </p:cNvPr>
            <p:cNvGrpSpPr/>
            <p:nvPr/>
          </p:nvGrpSpPr>
          <p:grpSpPr>
            <a:xfrm>
              <a:off x="4048403" y="-163098"/>
              <a:ext cx="458070" cy="708994"/>
              <a:chOff x="4048403" y="-163098"/>
              <a:chExt cx="458070" cy="708994"/>
            </a:xfrm>
          </p:grpSpPr>
          <p:sp>
            <p:nvSpPr>
              <p:cNvPr id="1922" name="Google Shape;2115;p62">
                <a:extLst>
                  <a:ext uri="{FF2B5EF4-FFF2-40B4-BE49-F238E27FC236}">
                    <a16:creationId xmlns:a16="http://schemas.microsoft.com/office/drawing/2014/main" id="{08B2C643-7D94-FCCD-2A2B-5953587A6085}"/>
                  </a:ext>
                </a:extLst>
              </p:cNvPr>
              <p:cNvSpPr/>
              <p:nvPr/>
            </p:nvSpPr>
            <p:spPr>
              <a:xfrm>
                <a:off x="4048403" y="-163098"/>
                <a:ext cx="156961" cy="167639"/>
              </a:xfrm>
              <a:custGeom>
                <a:avLst/>
                <a:gdLst/>
                <a:ahLst/>
                <a:cxnLst/>
                <a:rect l="l" t="t" r="r" b="b"/>
                <a:pathLst>
                  <a:path w="147" h="157" extrusionOk="0">
                    <a:moveTo>
                      <a:pt x="74" y="16"/>
                    </a:moveTo>
                    <a:cubicBezTo>
                      <a:pt x="92" y="-4"/>
                      <a:pt x="113" y="-6"/>
                      <a:pt x="132" y="11"/>
                    </a:cubicBezTo>
                    <a:cubicBezTo>
                      <a:pt x="152" y="28"/>
                      <a:pt x="152" y="49"/>
                      <a:pt x="134" y="69"/>
                    </a:cubicBezTo>
                    <a:lnTo>
                      <a:pt x="122" y="83"/>
                    </a:lnTo>
                    <a:lnTo>
                      <a:pt x="103" y="66"/>
                    </a:lnTo>
                    <a:lnTo>
                      <a:pt x="116" y="51"/>
                    </a:lnTo>
                    <a:cubicBezTo>
                      <a:pt x="123" y="43"/>
                      <a:pt x="123" y="36"/>
                      <a:pt x="116" y="30"/>
                    </a:cubicBezTo>
                    <a:cubicBezTo>
                      <a:pt x="109" y="24"/>
                      <a:pt x="103" y="25"/>
                      <a:pt x="96" y="33"/>
                    </a:cubicBezTo>
                    <a:lnTo>
                      <a:pt x="32" y="106"/>
                    </a:lnTo>
                    <a:cubicBezTo>
                      <a:pt x="25" y="114"/>
                      <a:pt x="25" y="121"/>
                      <a:pt x="32" y="127"/>
                    </a:cubicBezTo>
                    <a:cubicBezTo>
                      <a:pt x="39" y="133"/>
                      <a:pt x="45" y="132"/>
                      <a:pt x="52" y="124"/>
                    </a:cubicBezTo>
                    <a:lnTo>
                      <a:pt x="69" y="105"/>
                    </a:lnTo>
                    <a:lnTo>
                      <a:pt x="88" y="122"/>
                    </a:lnTo>
                    <a:lnTo>
                      <a:pt x="73" y="139"/>
                    </a:lnTo>
                    <a:cubicBezTo>
                      <a:pt x="55" y="160"/>
                      <a:pt x="34" y="162"/>
                      <a:pt x="15" y="145"/>
                    </a:cubicBezTo>
                    <a:cubicBezTo>
                      <a:pt x="-5" y="128"/>
                      <a:pt x="-5" y="107"/>
                      <a:pt x="12" y="87"/>
                    </a:cubicBezTo>
                    <a:lnTo>
                      <a:pt x="74" y="16"/>
                    </a:lnTo>
                    <a:close/>
                  </a:path>
                </a:pathLst>
              </a:custGeom>
              <a:solidFill>
                <a:schemeClr val="dk1"/>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3" name="Google Shape;2116;p62">
                <a:extLst>
                  <a:ext uri="{FF2B5EF4-FFF2-40B4-BE49-F238E27FC236}">
                    <a16:creationId xmlns:a16="http://schemas.microsoft.com/office/drawing/2014/main" id="{51502C93-E653-E798-1A9F-190318CD0D14}"/>
                  </a:ext>
                </a:extLst>
              </p:cNvPr>
              <p:cNvSpPr/>
              <p:nvPr/>
            </p:nvSpPr>
            <p:spPr>
              <a:xfrm>
                <a:off x="4123146" y="-73405"/>
                <a:ext cx="183655" cy="186858"/>
              </a:xfrm>
              <a:custGeom>
                <a:avLst/>
                <a:gdLst/>
                <a:ahLst/>
                <a:cxnLst/>
                <a:rect l="l" t="t" r="r" b="b"/>
                <a:pathLst>
                  <a:path w="172" h="175" extrusionOk="0">
                    <a:moveTo>
                      <a:pt x="0" y="110"/>
                    </a:moveTo>
                    <a:lnTo>
                      <a:pt x="134" y="0"/>
                    </a:lnTo>
                    <a:lnTo>
                      <a:pt x="160" y="31"/>
                    </a:lnTo>
                    <a:cubicBezTo>
                      <a:pt x="178" y="53"/>
                      <a:pt x="176" y="71"/>
                      <a:pt x="155" y="88"/>
                    </a:cubicBezTo>
                    <a:lnTo>
                      <a:pt x="147" y="95"/>
                    </a:lnTo>
                    <a:cubicBezTo>
                      <a:pt x="133" y="106"/>
                      <a:pt x="120" y="109"/>
                      <a:pt x="109" y="103"/>
                    </a:cubicBezTo>
                    <a:lnTo>
                      <a:pt x="108" y="103"/>
                    </a:lnTo>
                    <a:cubicBezTo>
                      <a:pt x="113" y="115"/>
                      <a:pt x="108" y="127"/>
                      <a:pt x="92" y="140"/>
                    </a:cubicBezTo>
                    <a:lnTo>
                      <a:pt x="68" y="160"/>
                    </a:lnTo>
                    <a:cubicBezTo>
                      <a:pt x="61" y="165"/>
                      <a:pt x="56" y="171"/>
                      <a:pt x="54" y="175"/>
                    </a:cubicBezTo>
                    <a:lnTo>
                      <a:pt x="36" y="154"/>
                    </a:lnTo>
                    <a:cubicBezTo>
                      <a:pt x="39" y="149"/>
                      <a:pt x="44" y="144"/>
                      <a:pt x="51" y="138"/>
                    </a:cubicBezTo>
                    <a:lnTo>
                      <a:pt x="75" y="118"/>
                    </a:lnTo>
                    <a:cubicBezTo>
                      <a:pt x="88" y="108"/>
                      <a:pt x="89" y="101"/>
                      <a:pt x="81" y="91"/>
                    </a:cubicBezTo>
                    <a:lnTo>
                      <a:pt x="75" y="84"/>
                    </a:lnTo>
                    <a:lnTo>
                      <a:pt x="17" y="131"/>
                    </a:lnTo>
                    <a:lnTo>
                      <a:pt x="0" y="110"/>
                    </a:lnTo>
                    <a:moveTo>
                      <a:pt x="94" y="68"/>
                    </a:moveTo>
                    <a:lnTo>
                      <a:pt x="101" y="76"/>
                    </a:lnTo>
                    <a:cubicBezTo>
                      <a:pt x="108" y="84"/>
                      <a:pt x="115" y="85"/>
                      <a:pt x="125" y="77"/>
                    </a:cubicBezTo>
                    <a:lnTo>
                      <a:pt x="135" y="68"/>
                    </a:lnTo>
                    <a:cubicBezTo>
                      <a:pt x="145" y="61"/>
                      <a:pt x="146" y="53"/>
                      <a:pt x="140" y="46"/>
                    </a:cubicBezTo>
                    <a:lnTo>
                      <a:pt x="133" y="37"/>
                    </a:lnTo>
                    <a:lnTo>
                      <a:pt x="94" y="68"/>
                    </a:ln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4" name="Google Shape;2117;p62">
                <a:extLst>
                  <a:ext uri="{FF2B5EF4-FFF2-40B4-BE49-F238E27FC236}">
                    <a16:creationId xmlns:a16="http://schemas.microsoft.com/office/drawing/2014/main" id="{6EC648AC-382F-5B8F-2937-E7A8383793C7}"/>
                  </a:ext>
                </a:extLst>
              </p:cNvPr>
              <p:cNvSpPr/>
              <p:nvPr/>
            </p:nvSpPr>
            <p:spPr>
              <a:xfrm>
                <a:off x="4201093" y="50455"/>
                <a:ext cx="199672" cy="162300"/>
              </a:xfrm>
              <a:custGeom>
                <a:avLst/>
                <a:gdLst/>
                <a:ahLst/>
                <a:cxnLst/>
                <a:rect l="l" t="t" r="r" b="b"/>
                <a:pathLst>
                  <a:path w="187" h="152" extrusionOk="0">
                    <a:moveTo>
                      <a:pt x="0" y="88"/>
                    </a:moveTo>
                    <a:lnTo>
                      <a:pt x="150" y="0"/>
                    </a:lnTo>
                    <a:lnTo>
                      <a:pt x="187" y="65"/>
                    </a:lnTo>
                    <a:lnTo>
                      <a:pt x="166" y="77"/>
                    </a:lnTo>
                    <a:lnTo>
                      <a:pt x="142" y="37"/>
                    </a:lnTo>
                    <a:lnTo>
                      <a:pt x="102" y="60"/>
                    </a:lnTo>
                    <a:lnTo>
                      <a:pt x="121" y="92"/>
                    </a:lnTo>
                    <a:lnTo>
                      <a:pt x="100" y="105"/>
                    </a:lnTo>
                    <a:lnTo>
                      <a:pt x="81" y="72"/>
                    </a:lnTo>
                    <a:lnTo>
                      <a:pt x="35" y="99"/>
                    </a:lnTo>
                    <a:lnTo>
                      <a:pt x="59" y="140"/>
                    </a:lnTo>
                    <a:lnTo>
                      <a:pt x="37" y="152"/>
                    </a:lnTo>
                    <a:lnTo>
                      <a:pt x="0" y="88"/>
                    </a:lnTo>
                    <a:close/>
                  </a:path>
                </a:pathLst>
              </a:custGeom>
              <a:solidFill>
                <a:schemeClr val="dk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5" name="Google Shape;2118;p62">
                <a:extLst>
                  <a:ext uri="{FF2B5EF4-FFF2-40B4-BE49-F238E27FC236}">
                    <a16:creationId xmlns:a16="http://schemas.microsoft.com/office/drawing/2014/main" id="{9F87771E-45B2-7821-41B6-CF29E57495E5}"/>
                  </a:ext>
                </a:extLst>
              </p:cNvPr>
              <p:cNvSpPr/>
              <p:nvPr/>
            </p:nvSpPr>
            <p:spPr>
              <a:xfrm>
                <a:off x="4253413" y="199942"/>
                <a:ext cx="197536" cy="131335"/>
              </a:xfrm>
              <a:custGeom>
                <a:avLst/>
                <a:gdLst/>
                <a:ahLst/>
                <a:cxnLst/>
                <a:rect l="l" t="t" r="r" b="b"/>
                <a:pathLst>
                  <a:path w="185" h="123" extrusionOk="0">
                    <a:moveTo>
                      <a:pt x="23" y="98"/>
                    </a:moveTo>
                    <a:lnTo>
                      <a:pt x="53" y="81"/>
                    </a:lnTo>
                    <a:lnTo>
                      <a:pt x="42" y="52"/>
                    </a:lnTo>
                    <a:lnTo>
                      <a:pt x="9" y="59"/>
                    </a:lnTo>
                    <a:lnTo>
                      <a:pt x="0" y="35"/>
                    </a:lnTo>
                    <a:lnTo>
                      <a:pt x="172" y="0"/>
                    </a:lnTo>
                    <a:lnTo>
                      <a:pt x="185" y="35"/>
                    </a:lnTo>
                    <a:lnTo>
                      <a:pt x="33" y="123"/>
                    </a:lnTo>
                    <a:lnTo>
                      <a:pt x="23" y="98"/>
                    </a:lnTo>
                    <a:moveTo>
                      <a:pt x="65" y="46"/>
                    </a:moveTo>
                    <a:lnTo>
                      <a:pt x="74" y="69"/>
                    </a:lnTo>
                    <a:lnTo>
                      <a:pt x="152" y="27"/>
                    </a:lnTo>
                    <a:lnTo>
                      <a:pt x="65" y="4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6" name="Google Shape;2119;p62">
                <a:extLst>
                  <a:ext uri="{FF2B5EF4-FFF2-40B4-BE49-F238E27FC236}">
                    <a16:creationId xmlns:a16="http://schemas.microsoft.com/office/drawing/2014/main" id="{9C1B6FCF-7399-FB0E-123A-D909D0C0D94C}"/>
                  </a:ext>
                </a:extLst>
              </p:cNvPr>
              <p:cNvSpPr/>
              <p:nvPr/>
            </p:nvSpPr>
            <p:spPr>
              <a:xfrm>
                <a:off x="4299327" y="306718"/>
                <a:ext cx="193265" cy="96099"/>
              </a:xfrm>
              <a:custGeom>
                <a:avLst/>
                <a:gdLst/>
                <a:ahLst/>
                <a:cxnLst/>
                <a:rect l="l" t="t" r="r" b="b"/>
                <a:pathLst>
                  <a:path w="181" h="90" extrusionOk="0">
                    <a:moveTo>
                      <a:pt x="0" y="64"/>
                    </a:moveTo>
                    <a:lnTo>
                      <a:pt x="145" y="33"/>
                    </a:lnTo>
                    <a:lnTo>
                      <a:pt x="139" y="5"/>
                    </a:lnTo>
                    <a:lnTo>
                      <a:pt x="164" y="0"/>
                    </a:lnTo>
                    <a:lnTo>
                      <a:pt x="181" y="82"/>
                    </a:lnTo>
                    <a:lnTo>
                      <a:pt x="157" y="88"/>
                    </a:lnTo>
                    <a:lnTo>
                      <a:pt x="151" y="60"/>
                    </a:lnTo>
                    <a:lnTo>
                      <a:pt x="5" y="90"/>
                    </a:lnTo>
                    <a:lnTo>
                      <a:pt x="0" y="6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7" name="Google Shape;2120;p62">
                <a:extLst>
                  <a:ext uri="{FF2B5EF4-FFF2-40B4-BE49-F238E27FC236}">
                    <a16:creationId xmlns:a16="http://schemas.microsoft.com/office/drawing/2014/main" id="{0E74F85D-5CA3-F060-5873-F90D2D731518}"/>
                  </a:ext>
                </a:extLst>
              </p:cNvPr>
              <p:cNvSpPr/>
              <p:nvPr/>
            </p:nvSpPr>
            <p:spPr>
              <a:xfrm>
                <a:off x="4316411" y="455137"/>
                <a:ext cx="190062" cy="90760"/>
              </a:xfrm>
              <a:custGeom>
                <a:avLst/>
                <a:gdLst/>
                <a:ahLst/>
                <a:cxnLst/>
                <a:rect l="l" t="t" r="r" b="b"/>
                <a:pathLst>
                  <a:path w="178" h="85" extrusionOk="0">
                    <a:moveTo>
                      <a:pt x="0" y="11"/>
                    </a:moveTo>
                    <a:lnTo>
                      <a:pt x="173" y="0"/>
                    </a:lnTo>
                    <a:lnTo>
                      <a:pt x="178" y="74"/>
                    </a:lnTo>
                    <a:lnTo>
                      <a:pt x="153" y="75"/>
                    </a:lnTo>
                    <a:lnTo>
                      <a:pt x="150" y="28"/>
                    </a:lnTo>
                    <a:lnTo>
                      <a:pt x="104" y="31"/>
                    </a:lnTo>
                    <a:lnTo>
                      <a:pt x="106" y="69"/>
                    </a:lnTo>
                    <a:lnTo>
                      <a:pt x="82" y="70"/>
                    </a:lnTo>
                    <a:lnTo>
                      <a:pt x="79" y="33"/>
                    </a:lnTo>
                    <a:lnTo>
                      <a:pt x="26" y="36"/>
                    </a:lnTo>
                    <a:lnTo>
                      <a:pt x="29" y="83"/>
                    </a:lnTo>
                    <a:lnTo>
                      <a:pt x="4" y="85"/>
                    </a:lnTo>
                    <a:lnTo>
                      <a:pt x="0" y="1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1" name="Google Shape;2121;p62">
              <a:extLst>
                <a:ext uri="{FF2B5EF4-FFF2-40B4-BE49-F238E27FC236}">
                  <a16:creationId xmlns:a16="http://schemas.microsoft.com/office/drawing/2014/main" id="{163C7A62-D62C-C22D-6069-EEA9A4C94C66}"/>
                </a:ext>
              </a:extLst>
            </p:cNvPr>
            <p:cNvGrpSpPr/>
            <p:nvPr/>
          </p:nvGrpSpPr>
          <p:grpSpPr>
            <a:xfrm>
              <a:off x="2707293" y="-377718"/>
              <a:ext cx="1781028" cy="1795976"/>
              <a:chOff x="2707293" y="-377718"/>
              <a:chExt cx="1781028" cy="1795976"/>
            </a:xfrm>
          </p:grpSpPr>
          <p:sp>
            <p:nvSpPr>
              <p:cNvPr id="62" name="Google Shape;2122;p62">
                <a:extLst>
                  <a:ext uri="{FF2B5EF4-FFF2-40B4-BE49-F238E27FC236}">
                    <a16:creationId xmlns:a16="http://schemas.microsoft.com/office/drawing/2014/main" id="{F53A47C0-F0B2-A32C-89A9-0CCDF9C5DC2A}"/>
                  </a:ext>
                </a:extLst>
              </p:cNvPr>
              <p:cNvSpPr/>
              <p:nvPr/>
            </p:nvSpPr>
            <p:spPr>
              <a:xfrm>
                <a:off x="2707293" y="503186"/>
                <a:ext cx="178316" cy="178316"/>
              </a:xfrm>
              <a:custGeom>
                <a:avLst/>
                <a:gdLst/>
                <a:ahLst/>
                <a:cxnLst/>
                <a:rect l="l" t="t" r="r" b="b"/>
                <a:pathLst>
                  <a:path w="167" h="167" extrusionOk="0">
                    <a:moveTo>
                      <a:pt x="83" y="167"/>
                    </a:moveTo>
                    <a:cubicBezTo>
                      <a:pt x="37" y="167"/>
                      <a:pt x="0" y="129"/>
                      <a:pt x="0" y="83"/>
                    </a:cubicBezTo>
                    <a:cubicBezTo>
                      <a:pt x="0" y="37"/>
                      <a:pt x="37" y="0"/>
                      <a:pt x="83" y="0"/>
                    </a:cubicBezTo>
                    <a:cubicBezTo>
                      <a:pt x="129" y="0"/>
                      <a:pt x="167" y="37"/>
                      <a:pt x="167" y="83"/>
                    </a:cubicBezTo>
                    <a:cubicBezTo>
                      <a:pt x="167" y="129"/>
                      <a:pt x="129" y="167"/>
                      <a:pt x="83" y="167"/>
                    </a:cubicBezTo>
                    <a:moveTo>
                      <a:pt x="83" y="12"/>
                    </a:moveTo>
                    <a:cubicBezTo>
                      <a:pt x="44" y="12"/>
                      <a:pt x="12" y="44"/>
                      <a:pt x="12" y="83"/>
                    </a:cubicBezTo>
                    <a:cubicBezTo>
                      <a:pt x="12" y="123"/>
                      <a:pt x="44" y="155"/>
                      <a:pt x="83" y="155"/>
                    </a:cubicBezTo>
                    <a:cubicBezTo>
                      <a:pt x="123" y="155"/>
                      <a:pt x="155" y="123"/>
                      <a:pt x="155" y="83"/>
                    </a:cubicBezTo>
                    <a:cubicBezTo>
                      <a:pt x="155" y="44"/>
                      <a:pt x="123" y="12"/>
                      <a:pt x="83" y="12"/>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2123;p62">
                <a:extLst>
                  <a:ext uri="{FF2B5EF4-FFF2-40B4-BE49-F238E27FC236}">
                    <a16:creationId xmlns:a16="http://schemas.microsoft.com/office/drawing/2014/main" id="{A46C54E8-6C76-D016-2DA4-4A8BE60C1116}"/>
                  </a:ext>
                </a:extLst>
              </p:cNvPr>
              <p:cNvSpPr/>
              <p:nvPr/>
            </p:nvSpPr>
            <p:spPr>
              <a:xfrm>
                <a:off x="3333002" y="-377718"/>
                <a:ext cx="190062" cy="190062"/>
              </a:xfrm>
              <a:custGeom>
                <a:avLst/>
                <a:gdLst/>
                <a:ahLst/>
                <a:cxnLst/>
                <a:rect l="l" t="t" r="r" b="b"/>
                <a:pathLst>
                  <a:path w="178" h="178" extrusionOk="0">
                    <a:moveTo>
                      <a:pt x="89" y="178"/>
                    </a:moveTo>
                    <a:cubicBezTo>
                      <a:pt x="40" y="178"/>
                      <a:pt x="0" y="138"/>
                      <a:pt x="0" y="89"/>
                    </a:cubicBezTo>
                    <a:cubicBezTo>
                      <a:pt x="0" y="40"/>
                      <a:pt x="40" y="0"/>
                      <a:pt x="89" y="0"/>
                    </a:cubicBezTo>
                    <a:cubicBezTo>
                      <a:pt x="138" y="0"/>
                      <a:pt x="178" y="40"/>
                      <a:pt x="178" y="89"/>
                    </a:cubicBezTo>
                    <a:cubicBezTo>
                      <a:pt x="178" y="138"/>
                      <a:pt x="138" y="178"/>
                      <a:pt x="89" y="178"/>
                    </a:cubicBezTo>
                    <a:moveTo>
                      <a:pt x="89" y="12"/>
                    </a:moveTo>
                    <a:cubicBezTo>
                      <a:pt x="47" y="12"/>
                      <a:pt x="12" y="47"/>
                      <a:pt x="12" y="89"/>
                    </a:cubicBezTo>
                    <a:cubicBezTo>
                      <a:pt x="12" y="132"/>
                      <a:pt x="47" y="166"/>
                      <a:pt x="89" y="166"/>
                    </a:cubicBezTo>
                    <a:cubicBezTo>
                      <a:pt x="132" y="166"/>
                      <a:pt x="166" y="132"/>
                      <a:pt x="166" y="89"/>
                    </a:cubicBezTo>
                    <a:cubicBezTo>
                      <a:pt x="166" y="47"/>
                      <a:pt x="132" y="12"/>
                      <a:pt x="89" y="12"/>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0" name="Google Shape;2124;p62">
                <a:extLst>
                  <a:ext uri="{FF2B5EF4-FFF2-40B4-BE49-F238E27FC236}">
                    <a16:creationId xmlns:a16="http://schemas.microsoft.com/office/drawing/2014/main" id="{30EBA9F9-7952-0EB2-9BDC-BCC67967D1EA}"/>
                  </a:ext>
                </a:extLst>
              </p:cNvPr>
              <p:cNvSpPr/>
              <p:nvPr/>
            </p:nvSpPr>
            <p:spPr>
              <a:xfrm>
                <a:off x="4329225" y="718874"/>
                <a:ext cx="159097" cy="159097"/>
              </a:xfrm>
              <a:custGeom>
                <a:avLst/>
                <a:gdLst/>
                <a:ahLst/>
                <a:cxnLst/>
                <a:rect l="l" t="t" r="r" b="b"/>
                <a:pathLst>
                  <a:path w="149" h="149" extrusionOk="0">
                    <a:moveTo>
                      <a:pt x="74" y="149"/>
                    </a:moveTo>
                    <a:cubicBezTo>
                      <a:pt x="34" y="149"/>
                      <a:pt x="0" y="115"/>
                      <a:pt x="0" y="74"/>
                    </a:cubicBezTo>
                    <a:cubicBezTo>
                      <a:pt x="0" y="34"/>
                      <a:pt x="34" y="0"/>
                      <a:pt x="74" y="0"/>
                    </a:cubicBezTo>
                    <a:cubicBezTo>
                      <a:pt x="115" y="0"/>
                      <a:pt x="149" y="34"/>
                      <a:pt x="149" y="74"/>
                    </a:cubicBezTo>
                    <a:cubicBezTo>
                      <a:pt x="148" y="115"/>
                      <a:pt x="115" y="149"/>
                      <a:pt x="74" y="149"/>
                    </a:cubicBezTo>
                    <a:moveTo>
                      <a:pt x="74" y="12"/>
                    </a:moveTo>
                    <a:cubicBezTo>
                      <a:pt x="40" y="12"/>
                      <a:pt x="12" y="40"/>
                      <a:pt x="12" y="74"/>
                    </a:cubicBezTo>
                    <a:cubicBezTo>
                      <a:pt x="12" y="109"/>
                      <a:pt x="40" y="136"/>
                      <a:pt x="74" y="136"/>
                    </a:cubicBezTo>
                    <a:cubicBezTo>
                      <a:pt x="109" y="136"/>
                      <a:pt x="136" y="109"/>
                      <a:pt x="136" y="74"/>
                    </a:cubicBezTo>
                    <a:cubicBezTo>
                      <a:pt x="136" y="40"/>
                      <a:pt x="109" y="12"/>
                      <a:pt x="74" y="12"/>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1" name="Google Shape;2125;p62">
                <a:extLst>
                  <a:ext uri="{FF2B5EF4-FFF2-40B4-BE49-F238E27FC236}">
                    <a16:creationId xmlns:a16="http://schemas.microsoft.com/office/drawing/2014/main" id="{7C810BB2-4B5F-C9E5-C0F3-E97CD1B04EF0}"/>
                  </a:ext>
                </a:extLst>
              </p:cNvPr>
              <p:cNvSpPr/>
              <p:nvPr/>
            </p:nvSpPr>
            <p:spPr>
              <a:xfrm>
                <a:off x="3369306" y="1263433"/>
                <a:ext cx="153758" cy="154826"/>
              </a:xfrm>
              <a:custGeom>
                <a:avLst/>
                <a:gdLst/>
                <a:ahLst/>
                <a:cxnLst/>
                <a:rect l="l" t="t" r="r" b="b"/>
                <a:pathLst>
                  <a:path w="144" h="145" extrusionOk="0">
                    <a:moveTo>
                      <a:pt x="72" y="145"/>
                    </a:moveTo>
                    <a:cubicBezTo>
                      <a:pt x="33" y="145"/>
                      <a:pt x="0" y="112"/>
                      <a:pt x="0" y="73"/>
                    </a:cubicBezTo>
                    <a:cubicBezTo>
                      <a:pt x="0" y="33"/>
                      <a:pt x="33" y="0"/>
                      <a:pt x="72" y="0"/>
                    </a:cubicBezTo>
                    <a:cubicBezTo>
                      <a:pt x="112" y="0"/>
                      <a:pt x="144" y="33"/>
                      <a:pt x="144" y="73"/>
                    </a:cubicBezTo>
                    <a:cubicBezTo>
                      <a:pt x="144" y="112"/>
                      <a:pt x="112" y="145"/>
                      <a:pt x="72" y="145"/>
                    </a:cubicBezTo>
                    <a:moveTo>
                      <a:pt x="72" y="12"/>
                    </a:moveTo>
                    <a:cubicBezTo>
                      <a:pt x="39" y="12"/>
                      <a:pt x="12" y="39"/>
                      <a:pt x="12" y="73"/>
                    </a:cubicBezTo>
                    <a:cubicBezTo>
                      <a:pt x="12" y="106"/>
                      <a:pt x="39" y="133"/>
                      <a:pt x="72" y="133"/>
                    </a:cubicBezTo>
                    <a:cubicBezTo>
                      <a:pt x="105" y="133"/>
                      <a:pt x="132" y="106"/>
                      <a:pt x="132" y="73"/>
                    </a:cubicBezTo>
                    <a:cubicBezTo>
                      <a:pt x="132" y="39"/>
                      <a:pt x="105" y="12"/>
                      <a:pt x="72" y="12"/>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019" name="Google Shape;2127;p62">
            <a:extLst>
              <a:ext uri="{FF2B5EF4-FFF2-40B4-BE49-F238E27FC236}">
                <a16:creationId xmlns:a16="http://schemas.microsoft.com/office/drawing/2014/main" id="{82CEFB59-106B-F053-48BA-D824582152C8}"/>
              </a:ext>
            </a:extLst>
          </p:cNvPr>
          <p:cNvGrpSpPr/>
          <p:nvPr/>
        </p:nvGrpSpPr>
        <p:grpSpPr>
          <a:xfrm rot="1180893">
            <a:off x="1076748" y="2303401"/>
            <a:ext cx="1253081" cy="1253749"/>
            <a:chOff x="9506556" y="1154763"/>
            <a:chExt cx="2817276" cy="2818776"/>
          </a:xfrm>
        </p:grpSpPr>
        <p:sp>
          <p:nvSpPr>
            <p:cNvPr id="2020" name="Google Shape;2128;p62">
              <a:extLst>
                <a:ext uri="{FF2B5EF4-FFF2-40B4-BE49-F238E27FC236}">
                  <a16:creationId xmlns:a16="http://schemas.microsoft.com/office/drawing/2014/main" id="{EDD62177-252E-0448-82D6-17F22A5E1559}"/>
                </a:ext>
              </a:extLst>
            </p:cNvPr>
            <p:cNvSpPr/>
            <p:nvPr/>
          </p:nvSpPr>
          <p:spPr>
            <a:xfrm>
              <a:off x="9506556" y="1154763"/>
              <a:ext cx="2817276" cy="2818776"/>
            </a:xfrm>
            <a:custGeom>
              <a:avLst/>
              <a:gdLst/>
              <a:ahLst/>
              <a:cxnLst/>
              <a:rect l="l" t="t" r="r" b="b"/>
              <a:pathLst>
                <a:path w="1896" h="1897" extrusionOk="0">
                  <a:moveTo>
                    <a:pt x="948" y="1897"/>
                  </a:moveTo>
                  <a:cubicBezTo>
                    <a:pt x="899" y="1897"/>
                    <a:pt x="849" y="1893"/>
                    <a:pt x="801" y="1885"/>
                  </a:cubicBezTo>
                  <a:cubicBezTo>
                    <a:pt x="702" y="1870"/>
                    <a:pt x="606" y="1839"/>
                    <a:pt x="516" y="1793"/>
                  </a:cubicBezTo>
                  <a:cubicBezTo>
                    <a:pt x="363" y="1714"/>
                    <a:pt x="234" y="1596"/>
                    <a:pt x="143" y="1450"/>
                  </a:cubicBezTo>
                  <a:cubicBezTo>
                    <a:pt x="49" y="1300"/>
                    <a:pt x="0" y="1126"/>
                    <a:pt x="0" y="949"/>
                  </a:cubicBezTo>
                  <a:cubicBezTo>
                    <a:pt x="0" y="827"/>
                    <a:pt x="23" y="709"/>
                    <a:pt x="67" y="597"/>
                  </a:cubicBezTo>
                  <a:cubicBezTo>
                    <a:pt x="153" y="382"/>
                    <a:pt x="314" y="206"/>
                    <a:pt x="522" y="102"/>
                  </a:cubicBezTo>
                  <a:cubicBezTo>
                    <a:pt x="655" y="35"/>
                    <a:pt x="798" y="0"/>
                    <a:pt x="948" y="0"/>
                  </a:cubicBezTo>
                  <a:cubicBezTo>
                    <a:pt x="1112" y="0"/>
                    <a:pt x="1272" y="43"/>
                    <a:pt x="1413" y="123"/>
                  </a:cubicBezTo>
                  <a:cubicBezTo>
                    <a:pt x="1550" y="200"/>
                    <a:pt x="1667" y="312"/>
                    <a:pt x="1751" y="445"/>
                  </a:cubicBezTo>
                  <a:cubicBezTo>
                    <a:pt x="1809" y="538"/>
                    <a:pt x="1850" y="639"/>
                    <a:pt x="1874" y="745"/>
                  </a:cubicBezTo>
                  <a:cubicBezTo>
                    <a:pt x="1874" y="747"/>
                    <a:pt x="1874" y="748"/>
                    <a:pt x="1875" y="750"/>
                  </a:cubicBezTo>
                  <a:cubicBezTo>
                    <a:pt x="1880" y="776"/>
                    <a:pt x="1885" y="803"/>
                    <a:pt x="1888" y="830"/>
                  </a:cubicBezTo>
                  <a:cubicBezTo>
                    <a:pt x="1890" y="844"/>
                    <a:pt x="1891" y="858"/>
                    <a:pt x="1893" y="872"/>
                  </a:cubicBezTo>
                  <a:cubicBezTo>
                    <a:pt x="1895" y="897"/>
                    <a:pt x="1896" y="923"/>
                    <a:pt x="1896" y="949"/>
                  </a:cubicBezTo>
                  <a:cubicBezTo>
                    <a:pt x="1896" y="1124"/>
                    <a:pt x="1847" y="1295"/>
                    <a:pt x="1756" y="1444"/>
                  </a:cubicBezTo>
                  <a:lnTo>
                    <a:pt x="1754" y="1447"/>
                  </a:lnTo>
                  <a:cubicBezTo>
                    <a:pt x="1739" y="1472"/>
                    <a:pt x="1721" y="1497"/>
                    <a:pt x="1703" y="1521"/>
                  </a:cubicBezTo>
                  <a:cubicBezTo>
                    <a:pt x="1617" y="1635"/>
                    <a:pt x="1504" y="1730"/>
                    <a:pt x="1376" y="1795"/>
                  </a:cubicBezTo>
                  <a:cubicBezTo>
                    <a:pt x="1243" y="1862"/>
                    <a:pt x="1099" y="1897"/>
                    <a:pt x="948" y="189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1" name="Google Shape;2129;p62">
              <a:extLst>
                <a:ext uri="{FF2B5EF4-FFF2-40B4-BE49-F238E27FC236}">
                  <a16:creationId xmlns:a16="http://schemas.microsoft.com/office/drawing/2014/main" id="{B2B0C38E-1CF4-8A64-A284-1ECF7C4CF67C}"/>
                </a:ext>
              </a:extLst>
            </p:cNvPr>
            <p:cNvSpPr/>
            <p:nvPr/>
          </p:nvSpPr>
          <p:spPr>
            <a:xfrm>
              <a:off x="9591253" y="1209741"/>
              <a:ext cx="2634510" cy="2554284"/>
            </a:xfrm>
            <a:custGeom>
              <a:avLst/>
              <a:gdLst/>
              <a:ahLst/>
              <a:cxnLst/>
              <a:rect l="l" t="t" r="r" b="b"/>
              <a:pathLst>
                <a:path w="1773" h="1719" extrusionOk="0">
                  <a:moveTo>
                    <a:pt x="1414" y="882"/>
                  </a:moveTo>
                  <a:cubicBezTo>
                    <a:pt x="1414" y="962"/>
                    <a:pt x="1792" y="1068"/>
                    <a:pt x="1772" y="1141"/>
                  </a:cubicBezTo>
                  <a:cubicBezTo>
                    <a:pt x="1711" y="1379"/>
                    <a:pt x="1555" y="1579"/>
                    <a:pt x="1348" y="1700"/>
                  </a:cubicBezTo>
                  <a:cubicBezTo>
                    <a:pt x="1213" y="1778"/>
                    <a:pt x="1060" y="1597"/>
                    <a:pt x="894" y="1597"/>
                  </a:cubicBezTo>
                  <a:cubicBezTo>
                    <a:pt x="636" y="1597"/>
                    <a:pt x="400" y="1716"/>
                    <a:pt x="235" y="1544"/>
                  </a:cubicBezTo>
                  <a:cubicBezTo>
                    <a:pt x="120" y="1425"/>
                    <a:pt x="37" y="1276"/>
                    <a:pt x="1" y="1109"/>
                  </a:cubicBezTo>
                  <a:cubicBezTo>
                    <a:pt x="-13" y="1045"/>
                    <a:pt x="227" y="920"/>
                    <a:pt x="227" y="853"/>
                  </a:cubicBezTo>
                  <a:cubicBezTo>
                    <a:pt x="227" y="525"/>
                    <a:pt x="152" y="297"/>
                    <a:pt x="411" y="137"/>
                  </a:cubicBezTo>
                  <a:cubicBezTo>
                    <a:pt x="550" y="50"/>
                    <a:pt x="715" y="0"/>
                    <a:pt x="891" y="0"/>
                  </a:cubicBezTo>
                  <a:cubicBezTo>
                    <a:pt x="968" y="0"/>
                    <a:pt x="1042" y="9"/>
                    <a:pt x="1113" y="27"/>
                  </a:cubicBezTo>
                  <a:cubicBezTo>
                    <a:pt x="1508" y="126"/>
                    <a:pt x="1414" y="456"/>
                    <a:pt x="1414" y="88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2" name="Google Shape;2130;p62">
              <a:extLst>
                <a:ext uri="{FF2B5EF4-FFF2-40B4-BE49-F238E27FC236}">
                  <a16:creationId xmlns:a16="http://schemas.microsoft.com/office/drawing/2014/main" id="{E5F111DF-A5F0-C87E-697D-E713870D603A}"/>
                </a:ext>
              </a:extLst>
            </p:cNvPr>
            <p:cNvSpPr/>
            <p:nvPr/>
          </p:nvSpPr>
          <p:spPr>
            <a:xfrm>
              <a:off x="11158882" y="1249861"/>
              <a:ext cx="1109971" cy="1717715"/>
            </a:xfrm>
            <a:custGeom>
              <a:avLst/>
              <a:gdLst/>
              <a:ahLst/>
              <a:cxnLst/>
              <a:rect l="l" t="t" r="r" b="b"/>
              <a:pathLst>
                <a:path w="747" h="1156" extrusionOk="0">
                  <a:moveTo>
                    <a:pt x="747" y="884"/>
                  </a:moveTo>
                  <a:cubicBezTo>
                    <a:pt x="747" y="964"/>
                    <a:pt x="737" y="1041"/>
                    <a:pt x="717" y="1114"/>
                  </a:cubicBezTo>
                  <a:cubicBezTo>
                    <a:pt x="671" y="1141"/>
                    <a:pt x="619" y="1156"/>
                    <a:pt x="566" y="1156"/>
                  </a:cubicBezTo>
                  <a:cubicBezTo>
                    <a:pt x="446" y="1155"/>
                    <a:pt x="335" y="1074"/>
                    <a:pt x="279" y="967"/>
                  </a:cubicBezTo>
                  <a:cubicBezTo>
                    <a:pt x="223" y="861"/>
                    <a:pt x="216" y="734"/>
                    <a:pt x="238" y="616"/>
                  </a:cubicBezTo>
                  <a:cubicBezTo>
                    <a:pt x="245" y="579"/>
                    <a:pt x="255" y="541"/>
                    <a:pt x="247" y="505"/>
                  </a:cubicBezTo>
                  <a:cubicBezTo>
                    <a:pt x="228" y="422"/>
                    <a:pt x="132" y="387"/>
                    <a:pt x="71" y="327"/>
                  </a:cubicBezTo>
                  <a:cubicBezTo>
                    <a:pt x="-7" y="250"/>
                    <a:pt x="-32" y="78"/>
                    <a:pt x="58" y="0"/>
                  </a:cubicBezTo>
                  <a:cubicBezTo>
                    <a:pt x="453" y="99"/>
                    <a:pt x="747" y="458"/>
                    <a:pt x="747" y="88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3" name="Google Shape;2131;p62">
              <a:extLst>
                <a:ext uri="{FF2B5EF4-FFF2-40B4-BE49-F238E27FC236}">
                  <a16:creationId xmlns:a16="http://schemas.microsoft.com/office/drawing/2014/main" id="{B660BB97-3A62-06E7-1F17-167EA7F4A832}"/>
                </a:ext>
              </a:extLst>
            </p:cNvPr>
            <p:cNvSpPr/>
            <p:nvPr/>
          </p:nvSpPr>
          <p:spPr>
            <a:xfrm>
              <a:off x="9560049" y="1413311"/>
              <a:ext cx="756326" cy="1444307"/>
            </a:xfrm>
            <a:custGeom>
              <a:avLst/>
              <a:gdLst/>
              <a:ahLst/>
              <a:cxnLst/>
              <a:rect l="l" t="t" r="r" b="b"/>
              <a:pathLst>
                <a:path w="509" h="972" extrusionOk="0">
                  <a:moveTo>
                    <a:pt x="509" y="202"/>
                  </a:moveTo>
                  <a:cubicBezTo>
                    <a:pt x="507" y="279"/>
                    <a:pt x="473" y="356"/>
                    <a:pt x="416" y="407"/>
                  </a:cubicBezTo>
                  <a:cubicBezTo>
                    <a:pt x="391" y="430"/>
                    <a:pt x="360" y="450"/>
                    <a:pt x="349" y="482"/>
                  </a:cubicBezTo>
                  <a:cubicBezTo>
                    <a:pt x="343" y="499"/>
                    <a:pt x="344" y="518"/>
                    <a:pt x="345" y="536"/>
                  </a:cubicBezTo>
                  <a:cubicBezTo>
                    <a:pt x="349" y="640"/>
                    <a:pt x="348" y="750"/>
                    <a:pt x="291" y="838"/>
                  </a:cubicBezTo>
                  <a:cubicBezTo>
                    <a:pt x="234" y="926"/>
                    <a:pt x="126" y="973"/>
                    <a:pt x="21" y="972"/>
                  </a:cubicBezTo>
                  <a:cubicBezTo>
                    <a:pt x="7" y="908"/>
                    <a:pt x="0" y="842"/>
                    <a:pt x="0" y="775"/>
                  </a:cubicBezTo>
                  <a:cubicBezTo>
                    <a:pt x="0" y="447"/>
                    <a:pt x="172" y="160"/>
                    <a:pt x="431" y="0"/>
                  </a:cubicBezTo>
                  <a:cubicBezTo>
                    <a:pt x="484" y="51"/>
                    <a:pt x="511" y="134"/>
                    <a:pt x="509" y="2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4" name="Google Shape;2132;p62">
              <a:extLst>
                <a:ext uri="{FF2B5EF4-FFF2-40B4-BE49-F238E27FC236}">
                  <a16:creationId xmlns:a16="http://schemas.microsoft.com/office/drawing/2014/main" id="{BEACC03D-5119-6CB2-2BCF-7AA35D97D78F}"/>
                </a:ext>
              </a:extLst>
            </p:cNvPr>
            <p:cNvSpPr/>
            <p:nvPr/>
          </p:nvSpPr>
          <p:spPr>
            <a:xfrm>
              <a:off x="9940440" y="3370257"/>
              <a:ext cx="1653812" cy="548302"/>
            </a:xfrm>
            <a:custGeom>
              <a:avLst/>
              <a:gdLst/>
              <a:ahLst/>
              <a:cxnLst/>
              <a:rect l="l" t="t" r="r" b="b"/>
              <a:pathLst>
                <a:path w="1113" h="369" extrusionOk="0">
                  <a:moveTo>
                    <a:pt x="1113" y="246"/>
                  </a:moveTo>
                  <a:cubicBezTo>
                    <a:pt x="978" y="324"/>
                    <a:pt x="823" y="369"/>
                    <a:pt x="656" y="369"/>
                  </a:cubicBezTo>
                  <a:cubicBezTo>
                    <a:pt x="398" y="369"/>
                    <a:pt x="165" y="262"/>
                    <a:pt x="0" y="90"/>
                  </a:cubicBezTo>
                  <a:cubicBezTo>
                    <a:pt x="35" y="57"/>
                    <a:pt x="79" y="32"/>
                    <a:pt x="121" y="17"/>
                  </a:cubicBezTo>
                  <a:cubicBezTo>
                    <a:pt x="213" y="-14"/>
                    <a:pt x="319" y="-2"/>
                    <a:pt x="401" y="50"/>
                  </a:cubicBezTo>
                  <a:cubicBezTo>
                    <a:pt x="417" y="60"/>
                    <a:pt x="431" y="71"/>
                    <a:pt x="449" y="75"/>
                  </a:cubicBezTo>
                  <a:cubicBezTo>
                    <a:pt x="476" y="83"/>
                    <a:pt x="505" y="73"/>
                    <a:pt x="531" y="64"/>
                  </a:cubicBezTo>
                  <a:cubicBezTo>
                    <a:pt x="620" y="34"/>
                    <a:pt x="711" y="3"/>
                    <a:pt x="806" y="1"/>
                  </a:cubicBezTo>
                  <a:cubicBezTo>
                    <a:pt x="900" y="-2"/>
                    <a:pt x="999" y="29"/>
                    <a:pt x="1058" y="102"/>
                  </a:cubicBezTo>
                  <a:cubicBezTo>
                    <a:pt x="1091" y="142"/>
                    <a:pt x="1109" y="194"/>
                    <a:pt x="1113" y="24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25" name="Google Shape;2133;p62">
              <a:extLst>
                <a:ext uri="{FF2B5EF4-FFF2-40B4-BE49-F238E27FC236}">
                  <a16:creationId xmlns:a16="http://schemas.microsoft.com/office/drawing/2014/main" id="{4882C071-B750-FCF9-DE29-00216AFB7967}"/>
                </a:ext>
              </a:extLst>
            </p:cNvPr>
            <p:cNvGrpSpPr/>
            <p:nvPr/>
          </p:nvGrpSpPr>
          <p:grpSpPr>
            <a:xfrm>
              <a:off x="10381754" y="1258776"/>
              <a:ext cx="1405666" cy="1046082"/>
              <a:chOff x="10381754" y="1258776"/>
              <a:chExt cx="1405666" cy="1046082"/>
            </a:xfrm>
          </p:grpSpPr>
          <p:sp>
            <p:nvSpPr>
              <p:cNvPr id="2040" name="Google Shape;2134;p62">
                <a:extLst>
                  <a:ext uri="{FF2B5EF4-FFF2-40B4-BE49-F238E27FC236}">
                    <a16:creationId xmlns:a16="http://schemas.microsoft.com/office/drawing/2014/main" id="{F6F10DF8-1090-7E2F-7743-2DDC324D69BD}"/>
                  </a:ext>
                </a:extLst>
              </p:cNvPr>
              <p:cNvSpPr/>
              <p:nvPr/>
            </p:nvSpPr>
            <p:spPr>
              <a:xfrm>
                <a:off x="10381754" y="1927437"/>
                <a:ext cx="270435" cy="46063"/>
              </a:xfrm>
              <a:custGeom>
                <a:avLst/>
                <a:gdLst/>
                <a:ahLst/>
                <a:cxnLst/>
                <a:rect l="l" t="t" r="r" b="b"/>
                <a:pathLst>
                  <a:path w="182" h="31" extrusionOk="0">
                    <a:moveTo>
                      <a:pt x="176" y="31"/>
                    </a:moveTo>
                    <a:lnTo>
                      <a:pt x="176" y="31"/>
                    </a:lnTo>
                    <a:lnTo>
                      <a:pt x="5" y="11"/>
                    </a:lnTo>
                    <a:cubicBezTo>
                      <a:pt x="2" y="11"/>
                      <a:pt x="0" y="8"/>
                      <a:pt x="1" y="5"/>
                    </a:cubicBezTo>
                    <a:cubicBezTo>
                      <a:pt x="1" y="2"/>
                      <a:pt x="4" y="0"/>
                      <a:pt x="7" y="0"/>
                    </a:cubicBezTo>
                    <a:lnTo>
                      <a:pt x="177" y="20"/>
                    </a:lnTo>
                    <a:cubicBezTo>
                      <a:pt x="180" y="20"/>
                      <a:pt x="182" y="23"/>
                      <a:pt x="182" y="26"/>
                    </a:cubicBezTo>
                    <a:cubicBezTo>
                      <a:pt x="182" y="29"/>
                      <a:pt x="179" y="31"/>
                      <a:pt x="176" y="31"/>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1" name="Google Shape;2135;p62">
                <a:extLst>
                  <a:ext uri="{FF2B5EF4-FFF2-40B4-BE49-F238E27FC236}">
                    <a16:creationId xmlns:a16="http://schemas.microsoft.com/office/drawing/2014/main" id="{500D227B-2270-2838-AFA5-19DEC26034A9}"/>
                  </a:ext>
                </a:extLst>
              </p:cNvPr>
              <p:cNvSpPr/>
              <p:nvPr/>
            </p:nvSpPr>
            <p:spPr>
              <a:xfrm>
                <a:off x="10414444" y="1683747"/>
                <a:ext cx="228829" cy="69838"/>
              </a:xfrm>
              <a:custGeom>
                <a:avLst/>
                <a:gdLst/>
                <a:ahLst/>
                <a:cxnLst/>
                <a:rect l="l" t="t" r="r" b="b"/>
                <a:pathLst>
                  <a:path w="154" h="47" extrusionOk="0">
                    <a:moveTo>
                      <a:pt x="149" y="47"/>
                    </a:moveTo>
                    <a:cubicBezTo>
                      <a:pt x="148" y="47"/>
                      <a:pt x="148" y="47"/>
                      <a:pt x="147" y="46"/>
                    </a:cubicBezTo>
                    <a:lnTo>
                      <a:pt x="5" y="10"/>
                    </a:lnTo>
                    <a:cubicBezTo>
                      <a:pt x="2" y="9"/>
                      <a:pt x="0" y="7"/>
                      <a:pt x="1" y="4"/>
                    </a:cubicBezTo>
                    <a:cubicBezTo>
                      <a:pt x="2" y="1"/>
                      <a:pt x="5" y="-1"/>
                      <a:pt x="8" y="0"/>
                    </a:cubicBezTo>
                    <a:lnTo>
                      <a:pt x="150" y="36"/>
                    </a:lnTo>
                    <a:cubicBezTo>
                      <a:pt x="153" y="37"/>
                      <a:pt x="155" y="40"/>
                      <a:pt x="154" y="43"/>
                    </a:cubicBezTo>
                    <a:cubicBezTo>
                      <a:pt x="153" y="45"/>
                      <a:pt x="151" y="47"/>
                      <a:pt x="149" y="4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2" name="Google Shape;2136;p62">
                <a:extLst>
                  <a:ext uri="{FF2B5EF4-FFF2-40B4-BE49-F238E27FC236}">
                    <a16:creationId xmlns:a16="http://schemas.microsoft.com/office/drawing/2014/main" id="{9E99834F-0CAE-6581-A5E8-EF57152FCA9F}"/>
                  </a:ext>
                </a:extLst>
              </p:cNvPr>
              <p:cNvSpPr/>
              <p:nvPr/>
            </p:nvSpPr>
            <p:spPr>
              <a:xfrm>
                <a:off x="10571950" y="1420741"/>
                <a:ext cx="154534" cy="115901"/>
              </a:xfrm>
              <a:custGeom>
                <a:avLst/>
                <a:gdLst/>
                <a:ahLst/>
                <a:cxnLst/>
                <a:rect l="l" t="t" r="r" b="b"/>
                <a:pathLst>
                  <a:path w="104" h="78" extrusionOk="0">
                    <a:moveTo>
                      <a:pt x="99" y="78"/>
                    </a:moveTo>
                    <a:cubicBezTo>
                      <a:pt x="98" y="78"/>
                      <a:pt x="96" y="78"/>
                      <a:pt x="95" y="77"/>
                    </a:cubicBezTo>
                    <a:lnTo>
                      <a:pt x="3" y="10"/>
                    </a:lnTo>
                    <a:cubicBezTo>
                      <a:pt x="1" y="9"/>
                      <a:pt x="0" y="5"/>
                      <a:pt x="2" y="3"/>
                    </a:cubicBezTo>
                    <a:cubicBezTo>
                      <a:pt x="4" y="0"/>
                      <a:pt x="7" y="0"/>
                      <a:pt x="10" y="1"/>
                    </a:cubicBezTo>
                    <a:lnTo>
                      <a:pt x="102" y="68"/>
                    </a:lnTo>
                    <a:cubicBezTo>
                      <a:pt x="104" y="70"/>
                      <a:pt x="105" y="74"/>
                      <a:pt x="103" y="76"/>
                    </a:cubicBezTo>
                    <a:cubicBezTo>
                      <a:pt x="102" y="78"/>
                      <a:pt x="100" y="78"/>
                      <a:pt x="99" y="7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3" name="Google Shape;2137;p62">
                <a:extLst>
                  <a:ext uri="{FF2B5EF4-FFF2-40B4-BE49-F238E27FC236}">
                    <a16:creationId xmlns:a16="http://schemas.microsoft.com/office/drawing/2014/main" id="{731C4567-80AC-DB90-B94F-E57A8F39C746}"/>
                  </a:ext>
                </a:extLst>
              </p:cNvPr>
              <p:cNvSpPr/>
              <p:nvPr/>
            </p:nvSpPr>
            <p:spPr>
              <a:xfrm>
                <a:off x="10812666" y="1258776"/>
                <a:ext cx="83211" cy="157507"/>
              </a:xfrm>
              <a:custGeom>
                <a:avLst/>
                <a:gdLst/>
                <a:ahLst/>
                <a:cxnLst/>
                <a:rect l="l" t="t" r="r" b="b"/>
                <a:pathLst>
                  <a:path w="56" h="106" extrusionOk="0">
                    <a:moveTo>
                      <a:pt x="51" y="106"/>
                    </a:moveTo>
                    <a:cubicBezTo>
                      <a:pt x="49" y="106"/>
                      <a:pt x="47" y="105"/>
                      <a:pt x="46" y="103"/>
                    </a:cubicBezTo>
                    <a:lnTo>
                      <a:pt x="1" y="8"/>
                    </a:lnTo>
                    <a:cubicBezTo>
                      <a:pt x="0" y="5"/>
                      <a:pt x="1" y="2"/>
                      <a:pt x="4" y="1"/>
                    </a:cubicBezTo>
                    <a:cubicBezTo>
                      <a:pt x="7" y="0"/>
                      <a:pt x="10" y="1"/>
                      <a:pt x="11" y="4"/>
                    </a:cubicBezTo>
                    <a:lnTo>
                      <a:pt x="56" y="99"/>
                    </a:lnTo>
                    <a:cubicBezTo>
                      <a:pt x="57" y="101"/>
                      <a:pt x="56" y="104"/>
                      <a:pt x="53" y="106"/>
                    </a:cubicBezTo>
                    <a:cubicBezTo>
                      <a:pt x="53" y="106"/>
                      <a:pt x="52" y="106"/>
                      <a:pt x="51" y="106"/>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4" name="Google Shape;2138;p62">
                <a:extLst>
                  <a:ext uri="{FF2B5EF4-FFF2-40B4-BE49-F238E27FC236}">
                    <a16:creationId xmlns:a16="http://schemas.microsoft.com/office/drawing/2014/main" id="{92626AED-CFC3-9D58-94D8-53AA6B1BBF66}"/>
                  </a:ext>
                </a:extLst>
              </p:cNvPr>
              <p:cNvSpPr/>
              <p:nvPr/>
            </p:nvSpPr>
            <p:spPr>
              <a:xfrm>
                <a:off x="11560076" y="1603508"/>
                <a:ext cx="199111" cy="41606"/>
              </a:xfrm>
              <a:custGeom>
                <a:avLst/>
                <a:gdLst/>
                <a:ahLst/>
                <a:cxnLst/>
                <a:rect l="l" t="t" r="r" b="b"/>
                <a:pathLst>
                  <a:path w="134" h="28" extrusionOk="0">
                    <a:moveTo>
                      <a:pt x="5" y="28"/>
                    </a:moveTo>
                    <a:cubicBezTo>
                      <a:pt x="3" y="28"/>
                      <a:pt x="0" y="26"/>
                      <a:pt x="0" y="23"/>
                    </a:cubicBezTo>
                    <a:cubicBezTo>
                      <a:pt x="-1" y="20"/>
                      <a:pt x="2" y="17"/>
                      <a:pt x="5" y="17"/>
                    </a:cubicBezTo>
                    <a:lnTo>
                      <a:pt x="127" y="0"/>
                    </a:lnTo>
                    <a:cubicBezTo>
                      <a:pt x="130" y="0"/>
                      <a:pt x="133" y="2"/>
                      <a:pt x="134" y="5"/>
                    </a:cubicBezTo>
                    <a:cubicBezTo>
                      <a:pt x="134" y="8"/>
                      <a:pt x="132" y="11"/>
                      <a:pt x="129" y="11"/>
                    </a:cubicBezTo>
                    <a:lnTo>
                      <a:pt x="6" y="28"/>
                    </a:lnTo>
                    <a:lnTo>
                      <a:pt x="5" y="28"/>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5" name="Google Shape;2139;p62">
                <a:extLst>
                  <a:ext uri="{FF2B5EF4-FFF2-40B4-BE49-F238E27FC236}">
                    <a16:creationId xmlns:a16="http://schemas.microsoft.com/office/drawing/2014/main" id="{12594805-2CE9-683B-E577-A3E74C6E0587}"/>
                  </a:ext>
                </a:extLst>
              </p:cNvPr>
              <p:cNvSpPr/>
              <p:nvPr/>
            </p:nvSpPr>
            <p:spPr>
              <a:xfrm>
                <a:off x="11580879" y="1827881"/>
                <a:ext cx="206541" cy="25261"/>
              </a:xfrm>
              <a:custGeom>
                <a:avLst/>
                <a:gdLst/>
                <a:ahLst/>
                <a:cxnLst/>
                <a:rect l="l" t="t" r="r" b="b"/>
                <a:pathLst>
                  <a:path w="139" h="17" extrusionOk="0">
                    <a:moveTo>
                      <a:pt x="134" y="17"/>
                    </a:moveTo>
                    <a:lnTo>
                      <a:pt x="133" y="17"/>
                    </a:lnTo>
                    <a:lnTo>
                      <a:pt x="5" y="11"/>
                    </a:lnTo>
                    <a:cubicBezTo>
                      <a:pt x="2" y="11"/>
                      <a:pt x="0" y="8"/>
                      <a:pt x="0" y="5"/>
                    </a:cubicBezTo>
                    <a:cubicBezTo>
                      <a:pt x="0" y="2"/>
                      <a:pt x="2" y="0"/>
                      <a:pt x="5" y="0"/>
                    </a:cubicBezTo>
                    <a:lnTo>
                      <a:pt x="134" y="6"/>
                    </a:lnTo>
                    <a:cubicBezTo>
                      <a:pt x="137" y="6"/>
                      <a:pt x="139" y="8"/>
                      <a:pt x="139" y="11"/>
                    </a:cubicBezTo>
                    <a:cubicBezTo>
                      <a:pt x="139" y="14"/>
                      <a:pt x="137" y="17"/>
                      <a:pt x="134" y="1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6" name="Google Shape;2140;p62">
                <a:extLst>
                  <a:ext uri="{FF2B5EF4-FFF2-40B4-BE49-F238E27FC236}">
                    <a16:creationId xmlns:a16="http://schemas.microsoft.com/office/drawing/2014/main" id="{1B501DA5-1475-72AC-51CF-F73793E77084}"/>
                  </a:ext>
                </a:extLst>
              </p:cNvPr>
              <p:cNvSpPr/>
              <p:nvPr/>
            </p:nvSpPr>
            <p:spPr>
              <a:xfrm>
                <a:off x="11539274" y="2018077"/>
                <a:ext cx="175337" cy="96584"/>
              </a:xfrm>
              <a:custGeom>
                <a:avLst/>
                <a:gdLst/>
                <a:ahLst/>
                <a:cxnLst/>
                <a:rect l="l" t="t" r="r" b="b"/>
                <a:pathLst>
                  <a:path w="118" h="65" extrusionOk="0">
                    <a:moveTo>
                      <a:pt x="112" y="65"/>
                    </a:moveTo>
                    <a:cubicBezTo>
                      <a:pt x="111" y="65"/>
                      <a:pt x="110" y="64"/>
                      <a:pt x="109" y="64"/>
                    </a:cubicBezTo>
                    <a:lnTo>
                      <a:pt x="3" y="11"/>
                    </a:lnTo>
                    <a:cubicBezTo>
                      <a:pt x="0" y="10"/>
                      <a:pt x="-1" y="6"/>
                      <a:pt x="0" y="4"/>
                    </a:cubicBezTo>
                    <a:cubicBezTo>
                      <a:pt x="2" y="1"/>
                      <a:pt x="5" y="0"/>
                      <a:pt x="8" y="1"/>
                    </a:cubicBezTo>
                    <a:lnTo>
                      <a:pt x="114" y="54"/>
                    </a:lnTo>
                    <a:cubicBezTo>
                      <a:pt x="117" y="55"/>
                      <a:pt x="118" y="59"/>
                      <a:pt x="116" y="61"/>
                    </a:cubicBezTo>
                    <a:cubicBezTo>
                      <a:pt x="115" y="63"/>
                      <a:pt x="113" y="65"/>
                      <a:pt x="112" y="6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7" name="Google Shape;2141;p62">
                <a:extLst>
                  <a:ext uri="{FF2B5EF4-FFF2-40B4-BE49-F238E27FC236}">
                    <a16:creationId xmlns:a16="http://schemas.microsoft.com/office/drawing/2014/main" id="{8BD59A6D-8FC3-0FCC-9F40-A6694D90153B}"/>
                  </a:ext>
                </a:extLst>
              </p:cNvPr>
              <p:cNvSpPr/>
              <p:nvPr/>
            </p:nvSpPr>
            <p:spPr>
              <a:xfrm>
                <a:off x="11407028" y="2142894"/>
                <a:ext cx="145619" cy="161964"/>
              </a:xfrm>
              <a:custGeom>
                <a:avLst/>
                <a:gdLst/>
                <a:ahLst/>
                <a:cxnLst/>
                <a:rect l="l" t="t" r="r" b="b"/>
                <a:pathLst>
                  <a:path w="98" h="109" extrusionOk="0">
                    <a:moveTo>
                      <a:pt x="92" y="109"/>
                    </a:moveTo>
                    <a:cubicBezTo>
                      <a:pt x="90" y="109"/>
                      <a:pt x="88" y="108"/>
                      <a:pt x="87" y="107"/>
                    </a:cubicBezTo>
                    <a:lnTo>
                      <a:pt x="1" y="9"/>
                    </a:lnTo>
                    <a:cubicBezTo>
                      <a:pt x="-1" y="7"/>
                      <a:pt x="-1" y="4"/>
                      <a:pt x="1" y="2"/>
                    </a:cubicBezTo>
                    <a:cubicBezTo>
                      <a:pt x="4" y="0"/>
                      <a:pt x="7" y="0"/>
                      <a:pt x="9" y="2"/>
                    </a:cubicBezTo>
                    <a:lnTo>
                      <a:pt x="96" y="100"/>
                    </a:lnTo>
                    <a:cubicBezTo>
                      <a:pt x="98" y="102"/>
                      <a:pt x="98" y="106"/>
                      <a:pt x="95" y="108"/>
                    </a:cubicBezTo>
                    <a:cubicBezTo>
                      <a:pt x="94" y="109"/>
                      <a:pt x="93" y="109"/>
                      <a:pt x="92" y="10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26" name="Google Shape;2142;p62">
              <a:extLst>
                <a:ext uri="{FF2B5EF4-FFF2-40B4-BE49-F238E27FC236}">
                  <a16:creationId xmlns:a16="http://schemas.microsoft.com/office/drawing/2014/main" id="{7AD2925F-0D3C-E926-0500-853B0C989CD8}"/>
                </a:ext>
              </a:extLst>
            </p:cNvPr>
            <p:cNvSpPr/>
            <p:nvPr/>
          </p:nvSpPr>
          <p:spPr>
            <a:xfrm>
              <a:off x="9892891" y="2404414"/>
              <a:ext cx="2029746" cy="1423504"/>
            </a:xfrm>
            <a:custGeom>
              <a:avLst/>
              <a:gdLst/>
              <a:ahLst/>
              <a:cxnLst/>
              <a:rect l="l" t="t" r="r" b="b"/>
              <a:pathLst>
                <a:path w="1366" h="958" extrusionOk="0">
                  <a:moveTo>
                    <a:pt x="1366" y="110"/>
                  </a:moveTo>
                  <a:lnTo>
                    <a:pt x="1203" y="0"/>
                  </a:lnTo>
                  <a:lnTo>
                    <a:pt x="139" y="151"/>
                  </a:lnTo>
                  <a:lnTo>
                    <a:pt x="0" y="350"/>
                  </a:lnTo>
                  <a:lnTo>
                    <a:pt x="139" y="394"/>
                  </a:lnTo>
                  <a:lnTo>
                    <a:pt x="139" y="746"/>
                  </a:lnTo>
                  <a:lnTo>
                    <a:pt x="754" y="958"/>
                  </a:lnTo>
                  <a:lnTo>
                    <a:pt x="1203" y="648"/>
                  </a:lnTo>
                  <a:lnTo>
                    <a:pt x="1203" y="248"/>
                  </a:lnTo>
                  <a:lnTo>
                    <a:pt x="1366" y="11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7" name="Google Shape;2143;p62">
              <a:extLst>
                <a:ext uri="{FF2B5EF4-FFF2-40B4-BE49-F238E27FC236}">
                  <a16:creationId xmlns:a16="http://schemas.microsoft.com/office/drawing/2014/main" id="{524C0A2E-48C9-2A13-513B-0B5816850CB7}"/>
                </a:ext>
              </a:extLst>
            </p:cNvPr>
            <p:cNvSpPr/>
            <p:nvPr/>
          </p:nvSpPr>
          <p:spPr>
            <a:xfrm>
              <a:off x="10099432" y="2218675"/>
              <a:ext cx="1581003" cy="686492"/>
            </a:xfrm>
            <a:custGeom>
              <a:avLst/>
              <a:gdLst/>
              <a:ahLst/>
              <a:cxnLst/>
              <a:rect l="l" t="t" r="r" b="b"/>
              <a:pathLst>
                <a:path w="1064" h="462" extrusionOk="0">
                  <a:moveTo>
                    <a:pt x="1064" y="125"/>
                  </a:moveTo>
                  <a:lnTo>
                    <a:pt x="628" y="462"/>
                  </a:lnTo>
                  <a:lnTo>
                    <a:pt x="581" y="448"/>
                  </a:lnTo>
                  <a:lnTo>
                    <a:pt x="578" y="427"/>
                  </a:lnTo>
                  <a:lnTo>
                    <a:pt x="570" y="445"/>
                  </a:lnTo>
                  <a:lnTo>
                    <a:pt x="0" y="276"/>
                  </a:lnTo>
                  <a:lnTo>
                    <a:pt x="439" y="0"/>
                  </a:lnTo>
                  <a:lnTo>
                    <a:pt x="1064" y="1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028" name="Google Shape;2144;p62">
              <a:extLst>
                <a:ext uri="{FF2B5EF4-FFF2-40B4-BE49-F238E27FC236}">
                  <a16:creationId xmlns:a16="http://schemas.microsoft.com/office/drawing/2014/main" id="{325772C7-892B-B870-83BE-96DF24C16E15}"/>
                </a:ext>
              </a:extLst>
            </p:cNvPr>
            <p:cNvGrpSpPr/>
            <p:nvPr/>
          </p:nvGrpSpPr>
          <p:grpSpPr>
            <a:xfrm>
              <a:off x="9883976" y="2396985"/>
              <a:ext cx="2046091" cy="1439849"/>
              <a:chOff x="9883976" y="2396985"/>
              <a:chExt cx="2046091" cy="1439849"/>
            </a:xfrm>
          </p:grpSpPr>
          <p:sp>
            <p:nvSpPr>
              <p:cNvPr id="2038" name="Google Shape;2145;p62">
                <a:extLst>
                  <a:ext uri="{FF2B5EF4-FFF2-40B4-BE49-F238E27FC236}">
                    <a16:creationId xmlns:a16="http://schemas.microsoft.com/office/drawing/2014/main" id="{BD010B2D-DE03-10BB-5970-27881178F447}"/>
                  </a:ext>
                </a:extLst>
              </p:cNvPr>
              <p:cNvSpPr/>
              <p:nvPr/>
            </p:nvSpPr>
            <p:spPr>
              <a:xfrm>
                <a:off x="9883976" y="2396985"/>
                <a:ext cx="2046091" cy="1439849"/>
              </a:xfrm>
              <a:custGeom>
                <a:avLst/>
                <a:gdLst/>
                <a:ahLst/>
                <a:cxnLst/>
                <a:rect l="l" t="t" r="r" b="b"/>
                <a:pathLst>
                  <a:path w="1377" h="969" extrusionOk="0">
                    <a:moveTo>
                      <a:pt x="1375" y="111"/>
                    </a:moveTo>
                    <a:lnTo>
                      <a:pt x="1212" y="1"/>
                    </a:lnTo>
                    <a:cubicBezTo>
                      <a:pt x="1209" y="-1"/>
                      <a:pt x="1206" y="0"/>
                      <a:pt x="1204" y="2"/>
                    </a:cubicBezTo>
                    <a:cubicBezTo>
                      <a:pt x="1202" y="5"/>
                      <a:pt x="1203" y="8"/>
                      <a:pt x="1206" y="10"/>
                    </a:cubicBezTo>
                    <a:lnTo>
                      <a:pt x="1363" y="116"/>
                    </a:lnTo>
                    <a:lnTo>
                      <a:pt x="926" y="495"/>
                    </a:lnTo>
                    <a:lnTo>
                      <a:pt x="777" y="338"/>
                    </a:lnTo>
                    <a:lnTo>
                      <a:pt x="777" y="338"/>
                    </a:lnTo>
                    <a:lnTo>
                      <a:pt x="776" y="338"/>
                    </a:lnTo>
                    <a:lnTo>
                      <a:pt x="776" y="338"/>
                    </a:lnTo>
                    <a:cubicBezTo>
                      <a:pt x="775" y="337"/>
                      <a:pt x="775" y="337"/>
                      <a:pt x="775" y="337"/>
                    </a:cubicBezTo>
                    <a:lnTo>
                      <a:pt x="775" y="337"/>
                    </a:lnTo>
                    <a:cubicBezTo>
                      <a:pt x="774" y="337"/>
                      <a:pt x="774" y="337"/>
                      <a:pt x="774" y="337"/>
                    </a:cubicBezTo>
                    <a:lnTo>
                      <a:pt x="773" y="337"/>
                    </a:lnTo>
                    <a:lnTo>
                      <a:pt x="773" y="337"/>
                    </a:lnTo>
                    <a:lnTo>
                      <a:pt x="773" y="337"/>
                    </a:lnTo>
                    <a:lnTo>
                      <a:pt x="773" y="337"/>
                    </a:lnTo>
                    <a:cubicBezTo>
                      <a:pt x="771" y="337"/>
                      <a:pt x="769" y="338"/>
                      <a:pt x="768" y="339"/>
                    </a:cubicBezTo>
                    <a:lnTo>
                      <a:pt x="625" y="548"/>
                    </a:lnTo>
                    <a:lnTo>
                      <a:pt x="7" y="350"/>
                    </a:lnTo>
                    <a:cubicBezTo>
                      <a:pt x="4" y="349"/>
                      <a:pt x="1" y="351"/>
                      <a:pt x="0" y="354"/>
                    </a:cubicBezTo>
                    <a:cubicBezTo>
                      <a:pt x="0" y="357"/>
                      <a:pt x="1" y="360"/>
                      <a:pt x="4" y="360"/>
                    </a:cubicBezTo>
                    <a:lnTo>
                      <a:pt x="626" y="560"/>
                    </a:lnTo>
                    <a:cubicBezTo>
                      <a:pt x="627" y="560"/>
                      <a:pt x="627" y="560"/>
                      <a:pt x="628" y="560"/>
                    </a:cubicBezTo>
                    <a:cubicBezTo>
                      <a:pt x="630" y="560"/>
                      <a:pt x="631" y="559"/>
                      <a:pt x="632" y="558"/>
                    </a:cubicBezTo>
                    <a:lnTo>
                      <a:pt x="767" y="360"/>
                    </a:lnTo>
                    <a:lnTo>
                      <a:pt x="754" y="963"/>
                    </a:lnTo>
                    <a:cubicBezTo>
                      <a:pt x="754" y="966"/>
                      <a:pt x="757" y="969"/>
                      <a:pt x="760" y="969"/>
                    </a:cubicBezTo>
                    <a:lnTo>
                      <a:pt x="760" y="969"/>
                    </a:lnTo>
                    <a:cubicBezTo>
                      <a:pt x="763" y="969"/>
                      <a:pt x="765" y="966"/>
                      <a:pt x="765" y="963"/>
                    </a:cubicBezTo>
                    <a:lnTo>
                      <a:pt x="778" y="355"/>
                    </a:lnTo>
                    <a:lnTo>
                      <a:pt x="922" y="506"/>
                    </a:lnTo>
                    <a:cubicBezTo>
                      <a:pt x="924" y="508"/>
                      <a:pt x="927" y="508"/>
                      <a:pt x="929" y="506"/>
                    </a:cubicBezTo>
                    <a:lnTo>
                      <a:pt x="1375" y="119"/>
                    </a:lnTo>
                    <a:cubicBezTo>
                      <a:pt x="1377" y="118"/>
                      <a:pt x="1377" y="116"/>
                      <a:pt x="1377" y="115"/>
                    </a:cubicBezTo>
                    <a:cubicBezTo>
                      <a:pt x="1377" y="113"/>
                      <a:pt x="1376" y="111"/>
                      <a:pt x="1375"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9" name="Google Shape;2146;p62">
                <a:extLst>
                  <a:ext uri="{FF2B5EF4-FFF2-40B4-BE49-F238E27FC236}">
                    <a16:creationId xmlns:a16="http://schemas.microsoft.com/office/drawing/2014/main" id="{BA6380C9-AE66-DF00-5882-95544C428D16}"/>
                  </a:ext>
                </a:extLst>
              </p:cNvPr>
              <p:cNvSpPr/>
              <p:nvPr/>
            </p:nvSpPr>
            <p:spPr>
              <a:xfrm>
                <a:off x="10762146" y="3480215"/>
                <a:ext cx="190196" cy="255577"/>
              </a:xfrm>
              <a:custGeom>
                <a:avLst/>
                <a:gdLst/>
                <a:ahLst/>
                <a:cxnLst/>
                <a:rect l="l" t="t" r="r" b="b"/>
                <a:pathLst>
                  <a:path w="128" h="172" extrusionOk="0">
                    <a:moveTo>
                      <a:pt x="122" y="172"/>
                    </a:moveTo>
                    <a:cubicBezTo>
                      <a:pt x="122" y="172"/>
                      <a:pt x="121" y="172"/>
                      <a:pt x="121" y="171"/>
                    </a:cubicBezTo>
                    <a:lnTo>
                      <a:pt x="3" y="132"/>
                    </a:lnTo>
                    <a:cubicBezTo>
                      <a:pt x="1" y="132"/>
                      <a:pt x="0" y="129"/>
                      <a:pt x="0" y="127"/>
                    </a:cubicBezTo>
                    <a:lnTo>
                      <a:pt x="0" y="6"/>
                    </a:lnTo>
                    <a:cubicBezTo>
                      <a:pt x="0" y="4"/>
                      <a:pt x="1" y="3"/>
                      <a:pt x="2" y="2"/>
                    </a:cubicBezTo>
                    <a:cubicBezTo>
                      <a:pt x="3" y="1"/>
                      <a:pt x="5" y="0"/>
                      <a:pt x="7" y="1"/>
                    </a:cubicBezTo>
                    <a:lnTo>
                      <a:pt x="124" y="40"/>
                    </a:lnTo>
                    <a:cubicBezTo>
                      <a:pt x="126" y="41"/>
                      <a:pt x="128" y="43"/>
                      <a:pt x="128" y="45"/>
                    </a:cubicBezTo>
                    <a:lnTo>
                      <a:pt x="128" y="166"/>
                    </a:lnTo>
                    <a:cubicBezTo>
                      <a:pt x="128" y="168"/>
                      <a:pt x="127" y="170"/>
                      <a:pt x="126" y="171"/>
                    </a:cubicBezTo>
                    <a:cubicBezTo>
                      <a:pt x="125" y="171"/>
                      <a:pt x="124" y="172"/>
                      <a:pt x="122" y="172"/>
                    </a:cubicBezTo>
                    <a:moveTo>
                      <a:pt x="11" y="123"/>
                    </a:moveTo>
                    <a:lnTo>
                      <a:pt x="117" y="159"/>
                    </a:lnTo>
                    <a:lnTo>
                      <a:pt x="117" y="49"/>
                    </a:lnTo>
                    <a:lnTo>
                      <a:pt x="11" y="14"/>
                    </a:lnTo>
                    <a:lnTo>
                      <a:pt x="11" y="123"/>
                    </a:lnTo>
                    <a:close/>
                  </a:path>
                </a:pathLst>
              </a:custGeom>
              <a:solidFill>
                <a:schemeClr val="dk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29" name="Google Shape;2147;p62">
              <a:extLst>
                <a:ext uri="{FF2B5EF4-FFF2-40B4-BE49-F238E27FC236}">
                  <a16:creationId xmlns:a16="http://schemas.microsoft.com/office/drawing/2014/main" id="{FA1E2F05-68B8-92D0-CB0D-FEF01D4ECB37}"/>
                </a:ext>
              </a:extLst>
            </p:cNvPr>
            <p:cNvSpPr/>
            <p:nvPr/>
          </p:nvSpPr>
          <p:spPr>
            <a:xfrm>
              <a:off x="10670020" y="2365781"/>
              <a:ext cx="352159" cy="518583"/>
            </a:xfrm>
            <a:custGeom>
              <a:avLst/>
              <a:gdLst/>
              <a:ahLst/>
              <a:cxnLst/>
              <a:rect l="l" t="t" r="r" b="b"/>
              <a:pathLst>
                <a:path w="237" h="349" extrusionOk="0">
                  <a:moveTo>
                    <a:pt x="182" y="146"/>
                  </a:moveTo>
                  <a:cubicBezTo>
                    <a:pt x="219" y="113"/>
                    <a:pt x="240" y="61"/>
                    <a:pt x="237" y="6"/>
                  </a:cubicBezTo>
                  <a:cubicBezTo>
                    <a:pt x="237" y="3"/>
                    <a:pt x="235" y="-1"/>
                    <a:pt x="232" y="0"/>
                  </a:cubicBezTo>
                  <a:cubicBezTo>
                    <a:pt x="228" y="0"/>
                    <a:pt x="226" y="3"/>
                    <a:pt x="227" y="6"/>
                  </a:cubicBezTo>
                  <a:cubicBezTo>
                    <a:pt x="229" y="57"/>
                    <a:pt x="211" y="105"/>
                    <a:pt x="178" y="135"/>
                  </a:cubicBezTo>
                  <a:cubicBezTo>
                    <a:pt x="164" y="104"/>
                    <a:pt x="147" y="82"/>
                    <a:pt x="127" y="67"/>
                  </a:cubicBezTo>
                  <a:cubicBezTo>
                    <a:pt x="98" y="46"/>
                    <a:pt x="62" y="42"/>
                    <a:pt x="35" y="56"/>
                  </a:cubicBezTo>
                  <a:cubicBezTo>
                    <a:pt x="19" y="64"/>
                    <a:pt x="7" y="80"/>
                    <a:pt x="2" y="98"/>
                  </a:cubicBezTo>
                  <a:cubicBezTo>
                    <a:pt x="-2" y="113"/>
                    <a:pt x="0" y="129"/>
                    <a:pt x="8" y="141"/>
                  </a:cubicBezTo>
                  <a:cubicBezTo>
                    <a:pt x="13" y="149"/>
                    <a:pt x="21" y="156"/>
                    <a:pt x="31" y="163"/>
                  </a:cubicBezTo>
                  <a:cubicBezTo>
                    <a:pt x="72" y="189"/>
                    <a:pt x="131" y="184"/>
                    <a:pt x="173" y="153"/>
                  </a:cubicBezTo>
                  <a:cubicBezTo>
                    <a:pt x="185" y="183"/>
                    <a:pt x="192" y="215"/>
                    <a:pt x="194" y="248"/>
                  </a:cubicBezTo>
                  <a:cubicBezTo>
                    <a:pt x="196" y="280"/>
                    <a:pt x="193" y="312"/>
                    <a:pt x="187" y="346"/>
                  </a:cubicBezTo>
                  <a:lnTo>
                    <a:pt x="197" y="349"/>
                  </a:lnTo>
                  <a:cubicBezTo>
                    <a:pt x="204" y="314"/>
                    <a:pt x="207" y="281"/>
                    <a:pt x="205" y="247"/>
                  </a:cubicBezTo>
                  <a:cubicBezTo>
                    <a:pt x="202" y="212"/>
                    <a:pt x="195" y="178"/>
                    <a:pt x="182" y="146"/>
                  </a:cubicBezTo>
                  <a:moveTo>
                    <a:pt x="37" y="153"/>
                  </a:moveTo>
                  <a:cubicBezTo>
                    <a:pt x="28" y="148"/>
                    <a:pt x="21" y="142"/>
                    <a:pt x="17" y="135"/>
                  </a:cubicBezTo>
                  <a:cubicBezTo>
                    <a:pt x="11" y="126"/>
                    <a:pt x="9" y="113"/>
                    <a:pt x="13" y="100"/>
                  </a:cubicBezTo>
                  <a:cubicBezTo>
                    <a:pt x="17" y="85"/>
                    <a:pt x="27" y="73"/>
                    <a:pt x="40" y="66"/>
                  </a:cubicBezTo>
                  <a:cubicBezTo>
                    <a:pt x="49" y="61"/>
                    <a:pt x="59" y="59"/>
                    <a:pt x="70" y="59"/>
                  </a:cubicBezTo>
                  <a:cubicBezTo>
                    <a:pt x="87" y="59"/>
                    <a:pt x="105" y="65"/>
                    <a:pt x="120" y="76"/>
                  </a:cubicBezTo>
                  <a:cubicBezTo>
                    <a:pt x="140" y="90"/>
                    <a:pt x="156" y="112"/>
                    <a:pt x="169" y="143"/>
                  </a:cubicBezTo>
                  <a:cubicBezTo>
                    <a:pt x="130" y="173"/>
                    <a:pt x="75" y="177"/>
                    <a:pt x="37" y="1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0" name="Google Shape;2148;p62">
              <a:extLst>
                <a:ext uri="{FF2B5EF4-FFF2-40B4-BE49-F238E27FC236}">
                  <a16:creationId xmlns:a16="http://schemas.microsoft.com/office/drawing/2014/main" id="{4ED9A946-88CC-B415-CA55-0603F39826DC}"/>
                </a:ext>
              </a:extLst>
            </p:cNvPr>
            <p:cNvSpPr/>
            <p:nvPr/>
          </p:nvSpPr>
          <p:spPr>
            <a:xfrm>
              <a:off x="10714597" y="1398452"/>
              <a:ext cx="814276" cy="903435"/>
            </a:xfrm>
            <a:custGeom>
              <a:avLst/>
              <a:gdLst/>
              <a:ahLst/>
              <a:cxnLst/>
              <a:rect l="l" t="t" r="r" b="b"/>
              <a:pathLst>
                <a:path w="548" h="608" extrusionOk="0">
                  <a:moveTo>
                    <a:pt x="548" y="253"/>
                  </a:moveTo>
                  <a:cubicBezTo>
                    <a:pt x="548" y="113"/>
                    <a:pt x="426" y="0"/>
                    <a:pt x="275" y="0"/>
                  </a:cubicBezTo>
                  <a:cubicBezTo>
                    <a:pt x="123" y="0"/>
                    <a:pt x="0" y="113"/>
                    <a:pt x="0" y="253"/>
                  </a:cubicBezTo>
                  <a:cubicBezTo>
                    <a:pt x="0" y="356"/>
                    <a:pt x="68" y="446"/>
                    <a:pt x="165" y="485"/>
                  </a:cubicBezTo>
                  <a:cubicBezTo>
                    <a:pt x="166" y="485"/>
                    <a:pt x="167" y="487"/>
                    <a:pt x="167" y="489"/>
                  </a:cubicBezTo>
                  <a:lnTo>
                    <a:pt x="159" y="535"/>
                  </a:lnTo>
                  <a:cubicBezTo>
                    <a:pt x="154" y="571"/>
                    <a:pt x="179" y="604"/>
                    <a:pt x="215" y="608"/>
                  </a:cubicBezTo>
                  <a:lnTo>
                    <a:pt x="215" y="608"/>
                  </a:lnTo>
                  <a:cubicBezTo>
                    <a:pt x="249" y="611"/>
                    <a:pt x="279" y="587"/>
                    <a:pt x="284" y="554"/>
                  </a:cubicBezTo>
                  <a:lnTo>
                    <a:pt x="290" y="509"/>
                  </a:lnTo>
                  <a:cubicBezTo>
                    <a:pt x="291" y="507"/>
                    <a:pt x="292" y="506"/>
                    <a:pt x="294" y="505"/>
                  </a:cubicBezTo>
                  <a:cubicBezTo>
                    <a:pt x="436" y="496"/>
                    <a:pt x="548" y="387"/>
                    <a:pt x="548" y="2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1" name="Google Shape;2149;p62">
              <a:extLst>
                <a:ext uri="{FF2B5EF4-FFF2-40B4-BE49-F238E27FC236}">
                  <a16:creationId xmlns:a16="http://schemas.microsoft.com/office/drawing/2014/main" id="{77FDAA0D-C3C3-85F1-87BF-38A5040A9A41}"/>
                </a:ext>
              </a:extLst>
            </p:cNvPr>
            <p:cNvSpPr/>
            <p:nvPr/>
          </p:nvSpPr>
          <p:spPr>
            <a:xfrm>
              <a:off x="10925595" y="1717923"/>
              <a:ext cx="334329" cy="537900"/>
            </a:xfrm>
            <a:custGeom>
              <a:avLst/>
              <a:gdLst/>
              <a:ahLst/>
              <a:cxnLst/>
              <a:rect l="l" t="t" r="r" b="b"/>
              <a:pathLst>
                <a:path w="225" h="362" extrusionOk="0">
                  <a:moveTo>
                    <a:pt x="106" y="362"/>
                  </a:moveTo>
                  <a:cubicBezTo>
                    <a:pt x="106" y="362"/>
                    <a:pt x="105" y="362"/>
                    <a:pt x="104" y="361"/>
                  </a:cubicBezTo>
                  <a:cubicBezTo>
                    <a:pt x="99" y="360"/>
                    <a:pt x="93" y="354"/>
                    <a:pt x="94" y="338"/>
                  </a:cubicBezTo>
                  <a:cubicBezTo>
                    <a:pt x="98" y="290"/>
                    <a:pt x="104" y="241"/>
                    <a:pt x="110" y="193"/>
                  </a:cubicBezTo>
                  <a:cubicBezTo>
                    <a:pt x="113" y="167"/>
                    <a:pt x="117" y="142"/>
                    <a:pt x="123" y="117"/>
                  </a:cubicBezTo>
                  <a:cubicBezTo>
                    <a:pt x="114" y="119"/>
                    <a:pt x="105" y="119"/>
                    <a:pt x="96" y="119"/>
                  </a:cubicBezTo>
                  <a:cubicBezTo>
                    <a:pt x="94" y="119"/>
                    <a:pt x="93" y="118"/>
                    <a:pt x="92" y="118"/>
                  </a:cubicBezTo>
                  <a:cubicBezTo>
                    <a:pt x="100" y="195"/>
                    <a:pt x="88" y="274"/>
                    <a:pt x="55" y="344"/>
                  </a:cubicBezTo>
                  <a:cubicBezTo>
                    <a:pt x="54" y="347"/>
                    <a:pt x="51" y="348"/>
                    <a:pt x="48" y="347"/>
                  </a:cubicBezTo>
                  <a:cubicBezTo>
                    <a:pt x="45" y="345"/>
                    <a:pt x="44" y="342"/>
                    <a:pt x="45" y="340"/>
                  </a:cubicBezTo>
                  <a:cubicBezTo>
                    <a:pt x="77" y="270"/>
                    <a:pt x="89" y="192"/>
                    <a:pt x="81" y="116"/>
                  </a:cubicBezTo>
                  <a:cubicBezTo>
                    <a:pt x="43" y="108"/>
                    <a:pt x="11" y="81"/>
                    <a:pt x="2" y="47"/>
                  </a:cubicBezTo>
                  <a:cubicBezTo>
                    <a:pt x="-2" y="31"/>
                    <a:pt x="0" y="11"/>
                    <a:pt x="16" y="3"/>
                  </a:cubicBezTo>
                  <a:cubicBezTo>
                    <a:pt x="24" y="-1"/>
                    <a:pt x="35" y="-1"/>
                    <a:pt x="45" y="4"/>
                  </a:cubicBezTo>
                  <a:cubicBezTo>
                    <a:pt x="68" y="16"/>
                    <a:pt x="77" y="44"/>
                    <a:pt x="82" y="64"/>
                  </a:cubicBezTo>
                  <a:cubicBezTo>
                    <a:pt x="86" y="78"/>
                    <a:pt x="88" y="93"/>
                    <a:pt x="90" y="107"/>
                  </a:cubicBezTo>
                  <a:cubicBezTo>
                    <a:pt x="92" y="107"/>
                    <a:pt x="94" y="108"/>
                    <a:pt x="96" y="108"/>
                  </a:cubicBezTo>
                  <a:cubicBezTo>
                    <a:pt x="106" y="108"/>
                    <a:pt x="116" y="108"/>
                    <a:pt x="126" y="106"/>
                  </a:cubicBezTo>
                  <a:cubicBezTo>
                    <a:pt x="127" y="102"/>
                    <a:pt x="128" y="99"/>
                    <a:pt x="130" y="95"/>
                  </a:cubicBezTo>
                  <a:cubicBezTo>
                    <a:pt x="141" y="62"/>
                    <a:pt x="157" y="40"/>
                    <a:pt x="178" y="28"/>
                  </a:cubicBezTo>
                  <a:cubicBezTo>
                    <a:pt x="188" y="22"/>
                    <a:pt x="199" y="20"/>
                    <a:pt x="209" y="23"/>
                  </a:cubicBezTo>
                  <a:cubicBezTo>
                    <a:pt x="215" y="25"/>
                    <a:pt x="220" y="28"/>
                    <a:pt x="222" y="34"/>
                  </a:cubicBezTo>
                  <a:cubicBezTo>
                    <a:pt x="229" y="46"/>
                    <a:pt x="224" y="61"/>
                    <a:pt x="208" y="76"/>
                  </a:cubicBezTo>
                  <a:cubicBezTo>
                    <a:pt x="186" y="95"/>
                    <a:pt x="161" y="109"/>
                    <a:pt x="135" y="115"/>
                  </a:cubicBezTo>
                  <a:cubicBezTo>
                    <a:pt x="128" y="141"/>
                    <a:pt x="124" y="167"/>
                    <a:pt x="121" y="194"/>
                  </a:cubicBezTo>
                  <a:cubicBezTo>
                    <a:pt x="114" y="242"/>
                    <a:pt x="109" y="291"/>
                    <a:pt x="105" y="339"/>
                  </a:cubicBezTo>
                  <a:cubicBezTo>
                    <a:pt x="105" y="344"/>
                    <a:pt x="105" y="350"/>
                    <a:pt x="108" y="351"/>
                  </a:cubicBezTo>
                  <a:cubicBezTo>
                    <a:pt x="111" y="352"/>
                    <a:pt x="112" y="355"/>
                    <a:pt x="111" y="358"/>
                  </a:cubicBezTo>
                  <a:cubicBezTo>
                    <a:pt x="111" y="360"/>
                    <a:pt x="108" y="362"/>
                    <a:pt x="106" y="362"/>
                  </a:cubicBezTo>
                  <a:moveTo>
                    <a:pt x="28" y="11"/>
                  </a:moveTo>
                  <a:cubicBezTo>
                    <a:pt x="25" y="11"/>
                    <a:pt x="23" y="12"/>
                    <a:pt x="21" y="13"/>
                  </a:cubicBezTo>
                  <a:cubicBezTo>
                    <a:pt x="11" y="18"/>
                    <a:pt x="10" y="33"/>
                    <a:pt x="13" y="44"/>
                  </a:cubicBezTo>
                  <a:cubicBezTo>
                    <a:pt x="21" y="73"/>
                    <a:pt x="47" y="97"/>
                    <a:pt x="79" y="105"/>
                  </a:cubicBezTo>
                  <a:cubicBezTo>
                    <a:pt x="77" y="92"/>
                    <a:pt x="75" y="80"/>
                    <a:pt x="72" y="67"/>
                  </a:cubicBezTo>
                  <a:cubicBezTo>
                    <a:pt x="67" y="49"/>
                    <a:pt x="59" y="24"/>
                    <a:pt x="40" y="14"/>
                  </a:cubicBezTo>
                  <a:cubicBezTo>
                    <a:pt x="36" y="12"/>
                    <a:pt x="32" y="11"/>
                    <a:pt x="28" y="11"/>
                  </a:cubicBezTo>
                  <a:moveTo>
                    <a:pt x="200" y="33"/>
                  </a:moveTo>
                  <a:cubicBezTo>
                    <a:pt x="194" y="33"/>
                    <a:pt x="188" y="34"/>
                    <a:pt x="183" y="37"/>
                  </a:cubicBezTo>
                  <a:cubicBezTo>
                    <a:pt x="165" y="48"/>
                    <a:pt x="151" y="68"/>
                    <a:pt x="140" y="99"/>
                  </a:cubicBezTo>
                  <a:cubicBezTo>
                    <a:pt x="140" y="100"/>
                    <a:pt x="139" y="101"/>
                    <a:pt x="139" y="103"/>
                  </a:cubicBezTo>
                  <a:cubicBezTo>
                    <a:pt x="160" y="96"/>
                    <a:pt x="182" y="84"/>
                    <a:pt x="201" y="67"/>
                  </a:cubicBezTo>
                  <a:cubicBezTo>
                    <a:pt x="210" y="59"/>
                    <a:pt x="218" y="48"/>
                    <a:pt x="213" y="39"/>
                  </a:cubicBezTo>
                  <a:cubicBezTo>
                    <a:pt x="212" y="36"/>
                    <a:pt x="209" y="34"/>
                    <a:pt x="206" y="34"/>
                  </a:cubicBezTo>
                  <a:cubicBezTo>
                    <a:pt x="204" y="33"/>
                    <a:pt x="202" y="33"/>
                    <a:pt x="200" y="33"/>
                  </a:cubicBezTo>
                  <a:close/>
                </a:path>
              </a:pathLst>
            </a:custGeom>
            <a:solidFill>
              <a:srgbClr val="41294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2" name="Google Shape;2150;p62">
              <a:extLst>
                <a:ext uri="{FF2B5EF4-FFF2-40B4-BE49-F238E27FC236}">
                  <a16:creationId xmlns:a16="http://schemas.microsoft.com/office/drawing/2014/main" id="{14A9B4BC-F014-B6D1-E39F-99F1D857023E}"/>
                </a:ext>
              </a:extLst>
            </p:cNvPr>
            <p:cNvSpPr/>
            <p:nvPr/>
          </p:nvSpPr>
          <p:spPr>
            <a:xfrm>
              <a:off x="10912222" y="2196387"/>
              <a:ext cx="245174" cy="197626"/>
            </a:xfrm>
            <a:custGeom>
              <a:avLst/>
              <a:gdLst/>
              <a:ahLst/>
              <a:cxnLst/>
              <a:rect l="l" t="t" r="r" b="b"/>
              <a:pathLst>
                <a:path w="165" h="133" extrusionOk="0">
                  <a:moveTo>
                    <a:pt x="9" y="0"/>
                  </a:moveTo>
                  <a:lnTo>
                    <a:pt x="165" y="21"/>
                  </a:lnTo>
                  <a:lnTo>
                    <a:pt x="160" y="49"/>
                  </a:lnTo>
                  <a:cubicBezTo>
                    <a:pt x="160" y="49"/>
                    <a:pt x="152" y="141"/>
                    <a:pt x="69" y="133"/>
                  </a:cubicBezTo>
                  <a:cubicBezTo>
                    <a:pt x="-13" y="125"/>
                    <a:pt x="2" y="36"/>
                    <a:pt x="2" y="36"/>
                  </a:cubicBezTo>
                  <a:lnTo>
                    <a:pt x="9" y="0"/>
                  </a:lnTo>
                  <a:close/>
                </a:path>
              </a:pathLst>
            </a:custGeom>
            <a:solidFill>
              <a:srgbClr val="6E72FF"/>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33" name="Google Shape;2151;p62">
              <a:extLst>
                <a:ext uri="{FF2B5EF4-FFF2-40B4-BE49-F238E27FC236}">
                  <a16:creationId xmlns:a16="http://schemas.microsoft.com/office/drawing/2014/main" id="{9B3B4EE8-BF92-9A21-C7D7-5EEAC7DD740D}"/>
                </a:ext>
              </a:extLst>
            </p:cNvPr>
            <p:cNvGrpSpPr/>
            <p:nvPr/>
          </p:nvGrpSpPr>
          <p:grpSpPr>
            <a:xfrm>
              <a:off x="9689323" y="1698606"/>
              <a:ext cx="2344757" cy="1567637"/>
              <a:chOff x="9689323" y="1698606"/>
              <a:chExt cx="2344757" cy="1567637"/>
            </a:xfrm>
          </p:grpSpPr>
          <p:sp>
            <p:nvSpPr>
              <p:cNvPr id="2034" name="Google Shape;2152;p62">
                <a:extLst>
                  <a:ext uri="{FF2B5EF4-FFF2-40B4-BE49-F238E27FC236}">
                    <a16:creationId xmlns:a16="http://schemas.microsoft.com/office/drawing/2014/main" id="{ED9B9B0E-B806-B1AF-A8F0-855E60E9F161}"/>
                  </a:ext>
                </a:extLst>
              </p:cNvPr>
              <p:cNvSpPr/>
              <p:nvPr/>
            </p:nvSpPr>
            <p:spPr>
              <a:xfrm>
                <a:off x="10032566" y="1698606"/>
                <a:ext cx="184252" cy="182767"/>
              </a:xfrm>
              <a:custGeom>
                <a:avLst/>
                <a:gdLst/>
                <a:ahLst/>
                <a:cxnLst/>
                <a:rect l="l" t="t" r="r" b="b"/>
                <a:pathLst>
                  <a:path w="124" h="123" extrusionOk="0">
                    <a:moveTo>
                      <a:pt x="62" y="123"/>
                    </a:moveTo>
                    <a:cubicBezTo>
                      <a:pt x="28" y="123"/>
                      <a:pt x="0" y="96"/>
                      <a:pt x="0" y="62"/>
                    </a:cubicBezTo>
                    <a:cubicBezTo>
                      <a:pt x="0" y="27"/>
                      <a:pt x="28" y="0"/>
                      <a:pt x="62" y="0"/>
                    </a:cubicBezTo>
                    <a:cubicBezTo>
                      <a:pt x="96" y="0"/>
                      <a:pt x="124" y="27"/>
                      <a:pt x="124" y="62"/>
                    </a:cubicBezTo>
                    <a:cubicBezTo>
                      <a:pt x="124" y="96"/>
                      <a:pt x="96" y="123"/>
                      <a:pt x="62" y="123"/>
                    </a:cubicBezTo>
                    <a:moveTo>
                      <a:pt x="62" y="12"/>
                    </a:moveTo>
                    <a:cubicBezTo>
                      <a:pt x="35" y="12"/>
                      <a:pt x="12" y="34"/>
                      <a:pt x="12" y="62"/>
                    </a:cubicBezTo>
                    <a:cubicBezTo>
                      <a:pt x="12" y="89"/>
                      <a:pt x="35" y="111"/>
                      <a:pt x="62" y="111"/>
                    </a:cubicBezTo>
                    <a:cubicBezTo>
                      <a:pt x="90" y="111"/>
                      <a:pt x="112" y="89"/>
                      <a:pt x="112" y="62"/>
                    </a:cubicBezTo>
                    <a:cubicBezTo>
                      <a:pt x="112" y="34"/>
                      <a:pt x="90" y="12"/>
                      <a:pt x="62"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5" name="Google Shape;2153;p62">
                <a:extLst>
                  <a:ext uri="{FF2B5EF4-FFF2-40B4-BE49-F238E27FC236}">
                    <a16:creationId xmlns:a16="http://schemas.microsoft.com/office/drawing/2014/main" id="{91E27C70-B8D0-8304-1E55-D3C34B45E6BF}"/>
                  </a:ext>
                </a:extLst>
              </p:cNvPr>
              <p:cNvSpPr/>
              <p:nvPr/>
            </p:nvSpPr>
            <p:spPr>
              <a:xfrm>
                <a:off x="9689323" y="2376182"/>
                <a:ext cx="261519" cy="261521"/>
              </a:xfrm>
              <a:custGeom>
                <a:avLst/>
                <a:gdLst/>
                <a:ahLst/>
                <a:cxnLst/>
                <a:rect l="l" t="t" r="r" b="b"/>
                <a:pathLst>
                  <a:path w="176" h="176" extrusionOk="0">
                    <a:moveTo>
                      <a:pt x="88" y="176"/>
                    </a:moveTo>
                    <a:cubicBezTo>
                      <a:pt x="39" y="176"/>
                      <a:pt x="0" y="136"/>
                      <a:pt x="0" y="88"/>
                    </a:cubicBezTo>
                    <a:cubicBezTo>
                      <a:pt x="0" y="39"/>
                      <a:pt x="39" y="0"/>
                      <a:pt x="88" y="0"/>
                    </a:cubicBezTo>
                    <a:cubicBezTo>
                      <a:pt x="136" y="0"/>
                      <a:pt x="176" y="39"/>
                      <a:pt x="176" y="88"/>
                    </a:cubicBezTo>
                    <a:cubicBezTo>
                      <a:pt x="176" y="136"/>
                      <a:pt x="136" y="176"/>
                      <a:pt x="88" y="176"/>
                    </a:cubicBezTo>
                    <a:moveTo>
                      <a:pt x="88" y="12"/>
                    </a:moveTo>
                    <a:cubicBezTo>
                      <a:pt x="46" y="12"/>
                      <a:pt x="12" y="46"/>
                      <a:pt x="12" y="88"/>
                    </a:cubicBezTo>
                    <a:cubicBezTo>
                      <a:pt x="12" y="130"/>
                      <a:pt x="46" y="164"/>
                      <a:pt x="88" y="164"/>
                    </a:cubicBezTo>
                    <a:cubicBezTo>
                      <a:pt x="129" y="164"/>
                      <a:pt x="164" y="130"/>
                      <a:pt x="164" y="88"/>
                    </a:cubicBezTo>
                    <a:cubicBezTo>
                      <a:pt x="164" y="46"/>
                      <a:pt x="130" y="12"/>
                      <a:pt x="88" y="1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6" name="Google Shape;2154;p62">
                <a:extLst>
                  <a:ext uri="{FF2B5EF4-FFF2-40B4-BE49-F238E27FC236}">
                    <a16:creationId xmlns:a16="http://schemas.microsoft.com/office/drawing/2014/main" id="{A56B4031-5801-2836-A353-D4BADA8E82D6}"/>
                  </a:ext>
                </a:extLst>
              </p:cNvPr>
              <p:cNvSpPr/>
              <p:nvPr/>
            </p:nvSpPr>
            <p:spPr>
              <a:xfrm>
                <a:off x="11837940" y="2047796"/>
                <a:ext cx="196139" cy="194655"/>
              </a:xfrm>
              <a:custGeom>
                <a:avLst/>
                <a:gdLst/>
                <a:ahLst/>
                <a:cxnLst/>
                <a:rect l="l" t="t" r="r" b="b"/>
                <a:pathLst>
                  <a:path w="132" h="131" extrusionOk="0">
                    <a:moveTo>
                      <a:pt x="66" y="131"/>
                    </a:moveTo>
                    <a:cubicBezTo>
                      <a:pt x="30" y="131"/>
                      <a:pt x="0" y="101"/>
                      <a:pt x="0" y="65"/>
                    </a:cubicBezTo>
                    <a:cubicBezTo>
                      <a:pt x="0" y="29"/>
                      <a:pt x="30" y="0"/>
                      <a:pt x="66" y="0"/>
                    </a:cubicBezTo>
                    <a:cubicBezTo>
                      <a:pt x="102" y="0"/>
                      <a:pt x="131" y="29"/>
                      <a:pt x="131" y="65"/>
                    </a:cubicBezTo>
                    <a:cubicBezTo>
                      <a:pt x="132" y="101"/>
                      <a:pt x="102" y="131"/>
                      <a:pt x="66" y="131"/>
                    </a:cubicBezTo>
                    <a:moveTo>
                      <a:pt x="66" y="12"/>
                    </a:moveTo>
                    <a:cubicBezTo>
                      <a:pt x="36" y="12"/>
                      <a:pt x="12" y="36"/>
                      <a:pt x="12" y="65"/>
                    </a:cubicBezTo>
                    <a:cubicBezTo>
                      <a:pt x="12" y="95"/>
                      <a:pt x="37" y="119"/>
                      <a:pt x="66" y="119"/>
                    </a:cubicBezTo>
                    <a:cubicBezTo>
                      <a:pt x="96" y="119"/>
                      <a:pt x="120" y="95"/>
                      <a:pt x="120" y="65"/>
                    </a:cubicBezTo>
                    <a:cubicBezTo>
                      <a:pt x="120" y="36"/>
                      <a:pt x="96" y="12"/>
                      <a:pt x="66" y="12"/>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7" name="Google Shape;2155;p62">
                <a:extLst>
                  <a:ext uri="{FF2B5EF4-FFF2-40B4-BE49-F238E27FC236}">
                    <a16:creationId xmlns:a16="http://schemas.microsoft.com/office/drawing/2014/main" id="{0672CE32-B56D-63AD-95E6-1FCFE1F5B741}"/>
                  </a:ext>
                </a:extLst>
              </p:cNvPr>
              <p:cNvSpPr/>
              <p:nvPr/>
            </p:nvSpPr>
            <p:spPr>
              <a:xfrm>
                <a:off x="11711639" y="3043357"/>
                <a:ext cx="221400" cy="222887"/>
              </a:xfrm>
              <a:custGeom>
                <a:avLst/>
                <a:gdLst/>
                <a:ahLst/>
                <a:cxnLst/>
                <a:rect l="l" t="t" r="r" b="b"/>
                <a:pathLst>
                  <a:path w="149" h="150" extrusionOk="0">
                    <a:moveTo>
                      <a:pt x="75" y="150"/>
                    </a:moveTo>
                    <a:cubicBezTo>
                      <a:pt x="33" y="150"/>
                      <a:pt x="0" y="116"/>
                      <a:pt x="0" y="75"/>
                    </a:cubicBezTo>
                    <a:cubicBezTo>
                      <a:pt x="0" y="34"/>
                      <a:pt x="34" y="0"/>
                      <a:pt x="75" y="0"/>
                    </a:cubicBezTo>
                    <a:cubicBezTo>
                      <a:pt x="117" y="0"/>
                      <a:pt x="149" y="34"/>
                      <a:pt x="149" y="75"/>
                    </a:cubicBezTo>
                    <a:cubicBezTo>
                      <a:pt x="149" y="116"/>
                      <a:pt x="116" y="150"/>
                      <a:pt x="75" y="150"/>
                    </a:cubicBezTo>
                    <a:moveTo>
                      <a:pt x="75" y="12"/>
                    </a:moveTo>
                    <a:cubicBezTo>
                      <a:pt x="40" y="12"/>
                      <a:pt x="12" y="40"/>
                      <a:pt x="12" y="75"/>
                    </a:cubicBezTo>
                    <a:cubicBezTo>
                      <a:pt x="12" y="110"/>
                      <a:pt x="40" y="138"/>
                      <a:pt x="75" y="138"/>
                    </a:cubicBezTo>
                    <a:cubicBezTo>
                      <a:pt x="109" y="138"/>
                      <a:pt x="138" y="110"/>
                      <a:pt x="138" y="75"/>
                    </a:cubicBezTo>
                    <a:cubicBezTo>
                      <a:pt x="138" y="40"/>
                      <a:pt x="109" y="12"/>
                      <a:pt x="75" y="12"/>
                    </a:cubicBez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2048" name="Google Shape;2157;p62">
            <a:extLst>
              <a:ext uri="{FF2B5EF4-FFF2-40B4-BE49-F238E27FC236}">
                <a16:creationId xmlns:a16="http://schemas.microsoft.com/office/drawing/2014/main" id="{F6AF555B-5BA9-8050-C5B8-5802F1663ECE}"/>
              </a:ext>
            </a:extLst>
          </p:cNvPr>
          <p:cNvSpPr/>
          <p:nvPr/>
        </p:nvSpPr>
        <p:spPr>
          <a:xfrm rot="12005882">
            <a:off x="4125640" y="790742"/>
            <a:ext cx="421678" cy="421856"/>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082" name="Google Shape;1085;p42">
            <a:extLst>
              <a:ext uri="{FF2B5EF4-FFF2-40B4-BE49-F238E27FC236}">
                <a16:creationId xmlns:a16="http://schemas.microsoft.com/office/drawing/2014/main" id="{1E2094DF-0C0A-D269-0828-6DA06A0805E7}"/>
              </a:ext>
            </a:extLst>
          </p:cNvPr>
          <p:cNvSpPr/>
          <p:nvPr/>
        </p:nvSpPr>
        <p:spPr>
          <a:xfrm rot="10993554">
            <a:off x="1503305" y="3776449"/>
            <a:ext cx="351858" cy="351858"/>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083" name="Google Shape;2014;p61">
            <a:extLst>
              <a:ext uri="{FF2B5EF4-FFF2-40B4-BE49-F238E27FC236}">
                <a16:creationId xmlns:a16="http://schemas.microsoft.com/office/drawing/2014/main" id="{F9469129-230F-0C86-0AF0-51B5FC362961}"/>
              </a:ext>
            </a:extLst>
          </p:cNvPr>
          <p:cNvSpPr/>
          <p:nvPr/>
        </p:nvSpPr>
        <p:spPr>
          <a:xfrm rot="8924408">
            <a:off x="7739650" y="2442960"/>
            <a:ext cx="408155" cy="408155"/>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Tree>
    <p:extLst>
      <p:ext uri="{BB962C8B-B14F-4D97-AF65-F5344CB8AC3E}">
        <p14:creationId xmlns:p14="http://schemas.microsoft.com/office/powerpoint/2010/main" val="178336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8">
          <a:extLst>
            <a:ext uri="{FF2B5EF4-FFF2-40B4-BE49-F238E27FC236}">
              <a16:creationId xmlns:a16="http://schemas.microsoft.com/office/drawing/2014/main" id="{DA96E815-7102-D555-AB89-DCC7D76ED429}"/>
            </a:ext>
          </a:extLst>
        </p:cNvPr>
        <p:cNvGrpSpPr/>
        <p:nvPr/>
      </p:nvGrpSpPr>
      <p:grpSpPr>
        <a:xfrm>
          <a:off x="0" y="0"/>
          <a:ext cx="0" cy="0"/>
          <a:chOff x="0" y="0"/>
          <a:chExt cx="0" cy="0"/>
        </a:xfrm>
      </p:grpSpPr>
      <p:sp>
        <p:nvSpPr>
          <p:cNvPr id="2" name="Google Shape;2020;p62">
            <a:extLst>
              <a:ext uri="{FF2B5EF4-FFF2-40B4-BE49-F238E27FC236}">
                <a16:creationId xmlns:a16="http://schemas.microsoft.com/office/drawing/2014/main" id="{1905C2D4-DD62-5BFB-A27B-08CA42D359A5}"/>
              </a:ext>
            </a:extLst>
          </p:cNvPr>
          <p:cNvSpPr txBox="1">
            <a:spLocks noGrp="1"/>
          </p:cNvSpPr>
          <p:nvPr>
            <p:ph type="title"/>
          </p:nvPr>
        </p:nvSpPr>
        <p:spPr>
          <a:xfrm>
            <a:off x="1237994" y="1385340"/>
            <a:ext cx="3699000" cy="1058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Thanks!</a:t>
            </a:r>
            <a:endParaRPr sz="7200"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grpSp>
        <p:nvGrpSpPr>
          <p:cNvPr id="1605" name="Google Shape;2127;p62">
            <a:extLst>
              <a:ext uri="{FF2B5EF4-FFF2-40B4-BE49-F238E27FC236}">
                <a16:creationId xmlns:a16="http://schemas.microsoft.com/office/drawing/2014/main" id="{FE069F31-4A03-DCF8-C7DA-64D10B58BA59}"/>
              </a:ext>
            </a:extLst>
          </p:cNvPr>
          <p:cNvGrpSpPr/>
          <p:nvPr/>
        </p:nvGrpSpPr>
        <p:grpSpPr>
          <a:xfrm rot="1180893">
            <a:off x="656029" y="3589386"/>
            <a:ext cx="854875" cy="855331"/>
            <a:chOff x="9506556" y="1154763"/>
            <a:chExt cx="2817276" cy="2818776"/>
          </a:xfrm>
        </p:grpSpPr>
        <p:sp>
          <p:nvSpPr>
            <p:cNvPr id="1606" name="Google Shape;2128;p62">
              <a:extLst>
                <a:ext uri="{FF2B5EF4-FFF2-40B4-BE49-F238E27FC236}">
                  <a16:creationId xmlns:a16="http://schemas.microsoft.com/office/drawing/2014/main" id="{DBE71397-E548-C8B6-33BC-2753953767F2}"/>
                </a:ext>
              </a:extLst>
            </p:cNvPr>
            <p:cNvSpPr/>
            <p:nvPr/>
          </p:nvSpPr>
          <p:spPr>
            <a:xfrm>
              <a:off x="9506556" y="1154763"/>
              <a:ext cx="2817276" cy="2818776"/>
            </a:xfrm>
            <a:custGeom>
              <a:avLst/>
              <a:gdLst/>
              <a:ahLst/>
              <a:cxnLst/>
              <a:rect l="l" t="t" r="r" b="b"/>
              <a:pathLst>
                <a:path w="1896" h="1897" extrusionOk="0">
                  <a:moveTo>
                    <a:pt x="948" y="1897"/>
                  </a:moveTo>
                  <a:cubicBezTo>
                    <a:pt x="899" y="1897"/>
                    <a:pt x="849" y="1893"/>
                    <a:pt x="801" y="1885"/>
                  </a:cubicBezTo>
                  <a:cubicBezTo>
                    <a:pt x="702" y="1870"/>
                    <a:pt x="606" y="1839"/>
                    <a:pt x="516" y="1793"/>
                  </a:cubicBezTo>
                  <a:cubicBezTo>
                    <a:pt x="363" y="1714"/>
                    <a:pt x="234" y="1596"/>
                    <a:pt x="143" y="1450"/>
                  </a:cubicBezTo>
                  <a:cubicBezTo>
                    <a:pt x="49" y="1300"/>
                    <a:pt x="0" y="1126"/>
                    <a:pt x="0" y="949"/>
                  </a:cubicBezTo>
                  <a:cubicBezTo>
                    <a:pt x="0" y="827"/>
                    <a:pt x="23" y="709"/>
                    <a:pt x="67" y="597"/>
                  </a:cubicBezTo>
                  <a:cubicBezTo>
                    <a:pt x="153" y="382"/>
                    <a:pt x="314" y="206"/>
                    <a:pt x="522" y="102"/>
                  </a:cubicBezTo>
                  <a:cubicBezTo>
                    <a:pt x="655" y="35"/>
                    <a:pt x="798" y="0"/>
                    <a:pt x="948" y="0"/>
                  </a:cubicBezTo>
                  <a:cubicBezTo>
                    <a:pt x="1112" y="0"/>
                    <a:pt x="1272" y="43"/>
                    <a:pt x="1413" y="123"/>
                  </a:cubicBezTo>
                  <a:cubicBezTo>
                    <a:pt x="1550" y="200"/>
                    <a:pt x="1667" y="312"/>
                    <a:pt x="1751" y="445"/>
                  </a:cubicBezTo>
                  <a:cubicBezTo>
                    <a:pt x="1809" y="538"/>
                    <a:pt x="1850" y="639"/>
                    <a:pt x="1874" y="745"/>
                  </a:cubicBezTo>
                  <a:cubicBezTo>
                    <a:pt x="1874" y="747"/>
                    <a:pt x="1874" y="748"/>
                    <a:pt x="1875" y="750"/>
                  </a:cubicBezTo>
                  <a:cubicBezTo>
                    <a:pt x="1880" y="776"/>
                    <a:pt x="1885" y="803"/>
                    <a:pt x="1888" y="830"/>
                  </a:cubicBezTo>
                  <a:cubicBezTo>
                    <a:pt x="1890" y="844"/>
                    <a:pt x="1891" y="858"/>
                    <a:pt x="1893" y="872"/>
                  </a:cubicBezTo>
                  <a:cubicBezTo>
                    <a:pt x="1895" y="897"/>
                    <a:pt x="1896" y="923"/>
                    <a:pt x="1896" y="949"/>
                  </a:cubicBezTo>
                  <a:cubicBezTo>
                    <a:pt x="1896" y="1124"/>
                    <a:pt x="1847" y="1295"/>
                    <a:pt x="1756" y="1444"/>
                  </a:cubicBezTo>
                  <a:lnTo>
                    <a:pt x="1754" y="1447"/>
                  </a:lnTo>
                  <a:cubicBezTo>
                    <a:pt x="1739" y="1472"/>
                    <a:pt x="1721" y="1497"/>
                    <a:pt x="1703" y="1521"/>
                  </a:cubicBezTo>
                  <a:cubicBezTo>
                    <a:pt x="1617" y="1635"/>
                    <a:pt x="1504" y="1730"/>
                    <a:pt x="1376" y="1795"/>
                  </a:cubicBezTo>
                  <a:cubicBezTo>
                    <a:pt x="1243" y="1862"/>
                    <a:pt x="1099" y="1897"/>
                    <a:pt x="948" y="189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7" name="Google Shape;2129;p62">
              <a:extLst>
                <a:ext uri="{FF2B5EF4-FFF2-40B4-BE49-F238E27FC236}">
                  <a16:creationId xmlns:a16="http://schemas.microsoft.com/office/drawing/2014/main" id="{45300EA9-4E28-ECD8-5AB2-F730EF6739B0}"/>
                </a:ext>
              </a:extLst>
            </p:cNvPr>
            <p:cNvSpPr/>
            <p:nvPr/>
          </p:nvSpPr>
          <p:spPr>
            <a:xfrm>
              <a:off x="9591253" y="1209741"/>
              <a:ext cx="2634510" cy="2554284"/>
            </a:xfrm>
            <a:custGeom>
              <a:avLst/>
              <a:gdLst/>
              <a:ahLst/>
              <a:cxnLst/>
              <a:rect l="l" t="t" r="r" b="b"/>
              <a:pathLst>
                <a:path w="1773" h="1719" extrusionOk="0">
                  <a:moveTo>
                    <a:pt x="1414" y="882"/>
                  </a:moveTo>
                  <a:cubicBezTo>
                    <a:pt x="1414" y="962"/>
                    <a:pt x="1792" y="1068"/>
                    <a:pt x="1772" y="1141"/>
                  </a:cubicBezTo>
                  <a:cubicBezTo>
                    <a:pt x="1711" y="1379"/>
                    <a:pt x="1555" y="1579"/>
                    <a:pt x="1348" y="1700"/>
                  </a:cubicBezTo>
                  <a:cubicBezTo>
                    <a:pt x="1213" y="1778"/>
                    <a:pt x="1060" y="1597"/>
                    <a:pt x="894" y="1597"/>
                  </a:cubicBezTo>
                  <a:cubicBezTo>
                    <a:pt x="636" y="1597"/>
                    <a:pt x="400" y="1716"/>
                    <a:pt x="235" y="1544"/>
                  </a:cubicBezTo>
                  <a:cubicBezTo>
                    <a:pt x="120" y="1425"/>
                    <a:pt x="37" y="1276"/>
                    <a:pt x="1" y="1109"/>
                  </a:cubicBezTo>
                  <a:cubicBezTo>
                    <a:pt x="-13" y="1045"/>
                    <a:pt x="227" y="920"/>
                    <a:pt x="227" y="853"/>
                  </a:cubicBezTo>
                  <a:cubicBezTo>
                    <a:pt x="227" y="525"/>
                    <a:pt x="152" y="297"/>
                    <a:pt x="411" y="137"/>
                  </a:cubicBezTo>
                  <a:cubicBezTo>
                    <a:pt x="550" y="50"/>
                    <a:pt x="715" y="0"/>
                    <a:pt x="891" y="0"/>
                  </a:cubicBezTo>
                  <a:cubicBezTo>
                    <a:pt x="968" y="0"/>
                    <a:pt x="1042" y="9"/>
                    <a:pt x="1113" y="27"/>
                  </a:cubicBezTo>
                  <a:cubicBezTo>
                    <a:pt x="1508" y="126"/>
                    <a:pt x="1414" y="456"/>
                    <a:pt x="1414" y="88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8" name="Google Shape;2130;p62">
              <a:extLst>
                <a:ext uri="{FF2B5EF4-FFF2-40B4-BE49-F238E27FC236}">
                  <a16:creationId xmlns:a16="http://schemas.microsoft.com/office/drawing/2014/main" id="{F27707E9-A084-5C01-00AF-98B1393F7925}"/>
                </a:ext>
              </a:extLst>
            </p:cNvPr>
            <p:cNvSpPr/>
            <p:nvPr/>
          </p:nvSpPr>
          <p:spPr>
            <a:xfrm>
              <a:off x="11158882" y="1249861"/>
              <a:ext cx="1109971" cy="1717715"/>
            </a:xfrm>
            <a:custGeom>
              <a:avLst/>
              <a:gdLst/>
              <a:ahLst/>
              <a:cxnLst/>
              <a:rect l="l" t="t" r="r" b="b"/>
              <a:pathLst>
                <a:path w="747" h="1156" extrusionOk="0">
                  <a:moveTo>
                    <a:pt x="747" y="884"/>
                  </a:moveTo>
                  <a:cubicBezTo>
                    <a:pt x="747" y="964"/>
                    <a:pt x="737" y="1041"/>
                    <a:pt x="717" y="1114"/>
                  </a:cubicBezTo>
                  <a:cubicBezTo>
                    <a:pt x="671" y="1141"/>
                    <a:pt x="619" y="1156"/>
                    <a:pt x="566" y="1156"/>
                  </a:cubicBezTo>
                  <a:cubicBezTo>
                    <a:pt x="446" y="1155"/>
                    <a:pt x="335" y="1074"/>
                    <a:pt x="279" y="967"/>
                  </a:cubicBezTo>
                  <a:cubicBezTo>
                    <a:pt x="223" y="861"/>
                    <a:pt x="216" y="734"/>
                    <a:pt x="238" y="616"/>
                  </a:cubicBezTo>
                  <a:cubicBezTo>
                    <a:pt x="245" y="579"/>
                    <a:pt x="255" y="541"/>
                    <a:pt x="247" y="505"/>
                  </a:cubicBezTo>
                  <a:cubicBezTo>
                    <a:pt x="228" y="422"/>
                    <a:pt x="132" y="387"/>
                    <a:pt x="71" y="327"/>
                  </a:cubicBezTo>
                  <a:cubicBezTo>
                    <a:pt x="-7" y="250"/>
                    <a:pt x="-32" y="78"/>
                    <a:pt x="58" y="0"/>
                  </a:cubicBezTo>
                  <a:cubicBezTo>
                    <a:pt x="453" y="99"/>
                    <a:pt x="747" y="458"/>
                    <a:pt x="747" y="88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9" name="Google Shape;2131;p62">
              <a:extLst>
                <a:ext uri="{FF2B5EF4-FFF2-40B4-BE49-F238E27FC236}">
                  <a16:creationId xmlns:a16="http://schemas.microsoft.com/office/drawing/2014/main" id="{8D80C2F9-7EB9-C3E6-2189-902DC48BB396}"/>
                </a:ext>
              </a:extLst>
            </p:cNvPr>
            <p:cNvSpPr/>
            <p:nvPr/>
          </p:nvSpPr>
          <p:spPr>
            <a:xfrm>
              <a:off x="9560049" y="1413311"/>
              <a:ext cx="756326" cy="1444307"/>
            </a:xfrm>
            <a:custGeom>
              <a:avLst/>
              <a:gdLst/>
              <a:ahLst/>
              <a:cxnLst/>
              <a:rect l="l" t="t" r="r" b="b"/>
              <a:pathLst>
                <a:path w="509" h="972" extrusionOk="0">
                  <a:moveTo>
                    <a:pt x="509" y="202"/>
                  </a:moveTo>
                  <a:cubicBezTo>
                    <a:pt x="507" y="279"/>
                    <a:pt x="473" y="356"/>
                    <a:pt x="416" y="407"/>
                  </a:cubicBezTo>
                  <a:cubicBezTo>
                    <a:pt x="391" y="430"/>
                    <a:pt x="360" y="450"/>
                    <a:pt x="349" y="482"/>
                  </a:cubicBezTo>
                  <a:cubicBezTo>
                    <a:pt x="343" y="499"/>
                    <a:pt x="344" y="518"/>
                    <a:pt x="345" y="536"/>
                  </a:cubicBezTo>
                  <a:cubicBezTo>
                    <a:pt x="349" y="640"/>
                    <a:pt x="348" y="750"/>
                    <a:pt x="291" y="838"/>
                  </a:cubicBezTo>
                  <a:cubicBezTo>
                    <a:pt x="234" y="926"/>
                    <a:pt x="126" y="973"/>
                    <a:pt x="21" y="972"/>
                  </a:cubicBezTo>
                  <a:cubicBezTo>
                    <a:pt x="7" y="908"/>
                    <a:pt x="0" y="842"/>
                    <a:pt x="0" y="775"/>
                  </a:cubicBezTo>
                  <a:cubicBezTo>
                    <a:pt x="0" y="447"/>
                    <a:pt x="172" y="160"/>
                    <a:pt x="431" y="0"/>
                  </a:cubicBezTo>
                  <a:cubicBezTo>
                    <a:pt x="484" y="51"/>
                    <a:pt x="511" y="134"/>
                    <a:pt x="509" y="2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0" name="Google Shape;2132;p62">
              <a:extLst>
                <a:ext uri="{FF2B5EF4-FFF2-40B4-BE49-F238E27FC236}">
                  <a16:creationId xmlns:a16="http://schemas.microsoft.com/office/drawing/2014/main" id="{A9EAD615-DA1E-63B0-AF4A-57CA11DB6CCA}"/>
                </a:ext>
              </a:extLst>
            </p:cNvPr>
            <p:cNvSpPr/>
            <p:nvPr/>
          </p:nvSpPr>
          <p:spPr>
            <a:xfrm>
              <a:off x="9940440" y="3370257"/>
              <a:ext cx="1653812" cy="548302"/>
            </a:xfrm>
            <a:custGeom>
              <a:avLst/>
              <a:gdLst/>
              <a:ahLst/>
              <a:cxnLst/>
              <a:rect l="l" t="t" r="r" b="b"/>
              <a:pathLst>
                <a:path w="1113" h="369" extrusionOk="0">
                  <a:moveTo>
                    <a:pt x="1113" y="246"/>
                  </a:moveTo>
                  <a:cubicBezTo>
                    <a:pt x="978" y="324"/>
                    <a:pt x="823" y="369"/>
                    <a:pt x="656" y="369"/>
                  </a:cubicBezTo>
                  <a:cubicBezTo>
                    <a:pt x="398" y="369"/>
                    <a:pt x="165" y="262"/>
                    <a:pt x="0" y="90"/>
                  </a:cubicBezTo>
                  <a:cubicBezTo>
                    <a:pt x="35" y="57"/>
                    <a:pt x="79" y="32"/>
                    <a:pt x="121" y="17"/>
                  </a:cubicBezTo>
                  <a:cubicBezTo>
                    <a:pt x="213" y="-14"/>
                    <a:pt x="319" y="-2"/>
                    <a:pt x="401" y="50"/>
                  </a:cubicBezTo>
                  <a:cubicBezTo>
                    <a:pt x="417" y="60"/>
                    <a:pt x="431" y="71"/>
                    <a:pt x="449" y="75"/>
                  </a:cubicBezTo>
                  <a:cubicBezTo>
                    <a:pt x="476" y="83"/>
                    <a:pt x="505" y="73"/>
                    <a:pt x="531" y="64"/>
                  </a:cubicBezTo>
                  <a:cubicBezTo>
                    <a:pt x="620" y="34"/>
                    <a:pt x="711" y="3"/>
                    <a:pt x="806" y="1"/>
                  </a:cubicBezTo>
                  <a:cubicBezTo>
                    <a:pt x="900" y="-2"/>
                    <a:pt x="999" y="29"/>
                    <a:pt x="1058" y="102"/>
                  </a:cubicBezTo>
                  <a:cubicBezTo>
                    <a:pt x="1091" y="142"/>
                    <a:pt x="1109" y="194"/>
                    <a:pt x="1113" y="24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1" name="Google Shape;2133;p62">
              <a:extLst>
                <a:ext uri="{FF2B5EF4-FFF2-40B4-BE49-F238E27FC236}">
                  <a16:creationId xmlns:a16="http://schemas.microsoft.com/office/drawing/2014/main" id="{F0C8FBE6-3106-08D3-55AE-DD57A3A0BE0B}"/>
                </a:ext>
              </a:extLst>
            </p:cNvPr>
            <p:cNvGrpSpPr/>
            <p:nvPr/>
          </p:nvGrpSpPr>
          <p:grpSpPr>
            <a:xfrm>
              <a:off x="10381754" y="1258776"/>
              <a:ext cx="1405666" cy="1046082"/>
              <a:chOff x="10381754" y="1258776"/>
              <a:chExt cx="1405666" cy="1046082"/>
            </a:xfrm>
          </p:grpSpPr>
          <p:sp>
            <p:nvSpPr>
              <p:cNvPr id="1626" name="Google Shape;2134;p62">
                <a:extLst>
                  <a:ext uri="{FF2B5EF4-FFF2-40B4-BE49-F238E27FC236}">
                    <a16:creationId xmlns:a16="http://schemas.microsoft.com/office/drawing/2014/main" id="{C4F222CB-110A-B6AF-8FB8-46DBD7A5DF42}"/>
                  </a:ext>
                </a:extLst>
              </p:cNvPr>
              <p:cNvSpPr/>
              <p:nvPr/>
            </p:nvSpPr>
            <p:spPr>
              <a:xfrm>
                <a:off x="10381754" y="1927437"/>
                <a:ext cx="270435" cy="46063"/>
              </a:xfrm>
              <a:custGeom>
                <a:avLst/>
                <a:gdLst/>
                <a:ahLst/>
                <a:cxnLst/>
                <a:rect l="l" t="t" r="r" b="b"/>
                <a:pathLst>
                  <a:path w="182" h="31" extrusionOk="0">
                    <a:moveTo>
                      <a:pt x="176" y="31"/>
                    </a:moveTo>
                    <a:lnTo>
                      <a:pt x="176" y="31"/>
                    </a:lnTo>
                    <a:lnTo>
                      <a:pt x="5" y="11"/>
                    </a:lnTo>
                    <a:cubicBezTo>
                      <a:pt x="2" y="11"/>
                      <a:pt x="0" y="8"/>
                      <a:pt x="1" y="5"/>
                    </a:cubicBezTo>
                    <a:cubicBezTo>
                      <a:pt x="1" y="2"/>
                      <a:pt x="4" y="0"/>
                      <a:pt x="7" y="0"/>
                    </a:cubicBezTo>
                    <a:lnTo>
                      <a:pt x="177" y="20"/>
                    </a:lnTo>
                    <a:cubicBezTo>
                      <a:pt x="180" y="20"/>
                      <a:pt x="182" y="23"/>
                      <a:pt x="182" y="26"/>
                    </a:cubicBezTo>
                    <a:cubicBezTo>
                      <a:pt x="182" y="29"/>
                      <a:pt x="179" y="31"/>
                      <a:pt x="176" y="31"/>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7" name="Google Shape;2135;p62">
                <a:extLst>
                  <a:ext uri="{FF2B5EF4-FFF2-40B4-BE49-F238E27FC236}">
                    <a16:creationId xmlns:a16="http://schemas.microsoft.com/office/drawing/2014/main" id="{63C42567-A7A3-0370-7F98-9BFDA9452AF3}"/>
                  </a:ext>
                </a:extLst>
              </p:cNvPr>
              <p:cNvSpPr/>
              <p:nvPr/>
            </p:nvSpPr>
            <p:spPr>
              <a:xfrm>
                <a:off x="10414444" y="1683747"/>
                <a:ext cx="228829" cy="69838"/>
              </a:xfrm>
              <a:custGeom>
                <a:avLst/>
                <a:gdLst/>
                <a:ahLst/>
                <a:cxnLst/>
                <a:rect l="l" t="t" r="r" b="b"/>
                <a:pathLst>
                  <a:path w="154" h="47" extrusionOk="0">
                    <a:moveTo>
                      <a:pt x="149" y="47"/>
                    </a:moveTo>
                    <a:cubicBezTo>
                      <a:pt x="148" y="47"/>
                      <a:pt x="148" y="47"/>
                      <a:pt x="147" y="46"/>
                    </a:cubicBezTo>
                    <a:lnTo>
                      <a:pt x="5" y="10"/>
                    </a:lnTo>
                    <a:cubicBezTo>
                      <a:pt x="2" y="9"/>
                      <a:pt x="0" y="7"/>
                      <a:pt x="1" y="4"/>
                    </a:cubicBezTo>
                    <a:cubicBezTo>
                      <a:pt x="2" y="1"/>
                      <a:pt x="5" y="-1"/>
                      <a:pt x="8" y="0"/>
                    </a:cubicBezTo>
                    <a:lnTo>
                      <a:pt x="150" y="36"/>
                    </a:lnTo>
                    <a:cubicBezTo>
                      <a:pt x="153" y="37"/>
                      <a:pt x="155" y="40"/>
                      <a:pt x="154" y="43"/>
                    </a:cubicBezTo>
                    <a:cubicBezTo>
                      <a:pt x="153" y="45"/>
                      <a:pt x="151" y="47"/>
                      <a:pt x="149" y="4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8" name="Google Shape;2136;p62">
                <a:extLst>
                  <a:ext uri="{FF2B5EF4-FFF2-40B4-BE49-F238E27FC236}">
                    <a16:creationId xmlns:a16="http://schemas.microsoft.com/office/drawing/2014/main" id="{8A22F65B-19FB-3C2B-2C74-6597FEE03824}"/>
                  </a:ext>
                </a:extLst>
              </p:cNvPr>
              <p:cNvSpPr/>
              <p:nvPr/>
            </p:nvSpPr>
            <p:spPr>
              <a:xfrm>
                <a:off x="10571950" y="1420741"/>
                <a:ext cx="154534" cy="115901"/>
              </a:xfrm>
              <a:custGeom>
                <a:avLst/>
                <a:gdLst/>
                <a:ahLst/>
                <a:cxnLst/>
                <a:rect l="l" t="t" r="r" b="b"/>
                <a:pathLst>
                  <a:path w="104" h="78" extrusionOk="0">
                    <a:moveTo>
                      <a:pt x="99" y="78"/>
                    </a:moveTo>
                    <a:cubicBezTo>
                      <a:pt x="98" y="78"/>
                      <a:pt x="96" y="78"/>
                      <a:pt x="95" y="77"/>
                    </a:cubicBezTo>
                    <a:lnTo>
                      <a:pt x="3" y="10"/>
                    </a:lnTo>
                    <a:cubicBezTo>
                      <a:pt x="1" y="9"/>
                      <a:pt x="0" y="5"/>
                      <a:pt x="2" y="3"/>
                    </a:cubicBezTo>
                    <a:cubicBezTo>
                      <a:pt x="4" y="0"/>
                      <a:pt x="7" y="0"/>
                      <a:pt x="10" y="1"/>
                    </a:cubicBezTo>
                    <a:lnTo>
                      <a:pt x="102" y="68"/>
                    </a:lnTo>
                    <a:cubicBezTo>
                      <a:pt x="104" y="70"/>
                      <a:pt x="105" y="74"/>
                      <a:pt x="103" y="76"/>
                    </a:cubicBezTo>
                    <a:cubicBezTo>
                      <a:pt x="102" y="78"/>
                      <a:pt x="100" y="78"/>
                      <a:pt x="99" y="7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9" name="Google Shape;2137;p62">
                <a:extLst>
                  <a:ext uri="{FF2B5EF4-FFF2-40B4-BE49-F238E27FC236}">
                    <a16:creationId xmlns:a16="http://schemas.microsoft.com/office/drawing/2014/main" id="{F9EC3908-1023-91CB-F59C-7DD1431E0D5B}"/>
                  </a:ext>
                </a:extLst>
              </p:cNvPr>
              <p:cNvSpPr/>
              <p:nvPr/>
            </p:nvSpPr>
            <p:spPr>
              <a:xfrm>
                <a:off x="10812666" y="1258776"/>
                <a:ext cx="83211" cy="157507"/>
              </a:xfrm>
              <a:custGeom>
                <a:avLst/>
                <a:gdLst/>
                <a:ahLst/>
                <a:cxnLst/>
                <a:rect l="l" t="t" r="r" b="b"/>
                <a:pathLst>
                  <a:path w="56" h="106" extrusionOk="0">
                    <a:moveTo>
                      <a:pt x="51" y="106"/>
                    </a:moveTo>
                    <a:cubicBezTo>
                      <a:pt x="49" y="106"/>
                      <a:pt x="47" y="105"/>
                      <a:pt x="46" y="103"/>
                    </a:cubicBezTo>
                    <a:lnTo>
                      <a:pt x="1" y="8"/>
                    </a:lnTo>
                    <a:cubicBezTo>
                      <a:pt x="0" y="5"/>
                      <a:pt x="1" y="2"/>
                      <a:pt x="4" y="1"/>
                    </a:cubicBezTo>
                    <a:cubicBezTo>
                      <a:pt x="7" y="0"/>
                      <a:pt x="10" y="1"/>
                      <a:pt x="11" y="4"/>
                    </a:cubicBezTo>
                    <a:lnTo>
                      <a:pt x="56" y="99"/>
                    </a:lnTo>
                    <a:cubicBezTo>
                      <a:pt x="57" y="101"/>
                      <a:pt x="56" y="104"/>
                      <a:pt x="53" y="106"/>
                    </a:cubicBezTo>
                    <a:cubicBezTo>
                      <a:pt x="53" y="106"/>
                      <a:pt x="52" y="106"/>
                      <a:pt x="51" y="106"/>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0" name="Google Shape;2138;p62">
                <a:extLst>
                  <a:ext uri="{FF2B5EF4-FFF2-40B4-BE49-F238E27FC236}">
                    <a16:creationId xmlns:a16="http://schemas.microsoft.com/office/drawing/2014/main" id="{7014F797-AD51-E582-446E-D6F5A0A3E8FD}"/>
                  </a:ext>
                </a:extLst>
              </p:cNvPr>
              <p:cNvSpPr/>
              <p:nvPr/>
            </p:nvSpPr>
            <p:spPr>
              <a:xfrm>
                <a:off x="11560076" y="1603508"/>
                <a:ext cx="199111" cy="41606"/>
              </a:xfrm>
              <a:custGeom>
                <a:avLst/>
                <a:gdLst/>
                <a:ahLst/>
                <a:cxnLst/>
                <a:rect l="l" t="t" r="r" b="b"/>
                <a:pathLst>
                  <a:path w="134" h="28" extrusionOk="0">
                    <a:moveTo>
                      <a:pt x="5" y="28"/>
                    </a:moveTo>
                    <a:cubicBezTo>
                      <a:pt x="3" y="28"/>
                      <a:pt x="0" y="26"/>
                      <a:pt x="0" y="23"/>
                    </a:cubicBezTo>
                    <a:cubicBezTo>
                      <a:pt x="-1" y="20"/>
                      <a:pt x="2" y="17"/>
                      <a:pt x="5" y="17"/>
                    </a:cubicBezTo>
                    <a:lnTo>
                      <a:pt x="127" y="0"/>
                    </a:lnTo>
                    <a:cubicBezTo>
                      <a:pt x="130" y="0"/>
                      <a:pt x="133" y="2"/>
                      <a:pt x="134" y="5"/>
                    </a:cubicBezTo>
                    <a:cubicBezTo>
                      <a:pt x="134" y="8"/>
                      <a:pt x="132" y="11"/>
                      <a:pt x="129" y="11"/>
                    </a:cubicBezTo>
                    <a:lnTo>
                      <a:pt x="6" y="28"/>
                    </a:lnTo>
                    <a:lnTo>
                      <a:pt x="5" y="28"/>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2139;p62">
                <a:extLst>
                  <a:ext uri="{FF2B5EF4-FFF2-40B4-BE49-F238E27FC236}">
                    <a16:creationId xmlns:a16="http://schemas.microsoft.com/office/drawing/2014/main" id="{76B5A803-F399-3854-A41A-BFAB6A30ED7B}"/>
                  </a:ext>
                </a:extLst>
              </p:cNvPr>
              <p:cNvSpPr/>
              <p:nvPr/>
            </p:nvSpPr>
            <p:spPr>
              <a:xfrm>
                <a:off x="11580879" y="1827881"/>
                <a:ext cx="206541" cy="25261"/>
              </a:xfrm>
              <a:custGeom>
                <a:avLst/>
                <a:gdLst/>
                <a:ahLst/>
                <a:cxnLst/>
                <a:rect l="l" t="t" r="r" b="b"/>
                <a:pathLst>
                  <a:path w="139" h="17" extrusionOk="0">
                    <a:moveTo>
                      <a:pt x="134" y="17"/>
                    </a:moveTo>
                    <a:lnTo>
                      <a:pt x="133" y="17"/>
                    </a:lnTo>
                    <a:lnTo>
                      <a:pt x="5" y="11"/>
                    </a:lnTo>
                    <a:cubicBezTo>
                      <a:pt x="2" y="11"/>
                      <a:pt x="0" y="8"/>
                      <a:pt x="0" y="5"/>
                    </a:cubicBezTo>
                    <a:cubicBezTo>
                      <a:pt x="0" y="2"/>
                      <a:pt x="2" y="0"/>
                      <a:pt x="5" y="0"/>
                    </a:cubicBezTo>
                    <a:lnTo>
                      <a:pt x="134" y="6"/>
                    </a:lnTo>
                    <a:cubicBezTo>
                      <a:pt x="137" y="6"/>
                      <a:pt x="139" y="8"/>
                      <a:pt x="139" y="11"/>
                    </a:cubicBezTo>
                    <a:cubicBezTo>
                      <a:pt x="139" y="14"/>
                      <a:pt x="137" y="17"/>
                      <a:pt x="134" y="1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2140;p62">
                <a:extLst>
                  <a:ext uri="{FF2B5EF4-FFF2-40B4-BE49-F238E27FC236}">
                    <a16:creationId xmlns:a16="http://schemas.microsoft.com/office/drawing/2014/main" id="{BA4553EB-6654-F0D8-8037-59721C4AF128}"/>
                  </a:ext>
                </a:extLst>
              </p:cNvPr>
              <p:cNvSpPr/>
              <p:nvPr/>
            </p:nvSpPr>
            <p:spPr>
              <a:xfrm>
                <a:off x="11539274" y="2018077"/>
                <a:ext cx="175337" cy="96584"/>
              </a:xfrm>
              <a:custGeom>
                <a:avLst/>
                <a:gdLst/>
                <a:ahLst/>
                <a:cxnLst/>
                <a:rect l="l" t="t" r="r" b="b"/>
                <a:pathLst>
                  <a:path w="118" h="65" extrusionOk="0">
                    <a:moveTo>
                      <a:pt x="112" y="65"/>
                    </a:moveTo>
                    <a:cubicBezTo>
                      <a:pt x="111" y="65"/>
                      <a:pt x="110" y="64"/>
                      <a:pt x="109" y="64"/>
                    </a:cubicBezTo>
                    <a:lnTo>
                      <a:pt x="3" y="11"/>
                    </a:lnTo>
                    <a:cubicBezTo>
                      <a:pt x="0" y="10"/>
                      <a:pt x="-1" y="6"/>
                      <a:pt x="0" y="4"/>
                    </a:cubicBezTo>
                    <a:cubicBezTo>
                      <a:pt x="2" y="1"/>
                      <a:pt x="5" y="0"/>
                      <a:pt x="8" y="1"/>
                    </a:cubicBezTo>
                    <a:lnTo>
                      <a:pt x="114" y="54"/>
                    </a:lnTo>
                    <a:cubicBezTo>
                      <a:pt x="117" y="55"/>
                      <a:pt x="118" y="59"/>
                      <a:pt x="116" y="61"/>
                    </a:cubicBezTo>
                    <a:cubicBezTo>
                      <a:pt x="115" y="63"/>
                      <a:pt x="113" y="65"/>
                      <a:pt x="112" y="6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2141;p62">
                <a:extLst>
                  <a:ext uri="{FF2B5EF4-FFF2-40B4-BE49-F238E27FC236}">
                    <a16:creationId xmlns:a16="http://schemas.microsoft.com/office/drawing/2014/main" id="{79541064-8F50-9685-EE2E-B1F1F75320FF}"/>
                  </a:ext>
                </a:extLst>
              </p:cNvPr>
              <p:cNvSpPr/>
              <p:nvPr/>
            </p:nvSpPr>
            <p:spPr>
              <a:xfrm>
                <a:off x="11407028" y="2142894"/>
                <a:ext cx="145619" cy="161964"/>
              </a:xfrm>
              <a:custGeom>
                <a:avLst/>
                <a:gdLst/>
                <a:ahLst/>
                <a:cxnLst/>
                <a:rect l="l" t="t" r="r" b="b"/>
                <a:pathLst>
                  <a:path w="98" h="109" extrusionOk="0">
                    <a:moveTo>
                      <a:pt x="92" y="109"/>
                    </a:moveTo>
                    <a:cubicBezTo>
                      <a:pt x="90" y="109"/>
                      <a:pt x="88" y="108"/>
                      <a:pt x="87" y="107"/>
                    </a:cubicBezTo>
                    <a:lnTo>
                      <a:pt x="1" y="9"/>
                    </a:lnTo>
                    <a:cubicBezTo>
                      <a:pt x="-1" y="7"/>
                      <a:pt x="-1" y="4"/>
                      <a:pt x="1" y="2"/>
                    </a:cubicBezTo>
                    <a:cubicBezTo>
                      <a:pt x="4" y="0"/>
                      <a:pt x="7" y="0"/>
                      <a:pt x="9" y="2"/>
                    </a:cubicBezTo>
                    <a:lnTo>
                      <a:pt x="96" y="100"/>
                    </a:lnTo>
                    <a:cubicBezTo>
                      <a:pt x="98" y="102"/>
                      <a:pt x="98" y="106"/>
                      <a:pt x="95" y="108"/>
                    </a:cubicBezTo>
                    <a:cubicBezTo>
                      <a:pt x="94" y="109"/>
                      <a:pt x="93" y="109"/>
                      <a:pt x="92" y="10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12" name="Google Shape;2142;p62">
              <a:extLst>
                <a:ext uri="{FF2B5EF4-FFF2-40B4-BE49-F238E27FC236}">
                  <a16:creationId xmlns:a16="http://schemas.microsoft.com/office/drawing/2014/main" id="{20A8203A-4719-F982-7F1E-1E0435846AC8}"/>
                </a:ext>
              </a:extLst>
            </p:cNvPr>
            <p:cNvSpPr/>
            <p:nvPr/>
          </p:nvSpPr>
          <p:spPr>
            <a:xfrm>
              <a:off x="9892891" y="2404414"/>
              <a:ext cx="2029746" cy="1423504"/>
            </a:xfrm>
            <a:custGeom>
              <a:avLst/>
              <a:gdLst/>
              <a:ahLst/>
              <a:cxnLst/>
              <a:rect l="l" t="t" r="r" b="b"/>
              <a:pathLst>
                <a:path w="1366" h="958" extrusionOk="0">
                  <a:moveTo>
                    <a:pt x="1366" y="110"/>
                  </a:moveTo>
                  <a:lnTo>
                    <a:pt x="1203" y="0"/>
                  </a:lnTo>
                  <a:lnTo>
                    <a:pt x="139" y="151"/>
                  </a:lnTo>
                  <a:lnTo>
                    <a:pt x="0" y="350"/>
                  </a:lnTo>
                  <a:lnTo>
                    <a:pt x="139" y="394"/>
                  </a:lnTo>
                  <a:lnTo>
                    <a:pt x="139" y="746"/>
                  </a:lnTo>
                  <a:lnTo>
                    <a:pt x="754" y="958"/>
                  </a:lnTo>
                  <a:lnTo>
                    <a:pt x="1203" y="648"/>
                  </a:lnTo>
                  <a:lnTo>
                    <a:pt x="1203" y="248"/>
                  </a:lnTo>
                  <a:lnTo>
                    <a:pt x="1366" y="11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3" name="Google Shape;2143;p62">
              <a:extLst>
                <a:ext uri="{FF2B5EF4-FFF2-40B4-BE49-F238E27FC236}">
                  <a16:creationId xmlns:a16="http://schemas.microsoft.com/office/drawing/2014/main" id="{FE66D033-AF49-A4F0-35F1-2E585DC249CB}"/>
                </a:ext>
              </a:extLst>
            </p:cNvPr>
            <p:cNvSpPr/>
            <p:nvPr/>
          </p:nvSpPr>
          <p:spPr>
            <a:xfrm>
              <a:off x="10099432" y="2218675"/>
              <a:ext cx="1581003" cy="686492"/>
            </a:xfrm>
            <a:custGeom>
              <a:avLst/>
              <a:gdLst/>
              <a:ahLst/>
              <a:cxnLst/>
              <a:rect l="l" t="t" r="r" b="b"/>
              <a:pathLst>
                <a:path w="1064" h="462" extrusionOk="0">
                  <a:moveTo>
                    <a:pt x="1064" y="125"/>
                  </a:moveTo>
                  <a:lnTo>
                    <a:pt x="628" y="462"/>
                  </a:lnTo>
                  <a:lnTo>
                    <a:pt x="581" y="448"/>
                  </a:lnTo>
                  <a:lnTo>
                    <a:pt x="578" y="427"/>
                  </a:lnTo>
                  <a:lnTo>
                    <a:pt x="570" y="445"/>
                  </a:lnTo>
                  <a:lnTo>
                    <a:pt x="0" y="276"/>
                  </a:lnTo>
                  <a:lnTo>
                    <a:pt x="439" y="0"/>
                  </a:lnTo>
                  <a:lnTo>
                    <a:pt x="1064" y="1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614" name="Google Shape;2144;p62">
              <a:extLst>
                <a:ext uri="{FF2B5EF4-FFF2-40B4-BE49-F238E27FC236}">
                  <a16:creationId xmlns:a16="http://schemas.microsoft.com/office/drawing/2014/main" id="{37705C2F-CDC2-D6D5-42D0-73CC4BFB3E92}"/>
                </a:ext>
              </a:extLst>
            </p:cNvPr>
            <p:cNvGrpSpPr/>
            <p:nvPr/>
          </p:nvGrpSpPr>
          <p:grpSpPr>
            <a:xfrm>
              <a:off x="9883976" y="2396985"/>
              <a:ext cx="2046091" cy="1439849"/>
              <a:chOff x="9883976" y="2396985"/>
              <a:chExt cx="2046091" cy="1439849"/>
            </a:xfrm>
          </p:grpSpPr>
          <p:sp>
            <p:nvSpPr>
              <p:cNvPr id="1624" name="Google Shape;2145;p62">
                <a:extLst>
                  <a:ext uri="{FF2B5EF4-FFF2-40B4-BE49-F238E27FC236}">
                    <a16:creationId xmlns:a16="http://schemas.microsoft.com/office/drawing/2014/main" id="{6E6019D2-9A62-A1BA-BCA5-1C12142930A8}"/>
                  </a:ext>
                </a:extLst>
              </p:cNvPr>
              <p:cNvSpPr/>
              <p:nvPr/>
            </p:nvSpPr>
            <p:spPr>
              <a:xfrm>
                <a:off x="9883976" y="2396985"/>
                <a:ext cx="2046091" cy="1439849"/>
              </a:xfrm>
              <a:custGeom>
                <a:avLst/>
                <a:gdLst/>
                <a:ahLst/>
                <a:cxnLst/>
                <a:rect l="l" t="t" r="r" b="b"/>
                <a:pathLst>
                  <a:path w="1377" h="969" extrusionOk="0">
                    <a:moveTo>
                      <a:pt x="1375" y="111"/>
                    </a:moveTo>
                    <a:lnTo>
                      <a:pt x="1212" y="1"/>
                    </a:lnTo>
                    <a:cubicBezTo>
                      <a:pt x="1209" y="-1"/>
                      <a:pt x="1206" y="0"/>
                      <a:pt x="1204" y="2"/>
                    </a:cubicBezTo>
                    <a:cubicBezTo>
                      <a:pt x="1202" y="5"/>
                      <a:pt x="1203" y="8"/>
                      <a:pt x="1206" y="10"/>
                    </a:cubicBezTo>
                    <a:lnTo>
                      <a:pt x="1363" y="116"/>
                    </a:lnTo>
                    <a:lnTo>
                      <a:pt x="926" y="495"/>
                    </a:lnTo>
                    <a:lnTo>
                      <a:pt x="777" y="338"/>
                    </a:lnTo>
                    <a:lnTo>
                      <a:pt x="777" y="338"/>
                    </a:lnTo>
                    <a:lnTo>
                      <a:pt x="776" y="338"/>
                    </a:lnTo>
                    <a:lnTo>
                      <a:pt x="776" y="338"/>
                    </a:lnTo>
                    <a:cubicBezTo>
                      <a:pt x="775" y="337"/>
                      <a:pt x="775" y="337"/>
                      <a:pt x="775" y="337"/>
                    </a:cubicBezTo>
                    <a:lnTo>
                      <a:pt x="775" y="337"/>
                    </a:lnTo>
                    <a:cubicBezTo>
                      <a:pt x="774" y="337"/>
                      <a:pt x="774" y="337"/>
                      <a:pt x="774" y="337"/>
                    </a:cubicBezTo>
                    <a:lnTo>
                      <a:pt x="773" y="337"/>
                    </a:lnTo>
                    <a:lnTo>
                      <a:pt x="773" y="337"/>
                    </a:lnTo>
                    <a:lnTo>
                      <a:pt x="773" y="337"/>
                    </a:lnTo>
                    <a:lnTo>
                      <a:pt x="773" y="337"/>
                    </a:lnTo>
                    <a:cubicBezTo>
                      <a:pt x="771" y="337"/>
                      <a:pt x="769" y="338"/>
                      <a:pt x="768" y="339"/>
                    </a:cubicBezTo>
                    <a:lnTo>
                      <a:pt x="625" y="548"/>
                    </a:lnTo>
                    <a:lnTo>
                      <a:pt x="7" y="350"/>
                    </a:lnTo>
                    <a:cubicBezTo>
                      <a:pt x="4" y="349"/>
                      <a:pt x="1" y="351"/>
                      <a:pt x="0" y="354"/>
                    </a:cubicBezTo>
                    <a:cubicBezTo>
                      <a:pt x="0" y="357"/>
                      <a:pt x="1" y="360"/>
                      <a:pt x="4" y="360"/>
                    </a:cubicBezTo>
                    <a:lnTo>
                      <a:pt x="626" y="560"/>
                    </a:lnTo>
                    <a:cubicBezTo>
                      <a:pt x="627" y="560"/>
                      <a:pt x="627" y="560"/>
                      <a:pt x="628" y="560"/>
                    </a:cubicBezTo>
                    <a:cubicBezTo>
                      <a:pt x="630" y="560"/>
                      <a:pt x="631" y="559"/>
                      <a:pt x="632" y="558"/>
                    </a:cubicBezTo>
                    <a:lnTo>
                      <a:pt x="767" y="360"/>
                    </a:lnTo>
                    <a:lnTo>
                      <a:pt x="754" y="963"/>
                    </a:lnTo>
                    <a:cubicBezTo>
                      <a:pt x="754" y="966"/>
                      <a:pt x="757" y="969"/>
                      <a:pt x="760" y="969"/>
                    </a:cubicBezTo>
                    <a:lnTo>
                      <a:pt x="760" y="969"/>
                    </a:lnTo>
                    <a:cubicBezTo>
                      <a:pt x="763" y="969"/>
                      <a:pt x="765" y="966"/>
                      <a:pt x="765" y="963"/>
                    </a:cubicBezTo>
                    <a:lnTo>
                      <a:pt x="778" y="355"/>
                    </a:lnTo>
                    <a:lnTo>
                      <a:pt x="922" y="506"/>
                    </a:lnTo>
                    <a:cubicBezTo>
                      <a:pt x="924" y="508"/>
                      <a:pt x="927" y="508"/>
                      <a:pt x="929" y="506"/>
                    </a:cubicBezTo>
                    <a:lnTo>
                      <a:pt x="1375" y="119"/>
                    </a:lnTo>
                    <a:cubicBezTo>
                      <a:pt x="1377" y="118"/>
                      <a:pt x="1377" y="116"/>
                      <a:pt x="1377" y="115"/>
                    </a:cubicBezTo>
                    <a:cubicBezTo>
                      <a:pt x="1377" y="113"/>
                      <a:pt x="1376" y="111"/>
                      <a:pt x="1375"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5" name="Google Shape;2146;p62">
                <a:extLst>
                  <a:ext uri="{FF2B5EF4-FFF2-40B4-BE49-F238E27FC236}">
                    <a16:creationId xmlns:a16="http://schemas.microsoft.com/office/drawing/2014/main" id="{79CB5D70-61AD-AAD7-19A9-24181884EC3C}"/>
                  </a:ext>
                </a:extLst>
              </p:cNvPr>
              <p:cNvSpPr/>
              <p:nvPr/>
            </p:nvSpPr>
            <p:spPr>
              <a:xfrm>
                <a:off x="10762146" y="3480215"/>
                <a:ext cx="190196" cy="255577"/>
              </a:xfrm>
              <a:custGeom>
                <a:avLst/>
                <a:gdLst/>
                <a:ahLst/>
                <a:cxnLst/>
                <a:rect l="l" t="t" r="r" b="b"/>
                <a:pathLst>
                  <a:path w="128" h="172" extrusionOk="0">
                    <a:moveTo>
                      <a:pt x="122" y="172"/>
                    </a:moveTo>
                    <a:cubicBezTo>
                      <a:pt x="122" y="172"/>
                      <a:pt x="121" y="172"/>
                      <a:pt x="121" y="171"/>
                    </a:cubicBezTo>
                    <a:lnTo>
                      <a:pt x="3" y="132"/>
                    </a:lnTo>
                    <a:cubicBezTo>
                      <a:pt x="1" y="132"/>
                      <a:pt x="0" y="129"/>
                      <a:pt x="0" y="127"/>
                    </a:cubicBezTo>
                    <a:lnTo>
                      <a:pt x="0" y="6"/>
                    </a:lnTo>
                    <a:cubicBezTo>
                      <a:pt x="0" y="4"/>
                      <a:pt x="1" y="3"/>
                      <a:pt x="2" y="2"/>
                    </a:cubicBezTo>
                    <a:cubicBezTo>
                      <a:pt x="3" y="1"/>
                      <a:pt x="5" y="0"/>
                      <a:pt x="7" y="1"/>
                    </a:cubicBezTo>
                    <a:lnTo>
                      <a:pt x="124" y="40"/>
                    </a:lnTo>
                    <a:cubicBezTo>
                      <a:pt x="126" y="41"/>
                      <a:pt x="128" y="43"/>
                      <a:pt x="128" y="45"/>
                    </a:cubicBezTo>
                    <a:lnTo>
                      <a:pt x="128" y="166"/>
                    </a:lnTo>
                    <a:cubicBezTo>
                      <a:pt x="128" y="168"/>
                      <a:pt x="127" y="170"/>
                      <a:pt x="126" y="171"/>
                    </a:cubicBezTo>
                    <a:cubicBezTo>
                      <a:pt x="125" y="171"/>
                      <a:pt x="124" y="172"/>
                      <a:pt x="122" y="172"/>
                    </a:cubicBezTo>
                    <a:moveTo>
                      <a:pt x="11" y="123"/>
                    </a:moveTo>
                    <a:lnTo>
                      <a:pt x="117" y="159"/>
                    </a:lnTo>
                    <a:lnTo>
                      <a:pt x="117" y="49"/>
                    </a:lnTo>
                    <a:lnTo>
                      <a:pt x="11" y="14"/>
                    </a:lnTo>
                    <a:lnTo>
                      <a:pt x="11" y="123"/>
                    </a:lnTo>
                    <a:close/>
                  </a:path>
                </a:pathLst>
              </a:custGeom>
              <a:solidFill>
                <a:schemeClr val="dk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15" name="Google Shape;2147;p62">
              <a:extLst>
                <a:ext uri="{FF2B5EF4-FFF2-40B4-BE49-F238E27FC236}">
                  <a16:creationId xmlns:a16="http://schemas.microsoft.com/office/drawing/2014/main" id="{A412F018-12D3-3A1D-DE97-FB934DD71FFC}"/>
                </a:ext>
              </a:extLst>
            </p:cNvPr>
            <p:cNvSpPr/>
            <p:nvPr/>
          </p:nvSpPr>
          <p:spPr>
            <a:xfrm>
              <a:off x="10670020" y="2365781"/>
              <a:ext cx="352159" cy="518583"/>
            </a:xfrm>
            <a:custGeom>
              <a:avLst/>
              <a:gdLst/>
              <a:ahLst/>
              <a:cxnLst/>
              <a:rect l="l" t="t" r="r" b="b"/>
              <a:pathLst>
                <a:path w="237" h="349" extrusionOk="0">
                  <a:moveTo>
                    <a:pt x="182" y="146"/>
                  </a:moveTo>
                  <a:cubicBezTo>
                    <a:pt x="219" y="113"/>
                    <a:pt x="240" y="61"/>
                    <a:pt x="237" y="6"/>
                  </a:cubicBezTo>
                  <a:cubicBezTo>
                    <a:pt x="237" y="3"/>
                    <a:pt x="235" y="-1"/>
                    <a:pt x="232" y="0"/>
                  </a:cubicBezTo>
                  <a:cubicBezTo>
                    <a:pt x="228" y="0"/>
                    <a:pt x="226" y="3"/>
                    <a:pt x="227" y="6"/>
                  </a:cubicBezTo>
                  <a:cubicBezTo>
                    <a:pt x="229" y="57"/>
                    <a:pt x="211" y="105"/>
                    <a:pt x="178" y="135"/>
                  </a:cubicBezTo>
                  <a:cubicBezTo>
                    <a:pt x="164" y="104"/>
                    <a:pt x="147" y="82"/>
                    <a:pt x="127" y="67"/>
                  </a:cubicBezTo>
                  <a:cubicBezTo>
                    <a:pt x="98" y="46"/>
                    <a:pt x="62" y="42"/>
                    <a:pt x="35" y="56"/>
                  </a:cubicBezTo>
                  <a:cubicBezTo>
                    <a:pt x="19" y="64"/>
                    <a:pt x="7" y="80"/>
                    <a:pt x="2" y="98"/>
                  </a:cubicBezTo>
                  <a:cubicBezTo>
                    <a:pt x="-2" y="113"/>
                    <a:pt x="0" y="129"/>
                    <a:pt x="8" y="141"/>
                  </a:cubicBezTo>
                  <a:cubicBezTo>
                    <a:pt x="13" y="149"/>
                    <a:pt x="21" y="156"/>
                    <a:pt x="31" y="163"/>
                  </a:cubicBezTo>
                  <a:cubicBezTo>
                    <a:pt x="72" y="189"/>
                    <a:pt x="131" y="184"/>
                    <a:pt x="173" y="153"/>
                  </a:cubicBezTo>
                  <a:cubicBezTo>
                    <a:pt x="185" y="183"/>
                    <a:pt x="192" y="215"/>
                    <a:pt x="194" y="248"/>
                  </a:cubicBezTo>
                  <a:cubicBezTo>
                    <a:pt x="196" y="280"/>
                    <a:pt x="193" y="312"/>
                    <a:pt x="187" y="346"/>
                  </a:cubicBezTo>
                  <a:lnTo>
                    <a:pt x="197" y="349"/>
                  </a:lnTo>
                  <a:cubicBezTo>
                    <a:pt x="204" y="314"/>
                    <a:pt x="207" y="281"/>
                    <a:pt x="205" y="247"/>
                  </a:cubicBezTo>
                  <a:cubicBezTo>
                    <a:pt x="202" y="212"/>
                    <a:pt x="195" y="178"/>
                    <a:pt x="182" y="146"/>
                  </a:cubicBezTo>
                  <a:moveTo>
                    <a:pt x="37" y="153"/>
                  </a:moveTo>
                  <a:cubicBezTo>
                    <a:pt x="28" y="148"/>
                    <a:pt x="21" y="142"/>
                    <a:pt x="17" y="135"/>
                  </a:cubicBezTo>
                  <a:cubicBezTo>
                    <a:pt x="11" y="126"/>
                    <a:pt x="9" y="113"/>
                    <a:pt x="13" y="100"/>
                  </a:cubicBezTo>
                  <a:cubicBezTo>
                    <a:pt x="17" y="85"/>
                    <a:pt x="27" y="73"/>
                    <a:pt x="40" y="66"/>
                  </a:cubicBezTo>
                  <a:cubicBezTo>
                    <a:pt x="49" y="61"/>
                    <a:pt x="59" y="59"/>
                    <a:pt x="70" y="59"/>
                  </a:cubicBezTo>
                  <a:cubicBezTo>
                    <a:pt x="87" y="59"/>
                    <a:pt x="105" y="65"/>
                    <a:pt x="120" y="76"/>
                  </a:cubicBezTo>
                  <a:cubicBezTo>
                    <a:pt x="140" y="90"/>
                    <a:pt x="156" y="112"/>
                    <a:pt x="169" y="143"/>
                  </a:cubicBezTo>
                  <a:cubicBezTo>
                    <a:pt x="130" y="173"/>
                    <a:pt x="75" y="177"/>
                    <a:pt x="37" y="1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6" name="Google Shape;2148;p62">
              <a:extLst>
                <a:ext uri="{FF2B5EF4-FFF2-40B4-BE49-F238E27FC236}">
                  <a16:creationId xmlns:a16="http://schemas.microsoft.com/office/drawing/2014/main" id="{E5A9CD29-BA4C-B0C7-EB8C-6158C26AE1F7}"/>
                </a:ext>
              </a:extLst>
            </p:cNvPr>
            <p:cNvSpPr/>
            <p:nvPr/>
          </p:nvSpPr>
          <p:spPr>
            <a:xfrm>
              <a:off x="10714597" y="1398452"/>
              <a:ext cx="814276" cy="903435"/>
            </a:xfrm>
            <a:custGeom>
              <a:avLst/>
              <a:gdLst/>
              <a:ahLst/>
              <a:cxnLst/>
              <a:rect l="l" t="t" r="r" b="b"/>
              <a:pathLst>
                <a:path w="548" h="608" extrusionOk="0">
                  <a:moveTo>
                    <a:pt x="548" y="253"/>
                  </a:moveTo>
                  <a:cubicBezTo>
                    <a:pt x="548" y="113"/>
                    <a:pt x="426" y="0"/>
                    <a:pt x="275" y="0"/>
                  </a:cubicBezTo>
                  <a:cubicBezTo>
                    <a:pt x="123" y="0"/>
                    <a:pt x="0" y="113"/>
                    <a:pt x="0" y="253"/>
                  </a:cubicBezTo>
                  <a:cubicBezTo>
                    <a:pt x="0" y="356"/>
                    <a:pt x="68" y="446"/>
                    <a:pt x="165" y="485"/>
                  </a:cubicBezTo>
                  <a:cubicBezTo>
                    <a:pt x="166" y="485"/>
                    <a:pt x="167" y="487"/>
                    <a:pt x="167" y="489"/>
                  </a:cubicBezTo>
                  <a:lnTo>
                    <a:pt x="159" y="535"/>
                  </a:lnTo>
                  <a:cubicBezTo>
                    <a:pt x="154" y="571"/>
                    <a:pt x="179" y="604"/>
                    <a:pt x="215" y="608"/>
                  </a:cubicBezTo>
                  <a:lnTo>
                    <a:pt x="215" y="608"/>
                  </a:lnTo>
                  <a:cubicBezTo>
                    <a:pt x="249" y="611"/>
                    <a:pt x="279" y="587"/>
                    <a:pt x="284" y="554"/>
                  </a:cubicBezTo>
                  <a:lnTo>
                    <a:pt x="290" y="509"/>
                  </a:lnTo>
                  <a:cubicBezTo>
                    <a:pt x="291" y="507"/>
                    <a:pt x="292" y="506"/>
                    <a:pt x="294" y="505"/>
                  </a:cubicBezTo>
                  <a:cubicBezTo>
                    <a:pt x="436" y="496"/>
                    <a:pt x="548" y="387"/>
                    <a:pt x="548" y="2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7" name="Google Shape;2149;p62">
              <a:extLst>
                <a:ext uri="{FF2B5EF4-FFF2-40B4-BE49-F238E27FC236}">
                  <a16:creationId xmlns:a16="http://schemas.microsoft.com/office/drawing/2014/main" id="{A6D8E4F5-A1D0-5AC2-19D3-2829B4B6FC1C}"/>
                </a:ext>
              </a:extLst>
            </p:cNvPr>
            <p:cNvSpPr/>
            <p:nvPr/>
          </p:nvSpPr>
          <p:spPr>
            <a:xfrm>
              <a:off x="10925595" y="1717923"/>
              <a:ext cx="334329" cy="537900"/>
            </a:xfrm>
            <a:custGeom>
              <a:avLst/>
              <a:gdLst/>
              <a:ahLst/>
              <a:cxnLst/>
              <a:rect l="l" t="t" r="r" b="b"/>
              <a:pathLst>
                <a:path w="225" h="362" extrusionOk="0">
                  <a:moveTo>
                    <a:pt x="106" y="362"/>
                  </a:moveTo>
                  <a:cubicBezTo>
                    <a:pt x="106" y="362"/>
                    <a:pt x="105" y="362"/>
                    <a:pt x="104" y="361"/>
                  </a:cubicBezTo>
                  <a:cubicBezTo>
                    <a:pt x="99" y="360"/>
                    <a:pt x="93" y="354"/>
                    <a:pt x="94" y="338"/>
                  </a:cubicBezTo>
                  <a:cubicBezTo>
                    <a:pt x="98" y="290"/>
                    <a:pt x="104" y="241"/>
                    <a:pt x="110" y="193"/>
                  </a:cubicBezTo>
                  <a:cubicBezTo>
                    <a:pt x="113" y="167"/>
                    <a:pt x="117" y="142"/>
                    <a:pt x="123" y="117"/>
                  </a:cubicBezTo>
                  <a:cubicBezTo>
                    <a:pt x="114" y="119"/>
                    <a:pt x="105" y="119"/>
                    <a:pt x="96" y="119"/>
                  </a:cubicBezTo>
                  <a:cubicBezTo>
                    <a:pt x="94" y="119"/>
                    <a:pt x="93" y="118"/>
                    <a:pt x="92" y="118"/>
                  </a:cubicBezTo>
                  <a:cubicBezTo>
                    <a:pt x="100" y="195"/>
                    <a:pt x="88" y="274"/>
                    <a:pt x="55" y="344"/>
                  </a:cubicBezTo>
                  <a:cubicBezTo>
                    <a:pt x="54" y="347"/>
                    <a:pt x="51" y="348"/>
                    <a:pt x="48" y="347"/>
                  </a:cubicBezTo>
                  <a:cubicBezTo>
                    <a:pt x="45" y="345"/>
                    <a:pt x="44" y="342"/>
                    <a:pt x="45" y="340"/>
                  </a:cubicBezTo>
                  <a:cubicBezTo>
                    <a:pt x="77" y="270"/>
                    <a:pt x="89" y="192"/>
                    <a:pt x="81" y="116"/>
                  </a:cubicBezTo>
                  <a:cubicBezTo>
                    <a:pt x="43" y="108"/>
                    <a:pt x="11" y="81"/>
                    <a:pt x="2" y="47"/>
                  </a:cubicBezTo>
                  <a:cubicBezTo>
                    <a:pt x="-2" y="31"/>
                    <a:pt x="0" y="11"/>
                    <a:pt x="16" y="3"/>
                  </a:cubicBezTo>
                  <a:cubicBezTo>
                    <a:pt x="24" y="-1"/>
                    <a:pt x="35" y="-1"/>
                    <a:pt x="45" y="4"/>
                  </a:cubicBezTo>
                  <a:cubicBezTo>
                    <a:pt x="68" y="16"/>
                    <a:pt x="77" y="44"/>
                    <a:pt x="82" y="64"/>
                  </a:cubicBezTo>
                  <a:cubicBezTo>
                    <a:pt x="86" y="78"/>
                    <a:pt x="88" y="93"/>
                    <a:pt x="90" y="107"/>
                  </a:cubicBezTo>
                  <a:cubicBezTo>
                    <a:pt x="92" y="107"/>
                    <a:pt x="94" y="108"/>
                    <a:pt x="96" y="108"/>
                  </a:cubicBezTo>
                  <a:cubicBezTo>
                    <a:pt x="106" y="108"/>
                    <a:pt x="116" y="108"/>
                    <a:pt x="126" y="106"/>
                  </a:cubicBezTo>
                  <a:cubicBezTo>
                    <a:pt x="127" y="102"/>
                    <a:pt x="128" y="99"/>
                    <a:pt x="130" y="95"/>
                  </a:cubicBezTo>
                  <a:cubicBezTo>
                    <a:pt x="141" y="62"/>
                    <a:pt x="157" y="40"/>
                    <a:pt x="178" y="28"/>
                  </a:cubicBezTo>
                  <a:cubicBezTo>
                    <a:pt x="188" y="22"/>
                    <a:pt x="199" y="20"/>
                    <a:pt x="209" y="23"/>
                  </a:cubicBezTo>
                  <a:cubicBezTo>
                    <a:pt x="215" y="25"/>
                    <a:pt x="220" y="28"/>
                    <a:pt x="222" y="34"/>
                  </a:cubicBezTo>
                  <a:cubicBezTo>
                    <a:pt x="229" y="46"/>
                    <a:pt x="224" y="61"/>
                    <a:pt x="208" y="76"/>
                  </a:cubicBezTo>
                  <a:cubicBezTo>
                    <a:pt x="186" y="95"/>
                    <a:pt x="161" y="109"/>
                    <a:pt x="135" y="115"/>
                  </a:cubicBezTo>
                  <a:cubicBezTo>
                    <a:pt x="128" y="141"/>
                    <a:pt x="124" y="167"/>
                    <a:pt x="121" y="194"/>
                  </a:cubicBezTo>
                  <a:cubicBezTo>
                    <a:pt x="114" y="242"/>
                    <a:pt x="109" y="291"/>
                    <a:pt x="105" y="339"/>
                  </a:cubicBezTo>
                  <a:cubicBezTo>
                    <a:pt x="105" y="344"/>
                    <a:pt x="105" y="350"/>
                    <a:pt x="108" y="351"/>
                  </a:cubicBezTo>
                  <a:cubicBezTo>
                    <a:pt x="111" y="352"/>
                    <a:pt x="112" y="355"/>
                    <a:pt x="111" y="358"/>
                  </a:cubicBezTo>
                  <a:cubicBezTo>
                    <a:pt x="111" y="360"/>
                    <a:pt x="108" y="362"/>
                    <a:pt x="106" y="362"/>
                  </a:cubicBezTo>
                  <a:moveTo>
                    <a:pt x="28" y="11"/>
                  </a:moveTo>
                  <a:cubicBezTo>
                    <a:pt x="25" y="11"/>
                    <a:pt x="23" y="12"/>
                    <a:pt x="21" y="13"/>
                  </a:cubicBezTo>
                  <a:cubicBezTo>
                    <a:pt x="11" y="18"/>
                    <a:pt x="10" y="33"/>
                    <a:pt x="13" y="44"/>
                  </a:cubicBezTo>
                  <a:cubicBezTo>
                    <a:pt x="21" y="73"/>
                    <a:pt x="47" y="97"/>
                    <a:pt x="79" y="105"/>
                  </a:cubicBezTo>
                  <a:cubicBezTo>
                    <a:pt x="77" y="92"/>
                    <a:pt x="75" y="80"/>
                    <a:pt x="72" y="67"/>
                  </a:cubicBezTo>
                  <a:cubicBezTo>
                    <a:pt x="67" y="49"/>
                    <a:pt x="59" y="24"/>
                    <a:pt x="40" y="14"/>
                  </a:cubicBezTo>
                  <a:cubicBezTo>
                    <a:pt x="36" y="12"/>
                    <a:pt x="32" y="11"/>
                    <a:pt x="28" y="11"/>
                  </a:cubicBezTo>
                  <a:moveTo>
                    <a:pt x="200" y="33"/>
                  </a:moveTo>
                  <a:cubicBezTo>
                    <a:pt x="194" y="33"/>
                    <a:pt x="188" y="34"/>
                    <a:pt x="183" y="37"/>
                  </a:cubicBezTo>
                  <a:cubicBezTo>
                    <a:pt x="165" y="48"/>
                    <a:pt x="151" y="68"/>
                    <a:pt x="140" y="99"/>
                  </a:cubicBezTo>
                  <a:cubicBezTo>
                    <a:pt x="140" y="100"/>
                    <a:pt x="139" y="101"/>
                    <a:pt x="139" y="103"/>
                  </a:cubicBezTo>
                  <a:cubicBezTo>
                    <a:pt x="160" y="96"/>
                    <a:pt x="182" y="84"/>
                    <a:pt x="201" y="67"/>
                  </a:cubicBezTo>
                  <a:cubicBezTo>
                    <a:pt x="210" y="59"/>
                    <a:pt x="218" y="48"/>
                    <a:pt x="213" y="39"/>
                  </a:cubicBezTo>
                  <a:cubicBezTo>
                    <a:pt x="212" y="36"/>
                    <a:pt x="209" y="34"/>
                    <a:pt x="206" y="34"/>
                  </a:cubicBezTo>
                  <a:cubicBezTo>
                    <a:pt x="204" y="33"/>
                    <a:pt x="202" y="33"/>
                    <a:pt x="200" y="33"/>
                  </a:cubicBezTo>
                  <a:close/>
                </a:path>
              </a:pathLst>
            </a:custGeom>
            <a:solidFill>
              <a:srgbClr val="41294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8" name="Google Shape;2150;p62">
              <a:extLst>
                <a:ext uri="{FF2B5EF4-FFF2-40B4-BE49-F238E27FC236}">
                  <a16:creationId xmlns:a16="http://schemas.microsoft.com/office/drawing/2014/main" id="{5743FE70-B67E-616C-3913-5CC01A2C9C91}"/>
                </a:ext>
              </a:extLst>
            </p:cNvPr>
            <p:cNvSpPr/>
            <p:nvPr/>
          </p:nvSpPr>
          <p:spPr>
            <a:xfrm>
              <a:off x="10912222" y="2196387"/>
              <a:ext cx="245174" cy="197626"/>
            </a:xfrm>
            <a:custGeom>
              <a:avLst/>
              <a:gdLst/>
              <a:ahLst/>
              <a:cxnLst/>
              <a:rect l="l" t="t" r="r" b="b"/>
              <a:pathLst>
                <a:path w="165" h="133" extrusionOk="0">
                  <a:moveTo>
                    <a:pt x="9" y="0"/>
                  </a:moveTo>
                  <a:lnTo>
                    <a:pt x="165" y="21"/>
                  </a:lnTo>
                  <a:lnTo>
                    <a:pt x="160" y="49"/>
                  </a:lnTo>
                  <a:cubicBezTo>
                    <a:pt x="160" y="49"/>
                    <a:pt x="152" y="141"/>
                    <a:pt x="69" y="133"/>
                  </a:cubicBezTo>
                  <a:cubicBezTo>
                    <a:pt x="-13" y="125"/>
                    <a:pt x="2" y="36"/>
                    <a:pt x="2" y="36"/>
                  </a:cubicBezTo>
                  <a:lnTo>
                    <a:pt x="9" y="0"/>
                  </a:lnTo>
                  <a:close/>
                </a:path>
              </a:pathLst>
            </a:custGeom>
            <a:solidFill>
              <a:srgbClr val="6E72FF"/>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9" name="Google Shape;2151;p62">
              <a:extLst>
                <a:ext uri="{FF2B5EF4-FFF2-40B4-BE49-F238E27FC236}">
                  <a16:creationId xmlns:a16="http://schemas.microsoft.com/office/drawing/2014/main" id="{BE6B83FA-08A5-6966-3C51-DA6D2FB3E364}"/>
                </a:ext>
              </a:extLst>
            </p:cNvPr>
            <p:cNvGrpSpPr/>
            <p:nvPr/>
          </p:nvGrpSpPr>
          <p:grpSpPr>
            <a:xfrm>
              <a:off x="9689323" y="1698606"/>
              <a:ext cx="2344757" cy="1567637"/>
              <a:chOff x="9689323" y="1698606"/>
              <a:chExt cx="2344757" cy="1567637"/>
            </a:xfrm>
          </p:grpSpPr>
          <p:sp>
            <p:nvSpPr>
              <p:cNvPr id="1620" name="Google Shape;2152;p62">
                <a:extLst>
                  <a:ext uri="{FF2B5EF4-FFF2-40B4-BE49-F238E27FC236}">
                    <a16:creationId xmlns:a16="http://schemas.microsoft.com/office/drawing/2014/main" id="{645535F0-0119-9891-B0CE-A5196ACE9EFE}"/>
                  </a:ext>
                </a:extLst>
              </p:cNvPr>
              <p:cNvSpPr/>
              <p:nvPr/>
            </p:nvSpPr>
            <p:spPr>
              <a:xfrm>
                <a:off x="10032566" y="1698606"/>
                <a:ext cx="184252" cy="182767"/>
              </a:xfrm>
              <a:custGeom>
                <a:avLst/>
                <a:gdLst/>
                <a:ahLst/>
                <a:cxnLst/>
                <a:rect l="l" t="t" r="r" b="b"/>
                <a:pathLst>
                  <a:path w="124" h="123" extrusionOk="0">
                    <a:moveTo>
                      <a:pt x="62" y="123"/>
                    </a:moveTo>
                    <a:cubicBezTo>
                      <a:pt x="28" y="123"/>
                      <a:pt x="0" y="96"/>
                      <a:pt x="0" y="62"/>
                    </a:cubicBezTo>
                    <a:cubicBezTo>
                      <a:pt x="0" y="27"/>
                      <a:pt x="28" y="0"/>
                      <a:pt x="62" y="0"/>
                    </a:cubicBezTo>
                    <a:cubicBezTo>
                      <a:pt x="96" y="0"/>
                      <a:pt x="124" y="27"/>
                      <a:pt x="124" y="62"/>
                    </a:cubicBezTo>
                    <a:cubicBezTo>
                      <a:pt x="124" y="96"/>
                      <a:pt x="96" y="123"/>
                      <a:pt x="62" y="123"/>
                    </a:cubicBezTo>
                    <a:moveTo>
                      <a:pt x="62" y="12"/>
                    </a:moveTo>
                    <a:cubicBezTo>
                      <a:pt x="35" y="12"/>
                      <a:pt x="12" y="34"/>
                      <a:pt x="12" y="62"/>
                    </a:cubicBezTo>
                    <a:cubicBezTo>
                      <a:pt x="12" y="89"/>
                      <a:pt x="35" y="111"/>
                      <a:pt x="62" y="111"/>
                    </a:cubicBezTo>
                    <a:cubicBezTo>
                      <a:pt x="90" y="111"/>
                      <a:pt x="112" y="89"/>
                      <a:pt x="112" y="62"/>
                    </a:cubicBezTo>
                    <a:cubicBezTo>
                      <a:pt x="112" y="34"/>
                      <a:pt x="90" y="12"/>
                      <a:pt x="62"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1" name="Google Shape;2153;p62">
                <a:extLst>
                  <a:ext uri="{FF2B5EF4-FFF2-40B4-BE49-F238E27FC236}">
                    <a16:creationId xmlns:a16="http://schemas.microsoft.com/office/drawing/2014/main" id="{1338EF04-0C50-E004-9A52-196BE99E9DAB}"/>
                  </a:ext>
                </a:extLst>
              </p:cNvPr>
              <p:cNvSpPr/>
              <p:nvPr/>
            </p:nvSpPr>
            <p:spPr>
              <a:xfrm>
                <a:off x="9689323" y="2376182"/>
                <a:ext cx="261519" cy="261521"/>
              </a:xfrm>
              <a:custGeom>
                <a:avLst/>
                <a:gdLst/>
                <a:ahLst/>
                <a:cxnLst/>
                <a:rect l="l" t="t" r="r" b="b"/>
                <a:pathLst>
                  <a:path w="176" h="176" extrusionOk="0">
                    <a:moveTo>
                      <a:pt x="88" y="176"/>
                    </a:moveTo>
                    <a:cubicBezTo>
                      <a:pt x="39" y="176"/>
                      <a:pt x="0" y="136"/>
                      <a:pt x="0" y="88"/>
                    </a:cubicBezTo>
                    <a:cubicBezTo>
                      <a:pt x="0" y="39"/>
                      <a:pt x="39" y="0"/>
                      <a:pt x="88" y="0"/>
                    </a:cubicBezTo>
                    <a:cubicBezTo>
                      <a:pt x="136" y="0"/>
                      <a:pt x="176" y="39"/>
                      <a:pt x="176" y="88"/>
                    </a:cubicBezTo>
                    <a:cubicBezTo>
                      <a:pt x="176" y="136"/>
                      <a:pt x="136" y="176"/>
                      <a:pt x="88" y="176"/>
                    </a:cubicBezTo>
                    <a:moveTo>
                      <a:pt x="88" y="12"/>
                    </a:moveTo>
                    <a:cubicBezTo>
                      <a:pt x="46" y="12"/>
                      <a:pt x="12" y="46"/>
                      <a:pt x="12" y="88"/>
                    </a:cubicBezTo>
                    <a:cubicBezTo>
                      <a:pt x="12" y="130"/>
                      <a:pt x="46" y="164"/>
                      <a:pt x="88" y="164"/>
                    </a:cubicBezTo>
                    <a:cubicBezTo>
                      <a:pt x="129" y="164"/>
                      <a:pt x="164" y="130"/>
                      <a:pt x="164" y="88"/>
                    </a:cubicBezTo>
                    <a:cubicBezTo>
                      <a:pt x="164" y="46"/>
                      <a:pt x="130" y="12"/>
                      <a:pt x="88" y="1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2" name="Google Shape;2154;p62">
                <a:extLst>
                  <a:ext uri="{FF2B5EF4-FFF2-40B4-BE49-F238E27FC236}">
                    <a16:creationId xmlns:a16="http://schemas.microsoft.com/office/drawing/2014/main" id="{FE2E76B0-2B6D-C026-E4D2-BCE918D89396}"/>
                  </a:ext>
                </a:extLst>
              </p:cNvPr>
              <p:cNvSpPr/>
              <p:nvPr/>
            </p:nvSpPr>
            <p:spPr>
              <a:xfrm>
                <a:off x="11837940" y="2047796"/>
                <a:ext cx="196139" cy="194655"/>
              </a:xfrm>
              <a:custGeom>
                <a:avLst/>
                <a:gdLst/>
                <a:ahLst/>
                <a:cxnLst/>
                <a:rect l="l" t="t" r="r" b="b"/>
                <a:pathLst>
                  <a:path w="132" h="131" extrusionOk="0">
                    <a:moveTo>
                      <a:pt x="66" y="131"/>
                    </a:moveTo>
                    <a:cubicBezTo>
                      <a:pt x="30" y="131"/>
                      <a:pt x="0" y="101"/>
                      <a:pt x="0" y="65"/>
                    </a:cubicBezTo>
                    <a:cubicBezTo>
                      <a:pt x="0" y="29"/>
                      <a:pt x="30" y="0"/>
                      <a:pt x="66" y="0"/>
                    </a:cubicBezTo>
                    <a:cubicBezTo>
                      <a:pt x="102" y="0"/>
                      <a:pt x="131" y="29"/>
                      <a:pt x="131" y="65"/>
                    </a:cubicBezTo>
                    <a:cubicBezTo>
                      <a:pt x="132" y="101"/>
                      <a:pt x="102" y="131"/>
                      <a:pt x="66" y="131"/>
                    </a:cubicBezTo>
                    <a:moveTo>
                      <a:pt x="66" y="12"/>
                    </a:moveTo>
                    <a:cubicBezTo>
                      <a:pt x="36" y="12"/>
                      <a:pt x="12" y="36"/>
                      <a:pt x="12" y="65"/>
                    </a:cubicBezTo>
                    <a:cubicBezTo>
                      <a:pt x="12" y="95"/>
                      <a:pt x="37" y="119"/>
                      <a:pt x="66" y="119"/>
                    </a:cubicBezTo>
                    <a:cubicBezTo>
                      <a:pt x="96" y="119"/>
                      <a:pt x="120" y="95"/>
                      <a:pt x="120" y="65"/>
                    </a:cubicBezTo>
                    <a:cubicBezTo>
                      <a:pt x="120" y="36"/>
                      <a:pt x="96" y="12"/>
                      <a:pt x="66" y="12"/>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2155;p62">
                <a:extLst>
                  <a:ext uri="{FF2B5EF4-FFF2-40B4-BE49-F238E27FC236}">
                    <a16:creationId xmlns:a16="http://schemas.microsoft.com/office/drawing/2014/main" id="{6E72D00E-F8E4-992F-253B-D9A2117D59DA}"/>
                  </a:ext>
                </a:extLst>
              </p:cNvPr>
              <p:cNvSpPr/>
              <p:nvPr/>
            </p:nvSpPr>
            <p:spPr>
              <a:xfrm>
                <a:off x="11711639" y="3043357"/>
                <a:ext cx="221400" cy="222887"/>
              </a:xfrm>
              <a:custGeom>
                <a:avLst/>
                <a:gdLst/>
                <a:ahLst/>
                <a:cxnLst/>
                <a:rect l="l" t="t" r="r" b="b"/>
                <a:pathLst>
                  <a:path w="149" h="150" extrusionOk="0">
                    <a:moveTo>
                      <a:pt x="75" y="150"/>
                    </a:moveTo>
                    <a:cubicBezTo>
                      <a:pt x="33" y="150"/>
                      <a:pt x="0" y="116"/>
                      <a:pt x="0" y="75"/>
                    </a:cubicBezTo>
                    <a:cubicBezTo>
                      <a:pt x="0" y="34"/>
                      <a:pt x="34" y="0"/>
                      <a:pt x="75" y="0"/>
                    </a:cubicBezTo>
                    <a:cubicBezTo>
                      <a:pt x="117" y="0"/>
                      <a:pt x="149" y="34"/>
                      <a:pt x="149" y="75"/>
                    </a:cubicBezTo>
                    <a:cubicBezTo>
                      <a:pt x="149" y="116"/>
                      <a:pt x="116" y="150"/>
                      <a:pt x="75" y="150"/>
                    </a:cubicBezTo>
                    <a:moveTo>
                      <a:pt x="75" y="12"/>
                    </a:moveTo>
                    <a:cubicBezTo>
                      <a:pt x="40" y="12"/>
                      <a:pt x="12" y="40"/>
                      <a:pt x="12" y="75"/>
                    </a:cubicBezTo>
                    <a:cubicBezTo>
                      <a:pt x="12" y="110"/>
                      <a:pt x="40" y="138"/>
                      <a:pt x="75" y="138"/>
                    </a:cubicBezTo>
                    <a:cubicBezTo>
                      <a:pt x="109" y="138"/>
                      <a:pt x="138" y="110"/>
                      <a:pt x="138" y="75"/>
                    </a:cubicBezTo>
                    <a:cubicBezTo>
                      <a:pt x="138" y="40"/>
                      <a:pt x="109" y="12"/>
                      <a:pt x="75" y="12"/>
                    </a:cubicBez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1638" name="Google Shape;451;p33">
            <a:extLst>
              <a:ext uri="{FF2B5EF4-FFF2-40B4-BE49-F238E27FC236}">
                <a16:creationId xmlns:a16="http://schemas.microsoft.com/office/drawing/2014/main" id="{38177453-0EFA-B457-BD4D-33C1C241482D}"/>
              </a:ext>
            </a:extLst>
          </p:cNvPr>
          <p:cNvGrpSpPr/>
          <p:nvPr/>
        </p:nvGrpSpPr>
        <p:grpSpPr>
          <a:xfrm>
            <a:off x="6205071" y="986008"/>
            <a:ext cx="1700936" cy="1700936"/>
            <a:chOff x="7174069" y="3047744"/>
            <a:chExt cx="1555652" cy="1555652"/>
          </a:xfrm>
        </p:grpSpPr>
        <p:sp>
          <p:nvSpPr>
            <p:cNvPr id="1639" name="Google Shape;452;p33">
              <a:extLst>
                <a:ext uri="{FF2B5EF4-FFF2-40B4-BE49-F238E27FC236}">
                  <a16:creationId xmlns:a16="http://schemas.microsoft.com/office/drawing/2014/main" id="{CF0E16A4-70F0-6FD6-E3D6-B83F9D71076D}"/>
                </a:ext>
              </a:extLst>
            </p:cNvPr>
            <p:cNvSpPr/>
            <p:nvPr/>
          </p:nvSpPr>
          <p:spPr>
            <a:xfrm>
              <a:off x="7174069" y="3047744"/>
              <a:ext cx="1555652" cy="1555652"/>
            </a:xfrm>
            <a:custGeom>
              <a:avLst/>
              <a:gdLst/>
              <a:ahLst/>
              <a:cxnLst/>
              <a:rect l="l" t="t" r="r" b="b"/>
              <a:pathLst>
                <a:path w="1987" h="1987" extrusionOk="0">
                  <a:moveTo>
                    <a:pt x="993" y="1987"/>
                  </a:moveTo>
                  <a:cubicBezTo>
                    <a:pt x="942" y="1987"/>
                    <a:pt x="890" y="1983"/>
                    <a:pt x="839" y="1975"/>
                  </a:cubicBezTo>
                  <a:cubicBezTo>
                    <a:pt x="735" y="1959"/>
                    <a:pt x="635" y="1927"/>
                    <a:pt x="541" y="1878"/>
                  </a:cubicBezTo>
                  <a:cubicBezTo>
                    <a:pt x="380" y="1796"/>
                    <a:pt x="245" y="1672"/>
                    <a:pt x="150" y="1519"/>
                  </a:cubicBezTo>
                  <a:cubicBezTo>
                    <a:pt x="51" y="1362"/>
                    <a:pt x="0" y="1180"/>
                    <a:pt x="0" y="994"/>
                  </a:cubicBezTo>
                  <a:cubicBezTo>
                    <a:pt x="0" y="866"/>
                    <a:pt x="23" y="743"/>
                    <a:pt x="70" y="625"/>
                  </a:cubicBezTo>
                  <a:cubicBezTo>
                    <a:pt x="160" y="400"/>
                    <a:pt x="329" y="215"/>
                    <a:pt x="546" y="106"/>
                  </a:cubicBezTo>
                  <a:cubicBezTo>
                    <a:pt x="686" y="36"/>
                    <a:pt x="836" y="0"/>
                    <a:pt x="993" y="0"/>
                  </a:cubicBezTo>
                  <a:cubicBezTo>
                    <a:pt x="1164" y="0"/>
                    <a:pt x="1333" y="44"/>
                    <a:pt x="1481" y="128"/>
                  </a:cubicBezTo>
                  <a:cubicBezTo>
                    <a:pt x="1625" y="209"/>
                    <a:pt x="1747" y="326"/>
                    <a:pt x="1835" y="466"/>
                  </a:cubicBezTo>
                  <a:cubicBezTo>
                    <a:pt x="1896" y="563"/>
                    <a:pt x="1939" y="669"/>
                    <a:pt x="1964" y="780"/>
                  </a:cubicBezTo>
                  <a:cubicBezTo>
                    <a:pt x="1964" y="782"/>
                    <a:pt x="1965" y="784"/>
                    <a:pt x="1965" y="785"/>
                  </a:cubicBezTo>
                  <a:cubicBezTo>
                    <a:pt x="1971" y="813"/>
                    <a:pt x="1975" y="841"/>
                    <a:pt x="1979" y="869"/>
                  </a:cubicBezTo>
                  <a:cubicBezTo>
                    <a:pt x="1981" y="884"/>
                    <a:pt x="1982" y="898"/>
                    <a:pt x="1984" y="913"/>
                  </a:cubicBezTo>
                  <a:cubicBezTo>
                    <a:pt x="1986" y="939"/>
                    <a:pt x="1987" y="966"/>
                    <a:pt x="1987" y="993"/>
                  </a:cubicBezTo>
                  <a:cubicBezTo>
                    <a:pt x="1987" y="1177"/>
                    <a:pt x="1936" y="1357"/>
                    <a:pt x="1841" y="1512"/>
                  </a:cubicBezTo>
                  <a:lnTo>
                    <a:pt x="1839" y="1515"/>
                  </a:lnTo>
                  <a:cubicBezTo>
                    <a:pt x="1822" y="1542"/>
                    <a:pt x="1804" y="1569"/>
                    <a:pt x="1785" y="1594"/>
                  </a:cubicBezTo>
                  <a:cubicBezTo>
                    <a:pt x="1694" y="1713"/>
                    <a:pt x="1576" y="1812"/>
                    <a:pt x="1442" y="1880"/>
                  </a:cubicBezTo>
                  <a:cubicBezTo>
                    <a:pt x="1303" y="1951"/>
                    <a:pt x="1151" y="1987"/>
                    <a:pt x="993" y="198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0" name="Google Shape;453;p33">
              <a:extLst>
                <a:ext uri="{FF2B5EF4-FFF2-40B4-BE49-F238E27FC236}">
                  <a16:creationId xmlns:a16="http://schemas.microsoft.com/office/drawing/2014/main" id="{5DF6A9DA-00A1-91DD-15BF-CEB45BC6CE08}"/>
                </a:ext>
              </a:extLst>
            </p:cNvPr>
            <p:cNvSpPr/>
            <p:nvPr/>
          </p:nvSpPr>
          <p:spPr>
            <a:xfrm>
              <a:off x="7203820" y="3077495"/>
              <a:ext cx="1496151" cy="1496151"/>
            </a:xfrm>
            <a:custGeom>
              <a:avLst/>
              <a:gdLst/>
              <a:ahLst/>
              <a:cxnLst/>
              <a:rect l="l" t="t" r="r" b="b"/>
              <a:pathLst>
                <a:path w="1911" h="1911" extrusionOk="0">
                  <a:moveTo>
                    <a:pt x="1911" y="955"/>
                  </a:moveTo>
                  <a:cubicBezTo>
                    <a:pt x="1911" y="1123"/>
                    <a:pt x="1867" y="1288"/>
                    <a:pt x="1783" y="1433"/>
                  </a:cubicBezTo>
                  <a:cubicBezTo>
                    <a:pt x="1699" y="1578"/>
                    <a:pt x="1578" y="1699"/>
                    <a:pt x="1433" y="1783"/>
                  </a:cubicBezTo>
                  <a:cubicBezTo>
                    <a:pt x="1288" y="1867"/>
                    <a:pt x="1122" y="1911"/>
                    <a:pt x="955" y="1911"/>
                  </a:cubicBezTo>
                  <a:cubicBezTo>
                    <a:pt x="787" y="1911"/>
                    <a:pt x="623" y="1867"/>
                    <a:pt x="478" y="1783"/>
                  </a:cubicBezTo>
                  <a:cubicBezTo>
                    <a:pt x="332" y="1699"/>
                    <a:pt x="212" y="1578"/>
                    <a:pt x="128" y="1433"/>
                  </a:cubicBezTo>
                  <a:cubicBezTo>
                    <a:pt x="44" y="1288"/>
                    <a:pt x="0" y="1123"/>
                    <a:pt x="0" y="955"/>
                  </a:cubicBezTo>
                  <a:cubicBezTo>
                    <a:pt x="0" y="788"/>
                    <a:pt x="44" y="623"/>
                    <a:pt x="128" y="478"/>
                  </a:cubicBezTo>
                  <a:cubicBezTo>
                    <a:pt x="212" y="333"/>
                    <a:pt x="332" y="212"/>
                    <a:pt x="478" y="128"/>
                  </a:cubicBezTo>
                  <a:cubicBezTo>
                    <a:pt x="623" y="44"/>
                    <a:pt x="788" y="0"/>
                    <a:pt x="955" y="0"/>
                  </a:cubicBezTo>
                  <a:cubicBezTo>
                    <a:pt x="1123" y="0"/>
                    <a:pt x="1288" y="44"/>
                    <a:pt x="1433" y="128"/>
                  </a:cubicBezTo>
                  <a:cubicBezTo>
                    <a:pt x="1578" y="212"/>
                    <a:pt x="1699" y="333"/>
                    <a:pt x="1783" y="478"/>
                  </a:cubicBezTo>
                  <a:cubicBezTo>
                    <a:pt x="1867" y="623"/>
                    <a:pt x="1911" y="788"/>
                    <a:pt x="1911" y="95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1" name="Google Shape;454;p33">
              <a:extLst>
                <a:ext uri="{FF2B5EF4-FFF2-40B4-BE49-F238E27FC236}">
                  <a16:creationId xmlns:a16="http://schemas.microsoft.com/office/drawing/2014/main" id="{C2A9842B-CC47-83DA-DEAF-5A3027927DF4}"/>
                </a:ext>
              </a:extLst>
            </p:cNvPr>
            <p:cNvSpPr/>
            <p:nvPr/>
          </p:nvSpPr>
          <p:spPr>
            <a:xfrm>
              <a:off x="7501327" y="4163396"/>
              <a:ext cx="746118" cy="139359"/>
            </a:xfrm>
            <a:custGeom>
              <a:avLst/>
              <a:gdLst/>
              <a:ahLst/>
              <a:cxnLst/>
              <a:rect l="l" t="t" r="r" b="b"/>
              <a:pathLst>
                <a:path w="953" h="178" extrusionOk="0">
                  <a:moveTo>
                    <a:pt x="953" y="178"/>
                  </a:moveTo>
                  <a:lnTo>
                    <a:pt x="0" y="178"/>
                  </a:lnTo>
                  <a:cubicBezTo>
                    <a:pt x="32" y="151"/>
                    <a:pt x="75" y="137"/>
                    <a:pt x="117" y="141"/>
                  </a:cubicBezTo>
                  <a:cubicBezTo>
                    <a:pt x="141" y="144"/>
                    <a:pt x="164" y="152"/>
                    <a:pt x="188" y="155"/>
                  </a:cubicBezTo>
                  <a:cubicBezTo>
                    <a:pt x="212" y="158"/>
                    <a:pt x="239" y="155"/>
                    <a:pt x="256" y="139"/>
                  </a:cubicBezTo>
                  <a:cubicBezTo>
                    <a:pt x="266" y="129"/>
                    <a:pt x="273" y="117"/>
                    <a:pt x="281" y="105"/>
                  </a:cubicBezTo>
                  <a:cubicBezTo>
                    <a:pt x="293" y="88"/>
                    <a:pt x="310" y="75"/>
                    <a:pt x="329" y="63"/>
                  </a:cubicBezTo>
                  <a:cubicBezTo>
                    <a:pt x="428" y="-1"/>
                    <a:pt x="554" y="-15"/>
                    <a:pt x="668" y="13"/>
                  </a:cubicBezTo>
                  <a:cubicBezTo>
                    <a:pt x="769" y="37"/>
                    <a:pt x="873" y="105"/>
                    <a:pt x="953" y="178"/>
                  </a:cubicBez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2" name="Google Shape;455;p33">
              <a:extLst>
                <a:ext uri="{FF2B5EF4-FFF2-40B4-BE49-F238E27FC236}">
                  <a16:creationId xmlns:a16="http://schemas.microsoft.com/office/drawing/2014/main" id="{DE60CD4F-E997-855D-AC57-A507C65FC2E6}"/>
                </a:ext>
              </a:extLst>
            </p:cNvPr>
            <p:cNvSpPr/>
            <p:nvPr/>
          </p:nvSpPr>
          <p:spPr>
            <a:xfrm>
              <a:off x="7889652" y="3721833"/>
              <a:ext cx="746118" cy="138576"/>
            </a:xfrm>
            <a:custGeom>
              <a:avLst/>
              <a:gdLst/>
              <a:ahLst/>
              <a:cxnLst/>
              <a:rect l="l" t="t" r="r" b="b"/>
              <a:pathLst>
                <a:path w="953" h="177" extrusionOk="0">
                  <a:moveTo>
                    <a:pt x="953" y="177"/>
                  </a:moveTo>
                  <a:lnTo>
                    <a:pt x="0" y="177"/>
                  </a:lnTo>
                  <a:cubicBezTo>
                    <a:pt x="32" y="150"/>
                    <a:pt x="75" y="136"/>
                    <a:pt x="117" y="141"/>
                  </a:cubicBezTo>
                  <a:cubicBezTo>
                    <a:pt x="141" y="143"/>
                    <a:pt x="164" y="152"/>
                    <a:pt x="188" y="155"/>
                  </a:cubicBezTo>
                  <a:cubicBezTo>
                    <a:pt x="212" y="158"/>
                    <a:pt x="239" y="155"/>
                    <a:pt x="256" y="138"/>
                  </a:cubicBezTo>
                  <a:cubicBezTo>
                    <a:pt x="266" y="129"/>
                    <a:pt x="272" y="116"/>
                    <a:pt x="280" y="105"/>
                  </a:cubicBezTo>
                  <a:cubicBezTo>
                    <a:pt x="293" y="88"/>
                    <a:pt x="310" y="74"/>
                    <a:pt x="328" y="63"/>
                  </a:cubicBezTo>
                  <a:cubicBezTo>
                    <a:pt x="427" y="-1"/>
                    <a:pt x="554" y="-15"/>
                    <a:pt x="668" y="13"/>
                  </a:cubicBezTo>
                  <a:cubicBezTo>
                    <a:pt x="769" y="37"/>
                    <a:pt x="873" y="105"/>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3" name="Google Shape;456;p33">
              <a:extLst>
                <a:ext uri="{FF2B5EF4-FFF2-40B4-BE49-F238E27FC236}">
                  <a16:creationId xmlns:a16="http://schemas.microsoft.com/office/drawing/2014/main" id="{C29A93B2-117F-4F73-4E95-47218373E896}"/>
                </a:ext>
              </a:extLst>
            </p:cNvPr>
            <p:cNvSpPr/>
            <p:nvPr/>
          </p:nvSpPr>
          <p:spPr>
            <a:xfrm>
              <a:off x="7261755" y="3593435"/>
              <a:ext cx="746118" cy="138576"/>
            </a:xfrm>
            <a:custGeom>
              <a:avLst/>
              <a:gdLst/>
              <a:ahLst/>
              <a:cxnLst/>
              <a:rect l="l" t="t" r="r" b="b"/>
              <a:pathLst>
                <a:path w="953" h="177" extrusionOk="0">
                  <a:moveTo>
                    <a:pt x="953" y="177"/>
                  </a:moveTo>
                  <a:lnTo>
                    <a:pt x="0" y="177"/>
                  </a:lnTo>
                  <a:cubicBezTo>
                    <a:pt x="32" y="150"/>
                    <a:pt x="76" y="136"/>
                    <a:pt x="117" y="141"/>
                  </a:cubicBezTo>
                  <a:cubicBezTo>
                    <a:pt x="141" y="143"/>
                    <a:pt x="164" y="151"/>
                    <a:pt x="188" y="155"/>
                  </a:cubicBezTo>
                  <a:cubicBezTo>
                    <a:pt x="212" y="158"/>
                    <a:pt x="239" y="155"/>
                    <a:pt x="256" y="138"/>
                  </a:cubicBezTo>
                  <a:cubicBezTo>
                    <a:pt x="267" y="129"/>
                    <a:pt x="273" y="116"/>
                    <a:pt x="281" y="105"/>
                  </a:cubicBezTo>
                  <a:cubicBezTo>
                    <a:pt x="293" y="88"/>
                    <a:pt x="311" y="74"/>
                    <a:pt x="329" y="63"/>
                  </a:cubicBezTo>
                  <a:cubicBezTo>
                    <a:pt x="428" y="-1"/>
                    <a:pt x="554" y="-15"/>
                    <a:pt x="669" y="13"/>
                  </a:cubicBezTo>
                  <a:cubicBezTo>
                    <a:pt x="769" y="37"/>
                    <a:pt x="873" y="104"/>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4" name="Google Shape;457;p33">
              <a:extLst>
                <a:ext uri="{FF2B5EF4-FFF2-40B4-BE49-F238E27FC236}">
                  <a16:creationId xmlns:a16="http://schemas.microsoft.com/office/drawing/2014/main" id="{B28FF349-85C7-57F4-05D5-559847F16928}"/>
                </a:ext>
              </a:extLst>
            </p:cNvPr>
            <p:cNvSpPr/>
            <p:nvPr/>
          </p:nvSpPr>
          <p:spPr>
            <a:xfrm>
              <a:off x="7524814" y="3454076"/>
              <a:ext cx="836153" cy="938715"/>
            </a:xfrm>
            <a:custGeom>
              <a:avLst/>
              <a:gdLst/>
              <a:ahLst/>
              <a:cxnLst/>
              <a:rect l="l" t="t" r="r" b="b"/>
              <a:pathLst>
                <a:path w="1068" h="1199" extrusionOk="0">
                  <a:moveTo>
                    <a:pt x="1050" y="347"/>
                  </a:moveTo>
                  <a:cubicBezTo>
                    <a:pt x="973" y="85"/>
                    <a:pt x="680" y="-60"/>
                    <a:pt x="395" y="23"/>
                  </a:cubicBezTo>
                  <a:cubicBezTo>
                    <a:pt x="110" y="106"/>
                    <a:pt x="-58" y="386"/>
                    <a:pt x="19" y="649"/>
                  </a:cubicBezTo>
                  <a:cubicBezTo>
                    <a:pt x="76" y="844"/>
                    <a:pt x="252" y="974"/>
                    <a:pt x="455" y="994"/>
                  </a:cubicBezTo>
                  <a:cubicBezTo>
                    <a:pt x="458" y="994"/>
                    <a:pt x="461" y="997"/>
                    <a:pt x="461" y="1000"/>
                  </a:cubicBezTo>
                  <a:lnTo>
                    <a:pt x="473" y="1091"/>
                  </a:lnTo>
                  <a:cubicBezTo>
                    <a:pt x="482" y="1162"/>
                    <a:pt x="548" y="1210"/>
                    <a:pt x="617" y="1197"/>
                  </a:cubicBezTo>
                  <a:lnTo>
                    <a:pt x="617" y="1197"/>
                  </a:lnTo>
                  <a:cubicBezTo>
                    <a:pt x="683" y="1185"/>
                    <a:pt x="726" y="1123"/>
                    <a:pt x="717" y="1058"/>
                  </a:cubicBezTo>
                  <a:lnTo>
                    <a:pt x="703" y="969"/>
                  </a:lnTo>
                  <a:cubicBezTo>
                    <a:pt x="703" y="966"/>
                    <a:pt x="705" y="963"/>
                    <a:pt x="708" y="962"/>
                  </a:cubicBezTo>
                  <a:cubicBezTo>
                    <a:pt x="971" y="866"/>
                    <a:pt x="1123" y="599"/>
                    <a:pt x="1050" y="34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5" name="Google Shape;458;p33">
              <a:extLst>
                <a:ext uri="{FF2B5EF4-FFF2-40B4-BE49-F238E27FC236}">
                  <a16:creationId xmlns:a16="http://schemas.microsoft.com/office/drawing/2014/main" id="{FD01AAEA-EB09-432B-0C29-C78C6841770D}"/>
                </a:ext>
              </a:extLst>
            </p:cNvPr>
            <p:cNvSpPr/>
            <p:nvPr/>
          </p:nvSpPr>
          <p:spPr>
            <a:xfrm>
              <a:off x="7823105" y="3671726"/>
              <a:ext cx="330390" cy="663129"/>
            </a:xfrm>
            <a:custGeom>
              <a:avLst/>
              <a:gdLst/>
              <a:ahLst/>
              <a:cxnLst/>
              <a:rect l="l" t="t" r="r" b="b"/>
              <a:pathLst>
                <a:path w="422" h="847" extrusionOk="0">
                  <a:moveTo>
                    <a:pt x="153" y="847"/>
                  </a:moveTo>
                  <a:lnTo>
                    <a:pt x="133" y="840"/>
                  </a:lnTo>
                  <a:cubicBezTo>
                    <a:pt x="172" y="728"/>
                    <a:pt x="168" y="604"/>
                    <a:pt x="127" y="494"/>
                  </a:cubicBezTo>
                  <a:cubicBezTo>
                    <a:pt x="98" y="498"/>
                    <a:pt x="66" y="488"/>
                    <a:pt x="43" y="465"/>
                  </a:cubicBezTo>
                  <a:cubicBezTo>
                    <a:pt x="20" y="444"/>
                    <a:pt x="5" y="411"/>
                    <a:pt x="1" y="375"/>
                  </a:cubicBezTo>
                  <a:cubicBezTo>
                    <a:pt x="0" y="365"/>
                    <a:pt x="0" y="352"/>
                    <a:pt x="8" y="342"/>
                  </a:cubicBezTo>
                  <a:cubicBezTo>
                    <a:pt x="14" y="335"/>
                    <a:pt x="22" y="331"/>
                    <a:pt x="31" y="331"/>
                  </a:cubicBezTo>
                  <a:cubicBezTo>
                    <a:pt x="49" y="331"/>
                    <a:pt x="67" y="346"/>
                    <a:pt x="78" y="360"/>
                  </a:cubicBezTo>
                  <a:cubicBezTo>
                    <a:pt x="103" y="394"/>
                    <a:pt x="124" y="430"/>
                    <a:pt x="140" y="469"/>
                  </a:cubicBezTo>
                  <a:cubicBezTo>
                    <a:pt x="159" y="461"/>
                    <a:pt x="175" y="444"/>
                    <a:pt x="185" y="431"/>
                  </a:cubicBezTo>
                  <a:cubicBezTo>
                    <a:pt x="206" y="405"/>
                    <a:pt x="223" y="376"/>
                    <a:pt x="235" y="345"/>
                  </a:cubicBezTo>
                  <a:cubicBezTo>
                    <a:pt x="212" y="326"/>
                    <a:pt x="191" y="299"/>
                    <a:pt x="174" y="264"/>
                  </a:cubicBezTo>
                  <a:cubicBezTo>
                    <a:pt x="141" y="200"/>
                    <a:pt x="125" y="127"/>
                    <a:pt x="128" y="55"/>
                  </a:cubicBezTo>
                  <a:cubicBezTo>
                    <a:pt x="129" y="39"/>
                    <a:pt x="131" y="22"/>
                    <a:pt x="144" y="11"/>
                  </a:cubicBezTo>
                  <a:cubicBezTo>
                    <a:pt x="159" y="-4"/>
                    <a:pt x="184" y="-3"/>
                    <a:pt x="200" y="7"/>
                  </a:cubicBezTo>
                  <a:cubicBezTo>
                    <a:pt x="216" y="16"/>
                    <a:pt x="226" y="32"/>
                    <a:pt x="234" y="46"/>
                  </a:cubicBezTo>
                  <a:cubicBezTo>
                    <a:pt x="284" y="132"/>
                    <a:pt x="292" y="242"/>
                    <a:pt x="260" y="337"/>
                  </a:cubicBezTo>
                  <a:cubicBezTo>
                    <a:pt x="262" y="338"/>
                    <a:pt x="264" y="340"/>
                    <a:pt x="266" y="341"/>
                  </a:cubicBezTo>
                  <a:cubicBezTo>
                    <a:pt x="269" y="343"/>
                    <a:pt x="272" y="344"/>
                    <a:pt x="276" y="346"/>
                  </a:cubicBezTo>
                  <a:cubicBezTo>
                    <a:pt x="285" y="321"/>
                    <a:pt x="297" y="297"/>
                    <a:pt x="310" y="274"/>
                  </a:cubicBezTo>
                  <a:cubicBezTo>
                    <a:pt x="317" y="262"/>
                    <a:pt x="326" y="248"/>
                    <a:pt x="340" y="240"/>
                  </a:cubicBezTo>
                  <a:cubicBezTo>
                    <a:pt x="354" y="233"/>
                    <a:pt x="371" y="233"/>
                    <a:pt x="386" y="240"/>
                  </a:cubicBezTo>
                  <a:cubicBezTo>
                    <a:pt x="404" y="248"/>
                    <a:pt x="418" y="264"/>
                    <a:pt x="421" y="281"/>
                  </a:cubicBezTo>
                  <a:cubicBezTo>
                    <a:pt x="428" y="312"/>
                    <a:pt x="411" y="346"/>
                    <a:pt x="381" y="365"/>
                  </a:cubicBezTo>
                  <a:cubicBezTo>
                    <a:pt x="354" y="380"/>
                    <a:pt x="320" y="383"/>
                    <a:pt x="288" y="373"/>
                  </a:cubicBezTo>
                  <a:cubicBezTo>
                    <a:pt x="238" y="513"/>
                    <a:pt x="245" y="672"/>
                    <a:pt x="311" y="807"/>
                  </a:cubicBezTo>
                  <a:lnTo>
                    <a:pt x="292" y="816"/>
                  </a:lnTo>
                  <a:cubicBezTo>
                    <a:pt x="223" y="676"/>
                    <a:pt x="216" y="511"/>
                    <a:pt x="268" y="366"/>
                  </a:cubicBezTo>
                  <a:cubicBezTo>
                    <a:pt x="264" y="364"/>
                    <a:pt x="259" y="361"/>
                    <a:pt x="255" y="359"/>
                  </a:cubicBezTo>
                  <a:cubicBezTo>
                    <a:pt x="254" y="358"/>
                    <a:pt x="253" y="358"/>
                    <a:pt x="252" y="357"/>
                  </a:cubicBezTo>
                  <a:cubicBezTo>
                    <a:pt x="240" y="389"/>
                    <a:pt x="223" y="418"/>
                    <a:pt x="201" y="445"/>
                  </a:cubicBezTo>
                  <a:cubicBezTo>
                    <a:pt x="189" y="459"/>
                    <a:pt x="171" y="479"/>
                    <a:pt x="147" y="488"/>
                  </a:cubicBezTo>
                  <a:cubicBezTo>
                    <a:pt x="190" y="602"/>
                    <a:pt x="193" y="731"/>
                    <a:pt x="153" y="847"/>
                  </a:cubicBezTo>
                  <a:moveTo>
                    <a:pt x="30" y="352"/>
                  </a:moveTo>
                  <a:cubicBezTo>
                    <a:pt x="27" y="352"/>
                    <a:pt x="26" y="353"/>
                    <a:pt x="24" y="355"/>
                  </a:cubicBezTo>
                  <a:cubicBezTo>
                    <a:pt x="21" y="359"/>
                    <a:pt x="21" y="366"/>
                    <a:pt x="22" y="372"/>
                  </a:cubicBezTo>
                  <a:cubicBezTo>
                    <a:pt x="26" y="404"/>
                    <a:pt x="38" y="432"/>
                    <a:pt x="57" y="450"/>
                  </a:cubicBezTo>
                  <a:cubicBezTo>
                    <a:pt x="74" y="467"/>
                    <a:pt x="97" y="475"/>
                    <a:pt x="119" y="474"/>
                  </a:cubicBezTo>
                  <a:lnTo>
                    <a:pt x="119" y="474"/>
                  </a:lnTo>
                  <a:cubicBezTo>
                    <a:pt x="104" y="438"/>
                    <a:pt x="84" y="404"/>
                    <a:pt x="61" y="372"/>
                  </a:cubicBezTo>
                  <a:cubicBezTo>
                    <a:pt x="53" y="361"/>
                    <a:pt x="39" y="352"/>
                    <a:pt x="31" y="352"/>
                  </a:cubicBezTo>
                  <a:cubicBezTo>
                    <a:pt x="30" y="352"/>
                    <a:pt x="30" y="352"/>
                    <a:pt x="30" y="352"/>
                  </a:cubicBezTo>
                  <a:moveTo>
                    <a:pt x="295" y="353"/>
                  </a:moveTo>
                  <a:cubicBezTo>
                    <a:pt x="322" y="361"/>
                    <a:pt x="349" y="359"/>
                    <a:pt x="370" y="346"/>
                  </a:cubicBezTo>
                  <a:cubicBezTo>
                    <a:pt x="389" y="335"/>
                    <a:pt x="406" y="310"/>
                    <a:pt x="401" y="286"/>
                  </a:cubicBezTo>
                  <a:cubicBezTo>
                    <a:pt x="398" y="275"/>
                    <a:pt x="389" y="264"/>
                    <a:pt x="378" y="259"/>
                  </a:cubicBezTo>
                  <a:cubicBezTo>
                    <a:pt x="368" y="254"/>
                    <a:pt x="358" y="254"/>
                    <a:pt x="351" y="259"/>
                  </a:cubicBezTo>
                  <a:cubicBezTo>
                    <a:pt x="341" y="264"/>
                    <a:pt x="335" y="274"/>
                    <a:pt x="329" y="285"/>
                  </a:cubicBezTo>
                  <a:cubicBezTo>
                    <a:pt x="316" y="307"/>
                    <a:pt x="305" y="330"/>
                    <a:pt x="295" y="353"/>
                  </a:cubicBezTo>
                  <a:moveTo>
                    <a:pt x="171" y="20"/>
                  </a:moveTo>
                  <a:cubicBezTo>
                    <a:pt x="166" y="21"/>
                    <a:pt x="162" y="23"/>
                    <a:pt x="158" y="26"/>
                  </a:cubicBezTo>
                  <a:cubicBezTo>
                    <a:pt x="151" y="33"/>
                    <a:pt x="150" y="44"/>
                    <a:pt x="149" y="56"/>
                  </a:cubicBezTo>
                  <a:cubicBezTo>
                    <a:pt x="146" y="124"/>
                    <a:pt x="161" y="193"/>
                    <a:pt x="192" y="254"/>
                  </a:cubicBezTo>
                  <a:cubicBezTo>
                    <a:pt x="207" y="284"/>
                    <a:pt x="224" y="306"/>
                    <a:pt x="242" y="323"/>
                  </a:cubicBezTo>
                  <a:cubicBezTo>
                    <a:pt x="269" y="235"/>
                    <a:pt x="262" y="135"/>
                    <a:pt x="216" y="56"/>
                  </a:cubicBezTo>
                  <a:cubicBezTo>
                    <a:pt x="209" y="44"/>
                    <a:pt x="201" y="32"/>
                    <a:pt x="189" y="25"/>
                  </a:cubicBezTo>
                  <a:cubicBezTo>
                    <a:pt x="184" y="22"/>
                    <a:pt x="177" y="20"/>
                    <a:pt x="171"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6" name="Google Shape;459;p33">
              <a:extLst>
                <a:ext uri="{FF2B5EF4-FFF2-40B4-BE49-F238E27FC236}">
                  <a16:creationId xmlns:a16="http://schemas.microsoft.com/office/drawing/2014/main" id="{5D1816A4-B713-60FD-C528-14EFBC725FA6}"/>
                </a:ext>
              </a:extLst>
            </p:cNvPr>
            <p:cNvSpPr/>
            <p:nvPr/>
          </p:nvSpPr>
          <p:spPr>
            <a:xfrm>
              <a:off x="7870862" y="4282399"/>
              <a:ext cx="245052" cy="238789"/>
            </a:xfrm>
            <a:custGeom>
              <a:avLst/>
              <a:gdLst/>
              <a:ahLst/>
              <a:cxnLst/>
              <a:rect l="l" t="t" r="r" b="b"/>
              <a:pathLst>
                <a:path w="313" h="305" extrusionOk="0">
                  <a:moveTo>
                    <a:pt x="310" y="54"/>
                  </a:moveTo>
                  <a:lnTo>
                    <a:pt x="303" y="0"/>
                  </a:lnTo>
                  <a:lnTo>
                    <a:pt x="0" y="46"/>
                  </a:lnTo>
                  <a:lnTo>
                    <a:pt x="6" y="117"/>
                  </a:lnTo>
                  <a:cubicBezTo>
                    <a:pt x="6" y="117"/>
                    <a:pt x="21" y="250"/>
                    <a:pt x="130" y="264"/>
                  </a:cubicBezTo>
                  <a:cubicBezTo>
                    <a:pt x="140" y="285"/>
                    <a:pt x="160" y="308"/>
                    <a:pt x="190" y="304"/>
                  </a:cubicBezTo>
                  <a:cubicBezTo>
                    <a:pt x="222" y="300"/>
                    <a:pt x="232" y="269"/>
                    <a:pt x="235" y="246"/>
                  </a:cubicBezTo>
                  <a:cubicBezTo>
                    <a:pt x="337" y="192"/>
                    <a:pt x="310" y="54"/>
                    <a:pt x="310" y="5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7" name="Google Shape;460;p33">
              <a:extLst>
                <a:ext uri="{FF2B5EF4-FFF2-40B4-BE49-F238E27FC236}">
                  <a16:creationId xmlns:a16="http://schemas.microsoft.com/office/drawing/2014/main" id="{38FA9B62-A1DC-6F94-45E7-4387833C7F4E}"/>
                </a:ext>
              </a:extLst>
            </p:cNvPr>
            <p:cNvSpPr/>
            <p:nvPr/>
          </p:nvSpPr>
          <p:spPr>
            <a:xfrm>
              <a:off x="7581184" y="3325678"/>
              <a:ext cx="292810" cy="245835"/>
            </a:xfrm>
            <a:custGeom>
              <a:avLst/>
              <a:gdLst/>
              <a:ahLst/>
              <a:cxnLst/>
              <a:rect l="l" t="t" r="r" b="b"/>
              <a:pathLst>
                <a:path w="374" h="314" extrusionOk="0">
                  <a:moveTo>
                    <a:pt x="343" y="5"/>
                  </a:moveTo>
                  <a:cubicBezTo>
                    <a:pt x="258" y="-12"/>
                    <a:pt x="165" y="9"/>
                    <a:pt x="96" y="62"/>
                  </a:cubicBezTo>
                  <a:cubicBezTo>
                    <a:pt x="119" y="64"/>
                    <a:pt x="140" y="65"/>
                    <a:pt x="163" y="64"/>
                  </a:cubicBezTo>
                  <a:cubicBezTo>
                    <a:pt x="126" y="71"/>
                    <a:pt x="92" y="91"/>
                    <a:pt x="65" y="118"/>
                  </a:cubicBezTo>
                  <a:cubicBezTo>
                    <a:pt x="38" y="145"/>
                    <a:pt x="18" y="178"/>
                    <a:pt x="0" y="213"/>
                  </a:cubicBezTo>
                  <a:cubicBezTo>
                    <a:pt x="22" y="199"/>
                    <a:pt x="43" y="187"/>
                    <a:pt x="67" y="178"/>
                  </a:cubicBezTo>
                  <a:cubicBezTo>
                    <a:pt x="39" y="217"/>
                    <a:pt x="14" y="267"/>
                    <a:pt x="11" y="314"/>
                  </a:cubicBezTo>
                  <a:cubicBezTo>
                    <a:pt x="18" y="308"/>
                    <a:pt x="27" y="306"/>
                    <a:pt x="36" y="303"/>
                  </a:cubicBezTo>
                  <a:cubicBezTo>
                    <a:pt x="75" y="290"/>
                    <a:pt x="111" y="268"/>
                    <a:pt x="140" y="239"/>
                  </a:cubicBezTo>
                  <a:cubicBezTo>
                    <a:pt x="132" y="257"/>
                    <a:pt x="124" y="272"/>
                    <a:pt x="116" y="290"/>
                  </a:cubicBezTo>
                  <a:cubicBezTo>
                    <a:pt x="138" y="289"/>
                    <a:pt x="157" y="281"/>
                    <a:pt x="177" y="271"/>
                  </a:cubicBezTo>
                  <a:cubicBezTo>
                    <a:pt x="198" y="261"/>
                    <a:pt x="217" y="248"/>
                    <a:pt x="235" y="235"/>
                  </a:cubicBezTo>
                  <a:cubicBezTo>
                    <a:pt x="229" y="248"/>
                    <a:pt x="222" y="260"/>
                    <a:pt x="216" y="273"/>
                  </a:cubicBezTo>
                  <a:cubicBezTo>
                    <a:pt x="260" y="255"/>
                    <a:pt x="302" y="232"/>
                    <a:pt x="332" y="196"/>
                  </a:cubicBezTo>
                  <a:cubicBezTo>
                    <a:pt x="362" y="159"/>
                    <a:pt x="380" y="111"/>
                    <a:pt x="373" y="64"/>
                  </a:cubicBezTo>
                  <a:cubicBezTo>
                    <a:pt x="370" y="45"/>
                    <a:pt x="357" y="19"/>
                    <a:pt x="343" y="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8" name="Google Shape;461;p33">
              <a:extLst>
                <a:ext uri="{FF2B5EF4-FFF2-40B4-BE49-F238E27FC236}">
                  <a16:creationId xmlns:a16="http://schemas.microsoft.com/office/drawing/2014/main" id="{0A9214C3-48FF-A58A-6A97-801C562297A8}"/>
                </a:ext>
              </a:extLst>
            </p:cNvPr>
            <p:cNvSpPr/>
            <p:nvPr/>
          </p:nvSpPr>
          <p:spPr>
            <a:xfrm>
              <a:off x="7747162" y="3187886"/>
              <a:ext cx="366404" cy="388326"/>
            </a:xfrm>
            <a:custGeom>
              <a:avLst/>
              <a:gdLst/>
              <a:ahLst/>
              <a:cxnLst/>
              <a:rect l="l" t="t" r="r" b="b"/>
              <a:pathLst>
                <a:path w="468" h="496" extrusionOk="0">
                  <a:moveTo>
                    <a:pt x="426" y="85"/>
                  </a:moveTo>
                  <a:cubicBezTo>
                    <a:pt x="426" y="85"/>
                    <a:pt x="490" y="-36"/>
                    <a:pt x="325" y="10"/>
                  </a:cubicBezTo>
                  <a:cubicBezTo>
                    <a:pt x="322" y="11"/>
                    <a:pt x="320" y="12"/>
                    <a:pt x="317" y="12"/>
                  </a:cubicBezTo>
                  <a:cubicBezTo>
                    <a:pt x="260" y="11"/>
                    <a:pt x="10" y="4"/>
                    <a:pt x="1" y="33"/>
                  </a:cubicBezTo>
                  <a:cubicBezTo>
                    <a:pt x="-4" y="52"/>
                    <a:pt x="46" y="85"/>
                    <a:pt x="87" y="108"/>
                  </a:cubicBezTo>
                  <a:cubicBezTo>
                    <a:pt x="76" y="113"/>
                    <a:pt x="65" y="119"/>
                    <a:pt x="54" y="125"/>
                  </a:cubicBezTo>
                  <a:lnTo>
                    <a:pt x="202" y="387"/>
                  </a:lnTo>
                  <a:cubicBezTo>
                    <a:pt x="202" y="387"/>
                    <a:pt x="231" y="369"/>
                    <a:pt x="273" y="339"/>
                  </a:cubicBezTo>
                  <a:lnTo>
                    <a:pt x="270" y="342"/>
                  </a:lnTo>
                  <a:cubicBezTo>
                    <a:pt x="270" y="342"/>
                    <a:pt x="301" y="497"/>
                    <a:pt x="334" y="496"/>
                  </a:cubicBezTo>
                  <a:cubicBezTo>
                    <a:pt x="361" y="495"/>
                    <a:pt x="427" y="272"/>
                    <a:pt x="444" y="195"/>
                  </a:cubicBezTo>
                  <a:lnTo>
                    <a:pt x="444" y="195"/>
                  </a:lnTo>
                  <a:cubicBezTo>
                    <a:pt x="508" y="132"/>
                    <a:pt x="427" y="147"/>
                    <a:pt x="426" y="8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9" name="Google Shape;462;p33">
              <a:extLst>
                <a:ext uri="{FF2B5EF4-FFF2-40B4-BE49-F238E27FC236}">
                  <a16:creationId xmlns:a16="http://schemas.microsoft.com/office/drawing/2014/main" id="{A22E7316-0D98-DAD3-5B15-E2933B1D1257}"/>
                </a:ext>
              </a:extLst>
            </p:cNvPr>
            <p:cNvSpPr/>
            <p:nvPr/>
          </p:nvSpPr>
          <p:spPr>
            <a:xfrm>
              <a:off x="8000826" y="3177708"/>
              <a:ext cx="182419" cy="162846"/>
            </a:xfrm>
            <a:custGeom>
              <a:avLst/>
              <a:gdLst/>
              <a:ahLst/>
              <a:cxnLst/>
              <a:rect l="l" t="t" r="r" b="b"/>
              <a:pathLst>
                <a:path w="233" h="208" extrusionOk="0">
                  <a:moveTo>
                    <a:pt x="233" y="12"/>
                  </a:moveTo>
                  <a:cubicBezTo>
                    <a:pt x="234" y="74"/>
                    <a:pt x="183" y="145"/>
                    <a:pt x="120" y="208"/>
                  </a:cubicBezTo>
                  <a:cubicBezTo>
                    <a:pt x="110" y="181"/>
                    <a:pt x="92" y="141"/>
                    <a:pt x="66" y="102"/>
                  </a:cubicBezTo>
                  <a:cubicBezTo>
                    <a:pt x="39" y="61"/>
                    <a:pt x="15" y="36"/>
                    <a:pt x="0" y="23"/>
                  </a:cubicBezTo>
                  <a:cubicBezTo>
                    <a:pt x="166" y="-23"/>
                    <a:pt x="233" y="12"/>
                    <a:pt x="233" y="12"/>
                  </a:cubicBezTo>
                  <a:close/>
                </a:path>
              </a:pathLst>
            </a:custGeom>
            <a:solidFill>
              <a:schemeClr val="accent2"/>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0" name="Google Shape;463;p33">
              <a:extLst>
                <a:ext uri="{FF2B5EF4-FFF2-40B4-BE49-F238E27FC236}">
                  <a16:creationId xmlns:a16="http://schemas.microsoft.com/office/drawing/2014/main" id="{3F32C434-2E62-14CE-F806-CEF405FF014B}"/>
                </a:ext>
              </a:extLst>
            </p:cNvPr>
            <p:cNvSpPr/>
            <p:nvPr/>
          </p:nvSpPr>
          <p:spPr>
            <a:xfrm>
              <a:off x="7889652" y="3254433"/>
              <a:ext cx="130747" cy="130747"/>
            </a:xfrm>
            <a:custGeom>
              <a:avLst/>
              <a:gdLst/>
              <a:ahLst/>
              <a:cxnLst/>
              <a:rect l="l" t="t" r="r" b="b"/>
              <a:pathLst>
                <a:path w="167" h="167" extrusionOk="0">
                  <a:moveTo>
                    <a:pt x="167" y="84"/>
                  </a:moveTo>
                  <a:cubicBezTo>
                    <a:pt x="167" y="98"/>
                    <a:pt x="163" y="114"/>
                    <a:pt x="156" y="126"/>
                  </a:cubicBezTo>
                  <a:cubicBezTo>
                    <a:pt x="148" y="139"/>
                    <a:pt x="138" y="149"/>
                    <a:pt x="126" y="156"/>
                  </a:cubicBezTo>
                  <a:cubicBezTo>
                    <a:pt x="113" y="164"/>
                    <a:pt x="98" y="167"/>
                    <a:pt x="84" y="167"/>
                  </a:cubicBezTo>
                  <a:cubicBezTo>
                    <a:pt x="69" y="167"/>
                    <a:pt x="54" y="164"/>
                    <a:pt x="42" y="156"/>
                  </a:cubicBezTo>
                  <a:cubicBezTo>
                    <a:pt x="29" y="149"/>
                    <a:pt x="18" y="139"/>
                    <a:pt x="11" y="126"/>
                  </a:cubicBezTo>
                  <a:cubicBezTo>
                    <a:pt x="3" y="114"/>
                    <a:pt x="0" y="98"/>
                    <a:pt x="0" y="84"/>
                  </a:cubicBezTo>
                  <a:cubicBezTo>
                    <a:pt x="0" y="69"/>
                    <a:pt x="3" y="54"/>
                    <a:pt x="11" y="42"/>
                  </a:cubicBezTo>
                  <a:cubicBezTo>
                    <a:pt x="18" y="29"/>
                    <a:pt x="29" y="19"/>
                    <a:pt x="42" y="11"/>
                  </a:cubicBezTo>
                  <a:cubicBezTo>
                    <a:pt x="54" y="4"/>
                    <a:pt x="69" y="0"/>
                    <a:pt x="84" y="0"/>
                  </a:cubicBezTo>
                  <a:cubicBezTo>
                    <a:pt x="98" y="0"/>
                    <a:pt x="113" y="4"/>
                    <a:pt x="126" y="11"/>
                  </a:cubicBezTo>
                  <a:cubicBezTo>
                    <a:pt x="138" y="19"/>
                    <a:pt x="149" y="29"/>
                    <a:pt x="156" y="42"/>
                  </a:cubicBezTo>
                  <a:cubicBezTo>
                    <a:pt x="164" y="54"/>
                    <a:pt x="167" y="69"/>
                    <a:pt x="167" y="84"/>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1" name="Google Shape;464;p33">
              <a:extLst>
                <a:ext uri="{FF2B5EF4-FFF2-40B4-BE49-F238E27FC236}">
                  <a16:creationId xmlns:a16="http://schemas.microsoft.com/office/drawing/2014/main" id="{69A8278B-80C4-D92B-EA11-B921C80297DA}"/>
                </a:ext>
              </a:extLst>
            </p:cNvPr>
            <p:cNvSpPr/>
            <p:nvPr/>
          </p:nvSpPr>
          <p:spPr>
            <a:xfrm>
              <a:off x="7909225" y="3274006"/>
              <a:ext cx="91601" cy="91601"/>
            </a:xfrm>
            <a:custGeom>
              <a:avLst/>
              <a:gdLst/>
              <a:ahLst/>
              <a:cxnLst/>
              <a:rect l="l" t="t" r="r" b="b"/>
              <a:pathLst>
                <a:path w="117" h="117" extrusionOk="0">
                  <a:moveTo>
                    <a:pt x="117" y="59"/>
                  </a:moveTo>
                  <a:cubicBezTo>
                    <a:pt x="117" y="91"/>
                    <a:pt x="91" y="117"/>
                    <a:pt x="59" y="117"/>
                  </a:cubicBezTo>
                  <a:cubicBezTo>
                    <a:pt x="26" y="117"/>
                    <a:pt x="0" y="92"/>
                    <a:pt x="0" y="59"/>
                  </a:cubicBezTo>
                  <a:cubicBezTo>
                    <a:pt x="0" y="27"/>
                    <a:pt x="26" y="0"/>
                    <a:pt x="59" y="0"/>
                  </a:cubicBezTo>
                  <a:cubicBezTo>
                    <a:pt x="91" y="0"/>
                    <a:pt x="117" y="26"/>
                    <a:pt x="117" y="59"/>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2" name="Google Shape;465;p33">
              <a:extLst>
                <a:ext uri="{FF2B5EF4-FFF2-40B4-BE49-F238E27FC236}">
                  <a16:creationId xmlns:a16="http://schemas.microsoft.com/office/drawing/2014/main" id="{72AAB652-CAFC-5598-D88C-FB4299533642}"/>
                </a:ext>
              </a:extLst>
            </p:cNvPr>
            <p:cNvSpPr/>
            <p:nvPr/>
          </p:nvSpPr>
          <p:spPr>
            <a:xfrm>
              <a:off x="7784742" y="3191800"/>
              <a:ext cx="220782" cy="98647"/>
            </a:xfrm>
            <a:custGeom>
              <a:avLst/>
              <a:gdLst/>
              <a:ahLst/>
              <a:cxnLst/>
              <a:rect l="l" t="t" r="r" b="b"/>
              <a:pathLst>
                <a:path w="282" h="126" extrusionOk="0">
                  <a:moveTo>
                    <a:pt x="6" y="126"/>
                  </a:moveTo>
                  <a:cubicBezTo>
                    <a:pt x="4" y="126"/>
                    <a:pt x="2" y="125"/>
                    <a:pt x="1" y="123"/>
                  </a:cubicBezTo>
                  <a:cubicBezTo>
                    <a:pt x="-1" y="120"/>
                    <a:pt x="0" y="116"/>
                    <a:pt x="3" y="115"/>
                  </a:cubicBezTo>
                  <a:cubicBezTo>
                    <a:pt x="5" y="114"/>
                    <a:pt x="160" y="29"/>
                    <a:pt x="275" y="0"/>
                  </a:cubicBezTo>
                  <a:cubicBezTo>
                    <a:pt x="278" y="-1"/>
                    <a:pt x="281" y="1"/>
                    <a:pt x="282" y="4"/>
                  </a:cubicBezTo>
                  <a:cubicBezTo>
                    <a:pt x="283" y="7"/>
                    <a:pt x="281" y="10"/>
                    <a:pt x="278" y="11"/>
                  </a:cubicBezTo>
                  <a:cubicBezTo>
                    <a:pt x="164" y="40"/>
                    <a:pt x="10" y="124"/>
                    <a:pt x="9" y="125"/>
                  </a:cubicBezTo>
                  <a:cubicBezTo>
                    <a:pt x="8" y="125"/>
                    <a:pt x="7" y="126"/>
                    <a:pt x="6" y="126"/>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3" name="Google Shape;466;p33">
              <a:extLst>
                <a:ext uri="{FF2B5EF4-FFF2-40B4-BE49-F238E27FC236}">
                  <a16:creationId xmlns:a16="http://schemas.microsoft.com/office/drawing/2014/main" id="{94551998-3783-E12F-D6DA-588589E10FF2}"/>
                </a:ext>
              </a:extLst>
            </p:cNvPr>
            <p:cNvSpPr/>
            <p:nvPr/>
          </p:nvSpPr>
          <p:spPr>
            <a:xfrm>
              <a:off x="7900613" y="3335856"/>
              <a:ext cx="202775" cy="159715"/>
            </a:xfrm>
            <a:custGeom>
              <a:avLst/>
              <a:gdLst/>
              <a:ahLst/>
              <a:cxnLst/>
              <a:rect l="l" t="t" r="r" b="b"/>
              <a:pathLst>
                <a:path w="259" h="204" extrusionOk="0">
                  <a:moveTo>
                    <a:pt x="6" y="204"/>
                  </a:moveTo>
                  <a:cubicBezTo>
                    <a:pt x="4" y="204"/>
                    <a:pt x="2" y="203"/>
                    <a:pt x="1" y="201"/>
                  </a:cubicBezTo>
                  <a:cubicBezTo>
                    <a:pt x="0" y="199"/>
                    <a:pt x="0" y="195"/>
                    <a:pt x="3" y="193"/>
                  </a:cubicBezTo>
                  <a:cubicBezTo>
                    <a:pt x="5" y="192"/>
                    <a:pt x="168" y="81"/>
                    <a:pt x="249" y="1"/>
                  </a:cubicBezTo>
                  <a:cubicBezTo>
                    <a:pt x="251" y="-1"/>
                    <a:pt x="254" y="-1"/>
                    <a:pt x="257" y="1"/>
                  </a:cubicBezTo>
                  <a:cubicBezTo>
                    <a:pt x="259" y="3"/>
                    <a:pt x="260" y="7"/>
                    <a:pt x="257" y="9"/>
                  </a:cubicBezTo>
                  <a:cubicBezTo>
                    <a:pt x="175" y="90"/>
                    <a:pt x="11" y="202"/>
                    <a:pt x="10" y="203"/>
                  </a:cubicBezTo>
                  <a:cubicBezTo>
                    <a:pt x="8" y="203"/>
                    <a:pt x="7" y="204"/>
                    <a:pt x="6" y="204"/>
                  </a:cubicBez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654" name="Google Shape;467;p33">
              <a:extLst>
                <a:ext uri="{FF2B5EF4-FFF2-40B4-BE49-F238E27FC236}">
                  <a16:creationId xmlns:a16="http://schemas.microsoft.com/office/drawing/2014/main" id="{A41C99D0-7538-AF7F-570F-7C9480EC46EB}"/>
                </a:ext>
              </a:extLst>
            </p:cNvPr>
            <p:cNvGrpSpPr/>
            <p:nvPr/>
          </p:nvGrpSpPr>
          <p:grpSpPr>
            <a:xfrm>
              <a:off x="7269585" y="3310803"/>
              <a:ext cx="1234655" cy="929319"/>
              <a:chOff x="7269585" y="3310803"/>
              <a:chExt cx="1234655" cy="929319"/>
            </a:xfrm>
          </p:grpSpPr>
          <p:sp>
            <p:nvSpPr>
              <p:cNvPr id="1659" name="Google Shape;468;p33">
                <a:extLst>
                  <a:ext uri="{FF2B5EF4-FFF2-40B4-BE49-F238E27FC236}">
                    <a16:creationId xmlns:a16="http://schemas.microsoft.com/office/drawing/2014/main" id="{6B29EA67-E337-9F46-D18F-B5C14D0741A6}"/>
                  </a:ext>
                </a:extLst>
              </p:cNvPr>
              <p:cNvSpPr/>
              <p:nvPr/>
            </p:nvSpPr>
            <p:spPr>
              <a:xfrm>
                <a:off x="8060328" y="3548809"/>
                <a:ext cx="211387" cy="227045"/>
              </a:xfrm>
              <a:custGeom>
                <a:avLst/>
                <a:gdLst/>
                <a:ahLst/>
                <a:cxnLst/>
                <a:rect l="l" t="t" r="r" b="b"/>
                <a:pathLst>
                  <a:path w="270" h="290" extrusionOk="0">
                    <a:moveTo>
                      <a:pt x="107" y="3"/>
                    </a:moveTo>
                    <a:cubicBezTo>
                      <a:pt x="73" y="29"/>
                      <a:pt x="40" y="55"/>
                      <a:pt x="7" y="82"/>
                    </a:cubicBezTo>
                    <a:cubicBezTo>
                      <a:pt x="-3" y="91"/>
                      <a:pt x="-2" y="108"/>
                      <a:pt x="10" y="115"/>
                    </a:cubicBezTo>
                    <a:lnTo>
                      <a:pt x="11" y="115"/>
                    </a:lnTo>
                    <a:cubicBezTo>
                      <a:pt x="71" y="153"/>
                      <a:pt x="120" y="211"/>
                      <a:pt x="146" y="277"/>
                    </a:cubicBezTo>
                    <a:cubicBezTo>
                      <a:pt x="151" y="290"/>
                      <a:pt x="168" y="294"/>
                      <a:pt x="178" y="285"/>
                    </a:cubicBezTo>
                    <a:cubicBezTo>
                      <a:pt x="207" y="260"/>
                      <a:pt x="234" y="236"/>
                      <a:pt x="263" y="211"/>
                    </a:cubicBezTo>
                    <a:cubicBezTo>
                      <a:pt x="270" y="205"/>
                      <a:pt x="272" y="197"/>
                      <a:pt x="269" y="189"/>
                    </a:cubicBezTo>
                    <a:cubicBezTo>
                      <a:pt x="245" y="118"/>
                      <a:pt x="192" y="48"/>
                      <a:pt x="131" y="3"/>
                    </a:cubicBezTo>
                    <a:cubicBezTo>
                      <a:pt x="124" y="-2"/>
                      <a:pt x="115" y="-2"/>
                      <a:pt x="107" y="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469;p33">
                <a:extLst>
                  <a:ext uri="{FF2B5EF4-FFF2-40B4-BE49-F238E27FC236}">
                    <a16:creationId xmlns:a16="http://schemas.microsoft.com/office/drawing/2014/main" id="{6B0ED335-AADB-F3FC-1907-1EE7A2B8CAF5}"/>
                  </a:ext>
                </a:extLst>
              </p:cNvPr>
              <p:cNvSpPr/>
              <p:nvPr/>
            </p:nvSpPr>
            <p:spPr>
              <a:xfrm>
                <a:off x="8217693" y="3776637"/>
                <a:ext cx="92384" cy="92384"/>
              </a:xfrm>
              <a:custGeom>
                <a:avLst/>
                <a:gdLst/>
                <a:ahLst/>
                <a:cxnLst/>
                <a:rect l="l" t="t" r="r" b="b"/>
                <a:pathLst>
                  <a:path w="118" h="118" extrusionOk="0">
                    <a:moveTo>
                      <a:pt x="118" y="59"/>
                    </a:moveTo>
                    <a:cubicBezTo>
                      <a:pt x="118" y="70"/>
                      <a:pt x="115" y="80"/>
                      <a:pt x="110" y="89"/>
                    </a:cubicBezTo>
                    <a:cubicBezTo>
                      <a:pt x="104" y="98"/>
                      <a:pt x="98" y="105"/>
                      <a:pt x="89" y="110"/>
                    </a:cubicBezTo>
                    <a:cubicBezTo>
                      <a:pt x="80" y="116"/>
                      <a:pt x="69" y="118"/>
                      <a:pt x="59" y="118"/>
                    </a:cubicBezTo>
                    <a:cubicBezTo>
                      <a:pt x="48" y="118"/>
                      <a:pt x="39" y="116"/>
                      <a:pt x="30" y="110"/>
                    </a:cubicBezTo>
                    <a:cubicBezTo>
                      <a:pt x="21" y="105"/>
                      <a:pt x="13" y="98"/>
                      <a:pt x="8" y="89"/>
                    </a:cubicBezTo>
                    <a:cubicBezTo>
                      <a:pt x="3" y="80"/>
                      <a:pt x="0" y="70"/>
                      <a:pt x="0" y="59"/>
                    </a:cubicBezTo>
                    <a:cubicBezTo>
                      <a:pt x="0" y="49"/>
                      <a:pt x="3" y="39"/>
                      <a:pt x="8" y="30"/>
                    </a:cubicBezTo>
                    <a:cubicBezTo>
                      <a:pt x="13" y="21"/>
                      <a:pt x="21" y="13"/>
                      <a:pt x="30" y="8"/>
                    </a:cubicBezTo>
                    <a:cubicBezTo>
                      <a:pt x="39" y="3"/>
                      <a:pt x="49" y="0"/>
                      <a:pt x="59" y="0"/>
                    </a:cubicBezTo>
                    <a:cubicBezTo>
                      <a:pt x="70" y="0"/>
                      <a:pt x="80" y="3"/>
                      <a:pt x="89" y="8"/>
                    </a:cubicBezTo>
                    <a:cubicBezTo>
                      <a:pt x="98" y="13"/>
                      <a:pt x="105" y="21"/>
                      <a:pt x="110" y="30"/>
                    </a:cubicBezTo>
                    <a:cubicBezTo>
                      <a:pt x="116" y="39"/>
                      <a:pt x="118" y="49"/>
                      <a:pt x="118" y="5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470;p33">
                <a:extLst>
                  <a:ext uri="{FF2B5EF4-FFF2-40B4-BE49-F238E27FC236}">
                    <a16:creationId xmlns:a16="http://schemas.microsoft.com/office/drawing/2014/main" id="{A99A7562-4C74-64BD-866C-EF63E6752E87}"/>
                  </a:ext>
                </a:extLst>
              </p:cNvPr>
              <p:cNvSpPr/>
              <p:nvPr/>
            </p:nvSpPr>
            <p:spPr>
              <a:xfrm>
                <a:off x="8245878" y="3310803"/>
                <a:ext cx="129964" cy="129964"/>
              </a:xfrm>
              <a:custGeom>
                <a:avLst/>
                <a:gdLst/>
                <a:ahLst/>
                <a:cxnLst/>
                <a:rect l="l" t="t" r="r" b="b"/>
                <a:pathLst>
                  <a:path w="166" h="166" extrusionOk="0">
                    <a:moveTo>
                      <a:pt x="110" y="60"/>
                    </a:moveTo>
                    <a:lnTo>
                      <a:pt x="162" y="76"/>
                    </a:lnTo>
                    <a:cubicBezTo>
                      <a:pt x="168" y="78"/>
                      <a:pt x="168" y="85"/>
                      <a:pt x="162" y="87"/>
                    </a:cubicBezTo>
                    <a:lnTo>
                      <a:pt x="110" y="102"/>
                    </a:lnTo>
                    <a:cubicBezTo>
                      <a:pt x="108" y="102"/>
                      <a:pt x="107" y="104"/>
                      <a:pt x="106" y="106"/>
                    </a:cubicBezTo>
                    <a:lnTo>
                      <a:pt x="89" y="161"/>
                    </a:lnTo>
                    <a:cubicBezTo>
                      <a:pt x="88" y="167"/>
                      <a:pt x="80" y="167"/>
                      <a:pt x="78" y="161"/>
                    </a:cubicBezTo>
                    <a:lnTo>
                      <a:pt x="61" y="111"/>
                    </a:lnTo>
                    <a:cubicBezTo>
                      <a:pt x="61" y="109"/>
                      <a:pt x="59" y="108"/>
                      <a:pt x="58" y="107"/>
                    </a:cubicBezTo>
                    <a:lnTo>
                      <a:pt x="4" y="88"/>
                    </a:lnTo>
                    <a:cubicBezTo>
                      <a:pt x="-1" y="86"/>
                      <a:pt x="-1" y="78"/>
                      <a:pt x="4" y="77"/>
                    </a:cubicBezTo>
                    <a:lnTo>
                      <a:pt x="59" y="61"/>
                    </a:lnTo>
                    <a:cubicBezTo>
                      <a:pt x="61" y="61"/>
                      <a:pt x="62" y="59"/>
                      <a:pt x="63" y="57"/>
                    </a:cubicBezTo>
                    <a:lnTo>
                      <a:pt x="79" y="3"/>
                    </a:lnTo>
                    <a:cubicBezTo>
                      <a:pt x="80" y="-2"/>
                      <a:pt x="88" y="-2"/>
                      <a:pt x="90" y="3"/>
                    </a:cubicBezTo>
                    <a:lnTo>
                      <a:pt x="106" y="56"/>
                    </a:lnTo>
                    <a:cubicBezTo>
                      <a:pt x="107" y="58"/>
                      <a:pt x="108" y="60"/>
                      <a:pt x="110"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471;p33">
                <a:extLst>
                  <a:ext uri="{FF2B5EF4-FFF2-40B4-BE49-F238E27FC236}">
                    <a16:creationId xmlns:a16="http://schemas.microsoft.com/office/drawing/2014/main" id="{CC8E5E5B-6CB9-2438-32D7-D24A8108F274}"/>
                  </a:ext>
                </a:extLst>
              </p:cNvPr>
              <p:cNvSpPr/>
              <p:nvPr/>
            </p:nvSpPr>
            <p:spPr>
              <a:xfrm>
                <a:off x="8374276" y="4110158"/>
                <a:ext cx="129964" cy="129964"/>
              </a:xfrm>
              <a:custGeom>
                <a:avLst/>
                <a:gdLst/>
                <a:ahLst/>
                <a:cxnLst/>
                <a:rect l="l" t="t" r="r" b="b"/>
                <a:pathLst>
                  <a:path w="166" h="166" extrusionOk="0">
                    <a:moveTo>
                      <a:pt x="110" y="61"/>
                    </a:moveTo>
                    <a:lnTo>
                      <a:pt x="162" y="77"/>
                    </a:lnTo>
                    <a:cubicBezTo>
                      <a:pt x="168" y="78"/>
                      <a:pt x="167" y="86"/>
                      <a:pt x="162" y="88"/>
                    </a:cubicBezTo>
                    <a:lnTo>
                      <a:pt x="110" y="103"/>
                    </a:lnTo>
                    <a:cubicBezTo>
                      <a:pt x="108" y="103"/>
                      <a:pt x="107" y="105"/>
                      <a:pt x="106" y="106"/>
                    </a:cubicBezTo>
                    <a:lnTo>
                      <a:pt x="89" y="162"/>
                    </a:lnTo>
                    <a:cubicBezTo>
                      <a:pt x="88" y="167"/>
                      <a:pt x="80" y="167"/>
                      <a:pt x="78" y="162"/>
                    </a:cubicBezTo>
                    <a:lnTo>
                      <a:pt x="61" y="111"/>
                    </a:lnTo>
                    <a:cubicBezTo>
                      <a:pt x="61" y="110"/>
                      <a:pt x="59" y="108"/>
                      <a:pt x="58" y="108"/>
                    </a:cubicBezTo>
                    <a:lnTo>
                      <a:pt x="4" y="88"/>
                    </a:lnTo>
                    <a:cubicBezTo>
                      <a:pt x="-1" y="86"/>
                      <a:pt x="-1" y="79"/>
                      <a:pt x="4" y="77"/>
                    </a:cubicBezTo>
                    <a:lnTo>
                      <a:pt x="59" y="62"/>
                    </a:lnTo>
                    <a:cubicBezTo>
                      <a:pt x="61" y="61"/>
                      <a:pt x="62" y="60"/>
                      <a:pt x="63" y="58"/>
                    </a:cubicBezTo>
                    <a:lnTo>
                      <a:pt x="79" y="4"/>
                    </a:lnTo>
                    <a:cubicBezTo>
                      <a:pt x="80" y="-2"/>
                      <a:pt x="88" y="-2"/>
                      <a:pt x="90" y="4"/>
                    </a:cubicBezTo>
                    <a:lnTo>
                      <a:pt x="106" y="57"/>
                    </a:lnTo>
                    <a:cubicBezTo>
                      <a:pt x="107" y="59"/>
                      <a:pt x="108" y="60"/>
                      <a:pt x="110" y="61"/>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7" name="Google Shape;472;p33">
                <a:extLst>
                  <a:ext uri="{FF2B5EF4-FFF2-40B4-BE49-F238E27FC236}">
                    <a16:creationId xmlns:a16="http://schemas.microsoft.com/office/drawing/2014/main" id="{764386E8-1E1B-D7CD-C312-E7074F99AE3D}"/>
                  </a:ext>
                </a:extLst>
              </p:cNvPr>
              <p:cNvSpPr/>
              <p:nvPr/>
            </p:nvSpPr>
            <p:spPr>
              <a:xfrm>
                <a:off x="7269585" y="3822046"/>
                <a:ext cx="129964" cy="129181"/>
              </a:xfrm>
              <a:custGeom>
                <a:avLst/>
                <a:gdLst/>
                <a:ahLst/>
                <a:cxnLst/>
                <a:rect l="l" t="t" r="r" b="b"/>
                <a:pathLst>
                  <a:path w="166" h="165" extrusionOk="0">
                    <a:moveTo>
                      <a:pt x="110" y="60"/>
                    </a:moveTo>
                    <a:lnTo>
                      <a:pt x="162" y="76"/>
                    </a:lnTo>
                    <a:cubicBezTo>
                      <a:pt x="168" y="77"/>
                      <a:pt x="167" y="85"/>
                      <a:pt x="162" y="87"/>
                    </a:cubicBezTo>
                    <a:lnTo>
                      <a:pt x="110" y="102"/>
                    </a:lnTo>
                    <a:cubicBezTo>
                      <a:pt x="108" y="102"/>
                      <a:pt x="107" y="104"/>
                      <a:pt x="106" y="106"/>
                    </a:cubicBezTo>
                    <a:lnTo>
                      <a:pt x="89" y="161"/>
                    </a:lnTo>
                    <a:cubicBezTo>
                      <a:pt x="88" y="166"/>
                      <a:pt x="80" y="167"/>
                      <a:pt x="78" y="161"/>
                    </a:cubicBezTo>
                    <a:lnTo>
                      <a:pt x="61" y="111"/>
                    </a:lnTo>
                    <a:cubicBezTo>
                      <a:pt x="61" y="109"/>
                      <a:pt x="59" y="108"/>
                      <a:pt x="57" y="107"/>
                    </a:cubicBezTo>
                    <a:lnTo>
                      <a:pt x="4" y="88"/>
                    </a:lnTo>
                    <a:cubicBezTo>
                      <a:pt x="-1" y="86"/>
                      <a:pt x="-1" y="78"/>
                      <a:pt x="4" y="77"/>
                    </a:cubicBezTo>
                    <a:lnTo>
                      <a:pt x="59" y="61"/>
                    </a:lnTo>
                    <a:cubicBezTo>
                      <a:pt x="61" y="60"/>
                      <a:pt x="62" y="59"/>
                      <a:pt x="63" y="57"/>
                    </a:cubicBezTo>
                    <a:lnTo>
                      <a:pt x="78" y="3"/>
                    </a:lnTo>
                    <a:cubicBezTo>
                      <a:pt x="80" y="-2"/>
                      <a:pt x="88" y="-2"/>
                      <a:pt x="90" y="3"/>
                    </a:cubicBezTo>
                    <a:lnTo>
                      <a:pt x="106" y="56"/>
                    </a:lnTo>
                    <a:cubicBezTo>
                      <a:pt x="107" y="58"/>
                      <a:pt x="108" y="59"/>
                      <a:pt x="110" y="60"/>
                    </a:cubicBezTo>
                    <a:close/>
                  </a:path>
                </a:pathLst>
              </a:custGeom>
              <a:solidFill>
                <a:schemeClr val="accent6"/>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55" name="Google Shape;473;p33">
              <a:extLst>
                <a:ext uri="{FF2B5EF4-FFF2-40B4-BE49-F238E27FC236}">
                  <a16:creationId xmlns:a16="http://schemas.microsoft.com/office/drawing/2014/main" id="{43E355A1-B6B7-39AD-EC84-8C0A4C216FCD}"/>
                </a:ext>
              </a:extLst>
            </p:cNvPr>
            <p:cNvGrpSpPr/>
            <p:nvPr/>
          </p:nvGrpSpPr>
          <p:grpSpPr>
            <a:xfrm>
              <a:off x="7340830" y="3427457"/>
              <a:ext cx="1241702" cy="915227"/>
              <a:chOff x="7340830" y="3427457"/>
              <a:chExt cx="1241702" cy="915227"/>
            </a:xfrm>
          </p:grpSpPr>
          <p:sp>
            <p:nvSpPr>
              <p:cNvPr id="1656" name="Google Shape;474;p33">
                <a:extLst>
                  <a:ext uri="{FF2B5EF4-FFF2-40B4-BE49-F238E27FC236}">
                    <a16:creationId xmlns:a16="http://schemas.microsoft.com/office/drawing/2014/main" id="{D4D45587-4F80-3837-E0F7-7CEFD35AEB39}"/>
                  </a:ext>
                </a:extLst>
              </p:cNvPr>
              <p:cNvSpPr/>
              <p:nvPr/>
            </p:nvSpPr>
            <p:spPr>
              <a:xfrm>
                <a:off x="8438475" y="3509663"/>
                <a:ext cx="144056" cy="143273"/>
              </a:xfrm>
              <a:custGeom>
                <a:avLst/>
                <a:gdLst/>
                <a:ahLst/>
                <a:cxnLst/>
                <a:rect l="l" t="t" r="r" b="b"/>
                <a:pathLst>
                  <a:path w="184" h="183" extrusionOk="0">
                    <a:moveTo>
                      <a:pt x="92" y="183"/>
                    </a:moveTo>
                    <a:cubicBezTo>
                      <a:pt x="41" y="183"/>
                      <a:pt x="0" y="143"/>
                      <a:pt x="0" y="92"/>
                    </a:cubicBezTo>
                    <a:cubicBezTo>
                      <a:pt x="0" y="42"/>
                      <a:pt x="41" y="0"/>
                      <a:pt x="92" y="0"/>
                    </a:cubicBezTo>
                    <a:cubicBezTo>
                      <a:pt x="142" y="0"/>
                      <a:pt x="184" y="42"/>
                      <a:pt x="184" y="92"/>
                    </a:cubicBezTo>
                    <a:cubicBezTo>
                      <a:pt x="184" y="143"/>
                      <a:pt x="142" y="183"/>
                      <a:pt x="92" y="183"/>
                    </a:cubicBezTo>
                    <a:moveTo>
                      <a:pt x="92" y="12"/>
                    </a:moveTo>
                    <a:cubicBezTo>
                      <a:pt x="48" y="12"/>
                      <a:pt x="12" y="48"/>
                      <a:pt x="12" y="92"/>
                    </a:cubicBezTo>
                    <a:cubicBezTo>
                      <a:pt x="12" y="136"/>
                      <a:pt x="48" y="172"/>
                      <a:pt x="92" y="172"/>
                    </a:cubicBezTo>
                    <a:cubicBezTo>
                      <a:pt x="136" y="172"/>
                      <a:pt x="172" y="136"/>
                      <a:pt x="172" y="92"/>
                    </a:cubicBezTo>
                    <a:cubicBezTo>
                      <a:pt x="172" y="48"/>
                      <a:pt x="136" y="12"/>
                      <a:pt x="92"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475;p33">
                <a:extLst>
                  <a:ext uri="{FF2B5EF4-FFF2-40B4-BE49-F238E27FC236}">
                    <a16:creationId xmlns:a16="http://schemas.microsoft.com/office/drawing/2014/main" id="{E6D5880D-8D45-2FCC-D6EF-55F4006A2D11}"/>
                  </a:ext>
                </a:extLst>
              </p:cNvPr>
              <p:cNvSpPr/>
              <p:nvPr/>
            </p:nvSpPr>
            <p:spPr>
              <a:xfrm>
                <a:off x="7441826" y="4199410"/>
                <a:ext cx="143273" cy="143273"/>
              </a:xfrm>
              <a:custGeom>
                <a:avLst/>
                <a:gdLst/>
                <a:ahLst/>
                <a:cxnLst/>
                <a:rect l="l" t="t" r="r" b="b"/>
                <a:pathLst>
                  <a:path w="183" h="183" extrusionOk="0">
                    <a:moveTo>
                      <a:pt x="91" y="183"/>
                    </a:moveTo>
                    <a:cubicBezTo>
                      <a:pt x="41" y="183"/>
                      <a:pt x="0" y="143"/>
                      <a:pt x="0" y="92"/>
                    </a:cubicBezTo>
                    <a:cubicBezTo>
                      <a:pt x="0" y="42"/>
                      <a:pt x="40" y="0"/>
                      <a:pt x="91" y="0"/>
                    </a:cubicBezTo>
                    <a:cubicBezTo>
                      <a:pt x="141" y="0"/>
                      <a:pt x="183" y="42"/>
                      <a:pt x="183" y="92"/>
                    </a:cubicBezTo>
                    <a:cubicBezTo>
                      <a:pt x="183" y="143"/>
                      <a:pt x="142" y="183"/>
                      <a:pt x="91" y="183"/>
                    </a:cubicBezTo>
                    <a:moveTo>
                      <a:pt x="91" y="12"/>
                    </a:moveTo>
                    <a:cubicBezTo>
                      <a:pt x="47" y="12"/>
                      <a:pt x="11" y="48"/>
                      <a:pt x="11" y="92"/>
                    </a:cubicBezTo>
                    <a:cubicBezTo>
                      <a:pt x="11" y="136"/>
                      <a:pt x="46" y="172"/>
                      <a:pt x="91" y="172"/>
                    </a:cubicBezTo>
                    <a:cubicBezTo>
                      <a:pt x="135" y="172"/>
                      <a:pt x="172" y="136"/>
                      <a:pt x="172" y="92"/>
                    </a:cubicBezTo>
                    <a:cubicBezTo>
                      <a:pt x="172" y="48"/>
                      <a:pt x="136" y="12"/>
                      <a:pt x="91"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8" name="Google Shape;476;p33">
                <a:extLst>
                  <a:ext uri="{FF2B5EF4-FFF2-40B4-BE49-F238E27FC236}">
                    <a16:creationId xmlns:a16="http://schemas.microsoft.com/office/drawing/2014/main" id="{8FDDF8DA-E7FD-E9BC-74AA-E97F4348EEB7}"/>
                  </a:ext>
                </a:extLst>
              </p:cNvPr>
              <p:cNvSpPr/>
              <p:nvPr/>
            </p:nvSpPr>
            <p:spPr>
              <a:xfrm>
                <a:off x="7340830" y="3427457"/>
                <a:ext cx="143273" cy="143273"/>
              </a:xfrm>
              <a:custGeom>
                <a:avLst/>
                <a:gdLst/>
                <a:ahLst/>
                <a:cxnLst/>
                <a:rect l="l" t="t" r="r" b="b"/>
                <a:pathLst>
                  <a:path w="183" h="183" extrusionOk="0">
                    <a:moveTo>
                      <a:pt x="92" y="183"/>
                    </a:moveTo>
                    <a:cubicBezTo>
                      <a:pt x="41" y="183"/>
                      <a:pt x="0" y="142"/>
                      <a:pt x="0" y="91"/>
                    </a:cubicBezTo>
                    <a:cubicBezTo>
                      <a:pt x="0" y="41"/>
                      <a:pt x="41" y="0"/>
                      <a:pt x="92" y="0"/>
                    </a:cubicBezTo>
                    <a:cubicBezTo>
                      <a:pt x="142" y="0"/>
                      <a:pt x="183" y="41"/>
                      <a:pt x="183" y="91"/>
                    </a:cubicBezTo>
                    <a:cubicBezTo>
                      <a:pt x="183" y="142"/>
                      <a:pt x="142" y="183"/>
                      <a:pt x="92" y="183"/>
                    </a:cubicBezTo>
                    <a:moveTo>
                      <a:pt x="92" y="11"/>
                    </a:moveTo>
                    <a:cubicBezTo>
                      <a:pt x="47" y="11"/>
                      <a:pt x="11" y="47"/>
                      <a:pt x="11" y="91"/>
                    </a:cubicBezTo>
                    <a:cubicBezTo>
                      <a:pt x="11" y="136"/>
                      <a:pt x="47" y="172"/>
                      <a:pt x="92" y="172"/>
                    </a:cubicBezTo>
                    <a:cubicBezTo>
                      <a:pt x="136" y="172"/>
                      <a:pt x="172" y="136"/>
                      <a:pt x="172" y="91"/>
                    </a:cubicBezTo>
                    <a:cubicBezTo>
                      <a:pt x="172" y="47"/>
                      <a:pt x="136" y="11"/>
                      <a:pt x="92" y="11"/>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1778" name="Google Shape;384;p33">
            <a:extLst>
              <a:ext uri="{FF2B5EF4-FFF2-40B4-BE49-F238E27FC236}">
                <a16:creationId xmlns:a16="http://schemas.microsoft.com/office/drawing/2014/main" id="{09F1181A-C958-09DD-B5C2-2E564CB2C837}"/>
              </a:ext>
            </a:extLst>
          </p:cNvPr>
          <p:cNvSpPr txBox="1">
            <a:spLocks noGrp="1"/>
          </p:cNvSpPr>
          <p:nvPr>
            <p:ph type="subTitle" idx="1"/>
          </p:nvPr>
        </p:nvSpPr>
        <p:spPr>
          <a:xfrm>
            <a:off x="1831102" y="3189804"/>
            <a:ext cx="6433274" cy="5584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Cảm ơn cô đã lắng nghe bài báo cáo đồ án môn học 2 !</a:t>
            </a:r>
            <a:endParaRPr sz="20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4970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NỘI DUNG CHÍNH</a:t>
            </a:r>
            <a:endParaRPr b="1">
              <a:solidFill>
                <a:srgbClr val="6E72FF"/>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500" name="Google Shape;500;p35"/>
          <p:cNvSpPr txBox="1">
            <a:spLocks noGrp="1"/>
          </p:cNvSpPr>
          <p:nvPr>
            <p:ph type="title" idx="5"/>
          </p:nvPr>
        </p:nvSpPr>
        <p:spPr>
          <a:xfrm>
            <a:off x="1506578" y="1100541"/>
            <a:ext cx="9546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01</a:t>
            </a:r>
            <a:endParaRPr>
              <a:latin typeface="Roboto" panose="02000000000000000000" pitchFamily="2" charset="0"/>
              <a:ea typeface="Roboto" panose="02000000000000000000" pitchFamily="2" charset="0"/>
              <a:cs typeface="Roboto" panose="02000000000000000000" pitchFamily="2" charset="0"/>
            </a:endParaRPr>
          </a:p>
        </p:txBody>
      </p:sp>
      <p:sp>
        <p:nvSpPr>
          <p:cNvPr id="501" name="Google Shape;501;p35"/>
          <p:cNvSpPr txBox="1">
            <a:spLocks noGrp="1"/>
          </p:cNvSpPr>
          <p:nvPr>
            <p:ph type="title" idx="7"/>
          </p:nvPr>
        </p:nvSpPr>
        <p:spPr>
          <a:xfrm>
            <a:off x="1506576" y="2371790"/>
            <a:ext cx="2174819"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02</a:t>
            </a:r>
            <a:endParaRPr>
              <a:latin typeface="Roboto" panose="02000000000000000000" pitchFamily="2" charset="0"/>
              <a:ea typeface="Roboto" panose="02000000000000000000" pitchFamily="2" charset="0"/>
              <a:cs typeface="Roboto" panose="02000000000000000000" pitchFamily="2" charset="0"/>
            </a:endParaRPr>
          </a:p>
        </p:txBody>
      </p:sp>
      <p:sp>
        <p:nvSpPr>
          <p:cNvPr id="502" name="Google Shape;502;p35"/>
          <p:cNvSpPr txBox="1">
            <a:spLocks noGrp="1"/>
          </p:cNvSpPr>
          <p:nvPr>
            <p:ph type="title" idx="8"/>
          </p:nvPr>
        </p:nvSpPr>
        <p:spPr>
          <a:xfrm>
            <a:off x="4947937" y="2388480"/>
            <a:ext cx="9546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04</a:t>
            </a:r>
            <a:endParaRPr>
              <a:latin typeface="Roboto" panose="02000000000000000000" pitchFamily="2" charset="0"/>
              <a:ea typeface="Roboto" panose="02000000000000000000" pitchFamily="2" charset="0"/>
              <a:cs typeface="Roboto" panose="02000000000000000000" pitchFamily="2" charset="0"/>
            </a:endParaRPr>
          </a:p>
        </p:txBody>
      </p:sp>
      <p:sp>
        <p:nvSpPr>
          <p:cNvPr id="503" name="Google Shape;503;p35"/>
          <p:cNvSpPr txBox="1">
            <a:spLocks noGrp="1"/>
          </p:cNvSpPr>
          <p:nvPr>
            <p:ph type="title" idx="6"/>
          </p:nvPr>
        </p:nvSpPr>
        <p:spPr>
          <a:xfrm>
            <a:off x="4961128" y="1089009"/>
            <a:ext cx="954600" cy="640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03</a:t>
            </a:r>
            <a:endParaRPr>
              <a:latin typeface="Roboto" panose="02000000000000000000" pitchFamily="2" charset="0"/>
              <a:ea typeface="Roboto" panose="02000000000000000000" pitchFamily="2" charset="0"/>
              <a:cs typeface="Roboto" panose="02000000000000000000" pitchFamily="2" charset="0"/>
            </a:endParaRPr>
          </a:p>
        </p:txBody>
      </p:sp>
      <p:sp>
        <p:nvSpPr>
          <p:cNvPr id="504" name="Google Shape;504;p35"/>
          <p:cNvSpPr txBox="1">
            <a:spLocks noGrp="1"/>
          </p:cNvSpPr>
          <p:nvPr>
            <p:ph type="subTitle" idx="9"/>
          </p:nvPr>
        </p:nvSpPr>
        <p:spPr>
          <a:xfrm>
            <a:off x="1506576" y="1740741"/>
            <a:ext cx="2919300" cy="363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a:solidFill>
                  <a:schemeClr val="tx1"/>
                </a:solidFill>
                <a:latin typeface="Roboto" panose="02000000000000000000" pitchFamily="2" charset="0"/>
                <a:ea typeface="Roboto" panose="02000000000000000000" pitchFamily="2" charset="0"/>
                <a:cs typeface="Roboto" panose="02000000000000000000" pitchFamily="2" charset="0"/>
              </a:rPr>
              <a:t>Đặt vấn đề</a:t>
            </a:r>
            <a:endParaRPr>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05" name="Google Shape;505;p35"/>
          <p:cNvSpPr txBox="1">
            <a:spLocks noGrp="1"/>
          </p:cNvSpPr>
          <p:nvPr>
            <p:ph type="subTitle" idx="13"/>
          </p:nvPr>
        </p:nvSpPr>
        <p:spPr>
          <a:xfrm>
            <a:off x="1496674" y="2940605"/>
            <a:ext cx="2608334" cy="500049"/>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b="0" i="0">
                <a:solidFill>
                  <a:schemeClr val="tx1"/>
                </a:solidFill>
                <a:effectLst/>
                <a:latin typeface="Roboto" panose="02000000000000000000" pitchFamily="2" charset="0"/>
                <a:ea typeface="Roboto" panose="02000000000000000000" pitchFamily="2" charset="0"/>
                <a:cs typeface="Roboto" panose="02000000000000000000" pitchFamily="2" charset="0"/>
              </a:rPr>
              <a:t>Mục tiêu đề tài </a:t>
            </a: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06" name="Google Shape;506;p35"/>
          <p:cNvSpPr txBox="1">
            <a:spLocks noGrp="1"/>
          </p:cNvSpPr>
          <p:nvPr>
            <p:ph type="subTitle" idx="14"/>
          </p:nvPr>
        </p:nvSpPr>
        <p:spPr>
          <a:xfrm>
            <a:off x="4961128" y="1587313"/>
            <a:ext cx="3328779" cy="509991"/>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Công cụ và công nghệ</a:t>
            </a:r>
            <a:endParaRPr>
              <a:latin typeface="Roboto" panose="02000000000000000000" pitchFamily="2" charset="0"/>
              <a:ea typeface="Roboto" panose="02000000000000000000" pitchFamily="2" charset="0"/>
              <a:cs typeface="Roboto" panose="02000000000000000000" pitchFamily="2" charset="0"/>
            </a:endParaRPr>
          </a:p>
        </p:txBody>
      </p:sp>
      <p:sp>
        <p:nvSpPr>
          <p:cNvPr id="507" name="Google Shape;507;p35"/>
          <p:cNvSpPr txBox="1">
            <a:spLocks noGrp="1"/>
          </p:cNvSpPr>
          <p:nvPr>
            <p:ph type="subTitle" idx="15"/>
          </p:nvPr>
        </p:nvSpPr>
        <p:spPr>
          <a:xfrm>
            <a:off x="4988329" y="2887220"/>
            <a:ext cx="2919300" cy="5254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Xây dựng chương trình</a:t>
            </a:r>
            <a:endParaRPr>
              <a:latin typeface="Roboto" panose="02000000000000000000" pitchFamily="2" charset="0"/>
              <a:ea typeface="Roboto" panose="02000000000000000000" pitchFamily="2" charset="0"/>
              <a:cs typeface="Roboto" panose="02000000000000000000" pitchFamily="2" charset="0"/>
            </a:endParaRPr>
          </a:p>
        </p:txBody>
      </p:sp>
      <p:grpSp>
        <p:nvGrpSpPr>
          <p:cNvPr id="508" name="Google Shape;508;p35"/>
          <p:cNvGrpSpPr/>
          <p:nvPr/>
        </p:nvGrpSpPr>
        <p:grpSpPr>
          <a:xfrm rot="765996">
            <a:off x="-270840" y="3322769"/>
            <a:ext cx="1310598" cy="1311296"/>
            <a:chOff x="9506556" y="1154763"/>
            <a:chExt cx="2817276" cy="2818776"/>
          </a:xfrm>
        </p:grpSpPr>
        <p:sp>
          <p:nvSpPr>
            <p:cNvPr id="509" name="Google Shape;509;p35"/>
            <p:cNvSpPr/>
            <p:nvPr/>
          </p:nvSpPr>
          <p:spPr>
            <a:xfrm>
              <a:off x="9506556" y="1154763"/>
              <a:ext cx="2817276" cy="2818776"/>
            </a:xfrm>
            <a:custGeom>
              <a:avLst/>
              <a:gdLst/>
              <a:ahLst/>
              <a:cxnLst/>
              <a:rect l="l" t="t" r="r" b="b"/>
              <a:pathLst>
                <a:path w="1896" h="1897" extrusionOk="0">
                  <a:moveTo>
                    <a:pt x="948" y="1897"/>
                  </a:moveTo>
                  <a:cubicBezTo>
                    <a:pt x="899" y="1897"/>
                    <a:pt x="849" y="1893"/>
                    <a:pt x="801" y="1885"/>
                  </a:cubicBezTo>
                  <a:cubicBezTo>
                    <a:pt x="702" y="1870"/>
                    <a:pt x="606" y="1839"/>
                    <a:pt x="516" y="1793"/>
                  </a:cubicBezTo>
                  <a:cubicBezTo>
                    <a:pt x="363" y="1714"/>
                    <a:pt x="234" y="1596"/>
                    <a:pt x="143" y="1450"/>
                  </a:cubicBezTo>
                  <a:cubicBezTo>
                    <a:pt x="49" y="1300"/>
                    <a:pt x="0" y="1126"/>
                    <a:pt x="0" y="949"/>
                  </a:cubicBezTo>
                  <a:cubicBezTo>
                    <a:pt x="0" y="827"/>
                    <a:pt x="23" y="709"/>
                    <a:pt x="67" y="597"/>
                  </a:cubicBezTo>
                  <a:cubicBezTo>
                    <a:pt x="153" y="382"/>
                    <a:pt x="314" y="206"/>
                    <a:pt x="522" y="102"/>
                  </a:cubicBezTo>
                  <a:cubicBezTo>
                    <a:pt x="655" y="35"/>
                    <a:pt x="798" y="0"/>
                    <a:pt x="948" y="0"/>
                  </a:cubicBezTo>
                  <a:cubicBezTo>
                    <a:pt x="1112" y="0"/>
                    <a:pt x="1272" y="43"/>
                    <a:pt x="1413" y="123"/>
                  </a:cubicBezTo>
                  <a:cubicBezTo>
                    <a:pt x="1550" y="200"/>
                    <a:pt x="1667" y="312"/>
                    <a:pt x="1751" y="445"/>
                  </a:cubicBezTo>
                  <a:cubicBezTo>
                    <a:pt x="1809" y="538"/>
                    <a:pt x="1850" y="639"/>
                    <a:pt x="1874" y="745"/>
                  </a:cubicBezTo>
                  <a:cubicBezTo>
                    <a:pt x="1874" y="747"/>
                    <a:pt x="1874" y="748"/>
                    <a:pt x="1875" y="750"/>
                  </a:cubicBezTo>
                  <a:cubicBezTo>
                    <a:pt x="1880" y="776"/>
                    <a:pt x="1885" y="803"/>
                    <a:pt x="1888" y="830"/>
                  </a:cubicBezTo>
                  <a:cubicBezTo>
                    <a:pt x="1890" y="844"/>
                    <a:pt x="1891" y="858"/>
                    <a:pt x="1893" y="872"/>
                  </a:cubicBezTo>
                  <a:cubicBezTo>
                    <a:pt x="1895" y="897"/>
                    <a:pt x="1896" y="923"/>
                    <a:pt x="1896" y="949"/>
                  </a:cubicBezTo>
                  <a:cubicBezTo>
                    <a:pt x="1896" y="1124"/>
                    <a:pt x="1847" y="1295"/>
                    <a:pt x="1756" y="1444"/>
                  </a:cubicBezTo>
                  <a:lnTo>
                    <a:pt x="1754" y="1447"/>
                  </a:lnTo>
                  <a:cubicBezTo>
                    <a:pt x="1739" y="1472"/>
                    <a:pt x="1721" y="1497"/>
                    <a:pt x="1703" y="1521"/>
                  </a:cubicBezTo>
                  <a:cubicBezTo>
                    <a:pt x="1617" y="1635"/>
                    <a:pt x="1504" y="1730"/>
                    <a:pt x="1376" y="1795"/>
                  </a:cubicBezTo>
                  <a:cubicBezTo>
                    <a:pt x="1243" y="1862"/>
                    <a:pt x="1099" y="1897"/>
                    <a:pt x="948" y="189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35"/>
            <p:cNvSpPr/>
            <p:nvPr/>
          </p:nvSpPr>
          <p:spPr>
            <a:xfrm>
              <a:off x="9591253" y="1209741"/>
              <a:ext cx="2634510" cy="2554284"/>
            </a:xfrm>
            <a:custGeom>
              <a:avLst/>
              <a:gdLst/>
              <a:ahLst/>
              <a:cxnLst/>
              <a:rect l="l" t="t" r="r" b="b"/>
              <a:pathLst>
                <a:path w="1773" h="1719" extrusionOk="0">
                  <a:moveTo>
                    <a:pt x="1414" y="882"/>
                  </a:moveTo>
                  <a:cubicBezTo>
                    <a:pt x="1414" y="962"/>
                    <a:pt x="1792" y="1068"/>
                    <a:pt x="1772" y="1141"/>
                  </a:cubicBezTo>
                  <a:cubicBezTo>
                    <a:pt x="1711" y="1379"/>
                    <a:pt x="1555" y="1579"/>
                    <a:pt x="1348" y="1700"/>
                  </a:cubicBezTo>
                  <a:cubicBezTo>
                    <a:pt x="1213" y="1778"/>
                    <a:pt x="1060" y="1597"/>
                    <a:pt x="894" y="1597"/>
                  </a:cubicBezTo>
                  <a:cubicBezTo>
                    <a:pt x="636" y="1597"/>
                    <a:pt x="400" y="1716"/>
                    <a:pt x="235" y="1544"/>
                  </a:cubicBezTo>
                  <a:cubicBezTo>
                    <a:pt x="120" y="1425"/>
                    <a:pt x="37" y="1276"/>
                    <a:pt x="1" y="1109"/>
                  </a:cubicBezTo>
                  <a:cubicBezTo>
                    <a:pt x="-13" y="1045"/>
                    <a:pt x="227" y="920"/>
                    <a:pt x="227" y="853"/>
                  </a:cubicBezTo>
                  <a:cubicBezTo>
                    <a:pt x="227" y="525"/>
                    <a:pt x="152" y="297"/>
                    <a:pt x="411" y="137"/>
                  </a:cubicBezTo>
                  <a:cubicBezTo>
                    <a:pt x="550" y="50"/>
                    <a:pt x="715" y="0"/>
                    <a:pt x="891" y="0"/>
                  </a:cubicBezTo>
                  <a:cubicBezTo>
                    <a:pt x="968" y="0"/>
                    <a:pt x="1042" y="9"/>
                    <a:pt x="1113" y="27"/>
                  </a:cubicBezTo>
                  <a:cubicBezTo>
                    <a:pt x="1508" y="126"/>
                    <a:pt x="1414" y="456"/>
                    <a:pt x="1414" y="88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35"/>
            <p:cNvSpPr/>
            <p:nvPr/>
          </p:nvSpPr>
          <p:spPr>
            <a:xfrm>
              <a:off x="11158882" y="1249861"/>
              <a:ext cx="1109971" cy="1717715"/>
            </a:xfrm>
            <a:custGeom>
              <a:avLst/>
              <a:gdLst/>
              <a:ahLst/>
              <a:cxnLst/>
              <a:rect l="l" t="t" r="r" b="b"/>
              <a:pathLst>
                <a:path w="747" h="1156" extrusionOk="0">
                  <a:moveTo>
                    <a:pt x="747" y="884"/>
                  </a:moveTo>
                  <a:cubicBezTo>
                    <a:pt x="747" y="964"/>
                    <a:pt x="737" y="1041"/>
                    <a:pt x="717" y="1114"/>
                  </a:cubicBezTo>
                  <a:cubicBezTo>
                    <a:pt x="671" y="1141"/>
                    <a:pt x="619" y="1156"/>
                    <a:pt x="566" y="1156"/>
                  </a:cubicBezTo>
                  <a:cubicBezTo>
                    <a:pt x="446" y="1155"/>
                    <a:pt x="335" y="1074"/>
                    <a:pt x="279" y="967"/>
                  </a:cubicBezTo>
                  <a:cubicBezTo>
                    <a:pt x="223" y="861"/>
                    <a:pt x="216" y="734"/>
                    <a:pt x="238" y="616"/>
                  </a:cubicBezTo>
                  <a:cubicBezTo>
                    <a:pt x="245" y="579"/>
                    <a:pt x="255" y="541"/>
                    <a:pt x="247" y="505"/>
                  </a:cubicBezTo>
                  <a:cubicBezTo>
                    <a:pt x="228" y="422"/>
                    <a:pt x="132" y="387"/>
                    <a:pt x="71" y="327"/>
                  </a:cubicBezTo>
                  <a:cubicBezTo>
                    <a:pt x="-7" y="250"/>
                    <a:pt x="-32" y="78"/>
                    <a:pt x="58" y="0"/>
                  </a:cubicBezTo>
                  <a:cubicBezTo>
                    <a:pt x="453" y="99"/>
                    <a:pt x="747" y="458"/>
                    <a:pt x="747" y="88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2" name="Google Shape;512;p35"/>
            <p:cNvSpPr/>
            <p:nvPr/>
          </p:nvSpPr>
          <p:spPr>
            <a:xfrm>
              <a:off x="9560049" y="1413311"/>
              <a:ext cx="756326" cy="1444307"/>
            </a:xfrm>
            <a:custGeom>
              <a:avLst/>
              <a:gdLst/>
              <a:ahLst/>
              <a:cxnLst/>
              <a:rect l="l" t="t" r="r" b="b"/>
              <a:pathLst>
                <a:path w="509" h="972" extrusionOk="0">
                  <a:moveTo>
                    <a:pt x="509" y="202"/>
                  </a:moveTo>
                  <a:cubicBezTo>
                    <a:pt x="507" y="279"/>
                    <a:pt x="473" y="356"/>
                    <a:pt x="416" y="407"/>
                  </a:cubicBezTo>
                  <a:cubicBezTo>
                    <a:pt x="391" y="430"/>
                    <a:pt x="360" y="450"/>
                    <a:pt x="349" y="482"/>
                  </a:cubicBezTo>
                  <a:cubicBezTo>
                    <a:pt x="343" y="499"/>
                    <a:pt x="344" y="518"/>
                    <a:pt x="345" y="536"/>
                  </a:cubicBezTo>
                  <a:cubicBezTo>
                    <a:pt x="349" y="640"/>
                    <a:pt x="348" y="750"/>
                    <a:pt x="291" y="838"/>
                  </a:cubicBezTo>
                  <a:cubicBezTo>
                    <a:pt x="234" y="926"/>
                    <a:pt x="126" y="973"/>
                    <a:pt x="21" y="972"/>
                  </a:cubicBezTo>
                  <a:cubicBezTo>
                    <a:pt x="7" y="908"/>
                    <a:pt x="0" y="842"/>
                    <a:pt x="0" y="775"/>
                  </a:cubicBezTo>
                  <a:cubicBezTo>
                    <a:pt x="0" y="447"/>
                    <a:pt x="172" y="160"/>
                    <a:pt x="431" y="0"/>
                  </a:cubicBezTo>
                  <a:cubicBezTo>
                    <a:pt x="484" y="51"/>
                    <a:pt x="511" y="134"/>
                    <a:pt x="509" y="2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35"/>
            <p:cNvSpPr/>
            <p:nvPr/>
          </p:nvSpPr>
          <p:spPr>
            <a:xfrm>
              <a:off x="9940440" y="3370257"/>
              <a:ext cx="1653812" cy="548302"/>
            </a:xfrm>
            <a:custGeom>
              <a:avLst/>
              <a:gdLst/>
              <a:ahLst/>
              <a:cxnLst/>
              <a:rect l="l" t="t" r="r" b="b"/>
              <a:pathLst>
                <a:path w="1113" h="369" extrusionOk="0">
                  <a:moveTo>
                    <a:pt x="1113" y="246"/>
                  </a:moveTo>
                  <a:cubicBezTo>
                    <a:pt x="978" y="324"/>
                    <a:pt x="823" y="369"/>
                    <a:pt x="656" y="369"/>
                  </a:cubicBezTo>
                  <a:cubicBezTo>
                    <a:pt x="398" y="369"/>
                    <a:pt x="165" y="262"/>
                    <a:pt x="0" y="90"/>
                  </a:cubicBezTo>
                  <a:cubicBezTo>
                    <a:pt x="35" y="57"/>
                    <a:pt x="79" y="32"/>
                    <a:pt x="121" y="17"/>
                  </a:cubicBezTo>
                  <a:cubicBezTo>
                    <a:pt x="213" y="-14"/>
                    <a:pt x="319" y="-2"/>
                    <a:pt x="401" y="50"/>
                  </a:cubicBezTo>
                  <a:cubicBezTo>
                    <a:pt x="417" y="60"/>
                    <a:pt x="431" y="71"/>
                    <a:pt x="449" y="75"/>
                  </a:cubicBezTo>
                  <a:cubicBezTo>
                    <a:pt x="476" y="83"/>
                    <a:pt x="505" y="73"/>
                    <a:pt x="531" y="64"/>
                  </a:cubicBezTo>
                  <a:cubicBezTo>
                    <a:pt x="620" y="34"/>
                    <a:pt x="711" y="3"/>
                    <a:pt x="806" y="1"/>
                  </a:cubicBezTo>
                  <a:cubicBezTo>
                    <a:pt x="900" y="-2"/>
                    <a:pt x="999" y="29"/>
                    <a:pt x="1058" y="102"/>
                  </a:cubicBezTo>
                  <a:cubicBezTo>
                    <a:pt x="1091" y="142"/>
                    <a:pt x="1109" y="194"/>
                    <a:pt x="1113" y="24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14" name="Google Shape;514;p35"/>
            <p:cNvGrpSpPr/>
            <p:nvPr/>
          </p:nvGrpSpPr>
          <p:grpSpPr>
            <a:xfrm>
              <a:off x="10381754" y="1258776"/>
              <a:ext cx="1405666" cy="1046082"/>
              <a:chOff x="10381754" y="1258776"/>
              <a:chExt cx="1405666" cy="1046082"/>
            </a:xfrm>
          </p:grpSpPr>
          <p:sp>
            <p:nvSpPr>
              <p:cNvPr id="515" name="Google Shape;515;p35"/>
              <p:cNvSpPr/>
              <p:nvPr/>
            </p:nvSpPr>
            <p:spPr>
              <a:xfrm>
                <a:off x="10381754" y="1927437"/>
                <a:ext cx="270435" cy="46063"/>
              </a:xfrm>
              <a:custGeom>
                <a:avLst/>
                <a:gdLst/>
                <a:ahLst/>
                <a:cxnLst/>
                <a:rect l="l" t="t" r="r" b="b"/>
                <a:pathLst>
                  <a:path w="182" h="31" extrusionOk="0">
                    <a:moveTo>
                      <a:pt x="176" y="31"/>
                    </a:moveTo>
                    <a:lnTo>
                      <a:pt x="176" y="31"/>
                    </a:lnTo>
                    <a:lnTo>
                      <a:pt x="5" y="11"/>
                    </a:lnTo>
                    <a:cubicBezTo>
                      <a:pt x="2" y="11"/>
                      <a:pt x="0" y="8"/>
                      <a:pt x="1" y="5"/>
                    </a:cubicBezTo>
                    <a:cubicBezTo>
                      <a:pt x="1" y="2"/>
                      <a:pt x="4" y="0"/>
                      <a:pt x="7" y="0"/>
                    </a:cubicBezTo>
                    <a:lnTo>
                      <a:pt x="177" y="20"/>
                    </a:lnTo>
                    <a:cubicBezTo>
                      <a:pt x="180" y="20"/>
                      <a:pt x="182" y="23"/>
                      <a:pt x="182" y="26"/>
                    </a:cubicBezTo>
                    <a:cubicBezTo>
                      <a:pt x="182" y="29"/>
                      <a:pt x="179" y="31"/>
                      <a:pt x="176" y="31"/>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35"/>
              <p:cNvSpPr/>
              <p:nvPr/>
            </p:nvSpPr>
            <p:spPr>
              <a:xfrm>
                <a:off x="10414444" y="1683747"/>
                <a:ext cx="228829" cy="69838"/>
              </a:xfrm>
              <a:custGeom>
                <a:avLst/>
                <a:gdLst/>
                <a:ahLst/>
                <a:cxnLst/>
                <a:rect l="l" t="t" r="r" b="b"/>
                <a:pathLst>
                  <a:path w="154" h="47" extrusionOk="0">
                    <a:moveTo>
                      <a:pt x="149" y="47"/>
                    </a:moveTo>
                    <a:cubicBezTo>
                      <a:pt x="148" y="47"/>
                      <a:pt x="148" y="47"/>
                      <a:pt x="147" y="46"/>
                    </a:cubicBezTo>
                    <a:lnTo>
                      <a:pt x="5" y="10"/>
                    </a:lnTo>
                    <a:cubicBezTo>
                      <a:pt x="2" y="9"/>
                      <a:pt x="0" y="7"/>
                      <a:pt x="1" y="4"/>
                    </a:cubicBezTo>
                    <a:cubicBezTo>
                      <a:pt x="2" y="1"/>
                      <a:pt x="5" y="-1"/>
                      <a:pt x="8" y="0"/>
                    </a:cubicBezTo>
                    <a:lnTo>
                      <a:pt x="150" y="36"/>
                    </a:lnTo>
                    <a:cubicBezTo>
                      <a:pt x="153" y="37"/>
                      <a:pt x="155" y="40"/>
                      <a:pt x="154" y="43"/>
                    </a:cubicBezTo>
                    <a:cubicBezTo>
                      <a:pt x="153" y="45"/>
                      <a:pt x="151" y="47"/>
                      <a:pt x="149" y="4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35"/>
              <p:cNvSpPr/>
              <p:nvPr/>
            </p:nvSpPr>
            <p:spPr>
              <a:xfrm>
                <a:off x="10571950" y="1420741"/>
                <a:ext cx="154534" cy="115901"/>
              </a:xfrm>
              <a:custGeom>
                <a:avLst/>
                <a:gdLst/>
                <a:ahLst/>
                <a:cxnLst/>
                <a:rect l="l" t="t" r="r" b="b"/>
                <a:pathLst>
                  <a:path w="104" h="78" extrusionOk="0">
                    <a:moveTo>
                      <a:pt x="99" y="78"/>
                    </a:moveTo>
                    <a:cubicBezTo>
                      <a:pt x="98" y="78"/>
                      <a:pt x="96" y="78"/>
                      <a:pt x="95" y="77"/>
                    </a:cubicBezTo>
                    <a:lnTo>
                      <a:pt x="3" y="10"/>
                    </a:lnTo>
                    <a:cubicBezTo>
                      <a:pt x="1" y="9"/>
                      <a:pt x="0" y="5"/>
                      <a:pt x="2" y="3"/>
                    </a:cubicBezTo>
                    <a:cubicBezTo>
                      <a:pt x="4" y="0"/>
                      <a:pt x="7" y="0"/>
                      <a:pt x="10" y="1"/>
                    </a:cubicBezTo>
                    <a:lnTo>
                      <a:pt x="102" y="68"/>
                    </a:lnTo>
                    <a:cubicBezTo>
                      <a:pt x="104" y="70"/>
                      <a:pt x="105" y="74"/>
                      <a:pt x="103" y="76"/>
                    </a:cubicBezTo>
                    <a:cubicBezTo>
                      <a:pt x="102" y="78"/>
                      <a:pt x="100" y="78"/>
                      <a:pt x="99" y="7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35"/>
              <p:cNvSpPr/>
              <p:nvPr/>
            </p:nvSpPr>
            <p:spPr>
              <a:xfrm>
                <a:off x="10812666" y="1258776"/>
                <a:ext cx="83211" cy="157507"/>
              </a:xfrm>
              <a:custGeom>
                <a:avLst/>
                <a:gdLst/>
                <a:ahLst/>
                <a:cxnLst/>
                <a:rect l="l" t="t" r="r" b="b"/>
                <a:pathLst>
                  <a:path w="56" h="106" extrusionOk="0">
                    <a:moveTo>
                      <a:pt x="51" y="106"/>
                    </a:moveTo>
                    <a:cubicBezTo>
                      <a:pt x="49" y="106"/>
                      <a:pt x="47" y="105"/>
                      <a:pt x="46" y="103"/>
                    </a:cubicBezTo>
                    <a:lnTo>
                      <a:pt x="1" y="8"/>
                    </a:lnTo>
                    <a:cubicBezTo>
                      <a:pt x="0" y="5"/>
                      <a:pt x="1" y="2"/>
                      <a:pt x="4" y="1"/>
                    </a:cubicBezTo>
                    <a:cubicBezTo>
                      <a:pt x="7" y="0"/>
                      <a:pt x="10" y="1"/>
                      <a:pt x="11" y="4"/>
                    </a:cubicBezTo>
                    <a:lnTo>
                      <a:pt x="56" y="99"/>
                    </a:lnTo>
                    <a:cubicBezTo>
                      <a:pt x="57" y="101"/>
                      <a:pt x="56" y="104"/>
                      <a:pt x="53" y="106"/>
                    </a:cubicBezTo>
                    <a:cubicBezTo>
                      <a:pt x="53" y="106"/>
                      <a:pt x="52" y="106"/>
                      <a:pt x="51" y="106"/>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35"/>
              <p:cNvSpPr/>
              <p:nvPr/>
            </p:nvSpPr>
            <p:spPr>
              <a:xfrm>
                <a:off x="11560076" y="1603508"/>
                <a:ext cx="199111" cy="41606"/>
              </a:xfrm>
              <a:custGeom>
                <a:avLst/>
                <a:gdLst/>
                <a:ahLst/>
                <a:cxnLst/>
                <a:rect l="l" t="t" r="r" b="b"/>
                <a:pathLst>
                  <a:path w="134" h="28" extrusionOk="0">
                    <a:moveTo>
                      <a:pt x="5" y="28"/>
                    </a:moveTo>
                    <a:cubicBezTo>
                      <a:pt x="3" y="28"/>
                      <a:pt x="0" y="26"/>
                      <a:pt x="0" y="23"/>
                    </a:cubicBezTo>
                    <a:cubicBezTo>
                      <a:pt x="-1" y="20"/>
                      <a:pt x="2" y="17"/>
                      <a:pt x="5" y="17"/>
                    </a:cubicBezTo>
                    <a:lnTo>
                      <a:pt x="127" y="0"/>
                    </a:lnTo>
                    <a:cubicBezTo>
                      <a:pt x="130" y="0"/>
                      <a:pt x="133" y="2"/>
                      <a:pt x="134" y="5"/>
                    </a:cubicBezTo>
                    <a:cubicBezTo>
                      <a:pt x="134" y="8"/>
                      <a:pt x="132" y="11"/>
                      <a:pt x="129" y="11"/>
                    </a:cubicBezTo>
                    <a:lnTo>
                      <a:pt x="6" y="28"/>
                    </a:lnTo>
                    <a:lnTo>
                      <a:pt x="5" y="28"/>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35"/>
              <p:cNvSpPr/>
              <p:nvPr/>
            </p:nvSpPr>
            <p:spPr>
              <a:xfrm>
                <a:off x="11580879" y="1827881"/>
                <a:ext cx="206541" cy="25261"/>
              </a:xfrm>
              <a:custGeom>
                <a:avLst/>
                <a:gdLst/>
                <a:ahLst/>
                <a:cxnLst/>
                <a:rect l="l" t="t" r="r" b="b"/>
                <a:pathLst>
                  <a:path w="139" h="17" extrusionOk="0">
                    <a:moveTo>
                      <a:pt x="134" y="17"/>
                    </a:moveTo>
                    <a:lnTo>
                      <a:pt x="133" y="17"/>
                    </a:lnTo>
                    <a:lnTo>
                      <a:pt x="5" y="11"/>
                    </a:lnTo>
                    <a:cubicBezTo>
                      <a:pt x="2" y="11"/>
                      <a:pt x="0" y="8"/>
                      <a:pt x="0" y="5"/>
                    </a:cubicBezTo>
                    <a:cubicBezTo>
                      <a:pt x="0" y="2"/>
                      <a:pt x="2" y="0"/>
                      <a:pt x="5" y="0"/>
                    </a:cubicBezTo>
                    <a:lnTo>
                      <a:pt x="134" y="6"/>
                    </a:lnTo>
                    <a:cubicBezTo>
                      <a:pt x="137" y="6"/>
                      <a:pt x="139" y="8"/>
                      <a:pt x="139" y="11"/>
                    </a:cubicBezTo>
                    <a:cubicBezTo>
                      <a:pt x="139" y="14"/>
                      <a:pt x="137" y="17"/>
                      <a:pt x="134" y="1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35"/>
              <p:cNvSpPr/>
              <p:nvPr/>
            </p:nvSpPr>
            <p:spPr>
              <a:xfrm>
                <a:off x="11539274" y="2018077"/>
                <a:ext cx="175337" cy="96584"/>
              </a:xfrm>
              <a:custGeom>
                <a:avLst/>
                <a:gdLst/>
                <a:ahLst/>
                <a:cxnLst/>
                <a:rect l="l" t="t" r="r" b="b"/>
                <a:pathLst>
                  <a:path w="118" h="65" extrusionOk="0">
                    <a:moveTo>
                      <a:pt x="112" y="65"/>
                    </a:moveTo>
                    <a:cubicBezTo>
                      <a:pt x="111" y="65"/>
                      <a:pt x="110" y="64"/>
                      <a:pt x="109" y="64"/>
                    </a:cubicBezTo>
                    <a:lnTo>
                      <a:pt x="3" y="11"/>
                    </a:lnTo>
                    <a:cubicBezTo>
                      <a:pt x="0" y="10"/>
                      <a:pt x="-1" y="6"/>
                      <a:pt x="0" y="4"/>
                    </a:cubicBezTo>
                    <a:cubicBezTo>
                      <a:pt x="2" y="1"/>
                      <a:pt x="5" y="0"/>
                      <a:pt x="8" y="1"/>
                    </a:cubicBezTo>
                    <a:lnTo>
                      <a:pt x="114" y="54"/>
                    </a:lnTo>
                    <a:cubicBezTo>
                      <a:pt x="117" y="55"/>
                      <a:pt x="118" y="59"/>
                      <a:pt x="116" y="61"/>
                    </a:cubicBezTo>
                    <a:cubicBezTo>
                      <a:pt x="115" y="63"/>
                      <a:pt x="113" y="65"/>
                      <a:pt x="112" y="6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35"/>
              <p:cNvSpPr/>
              <p:nvPr/>
            </p:nvSpPr>
            <p:spPr>
              <a:xfrm>
                <a:off x="11407028" y="2142894"/>
                <a:ext cx="145619" cy="161964"/>
              </a:xfrm>
              <a:custGeom>
                <a:avLst/>
                <a:gdLst/>
                <a:ahLst/>
                <a:cxnLst/>
                <a:rect l="l" t="t" r="r" b="b"/>
                <a:pathLst>
                  <a:path w="98" h="109" extrusionOk="0">
                    <a:moveTo>
                      <a:pt x="92" y="109"/>
                    </a:moveTo>
                    <a:cubicBezTo>
                      <a:pt x="90" y="109"/>
                      <a:pt x="88" y="108"/>
                      <a:pt x="87" y="107"/>
                    </a:cubicBezTo>
                    <a:lnTo>
                      <a:pt x="1" y="9"/>
                    </a:lnTo>
                    <a:cubicBezTo>
                      <a:pt x="-1" y="7"/>
                      <a:pt x="-1" y="4"/>
                      <a:pt x="1" y="2"/>
                    </a:cubicBezTo>
                    <a:cubicBezTo>
                      <a:pt x="4" y="0"/>
                      <a:pt x="7" y="0"/>
                      <a:pt x="9" y="2"/>
                    </a:cubicBezTo>
                    <a:lnTo>
                      <a:pt x="96" y="100"/>
                    </a:lnTo>
                    <a:cubicBezTo>
                      <a:pt x="98" y="102"/>
                      <a:pt x="98" y="106"/>
                      <a:pt x="95" y="108"/>
                    </a:cubicBezTo>
                    <a:cubicBezTo>
                      <a:pt x="94" y="109"/>
                      <a:pt x="93" y="109"/>
                      <a:pt x="92" y="10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23" name="Google Shape;523;p35"/>
            <p:cNvSpPr/>
            <p:nvPr/>
          </p:nvSpPr>
          <p:spPr>
            <a:xfrm>
              <a:off x="9892891" y="2404414"/>
              <a:ext cx="2029746" cy="1423504"/>
            </a:xfrm>
            <a:custGeom>
              <a:avLst/>
              <a:gdLst/>
              <a:ahLst/>
              <a:cxnLst/>
              <a:rect l="l" t="t" r="r" b="b"/>
              <a:pathLst>
                <a:path w="1366" h="958" extrusionOk="0">
                  <a:moveTo>
                    <a:pt x="1366" y="110"/>
                  </a:moveTo>
                  <a:lnTo>
                    <a:pt x="1203" y="0"/>
                  </a:lnTo>
                  <a:lnTo>
                    <a:pt x="139" y="151"/>
                  </a:lnTo>
                  <a:lnTo>
                    <a:pt x="0" y="350"/>
                  </a:lnTo>
                  <a:lnTo>
                    <a:pt x="139" y="394"/>
                  </a:lnTo>
                  <a:lnTo>
                    <a:pt x="139" y="746"/>
                  </a:lnTo>
                  <a:lnTo>
                    <a:pt x="754" y="958"/>
                  </a:lnTo>
                  <a:lnTo>
                    <a:pt x="1203" y="648"/>
                  </a:lnTo>
                  <a:lnTo>
                    <a:pt x="1203" y="248"/>
                  </a:lnTo>
                  <a:lnTo>
                    <a:pt x="1366" y="11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35"/>
            <p:cNvSpPr/>
            <p:nvPr/>
          </p:nvSpPr>
          <p:spPr>
            <a:xfrm>
              <a:off x="10099432" y="2218675"/>
              <a:ext cx="1581003" cy="686492"/>
            </a:xfrm>
            <a:custGeom>
              <a:avLst/>
              <a:gdLst/>
              <a:ahLst/>
              <a:cxnLst/>
              <a:rect l="l" t="t" r="r" b="b"/>
              <a:pathLst>
                <a:path w="1064" h="462" extrusionOk="0">
                  <a:moveTo>
                    <a:pt x="1064" y="125"/>
                  </a:moveTo>
                  <a:lnTo>
                    <a:pt x="628" y="462"/>
                  </a:lnTo>
                  <a:lnTo>
                    <a:pt x="581" y="448"/>
                  </a:lnTo>
                  <a:lnTo>
                    <a:pt x="578" y="427"/>
                  </a:lnTo>
                  <a:lnTo>
                    <a:pt x="570" y="445"/>
                  </a:lnTo>
                  <a:lnTo>
                    <a:pt x="0" y="276"/>
                  </a:lnTo>
                  <a:lnTo>
                    <a:pt x="439" y="0"/>
                  </a:lnTo>
                  <a:lnTo>
                    <a:pt x="1064" y="1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525" name="Google Shape;525;p35"/>
            <p:cNvGrpSpPr/>
            <p:nvPr/>
          </p:nvGrpSpPr>
          <p:grpSpPr>
            <a:xfrm>
              <a:off x="9883976" y="2396985"/>
              <a:ext cx="2046091" cy="1439849"/>
              <a:chOff x="9883976" y="2396985"/>
              <a:chExt cx="2046091" cy="1439849"/>
            </a:xfrm>
          </p:grpSpPr>
          <p:sp>
            <p:nvSpPr>
              <p:cNvPr id="526" name="Google Shape;526;p35"/>
              <p:cNvSpPr/>
              <p:nvPr/>
            </p:nvSpPr>
            <p:spPr>
              <a:xfrm>
                <a:off x="9883976" y="2396985"/>
                <a:ext cx="2046091" cy="1439849"/>
              </a:xfrm>
              <a:custGeom>
                <a:avLst/>
                <a:gdLst/>
                <a:ahLst/>
                <a:cxnLst/>
                <a:rect l="l" t="t" r="r" b="b"/>
                <a:pathLst>
                  <a:path w="1377" h="969" extrusionOk="0">
                    <a:moveTo>
                      <a:pt x="1375" y="111"/>
                    </a:moveTo>
                    <a:lnTo>
                      <a:pt x="1212" y="1"/>
                    </a:lnTo>
                    <a:cubicBezTo>
                      <a:pt x="1209" y="-1"/>
                      <a:pt x="1206" y="0"/>
                      <a:pt x="1204" y="2"/>
                    </a:cubicBezTo>
                    <a:cubicBezTo>
                      <a:pt x="1202" y="5"/>
                      <a:pt x="1203" y="8"/>
                      <a:pt x="1206" y="10"/>
                    </a:cubicBezTo>
                    <a:lnTo>
                      <a:pt x="1363" y="116"/>
                    </a:lnTo>
                    <a:lnTo>
                      <a:pt x="926" y="495"/>
                    </a:lnTo>
                    <a:lnTo>
                      <a:pt x="777" y="338"/>
                    </a:lnTo>
                    <a:lnTo>
                      <a:pt x="777" y="338"/>
                    </a:lnTo>
                    <a:lnTo>
                      <a:pt x="776" y="338"/>
                    </a:lnTo>
                    <a:lnTo>
                      <a:pt x="776" y="338"/>
                    </a:lnTo>
                    <a:cubicBezTo>
                      <a:pt x="775" y="337"/>
                      <a:pt x="775" y="337"/>
                      <a:pt x="775" y="337"/>
                    </a:cubicBezTo>
                    <a:lnTo>
                      <a:pt x="775" y="337"/>
                    </a:lnTo>
                    <a:cubicBezTo>
                      <a:pt x="774" y="337"/>
                      <a:pt x="774" y="337"/>
                      <a:pt x="774" y="337"/>
                    </a:cubicBezTo>
                    <a:lnTo>
                      <a:pt x="773" y="337"/>
                    </a:lnTo>
                    <a:lnTo>
                      <a:pt x="773" y="337"/>
                    </a:lnTo>
                    <a:lnTo>
                      <a:pt x="773" y="337"/>
                    </a:lnTo>
                    <a:lnTo>
                      <a:pt x="773" y="337"/>
                    </a:lnTo>
                    <a:cubicBezTo>
                      <a:pt x="771" y="337"/>
                      <a:pt x="769" y="338"/>
                      <a:pt x="768" y="339"/>
                    </a:cubicBezTo>
                    <a:lnTo>
                      <a:pt x="625" y="548"/>
                    </a:lnTo>
                    <a:lnTo>
                      <a:pt x="7" y="350"/>
                    </a:lnTo>
                    <a:cubicBezTo>
                      <a:pt x="4" y="349"/>
                      <a:pt x="1" y="351"/>
                      <a:pt x="0" y="354"/>
                    </a:cubicBezTo>
                    <a:cubicBezTo>
                      <a:pt x="0" y="357"/>
                      <a:pt x="1" y="360"/>
                      <a:pt x="4" y="360"/>
                    </a:cubicBezTo>
                    <a:lnTo>
                      <a:pt x="626" y="560"/>
                    </a:lnTo>
                    <a:cubicBezTo>
                      <a:pt x="627" y="560"/>
                      <a:pt x="627" y="560"/>
                      <a:pt x="628" y="560"/>
                    </a:cubicBezTo>
                    <a:cubicBezTo>
                      <a:pt x="630" y="560"/>
                      <a:pt x="631" y="559"/>
                      <a:pt x="632" y="558"/>
                    </a:cubicBezTo>
                    <a:lnTo>
                      <a:pt x="767" y="360"/>
                    </a:lnTo>
                    <a:lnTo>
                      <a:pt x="754" y="963"/>
                    </a:lnTo>
                    <a:cubicBezTo>
                      <a:pt x="754" y="966"/>
                      <a:pt x="757" y="969"/>
                      <a:pt x="760" y="969"/>
                    </a:cubicBezTo>
                    <a:lnTo>
                      <a:pt x="760" y="969"/>
                    </a:lnTo>
                    <a:cubicBezTo>
                      <a:pt x="763" y="969"/>
                      <a:pt x="765" y="966"/>
                      <a:pt x="765" y="963"/>
                    </a:cubicBezTo>
                    <a:lnTo>
                      <a:pt x="778" y="355"/>
                    </a:lnTo>
                    <a:lnTo>
                      <a:pt x="922" y="506"/>
                    </a:lnTo>
                    <a:cubicBezTo>
                      <a:pt x="924" y="508"/>
                      <a:pt x="927" y="508"/>
                      <a:pt x="929" y="506"/>
                    </a:cubicBezTo>
                    <a:lnTo>
                      <a:pt x="1375" y="119"/>
                    </a:lnTo>
                    <a:cubicBezTo>
                      <a:pt x="1377" y="118"/>
                      <a:pt x="1377" y="116"/>
                      <a:pt x="1377" y="115"/>
                    </a:cubicBezTo>
                    <a:cubicBezTo>
                      <a:pt x="1377" y="113"/>
                      <a:pt x="1376" y="111"/>
                      <a:pt x="1375"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7" name="Google Shape;527;p35"/>
              <p:cNvSpPr/>
              <p:nvPr/>
            </p:nvSpPr>
            <p:spPr>
              <a:xfrm>
                <a:off x="10762146" y="3480215"/>
                <a:ext cx="190196" cy="255577"/>
              </a:xfrm>
              <a:custGeom>
                <a:avLst/>
                <a:gdLst/>
                <a:ahLst/>
                <a:cxnLst/>
                <a:rect l="l" t="t" r="r" b="b"/>
                <a:pathLst>
                  <a:path w="128" h="172" extrusionOk="0">
                    <a:moveTo>
                      <a:pt x="122" y="172"/>
                    </a:moveTo>
                    <a:cubicBezTo>
                      <a:pt x="122" y="172"/>
                      <a:pt x="121" y="172"/>
                      <a:pt x="121" y="171"/>
                    </a:cubicBezTo>
                    <a:lnTo>
                      <a:pt x="3" y="132"/>
                    </a:lnTo>
                    <a:cubicBezTo>
                      <a:pt x="1" y="132"/>
                      <a:pt x="0" y="129"/>
                      <a:pt x="0" y="127"/>
                    </a:cubicBezTo>
                    <a:lnTo>
                      <a:pt x="0" y="6"/>
                    </a:lnTo>
                    <a:cubicBezTo>
                      <a:pt x="0" y="4"/>
                      <a:pt x="1" y="3"/>
                      <a:pt x="2" y="2"/>
                    </a:cubicBezTo>
                    <a:cubicBezTo>
                      <a:pt x="3" y="1"/>
                      <a:pt x="5" y="0"/>
                      <a:pt x="7" y="1"/>
                    </a:cubicBezTo>
                    <a:lnTo>
                      <a:pt x="124" y="40"/>
                    </a:lnTo>
                    <a:cubicBezTo>
                      <a:pt x="126" y="41"/>
                      <a:pt x="128" y="43"/>
                      <a:pt x="128" y="45"/>
                    </a:cubicBezTo>
                    <a:lnTo>
                      <a:pt x="128" y="166"/>
                    </a:lnTo>
                    <a:cubicBezTo>
                      <a:pt x="128" y="168"/>
                      <a:pt x="127" y="170"/>
                      <a:pt x="126" y="171"/>
                    </a:cubicBezTo>
                    <a:cubicBezTo>
                      <a:pt x="125" y="171"/>
                      <a:pt x="124" y="172"/>
                      <a:pt x="122" y="172"/>
                    </a:cubicBezTo>
                    <a:moveTo>
                      <a:pt x="11" y="123"/>
                    </a:moveTo>
                    <a:lnTo>
                      <a:pt x="117" y="159"/>
                    </a:lnTo>
                    <a:lnTo>
                      <a:pt x="117" y="49"/>
                    </a:lnTo>
                    <a:lnTo>
                      <a:pt x="11" y="14"/>
                    </a:lnTo>
                    <a:lnTo>
                      <a:pt x="11" y="123"/>
                    </a:lnTo>
                    <a:close/>
                  </a:path>
                </a:pathLst>
              </a:custGeom>
              <a:solidFill>
                <a:schemeClr val="dk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28" name="Google Shape;528;p35"/>
            <p:cNvSpPr/>
            <p:nvPr/>
          </p:nvSpPr>
          <p:spPr>
            <a:xfrm>
              <a:off x="10670020" y="2365781"/>
              <a:ext cx="352159" cy="518583"/>
            </a:xfrm>
            <a:custGeom>
              <a:avLst/>
              <a:gdLst/>
              <a:ahLst/>
              <a:cxnLst/>
              <a:rect l="l" t="t" r="r" b="b"/>
              <a:pathLst>
                <a:path w="237" h="349" extrusionOk="0">
                  <a:moveTo>
                    <a:pt x="182" y="146"/>
                  </a:moveTo>
                  <a:cubicBezTo>
                    <a:pt x="219" y="113"/>
                    <a:pt x="240" y="61"/>
                    <a:pt x="237" y="6"/>
                  </a:cubicBezTo>
                  <a:cubicBezTo>
                    <a:pt x="237" y="3"/>
                    <a:pt x="235" y="-1"/>
                    <a:pt x="232" y="0"/>
                  </a:cubicBezTo>
                  <a:cubicBezTo>
                    <a:pt x="228" y="0"/>
                    <a:pt x="226" y="3"/>
                    <a:pt x="227" y="6"/>
                  </a:cubicBezTo>
                  <a:cubicBezTo>
                    <a:pt x="229" y="57"/>
                    <a:pt x="211" y="105"/>
                    <a:pt x="178" y="135"/>
                  </a:cubicBezTo>
                  <a:cubicBezTo>
                    <a:pt x="164" y="104"/>
                    <a:pt x="147" y="82"/>
                    <a:pt x="127" y="67"/>
                  </a:cubicBezTo>
                  <a:cubicBezTo>
                    <a:pt x="98" y="46"/>
                    <a:pt x="62" y="42"/>
                    <a:pt x="35" y="56"/>
                  </a:cubicBezTo>
                  <a:cubicBezTo>
                    <a:pt x="19" y="64"/>
                    <a:pt x="7" y="80"/>
                    <a:pt x="2" y="98"/>
                  </a:cubicBezTo>
                  <a:cubicBezTo>
                    <a:pt x="-2" y="113"/>
                    <a:pt x="0" y="129"/>
                    <a:pt x="8" y="141"/>
                  </a:cubicBezTo>
                  <a:cubicBezTo>
                    <a:pt x="13" y="149"/>
                    <a:pt x="21" y="156"/>
                    <a:pt x="31" y="163"/>
                  </a:cubicBezTo>
                  <a:cubicBezTo>
                    <a:pt x="72" y="189"/>
                    <a:pt x="131" y="184"/>
                    <a:pt x="173" y="153"/>
                  </a:cubicBezTo>
                  <a:cubicBezTo>
                    <a:pt x="185" y="183"/>
                    <a:pt x="192" y="215"/>
                    <a:pt x="194" y="248"/>
                  </a:cubicBezTo>
                  <a:cubicBezTo>
                    <a:pt x="196" y="280"/>
                    <a:pt x="193" y="312"/>
                    <a:pt x="187" y="346"/>
                  </a:cubicBezTo>
                  <a:lnTo>
                    <a:pt x="197" y="349"/>
                  </a:lnTo>
                  <a:cubicBezTo>
                    <a:pt x="204" y="314"/>
                    <a:pt x="207" y="281"/>
                    <a:pt x="205" y="247"/>
                  </a:cubicBezTo>
                  <a:cubicBezTo>
                    <a:pt x="202" y="212"/>
                    <a:pt x="195" y="178"/>
                    <a:pt x="182" y="146"/>
                  </a:cubicBezTo>
                  <a:moveTo>
                    <a:pt x="37" y="153"/>
                  </a:moveTo>
                  <a:cubicBezTo>
                    <a:pt x="28" y="148"/>
                    <a:pt x="21" y="142"/>
                    <a:pt x="17" y="135"/>
                  </a:cubicBezTo>
                  <a:cubicBezTo>
                    <a:pt x="11" y="126"/>
                    <a:pt x="9" y="113"/>
                    <a:pt x="13" y="100"/>
                  </a:cubicBezTo>
                  <a:cubicBezTo>
                    <a:pt x="17" y="85"/>
                    <a:pt x="27" y="73"/>
                    <a:pt x="40" y="66"/>
                  </a:cubicBezTo>
                  <a:cubicBezTo>
                    <a:pt x="49" y="61"/>
                    <a:pt x="59" y="59"/>
                    <a:pt x="70" y="59"/>
                  </a:cubicBezTo>
                  <a:cubicBezTo>
                    <a:pt x="87" y="59"/>
                    <a:pt x="105" y="65"/>
                    <a:pt x="120" y="76"/>
                  </a:cubicBezTo>
                  <a:cubicBezTo>
                    <a:pt x="140" y="90"/>
                    <a:pt x="156" y="112"/>
                    <a:pt x="169" y="143"/>
                  </a:cubicBezTo>
                  <a:cubicBezTo>
                    <a:pt x="130" y="173"/>
                    <a:pt x="75" y="177"/>
                    <a:pt x="37" y="1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35"/>
            <p:cNvSpPr/>
            <p:nvPr/>
          </p:nvSpPr>
          <p:spPr>
            <a:xfrm>
              <a:off x="10714597" y="1398452"/>
              <a:ext cx="814276" cy="903435"/>
            </a:xfrm>
            <a:custGeom>
              <a:avLst/>
              <a:gdLst/>
              <a:ahLst/>
              <a:cxnLst/>
              <a:rect l="l" t="t" r="r" b="b"/>
              <a:pathLst>
                <a:path w="548" h="608" extrusionOk="0">
                  <a:moveTo>
                    <a:pt x="548" y="253"/>
                  </a:moveTo>
                  <a:cubicBezTo>
                    <a:pt x="548" y="113"/>
                    <a:pt x="426" y="0"/>
                    <a:pt x="275" y="0"/>
                  </a:cubicBezTo>
                  <a:cubicBezTo>
                    <a:pt x="123" y="0"/>
                    <a:pt x="0" y="113"/>
                    <a:pt x="0" y="253"/>
                  </a:cubicBezTo>
                  <a:cubicBezTo>
                    <a:pt x="0" y="356"/>
                    <a:pt x="68" y="446"/>
                    <a:pt x="165" y="485"/>
                  </a:cubicBezTo>
                  <a:cubicBezTo>
                    <a:pt x="166" y="485"/>
                    <a:pt x="167" y="487"/>
                    <a:pt x="167" y="489"/>
                  </a:cubicBezTo>
                  <a:lnTo>
                    <a:pt x="159" y="535"/>
                  </a:lnTo>
                  <a:cubicBezTo>
                    <a:pt x="154" y="571"/>
                    <a:pt x="179" y="604"/>
                    <a:pt x="215" y="608"/>
                  </a:cubicBezTo>
                  <a:lnTo>
                    <a:pt x="215" y="608"/>
                  </a:lnTo>
                  <a:cubicBezTo>
                    <a:pt x="249" y="611"/>
                    <a:pt x="279" y="587"/>
                    <a:pt x="284" y="554"/>
                  </a:cubicBezTo>
                  <a:lnTo>
                    <a:pt x="290" y="509"/>
                  </a:lnTo>
                  <a:cubicBezTo>
                    <a:pt x="291" y="507"/>
                    <a:pt x="292" y="506"/>
                    <a:pt x="294" y="505"/>
                  </a:cubicBezTo>
                  <a:cubicBezTo>
                    <a:pt x="436" y="496"/>
                    <a:pt x="548" y="387"/>
                    <a:pt x="548" y="2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35"/>
            <p:cNvSpPr/>
            <p:nvPr/>
          </p:nvSpPr>
          <p:spPr>
            <a:xfrm>
              <a:off x="10925595" y="1717923"/>
              <a:ext cx="334329" cy="537900"/>
            </a:xfrm>
            <a:custGeom>
              <a:avLst/>
              <a:gdLst/>
              <a:ahLst/>
              <a:cxnLst/>
              <a:rect l="l" t="t" r="r" b="b"/>
              <a:pathLst>
                <a:path w="225" h="362" extrusionOk="0">
                  <a:moveTo>
                    <a:pt x="106" y="362"/>
                  </a:moveTo>
                  <a:cubicBezTo>
                    <a:pt x="106" y="362"/>
                    <a:pt x="105" y="362"/>
                    <a:pt x="104" y="361"/>
                  </a:cubicBezTo>
                  <a:cubicBezTo>
                    <a:pt x="99" y="360"/>
                    <a:pt x="93" y="354"/>
                    <a:pt x="94" y="338"/>
                  </a:cubicBezTo>
                  <a:cubicBezTo>
                    <a:pt x="98" y="290"/>
                    <a:pt x="104" y="241"/>
                    <a:pt x="110" y="193"/>
                  </a:cubicBezTo>
                  <a:cubicBezTo>
                    <a:pt x="113" y="167"/>
                    <a:pt x="117" y="142"/>
                    <a:pt x="123" y="117"/>
                  </a:cubicBezTo>
                  <a:cubicBezTo>
                    <a:pt x="114" y="119"/>
                    <a:pt x="105" y="119"/>
                    <a:pt x="96" y="119"/>
                  </a:cubicBezTo>
                  <a:cubicBezTo>
                    <a:pt x="94" y="119"/>
                    <a:pt x="93" y="118"/>
                    <a:pt x="92" y="118"/>
                  </a:cubicBezTo>
                  <a:cubicBezTo>
                    <a:pt x="100" y="195"/>
                    <a:pt x="88" y="274"/>
                    <a:pt x="55" y="344"/>
                  </a:cubicBezTo>
                  <a:cubicBezTo>
                    <a:pt x="54" y="347"/>
                    <a:pt x="51" y="348"/>
                    <a:pt x="48" y="347"/>
                  </a:cubicBezTo>
                  <a:cubicBezTo>
                    <a:pt x="45" y="345"/>
                    <a:pt x="44" y="342"/>
                    <a:pt x="45" y="340"/>
                  </a:cubicBezTo>
                  <a:cubicBezTo>
                    <a:pt x="77" y="270"/>
                    <a:pt x="89" y="192"/>
                    <a:pt x="81" y="116"/>
                  </a:cubicBezTo>
                  <a:cubicBezTo>
                    <a:pt x="43" y="108"/>
                    <a:pt x="11" y="81"/>
                    <a:pt x="2" y="47"/>
                  </a:cubicBezTo>
                  <a:cubicBezTo>
                    <a:pt x="-2" y="31"/>
                    <a:pt x="0" y="11"/>
                    <a:pt x="16" y="3"/>
                  </a:cubicBezTo>
                  <a:cubicBezTo>
                    <a:pt x="24" y="-1"/>
                    <a:pt x="35" y="-1"/>
                    <a:pt x="45" y="4"/>
                  </a:cubicBezTo>
                  <a:cubicBezTo>
                    <a:pt x="68" y="16"/>
                    <a:pt x="77" y="44"/>
                    <a:pt x="82" y="64"/>
                  </a:cubicBezTo>
                  <a:cubicBezTo>
                    <a:pt x="86" y="78"/>
                    <a:pt x="88" y="93"/>
                    <a:pt x="90" y="107"/>
                  </a:cubicBezTo>
                  <a:cubicBezTo>
                    <a:pt x="92" y="107"/>
                    <a:pt x="94" y="108"/>
                    <a:pt x="96" y="108"/>
                  </a:cubicBezTo>
                  <a:cubicBezTo>
                    <a:pt x="106" y="108"/>
                    <a:pt x="116" y="108"/>
                    <a:pt x="126" y="106"/>
                  </a:cubicBezTo>
                  <a:cubicBezTo>
                    <a:pt x="127" y="102"/>
                    <a:pt x="128" y="99"/>
                    <a:pt x="130" y="95"/>
                  </a:cubicBezTo>
                  <a:cubicBezTo>
                    <a:pt x="141" y="62"/>
                    <a:pt x="157" y="40"/>
                    <a:pt x="178" y="28"/>
                  </a:cubicBezTo>
                  <a:cubicBezTo>
                    <a:pt x="188" y="22"/>
                    <a:pt x="199" y="20"/>
                    <a:pt x="209" y="23"/>
                  </a:cubicBezTo>
                  <a:cubicBezTo>
                    <a:pt x="215" y="25"/>
                    <a:pt x="220" y="28"/>
                    <a:pt x="222" y="34"/>
                  </a:cubicBezTo>
                  <a:cubicBezTo>
                    <a:pt x="229" y="46"/>
                    <a:pt x="224" y="61"/>
                    <a:pt x="208" y="76"/>
                  </a:cubicBezTo>
                  <a:cubicBezTo>
                    <a:pt x="186" y="95"/>
                    <a:pt x="161" y="109"/>
                    <a:pt x="135" y="115"/>
                  </a:cubicBezTo>
                  <a:cubicBezTo>
                    <a:pt x="128" y="141"/>
                    <a:pt x="124" y="167"/>
                    <a:pt x="121" y="194"/>
                  </a:cubicBezTo>
                  <a:cubicBezTo>
                    <a:pt x="114" y="242"/>
                    <a:pt x="109" y="291"/>
                    <a:pt x="105" y="339"/>
                  </a:cubicBezTo>
                  <a:cubicBezTo>
                    <a:pt x="105" y="344"/>
                    <a:pt x="105" y="350"/>
                    <a:pt x="108" y="351"/>
                  </a:cubicBezTo>
                  <a:cubicBezTo>
                    <a:pt x="111" y="352"/>
                    <a:pt x="112" y="355"/>
                    <a:pt x="111" y="358"/>
                  </a:cubicBezTo>
                  <a:cubicBezTo>
                    <a:pt x="111" y="360"/>
                    <a:pt x="108" y="362"/>
                    <a:pt x="106" y="362"/>
                  </a:cubicBezTo>
                  <a:moveTo>
                    <a:pt x="28" y="11"/>
                  </a:moveTo>
                  <a:cubicBezTo>
                    <a:pt x="25" y="11"/>
                    <a:pt x="23" y="12"/>
                    <a:pt x="21" y="13"/>
                  </a:cubicBezTo>
                  <a:cubicBezTo>
                    <a:pt x="11" y="18"/>
                    <a:pt x="10" y="33"/>
                    <a:pt x="13" y="44"/>
                  </a:cubicBezTo>
                  <a:cubicBezTo>
                    <a:pt x="21" y="73"/>
                    <a:pt x="47" y="97"/>
                    <a:pt x="79" y="105"/>
                  </a:cubicBezTo>
                  <a:cubicBezTo>
                    <a:pt x="77" y="92"/>
                    <a:pt x="75" y="80"/>
                    <a:pt x="72" y="67"/>
                  </a:cubicBezTo>
                  <a:cubicBezTo>
                    <a:pt x="67" y="49"/>
                    <a:pt x="59" y="24"/>
                    <a:pt x="40" y="14"/>
                  </a:cubicBezTo>
                  <a:cubicBezTo>
                    <a:pt x="36" y="12"/>
                    <a:pt x="32" y="11"/>
                    <a:pt x="28" y="11"/>
                  </a:cubicBezTo>
                  <a:moveTo>
                    <a:pt x="200" y="33"/>
                  </a:moveTo>
                  <a:cubicBezTo>
                    <a:pt x="194" y="33"/>
                    <a:pt x="188" y="34"/>
                    <a:pt x="183" y="37"/>
                  </a:cubicBezTo>
                  <a:cubicBezTo>
                    <a:pt x="165" y="48"/>
                    <a:pt x="151" y="68"/>
                    <a:pt x="140" y="99"/>
                  </a:cubicBezTo>
                  <a:cubicBezTo>
                    <a:pt x="140" y="100"/>
                    <a:pt x="139" y="101"/>
                    <a:pt x="139" y="103"/>
                  </a:cubicBezTo>
                  <a:cubicBezTo>
                    <a:pt x="160" y="96"/>
                    <a:pt x="182" y="84"/>
                    <a:pt x="201" y="67"/>
                  </a:cubicBezTo>
                  <a:cubicBezTo>
                    <a:pt x="210" y="59"/>
                    <a:pt x="218" y="48"/>
                    <a:pt x="213" y="39"/>
                  </a:cubicBezTo>
                  <a:cubicBezTo>
                    <a:pt x="212" y="36"/>
                    <a:pt x="209" y="34"/>
                    <a:pt x="206" y="34"/>
                  </a:cubicBezTo>
                  <a:cubicBezTo>
                    <a:pt x="204" y="33"/>
                    <a:pt x="202" y="33"/>
                    <a:pt x="200" y="33"/>
                  </a:cubicBezTo>
                  <a:close/>
                </a:path>
              </a:pathLst>
            </a:custGeom>
            <a:solidFill>
              <a:srgbClr val="41294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1" name="Google Shape;531;p35"/>
            <p:cNvSpPr/>
            <p:nvPr/>
          </p:nvSpPr>
          <p:spPr>
            <a:xfrm>
              <a:off x="10912222" y="2196387"/>
              <a:ext cx="245174" cy="197626"/>
            </a:xfrm>
            <a:custGeom>
              <a:avLst/>
              <a:gdLst/>
              <a:ahLst/>
              <a:cxnLst/>
              <a:rect l="l" t="t" r="r" b="b"/>
              <a:pathLst>
                <a:path w="165" h="133" extrusionOk="0">
                  <a:moveTo>
                    <a:pt x="9" y="0"/>
                  </a:moveTo>
                  <a:lnTo>
                    <a:pt x="165" y="21"/>
                  </a:lnTo>
                  <a:lnTo>
                    <a:pt x="160" y="49"/>
                  </a:lnTo>
                  <a:cubicBezTo>
                    <a:pt x="160" y="49"/>
                    <a:pt x="152" y="141"/>
                    <a:pt x="69" y="133"/>
                  </a:cubicBezTo>
                  <a:cubicBezTo>
                    <a:pt x="-13" y="125"/>
                    <a:pt x="2" y="36"/>
                    <a:pt x="2" y="36"/>
                  </a:cubicBezTo>
                  <a:lnTo>
                    <a:pt x="9" y="0"/>
                  </a:lnTo>
                  <a:close/>
                </a:path>
              </a:pathLst>
            </a:custGeom>
            <a:solidFill>
              <a:srgbClr val="6E72FF"/>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32" name="Google Shape;532;p35"/>
            <p:cNvGrpSpPr/>
            <p:nvPr/>
          </p:nvGrpSpPr>
          <p:grpSpPr>
            <a:xfrm>
              <a:off x="9689323" y="1698606"/>
              <a:ext cx="2344757" cy="1567637"/>
              <a:chOff x="9689323" y="1698606"/>
              <a:chExt cx="2344757" cy="1567637"/>
            </a:xfrm>
          </p:grpSpPr>
          <p:sp>
            <p:nvSpPr>
              <p:cNvPr id="533" name="Google Shape;533;p35"/>
              <p:cNvSpPr/>
              <p:nvPr/>
            </p:nvSpPr>
            <p:spPr>
              <a:xfrm>
                <a:off x="10032566" y="1698606"/>
                <a:ext cx="184252" cy="182767"/>
              </a:xfrm>
              <a:custGeom>
                <a:avLst/>
                <a:gdLst/>
                <a:ahLst/>
                <a:cxnLst/>
                <a:rect l="l" t="t" r="r" b="b"/>
                <a:pathLst>
                  <a:path w="124" h="123" extrusionOk="0">
                    <a:moveTo>
                      <a:pt x="62" y="123"/>
                    </a:moveTo>
                    <a:cubicBezTo>
                      <a:pt x="28" y="123"/>
                      <a:pt x="0" y="96"/>
                      <a:pt x="0" y="62"/>
                    </a:cubicBezTo>
                    <a:cubicBezTo>
                      <a:pt x="0" y="27"/>
                      <a:pt x="28" y="0"/>
                      <a:pt x="62" y="0"/>
                    </a:cubicBezTo>
                    <a:cubicBezTo>
                      <a:pt x="96" y="0"/>
                      <a:pt x="124" y="27"/>
                      <a:pt x="124" y="62"/>
                    </a:cubicBezTo>
                    <a:cubicBezTo>
                      <a:pt x="124" y="96"/>
                      <a:pt x="96" y="123"/>
                      <a:pt x="62" y="123"/>
                    </a:cubicBezTo>
                    <a:moveTo>
                      <a:pt x="62" y="12"/>
                    </a:moveTo>
                    <a:cubicBezTo>
                      <a:pt x="35" y="12"/>
                      <a:pt x="12" y="34"/>
                      <a:pt x="12" y="62"/>
                    </a:cubicBezTo>
                    <a:cubicBezTo>
                      <a:pt x="12" y="89"/>
                      <a:pt x="35" y="111"/>
                      <a:pt x="62" y="111"/>
                    </a:cubicBezTo>
                    <a:cubicBezTo>
                      <a:pt x="90" y="111"/>
                      <a:pt x="112" y="89"/>
                      <a:pt x="112" y="62"/>
                    </a:cubicBezTo>
                    <a:cubicBezTo>
                      <a:pt x="112" y="34"/>
                      <a:pt x="90" y="12"/>
                      <a:pt x="62"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4" name="Google Shape;534;p35"/>
              <p:cNvSpPr/>
              <p:nvPr/>
            </p:nvSpPr>
            <p:spPr>
              <a:xfrm>
                <a:off x="9689323" y="2376182"/>
                <a:ext cx="261519" cy="261521"/>
              </a:xfrm>
              <a:custGeom>
                <a:avLst/>
                <a:gdLst/>
                <a:ahLst/>
                <a:cxnLst/>
                <a:rect l="l" t="t" r="r" b="b"/>
                <a:pathLst>
                  <a:path w="176" h="176" extrusionOk="0">
                    <a:moveTo>
                      <a:pt x="88" y="176"/>
                    </a:moveTo>
                    <a:cubicBezTo>
                      <a:pt x="39" y="176"/>
                      <a:pt x="0" y="136"/>
                      <a:pt x="0" y="88"/>
                    </a:cubicBezTo>
                    <a:cubicBezTo>
                      <a:pt x="0" y="39"/>
                      <a:pt x="39" y="0"/>
                      <a:pt x="88" y="0"/>
                    </a:cubicBezTo>
                    <a:cubicBezTo>
                      <a:pt x="136" y="0"/>
                      <a:pt x="176" y="39"/>
                      <a:pt x="176" y="88"/>
                    </a:cubicBezTo>
                    <a:cubicBezTo>
                      <a:pt x="176" y="136"/>
                      <a:pt x="136" y="176"/>
                      <a:pt x="88" y="176"/>
                    </a:cubicBezTo>
                    <a:moveTo>
                      <a:pt x="88" y="12"/>
                    </a:moveTo>
                    <a:cubicBezTo>
                      <a:pt x="46" y="12"/>
                      <a:pt x="12" y="46"/>
                      <a:pt x="12" y="88"/>
                    </a:cubicBezTo>
                    <a:cubicBezTo>
                      <a:pt x="12" y="130"/>
                      <a:pt x="46" y="164"/>
                      <a:pt x="88" y="164"/>
                    </a:cubicBezTo>
                    <a:cubicBezTo>
                      <a:pt x="129" y="164"/>
                      <a:pt x="164" y="130"/>
                      <a:pt x="164" y="88"/>
                    </a:cubicBezTo>
                    <a:cubicBezTo>
                      <a:pt x="164" y="46"/>
                      <a:pt x="130" y="12"/>
                      <a:pt x="88" y="1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5" name="Google Shape;535;p35"/>
              <p:cNvSpPr/>
              <p:nvPr/>
            </p:nvSpPr>
            <p:spPr>
              <a:xfrm>
                <a:off x="11837940" y="2047796"/>
                <a:ext cx="196139" cy="194655"/>
              </a:xfrm>
              <a:custGeom>
                <a:avLst/>
                <a:gdLst/>
                <a:ahLst/>
                <a:cxnLst/>
                <a:rect l="l" t="t" r="r" b="b"/>
                <a:pathLst>
                  <a:path w="132" h="131" extrusionOk="0">
                    <a:moveTo>
                      <a:pt x="66" y="131"/>
                    </a:moveTo>
                    <a:cubicBezTo>
                      <a:pt x="30" y="131"/>
                      <a:pt x="0" y="101"/>
                      <a:pt x="0" y="65"/>
                    </a:cubicBezTo>
                    <a:cubicBezTo>
                      <a:pt x="0" y="29"/>
                      <a:pt x="30" y="0"/>
                      <a:pt x="66" y="0"/>
                    </a:cubicBezTo>
                    <a:cubicBezTo>
                      <a:pt x="102" y="0"/>
                      <a:pt x="131" y="29"/>
                      <a:pt x="131" y="65"/>
                    </a:cubicBezTo>
                    <a:cubicBezTo>
                      <a:pt x="132" y="101"/>
                      <a:pt x="102" y="131"/>
                      <a:pt x="66" y="131"/>
                    </a:cubicBezTo>
                    <a:moveTo>
                      <a:pt x="66" y="12"/>
                    </a:moveTo>
                    <a:cubicBezTo>
                      <a:pt x="36" y="12"/>
                      <a:pt x="12" y="36"/>
                      <a:pt x="12" y="65"/>
                    </a:cubicBezTo>
                    <a:cubicBezTo>
                      <a:pt x="12" y="95"/>
                      <a:pt x="37" y="119"/>
                      <a:pt x="66" y="119"/>
                    </a:cubicBezTo>
                    <a:cubicBezTo>
                      <a:pt x="96" y="119"/>
                      <a:pt x="120" y="95"/>
                      <a:pt x="120" y="65"/>
                    </a:cubicBezTo>
                    <a:cubicBezTo>
                      <a:pt x="120" y="36"/>
                      <a:pt x="96" y="12"/>
                      <a:pt x="66" y="12"/>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6" name="Google Shape;536;p35"/>
              <p:cNvSpPr/>
              <p:nvPr/>
            </p:nvSpPr>
            <p:spPr>
              <a:xfrm>
                <a:off x="11711639" y="3043357"/>
                <a:ext cx="221400" cy="222887"/>
              </a:xfrm>
              <a:custGeom>
                <a:avLst/>
                <a:gdLst/>
                <a:ahLst/>
                <a:cxnLst/>
                <a:rect l="l" t="t" r="r" b="b"/>
                <a:pathLst>
                  <a:path w="149" h="150" extrusionOk="0">
                    <a:moveTo>
                      <a:pt x="75" y="150"/>
                    </a:moveTo>
                    <a:cubicBezTo>
                      <a:pt x="33" y="150"/>
                      <a:pt x="0" y="116"/>
                      <a:pt x="0" y="75"/>
                    </a:cubicBezTo>
                    <a:cubicBezTo>
                      <a:pt x="0" y="34"/>
                      <a:pt x="34" y="0"/>
                      <a:pt x="75" y="0"/>
                    </a:cubicBezTo>
                    <a:cubicBezTo>
                      <a:pt x="117" y="0"/>
                      <a:pt x="149" y="34"/>
                      <a:pt x="149" y="75"/>
                    </a:cubicBezTo>
                    <a:cubicBezTo>
                      <a:pt x="149" y="116"/>
                      <a:pt x="116" y="150"/>
                      <a:pt x="75" y="150"/>
                    </a:cubicBezTo>
                    <a:moveTo>
                      <a:pt x="75" y="12"/>
                    </a:moveTo>
                    <a:cubicBezTo>
                      <a:pt x="40" y="12"/>
                      <a:pt x="12" y="40"/>
                      <a:pt x="12" y="75"/>
                    </a:cubicBezTo>
                    <a:cubicBezTo>
                      <a:pt x="12" y="110"/>
                      <a:pt x="40" y="138"/>
                      <a:pt x="75" y="138"/>
                    </a:cubicBezTo>
                    <a:cubicBezTo>
                      <a:pt x="109" y="138"/>
                      <a:pt x="138" y="110"/>
                      <a:pt x="138" y="75"/>
                    </a:cubicBezTo>
                    <a:cubicBezTo>
                      <a:pt x="138" y="40"/>
                      <a:pt x="109" y="12"/>
                      <a:pt x="75" y="12"/>
                    </a:cubicBez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537" name="Google Shape;537;p35"/>
          <p:cNvSpPr/>
          <p:nvPr/>
        </p:nvSpPr>
        <p:spPr>
          <a:xfrm rot="1754627">
            <a:off x="7680438" y="921566"/>
            <a:ext cx="238267" cy="238267"/>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538" name="Google Shape;538;p35"/>
          <p:cNvSpPr/>
          <p:nvPr/>
        </p:nvSpPr>
        <p:spPr>
          <a:xfrm rot="-1547982">
            <a:off x="537442" y="1146516"/>
            <a:ext cx="351541" cy="351541"/>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 name="Google Shape;502;p35">
            <a:extLst>
              <a:ext uri="{FF2B5EF4-FFF2-40B4-BE49-F238E27FC236}">
                <a16:creationId xmlns:a16="http://schemas.microsoft.com/office/drawing/2014/main" id="{8F7D5C22-E9AF-A56B-9034-FF43A3043654}"/>
              </a:ext>
            </a:extLst>
          </p:cNvPr>
          <p:cNvSpPr txBox="1">
            <a:spLocks/>
          </p:cNvSpPr>
          <p:nvPr/>
        </p:nvSpPr>
        <p:spPr>
          <a:xfrm>
            <a:off x="1474384" y="3688867"/>
            <a:ext cx="9546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lternates Medium"/>
              <a:buNone/>
              <a:defRPr sz="3000" b="1" i="0" u="none" strike="noStrike" cap="none">
                <a:solidFill>
                  <a:schemeClr val="dk2"/>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2pPr>
            <a:lvl3pPr marR="0" lvl="2"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3pPr>
            <a:lvl4pPr marR="0" lvl="3"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4pPr>
            <a:lvl5pPr marR="0" lvl="4"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5pPr>
            <a:lvl6pPr marR="0" lvl="5"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6pPr>
            <a:lvl7pPr marR="0" lvl="6"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7pPr>
            <a:lvl8pPr marR="0" lvl="7"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8pPr>
            <a:lvl9pPr marR="0" lvl="8"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9pPr>
          </a:lstStyle>
          <a:p>
            <a:r>
              <a:rPr lang="en">
                <a:latin typeface="Roboto" panose="02000000000000000000" pitchFamily="2" charset="0"/>
                <a:ea typeface="Roboto" panose="02000000000000000000" pitchFamily="2" charset="0"/>
                <a:cs typeface="Roboto" panose="02000000000000000000" pitchFamily="2" charset="0"/>
              </a:rPr>
              <a:t>05</a:t>
            </a:r>
          </a:p>
        </p:txBody>
      </p:sp>
      <p:sp>
        <p:nvSpPr>
          <p:cNvPr id="3" name="Google Shape;507;p35">
            <a:extLst>
              <a:ext uri="{FF2B5EF4-FFF2-40B4-BE49-F238E27FC236}">
                <a16:creationId xmlns:a16="http://schemas.microsoft.com/office/drawing/2014/main" id="{D4304E6E-F137-170B-31B0-94FF155D231B}"/>
              </a:ext>
            </a:extLst>
          </p:cNvPr>
          <p:cNvSpPr txBox="1">
            <a:spLocks/>
          </p:cNvSpPr>
          <p:nvPr/>
        </p:nvSpPr>
        <p:spPr>
          <a:xfrm>
            <a:off x="1474384" y="4239742"/>
            <a:ext cx="1567970" cy="45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DM Sans"/>
              <a:buNone/>
              <a:defRPr sz="2000" b="0" i="0" u="none" strike="noStrike" cap="none">
                <a:solidFill>
                  <a:schemeClr val="dk1"/>
                </a:solidFill>
                <a:latin typeface="Montserrat Alternates Medium"/>
                <a:ea typeface="Montserrat Alternates Medium"/>
                <a:cs typeface="Montserrat Alternates Medium"/>
                <a:sym typeface="Montserrat Alternates Medium"/>
              </a:defRPr>
            </a:lvl1pPr>
            <a:lvl2pPr marL="914400" marR="0" lvl="1"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a:latin typeface="Roboto" panose="02000000000000000000" pitchFamily="2" charset="0"/>
                <a:ea typeface="Roboto" panose="02000000000000000000" pitchFamily="2" charset="0"/>
                <a:cs typeface="Roboto" panose="02000000000000000000" pitchFamily="2" charset="0"/>
              </a:rPr>
              <a:t>Kết luận</a:t>
            </a:r>
            <a:endParaRPr lang="vi-VN">
              <a:latin typeface="Roboto" panose="02000000000000000000" pitchFamily="2" charset="0"/>
              <a:ea typeface="Roboto" panose="02000000000000000000" pitchFamily="2" charset="0"/>
              <a:cs typeface="Roboto" panose="02000000000000000000" pitchFamily="2" charset="0"/>
            </a:endParaRPr>
          </a:p>
        </p:txBody>
      </p:sp>
      <p:sp>
        <p:nvSpPr>
          <p:cNvPr id="4" name="Google Shape;502;p35">
            <a:extLst>
              <a:ext uri="{FF2B5EF4-FFF2-40B4-BE49-F238E27FC236}">
                <a16:creationId xmlns:a16="http://schemas.microsoft.com/office/drawing/2014/main" id="{BB571CD1-D31C-1FB9-EDDF-462E1E37F1A5}"/>
              </a:ext>
            </a:extLst>
          </p:cNvPr>
          <p:cNvSpPr txBox="1">
            <a:spLocks/>
          </p:cNvSpPr>
          <p:nvPr/>
        </p:nvSpPr>
        <p:spPr>
          <a:xfrm>
            <a:off x="4961128" y="3641386"/>
            <a:ext cx="9546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lternates Medium"/>
              <a:buNone/>
              <a:defRPr sz="3000" b="1" i="0" u="none" strike="noStrike" cap="none">
                <a:solidFill>
                  <a:schemeClr val="dk2"/>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2pPr>
            <a:lvl3pPr marR="0" lvl="2"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3pPr>
            <a:lvl4pPr marR="0" lvl="3"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4pPr>
            <a:lvl5pPr marR="0" lvl="4"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5pPr>
            <a:lvl6pPr marR="0" lvl="5"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6pPr>
            <a:lvl7pPr marR="0" lvl="6"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7pPr>
            <a:lvl8pPr marR="0" lvl="7"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8pPr>
            <a:lvl9pPr marR="0" lvl="8" algn="l" rtl="0">
              <a:lnSpc>
                <a:spcPct val="100000"/>
              </a:lnSpc>
              <a:spcBef>
                <a:spcPts val="0"/>
              </a:spcBef>
              <a:spcAft>
                <a:spcPts val="0"/>
              </a:spcAft>
              <a:buClr>
                <a:schemeClr val="dk1"/>
              </a:buClr>
              <a:buSzPts val="3000"/>
              <a:buFont typeface="Montserrat Alternates Medium"/>
              <a:buNone/>
              <a:defRPr sz="3000" b="0" i="0" u="none" strike="noStrike" cap="none">
                <a:solidFill>
                  <a:schemeClr val="dk1"/>
                </a:solidFill>
                <a:latin typeface="Montserrat Alternates Medium"/>
                <a:ea typeface="Montserrat Alternates Medium"/>
                <a:cs typeface="Montserrat Alternates Medium"/>
                <a:sym typeface="Montserrat Alternates Medium"/>
              </a:defRPr>
            </a:lvl9pPr>
          </a:lstStyle>
          <a:p>
            <a:r>
              <a:rPr lang="en">
                <a:latin typeface="Roboto" panose="02000000000000000000" pitchFamily="2" charset="0"/>
                <a:ea typeface="Roboto" panose="02000000000000000000" pitchFamily="2" charset="0"/>
                <a:cs typeface="Roboto" panose="02000000000000000000" pitchFamily="2" charset="0"/>
              </a:rPr>
              <a:t>06</a:t>
            </a:r>
          </a:p>
        </p:txBody>
      </p:sp>
      <p:sp>
        <p:nvSpPr>
          <p:cNvPr id="5" name="Google Shape;507;p35">
            <a:extLst>
              <a:ext uri="{FF2B5EF4-FFF2-40B4-BE49-F238E27FC236}">
                <a16:creationId xmlns:a16="http://schemas.microsoft.com/office/drawing/2014/main" id="{BB700A8D-959E-7BCC-1038-4EFC7D74543A}"/>
              </a:ext>
            </a:extLst>
          </p:cNvPr>
          <p:cNvSpPr txBox="1">
            <a:spLocks/>
          </p:cNvSpPr>
          <p:nvPr/>
        </p:nvSpPr>
        <p:spPr>
          <a:xfrm>
            <a:off x="4961128" y="4192261"/>
            <a:ext cx="1567970" cy="45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DM Sans"/>
              <a:buNone/>
              <a:defRPr sz="2000" b="0" i="0" u="none" strike="noStrike" cap="none">
                <a:solidFill>
                  <a:schemeClr val="dk1"/>
                </a:solidFill>
                <a:latin typeface="Montserrat Alternates Medium"/>
                <a:ea typeface="Montserrat Alternates Medium"/>
                <a:cs typeface="Montserrat Alternates Medium"/>
                <a:sym typeface="Montserrat Alternates Medium"/>
              </a:defRPr>
            </a:lvl1pPr>
            <a:lvl2pPr marL="914400" marR="0" lvl="1"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a:latin typeface="Roboto" panose="02000000000000000000" pitchFamily="2" charset="0"/>
                <a:ea typeface="Roboto" panose="02000000000000000000" pitchFamily="2" charset="0"/>
                <a:cs typeface="Roboto" panose="02000000000000000000" pitchFamily="2" charset="0"/>
              </a:rPr>
              <a:t>Demo</a:t>
            </a:r>
            <a:endParaRPr lang="vi-VN">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a:extLst>
            <a:ext uri="{FF2B5EF4-FFF2-40B4-BE49-F238E27FC236}">
              <a16:creationId xmlns:a16="http://schemas.microsoft.com/office/drawing/2014/main" id="{52021BBF-548A-69D1-B867-578BD8A92B2D}"/>
            </a:ext>
          </a:extLst>
        </p:cNvPr>
        <p:cNvGrpSpPr/>
        <p:nvPr/>
      </p:nvGrpSpPr>
      <p:grpSpPr>
        <a:xfrm>
          <a:off x="0" y="0"/>
          <a:ext cx="0" cy="0"/>
          <a:chOff x="0" y="0"/>
          <a:chExt cx="0" cy="0"/>
        </a:xfrm>
      </p:grpSpPr>
      <p:sp>
        <p:nvSpPr>
          <p:cNvPr id="543" name="Google Shape;543;p36">
            <a:extLst>
              <a:ext uri="{FF2B5EF4-FFF2-40B4-BE49-F238E27FC236}">
                <a16:creationId xmlns:a16="http://schemas.microsoft.com/office/drawing/2014/main" id="{AFCAB5CA-44A1-A5D9-70B3-A94B3838CFE5}"/>
              </a:ext>
            </a:extLst>
          </p:cNvPr>
          <p:cNvSpPr txBox="1">
            <a:spLocks noGrp="1"/>
          </p:cNvSpPr>
          <p:nvPr>
            <p:ph type="title"/>
          </p:nvPr>
        </p:nvSpPr>
        <p:spPr>
          <a:xfrm>
            <a:off x="4435408" y="2405120"/>
            <a:ext cx="2774138" cy="8402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a:solidFill>
                  <a:schemeClr val="tx1"/>
                </a:solidFill>
                <a:latin typeface="Roboto" panose="02000000000000000000" pitchFamily="2" charset="0"/>
                <a:ea typeface="Roboto" panose="02000000000000000000" pitchFamily="2" charset="0"/>
                <a:cs typeface="Roboto" panose="02000000000000000000" pitchFamily="2" charset="0"/>
              </a:rPr>
              <a:t>Đặt vấn đề</a:t>
            </a:r>
            <a:endParaRPr sz="36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45" name="Google Shape;545;p36">
            <a:extLst>
              <a:ext uri="{FF2B5EF4-FFF2-40B4-BE49-F238E27FC236}">
                <a16:creationId xmlns:a16="http://schemas.microsoft.com/office/drawing/2014/main" id="{7C9CBD44-AA63-6D81-BB66-3A6AC7C0EF51}"/>
              </a:ext>
            </a:extLst>
          </p:cNvPr>
          <p:cNvSpPr txBox="1">
            <a:spLocks noGrp="1"/>
          </p:cNvSpPr>
          <p:nvPr>
            <p:ph type="title" idx="2"/>
          </p:nvPr>
        </p:nvSpPr>
        <p:spPr>
          <a:xfrm>
            <a:off x="5573122" y="1497138"/>
            <a:ext cx="1702500" cy="100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01</a:t>
            </a:r>
            <a:endParaRPr>
              <a:latin typeface="Roboto" panose="02000000000000000000" pitchFamily="2" charset="0"/>
              <a:ea typeface="Roboto" panose="02000000000000000000" pitchFamily="2" charset="0"/>
              <a:cs typeface="Roboto" panose="02000000000000000000" pitchFamily="2" charset="0"/>
            </a:endParaRPr>
          </a:p>
        </p:txBody>
      </p:sp>
      <p:grpSp>
        <p:nvGrpSpPr>
          <p:cNvPr id="579" name="Google Shape;579;p36">
            <a:extLst>
              <a:ext uri="{FF2B5EF4-FFF2-40B4-BE49-F238E27FC236}">
                <a16:creationId xmlns:a16="http://schemas.microsoft.com/office/drawing/2014/main" id="{80097B1B-0E37-5B75-12C7-2038C65468CD}"/>
              </a:ext>
            </a:extLst>
          </p:cNvPr>
          <p:cNvGrpSpPr/>
          <p:nvPr/>
        </p:nvGrpSpPr>
        <p:grpSpPr>
          <a:xfrm rot="-994171">
            <a:off x="1632951" y="945692"/>
            <a:ext cx="1250730" cy="1249414"/>
            <a:chOff x="8972371" y="6979"/>
            <a:chExt cx="2687876" cy="2685048"/>
          </a:xfrm>
        </p:grpSpPr>
        <p:sp>
          <p:nvSpPr>
            <p:cNvPr id="580" name="Google Shape;580;p36">
              <a:extLst>
                <a:ext uri="{FF2B5EF4-FFF2-40B4-BE49-F238E27FC236}">
                  <a16:creationId xmlns:a16="http://schemas.microsoft.com/office/drawing/2014/main" id="{E1E2A560-7C0E-F6D5-3FA4-947F21BAFBBF}"/>
                </a:ext>
              </a:extLst>
            </p:cNvPr>
            <p:cNvSpPr/>
            <p:nvPr/>
          </p:nvSpPr>
          <p:spPr>
            <a:xfrm>
              <a:off x="8972371" y="6979"/>
              <a:ext cx="2687876" cy="2685048"/>
            </a:xfrm>
            <a:custGeom>
              <a:avLst/>
              <a:gdLst/>
              <a:ahLst/>
              <a:cxnLst/>
              <a:rect l="l" t="t" r="r" b="b"/>
              <a:pathLst>
                <a:path w="1901" h="1899" extrusionOk="0">
                  <a:moveTo>
                    <a:pt x="951" y="1899"/>
                  </a:moveTo>
                  <a:cubicBezTo>
                    <a:pt x="901" y="1899"/>
                    <a:pt x="852" y="1896"/>
                    <a:pt x="803" y="1888"/>
                  </a:cubicBezTo>
                  <a:cubicBezTo>
                    <a:pt x="704" y="1873"/>
                    <a:pt x="608" y="1841"/>
                    <a:pt x="518" y="1795"/>
                  </a:cubicBezTo>
                  <a:cubicBezTo>
                    <a:pt x="364" y="1717"/>
                    <a:pt x="235" y="1598"/>
                    <a:pt x="144" y="1453"/>
                  </a:cubicBezTo>
                  <a:cubicBezTo>
                    <a:pt x="50" y="1302"/>
                    <a:pt x="0" y="1128"/>
                    <a:pt x="0" y="950"/>
                  </a:cubicBezTo>
                  <a:cubicBezTo>
                    <a:pt x="0" y="828"/>
                    <a:pt x="23" y="710"/>
                    <a:pt x="68" y="598"/>
                  </a:cubicBezTo>
                  <a:cubicBezTo>
                    <a:pt x="154" y="382"/>
                    <a:pt x="316" y="206"/>
                    <a:pt x="523" y="101"/>
                  </a:cubicBezTo>
                  <a:cubicBezTo>
                    <a:pt x="657" y="34"/>
                    <a:pt x="800" y="0"/>
                    <a:pt x="951" y="0"/>
                  </a:cubicBezTo>
                  <a:cubicBezTo>
                    <a:pt x="1114" y="0"/>
                    <a:pt x="1276" y="42"/>
                    <a:pt x="1418" y="122"/>
                  </a:cubicBezTo>
                  <a:cubicBezTo>
                    <a:pt x="1555" y="200"/>
                    <a:pt x="1672" y="312"/>
                    <a:pt x="1756" y="445"/>
                  </a:cubicBezTo>
                  <a:cubicBezTo>
                    <a:pt x="1814" y="538"/>
                    <a:pt x="1856" y="640"/>
                    <a:pt x="1879" y="746"/>
                  </a:cubicBezTo>
                  <a:cubicBezTo>
                    <a:pt x="1880" y="748"/>
                    <a:pt x="1880" y="750"/>
                    <a:pt x="1880" y="751"/>
                  </a:cubicBezTo>
                  <a:cubicBezTo>
                    <a:pt x="1886" y="777"/>
                    <a:pt x="1891" y="804"/>
                    <a:pt x="1894" y="831"/>
                  </a:cubicBezTo>
                  <a:cubicBezTo>
                    <a:pt x="1896" y="845"/>
                    <a:pt x="1897" y="859"/>
                    <a:pt x="1898" y="873"/>
                  </a:cubicBezTo>
                  <a:cubicBezTo>
                    <a:pt x="1900" y="898"/>
                    <a:pt x="1901" y="924"/>
                    <a:pt x="1901" y="950"/>
                  </a:cubicBezTo>
                  <a:cubicBezTo>
                    <a:pt x="1901" y="1126"/>
                    <a:pt x="1853" y="1297"/>
                    <a:pt x="1762" y="1446"/>
                  </a:cubicBezTo>
                  <a:lnTo>
                    <a:pt x="1760" y="1449"/>
                  </a:lnTo>
                  <a:cubicBezTo>
                    <a:pt x="1744" y="1475"/>
                    <a:pt x="1727" y="1500"/>
                    <a:pt x="1709" y="1524"/>
                  </a:cubicBezTo>
                  <a:cubicBezTo>
                    <a:pt x="1622" y="1637"/>
                    <a:pt x="1508" y="1732"/>
                    <a:pt x="1381" y="1797"/>
                  </a:cubicBezTo>
                  <a:cubicBezTo>
                    <a:pt x="1246" y="1865"/>
                    <a:pt x="1102" y="1899"/>
                    <a:pt x="951" y="1899"/>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36">
              <a:extLst>
                <a:ext uri="{FF2B5EF4-FFF2-40B4-BE49-F238E27FC236}">
                  <a16:creationId xmlns:a16="http://schemas.microsoft.com/office/drawing/2014/main" id="{03C12FF6-F9A3-8411-FA4A-1AD87EA46A5D}"/>
                </a:ext>
              </a:extLst>
            </p:cNvPr>
            <p:cNvSpPr/>
            <p:nvPr/>
          </p:nvSpPr>
          <p:spPr>
            <a:xfrm>
              <a:off x="9174562" y="57881"/>
              <a:ext cx="2262284" cy="2542242"/>
            </a:xfrm>
            <a:custGeom>
              <a:avLst/>
              <a:gdLst/>
              <a:ahLst/>
              <a:cxnLst/>
              <a:rect l="l" t="t" r="r" b="b"/>
              <a:pathLst>
                <a:path w="1600" h="1798" extrusionOk="0">
                  <a:moveTo>
                    <a:pt x="1302" y="863"/>
                  </a:moveTo>
                  <a:cubicBezTo>
                    <a:pt x="1302" y="1038"/>
                    <a:pt x="1672" y="1253"/>
                    <a:pt x="1587" y="1391"/>
                  </a:cubicBezTo>
                  <a:cubicBezTo>
                    <a:pt x="1466" y="1588"/>
                    <a:pt x="1271" y="1736"/>
                    <a:pt x="1042" y="1797"/>
                  </a:cubicBezTo>
                  <a:cubicBezTo>
                    <a:pt x="1029" y="1800"/>
                    <a:pt x="824" y="1717"/>
                    <a:pt x="818" y="1717"/>
                  </a:cubicBezTo>
                  <a:cubicBezTo>
                    <a:pt x="767" y="1717"/>
                    <a:pt x="583" y="1799"/>
                    <a:pt x="551" y="1790"/>
                  </a:cubicBezTo>
                  <a:cubicBezTo>
                    <a:pt x="445" y="1759"/>
                    <a:pt x="348" y="1710"/>
                    <a:pt x="262" y="1646"/>
                  </a:cubicBezTo>
                  <a:cubicBezTo>
                    <a:pt x="38" y="1480"/>
                    <a:pt x="216" y="1171"/>
                    <a:pt x="216" y="871"/>
                  </a:cubicBezTo>
                  <a:cubicBezTo>
                    <a:pt x="216" y="707"/>
                    <a:pt x="-63" y="596"/>
                    <a:pt x="13" y="463"/>
                  </a:cubicBezTo>
                  <a:cubicBezTo>
                    <a:pt x="170" y="187"/>
                    <a:pt x="467" y="0"/>
                    <a:pt x="808" y="0"/>
                  </a:cubicBezTo>
                  <a:cubicBezTo>
                    <a:pt x="981" y="0"/>
                    <a:pt x="1143" y="49"/>
                    <a:pt x="1282" y="133"/>
                  </a:cubicBezTo>
                  <a:cubicBezTo>
                    <a:pt x="1545" y="293"/>
                    <a:pt x="1302" y="532"/>
                    <a:pt x="1302" y="86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36">
              <a:extLst>
                <a:ext uri="{FF2B5EF4-FFF2-40B4-BE49-F238E27FC236}">
                  <a16:creationId xmlns:a16="http://schemas.microsoft.com/office/drawing/2014/main" id="{542E6E34-233E-7034-17B0-0B6B9069C2B5}"/>
                </a:ext>
              </a:extLst>
            </p:cNvPr>
            <p:cNvSpPr/>
            <p:nvPr/>
          </p:nvSpPr>
          <p:spPr>
            <a:xfrm>
              <a:off x="10609698" y="245933"/>
              <a:ext cx="998233" cy="1778721"/>
            </a:xfrm>
            <a:custGeom>
              <a:avLst/>
              <a:gdLst/>
              <a:ahLst/>
              <a:cxnLst/>
              <a:rect l="l" t="t" r="r" b="b"/>
              <a:pathLst>
                <a:path w="706" h="1258" extrusionOk="0">
                  <a:moveTo>
                    <a:pt x="706" y="781"/>
                  </a:moveTo>
                  <a:cubicBezTo>
                    <a:pt x="706" y="956"/>
                    <a:pt x="657" y="1120"/>
                    <a:pt x="572" y="1258"/>
                  </a:cubicBezTo>
                  <a:cubicBezTo>
                    <a:pt x="538" y="1243"/>
                    <a:pt x="508" y="1216"/>
                    <a:pt x="485" y="1186"/>
                  </a:cubicBezTo>
                  <a:cubicBezTo>
                    <a:pt x="472" y="1169"/>
                    <a:pt x="459" y="1151"/>
                    <a:pt x="439" y="1143"/>
                  </a:cubicBezTo>
                  <a:cubicBezTo>
                    <a:pt x="423" y="1137"/>
                    <a:pt x="406" y="1139"/>
                    <a:pt x="390" y="1141"/>
                  </a:cubicBezTo>
                  <a:cubicBezTo>
                    <a:pt x="303" y="1148"/>
                    <a:pt x="213" y="1133"/>
                    <a:pt x="139" y="1088"/>
                  </a:cubicBezTo>
                  <a:cubicBezTo>
                    <a:pt x="65" y="1042"/>
                    <a:pt x="9" y="964"/>
                    <a:pt x="1" y="878"/>
                  </a:cubicBezTo>
                  <a:cubicBezTo>
                    <a:pt x="-11" y="756"/>
                    <a:pt x="70" y="645"/>
                    <a:pt x="160" y="562"/>
                  </a:cubicBezTo>
                  <a:cubicBezTo>
                    <a:pt x="199" y="528"/>
                    <a:pt x="243" y="484"/>
                    <a:pt x="231" y="434"/>
                  </a:cubicBezTo>
                  <a:cubicBezTo>
                    <a:pt x="225" y="414"/>
                    <a:pt x="211" y="397"/>
                    <a:pt x="199" y="381"/>
                  </a:cubicBezTo>
                  <a:cubicBezTo>
                    <a:pt x="156" y="322"/>
                    <a:pt x="146" y="249"/>
                    <a:pt x="156" y="176"/>
                  </a:cubicBezTo>
                  <a:cubicBezTo>
                    <a:pt x="166" y="107"/>
                    <a:pt x="192" y="42"/>
                    <a:pt x="252" y="8"/>
                  </a:cubicBezTo>
                  <a:cubicBezTo>
                    <a:pt x="257" y="5"/>
                    <a:pt x="262" y="2"/>
                    <a:pt x="267" y="0"/>
                  </a:cubicBezTo>
                  <a:cubicBezTo>
                    <a:pt x="530" y="160"/>
                    <a:pt x="706" y="450"/>
                    <a:pt x="706" y="78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36">
              <a:extLst>
                <a:ext uri="{FF2B5EF4-FFF2-40B4-BE49-F238E27FC236}">
                  <a16:creationId xmlns:a16="http://schemas.microsoft.com/office/drawing/2014/main" id="{26140E4B-D37E-7252-E015-F851267ADCA4}"/>
                </a:ext>
              </a:extLst>
            </p:cNvPr>
            <p:cNvSpPr/>
            <p:nvPr/>
          </p:nvSpPr>
          <p:spPr>
            <a:xfrm>
              <a:off x="9024686" y="712530"/>
              <a:ext cx="725345" cy="1672676"/>
            </a:xfrm>
            <a:custGeom>
              <a:avLst/>
              <a:gdLst/>
              <a:ahLst/>
              <a:cxnLst/>
              <a:rect l="l" t="t" r="r" b="b"/>
              <a:pathLst>
                <a:path w="513" h="1183" extrusionOk="0">
                  <a:moveTo>
                    <a:pt x="507" y="1014"/>
                  </a:moveTo>
                  <a:cubicBezTo>
                    <a:pt x="490" y="1086"/>
                    <a:pt x="434" y="1141"/>
                    <a:pt x="368" y="1183"/>
                  </a:cubicBezTo>
                  <a:cubicBezTo>
                    <a:pt x="145" y="1017"/>
                    <a:pt x="0" y="751"/>
                    <a:pt x="0" y="451"/>
                  </a:cubicBezTo>
                  <a:cubicBezTo>
                    <a:pt x="0" y="287"/>
                    <a:pt x="43" y="133"/>
                    <a:pt x="119" y="0"/>
                  </a:cubicBezTo>
                  <a:cubicBezTo>
                    <a:pt x="206" y="0"/>
                    <a:pt x="298" y="68"/>
                    <a:pt x="360" y="132"/>
                  </a:cubicBezTo>
                  <a:cubicBezTo>
                    <a:pt x="451" y="224"/>
                    <a:pt x="496" y="341"/>
                    <a:pt x="509" y="469"/>
                  </a:cubicBezTo>
                  <a:cubicBezTo>
                    <a:pt x="523" y="597"/>
                    <a:pt x="501" y="718"/>
                    <a:pt x="432" y="827"/>
                  </a:cubicBezTo>
                  <a:cubicBezTo>
                    <a:pt x="494" y="862"/>
                    <a:pt x="522" y="943"/>
                    <a:pt x="507" y="101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36">
              <a:extLst>
                <a:ext uri="{FF2B5EF4-FFF2-40B4-BE49-F238E27FC236}">
                  <a16:creationId xmlns:a16="http://schemas.microsoft.com/office/drawing/2014/main" id="{75C04292-355F-7C4B-3948-4CD455AD603F}"/>
                </a:ext>
              </a:extLst>
            </p:cNvPr>
            <p:cNvSpPr/>
            <p:nvPr/>
          </p:nvSpPr>
          <p:spPr>
            <a:xfrm>
              <a:off x="9914046" y="564067"/>
              <a:ext cx="733828" cy="675857"/>
            </a:xfrm>
            <a:custGeom>
              <a:avLst/>
              <a:gdLst/>
              <a:ahLst/>
              <a:cxnLst/>
              <a:rect l="l" t="t" r="r" b="b"/>
              <a:pathLst>
                <a:path w="519" h="478" extrusionOk="0">
                  <a:moveTo>
                    <a:pt x="519" y="316"/>
                  </a:moveTo>
                  <a:cubicBezTo>
                    <a:pt x="483" y="331"/>
                    <a:pt x="511" y="454"/>
                    <a:pt x="511" y="454"/>
                  </a:cubicBezTo>
                  <a:cubicBezTo>
                    <a:pt x="511" y="454"/>
                    <a:pt x="465" y="430"/>
                    <a:pt x="392" y="423"/>
                  </a:cubicBezTo>
                  <a:cubicBezTo>
                    <a:pt x="320" y="415"/>
                    <a:pt x="313" y="428"/>
                    <a:pt x="313" y="428"/>
                  </a:cubicBezTo>
                  <a:cubicBezTo>
                    <a:pt x="313" y="428"/>
                    <a:pt x="288" y="421"/>
                    <a:pt x="206" y="434"/>
                  </a:cubicBezTo>
                  <a:cubicBezTo>
                    <a:pt x="127" y="446"/>
                    <a:pt x="94" y="494"/>
                    <a:pt x="89" y="474"/>
                  </a:cubicBezTo>
                  <a:cubicBezTo>
                    <a:pt x="53" y="330"/>
                    <a:pt x="0" y="331"/>
                    <a:pt x="0" y="331"/>
                  </a:cubicBezTo>
                  <a:lnTo>
                    <a:pt x="152" y="48"/>
                  </a:lnTo>
                  <a:cubicBezTo>
                    <a:pt x="162" y="57"/>
                    <a:pt x="188" y="13"/>
                    <a:pt x="207" y="18"/>
                  </a:cubicBezTo>
                  <a:cubicBezTo>
                    <a:pt x="244" y="26"/>
                    <a:pt x="253" y="22"/>
                    <a:pt x="287" y="1"/>
                  </a:cubicBezTo>
                  <a:cubicBezTo>
                    <a:pt x="294" y="-4"/>
                    <a:pt x="340" y="48"/>
                    <a:pt x="345" y="42"/>
                  </a:cubicBezTo>
                  <a:lnTo>
                    <a:pt x="519" y="31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36">
              <a:extLst>
                <a:ext uri="{FF2B5EF4-FFF2-40B4-BE49-F238E27FC236}">
                  <a16:creationId xmlns:a16="http://schemas.microsoft.com/office/drawing/2014/main" id="{4DA1BEB8-E64C-1614-471E-7976D4B0A7DD}"/>
                </a:ext>
              </a:extLst>
            </p:cNvPr>
            <p:cNvSpPr/>
            <p:nvPr/>
          </p:nvSpPr>
          <p:spPr>
            <a:xfrm>
              <a:off x="9914046" y="975520"/>
              <a:ext cx="733828" cy="1665607"/>
            </a:xfrm>
            <a:custGeom>
              <a:avLst/>
              <a:gdLst/>
              <a:ahLst/>
              <a:cxnLst/>
              <a:rect l="l" t="t" r="r" b="b"/>
              <a:pathLst>
                <a:path w="519" h="1178" extrusionOk="0">
                  <a:moveTo>
                    <a:pt x="519" y="25"/>
                  </a:moveTo>
                  <a:lnTo>
                    <a:pt x="519" y="1148"/>
                  </a:lnTo>
                  <a:cubicBezTo>
                    <a:pt x="506" y="1151"/>
                    <a:pt x="493" y="1154"/>
                    <a:pt x="479" y="1157"/>
                  </a:cubicBezTo>
                  <a:cubicBezTo>
                    <a:pt x="478" y="1157"/>
                    <a:pt x="474" y="1119"/>
                    <a:pt x="473" y="1119"/>
                  </a:cubicBezTo>
                  <a:cubicBezTo>
                    <a:pt x="471" y="1119"/>
                    <a:pt x="471" y="1159"/>
                    <a:pt x="468" y="1159"/>
                  </a:cubicBezTo>
                  <a:cubicBezTo>
                    <a:pt x="419" y="1170"/>
                    <a:pt x="367" y="1176"/>
                    <a:pt x="315" y="1177"/>
                  </a:cubicBezTo>
                  <a:cubicBezTo>
                    <a:pt x="314" y="1177"/>
                    <a:pt x="308" y="1140"/>
                    <a:pt x="306" y="1140"/>
                  </a:cubicBezTo>
                  <a:cubicBezTo>
                    <a:pt x="304" y="1140"/>
                    <a:pt x="306" y="1177"/>
                    <a:pt x="304" y="1178"/>
                  </a:cubicBezTo>
                  <a:cubicBezTo>
                    <a:pt x="298" y="1178"/>
                    <a:pt x="291" y="1178"/>
                    <a:pt x="285" y="1178"/>
                  </a:cubicBezTo>
                  <a:cubicBezTo>
                    <a:pt x="234" y="1178"/>
                    <a:pt x="184" y="1174"/>
                    <a:pt x="136" y="1166"/>
                  </a:cubicBezTo>
                  <a:cubicBezTo>
                    <a:pt x="134" y="1166"/>
                    <a:pt x="133" y="1135"/>
                    <a:pt x="131" y="1134"/>
                  </a:cubicBezTo>
                  <a:cubicBezTo>
                    <a:pt x="129" y="1134"/>
                    <a:pt x="127" y="1164"/>
                    <a:pt x="125" y="1164"/>
                  </a:cubicBezTo>
                  <a:cubicBezTo>
                    <a:pt x="92" y="1158"/>
                    <a:pt x="60" y="1151"/>
                    <a:pt x="28" y="1141"/>
                  </a:cubicBezTo>
                  <a:lnTo>
                    <a:pt x="0" y="40"/>
                  </a:lnTo>
                  <a:cubicBezTo>
                    <a:pt x="0" y="40"/>
                    <a:pt x="85" y="9"/>
                    <a:pt x="125" y="123"/>
                  </a:cubicBezTo>
                  <a:cubicBezTo>
                    <a:pt x="128" y="131"/>
                    <a:pt x="130" y="139"/>
                    <a:pt x="132" y="148"/>
                  </a:cubicBezTo>
                  <a:cubicBezTo>
                    <a:pt x="132" y="145"/>
                    <a:pt x="131" y="133"/>
                    <a:pt x="133" y="117"/>
                  </a:cubicBezTo>
                  <a:cubicBezTo>
                    <a:pt x="136" y="85"/>
                    <a:pt x="150" y="39"/>
                    <a:pt x="203" y="31"/>
                  </a:cubicBezTo>
                  <a:cubicBezTo>
                    <a:pt x="264" y="21"/>
                    <a:pt x="295" y="84"/>
                    <a:pt x="307" y="117"/>
                  </a:cubicBezTo>
                  <a:cubicBezTo>
                    <a:pt x="312" y="129"/>
                    <a:pt x="314" y="137"/>
                    <a:pt x="314" y="137"/>
                  </a:cubicBezTo>
                  <a:cubicBezTo>
                    <a:pt x="314" y="137"/>
                    <a:pt x="314" y="130"/>
                    <a:pt x="314" y="119"/>
                  </a:cubicBezTo>
                  <a:cubicBezTo>
                    <a:pt x="317" y="81"/>
                    <a:pt x="330" y="-5"/>
                    <a:pt x="386" y="1"/>
                  </a:cubicBezTo>
                  <a:cubicBezTo>
                    <a:pt x="450" y="8"/>
                    <a:pt x="472" y="96"/>
                    <a:pt x="477" y="118"/>
                  </a:cubicBezTo>
                  <a:cubicBezTo>
                    <a:pt x="477" y="121"/>
                    <a:pt x="478" y="122"/>
                    <a:pt x="478" y="122"/>
                  </a:cubicBezTo>
                  <a:cubicBezTo>
                    <a:pt x="478" y="122"/>
                    <a:pt x="478" y="121"/>
                    <a:pt x="478" y="119"/>
                  </a:cubicBezTo>
                  <a:cubicBezTo>
                    <a:pt x="479" y="102"/>
                    <a:pt x="488" y="38"/>
                    <a:pt x="519" y="2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86" name="Google Shape;586;p36">
              <a:extLst>
                <a:ext uri="{FF2B5EF4-FFF2-40B4-BE49-F238E27FC236}">
                  <a16:creationId xmlns:a16="http://schemas.microsoft.com/office/drawing/2014/main" id="{603A2B91-E785-B318-972B-5BA0AC177D35}"/>
                </a:ext>
              </a:extLst>
            </p:cNvPr>
            <p:cNvGrpSpPr/>
            <p:nvPr/>
          </p:nvGrpSpPr>
          <p:grpSpPr>
            <a:xfrm>
              <a:off x="10090787" y="392982"/>
              <a:ext cx="500530" cy="2248145"/>
              <a:chOff x="10090787" y="392982"/>
              <a:chExt cx="500530" cy="2248145"/>
            </a:xfrm>
          </p:grpSpPr>
          <p:sp>
            <p:nvSpPr>
              <p:cNvPr id="587" name="Google Shape;587;p36">
                <a:extLst>
                  <a:ext uri="{FF2B5EF4-FFF2-40B4-BE49-F238E27FC236}">
                    <a16:creationId xmlns:a16="http://schemas.microsoft.com/office/drawing/2014/main" id="{1ECB1ADD-EA33-5610-8DC3-33D2A9FB8686}"/>
                  </a:ext>
                </a:extLst>
              </p:cNvPr>
              <p:cNvSpPr/>
              <p:nvPr/>
            </p:nvSpPr>
            <p:spPr>
              <a:xfrm>
                <a:off x="10128963" y="392982"/>
                <a:ext cx="272888" cy="275716"/>
              </a:xfrm>
              <a:custGeom>
                <a:avLst/>
                <a:gdLst/>
                <a:ahLst/>
                <a:cxnLst/>
                <a:rect l="l" t="t" r="r" b="b"/>
                <a:pathLst>
                  <a:path w="193" h="195" extrusionOk="0">
                    <a:moveTo>
                      <a:pt x="193" y="162"/>
                    </a:moveTo>
                    <a:cubicBezTo>
                      <a:pt x="188" y="169"/>
                      <a:pt x="182" y="175"/>
                      <a:pt x="175" y="179"/>
                    </a:cubicBezTo>
                    <a:cubicBezTo>
                      <a:pt x="141" y="200"/>
                      <a:pt x="80" y="198"/>
                      <a:pt x="42" y="189"/>
                    </a:cubicBezTo>
                    <a:cubicBezTo>
                      <a:pt x="23" y="185"/>
                      <a:pt x="10" y="178"/>
                      <a:pt x="0" y="169"/>
                    </a:cubicBezTo>
                    <a:lnTo>
                      <a:pt x="91" y="0"/>
                    </a:lnTo>
                    <a:lnTo>
                      <a:pt x="193" y="162"/>
                    </a:ln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8" name="Google Shape;588;p36">
                <a:extLst>
                  <a:ext uri="{FF2B5EF4-FFF2-40B4-BE49-F238E27FC236}">
                    <a16:creationId xmlns:a16="http://schemas.microsoft.com/office/drawing/2014/main" id="{1A8DD324-B663-0731-D1F1-A849D7D445F6}"/>
                  </a:ext>
                </a:extLst>
              </p:cNvPr>
              <p:cNvSpPr/>
              <p:nvPr/>
            </p:nvSpPr>
            <p:spPr>
              <a:xfrm>
                <a:off x="10090787" y="1140950"/>
                <a:ext cx="15553" cy="1483210"/>
              </a:xfrm>
              <a:custGeom>
                <a:avLst/>
                <a:gdLst/>
                <a:ahLst/>
                <a:cxnLst/>
                <a:rect l="l" t="t" r="r" b="b"/>
                <a:pathLst>
                  <a:path w="11" h="1049" extrusionOk="0">
                    <a:moveTo>
                      <a:pt x="11" y="5"/>
                    </a:moveTo>
                    <a:lnTo>
                      <a:pt x="11" y="1049"/>
                    </a:lnTo>
                    <a:cubicBezTo>
                      <a:pt x="7" y="1048"/>
                      <a:pt x="4" y="1048"/>
                      <a:pt x="0" y="1047"/>
                    </a:cubicBezTo>
                    <a:lnTo>
                      <a:pt x="0" y="5"/>
                    </a:lnTo>
                    <a:cubicBezTo>
                      <a:pt x="0" y="2"/>
                      <a:pt x="3" y="0"/>
                      <a:pt x="6" y="0"/>
                    </a:cubicBezTo>
                    <a:cubicBezTo>
                      <a:pt x="6" y="0"/>
                      <a:pt x="7" y="0"/>
                      <a:pt x="8" y="0"/>
                    </a:cubicBezTo>
                    <a:cubicBezTo>
                      <a:pt x="10" y="1"/>
                      <a:pt x="11" y="3"/>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9" name="Google Shape;589;p36">
                <a:extLst>
                  <a:ext uri="{FF2B5EF4-FFF2-40B4-BE49-F238E27FC236}">
                    <a16:creationId xmlns:a16="http://schemas.microsoft.com/office/drawing/2014/main" id="{098D23DA-30C9-29AC-BB2E-0D82314194CB}"/>
                  </a:ext>
                </a:extLst>
              </p:cNvPr>
              <p:cNvSpPr/>
              <p:nvPr/>
            </p:nvSpPr>
            <p:spPr>
              <a:xfrm>
                <a:off x="10343880" y="1140950"/>
                <a:ext cx="15553" cy="1500177"/>
              </a:xfrm>
              <a:custGeom>
                <a:avLst/>
                <a:gdLst/>
                <a:ahLst/>
                <a:cxnLst/>
                <a:rect l="l" t="t" r="r" b="b"/>
                <a:pathLst>
                  <a:path w="11" h="1061" extrusionOk="0">
                    <a:moveTo>
                      <a:pt x="11" y="5"/>
                    </a:moveTo>
                    <a:lnTo>
                      <a:pt x="11" y="1060"/>
                    </a:lnTo>
                    <a:cubicBezTo>
                      <a:pt x="8" y="1060"/>
                      <a:pt x="4" y="1061"/>
                      <a:pt x="0" y="1061"/>
                    </a:cubicBezTo>
                    <a:lnTo>
                      <a:pt x="0" y="5"/>
                    </a:lnTo>
                    <a:cubicBezTo>
                      <a:pt x="0" y="3"/>
                      <a:pt x="1" y="1"/>
                      <a:pt x="3" y="0"/>
                    </a:cubicBezTo>
                    <a:cubicBezTo>
                      <a:pt x="4" y="0"/>
                      <a:pt x="5" y="0"/>
                      <a:pt x="6" y="0"/>
                    </a:cubicBezTo>
                    <a:cubicBezTo>
                      <a:pt x="7" y="0"/>
                      <a:pt x="9" y="1"/>
                      <a:pt x="10" y="2"/>
                    </a:cubicBezTo>
                    <a:cubicBezTo>
                      <a:pt x="11" y="3"/>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0" name="Google Shape;590;p36">
                <a:extLst>
                  <a:ext uri="{FF2B5EF4-FFF2-40B4-BE49-F238E27FC236}">
                    <a16:creationId xmlns:a16="http://schemas.microsoft.com/office/drawing/2014/main" id="{C629D251-20E2-A0F0-F23B-5DCB181739B6}"/>
                  </a:ext>
                </a:extLst>
              </p:cNvPr>
              <p:cNvSpPr/>
              <p:nvPr/>
            </p:nvSpPr>
            <p:spPr>
              <a:xfrm>
                <a:off x="10575764" y="1140950"/>
                <a:ext cx="15553" cy="1473312"/>
              </a:xfrm>
              <a:custGeom>
                <a:avLst/>
                <a:gdLst/>
                <a:ahLst/>
                <a:cxnLst/>
                <a:rect l="l" t="t" r="r" b="b"/>
                <a:pathLst>
                  <a:path w="11" h="1042" extrusionOk="0">
                    <a:moveTo>
                      <a:pt x="11" y="5"/>
                    </a:moveTo>
                    <a:lnTo>
                      <a:pt x="11" y="1040"/>
                    </a:lnTo>
                    <a:cubicBezTo>
                      <a:pt x="8" y="1041"/>
                      <a:pt x="4" y="1042"/>
                      <a:pt x="0" y="1042"/>
                    </a:cubicBezTo>
                    <a:lnTo>
                      <a:pt x="0" y="5"/>
                    </a:lnTo>
                    <a:cubicBezTo>
                      <a:pt x="0" y="2"/>
                      <a:pt x="3" y="0"/>
                      <a:pt x="6" y="0"/>
                    </a:cubicBezTo>
                    <a:cubicBezTo>
                      <a:pt x="7" y="0"/>
                      <a:pt x="8" y="0"/>
                      <a:pt x="9" y="0"/>
                    </a:cubicBezTo>
                    <a:cubicBezTo>
                      <a:pt x="9" y="1"/>
                      <a:pt x="10" y="1"/>
                      <a:pt x="10" y="1"/>
                    </a:cubicBezTo>
                    <a:cubicBezTo>
                      <a:pt x="11" y="2"/>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91" name="Google Shape;591;p36">
              <a:extLst>
                <a:ext uri="{FF2B5EF4-FFF2-40B4-BE49-F238E27FC236}">
                  <a16:creationId xmlns:a16="http://schemas.microsoft.com/office/drawing/2014/main" id="{1462CEDB-BFED-5CAB-0DEC-9DFCD1855515}"/>
                </a:ext>
              </a:extLst>
            </p:cNvPr>
            <p:cNvGrpSpPr/>
            <p:nvPr/>
          </p:nvGrpSpPr>
          <p:grpSpPr>
            <a:xfrm>
              <a:off x="9194357" y="223310"/>
              <a:ext cx="2245316" cy="873808"/>
              <a:chOff x="9194357" y="223310"/>
              <a:chExt cx="2245316" cy="873808"/>
            </a:xfrm>
          </p:grpSpPr>
          <p:sp>
            <p:nvSpPr>
              <p:cNvPr id="592" name="Google Shape;592;p36">
                <a:extLst>
                  <a:ext uri="{FF2B5EF4-FFF2-40B4-BE49-F238E27FC236}">
                    <a16:creationId xmlns:a16="http://schemas.microsoft.com/office/drawing/2014/main" id="{869CC5DE-59B6-CDE4-BA46-AE4E41C3FF51}"/>
                  </a:ext>
                </a:extLst>
              </p:cNvPr>
              <p:cNvSpPr/>
              <p:nvPr/>
            </p:nvSpPr>
            <p:spPr>
              <a:xfrm>
                <a:off x="9194357" y="786054"/>
                <a:ext cx="251679" cy="196536"/>
              </a:xfrm>
              <a:custGeom>
                <a:avLst/>
                <a:gdLst/>
                <a:ahLst/>
                <a:cxnLst/>
                <a:rect l="l" t="t" r="r" b="b"/>
                <a:pathLst>
                  <a:path w="178" h="139" extrusionOk="0">
                    <a:moveTo>
                      <a:pt x="152" y="139"/>
                    </a:moveTo>
                    <a:lnTo>
                      <a:pt x="0" y="59"/>
                    </a:lnTo>
                    <a:lnTo>
                      <a:pt x="20" y="23"/>
                    </a:lnTo>
                    <a:cubicBezTo>
                      <a:pt x="32" y="-1"/>
                      <a:pt x="51" y="-6"/>
                      <a:pt x="76" y="7"/>
                    </a:cubicBezTo>
                    <a:lnTo>
                      <a:pt x="153" y="47"/>
                    </a:lnTo>
                    <a:cubicBezTo>
                      <a:pt x="178" y="61"/>
                      <a:pt x="184" y="79"/>
                      <a:pt x="171" y="103"/>
                    </a:cubicBezTo>
                    <a:lnTo>
                      <a:pt x="152" y="139"/>
                    </a:lnTo>
                    <a:moveTo>
                      <a:pt x="143" y="104"/>
                    </a:moveTo>
                    <a:lnTo>
                      <a:pt x="149" y="92"/>
                    </a:lnTo>
                    <a:cubicBezTo>
                      <a:pt x="154" y="84"/>
                      <a:pt x="151" y="77"/>
                      <a:pt x="141" y="72"/>
                    </a:cubicBezTo>
                    <a:lnTo>
                      <a:pt x="62" y="30"/>
                    </a:lnTo>
                    <a:cubicBezTo>
                      <a:pt x="52" y="25"/>
                      <a:pt x="45" y="27"/>
                      <a:pt x="41" y="35"/>
                    </a:cubicBezTo>
                    <a:lnTo>
                      <a:pt x="35" y="47"/>
                    </a:lnTo>
                    <a:lnTo>
                      <a:pt x="143" y="104"/>
                    </a:lnTo>
                    <a:close/>
                  </a:path>
                </a:pathLst>
              </a:custGeom>
              <a:solidFill>
                <a:schemeClr val="accent6"/>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36">
                <a:extLst>
                  <a:ext uri="{FF2B5EF4-FFF2-40B4-BE49-F238E27FC236}">
                    <a16:creationId xmlns:a16="http://schemas.microsoft.com/office/drawing/2014/main" id="{CA703917-00A7-BBE0-C57C-92C21A668CF5}"/>
                  </a:ext>
                </a:extLst>
              </p:cNvPr>
              <p:cNvSpPr/>
              <p:nvPr/>
            </p:nvSpPr>
            <p:spPr>
              <a:xfrm>
                <a:off x="9297574" y="609313"/>
                <a:ext cx="255921" cy="229056"/>
              </a:xfrm>
              <a:custGeom>
                <a:avLst/>
                <a:gdLst/>
                <a:ahLst/>
                <a:cxnLst/>
                <a:rect l="l" t="t" r="r" b="b"/>
                <a:pathLst>
                  <a:path w="181" h="162" extrusionOk="0">
                    <a:moveTo>
                      <a:pt x="137" y="162"/>
                    </a:moveTo>
                    <a:lnTo>
                      <a:pt x="0" y="58"/>
                    </a:lnTo>
                    <a:lnTo>
                      <a:pt x="45" y="0"/>
                    </a:lnTo>
                    <a:lnTo>
                      <a:pt x="64" y="15"/>
                    </a:lnTo>
                    <a:lnTo>
                      <a:pt x="36" y="52"/>
                    </a:lnTo>
                    <a:lnTo>
                      <a:pt x="72" y="79"/>
                    </a:lnTo>
                    <a:lnTo>
                      <a:pt x="94" y="50"/>
                    </a:lnTo>
                    <a:lnTo>
                      <a:pt x="114" y="64"/>
                    </a:lnTo>
                    <a:lnTo>
                      <a:pt x="92" y="94"/>
                    </a:lnTo>
                    <a:lnTo>
                      <a:pt x="134" y="126"/>
                    </a:lnTo>
                    <a:lnTo>
                      <a:pt x="162" y="89"/>
                    </a:lnTo>
                    <a:lnTo>
                      <a:pt x="181" y="103"/>
                    </a:lnTo>
                    <a:lnTo>
                      <a:pt x="137" y="162"/>
                    </a:lnTo>
                    <a:close/>
                  </a:path>
                </a:pathLst>
              </a:custGeom>
              <a:solidFill>
                <a:schemeClr val="accent6"/>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36">
                <a:extLst>
                  <a:ext uri="{FF2B5EF4-FFF2-40B4-BE49-F238E27FC236}">
                    <a16:creationId xmlns:a16="http://schemas.microsoft.com/office/drawing/2014/main" id="{D613F990-06C3-4913-1C95-65EEA78E1681}"/>
                  </a:ext>
                </a:extLst>
              </p:cNvPr>
              <p:cNvSpPr/>
              <p:nvPr/>
            </p:nvSpPr>
            <p:spPr>
              <a:xfrm>
                <a:off x="9434725" y="489129"/>
                <a:ext cx="210675" cy="214917"/>
              </a:xfrm>
              <a:custGeom>
                <a:avLst/>
                <a:gdLst/>
                <a:ahLst/>
                <a:cxnLst/>
                <a:rect l="l" t="t" r="r" b="b"/>
                <a:pathLst>
                  <a:path w="149" h="152" extrusionOk="0">
                    <a:moveTo>
                      <a:pt x="13" y="71"/>
                    </a:moveTo>
                    <a:cubicBezTo>
                      <a:pt x="-5" y="51"/>
                      <a:pt x="-6" y="31"/>
                      <a:pt x="13" y="13"/>
                    </a:cubicBezTo>
                    <a:cubicBezTo>
                      <a:pt x="31" y="-5"/>
                      <a:pt x="52" y="-4"/>
                      <a:pt x="71" y="16"/>
                    </a:cubicBezTo>
                    <a:lnTo>
                      <a:pt x="83" y="29"/>
                    </a:lnTo>
                    <a:lnTo>
                      <a:pt x="65" y="46"/>
                    </a:lnTo>
                    <a:lnTo>
                      <a:pt x="51" y="32"/>
                    </a:lnTo>
                    <a:cubicBezTo>
                      <a:pt x="44" y="24"/>
                      <a:pt x="37" y="24"/>
                      <a:pt x="30" y="30"/>
                    </a:cubicBezTo>
                    <a:cubicBezTo>
                      <a:pt x="24" y="36"/>
                      <a:pt x="24" y="43"/>
                      <a:pt x="32" y="51"/>
                    </a:cubicBezTo>
                    <a:lnTo>
                      <a:pt x="98" y="120"/>
                    </a:lnTo>
                    <a:cubicBezTo>
                      <a:pt x="105" y="128"/>
                      <a:pt x="112" y="128"/>
                      <a:pt x="118" y="122"/>
                    </a:cubicBezTo>
                    <a:cubicBezTo>
                      <a:pt x="125" y="116"/>
                      <a:pt x="125" y="109"/>
                      <a:pt x="117" y="101"/>
                    </a:cubicBezTo>
                    <a:lnTo>
                      <a:pt x="100" y="83"/>
                    </a:lnTo>
                    <a:lnTo>
                      <a:pt x="118" y="65"/>
                    </a:lnTo>
                    <a:lnTo>
                      <a:pt x="134" y="82"/>
                    </a:lnTo>
                    <a:cubicBezTo>
                      <a:pt x="153" y="101"/>
                      <a:pt x="153" y="122"/>
                      <a:pt x="135" y="140"/>
                    </a:cubicBezTo>
                    <a:cubicBezTo>
                      <a:pt x="116" y="158"/>
                      <a:pt x="95" y="156"/>
                      <a:pt x="77" y="137"/>
                    </a:cubicBezTo>
                    <a:lnTo>
                      <a:pt x="13" y="71"/>
                    </a:lnTo>
                    <a:close/>
                  </a:path>
                </a:pathLst>
              </a:custGeom>
              <a:solidFill>
                <a:schemeClr val="accent6"/>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36">
                <a:extLst>
                  <a:ext uri="{FF2B5EF4-FFF2-40B4-BE49-F238E27FC236}">
                    <a16:creationId xmlns:a16="http://schemas.microsoft.com/office/drawing/2014/main" id="{CAE789EF-26C2-E763-10AB-C1A400A0718B}"/>
                  </a:ext>
                </a:extLst>
              </p:cNvPr>
              <p:cNvSpPr/>
              <p:nvPr/>
            </p:nvSpPr>
            <p:spPr>
              <a:xfrm>
                <a:off x="9559150" y="397224"/>
                <a:ext cx="175327" cy="219159"/>
              </a:xfrm>
              <a:custGeom>
                <a:avLst/>
                <a:gdLst/>
                <a:ahLst/>
                <a:cxnLst/>
                <a:rect l="l" t="t" r="r" b="b"/>
                <a:pathLst>
                  <a:path w="124" h="155" extrusionOk="0">
                    <a:moveTo>
                      <a:pt x="102" y="155"/>
                    </a:moveTo>
                    <a:lnTo>
                      <a:pt x="0" y="16"/>
                    </a:lnTo>
                    <a:lnTo>
                      <a:pt x="22" y="0"/>
                    </a:lnTo>
                    <a:lnTo>
                      <a:pt x="124" y="139"/>
                    </a:lnTo>
                    <a:lnTo>
                      <a:pt x="102" y="155"/>
                    </a:lnTo>
                    <a:close/>
                  </a:path>
                </a:pathLst>
              </a:custGeom>
              <a:solidFill>
                <a:schemeClr val="accent6"/>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36">
                <a:extLst>
                  <a:ext uri="{FF2B5EF4-FFF2-40B4-BE49-F238E27FC236}">
                    <a16:creationId xmlns:a16="http://schemas.microsoft.com/office/drawing/2014/main" id="{AB19CE8F-9804-B201-B4E0-F2A9FFC10701}"/>
                  </a:ext>
                </a:extLst>
              </p:cNvPr>
              <p:cNvSpPr/>
              <p:nvPr/>
            </p:nvSpPr>
            <p:spPr>
              <a:xfrm>
                <a:off x="9662367" y="310974"/>
                <a:ext cx="199364" cy="250265"/>
              </a:xfrm>
              <a:custGeom>
                <a:avLst/>
                <a:gdLst/>
                <a:ahLst/>
                <a:cxnLst/>
                <a:rect l="l" t="t" r="r" b="b"/>
                <a:pathLst>
                  <a:path w="141" h="177" extrusionOk="0">
                    <a:moveTo>
                      <a:pt x="83" y="177"/>
                    </a:moveTo>
                    <a:lnTo>
                      <a:pt x="0" y="27"/>
                    </a:lnTo>
                    <a:lnTo>
                      <a:pt x="36" y="7"/>
                    </a:lnTo>
                    <a:cubicBezTo>
                      <a:pt x="60" y="-6"/>
                      <a:pt x="79" y="0"/>
                      <a:pt x="92" y="25"/>
                    </a:cubicBezTo>
                    <a:lnTo>
                      <a:pt x="134" y="101"/>
                    </a:lnTo>
                    <a:cubicBezTo>
                      <a:pt x="147" y="126"/>
                      <a:pt x="142" y="145"/>
                      <a:pt x="119" y="157"/>
                    </a:cubicBezTo>
                    <a:lnTo>
                      <a:pt x="83" y="177"/>
                    </a:lnTo>
                    <a:moveTo>
                      <a:pt x="95" y="143"/>
                    </a:moveTo>
                    <a:lnTo>
                      <a:pt x="107" y="136"/>
                    </a:lnTo>
                    <a:cubicBezTo>
                      <a:pt x="115" y="132"/>
                      <a:pt x="116" y="125"/>
                      <a:pt x="111" y="115"/>
                    </a:cubicBezTo>
                    <a:lnTo>
                      <a:pt x="68" y="37"/>
                    </a:lnTo>
                    <a:cubicBezTo>
                      <a:pt x="63" y="27"/>
                      <a:pt x="56" y="24"/>
                      <a:pt x="48" y="29"/>
                    </a:cubicBezTo>
                    <a:lnTo>
                      <a:pt x="36" y="35"/>
                    </a:lnTo>
                    <a:lnTo>
                      <a:pt x="95" y="143"/>
                    </a:ln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36">
                <a:extLst>
                  <a:ext uri="{FF2B5EF4-FFF2-40B4-BE49-F238E27FC236}">
                    <a16:creationId xmlns:a16="http://schemas.microsoft.com/office/drawing/2014/main" id="{E14F4031-62C1-E72A-5839-69C5722C077B}"/>
                  </a:ext>
                </a:extLst>
              </p:cNvPr>
              <p:cNvSpPr/>
              <p:nvPr/>
            </p:nvSpPr>
            <p:spPr>
              <a:xfrm>
                <a:off x="9846178" y="223310"/>
                <a:ext cx="179569" cy="262991"/>
              </a:xfrm>
              <a:custGeom>
                <a:avLst/>
                <a:gdLst/>
                <a:ahLst/>
                <a:cxnLst/>
                <a:rect l="l" t="t" r="r" b="b"/>
                <a:pathLst>
                  <a:path w="127" h="186" extrusionOk="0">
                    <a:moveTo>
                      <a:pt x="57" y="186"/>
                    </a:moveTo>
                    <a:lnTo>
                      <a:pt x="0" y="24"/>
                    </a:lnTo>
                    <a:lnTo>
                      <a:pt x="69" y="0"/>
                    </a:lnTo>
                    <a:lnTo>
                      <a:pt x="78" y="23"/>
                    </a:lnTo>
                    <a:lnTo>
                      <a:pt x="34" y="38"/>
                    </a:lnTo>
                    <a:lnTo>
                      <a:pt x="49" y="81"/>
                    </a:lnTo>
                    <a:lnTo>
                      <a:pt x="84" y="69"/>
                    </a:lnTo>
                    <a:lnTo>
                      <a:pt x="92" y="92"/>
                    </a:lnTo>
                    <a:lnTo>
                      <a:pt x="57" y="104"/>
                    </a:lnTo>
                    <a:lnTo>
                      <a:pt x="75" y="154"/>
                    </a:lnTo>
                    <a:lnTo>
                      <a:pt x="118" y="138"/>
                    </a:lnTo>
                    <a:lnTo>
                      <a:pt x="127" y="161"/>
                    </a:lnTo>
                    <a:lnTo>
                      <a:pt x="57" y="186"/>
                    </a:lnTo>
                    <a:close/>
                  </a:path>
                </a:pathLst>
              </a:custGeom>
              <a:solidFill>
                <a:schemeClr val="accent6"/>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36">
                <a:extLst>
                  <a:ext uri="{FF2B5EF4-FFF2-40B4-BE49-F238E27FC236}">
                    <a16:creationId xmlns:a16="http://schemas.microsoft.com/office/drawing/2014/main" id="{771BDAAC-A865-D7EA-6564-F01D47907FA9}"/>
                  </a:ext>
                </a:extLst>
              </p:cNvPr>
              <p:cNvSpPr/>
              <p:nvPr/>
            </p:nvSpPr>
            <p:spPr>
              <a:xfrm>
                <a:off x="10564452" y="234622"/>
                <a:ext cx="168257" cy="260163"/>
              </a:xfrm>
              <a:custGeom>
                <a:avLst/>
                <a:gdLst/>
                <a:ahLst/>
                <a:cxnLst/>
                <a:rect l="l" t="t" r="r" b="b"/>
                <a:pathLst>
                  <a:path w="119" h="184" extrusionOk="0">
                    <a:moveTo>
                      <a:pt x="62" y="175"/>
                    </a:moveTo>
                    <a:lnTo>
                      <a:pt x="69" y="141"/>
                    </a:lnTo>
                    <a:lnTo>
                      <a:pt x="39" y="131"/>
                    </a:lnTo>
                    <a:lnTo>
                      <a:pt x="24" y="161"/>
                    </a:lnTo>
                    <a:lnTo>
                      <a:pt x="0" y="152"/>
                    </a:lnTo>
                    <a:lnTo>
                      <a:pt x="84" y="0"/>
                    </a:lnTo>
                    <a:lnTo>
                      <a:pt x="119" y="13"/>
                    </a:lnTo>
                    <a:lnTo>
                      <a:pt x="87" y="184"/>
                    </a:lnTo>
                    <a:lnTo>
                      <a:pt x="62" y="175"/>
                    </a:lnTo>
                    <a:moveTo>
                      <a:pt x="50" y="110"/>
                    </a:moveTo>
                    <a:lnTo>
                      <a:pt x="73" y="118"/>
                    </a:lnTo>
                    <a:lnTo>
                      <a:pt x="91" y="33"/>
                    </a:lnTo>
                    <a:lnTo>
                      <a:pt x="50" y="110"/>
                    </a:lnTo>
                    <a:close/>
                  </a:path>
                </a:pathLst>
              </a:custGeom>
              <a:solidFill>
                <a:schemeClr val="accent6"/>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36">
                <a:extLst>
                  <a:ext uri="{FF2B5EF4-FFF2-40B4-BE49-F238E27FC236}">
                    <a16:creationId xmlns:a16="http://schemas.microsoft.com/office/drawing/2014/main" id="{C1FB2B29-5D01-44BA-2C59-A081F7B62666}"/>
                  </a:ext>
                </a:extLst>
              </p:cNvPr>
              <p:cNvSpPr/>
              <p:nvPr/>
            </p:nvSpPr>
            <p:spPr>
              <a:xfrm>
                <a:off x="10727054" y="301076"/>
                <a:ext cx="223401" cy="270060"/>
              </a:xfrm>
              <a:custGeom>
                <a:avLst/>
                <a:gdLst/>
                <a:ahLst/>
                <a:cxnLst/>
                <a:rect l="l" t="t" r="r" b="b"/>
                <a:pathLst>
                  <a:path w="158" h="191" extrusionOk="0">
                    <a:moveTo>
                      <a:pt x="0" y="150"/>
                    </a:moveTo>
                    <a:lnTo>
                      <a:pt x="84" y="0"/>
                    </a:lnTo>
                    <a:lnTo>
                      <a:pt x="113" y="17"/>
                    </a:lnTo>
                    <a:lnTo>
                      <a:pt x="86" y="120"/>
                    </a:lnTo>
                    <a:lnTo>
                      <a:pt x="137" y="30"/>
                    </a:lnTo>
                    <a:lnTo>
                      <a:pt x="158" y="42"/>
                    </a:lnTo>
                    <a:lnTo>
                      <a:pt x="73" y="191"/>
                    </a:lnTo>
                    <a:lnTo>
                      <a:pt x="49" y="178"/>
                    </a:lnTo>
                    <a:lnTo>
                      <a:pt x="82" y="53"/>
                    </a:lnTo>
                    <a:lnTo>
                      <a:pt x="20" y="162"/>
                    </a:lnTo>
                    <a:lnTo>
                      <a:pt x="0" y="150"/>
                    </a:lnTo>
                    <a:close/>
                  </a:path>
                </a:pathLst>
              </a:custGeom>
              <a:solidFill>
                <a:schemeClr val="accent6"/>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36">
                <a:extLst>
                  <a:ext uri="{FF2B5EF4-FFF2-40B4-BE49-F238E27FC236}">
                    <a16:creationId xmlns:a16="http://schemas.microsoft.com/office/drawing/2014/main" id="{74DD9041-76EA-55C7-5E6C-07E8E9EB6788}"/>
                  </a:ext>
                </a:extLst>
              </p:cNvPr>
              <p:cNvSpPr/>
              <p:nvPr/>
            </p:nvSpPr>
            <p:spPr>
              <a:xfrm>
                <a:off x="10940557" y="479231"/>
                <a:ext cx="192294" cy="203606"/>
              </a:xfrm>
              <a:custGeom>
                <a:avLst/>
                <a:gdLst/>
                <a:ahLst/>
                <a:cxnLst/>
                <a:rect l="l" t="t" r="r" b="b"/>
                <a:pathLst>
                  <a:path w="136" h="144" extrusionOk="0">
                    <a:moveTo>
                      <a:pt x="0" y="126"/>
                    </a:moveTo>
                    <a:lnTo>
                      <a:pt x="116" y="0"/>
                    </a:lnTo>
                    <a:lnTo>
                      <a:pt x="136" y="18"/>
                    </a:lnTo>
                    <a:lnTo>
                      <a:pt x="20" y="144"/>
                    </a:lnTo>
                    <a:lnTo>
                      <a:pt x="0" y="126"/>
                    </a:lnTo>
                    <a:close/>
                  </a:path>
                </a:pathLst>
              </a:custGeom>
              <a:solidFill>
                <a:schemeClr val="accent6"/>
              </a:solidFill>
              <a:ln>
                <a:noFill/>
              </a:ln>
            </p:spPr>
            <p:txBody>
              <a:bodyPr spcFirstLastPara="1" wrap="square" lIns="90000" tIns="6825" rIns="90000" bIns="6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36">
                <a:extLst>
                  <a:ext uri="{FF2B5EF4-FFF2-40B4-BE49-F238E27FC236}">
                    <a16:creationId xmlns:a16="http://schemas.microsoft.com/office/drawing/2014/main" id="{1A29BB0A-EEC8-7B5D-CDFF-79F959D238F0}"/>
                  </a:ext>
                </a:extLst>
              </p:cNvPr>
              <p:cNvSpPr/>
              <p:nvPr/>
            </p:nvSpPr>
            <p:spPr>
              <a:xfrm>
                <a:off x="11008425" y="566895"/>
                <a:ext cx="240368" cy="221987"/>
              </a:xfrm>
              <a:custGeom>
                <a:avLst/>
                <a:gdLst/>
                <a:ahLst/>
                <a:cxnLst/>
                <a:rect l="l" t="t" r="r" b="b"/>
                <a:pathLst>
                  <a:path w="170" h="157" extrusionOk="0">
                    <a:moveTo>
                      <a:pt x="0" y="110"/>
                    </a:moveTo>
                    <a:lnTo>
                      <a:pt x="132" y="0"/>
                    </a:lnTo>
                    <a:lnTo>
                      <a:pt x="159" y="32"/>
                    </a:lnTo>
                    <a:cubicBezTo>
                      <a:pt x="176" y="52"/>
                      <a:pt x="173" y="72"/>
                      <a:pt x="152" y="90"/>
                    </a:cubicBezTo>
                    <a:lnTo>
                      <a:pt x="85" y="145"/>
                    </a:lnTo>
                    <a:cubicBezTo>
                      <a:pt x="63" y="163"/>
                      <a:pt x="44" y="162"/>
                      <a:pt x="27" y="141"/>
                    </a:cubicBezTo>
                    <a:lnTo>
                      <a:pt x="0" y="110"/>
                    </a:lnTo>
                    <a:moveTo>
                      <a:pt x="36" y="115"/>
                    </a:moveTo>
                    <a:lnTo>
                      <a:pt x="45" y="125"/>
                    </a:lnTo>
                    <a:cubicBezTo>
                      <a:pt x="51" y="132"/>
                      <a:pt x="58" y="132"/>
                      <a:pt x="67" y="125"/>
                    </a:cubicBezTo>
                    <a:lnTo>
                      <a:pt x="135" y="68"/>
                    </a:lnTo>
                    <a:cubicBezTo>
                      <a:pt x="144" y="61"/>
                      <a:pt x="145" y="54"/>
                      <a:pt x="140" y="47"/>
                    </a:cubicBezTo>
                    <a:lnTo>
                      <a:pt x="131" y="36"/>
                    </a:lnTo>
                    <a:lnTo>
                      <a:pt x="36" y="115"/>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36">
                <a:extLst>
                  <a:ext uri="{FF2B5EF4-FFF2-40B4-BE49-F238E27FC236}">
                    <a16:creationId xmlns:a16="http://schemas.microsoft.com/office/drawing/2014/main" id="{340AC593-C6C7-C4FD-9DF1-0D830F3A4CB9}"/>
                  </a:ext>
                </a:extLst>
              </p:cNvPr>
              <p:cNvSpPr/>
              <p:nvPr/>
            </p:nvSpPr>
            <p:spPr>
              <a:xfrm>
                <a:off x="11110228" y="729497"/>
                <a:ext cx="262991" cy="212089"/>
              </a:xfrm>
              <a:custGeom>
                <a:avLst/>
                <a:gdLst/>
                <a:ahLst/>
                <a:cxnLst/>
                <a:rect l="l" t="t" r="r" b="b"/>
                <a:pathLst>
                  <a:path w="186" h="150" extrusionOk="0">
                    <a:moveTo>
                      <a:pt x="0" y="87"/>
                    </a:moveTo>
                    <a:lnTo>
                      <a:pt x="148" y="0"/>
                    </a:lnTo>
                    <a:lnTo>
                      <a:pt x="186" y="63"/>
                    </a:lnTo>
                    <a:lnTo>
                      <a:pt x="165" y="76"/>
                    </a:lnTo>
                    <a:lnTo>
                      <a:pt x="141" y="36"/>
                    </a:lnTo>
                    <a:lnTo>
                      <a:pt x="102" y="58"/>
                    </a:lnTo>
                    <a:lnTo>
                      <a:pt x="121" y="90"/>
                    </a:lnTo>
                    <a:lnTo>
                      <a:pt x="99" y="103"/>
                    </a:lnTo>
                    <a:lnTo>
                      <a:pt x="81" y="71"/>
                    </a:lnTo>
                    <a:lnTo>
                      <a:pt x="35" y="98"/>
                    </a:lnTo>
                    <a:lnTo>
                      <a:pt x="59" y="138"/>
                    </a:lnTo>
                    <a:lnTo>
                      <a:pt x="38" y="150"/>
                    </a:lnTo>
                    <a:lnTo>
                      <a:pt x="0" y="87"/>
                    </a:lnTo>
                    <a:close/>
                  </a:path>
                </a:pathLst>
              </a:custGeom>
              <a:solidFill>
                <a:schemeClr val="accent6"/>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36">
                <a:extLst>
                  <a:ext uri="{FF2B5EF4-FFF2-40B4-BE49-F238E27FC236}">
                    <a16:creationId xmlns:a16="http://schemas.microsoft.com/office/drawing/2014/main" id="{4EE51820-BE40-CDB6-233C-4577E99E4572}"/>
                  </a:ext>
                </a:extLst>
              </p:cNvPr>
              <p:cNvSpPr/>
              <p:nvPr/>
            </p:nvSpPr>
            <p:spPr>
              <a:xfrm>
                <a:off x="11180925" y="923205"/>
                <a:ext cx="258749" cy="173913"/>
              </a:xfrm>
              <a:custGeom>
                <a:avLst/>
                <a:gdLst/>
                <a:ahLst/>
                <a:cxnLst/>
                <a:rect l="l" t="t" r="r" b="b"/>
                <a:pathLst>
                  <a:path w="183" h="123" extrusionOk="0">
                    <a:moveTo>
                      <a:pt x="23" y="98"/>
                    </a:moveTo>
                    <a:lnTo>
                      <a:pt x="53" y="81"/>
                    </a:lnTo>
                    <a:lnTo>
                      <a:pt x="42" y="52"/>
                    </a:lnTo>
                    <a:lnTo>
                      <a:pt x="9" y="60"/>
                    </a:lnTo>
                    <a:lnTo>
                      <a:pt x="0" y="37"/>
                    </a:lnTo>
                    <a:lnTo>
                      <a:pt x="170" y="0"/>
                    </a:lnTo>
                    <a:lnTo>
                      <a:pt x="183" y="34"/>
                    </a:lnTo>
                    <a:lnTo>
                      <a:pt x="33" y="123"/>
                    </a:lnTo>
                    <a:lnTo>
                      <a:pt x="23" y="98"/>
                    </a:lnTo>
                    <a:moveTo>
                      <a:pt x="65" y="47"/>
                    </a:moveTo>
                    <a:lnTo>
                      <a:pt x="73" y="69"/>
                    </a:lnTo>
                    <a:lnTo>
                      <a:pt x="150" y="27"/>
                    </a:lnTo>
                    <a:lnTo>
                      <a:pt x="65" y="47"/>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04" name="Google Shape;604;p36">
              <a:extLst>
                <a:ext uri="{FF2B5EF4-FFF2-40B4-BE49-F238E27FC236}">
                  <a16:creationId xmlns:a16="http://schemas.microsoft.com/office/drawing/2014/main" id="{510C778C-88B3-DF65-10E7-756096AC2AA4}"/>
                </a:ext>
              </a:extLst>
            </p:cNvPr>
            <p:cNvSpPr/>
            <p:nvPr/>
          </p:nvSpPr>
          <p:spPr>
            <a:xfrm>
              <a:off x="10616768" y="2153323"/>
              <a:ext cx="224814" cy="223401"/>
            </a:xfrm>
            <a:custGeom>
              <a:avLst/>
              <a:gdLst/>
              <a:ahLst/>
              <a:cxnLst/>
              <a:rect l="l" t="t" r="r" b="b"/>
              <a:pathLst>
                <a:path w="159" h="158" extrusionOk="0">
                  <a:moveTo>
                    <a:pt x="105" y="58"/>
                  </a:moveTo>
                  <a:lnTo>
                    <a:pt x="154" y="73"/>
                  </a:lnTo>
                  <a:cubicBezTo>
                    <a:pt x="160" y="75"/>
                    <a:pt x="160" y="82"/>
                    <a:pt x="154" y="83"/>
                  </a:cubicBezTo>
                  <a:lnTo>
                    <a:pt x="105" y="97"/>
                  </a:lnTo>
                  <a:cubicBezTo>
                    <a:pt x="103" y="98"/>
                    <a:pt x="101" y="99"/>
                    <a:pt x="101" y="101"/>
                  </a:cubicBezTo>
                  <a:lnTo>
                    <a:pt x="85" y="154"/>
                  </a:lnTo>
                  <a:cubicBezTo>
                    <a:pt x="83" y="159"/>
                    <a:pt x="76" y="159"/>
                    <a:pt x="74" y="154"/>
                  </a:cubicBezTo>
                  <a:lnTo>
                    <a:pt x="58" y="106"/>
                  </a:lnTo>
                  <a:cubicBezTo>
                    <a:pt x="57" y="104"/>
                    <a:pt x="56" y="103"/>
                    <a:pt x="54" y="102"/>
                  </a:cubicBezTo>
                  <a:lnTo>
                    <a:pt x="3" y="84"/>
                  </a:lnTo>
                  <a:cubicBezTo>
                    <a:pt x="-2" y="82"/>
                    <a:pt x="-2" y="76"/>
                    <a:pt x="3" y="74"/>
                  </a:cubicBezTo>
                  <a:lnTo>
                    <a:pt x="56" y="59"/>
                  </a:lnTo>
                  <a:cubicBezTo>
                    <a:pt x="57" y="59"/>
                    <a:pt x="59" y="57"/>
                    <a:pt x="59" y="55"/>
                  </a:cubicBezTo>
                  <a:lnTo>
                    <a:pt x="74" y="4"/>
                  </a:lnTo>
                  <a:cubicBezTo>
                    <a:pt x="76" y="-1"/>
                    <a:pt x="83" y="-1"/>
                    <a:pt x="85" y="4"/>
                  </a:cubicBezTo>
                  <a:lnTo>
                    <a:pt x="101" y="55"/>
                  </a:lnTo>
                  <a:cubicBezTo>
                    <a:pt x="102" y="56"/>
                    <a:pt x="103" y="58"/>
                    <a:pt x="105" y="58"/>
                  </a:cubicBezTo>
                  <a:close/>
                </a:path>
              </a:pathLst>
            </a:custGeom>
            <a:solidFill>
              <a:srgbClr val="FFFFFF"/>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05" name="Google Shape;605;p36">
              <a:extLst>
                <a:ext uri="{FF2B5EF4-FFF2-40B4-BE49-F238E27FC236}">
                  <a16:creationId xmlns:a16="http://schemas.microsoft.com/office/drawing/2014/main" id="{CF3E21E9-575B-B82D-1D01-BADFB2A25151}"/>
                </a:ext>
              </a:extLst>
            </p:cNvPr>
            <p:cNvGrpSpPr/>
            <p:nvPr/>
          </p:nvGrpSpPr>
          <p:grpSpPr>
            <a:xfrm>
              <a:off x="9298988" y="1205991"/>
              <a:ext cx="1997879" cy="270060"/>
              <a:chOff x="9298988" y="1205991"/>
              <a:chExt cx="1997879" cy="270060"/>
            </a:xfrm>
          </p:grpSpPr>
          <p:sp>
            <p:nvSpPr>
              <p:cNvPr id="606" name="Google Shape;606;p36">
                <a:extLst>
                  <a:ext uri="{FF2B5EF4-FFF2-40B4-BE49-F238E27FC236}">
                    <a16:creationId xmlns:a16="http://schemas.microsoft.com/office/drawing/2014/main" id="{B24B743F-9591-DD06-7418-90F9B18ABC2F}"/>
                  </a:ext>
                </a:extLst>
              </p:cNvPr>
              <p:cNvSpPr/>
              <p:nvPr/>
            </p:nvSpPr>
            <p:spPr>
              <a:xfrm>
                <a:off x="11073466" y="1205991"/>
                <a:ext cx="223401" cy="223401"/>
              </a:xfrm>
              <a:custGeom>
                <a:avLst/>
                <a:gdLst/>
                <a:ahLst/>
                <a:cxnLst/>
                <a:rect l="l" t="t" r="r" b="b"/>
                <a:pathLst>
                  <a:path w="158" h="158" extrusionOk="0">
                    <a:moveTo>
                      <a:pt x="105" y="58"/>
                    </a:moveTo>
                    <a:lnTo>
                      <a:pt x="154" y="74"/>
                    </a:lnTo>
                    <a:cubicBezTo>
                      <a:pt x="159" y="75"/>
                      <a:pt x="159" y="83"/>
                      <a:pt x="154" y="84"/>
                    </a:cubicBezTo>
                    <a:lnTo>
                      <a:pt x="105" y="98"/>
                    </a:lnTo>
                    <a:cubicBezTo>
                      <a:pt x="103" y="99"/>
                      <a:pt x="101" y="100"/>
                      <a:pt x="101" y="102"/>
                    </a:cubicBezTo>
                    <a:lnTo>
                      <a:pt x="84" y="155"/>
                    </a:lnTo>
                    <a:cubicBezTo>
                      <a:pt x="83" y="160"/>
                      <a:pt x="76" y="160"/>
                      <a:pt x="74" y="155"/>
                    </a:cubicBezTo>
                    <a:lnTo>
                      <a:pt x="58" y="107"/>
                    </a:lnTo>
                    <a:cubicBezTo>
                      <a:pt x="57" y="105"/>
                      <a:pt x="56" y="104"/>
                      <a:pt x="54" y="103"/>
                    </a:cubicBezTo>
                    <a:lnTo>
                      <a:pt x="3" y="85"/>
                    </a:lnTo>
                    <a:cubicBezTo>
                      <a:pt x="-2" y="83"/>
                      <a:pt x="-2" y="76"/>
                      <a:pt x="3" y="74"/>
                    </a:cubicBezTo>
                    <a:lnTo>
                      <a:pt x="55" y="59"/>
                    </a:lnTo>
                    <a:cubicBezTo>
                      <a:pt x="57" y="59"/>
                      <a:pt x="59" y="57"/>
                      <a:pt x="59" y="55"/>
                    </a:cubicBezTo>
                    <a:lnTo>
                      <a:pt x="74" y="4"/>
                    </a:lnTo>
                    <a:cubicBezTo>
                      <a:pt x="76" y="-1"/>
                      <a:pt x="83" y="-1"/>
                      <a:pt x="85" y="4"/>
                    </a:cubicBezTo>
                    <a:lnTo>
                      <a:pt x="101" y="55"/>
                    </a:lnTo>
                    <a:cubicBezTo>
                      <a:pt x="101" y="57"/>
                      <a:pt x="103" y="58"/>
                      <a:pt x="105" y="58"/>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36">
                <a:extLst>
                  <a:ext uri="{FF2B5EF4-FFF2-40B4-BE49-F238E27FC236}">
                    <a16:creationId xmlns:a16="http://schemas.microsoft.com/office/drawing/2014/main" id="{537FC526-BC83-53F4-A76F-5386B20F2F05}"/>
                  </a:ext>
                </a:extLst>
              </p:cNvPr>
              <p:cNvSpPr/>
              <p:nvPr/>
            </p:nvSpPr>
            <p:spPr>
              <a:xfrm>
                <a:off x="9298988" y="1251236"/>
                <a:ext cx="223401" cy="224814"/>
              </a:xfrm>
              <a:custGeom>
                <a:avLst/>
                <a:gdLst/>
                <a:ahLst/>
                <a:cxnLst/>
                <a:rect l="l" t="t" r="r" b="b"/>
                <a:pathLst>
                  <a:path w="158" h="159" extrusionOk="0">
                    <a:moveTo>
                      <a:pt x="104" y="59"/>
                    </a:moveTo>
                    <a:lnTo>
                      <a:pt x="154" y="74"/>
                    </a:lnTo>
                    <a:cubicBezTo>
                      <a:pt x="159" y="75"/>
                      <a:pt x="159" y="83"/>
                      <a:pt x="154" y="84"/>
                    </a:cubicBezTo>
                    <a:lnTo>
                      <a:pt x="104" y="98"/>
                    </a:lnTo>
                    <a:cubicBezTo>
                      <a:pt x="103" y="99"/>
                      <a:pt x="101" y="100"/>
                      <a:pt x="101" y="102"/>
                    </a:cubicBezTo>
                    <a:lnTo>
                      <a:pt x="84" y="155"/>
                    </a:lnTo>
                    <a:cubicBezTo>
                      <a:pt x="83" y="160"/>
                      <a:pt x="75" y="161"/>
                      <a:pt x="74" y="155"/>
                    </a:cubicBezTo>
                    <a:lnTo>
                      <a:pt x="57" y="107"/>
                    </a:lnTo>
                    <a:cubicBezTo>
                      <a:pt x="57" y="105"/>
                      <a:pt x="56" y="104"/>
                      <a:pt x="54" y="104"/>
                    </a:cubicBezTo>
                    <a:lnTo>
                      <a:pt x="3" y="85"/>
                    </a:lnTo>
                    <a:cubicBezTo>
                      <a:pt x="-2" y="83"/>
                      <a:pt x="-2" y="76"/>
                      <a:pt x="3" y="74"/>
                    </a:cubicBezTo>
                    <a:lnTo>
                      <a:pt x="55" y="59"/>
                    </a:lnTo>
                    <a:cubicBezTo>
                      <a:pt x="57" y="59"/>
                      <a:pt x="59" y="57"/>
                      <a:pt x="59" y="56"/>
                    </a:cubicBezTo>
                    <a:lnTo>
                      <a:pt x="74" y="4"/>
                    </a:lnTo>
                    <a:cubicBezTo>
                      <a:pt x="76" y="-1"/>
                      <a:pt x="83" y="-1"/>
                      <a:pt x="85" y="4"/>
                    </a:cubicBezTo>
                    <a:lnTo>
                      <a:pt x="101" y="55"/>
                    </a:lnTo>
                    <a:cubicBezTo>
                      <a:pt x="101" y="57"/>
                      <a:pt x="103" y="58"/>
                      <a:pt x="104"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08" name="Google Shape;608;p36">
              <a:extLst>
                <a:ext uri="{FF2B5EF4-FFF2-40B4-BE49-F238E27FC236}">
                  <a16:creationId xmlns:a16="http://schemas.microsoft.com/office/drawing/2014/main" id="{8DD041B4-B9B1-0774-B672-6DA69703C0DE}"/>
                </a:ext>
              </a:extLst>
            </p:cNvPr>
            <p:cNvGrpSpPr/>
            <p:nvPr/>
          </p:nvGrpSpPr>
          <p:grpSpPr>
            <a:xfrm>
              <a:off x="9361201" y="124335"/>
              <a:ext cx="1787204" cy="1867799"/>
              <a:chOff x="9361201" y="124335"/>
              <a:chExt cx="1787204" cy="1867799"/>
            </a:xfrm>
          </p:grpSpPr>
          <p:sp>
            <p:nvSpPr>
              <p:cNvPr id="609" name="Google Shape;609;p36">
                <a:extLst>
                  <a:ext uri="{FF2B5EF4-FFF2-40B4-BE49-F238E27FC236}">
                    <a16:creationId xmlns:a16="http://schemas.microsoft.com/office/drawing/2014/main" id="{CE61B753-E587-43B7-C633-F5A7FBBEBA8A}"/>
                  </a:ext>
                </a:extLst>
              </p:cNvPr>
              <p:cNvSpPr/>
              <p:nvPr/>
            </p:nvSpPr>
            <p:spPr>
              <a:xfrm>
                <a:off x="10191176" y="124335"/>
                <a:ext cx="247437" cy="248851"/>
              </a:xfrm>
              <a:custGeom>
                <a:avLst/>
                <a:gdLst/>
                <a:ahLst/>
                <a:cxnLst/>
                <a:rect l="l" t="t" r="r" b="b"/>
                <a:pathLst>
                  <a:path w="175" h="176" extrusionOk="0">
                    <a:moveTo>
                      <a:pt x="87" y="176"/>
                    </a:moveTo>
                    <a:cubicBezTo>
                      <a:pt x="39" y="176"/>
                      <a:pt x="0" y="136"/>
                      <a:pt x="0" y="88"/>
                    </a:cubicBezTo>
                    <a:cubicBezTo>
                      <a:pt x="0" y="40"/>
                      <a:pt x="39" y="0"/>
                      <a:pt x="87" y="0"/>
                    </a:cubicBezTo>
                    <a:cubicBezTo>
                      <a:pt x="136" y="0"/>
                      <a:pt x="175" y="40"/>
                      <a:pt x="175" y="88"/>
                    </a:cubicBezTo>
                    <a:cubicBezTo>
                      <a:pt x="175" y="136"/>
                      <a:pt x="136" y="176"/>
                      <a:pt x="87" y="176"/>
                    </a:cubicBezTo>
                    <a:moveTo>
                      <a:pt x="87" y="13"/>
                    </a:moveTo>
                    <a:cubicBezTo>
                      <a:pt x="46" y="13"/>
                      <a:pt x="13" y="47"/>
                      <a:pt x="13" y="88"/>
                    </a:cubicBezTo>
                    <a:cubicBezTo>
                      <a:pt x="13" y="129"/>
                      <a:pt x="46" y="163"/>
                      <a:pt x="87" y="163"/>
                    </a:cubicBezTo>
                    <a:cubicBezTo>
                      <a:pt x="129" y="163"/>
                      <a:pt x="162" y="129"/>
                      <a:pt x="162" y="88"/>
                    </a:cubicBezTo>
                    <a:cubicBezTo>
                      <a:pt x="162" y="47"/>
                      <a:pt x="129" y="13"/>
                      <a:pt x="87" y="1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0" name="Google Shape;610;p36">
                <a:extLst>
                  <a:ext uri="{FF2B5EF4-FFF2-40B4-BE49-F238E27FC236}">
                    <a16:creationId xmlns:a16="http://schemas.microsoft.com/office/drawing/2014/main" id="{33923254-0ADF-A682-AA18-78EB04D48C23}"/>
                  </a:ext>
                </a:extLst>
              </p:cNvPr>
              <p:cNvSpPr/>
              <p:nvPr/>
            </p:nvSpPr>
            <p:spPr>
              <a:xfrm>
                <a:off x="9361201" y="1739042"/>
                <a:ext cx="233298" cy="233298"/>
              </a:xfrm>
              <a:custGeom>
                <a:avLst/>
                <a:gdLst/>
                <a:ahLst/>
                <a:cxnLst/>
                <a:rect l="l" t="t" r="r" b="b"/>
                <a:pathLst>
                  <a:path w="165" h="165" extrusionOk="0">
                    <a:moveTo>
                      <a:pt x="83" y="165"/>
                    </a:moveTo>
                    <a:cubicBezTo>
                      <a:pt x="37" y="165"/>
                      <a:pt x="0" y="127"/>
                      <a:pt x="0" y="82"/>
                    </a:cubicBezTo>
                    <a:cubicBezTo>
                      <a:pt x="0" y="36"/>
                      <a:pt x="38" y="0"/>
                      <a:pt x="83" y="0"/>
                    </a:cubicBezTo>
                    <a:cubicBezTo>
                      <a:pt x="129" y="0"/>
                      <a:pt x="165" y="36"/>
                      <a:pt x="165" y="82"/>
                    </a:cubicBezTo>
                    <a:cubicBezTo>
                      <a:pt x="165" y="127"/>
                      <a:pt x="128" y="165"/>
                      <a:pt x="83" y="165"/>
                    </a:cubicBezTo>
                    <a:moveTo>
                      <a:pt x="83" y="13"/>
                    </a:moveTo>
                    <a:cubicBezTo>
                      <a:pt x="45" y="13"/>
                      <a:pt x="14" y="44"/>
                      <a:pt x="14" y="82"/>
                    </a:cubicBezTo>
                    <a:cubicBezTo>
                      <a:pt x="14" y="120"/>
                      <a:pt x="45" y="151"/>
                      <a:pt x="83" y="151"/>
                    </a:cubicBezTo>
                    <a:cubicBezTo>
                      <a:pt x="121" y="151"/>
                      <a:pt x="152" y="120"/>
                      <a:pt x="152" y="82"/>
                    </a:cubicBezTo>
                    <a:cubicBezTo>
                      <a:pt x="152" y="44"/>
                      <a:pt x="121" y="13"/>
                      <a:pt x="83"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1" name="Google Shape;611;p36">
                <a:extLst>
                  <a:ext uri="{FF2B5EF4-FFF2-40B4-BE49-F238E27FC236}">
                    <a16:creationId xmlns:a16="http://schemas.microsoft.com/office/drawing/2014/main" id="{37C38501-9AF7-8652-D1BA-2819E9D58A36}"/>
                  </a:ext>
                </a:extLst>
              </p:cNvPr>
              <p:cNvSpPr/>
              <p:nvPr/>
            </p:nvSpPr>
            <p:spPr>
              <a:xfrm>
                <a:off x="10915106" y="1758837"/>
                <a:ext cx="233298" cy="233298"/>
              </a:xfrm>
              <a:custGeom>
                <a:avLst/>
                <a:gdLst/>
                <a:ahLst/>
                <a:cxnLst/>
                <a:rect l="l" t="t" r="r" b="b"/>
                <a:pathLst>
                  <a:path w="165" h="165" extrusionOk="0">
                    <a:moveTo>
                      <a:pt x="82" y="165"/>
                    </a:moveTo>
                    <a:cubicBezTo>
                      <a:pt x="37" y="165"/>
                      <a:pt x="0" y="127"/>
                      <a:pt x="0" y="82"/>
                    </a:cubicBezTo>
                    <a:cubicBezTo>
                      <a:pt x="0" y="36"/>
                      <a:pt x="37" y="0"/>
                      <a:pt x="82" y="0"/>
                    </a:cubicBezTo>
                    <a:cubicBezTo>
                      <a:pt x="128" y="0"/>
                      <a:pt x="165" y="36"/>
                      <a:pt x="165" y="82"/>
                    </a:cubicBezTo>
                    <a:cubicBezTo>
                      <a:pt x="165" y="127"/>
                      <a:pt x="128" y="165"/>
                      <a:pt x="82" y="165"/>
                    </a:cubicBezTo>
                    <a:moveTo>
                      <a:pt x="82" y="13"/>
                    </a:moveTo>
                    <a:cubicBezTo>
                      <a:pt x="44" y="13"/>
                      <a:pt x="13" y="44"/>
                      <a:pt x="13" y="82"/>
                    </a:cubicBezTo>
                    <a:cubicBezTo>
                      <a:pt x="13" y="120"/>
                      <a:pt x="44" y="151"/>
                      <a:pt x="82" y="151"/>
                    </a:cubicBezTo>
                    <a:cubicBezTo>
                      <a:pt x="120" y="151"/>
                      <a:pt x="151" y="120"/>
                      <a:pt x="151" y="82"/>
                    </a:cubicBezTo>
                    <a:cubicBezTo>
                      <a:pt x="151" y="44"/>
                      <a:pt x="120" y="13"/>
                      <a:pt x="82"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638" name="Google Shape;638;p36">
            <a:extLst>
              <a:ext uri="{FF2B5EF4-FFF2-40B4-BE49-F238E27FC236}">
                <a16:creationId xmlns:a16="http://schemas.microsoft.com/office/drawing/2014/main" id="{883FE1E5-CE9C-891E-A433-B2F231F7C0A0}"/>
              </a:ext>
            </a:extLst>
          </p:cNvPr>
          <p:cNvSpPr/>
          <p:nvPr/>
        </p:nvSpPr>
        <p:spPr>
          <a:xfrm>
            <a:off x="3207267" y="1022548"/>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39" name="Google Shape;639;p36">
            <a:extLst>
              <a:ext uri="{FF2B5EF4-FFF2-40B4-BE49-F238E27FC236}">
                <a16:creationId xmlns:a16="http://schemas.microsoft.com/office/drawing/2014/main" id="{310C6AF3-79A0-5F11-AF94-D833D674B88E}"/>
              </a:ext>
            </a:extLst>
          </p:cNvPr>
          <p:cNvSpPr/>
          <p:nvPr/>
        </p:nvSpPr>
        <p:spPr>
          <a:xfrm>
            <a:off x="1496667" y="2225348"/>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40" name="Google Shape;640;p36">
            <a:extLst>
              <a:ext uri="{FF2B5EF4-FFF2-40B4-BE49-F238E27FC236}">
                <a16:creationId xmlns:a16="http://schemas.microsoft.com/office/drawing/2014/main" id="{5D70A303-D46F-C3F3-C495-03B187FEF26B}"/>
              </a:ext>
            </a:extLst>
          </p:cNvPr>
          <p:cNvSpPr/>
          <p:nvPr/>
        </p:nvSpPr>
        <p:spPr>
          <a:xfrm>
            <a:off x="3303642" y="3693823"/>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grpSp>
        <p:nvGrpSpPr>
          <p:cNvPr id="38" name="Google Shape;2251;p63">
            <a:extLst>
              <a:ext uri="{FF2B5EF4-FFF2-40B4-BE49-F238E27FC236}">
                <a16:creationId xmlns:a16="http://schemas.microsoft.com/office/drawing/2014/main" id="{D3835A0A-E824-96B9-0FE7-297FAC6756E9}"/>
              </a:ext>
            </a:extLst>
          </p:cNvPr>
          <p:cNvGrpSpPr/>
          <p:nvPr/>
        </p:nvGrpSpPr>
        <p:grpSpPr>
          <a:xfrm>
            <a:off x="1419986" y="2790106"/>
            <a:ext cx="1368826" cy="1364744"/>
            <a:chOff x="6415655" y="2743920"/>
            <a:chExt cx="1496148" cy="1491686"/>
          </a:xfrm>
        </p:grpSpPr>
        <p:sp>
          <p:nvSpPr>
            <p:cNvPr id="39" name="Google Shape;2252;p63">
              <a:extLst>
                <a:ext uri="{FF2B5EF4-FFF2-40B4-BE49-F238E27FC236}">
                  <a16:creationId xmlns:a16="http://schemas.microsoft.com/office/drawing/2014/main" id="{C8603387-5E1D-71C0-7938-45A4B22DA9EB}"/>
                </a:ext>
              </a:extLst>
            </p:cNvPr>
            <p:cNvSpPr/>
            <p:nvPr/>
          </p:nvSpPr>
          <p:spPr>
            <a:xfrm>
              <a:off x="6415655" y="2743920"/>
              <a:ext cx="1496148" cy="1491686"/>
            </a:xfrm>
            <a:custGeom>
              <a:avLst/>
              <a:gdLst/>
              <a:ahLst/>
              <a:cxnLst/>
              <a:rect l="l" t="t" r="r" b="b"/>
              <a:pathLst>
                <a:path w="2001" h="1995" extrusionOk="0">
                  <a:moveTo>
                    <a:pt x="1056" y="1994"/>
                  </a:moveTo>
                  <a:cubicBezTo>
                    <a:pt x="930" y="2001"/>
                    <a:pt x="805" y="1986"/>
                    <a:pt x="687" y="1949"/>
                  </a:cubicBezTo>
                  <a:cubicBezTo>
                    <a:pt x="563" y="1910"/>
                    <a:pt x="452" y="1851"/>
                    <a:pt x="356" y="1771"/>
                  </a:cubicBezTo>
                  <a:cubicBezTo>
                    <a:pt x="141" y="1593"/>
                    <a:pt x="18" y="1331"/>
                    <a:pt x="0" y="1013"/>
                  </a:cubicBezTo>
                  <a:lnTo>
                    <a:pt x="0" y="1012"/>
                  </a:lnTo>
                  <a:cubicBezTo>
                    <a:pt x="0" y="1003"/>
                    <a:pt x="0" y="995"/>
                    <a:pt x="0" y="985"/>
                  </a:cubicBezTo>
                  <a:cubicBezTo>
                    <a:pt x="0" y="953"/>
                    <a:pt x="2" y="922"/>
                    <a:pt x="5" y="891"/>
                  </a:cubicBezTo>
                  <a:cubicBezTo>
                    <a:pt x="23" y="697"/>
                    <a:pt x="99" y="516"/>
                    <a:pt x="222" y="369"/>
                  </a:cubicBezTo>
                  <a:cubicBezTo>
                    <a:pt x="378" y="183"/>
                    <a:pt x="599" y="57"/>
                    <a:pt x="845" y="15"/>
                  </a:cubicBezTo>
                  <a:cubicBezTo>
                    <a:pt x="884" y="9"/>
                    <a:pt x="923" y="4"/>
                    <a:pt x="963" y="2"/>
                  </a:cubicBezTo>
                  <a:cubicBezTo>
                    <a:pt x="1113" y="-6"/>
                    <a:pt x="1257" y="18"/>
                    <a:pt x="1392" y="74"/>
                  </a:cubicBezTo>
                  <a:cubicBezTo>
                    <a:pt x="1536" y="135"/>
                    <a:pt x="1662" y="229"/>
                    <a:pt x="1766" y="354"/>
                  </a:cubicBezTo>
                  <a:cubicBezTo>
                    <a:pt x="1858" y="462"/>
                    <a:pt x="1927" y="592"/>
                    <a:pt x="1966" y="731"/>
                  </a:cubicBezTo>
                  <a:cubicBezTo>
                    <a:pt x="1985" y="801"/>
                    <a:pt x="1997" y="873"/>
                    <a:pt x="2001" y="945"/>
                  </a:cubicBezTo>
                  <a:cubicBezTo>
                    <a:pt x="2001" y="946"/>
                    <a:pt x="2001" y="946"/>
                    <a:pt x="2001" y="947"/>
                  </a:cubicBezTo>
                  <a:cubicBezTo>
                    <a:pt x="2001" y="956"/>
                    <a:pt x="2001" y="966"/>
                    <a:pt x="2001" y="976"/>
                  </a:cubicBezTo>
                  <a:cubicBezTo>
                    <a:pt x="2000" y="1011"/>
                    <a:pt x="1999" y="1046"/>
                    <a:pt x="1996" y="1080"/>
                  </a:cubicBezTo>
                  <a:cubicBezTo>
                    <a:pt x="1975" y="1312"/>
                    <a:pt x="1889" y="1518"/>
                    <a:pt x="1746" y="1675"/>
                  </a:cubicBezTo>
                  <a:cubicBezTo>
                    <a:pt x="1733" y="1690"/>
                    <a:pt x="1720" y="1703"/>
                    <a:pt x="1706" y="1717"/>
                  </a:cubicBezTo>
                  <a:cubicBezTo>
                    <a:pt x="1549" y="1870"/>
                    <a:pt x="1335" y="1967"/>
                    <a:pt x="1105" y="1990"/>
                  </a:cubicBezTo>
                  <a:cubicBezTo>
                    <a:pt x="1089" y="1992"/>
                    <a:pt x="1072" y="1993"/>
                    <a:pt x="1056" y="1994"/>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2253;p63">
              <a:extLst>
                <a:ext uri="{FF2B5EF4-FFF2-40B4-BE49-F238E27FC236}">
                  <a16:creationId xmlns:a16="http://schemas.microsoft.com/office/drawing/2014/main" id="{086C87B4-4C09-5C30-C550-465DC6D8D716}"/>
                </a:ext>
              </a:extLst>
            </p:cNvPr>
            <p:cNvSpPr/>
            <p:nvPr/>
          </p:nvSpPr>
          <p:spPr>
            <a:xfrm>
              <a:off x="6505380" y="2770089"/>
              <a:ext cx="1339878" cy="1434860"/>
            </a:xfrm>
            <a:custGeom>
              <a:avLst/>
              <a:gdLst/>
              <a:ahLst/>
              <a:cxnLst/>
              <a:rect l="l" t="t" r="r" b="b"/>
              <a:pathLst>
                <a:path w="1792" h="1919" extrusionOk="0">
                  <a:moveTo>
                    <a:pt x="1624" y="896"/>
                  </a:moveTo>
                  <a:cubicBezTo>
                    <a:pt x="1625" y="1016"/>
                    <a:pt x="1818" y="1138"/>
                    <a:pt x="1790" y="1237"/>
                  </a:cubicBezTo>
                  <a:cubicBezTo>
                    <a:pt x="1764" y="1331"/>
                    <a:pt x="1726" y="1416"/>
                    <a:pt x="1678" y="1491"/>
                  </a:cubicBezTo>
                  <a:cubicBezTo>
                    <a:pt x="1647" y="1540"/>
                    <a:pt x="1551" y="1455"/>
                    <a:pt x="1512" y="1495"/>
                  </a:cubicBezTo>
                  <a:cubicBezTo>
                    <a:pt x="1471" y="1539"/>
                    <a:pt x="1486" y="1708"/>
                    <a:pt x="1438" y="1742"/>
                  </a:cubicBezTo>
                  <a:cubicBezTo>
                    <a:pt x="1141" y="1952"/>
                    <a:pt x="729" y="1977"/>
                    <a:pt x="407" y="1809"/>
                  </a:cubicBezTo>
                  <a:cubicBezTo>
                    <a:pt x="137" y="1668"/>
                    <a:pt x="166" y="1479"/>
                    <a:pt x="143" y="1060"/>
                  </a:cubicBezTo>
                  <a:cubicBezTo>
                    <a:pt x="140" y="885"/>
                    <a:pt x="-56" y="640"/>
                    <a:pt x="16" y="506"/>
                  </a:cubicBezTo>
                  <a:cubicBezTo>
                    <a:pt x="38" y="467"/>
                    <a:pt x="61" y="430"/>
                    <a:pt x="88" y="395"/>
                  </a:cubicBezTo>
                  <a:cubicBezTo>
                    <a:pt x="125" y="345"/>
                    <a:pt x="257" y="439"/>
                    <a:pt x="302" y="397"/>
                  </a:cubicBezTo>
                  <a:cubicBezTo>
                    <a:pt x="348" y="356"/>
                    <a:pt x="309" y="180"/>
                    <a:pt x="361" y="148"/>
                  </a:cubicBezTo>
                  <a:cubicBezTo>
                    <a:pt x="610" y="-3"/>
                    <a:pt x="923" y="-46"/>
                    <a:pt x="1203" y="54"/>
                  </a:cubicBezTo>
                  <a:cubicBezTo>
                    <a:pt x="1351" y="107"/>
                    <a:pt x="1304" y="333"/>
                    <a:pt x="1419" y="471"/>
                  </a:cubicBezTo>
                  <a:cubicBezTo>
                    <a:pt x="1554" y="630"/>
                    <a:pt x="1613" y="688"/>
                    <a:pt x="1624" y="89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2254;p63">
              <a:extLst>
                <a:ext uri="{FF2B5EF4-FFF2-40B4-BE49-F238E27FC236}">
                  <a16:creationId xmlns:a16="http://schemas.microsoft.com/office/drawing/2014/main" id="{C793DF58-B5C7-07F0-B975-FA16C717AD6D}"/>
                </a:ext>
              </a:extLst>
            </p:cNvPr>
            <p:cNvSpPr/>
            <p:nvPr/>
          </p:nvSpPr>
          <p:spPr>
            <a:xfrm>
              <a:off x="7383181" y="2810466"/>
              <a:ext cx="491239" cy="889030"/>
            </a:xfrm>
            <a:custGeom>
              <a:avLst/>
              <a:gdLst/>
              <a:ahLst/>
              <a:cxnLst/>
              <a:rect l="l" t="t" r="r" b="b"/>
              <a:pathLst>
                <a:path w="657" h="1189" extrusionOk="0">
                  <a:moveTo>
                    <a:pt x="657" y="855"/>
                  </a:moveTo>
                  <a:cubicBezTo>
                    <a:pt x="659" y="975"/>
                    <a:pt x="644" y="1084"/>
                    <a:pt x="616" y="1183"/>
                  </a:cubicBezTo>
                  <a:cubicBezTo>
                    <a:pt x="595" y="1189"/>
                    <a:pt x="572" y="1191"/>
                    <a:pt x="549" y="1188"/>
                  </a:cubicBezTo>
                  <a:cubicBezTo>
                    <a:pt x="473" y="1179"/>
                    <a:pt x="408" y="1112"/>
                    <a:pt x="402" y="1035"/>
                  </a:cubicBezTo>
                  <a:cubicBezTo>
                    <a:pt x="400" y="1003"/>
                    <a:pt x="406" y="971"/>
                    <a:pt x="405" y="939"/>
                  </a:cubicBezTo>
                  <a:cubicBezTo>
                    <a:pt x="403" y="907"/>
                    <a:pt x="390" y="873"/>
                    <a:pt x="361" y="859"/>
                  </a:cubicBezTo>
                  <a:cubicBezTo>
                    <a:pt x="342" y="851"/>
                    <a:pt x="320" y="853"/>
                    <a:pt x="300" y="848"/>
                  </a:cubicBezTo>
                  <a:cubicBezTo>
                    <a:pt x="251" y="837"/>
                    <a:pt x="219" y="786"/>
                    <a:pt x="215" y="736"/>
                  </a:cubicBezTo>
                  <a:cubicBezTo>
                    <a:pt x="210" y="685"/>
                    <a:pt x="228" y="636"/>
                    <a:pt x="247" y="590"/>
                  </a:cubicBezTo>
                  <a:cubicBezTo>
                    <a:pt x="266" y="546"/>
                    <a:pt x="287" y="499"/>
                    <a:pt x="276" y="453"/>
                  </a:cubicBezTo>
                  <a:cubicBezTo>
                    <a:pt x="266" y="414"/>
                    <a:pt x="234" y="384"/>
                    <a:pt x="199" y="363"/>
                  </a:cubicBezTo>
                  <a:cubicBezTo>
                    <a:pt x="165" y="341"/>
                    <a:pt x="127" y="326"/>
                    <a:pt x="95" y="302"/>
                  </a:cubicBezTo>
                  <a:cubicBezTo>
                    <a:pt x="39" y="260"/>
                    <a:pt x="4" y="192"/>
                    <a:pt x="1" y="122"/>
                  </a:cubicBezTo>
                  <a:cubicBezTo>
                    <a:pt x="-1" y="80"/>
                    <a:pt x="9" y="37"/>
                    <a:pt x="29" y="0"/>
                  </a:cubicBezTo>
                  <a:cubicBezTo>
                    <a:pt x="177" y="53"/>
                    <a:pt x="316" y="146"/>
                    <a:pt x="431" y="285"/>
                  </a:cubicBezTo>
                  <a:cubicBezTo>
                    <a:pt x="566" y="444"/>
                    <a:pt x="646" y="647"/>
                    <a:pt x="657" y="8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2255;p63">
              <a:extLst>
                <a:ext uri="{FF2B5EF4-FFF2-40B4-BE49-F238E27FC236}">
                  <a16:creationId xmlns:a16="http://schemas.microsoft.com/office/drawing/2014/main" id="{EA337939-0144-813E-A92A-DDF7E8319347}"/>
                </a:ext>
              </a:extLst>
            </p:cNvPr>
            <p:cNvSpPr/>
            <p:nvPr/>
          </p:nvSpPr>
          <p:spPr>
            <a:xfrm>
              <a:off x="6434348" y="3148431"/>
              <a:ext cx="503950" cy="974269"/>
            </a:xfrm>
            <a:custGeom>
              <a:avLst/>
              <a:gdLst/>
              <a:ahLst/>
              <a:cxnLst/>
              <a:rect l="l" t="t" r="r" b="b"/>
              <a:pathLst>
                <a:path w="674" h="1303" extrusionOk="0">
                  <a:moveTo>
                    <a:pt x="584" y="1251"/>
                  </a:moveTo>
                  <a:cubicBezTo>
                    <a:pt x="560" y="1272"/>
                    <a:pt x="532" y="1290"/>
                    <a:pt x="502" y="1303"/>
                  </a:cubicBezTo>
                  <a:cubicBezTo>
                    <a:pt x="232" y="1162"/>
                    <a:pt x="24" y="885"/>
                    <a:pt x="1" y="466"/>
                  </a:cubicBezTo>
                  <a:cubicBezTo>
                    <a:pt x="-3" y="291"/>
                    <a:pt x="39" y="134"/>
                    <a:pt x="111" y="0"/>
                  </a:cubicBezTo>
                  <a:cubicBezTo>
                    <a:pt x="195" y="26"/>
                    <a:pt x="269" y="114"/>
                    <a:pt x="282" y="191"/>
                  </a:cubicBezTo>
                  <a:cubicBezTo>
                    <a:pt x="292" y="253"/>
                    <a:pt x="276" y="316"/>
                    <a:pt x="278" y="378"/>
                  </a:cubicBezTo>
                  <a:cubicBezTo>
                    <a:pt x="279" y="389"/>
                    <a:pt x="280" y="401"/>
                    <a:pt x="286" y="410"/>
                  </a:cubicBezTo>
                  <a:cubicBezTo>
                    <a:pt x="300" y="432"/>
                    <a:pt x="332" y="430"/>
                    <a:pt x="358" y="430"/>
                  </a:cubicBezTo>
                  <a:cubicBezTo>
                    <a:pt x="418" y="430"/>
                    <a:pt x="480" y="453"/>
                    <a:pt x="518" y="499"/>
                  </a:cubicBezTo>
                  <a:cubicBezTo>
                    <a:pt x="557" y="545"/>
                    <a:pt x="569" y="615"/>
                    <a:pt x="540" y="668"/>
                  </a:cubicBezTo>
                  <a:cubicBezTo>
                    <a:pt x="522" y="702"/>
                    <a:pt x="487" y="736"/>
                    <a:pt x="501" y="772"/>
                  </a:cubicBezTo>
                  <a:cubicBezTo>
                    <a:pt x="509" y="792"/>
                    <a:pt x="530" y="804"/>
                    <a:pt x="549" y="816"/>
                  </a:cubicBezTo>
                  <a:cubicBezTo>
                    <a:pt x="619" y="861"/>
                    <a:pt x="667" y="941"/>
                    <a:pt x="673" y="1024"/>
                  </a:cubicBezTo>
                  <a:cubicBezTo>
                    <a:pt x="680" y="1108"/>
                    <a:pt x="646" y="1194"/>
                    <a:pt x="584" y="12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2256;p63">
              <a:extLst>
                <a:ext uri="{FF2B5EF4-FFF2-40B4-BE49-F238E27FC236}">
                  <a16:creationId xmlns:a16="http://schemas.microsoft.com/office/drawing/2014/main" id="{28D52F2C-9572-63A1-FC1A-02E383AC4E68}"/>
                </a:ext>
              </a:extLst>
            </p:cNvPr>
            <p:cNvSpPr/>
            <p:nvPr/>
          </p:nvSpPr>
          <p:spPr>
            <a:xfrm>
              <a:off x="7147655" y="2946549"/>
              <a:ext cx="474790" cy="563028"/>
            </a:xfrm>
            <a:custGeom>
              <a:avLst/>
              <a:gdLst/>
              <a:ahLst/>
              <a:cxnLst/>
              <a:rect l="l" t="t" r="r" b="b"/>
              <a:pathLst>
                <a:path w="635" h="753" extrusionOk="0">
                  <a:moveTo>
                    <a:pt x="603" y="72"/>
                  </a:moveTo>
                  <a:lnTo>
                    <a:pt x="383" y="84"/>
                  </a:lnTo>
                  <a:cubicBezTo>
                    <a:pt x="383" y="82"/>
                    <a:pt x="383" y="80"/>
                    <a:pt x="383" y="78"/>
                  </a:cubicBezTo>
                  <a:cubicBezTo>
                    <a:pt x="381" y="32"/>
                    <a:pt x="341" y="-3"/>
                    <a:pt x="296" y="0"/>
                  </a:cubicBezTo>
                  <a:cubicBezTo>
                    <a:pt x="250" y="2"/>
                    <a:pt x="216" y="41"/>
                    <a:pt x="218" y="87"/>
                  </a:cubicBezTo>
                  <a:cubicBezTo>
                    <a:pt x="218" y="89"/>
                    <a:pt x="219" y="91"/>
                    <a:pt x="219" y="93"/>
                  </a:cubicBezTo>
                  <a:lnTo>
                    <a:pt x="0" y="105"/>
                  </a:lnTo>
                  <a:lnTo>
                    <a:pt x="11" y="318"/>
                  </a:lnTo>
                  <a:lnTo>
                    <a:pt x="12" y="318"/>
                  </a:lnTo>
                  <a:cubicBezTo>
                    <a:pt x="57" y="316"/>
                    <a:pt x="95" y="350"/>
                    <a:pt x="98" y="396"/>
                  </a:cubicBezTo>
                  <a:cubicBezTo>
                    <a:pt x="100" y="441"/>
                    <a:pt x="66" y="481"/>
                    <a:pt x="21" y="483"/>
                  </a:cubicBezTo>
                  <a:lnTo>
                    <a:pt x="20" y="483"/>
                  </a:lnTo>
                  <a:lnTo>
                    <a:pt x="32" y="708"/>
                  </a:lnTo>
                  <a:lnTo>
                    <a:pt x="254" y="696"/>
                  </a:lnTo>
                  <a:cubicBezTo>
                    <a:pt x="265" y="731"/>
                    <a:pt x="299" y="755"/>
                    <a:pt x="337" y="753"/>
                  </a:cubicBezTo>
                  <a:cubicBezTo>
                    <a:pt x="376" y="751"/>
                    <a:pt x="406" y="723"/>
                    <a:pt x="414" y="687"/>
                  </a:cubicBezTo>
                  <a:lnTo>
                    <a:pt x="635" y="675"/>
                  </a:lnTo>
                  <a:lnTo>
                    <a:pt x="603" y="7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2257;p63">
              <a:extLst>
                <a:ext uri="{FF2B5EF4-FFF2-40B4-BE49-F238E27FC236}">
                  <a16:creationId xmlns:a16="http://schemas.microsoft.com/office/drawing/2014/main" id="{EA4E6295-902C-05B6-A68C-0B5A5E5D4979}"/>
                </a:ext>
              </a:extLst>
            </p:cNvPr>
            <p:cNvSpPr/>
            <p:nvPr/>
          </p:nvSpPr>
          <p:spPr>
            <a:xfrm>
              <a:off x="6633237" y="2974215"/>
              <a:ext cx="517408" cy="578729"/>
            </a:xfrm>
            <a:custGeom>
              <a:avLst/>
              <a:gdLst/>
              <a:ahLst/>
              <a:cxnLst/>
              <a:rect l="l" t="t" r="r" b="b"/>
              <a:pathLst>
                <a:path w="692" h="774" extrusionOk="0">
                  <a:moveTo>
                    <a:pt x="692" y="361"/>
                  </a:moveTo>
                  <a:cubicBezTo>
                    <a:pt x="690" y="318"/>
                    <a:pt x="656" y="285"/>
                    <a:pt x="614" y="283"/>
                  </a:cubicBezTo>
                  <a:lnTo>
                    <a:pt x="603" y="72"/>
                  </a:lnTo>
                  <a:lnTo>
                    <a:pt x="379" y="84"/>
                  </a:lnTo>
                  <a:cubicBezTo>
                    <a:pt x="379" y="82"/>
                    <a:pt x="379" y="80"/>
                    <a:pt x="379" y="78"/>
                  </a:cubicBezTo>
                  <a:cubicBezTo>
                    <a:pt x="376" y="33"/>
                    <a:pt x="337" y="-3"/>
                    <a:pt x="292" y="0"/>
                  </a:cubicBezTo>
                  <a:cubicBezTo>
                    <a:pt x="246" y="2"/>
                    <a:pt x="212" y="42"/>
                    <a:pt x="214" y="87"/>
                  </a:cubicBezTo>
                  <a:cubicBezTo>
                    <a:pt x="214" y="89"/>
                    <a:pt x="215" y="91"/>
                    <a:pt x="215" y="93"/>
                  </a:cubicBezTo>
                  <a:lnTo>
                    <a:pt x="0" y="105"/>
                  </a:lnTo>
                  <a:lnTo>
                    <a:pt x="11" y="312"/>
                  </a:lnTo>
                  <a:cubicBezTo>
                    <a:pt x="13" y="311"/>
                    <a:pt x="15" y="311"/>
                    <a:pt x="17" y="311"/>
                  </a:cubicBezTo>
                  <a:cubicBezTo>
                    <a:pt x="62" y="309"/>
                    <a:pt x="100" y="343"/>
                    <a:pt x="103" y="389"/>
                  </a:cubicBezTo>
                  <a:cubicBezTo>
                    <a:pt x="105" y="434"/>
                    <a:pt x="71" y="473"/>
                    <a:pt x="26" y="476"/>
                  </a:cubicBezTo>
                  <a:cubicBezTo>
                    <a:pt x="24" y="476"/>
                    <a:pt x="22" y="476"/>
                    <a:pt x="20" y="476"/>
                  </a:cubicBezTo>
                  <a:lnTo>
                    <a:pt x="33" y="708"/>
                  </a:lnTo>
                  <a:lnTo>
                    <a:pt x="238" y="697"/>
                  </a:lnTo>
                  <a:cubicBezTo>
                    <a:pt x="241" y="742"/>
                    <a:pt x="280" y="776"/>
                    <a:pt x="325" y="774"/>
                  </a:cubicBezTo>
                  <a:cubicBezTo>
                    <a:pt x="370" y="771"/>
                    <a:pt x="405" y="733"/>
                    <a:pt x="403" y="688"/>
                  </a:cubicBezTo>
                  <a:lnTo>
                    <a:pt x="636" y="675"/>
                  </a:lnTo>
                  <a:lnTo>
                    <a:pt x="623" y="447"/>
                  </a:lnTo>
                  <a:cubicBezTo>
                    <a:pt x="664" y="440"/>
                    <a:pt x="694" y="403"/>
                    <a:pt x="692" y="36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2258;p63">
              <a:extLst>
                <a:ext uri="{FF2B5EF4-FFF2-40B4-BE49-F238E27FC236}">
                  <a16:creationId xmlns:a16="http://schemas.microsoft.com/office/drawing/2014/main" id="{C8E8D399-36F0-A8D9-E3A3-A70F130AA505}"/>
                </a:ext>
              </a:extLst>
            </p:cNvPr>
            <p:cNvSpPr/>
            <p:nvPr/>
          </p:nvSpPr>
          <p:spPr>
            <a:xfrm>
              <a:off x="7119990" y="3502099"/>
              <a:ext cx="523390" cy="475545"/>
            </a:xfrm>
            <a:custGeom>
              <a:avLst/>
              <a:gdLst/>
              <a:ahLst/>
              <a:cxnLst/>
              <a:rect l="l" t="t" r="r" b="b"/>
              <a:pathLst>
                <a:path w="700" h="636" extrusionOk="0">
                  <a:moveTo>
                    <a:pt x="679" y="218"/>
                  </a:moveTo>
                  <a:lnTo>
                    <a:pt x="667" y="0"/>
                  </a:lnTo>
                  <a:lnTo>
                    <a:pt x="456" y="12"/>
                  </a:lnTo>
                  <a:cubicBezTo>
                    <a:pt x="456" y="14"/>
                    <a:pt x="457" y="17"/>
                    <a:pt x="457" y="19"/>
                  </a:cubicBezTo>
                  <a:cubicBezTo>
                    <a:pt x="459" y="64"/>
                    <a:pt x="424" y="103"/>
                    <a:pt x="379" y="106"/>
                  </a:cubicBezTo>
                  <a:cubicBezTo>
                    <a:pt x="333" y="108"/>
                    <a:pt x="294" y="73"/>
                    <a:pt x="292" y="28"/>
                  </a:cubicBezTo>
                  <a:cubicBezTo>
                    <a:pt x="292" y="25"/>
                    <a:pt x="292" y="23"/>
                    <a:pt x="292" y="21"/>
                  </a:cubicBezTo>
                  <a:lnTo>
                    <a:pt x="64" y="33"/>
                  </a:lnTo>
                  <a:lnTo>
                    <a:pt x="76" y="251"/>
                  </a:lnTo>
                  <a:cubicBezTo>
                    <a:pt x="32" y="255"/>
                    <a:pt x="-2" y="293"/>
                    <a:pt x="0" y="338"/>
                  </a:cubicBezTo>
                  <a:cubicBezTo>
                    <a:pt x="3" y="383"/>
                    <a:pt x="40" y="417"/>
                    <a:pt x="85" y="416"/>
                  </a:cubicBezTo>
                  <a:lnTo>
                    <a:pt x="97" y="636"/>
                  </a:lnTo>
                  <a:lnTo>
                    <a:pt x="700" y="603"/>
                  </a:lnTo>
                  <a:lnTo>
                    <a:pt x="688" y="383"/>
                  </a:lnTo>
                  <a:cubicBezTo>
                    <a:pt x="643" y="385"/>
                    <a:pt x="605" y="350"/>
                    <a:pt x="603" y="305"/>
                  </a:cubicBezTo>
                  <a:cubicBezTo>
                    <a:pt x="601" y="260"/>
                    <a:pt x="635" y="222"/>
                    <a:pt x="679" y="2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2259;p63">
              <a:extLst>
                <a:ext uri="{FF2B5EF4-FFF2-40B4-BE49-F238E27FC236}">
                  <a16:creationId xmlns:a16="http://schemas.microsoft.com/office/drawing/2014/main" id="{38295629-16D8-4D8F-3BC6-CDB5A7A5AFFD}"/>
                </a:ext>
              </a:extLst>
            </p:cNvPr>
            <p:cNvSpPr/>
            <p:nvPr/>
          </p:nvSpPr>
          <p:spPr>
            <a:xfrm>
              <a:off x="6613049" y="3529764"/>
              <a:ext cx="522642" cy="475545"/>
            </a:xfrm>
            <a:custGeom>
              <a:avLst/>
              <a:gdLst/>
              <a:ahLst/>
              <a:cxnLst/>
              <a:rect l="l" t="t" r="r" b="b"/>
              <a:pathLst>
                <a:path w="699" h="636" extrusionOk="0">
                  <a:moveTo>
                    <a:pt x="678" y="217"/>
                  </a:moveTo>
                  <a:lnTo>
                    <a:pt x="666" y="0"/>
                  </a:lnTo>
                  <a:lnTo>
                    <a:pt x="433" y="13"/>
                  </a:lnTo>
                  <a:cubicBezTo>
                    <a:pt x="434" y="16"/>
                    <a:pt x="434" y="19"/>
                    <a:pt x="434" y="22"/>
                  </a:cubicBezTo>
                  <a:cubicBezTo>
                    <a:pt x="437" y="67"/>
                    <a:pt x="402" y="106"/>
                    <a:pt x="356" y="109"/>
                  </a:cubicBezTo>
                  <a:cubicBezTo>
                    <a:pt x="311" y="111"/>
                    <a:pt x="272" y="76"/>
                    <a:pt x="269" y="31"/>
                  </a:cubicBezTo>
                  <a:cubicBezTo>
                    <a:pt x="269" y="28"/>
                    <a:pt x="269" y="25"/>
                    <a:pt x="269" y="22"/>
                  </a:cubicBezTo>
                  <a:lnTo>
                    <a:pt x="63" y="33"/>
                  </a:lnTo>
                  <a:lnTo>
                    <a:pt x="75" y="250"/>
                  </a:lnTo>
                  <a:cubicBezTo>
                    <a:pt x="31" y="254"/>
                    <a:pt x="-2" y="292"/>
                    <a:pt x="0" y="337"/>
                  </a:cubicBezTo>
                  <a:cubicBezTo>
                    <a:pt x="2" y="381"/>
                    <a:pt x="40" y="416"/>
                    <a:pt x="84" y="415"/>
                  </a:cubicBezTo>
                  <a:lnTo>
                    <a:pt x="96" y="636"/>
                  </a:lnTo>
                  <a:lnTo>
                    <a:pt x="699" y="603"/>
                  </a:lnTo>
                  <a:lnTo>
                    <a:pt x="687" y="382"/>
                  </a:lnTo>
                  <a:cubicBezTo>
                    <a:pt x="642" y="384"/>
                    <a:pt x="604" y="349"/>
                    <a:pt x="601" y="304"/>
                  </a:cubicBezTo>
                  <a:cubicBezTo>
                    <a:pt x="599" y="259"/>
                    <a:pt x="633" y="220"/>
                    <a:pt x="678" y="21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7" name="Google Shape;2260;p63">
              <a:extLst>
                <a:ext uri="{FF2B5EF4-FFF2-40B4-BE49-F238E27FC236}">
                  <a16:creationId xmlns:a16="http://schemas.microsoft.com/office/drawing/2014/main" id="{2D278D61-202A-0105-1C64-E6A8BC6799AE}"/>
                </a:ext>
              </a:extLst>
            </p:cNvPr>
            <p:cNvGrpSpPr/>
            <p:nvPr/>
          </p:nvGrpSpPr>
          <p:grpSpPr>
            <a:xfrm>
              <a:off x="7238127" y="3173854"/>
              <a:ext cx="341699" cy="119634"/>
              <a:chOff x="7238127" y="3173854"/>
              <a:chExt cx="341699" cy="119634"/>
            </a:xfrm>
          </p:grpSpPr>
          <p:sp>
            <p:nvSpPr>
              <p:cNvPr id="517" name="Google Shape;2261;p63">
                <a:extLst>
                  <a:ext uri="{FF2B5EF4-FFF2-40B4-BE49-F238E27FC236}">
                    <a16:creationId xmlns:a16="http://schemas.microsoft.com/office/drawing/2014/main" id="{8557412B-3CF1-D63E-09B9-417052D4442A}"/>
                  </a:ext>
                </a:extLst>
              </p:cNvPr>
              <p:cNvSpPr/>
              <p:nvPr/>
            </p:nvSpPr>
            <p:spPr>
              <a:xfrm>
                <a:off x="7238127" y="3189556"/>
                <a:ext cx="50096" cy="103932"/>
              </a:xfrm>
              <a:custGeom>
                <a:avLst/>
                <a:gdLst/>
                <a:ahLst/>
                <a:cxnLst/>
                <a:rect l="l" t="t" r="r" b="b"/>
                <a:pathLst>
                  <a:path w="67" h="139" extrusionOk="0">
                    <a:moveTo>
                      <a:pt x="4" y="107"/>
                    </a:moveTo>
                    <a:lnTo>
                      <a:pt x="3" y="99"/>
                    </a:lnTo>
                    <a:lnTo>
                      <a:pt x="23" y="98"/>
                    </a:lnTo>
                    <a:lnTo>
                      <a:pt x="24" y="107"/>
                    </a:lnTo>
                    <a:cubicBezTo>
                      <a:pt x="24" y="116"/>
                      <a:pt x="28" y="120"/>
                      <a:pt x="36" y="120"/>
                    </a:cubicBezTo>
                    <a:cubicBezTo>
                      <a:pt x="43" y="120"/>
                      <a:pt x="47" y="115"/>
                      <a:pt x="46" y="106"/>
                    </a:cubicBezTo>
                    <a:cubicBezTo>
                      <a:pt x="46" y="100"/>
                      <a:pt x="44" y="95"/>
                      <a:pt x="41" y="91"/>
                    </a:cubicBezTo>
                    <a:cubicBezTo>
                      <a:pt x="38" y="87"/>
                      <a:pt x="33" y="82"/>
                      <a:pt x="26" y="76"/>
                    </a:cubicBezTo>
                    <a:cubicBezTo>
                      <a:pt x="17" y="69"/>
                      <a:pt x="10" y="63"/>
                      <a:pt x="6" y="56"/>
                    </a:cubicBezTo>
                    <a:cubicBezTo>
                      <a:pt x="2" y="50"/>
                      <a:pt x="0" y="43"/>
                      <a:pt x="0" y="35"/>
                    </a:cubicBezTo>
                    <a:cubicBezTo>
                      <a:pt x="-1" y="14"/>
                      <a:pt x="9" y="1"/>
                      <a:pt x="30" y="0"/>
                    </a:cubicBezTo>
                    <a:cubicBezTo>
                      <a:pt x="50" y="-1"/>
                      <a:pt x="61" y="11"/>
                      <a:pt x="62" y="32"/>
                    </a:cubicBezTo>
                    <a:lnTo>
                      <a:pt x="63" y="38"/>
                    </a:lnTo>
                    <a:lnTo>
                      <a:pt x="43" y="39"/>
                    </a:lnTo>
                    <a:lnTo>
                      <a:pt x="42" y="32"/>
                    </a:lnTo>
                    <a:cubicBezTo>
                      <a:pt x="42" y="23"/>
                      <a:pt x="38" y="18"/>
                      <a:pt x="31" y="19"/>
                    </a:cubicBezTo>
                    <a:cubicBezTo>
                      <a:pt x="24" y="19"/>
                      <a:pt x="20" y="24"/>
                      <a:pt x="21" y="33"/>
                    </a:cubicBezTo>
                    <a:cubicBezTo>
                      <a:pt x="21" y="38"/>
                      <a:pt x="23" y="42"/>
                      <a:pt x="25" y="46"/>
                    </a:cubicBezTo>
                    <a:cubicBezTo>
                      <a:pt x="28" y="50"/>
                      <a:pt x="34" y="55"/>
                      <a:pt x="41" y="61"/>
                    </a:cubicBezTo>
                    <a:cubicBezTo>
                      <a:pt x="50" y="68"/>
                      <a:pt x="57" y="75"/>
                      <a:pt x="61" y="81"/>
                    </a:cubicBezTo>
                    <a:cubicBezTo>
                      <a:pt x="64" y="87"/>
                      <a:pt x="66" y="94"/>
                      <a:pt x="67" y="103"/>
                    </a:cubicBezTo>
                    <a:cubicBezTo>
                      <a:pt x="68" y="125"/>
                      <a:pt x="58" y="138"/>
                      <a:pt x="37" y="139"/>
                    </a:cubicBezTo>
                    <a:cubicBezTo>
                      <a:pt x="16" y="140"/>
                      <a:pt x="5" y="129"/>
                      <a:pt x="4" y="107"/>
                    </a:cubicBez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8" name="Google Shape;2262;p63">
                <a:extLst>
                  <a:ext uri="{FF2B5EF4-FFF2-40B4-BE49-F238E27FC236}">
                    <a16:creationId xmlns:a16="http://schemas.microsoft.com/office/drawing/2014/main" id="{C4F1B986-674E-3AA2-ED6E-C55BC83FC88D}"/>
                  </a:ext>
                </a:extLst>
              </p:cNvPr>
              <p:cNvSpPr/>
              <p:nvPr/>
            </p:nvSpPr>
            <p:spPr>
              <a:xfrm>
                <a:off x="7307663" y="3187312"/>
                <a:ext cx="48601" cy="102437"/>
              </a:xfrm>
              <a:custGeom>
                <a:avLst/>
                <a:gdLst/>
                <a:ahLst/>
                <a:cxnLst/>
                <a:rect l="l" t="t" r="r" b="b"/>
                <a:pathLst>
                  <a:path w="65" h="137" extrusionOk="0">
                    <a:moveTo>
                      <a:pt x="7" y="137"/>
                    </a:moveTo>
                    <a:lnTo>
                      <a:pt x="0" y="2"/>
                    </a:lnTo>
                    <a:lnTo>
                      <a:pt x="31" y="0"/>
                    </a:lnTo>
                    <a:cubicBezTo>
                      <a:pt x="52" y="-1"/>
                      <a:pt x="63" y="10"/>
                      <a:pt x="64" y="32"/>
                    </a:cubicBezTo>
                    <a:lnTo>
                      <a:pt x="65" y="45"/>
                    </a:lnTo>
                    <a:cubicBezTo>
                      <a:pt x="66" y="67"/>
                      <a:pt x="56" y="79"/>
                      <a:pt x="35" y="80"/>
                    </a:cubicBezTo>
                    <a:lnTo>
                      <a:pt x="25" y="81"/>
                    </a:lnTo>
                    <a:lnTo>
                      <a:pt x="28" y="136"/>
                    </a:lnTo>
                    <a:lnTo>
                      <a:pt x="7" y="137"/>
                    </a:lnTo>
                    <a:moveTo>
                      <a:pt x="24" y="61"/>
                    </a:moveTo>
                    <a:lnTo>
                      <a:pt x="34" y="61"/>
                    </a:lnTo>
                    <a:cubicBezTo>
                      <a:pt x="41" y="60"/>
                      <a:pt x="44" y="57"/>
                      <a:pt x="44" y="48"/>
                    </a:cubicBezTo>
                    <a:lnTo>
                      <a:pt x="43" y="31"/>
                    </a:lnTo>
                    <a:cubicBezTo>
                      <a:pt x="42" y="22"/>
                      <a:pt x="39" y="19"/>
                      <a:pt x="32" y="19"/>
                    </a:cubicBezTo>
                    <a:lnTo>
                      <a:pt x="22" y="20"/>
                    </a:lnTo>
                    <a:lnTo>
                      <a:pt x="24" y="61"/>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9" name="Google Shape;2263;p63">
                <a:extLst>
                  <a:ext uri="{FF2B5EF4-FFF2-40B4-BE49-F238E27FC236}">
                    <a16:creationId xmlns:a16="http://schemas.microsoft.com/office/drawing/2014/main" id="{FD179883-A484-2B95-B40B-0B3EFE7F567A}"/>
                  </a:ext>
                </a:extLst>
              </p:cNvPr>
              <p:cNvSpPr/>
              <p:nvPr/>
            </p:nvSpPr>
            <p:spPr>
              <a:xfrm>
                <a:off x="7377199" y="3183574"/>
                <a:ext cx="21683" cy="102437"/>
              </a:xfrm>
              <a:custGeom>
                <a:avLst/>
                <a:gdLst/>
                <a:ahLst/>
                <a:cxnLst/>
                <a:rect l="l" t="t" r="r" b="b"/>
                <a:pathLst>
                  <a:path w="29" h="137" extrusionOk="0">
                    <a:moveTo>
                      <a:pt x="8" y="137"/>
                    </a:moveTo>
                    <a:lnTo>
                      <a:pt x="0" y="2"/>
                    </a:lnTo>
                    <a:lnTo>
                      <a:pt x="21" y="0"/>
                    </a:lnTo>
                    <a:lnTo>
                      <a:pt x="29" y="136"/>
                    </a:lnTo>
                    <a:lnTo>
                      <a:pt x="8" y="137"/>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0" name="Google Shape;2264;p63">
                <a:extLst>
                  <a:ext uri="{FF2B5EF4-FFF2-40B4-BE49-F238E27FC236}">
                    <a16:creationId xmlns:a16="http://schemas.microsoft.com/office/drawing/2014/main" id="{39B4857B-BDED-CFAD-6A55-2CD4BDAEFF1C}"/>
                  </a:ext>
                </a:extLst>
              </p:cNvPr>
              <p:cNvSpPr/>
              <p:nvPr/>
            </p:nvSpPr>
            <p:spPr>
              <a:xfrm>
                <a:off x="7419070" y="3181331"/>
                <a:ext cx="54582" cy="102437"/>
              </a:xfrm>
              <a:custGeom>
                <a:avLst/>
                <a:gdLst/>
                <a:ahLst/>
                <a:cxnLst/>
                <a:rect l="l" t="t" r="r" b="b"/>
                <a:pathLst>
                  <a:path w="73" h="137" extrusionOk="0">
                    <a:moveTo>
                      <a:pt x="8" y="137"/>
                    </a:moveTo>
                    <a:lnTo>
                      <a:pt x="0" y="2"/>
                    </a:lnTo>
                    <a:lnTo>
                      <a:pt x="32" y="0"/>
                    </a:lnTo>
                    <a:cubicBezTo>
                      <a:pt x="54" y="-1"/>
                      <a:pt x="64" y="8"/>
                      <a:pt x="65" y="29"/>
                    </a:cubicBezTo>
                    <a:lnTo>
                      <a:pt x="65" y="38"/>
                    </a:lnTo>
                    <a:cubicBezTo>
                      <a:pt x="66" y="52"/>
                      <a:pt x="62" y="61"/>
                      <a:pt x="53" y="65"/>
                    </a:cubicBezTo>
                    <a:lnTo>
                      <a:pt x="53" y="65"/>
                    </a:lnTo>
                    <a:cubicBezTo>
                      <a:pt x="63" y="68"/>
                      <a:pt x="68" y="77"/>
                      <a:pt x="69" y="93"/>
                    </a:cubicBezTo>
                    <a:lnTo>
                      <a:pt x="70" y="117"/>
                    </a:lnTo>
                    <a:cubicBezTo>
                      <a:pt x="70" y="124"/>
                      <a:pt x="71" y="130"/>
                      <a:pt x="73" y="133"/>
                    </a:cubicBezTo>
                    <a:lnTo>
                      <a:pt x="52" y="134"/>
                    </a:lnTo>
                    <a:cubicBezTo>
                      <a:pt x="50" y="131"/>
                      <a:pt x="49" y="125"/>
                      <a:pt x="49" y="118"/>
                    </a:cubicBezTo>
                    <a:lnTo>
                      <a:pt x="47" y="93"/>
                    </a:lnTo>
                    <a:cubicBezTo>
                      <a:pt x="47" y="81"/>
                      <a:pt x="43" y="77"/>
                      <a:pt x="33" y="77"/>
                    </a:cubicBezTo>
                    <a:lnTo>
                      <a:pt x="26" y="78"/>
                    </a:lnTo>
                    <a:lnTo>
                      <a:pt x="29" y="136"/>
                    </a:lnTo>
                    <a:lnTo>
                      <a:pt x="8" y="137"/>
                    </a:lnTo>
                    <a:moveTo>
                      <a:pt x="25" y="58"/>
                    </a:moveTo>
                    <a:lnTo>
                      <a:pt x="33" y="58"/>
                    </a:lnTo>
                    <a:cubicBezTo>
                      <a:pt x="41" y="57"/>
                      <a:pt x="45" y="53"/>
                      <a:pt x="45" y="43"/>
                    </a:cubicBezTo>
                    <a:lnTo>
                      <a:pt x="44" y="33"/>
                    </a:lnTo>
                    <a:cubicBezTo>
                      <a:pt x="44" y="23"/>
                      <a:pt x="40" y="19"/>
                      <a:pt x="33" y="19"/>
                    </a:cubicBezTo>
                    <a:lnTo>
                      <a:pt x="23" y="20"/>
                    </a:lnTo>
                    <a:lnTo>
                      <a:pt x="25" y="58"/>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1" name="Google Shape;2265;p63">
                <a:extLst>
                  <a:ext uri="{FF2B5EF4-FFF2-40B4-BE49-F238E27FC236}">
                    <a16:creationId xmlns:a16="http://schemas.microsoft.com/office/drawing/2014/main" id="{5B70E5E8-3B24-2013-3235-BA587414501E}"/>
                  </a:ext>
                </a:extLst>
              </p:cNvPr>
              <p:cNvSpPr/>
              <p:nvPr/>
            </p:nvSpPr>
            <p:spPr>
              <a:xfrm>
                <a:off x="7492345" y="3177592"/>
                <a:ext cx="20936" cy="101689"/>
              </a:xfrm>
              <a:custGeom>
                <a:avLst/>
                <a:gdLst/>
                <a:ahLst/>
                <a:cxnLst/>
                <a:rect l="l" t="t" r="r" b="b"/>
                <a:pathLst>
                  <a:path w="28" h="136" extrusionOk="0">
                    <a:moveTo>
                      <a:pt x="7" y="136"/>
                    </a:moveTo>
                    <a:lnTo>
                      <a:pt x="0" y="1"/>
                    </a:lnTo>
                    <a:lnTo>
                      <a:pt x="21" y="0"/>
                    </a:lnTo>
                    <a:lnTo>
                      <a:pt x="28" y="135"/>
                    </a:lnTo>
                    <a:lnTo>
                      <a:pt x="7" y="136"/>
                    </a:ln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2" name="Google Shape;2266;p63">
                <a:extLst>
                  <a:ext uri="{FF2B5EF4-FFF2-40B4-BE49-F238E27FC236}">
                    <a16:creationId xmlns:a16="http://schemas.microsoft.com/office/drawing/2014/main" id="{14F5C8D0-C168-2119-AC6C-FBBE40A93C4A}"/>
                  </a:ext>
                </a:extLst>
              </p:cNvPr>
              <p:cNvSpPr/>
              <p:nvPr/>
            </p:nvSpPr>
            <p:spPr>
              <a:xfrm>
                <a:off x="7529730" y="3173854"/>
                <a:ext cx="50096" cy="102437"/>
              </a:xfrm>
              <a:custGeom>
                <a:avLst/>
                <a:gdLst/>
                <a:ahLst/>
                <a:cxnLst/>
                <a:rect l="l" t="t" r="r" b="b"/>
                <a:pathLst>
                  <a:path w="67" h="137" extrusionOk="0">
                    <a:moveTo>
                      <a:pt x="30" y="137"/>
                    </a:moveTo>
                    <a:lnTo>
                      <a:pt x="24" y="22"/>
                    </a:lnTo>
                    <a:lnTo>
                      <a:pt x="1" y="23"/>
                    </a:lnTo>
                    <a:lnTo>
                      <a:pt x="0" y="4"/>
                    </a:lnTo>
                    <a:lnTo>
                      <a:pt x="66" y="0"/>
                    </a:lnTo>
                    <a:lnTo>
                      <a:pt x="67" y="19"/>
                    </a:lnTo>
                    <a:lnTo>
                      <a:pt x="45" y="21"/>
                    </a:lnTo>
                    <a:lnTo>
                      <a:pt x="51" y="136"/>
                    </a:lnTo>
                    <a:lnTo>
                      <a:pt x="30" y="137"/>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8" name="Google Shape;2267;p63">
              <a:extLst>
                <a:ext uri="{FF2B5EF4-FFF2-40B4-BE49-F238E27FC236}">
                  <a16:creationId xmlns:a16="http://schemas.microsoft.com/office/drawing/2014/main" id="{1B0AFD59-4C98-2AAE-CEE5-A21049EFDFCE}"/>
                </a:ext>
              </a:extLst>
            </p:cNvPr>
            <p:cNvGrpSpPr/>
            <p:nvPr/>
          </p:nvGrpSpPr>
          <p:grpSpPr>
            <a:xfrm>
              <a:off x="6727447" y="3704729"/>
              <a:ext cx="302819" cy="124120"/>
              <a:chOff x="6727447" y="3704729"/>
              <a:chExt cx="302819" cy="124120"/>
            </a:xfrm>
          </p:grpSpPr>
          <p:sp>
            <p:nvSpPr>
              <p:cNvPr id="513" name="Google Shape;2268;p63">
                <a:extLst>
                  <a:ext uri="{FF2B5EF4-FFF2-40B4-BE49-F238E27FC236}">
                    <a16:creationId xmlns:a16="http://schemas.microsoft.com/office/drawing/2014/main" id="{CBC158DF-089C-BE19-8EE0-BDA56F3D8814}"/>
                  </a:ext>
                </a:extLst>
              </p:cNvPr>
              <p:cNvSpPr/>
              <p:nvPr/>
            </p:nvSpPr>
            <p:spPr>
              <a:xfrm>
                <a:off x="6727447" y="3718188"/>
                <a:ext cx="53087" cy="110661"/>
              </a:xfrm>
              <a:custGeom>
                <a:avLst/>
                <a:gdLst/>
                <a:ahLst/>
                <a:cxnLst/>
                <a:rect l="l" t="t" r="r" b="b"/>
                <a:pathLst>
                  <a:path w="71" h="148" extrusionOk="0">
                    <a:moveTo>
                      <a:pt x="31" y="148"/>
                    </a:moveTo>
                    <a:lnTo>
                      <a:pt x="25" y="23"/>
                    </a:lnTo>
                    <a:lnTo>
                      <a:pt x="1" y="24"/>
                    </a:lnTo>
                    <a:lnTo>
                      <a:pt x="0" y="4"/>
                    </a:lnTo>
                    <a:lnTo>
                      <a:pt x="70" y="0"/>
                    </a:lnTo>
                    <a:lnTo>
                      <a:pt x="71" y="21"/>
                    </a:lnTo>
                    <a:lnTo>
                      <a:pt x="48" y="22"/>
                    </a:lnTo>
                    <a:lnTo>
                      <a:pt x="54" y="147"/>
                    </a:lnTo>
                    <a:lnTo>
                      <a:pt x="31"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4" name="Google Shape;2269;p63">
                <a:extLst>
                  <a:ext uri="{FF2B5EF4-FFF2-40B4-BE49-F238E27FC236}">
                    <a16:creationId xmlns:a16="http://schemas.microsoft.com/office/drawing/2014/main" id="{7E524C69-CA6B-A30A-27A6-7934A7C84CED}"/>
                  </a:ext>
                </a:extLst>
              </p:cNvPr>
              <p:cNvSpPr/>
              <p:nvPr/>
            </p:nvSpPr>
            <p:spPr>
              <a:xfrm>
                <a:off x="6803712" y="3714449"/>
                <a:ext cx="52339" cy="110661"/>
              </a:xfrm>
              <a:custGeom>
                <a:avLst/>
                <a:gdLst/>
                <a:ahLst/>
                <a:cxnLst/>
                <a:rect l="l" t="t" r="r" b="b"/>
                <a:pathLst>
                  <a:path w="70" h="148" extrusionOk="0">
                    <a:moveTo>
                      <a:pt x="8" y="148"/>
                    </a:moveTo>
                    <a:lnTo>
                      <a:pt x="0" y="3"/>
                    </a:lnTo>
                    <a:lnTo>
                      <a:pt x="62" y="0"/>
                    </a:lnTo>
                    <a:lnTo>
                      <a:pt x="64" y="20"/>
                    </a:lnTo>
                    <a:lnTo>
                      <a:pt x="24" y="22"/>
                    </a:lnTo>
                    <a:lnTo>
                      <a:pt x="26" y="61"/>
                    </a:lnTo>
                    <a:lnTo>
                      <a:pt x="57" y="59"/>
                    </a:lnTo>
                    <a:lnTo>
                      <a:pt x="59" y="80"/>
                    </a:lnTo>
                    <a:lnTo>
                      <a:pt x="27" y="82"/>
                    </a:lnTo>
                    <a:lnTo>
                      <a:pt x="30" y="126"/>
                    </a:lnTo>
                    <a:lnTo>
                      <a:pt x="69" y="124"/>
                    </a:lnTo>
                    <a:lnTo>
                      <a:pt x="70" y="145"/>
                    </a:lnTo>
                    <a:lnTo>
                      <a:pt x="8"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5" name="Google Shape;2270;p63">
                <a:extLst>
                  <a:ext uri="{FF2B5EF4-FFF2-40B4-BE49-F238E27FC236}">
                    <a16:creationId xmlns:a16="http://schemas.microsoft.com/office/drawing/2014/main" id="{AE8042B7-96A4-C6F6-E298-0C5587C43FAA}"/>
                  </a:ext>
                </a:extLst>
              </p:cNvPr>
              <p:cNvSpPr/>
              <p:nvPr/>
            </p:nvSpPr>
            <p:spPr>
              <a:xfrm>
                <a:off x="6876987" y="3710711"/>
                <a:ext cx="58321" cy="111409"/>
              </a:xfrm>
              <a:custGeom>
                <a:avLst/>
                <a:gdLst/>
                <a:ahLst/>
                <a:cxnLst/>
                <a:rect l="l" t="t" r="r" b="b"/>
                <a:pathLst>
                  <a:path w="78" h="149" extrusionOk="0">
                    <a:moveTo>
                      <a:pt x="55" y="146"/>
                    </a:moveTo>
                    <a:lnTo>
                      <a:pt x="50" y="117"/>
                    </a:lnTo>
                    <a:lnTo>
                      <a:pt x="24" y="119"/>
                    </a:lnTo>
                    <a:lnTo>
                      <a:pt x="21" y="148"/>
                    </a:lnTo>
                    <a:lnTo>
                      <a:pt x="0" y="149"/>
                    </a:lnTo>
                    <a:lnTo>
                      <a:pt x="16" y="2"/>
                    </a:lnTo>
                    <a:lnTo>
                      <a:pt x="47" y="0"/>
                    </a:lnTo>
                    <a:lnTo>
                      <a:pt x="78" y="144"/>
                    </a:lnTo>
                    <a:lnTo>
                      <a:pt x="55" y="146"/>
                    </a:lnTo>
                    <a:moveTo>
                      <a:pt x="25" y="99"/>
                    </a:moveTo>
                    <a:lnTo>
                      <a:pt x="46" y="98"/>
                    </a:lnTo>
                    <a:lnTo>
                      <a:pt x="32" y="25"/>
                    </a:lnTo>
                    <a:lnTo>
                      <a:pt x="25" y="99"/>
                    </a:ln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6" name="Google Shape;2271;p63">
                <a:extLst>
                  <a:ext uri="{FF2B5EF4-FFF2-40B4-BE49-F238E27FC236}">
                    <a16:creationId xmlns:a16="http://schemas.microsoft.com/office/drawing/2014/main" id="{67B76673-7D4B-D070-5252-BBA8076AEA6C}"/>
                  </a:ext>
                </a:extLst>
              </p:cNvPr>
              <p:cNvSpPr/>
              <p:nvPr/>
            </p:nvSpPr>
            <p:spPr>
              <a:xfrm>
                <a:off x="6953253" y="3704729"/>
                <a:ext cx="77013" cy="112905"/>
              </a:xfrm>
              <a:custGeom>
                <a:avLst/>
                <a:gdLst/>
                <a:ahLst/>
                <a:cxnLst/>
                <a:rect l="l" t="t" r="r" b="b"/>
                <a:pathLst>
                  <a:path w="103" h="151" extrusionOk="0">
                    <a:moveTo>
                      <a:pt x="8" y="151"/>
                    </a:moveTo>
                    <a:lnTo>
                      <a:pt x="0" y="5"/>
                    </a:lnTo>
                    <a:lnTo>
                      <a:pt x="32" y="3"/>
                    </a:lnTo>
                    <a:lnTo>
                      <a:pt x="53" y="108"/>
                    </a:lnTo>
                    <a:lnTo>
                      <a:pt x="63" y="2"/>
                    </a:lnTo>
                    <a:lnTo>
                      <a:pt x="95" y="0"/>
                    </a:lnTo>
                    <a:lnTo>
                      <a:pt x="103" y="146"/>
                    </a:lnTo>
                    <a:lnTo>
                      <a:pt x="81" y="147"/>
                    </a:lnTo>
                    <a:lnTo>
                      <a:pt x="75" y="37"/>
                    </a:lnTo>
                    <a:lnTo>
                      <a:pt x="64" y="148"/>
                    </a:lnTo>
                    <a:lnTo>
                      <a:pt x="45" y="149"/>
                    </a:lnTo>
                    <a:lnTo>
                      <a:pt x="22" y="39"/>
                    </a:lnTo>
                    <a:lnTo>
                      <a:pt x="28" y="150"/>
                    </a:lnTo>
                    <a:lnTo>
                      <a:pt x="8" y="151"/>
                    </a:lnTo>
                    <a:close/>
                  </a:path>
                </a:pathLst>
              </a:custGeom>
              <a:solidFill>
                <a:schemeClr val="dk1"/>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9" name="Google Shape;2272;p63">
              <a:extLst>
                <a:ext uri="{FF2B5EF4-FFF2-40B4-BE49-F238E27FC236}">
                  <a16:creationId xmlns:a16="http://schemas.microsoft.com/office/drawing/2014/main" id="{C63EC6D7-A267-BE3C-5602-8AE15444C452}"/>
                </a:ext>
              </a:extLst>
            </p:cNvPr>
            <p:cNvSpPr/>
            <p:nvPr/>
          </p:nvSpPr>
          <p:spPr>
            <a:xfrm>
              <a:off x="6570430" y="2880003"/>
              <a:ext cx="416469" cy="454609"/>
            </a:xfrm>
            <a:custGeom>
              <a:avLst/>
              <a:gdLst/>
              <a:ahLst/>
              <a:cxnLst/>
              <a:rect l="l" t="t" r="r" b="b"/>
              <a:pathLst>
                <a:path w="557" h="608" extrusionOk="0">
                  <a:moveTo>
                    <a:pt x="400" y="284"/>
                  </a:moveTo>
                  <a:cubicBezTo>
                    <a:pt x="389" y="274"/>
                    <a:pt x="381" y="265"/>
                    <a:pt x="379" y="263"/>
                  </a:cubicBezTo>
                  <a:cubicBezTo>
                    <a:pt x="388" y="275"/>
                    <a:pt x="570" y="531"/>
                    <a:pt x="557" y="552"/>
                  </a:cubicBezTo>
                  <a:cubicBezTo>
                    <a:pt x="555" y="557"/>
                    <a:pt x="550" y="560"/>
                    <a:pt x="546" y="561"/>
                  </a:cubicBezTo>
                  <a:cubicBezTo>
                    <a:pt x="542" y="561"/>
                    <a:pt x="538" y="561"/>
                    <a:pt x="533" y="560"/>
                  </a:cubicBezTo>
                  <a:cubicBezTo>
                    <a:pt x="527" y="559"/>
                    <a:pt x="521" y="556"/>
                    <a:pt x="516" y="554"/>
                  </a:cubicBezTo>
                  <a:cubicBezTo>
                    <a:pt x="511" y="551"/>
                    <a:pt x="508" y="549"/>
                    <a:pt x="507" y="549"/>
                  </a:cubicBezTo>
                  <a:cubicBezTo>
                    <a:pt x="507" y="549"/>
                    <a:pt x="509" y="552"/>
                    <a:pt x="511" y="557"/>
                  </a:cubicBezTo>
                  <a:cubicBezTo>
                    <a:pt x="517" y="570"/>
                    <a:pt x="527" y="597"/>
                    <a:pt x="511" y="606"/>
                  </a:cubicBezTo>
                  <a:cubicBezTo>
                    <a:pt x="511" y="606"/>
                    <a:pt x="510" y="606"/>
                    <a:pt x="509" y="607"/>
                  </a:cubicBezTo>
                  <a:cubicBezTo>
                    <a:pt x="507" y="608"/>
                    <a:pt x="504" y="608"/>
                    <a:pt x="501" y="608"/>
                  </a:cubicBezTo>
                  <a:cubicBezTo>
                    <a:pt x="485" y="609"/>
                    <a:pt x="468" y="595"/>
                    <a:pt x="461" y="590"/>
                  </a:cubicBezTo>
                  <a:lnTo>
                    <a:pt x="461" y="590"/>
                  </a:lnTo>
                  <a:cubicBezTo>
                    <a:pt x="460" y="589"/>
                    <a:pt x="459" y="589"/>
                    <a:pt x="459" y="589"/>
                  </a:cubicBezTo>
                  <a:cubicBezTo>
                    <a:pt x="459" y="589"/>
                    <a:pt x="458" y="589"/>
                    <a:pt x="457" y="590"/>
                  </a:cubicBezTo>
                  <a:cubicBezTo>
                    <a:pt x="456" y="590"/>
                    <a:pt x="456" y="591"/>
                    <a:pt x="455" y="591"/>
                  </a:cubicBezTo>
                  <a:cubicBezTo>
                    <a:pt x="451" y="594"/>
                    <a:pt x="442" y="598"/>
                    <a:pt x="432" y="599"/>
                  </a:cubicBezTo>
                  <a:cubicBezTo>
                    <a:pt x="429" y="600"/>
                    <a:pt x="421" y="597"/>
                    <a:pt x="412" y="593"/>
                  </a:cubicBezTo>
                  <a:cubicBezTo>
                    <a:pt x="405" y="590"/>
                    <a:pt x="397" y="586"/>
                    <a:pt x="390" y="582"/>
                  </a:cubicBezTo>
                  <a:cubicBezTo>
                    <a:pt x="387" y="580"/>
                    <a:pt x="384" y="578"/>
                    <a:pt x="381" y="577"/>
                  </a:cubicBezTo>
                  <a:cubicBezTo>
                    <a:pt x="380" y="576"/>
                    <a:pt x="378" y="577"/>
                    <a:pt x="376" y="579"/>
                  </a:cubicBezTo>
                  <a:cubicBezTo>
                    <a:pt x="372" y="582"/>
                    <a:pt x="367" y="587"/>
                    <a:pt x="360" y="586"/>
                  </a:cubicBezTo>
                  <a:cubicBezTo>
                    <a:pt x="359" y="585"/>
                    <a:pt x="345" y="573"/>
                    <a:pt x="343" y="571"/>
                  </a:cubicBezTo>
                  <a:cubicBezTo>
                    <a:pt x="334" y="564"/>
                    <a:pt x="336" y="567"/>
                    <a:pt x="325" y="559"/>
                  </a:cubicBezTo>
                  <a:lnTo>
                    <a:pt x="324" y="558"/>
                  </a:lnTo>
                  <a:cubicBezTo>
                    <a:pt x="284" y="526"/>
                    <a:pt x="229" y="483"/>
                    <a:pt x="179" y="433"/>
                  </a:cubicBezTo>
                  <a:cubicBezTo>
                    <a:pt x="161" y="415"/>
                    <a:pt x="128" y="381"/>
                    <a:pt x="90" y="341"/>
                  </a:cubicBezTo>
                  <a:cubicBezTo>
                    <a:pt x="62" y="312"/>
                    <a:pt x="30" y="279"/>
                    <a:pt x="0" y="247"/>
                  </a:cubicBezTo>
                  <a:cubicBezTo>
                    <a:pt x="75" y="147"/>
                    <a:pt x="169" y="64"/>
                    <a:pt x="274" y="0"/>
                  </a:cubicBezTo>
                  <a:cubicBezTo>
                    <a:pt x="282" y="11"/>
                    <a:pt x="289" y="20"/>
                    <a:pt x="296" y="29"/>
                  </a:cubicBezTo>
                  <a:cubicBezTo>
                    <a:pt x="313" y="51"/>
                    <a:pt x="342" y="86"/>
                    <a:pt x="376" y="126"/>
                  </a:cubicBezTo>
                  <a:cubicBezTo>
                    <a:pt x="457" y="223"/>
                    <a:pt x="561" y="345"/>
                    <a:pt x="550" y="356"/>
                  </a:cubicBezTo>
                  <a:cubicBezTo>
                    <a:pt x="535" y="371"/>
                    <a:pt x="480" y="340"/>
                    <a:pt x="449" y="323"/>
                  </a:cubicBezTo>
                  <a:cubicBezTo>
                    <a:pt x="432" y="314"/>
                    <a:pt x="414" y="298"/>
                    <a:pt x="400" y="28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2273;p63">
              <a:extLst>
                <a:ext uri="{FF2B5EF4-FFF2-40B4-BE49-F238E27FC236}">
                  <a16:creationId xmlns:a16="http://schemas.microsoft.com/office/drawing/2014/main" id="{451099AE-5257-01EB-CE90-F2D7AC641B4F}"/>
                </a:ext>
              </a:extLst>
            </p:cNvPr>
            <p:cNvSpPr/>
            <p:nvPr/>
          </p:nvSpPr>
          <p:spPr>
            <a:xfrm>
              <a:off x="6747635" y="3054220"/>
              <a:ext cx="244498" cy="281888"/>
            </a:xfrm>
            <a:custGeom>
              <a:avLst/>
              <a:gdLst/>
              <a:ahLst/>
              <a:cxnLst/>
              <a:rect l="l" t="t" r="r" b="b"/>
              <a:pathLst>
                <a:path w="327" h="377" extrusionOk="0">
                  <a:moveTo>
                    <a:pt x="258" y="189"/>
                  </a:moveTo>
                  <a:cubicBezTo>
                    <a:pt x="248" y="174"/>
                    <a:pt x="238" y="160"/>
                    <a:pt x="230" y="147"/>
                  </a:cubicBezTo>
                  <a:cubicBezTo>
                    <a:pt x="210" y="117"/>
                    <a:pt x="184" y="80"/>
                    <a:pt x="163" y="52"/>
                  </a:cubicBezTo>
                  <a:lnTo>
                    <a:pt x="163" y="51"/>
                  </a:lnTo>
                  <a:cubicBezTo>
                    <a:pt x="143" y="23"/>
                    <a:pt x="127" y="3"/>
                    <a:pt x="127" y="3"/>
                  </a:cubicBezTo>
                  <a:cubicBezTo>
                    <a:pt x="125" y="0"/>
                    <a:pt x="122" y="0"/>
                    <a:pt x="120" y="1"/>
                  </a:cubicBezTo>
                  <a:cubicBezTo>
                    <a:pt x="119" y="2"/>
                    <a:pt x="118" y="3"/>
                    <a:pt x="118" y="4"/>
                  </a:cubicBezTo>
                  <a:cubicBezTo>
                    <a:pt x="117" y="6"/>
                    <a:pt x="117" y="8"/>
                    <a:pt x="118" y="9"/>
                  </a:cubicBezTo>
                  <a:cubicBezTo>
                    <a:pt x="119" y="10"/>
                    <a:pt x="181" y="92"/>
                    <a:pt x="221" y="153"/>
                  </a:cubicBezTo>
                  <a:cubicBezTo>
                    <a:pt x="230" y="166"/>
                    <a:pt x="239" y="180"/>
                    <a:pt x="250" y="195"/>
                  </a:cubicBezTo>
                  <a:cubicBezTo>
                    <a:pt x="282" y="241"/>
                    <a:pt x="327" y="305"/>
                    <a:pt x="315" y="321"/>
                  </a:cubicBezTo>
                  <a:cubicBezTo>
                    <a:pt x="313" y="323"/>
                    <a:pt x="311" y="325"/>
                    <a:pt x="310" y="326"/>
                  </a:cubicBezTo>
                  <a:cubicBezTo>
                    <a:pt x="312" y="323"/>
                    <a:pt x="313" y="318"/>
                    <a:pt x="313" y="313"/>
                  </a:cubicBezTo>
                  <a:cubicBezTo>
                    <a:pt x="313" y="299"/>
                    <a:pt x="305" y="286"/>
                    <a:pt x="289" y="272"/>
                  </a:cubicBezTo>
                  <a:cubicBezTo>
                    <a:pt x="279" y="264"/>
                    <a:pt x="270" y="261"/>
                    <a:pt x="262" y="263"/>
                  </a:cubicBezTo>
                  <a:cubicBezTo>
                    <a:pt x="252" y="267"/>
                    <a:pt x="246" y="279"/>
                    <a:pt x="244" y="286"/>
                  </a:cubicBezTo>
                  <a:cubicBezTo>
                    <a:pt x="203" y="248"/>
                    <a:pt x="104" y="142"/>
                    <a:pt x="103" y="141"/>
                  </a:cubicBezTo>
                  <a:cubicBezTo>
                    <a:pt x="101" y="139"/>
                    <a:pt x="98" y="139"/>
                    <a:pt x="96" y="141"/>
                  </a:cubicBezTo>
                  <a:cubicBezTo>
                    <a:pt x="94" y="143"/>
                    <a:pt x="94" y="146"/>
                    <a:pt x="96" y="148"/>
                  </a:cubicBezTo>
                  <a:cubicBezTo>
                    <a:pt x="101" y="153"/>
                    <a:pt x="220" y="281"/>
                    <a:pt x="250" y="304"/>
                  </a:cubicBezTo>
                  <a:cubicBezTo>
                    <a:pt x="255" y="308"/>
                    <a:pt x="259" y="312"/>
                    <a:pt x="263" y="315"/>
                  </a:cubicBezTo>
                  <a:cubicBezTo>
                    <a:pt x="265" y="316"/>
                    <a:pt x="266" y="318"/>
                    <a:pt x="268" y="319"/>
                  </a:cubicBezTo>
                  <a:cubicBezTo>
                    <a:pt x="267" y="320"/>
                    <a:pt x="267" y="322"/>
                    <a:pt x="268" y="323"/>
                  </a:cubicBezTo>
                  <a:cubicBezTo>
                    <a:pt x="272" y="329"/>
                    <a:pt x="281" y="348"/>
                    <a:pt x="279" y="360"/>
                  </a:cubicBezTo>
                  <a:cubicBezTo>
                    <a:pt x="278" y="361"/>
                    <a:pt x="277" y="363"/>
                    <a:pt x="276" y="364"/>
                  </a:cubicBezTo>
                  <a:cubicBezTo>
                    <a:pt x="278" y="355"/>
                    <a:pt x="276" y="343"/>
                    <a:pt x="263" y="331"/>
                  </a:cubicBezTo>
                  <a:cubicBezTo>
                    <a:pt x="247" y="317"/>
                    <a:pt x="229" y="302"/>
                    <a:pt x="214" y="314"/>
                  </a:cubicBezTo>
                  <a:cubicBezTo>
                    <a:pt x="210" y="317"/>
                    <a:pt x="207" y="321"/>
                    <a:pt x="206" y="325"/>
                  </a:cubicBezTo>
                  <a:cubicBezTo>
                    <a:pt x="205" y="327"/>
                    <a:pt x="205" y="330"/>
                    <a:pt x="205" y="332"/>
                  </a:cubicBezTo>
                  <a:cubicBezTo>
                    <a:pt x="205" y="333"/>
                    <a:pt x="205" y="335"/>
                    <a:pt x="205" y="337"/>
                  </a:cubicBezTo>
                  <a:cubicBezTo>
                    <a:pt x="196" y="331"/>
                    <a:pt x="186" y="323"/>
                    <a:pt x="177" y="316"/>
                  </a:cubicBezTo>
                  <a:cubicBezTo>
                    <a:pt x="149" y="292"/>
                    <a:pt x="60" y="195"/>
                    <a:pt x="59" y="194"/>
                  </a:cubicBezTo>
                  <a:cubicBezTo>
                    <a:pt x="57" y="192"/>
                    <a:pt x="54" y="192"/>
                    <a:pt x="52" y="194"/>
                  </a:cubicBezTo>
                  <a:cubicBezTo>
                    <a:pt x="51" y="194"/>
                    <a:pt x="51" y="195"/>
                    <a:pt x="50" y="196"/>
                  </a:cubicBezTo>
                  <a:cubicBezTo>
                    <a:pt x="50" y="198"/>
                    <a:pt x="50" y="200"/>
                    <a:pt x="52" y="201"/>
                  </a:cubicBezTo>
                  <a:cubicBezTo>
                    <a:pt x="55" y="205"/>
                    <a:pt x="134" y="291"/>
                    <a:pt x="166" y="320"/>
                  </a:cubicBezTo>
                  <a:cubicBezTo>
                    <a:pt x="162" y="322"/>
                    <a:pt x="154" y="328"/>
                    <a:pt x="152" y="336"/>
                  </a:cubicBezTo>
                  <a:cubicBezTo>
                    <a:pt x="151" y="337"/>
                    <a:pt x="151" y="338"/>
                    <a:pt x="151" y="339"/>
                  </a:cubicBezTo>
                  <a:cubicBezTo>
                    <a:pt x="151" y="340"/>
                    <a:pt x="151" y="341"/>
                    <a:pt x="151" y="342"/>
                  </a:cubicBezTo>
                  <a:cubicBezTo>
                    <a:pt x="149" y="340"/>
                    <a:pt x="147" y="339"/>
                    <a:pt x="145" y="337"/>
                  </a:cubicBezTo>
                  <a:cubicBezTo>
                    <a:pt x="144" y="336"/>
                    <a:pt x="144" y="336"/>
                    <a:pt x="143" y="335"/>
                  </a:cubicBezTo>
                  <a:cubicBezTo>
                    <a:pt x="140" y="333"/>
                    <a:pt x="138" y="331"/>
                    <a:pt x="134" y="329"/>
                  </a:cubicBezTo>
                  <a:lnTo>
                    <a:pt x="134" y="329"/>
                  </a:lnTo>
                  <a:lnTo>
                    <a:pt x="134" y="329"/>
                  </a:lnTo>
                  <a:cubicBezTo>
                    <a:pt x="84" y="290"/>
                    <a:pt x="10" y="220"/>
                    <a:pt x="9" y="219"/>
                  </a:cubicBezTo>
                  <a:cubicBezTo>
                    <a:pt x="7" y="217"/>
                    <a:pt x="4" y="217"/>
                    <a:pt x="1" y="219"/>
                  </a:cubicBezTo>
                  <a:cubicBezTo>
                    <a:pt x="1" y="220"/>
                    <a:pt x="0" y="220"/>
                    <a:pt x="0" y="221"/>
                  </a:cubicBezTo>
                  <a:cubicBezTo>
                    <a:pt x="0" y="223"/>
                    <a:pt x="0" y="225"/>
                    <a:pt x="2" y="226"/>
                  </a:cubicBezTo>
                  <a:cubicBezTo>
                    <a:pt x="5" y="229"/>
                    <a:pt x="55" y="276"/>
                    <a:pt x="100" y="314"/>
                  </a:cubicBezTo>
                  <a:cubicBezTo>
                    <a:pt x="96" y="314"/>
                    <a:pt x="92" y="315"/>
                    <a:pt x="90" y="318"/>
                  </a:cubicBezTo>
                  <a:cubicBezTo>
                    <a:pt x="89" y="319"/>
                    <a:pt x="88" y="320"/>
                    <a:pt x="88" y="321"/>
                  </a:cubicBezTo>
                  <a:cubicBezTo>
                    <a:pt x="87" y="323"/>
                    <a:pt x="87" y="324"/>
                    <a:pt x="87" y="326"/>
                  </a:cubicBezTo>
                  <a:cubicBezTo>
                    <a:pt x="88" y="326"/>
                    <a:pt x="88" y="326"/>
                    <a:pt x="88" y="327"/>
                  </a:cubicBezTo>
                  <a:cubicBezTo>
                    <a:pt x="99" y="336"/>
                    <a:pt x="110" y="344"/>
                    <a:pt x="118" y="351"/>
                  </a:cubicBezTo>
                  <a:cubicBezTo>
                    <a:pt x="120" y="352"/>
                    <a:pt x="122" y="353"/>
                    <a:pt x="123" y="353"/>
                  </a:cubicBezTo>
                  <a:lnTo>
                    <a:pt x="123" y="353"/>
                  </a:lnTo>
                  <a:cubicBezTo>
                    <a:pt x="109" y="342"/>
                    <a:pt x="97" y="329"/>
                    <a:pt x="98" y="325"/>
                  </a:cubicBezTo>
                  <a:cubicBezTo>
                    <a:pt x="100" y="323"/>
                    <a:pt x="113" y="328"/>
                    <a:pt x="128" y="338"/>
                  </a:cubicBezTo>
                  <a:cubicBezTo>
                    <a:pt x="132" y="341"/>
                    <a:pt x="136" y="344"/>
                    <a:pt x="139" y="346"/>
                  </a:cubicBezTo>
                  <a:cubicBezTo>
                    <a:pt x="149" y="354"/>
                    <a:pt x="157" y="359"/>
                    <a:pt x="163" y="362"/>
                  </a:cubicBezTo>
                  <a:cubicBezTo>
                    <a:pt x="164" y="363"/>
                    <a:pt x="165" y="363"/>
                    <a:pt x="165" y="363"/>
                  </a:cubicBezTo>
                  <a:cubicBezTo>
                    <a:pt x="166" y="363"/>
                    <a:pt x="166" y="364"/>
                    <a:pt x="167" y="364"/>
                  </a:cubicBezTo>
                  <a:cubicBezTo>
                    <a:pt x="167" y="365"/>
                    <a:pt x="168" y="365"/>
                    <a:pt x="169" y="365"/>
                  </a:cubicBezTo>
                  <a:cubicBezTo>
                    <a:pt x="204" y="380"/>
                    <a:pt x="222" y="363"/>
                    <a:pt x="223" y="362"/>
                  </a:cubicBezTo>
                  <a:lnTo>
                    <a:pt x="224" y="362"/>
                  </a:lnTo>
                  <a:cubicBezTo>
                    <a:pt x="245" y="374"/>
                    <a:pt x="267" y="382"/>
                    <a:pt x="280" y="375"/>
                  </a:cubicBezTo>
                  <a:cubicBezTo>
                    <a:pt x="284" y="372"/>
                    <a:pt x="287" y="368"/>
                    <a:pt x="289" y="362"/>
                  </a:cubicBezTo>
                  <a:cubicBezTo>
                    <a:pt x="291" y="352"/>
                    <a:pt x="287" y="340"/>
                    <a:pt x="284" y="331"/>
                  </a:cubicBezTo>
                  <a:cubicBezTo>
                    <a:pt x="292" y="336"/>
                    <a:pt x="299" y="339"/>
                    <a:pt x="306" y="338"/>
                  </a:cubicBezTo>
                  <a:cubicBezTo>
                    <a:pt x="312" y="338"/>
                    <a:pt x="318" y="334"/>
                    <a:pt x="323" y="328"/>
                  </a:cubicBezTo>
                  <a:cubicBezTo>
                    <a:pt x="339" y="307"/>
                    <a:pt x="308" y="259"/>
                    <a:pt x="258" y="189"/>
                  </a:cubicBezTo>
                  <a:moveTo>
                    <a:pt x="256" y="296"/>
                  </a:moveTo>
                  <a:cubicBezTo>
                    <a:pt x="255" y="295"/>
                    <a:pt x="254" y="294"/>
                    <a:pt x="253" y="293"/>
                  </a:cubicBezTo>
                  <a:cubicBezTo>
                    <a:pt x="253" y="292"/>
                    <a:pt x="253" y="292"/>
                    <a:pt x="253" y="292"/>
                  </a:cubicBezTo>
                  <a:cubicBezTo>
                    <a:pt x="254" y="287"/>
                    <a:pt x="258" y="275"/>
                    <a:pt x="266" y="273"/>
                  </a:cubicBezTo>
                  <a:cubicBezTo>
                    <a:pt x="270" y="272"/>
                    <a:pt x="275" y="274"/>
                    <a:pt x="282" y="279"/>
                  </a:cubicBezTo>
                  <a:cubicBezTo>
                    <a:pt x="295" y="291"/>
                    <a:pt x="302" y="302"/>
                    <a:pt x="303" y="312"/>
                  </a:cubicBezTo>
                  <a:cubicBezTo>
                    <a:pt x="303" y="320"/>
                    <a:pt x="298" y="324"/>
                    <a:pt x="298" y="324"/>
                  </a:cubicBezTo>
                  <a:cubicBezTo>
                    <a:pt x="297" y="325"/>
                    <a:pt x="297" y="325"/>
                    <a:pt x="297" y="326"/>
                  </a:cubicBezTo>
                  <a:cubicBezTo>
                    <a:pt x="289" y="323"/>
                    <a:pt x="280" y="315"/>
                    <a:pt x="270" y="307"/>
                  </a:cubicBezTo>
                  <a:cubicBezTo>
                    <a:pt x="266" y="303"/>
                    <a:pt x="261" y="299"/>
                    <a:pt x="256" y="296"/>
                  </a:cubicBezTo>
                  <a:moveTo>
                    <a:pt x="220" y="322"/>
                  </a:moveTo>
                  <a:cubicBezTo>
                    <a:pt x="226" y="318"/>
                    <a:pt x="234" y="319"/>
                    <a:pt x="256" y="339"/>
                  </a:cubicBezTo>
                  <a:cubicBezTo>
                    <a:pt x="270" y="351"/>
                    <a:pt x="267" y="362"/>
                    <a:pt x="264" y="367"/>
                  </a:cubicBezTo>
                  <a:cubicBezTo>
                    <a:pt x="255" y="365"/>
                    <a:pt x="241" y="359"/>
                    <a:pt x="227" y="351"/>
                  </a:cubicBezTo>
                  <a:cubicBezTo>
                    <a:pt x="226" y="350"/>
                    <a:pt x="226" y="349"/>
                    <a:pt x="225" y="348"/>
                  </a:cubicBezTo>
                  <a:cubicBezTo>
                    <a:pt x="219" y="343"/>
                    <a:pt x="215" y="337"/>
                    <a:pt x="215" y="332"/>
                  </a:cubicBezTo>
                  <a:cubicBezTo>
                    <a:pt x="215" y="328"/>
                    <a:pt x="217" y="324"/>
                    <a:pt x="220" y="322"/>
                  </a:cubicBezTo>
                  <a:moveTo>
                    <a:pt x="161" y="340"/>
                  </a:moveTo>
                  <a:cubicBezTo>
                    <a:pt x="162" y="334"/>
                    <a:pt x="170" y="329"/>
                    <a:pt x="173" y="328"/>
                  </a:cubicBezTo>
                  <a:cubicBezTo>
                    <a:pt x="174" y="328"/>
                    <a:pt x="174" y="327"/>
                    <a:pt x="174" y="327"/>
                  </a:cubicBezTo>
                  <a:cubicBezTo>
                    <a:pt x="181" y="333"/>
                    <a:pt x="197" y="345"/>
                    <a:pt x="214" y="356"/>
                  </a:cubicBezTo>
                  <a:cubicBezTo>
                    <a:pt x="210" y="359"/>
                    <a:pt x="196" y="366"/>
                    <a:pt x="171" y="354"/>
                  </a:cubicBezTo>
                  <a:cubicBezTo>
                    <a:pt x="166" y="350"/>
                    <a:pt x="161" y="345"/>
                    <a:pt x="161" y="340"/>
                  </a:cubicBezTo>
                  <a:close/>
                </a:path>
              </a:pathLst>
            </a:custGeom>
            <a:solidFill>
              <a:srgbClr val="41294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2274;p63">
              <a:extLst>
                <a:ext uri="{FF2B5EF4-FFF2-40B4-BE49-F238E27FC236}">
                  <a16:creationId xmlns:a16="http://schemas.microsoft.com/office/drawing/2014/main" id="{1E83AA07-EE21-133A-18CF-AB141506D155}"/>
                </a:ext>
              </a:extLst>
            </p:cNvPr>
            <p:cNvSpPr/>
            <p:nvPr/>
          </p:nvSpPr>
          <p:spPr>
            <a:xfrm>
              <a:off x="7490102" y="3724169"/>
              <a:ext cx="269920" cy="348434"/>
            </a:xfrm>
            <a:custGeom>
              <a:avLst/>
              <a:gdLst/>
              <a:ahLst/>
              <a:cxnLst/>
              <a:rect l="l" t="t" r="r" b="b"/>
              <a:pathLst>
                <a:path w="361" h="466" extrusionOk="0">
                  <a:moveTo>
                    <a:pt x="361" y="215"/>
                  </a:moveTo>
                  <a:cubicBezTo>
                    <a:pt x="296" y="317"/>
                    <a:pt x="214" y="401"/>
                    <a:pt x="121" y="466"/>
                  </a:cubicBezTo>
                  <a:lnTo>
                    <a:pt x="27" y="316"/>
                  </a:lnTo>
                  <a:lnTo>
                    <a:pt x="27" y="316"/>
                  </a:lnTo>
                  <a:lnTo>
                    <a:pt x="130" y="310"/>
                  </a:lnTo>
                  <a:cubicBezTo>
                    <a:pt x="130" y="310"/>
                    <a:pt x="-26" y="29"/>
                    <a:pt x="4" y="6"/>
                  </a:cubicBezTo>
                  <a:cubicBezTo>
                    <a:pt x="34" y="-18"/>
                    <a:pt x="76" y="40"/>
                    <a:pt x="76" y="40"/>
                  </a:cubicBezTo>
                  <a:cubicBezTo>
                    <a:pt x="76" y="40"/>
                    <a:pt x="94" y="38"/>
                    <a:pt x="116" y="39"/>
                  </a:cubicBezTo>
                  <a:cubicBezTo>
                    <a:pt x="129" y="39"/>
                    <a:pt x="143" y="41"/>
                    <a:pt x="157" y="45"/>
                  </a:cubicBezTo>
                  <a:cubicBezTo>
                    <a:pt x="193" y="56"/>
                    <a:pt x="233" y="101"/>
                    <a:pt x="233" y="101"/>
                  </a:cubicBezTo>
                  <a:cubicBezTo>
                    <a:pt x="233" y="101"/>
                    <a:pt x="235" y="99"/>
                    <a:pt x="239" y="98"/>
                  </a:cubicBezTo>
                  <a:cubicBezTo>
                    <a:pt x="247" y="95"/>
                    <a:pt x="264" y="93"/>
                    <a:pt x="284" y="107"/>
                  </a:cubicBezTo>
                  <a:cubicBezTo>
                    <a:pt x="296" y="115"/>
                    <a:pt x="327" y="161"/>
                    <a:pt x="361" y="215"/>
                  </a:cubicBezTo>
                  <a:close/>
                </a:path>
              </a:pathLst>
            </a:custGeom>
            <a:solidFill>
              <a:srgbClr val="FF95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2275;p63">
              <a:extLst>
                <a:ext uri="{FF2B5EF4-FFF2-40B4-BE49-F238E27FC236}">
                  <a16:creationId xmlns:a16="http://schemas.microsoft.com/office/drawing/2014/main" id="{7658BE88-8444-9BE4-B608-A85CD2176890}"/>
                </a:ext>
              </a:extLst>
            </p:cNvPr>
            <p:cNvSpPr/>
            <p:nvPr/>
          </p:nvSpPr>
          <p:spPr>
            <a:xfrm>
              <a:off x="7490102" y="3724169"/>
              <a:ext cx="269920" cy="348434"/>
            </a:xfrm>
            <a:custGeom>
              <a:avLst/>
              <a:gdLst/>
              <a:ahLst/>
              <a:cxnLst/>
              <a:rect l="l" t="t" r="r" b="b"/>
              <a:pathLst>
                <a:path w="361" h="466" extrusionOk="0">
                  <a:moveTo>
                    <a:pt x="361" y="215"/>
                  </a:moveTo>
                  <a:cubicBezTo>
                    <a:pt x="296" y="317"/>
                    <a:pt x="214" y="401"/>
                    <a:pt x="121" y="466"/>
                  </a:cubicBezTo>
                  <a:lnTo>
                    <a:pt x="27" y="316"/>
                  </a:lnTo>
                  <a:lnTo>
                    <a:pt x="27" y="316"/>
                  </a:lnTo>
                  <a:lnTo>
                    <a:pt x="130" y="310"/>
                  </a:lnTo>
                  <a:cubicBezTo>
                    <a:pt x="130" y="310"/>
                    <a:pt x="-26" y="29"/>
                    <a:pt x="4" y="6"/>
                  </a:cubicBezTo>
                  <a:cubicBezTo>
                    <a:pt x="34" y="-18"/>
                    <a:pt x="76" y="40"/>
                    <a:pt x="76" y="40"/>
                  </a:cubicBezTo>
                  <a:cubicBezTo>
                    <a:pt x="76" y="40"/>
                    <a:pt x="94" y="38"/>
                    <a:pt x="116" y="39"/>
                  </a:cubicBezTo>
                  <a:cubicBezTo>
                    <a:pt x="129" y="39"/>
                    <a:pt x="143" y="41"/>
                    <a:pt x="157" y="45"/>
                  </a:cubicBezTo>
                  <a:cubicBezTo>
                    <a:pt x="193" y="56"/>
                    <a:pt x="233" y="101"/>
                    <a:pt x="233" y="101"/>
                  </a:cubicBezTo>
                  <a:cubicBezTo>
                    <a:pt x="233" y="101"/>
                    <a:pt x="235" y="99"/>
                    <a:pt x="239" y="98"/>
                  </a:cubicBezTo>
                  <a:cubicBezTo>
                    <a:pt x="247" y="95"/>
                    <a:pt x="264" y="93"/>
                    <a:pt x="284" y="107"/>
                  </a:cubicBezTo>
                  <a:cubicBezTo>
                    <a:pt x="296" y="115"/>
                    <a:pt x="327" y="161"/>
                    <a:pt x="361" y="21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53" name="Google Shape;2276;p63">
              <a:extLst>
                <a:ext uri="{FF2B5EF4-FFF2-40B4-BE49-F238E27FC236}">
                  <a16:creationId xmlns:a16="http://schemas.microsoft.com/office/drawing/2014/main" id="{9D72607D-6E58-A2A6-0246-8B6DF6EB7ECB}"/>
                </a:ext>
              </a:extLst>
            </p:cNvPr>
            <p:cNvGrpSpPr/>
            <p:nvPr/>
          </p:nvGrpSpPr>
          <p:grpSpPr>
            <a:xfrm>
              <a:off x="6468742" y="2808970"/>
              <a:ext cx="1353339" cy="1365321"/>
              <a:chOff x="6468742" y="2808970"/>
              <a:chExt cx="1353339" cy="1365321"/>
            </a:xfrm>
          </p:grpSpPr>
          <p:sp>
            <p:nvSpPr>
              <p:cNvPr id="60" name="Google Shape;2277;p63">
                <a:extLst>
                  <a:ext uri="{FF2B5EF4-FFF2-40B4-BE49-F238E27FC236}">
                    <a16:creationId xmlns:a16="http://schemas.microsoft.com/office/drawing/2014/main" id="{DAFEFFFB-7E3D-068A-CF18-1CF09CC0CC53}"/>
                  </a:ext>
                </a:extLst>
              </p:cNvPr>
              <p:cNvSpPr/>
              <p:nvPr/>
            </p:nvSpPr>
            <p:spPr>
              <a:xfrm>
                <a:off x="7485616" y="3717440"/>
                <a:ext cx="240759" cy="260952"/>
              </a:xfrm>
              <a:custGeom>
                <a:avLst/>
                <a:gdLst/>
                <a:ahLst/>
                <a:cxnLst/>
                <a:rect l="l" t="t" r="r" b="b"/>
                <a:pathLst>
                  <a:path w="322" h="349" extrusionOk="0">
                    <a:moveTo>
                      <a:pt x="322" y="227"/>
                    </a:moveTo>
                    <a:cubicBezTo>
                      <a:pt x="321" y="225"/>
                      <a:pt x="299" y="177"/>
                      <a:pt x="247" y="110"/>
                    </a:cubicBezTo>
                    <a:cubicBezTo>
                      <a:pt x="246" y="109"/>
                      <a:pt x="245" y="108"/>
                      <a:pt x="245" y="107"/>
                    </a:cubicBezTo>
                    <a:cubicBezTo>
                      <a:pt x="192" y="40"/>
                      <a:pt x="138" y="47"/>
                      <a:pt x="136" y="47"/>
                    </a:cubicBezTo>
                    <a:cubicBezTo>
                      <a:pt x="135" y="47"/>
                      <a:pt x="134" y="47"/>
                      <a:pt x="133" y="48"/>
                    </a:cubicBezTo>
                    <a:cubicBezTo>
                      <a:pt x="129" y="46"/>
                      <a:pt x="124" y="45"/>
                      <a:pt x="120" y="44"/>
                    </a:cubicBezTo>
                    <a:lnTo>
                      <a:pt x="120" y="44"/>
                    </a:lnTo>
                    <a:cubicBezTo>
                      <a:pt x="102" y="39"/>
                      <a:pt x="90" y="42"/>
                      <a:pt x="89" y="42"/>
                    </a:cubicBezTo>
                    <a:cubicBezTo>
                      <a:pt x="88" y="42"/>
                      <a:pt x="87" y="42"/>
                      <a:pt x="86" y="43"/>
                    </a:cubicBezTo>
                    <a:cubicBezTo>
                      <a:pt x="62" y="9"/>
                      <a:pt x="37" y="-5"/>
                      <a:pt x="13" y="2"/>
                    </a:cubicBezTo>
                    <a:cubicBezTo>
                      <a:pt x="9" y="3"/>
                      <a:pt x="5" y="7"/>
                      <a:pt x="3" y="11"/>
                    </a:cubicBezTo>
                    <a:cubicBezTo>
                      <a:pt x="-6" y="31"/>
                      <a:pt x="10" y="86"/>
                      <a:pt x="57" y="188"/>
                    </a:cubicBezTo>
                    <a:cubicBezTo>
                      <a:pt x="73" y="224"/>
                      <a:pt x="107" y="284"/>
                      <a:pt x="127" y="319"/>
                    </a:cubicBezTo>
                    <a:lnTo>
                      <a:pt x="127" y="320"/>
                    </a:lnTo>
                    <a:cubicBezTo>
                      <a:pt x="136" y="335"/>
                      <a:pt x="142" y="345"/>
                      <a:pt x="143" y="346"/>
                    </a:cubicBezTo>
                    <a:cubicBezTo>
                      <a:pt x="144" y="348"/>
                      <a:pt x="146" y="349"/>
                      <a:pt x="149" y="349"/>
                    </a:cubicBezTo>
                    <a:cubicBezTo>
                      <a:pt x="150" y="349"/>
                      <a:pt x="151" y="349"/>
                      <a:pt x="151" y="348"/>
                    </a:cubicBezTo>
                    <a:cubicBezTo>
                      <a:pt x="155" y="346"/>
                      <a:pt x="156" y="342"/>
                      <a:pt x="154" y="339"/>
                    </a:cubicBezTo>
                    <a:cubicBezTo>
                      <a:pt x="154" y="339"/>
                      <a:pt x="149" y="331"/>
                      <a:pt x="142" y="319"/>
                    </a:cubicBezTo>
                    <a:cubicBezTo>
                      <a:pt x="123" y="286"/>
                      <a:pt x="86" y="220"/>
                      <a:pt x="69" y="183"/>
                    </a:cubicBezTo>
                    <a:cubicBezTo>
                      <a:pt x="30" y="97"/>
                      <a:pt x="11" y="43"/>
                      <a:pt x="14" y="22"/>
                    </a:cubicBezTo>
                    <a:cubicBezTo>
                      <a:pt x="14" y="27"/>
                      <a:pt x="15" y="33"/>
                      <a:pt x="18" y="41"/>
                    </a:cubicBezTo>
                    <a:cubicBezTo>
                      <a:pt x="24" y="59"/>
                      <a:pt x="40" y="77"/>
                      <a:pt x="55" y="84"/>
                    </a:cubicBezTo>
                    <a:cubicBezTo>
                      <a:pt x="59" y="86"/>
                      <a:pt x="64" y="87"/>
                      <a:pt x="68" y="87"/>
                    </a:cubicBezTo>
                    <a:cubicBezTo>
                      <a:pt x="71" y="87"/>
                      <a:pt x="73" y="86"/>
                      <a:pt x="75" y="85"/>
                    </a:cubicBezTo>
                    <a:cubicBezTo>
                      <a:pt x="83" y="82"/>
                      <a:pt x="86" y="75"/>
                      <a:pt x="87" y="68"/>
                    </a:cubicBezTo>
                    <a:cubicBezTo>
                      <a:pt x="116" y="114"/>
                      <a:pt x="189" y="234"/>
                      <a:pt x="190" y="235"/>
                    </a:cubicBezTo>
                    <a:cubicBezTo>
                      <a:pt x="192" y="239"/>
                      <a:pt x="196" y="240"/>
                      <a:pt x="199" y="238"/>
                    </a:cubicBezTo>
                    <a:cubicBezTo>
                      <a:pt x="202" y="236"/>
                      <a:pt x="203" y="232"/>
                      <a:pt x="201" y="229"/>
                    </a:cubicBezTo>
                    <a:cubicBezTo>
                      <a:pt x="198" y="223"/>
                      <a:pt x="119" y="94"/>
                      <a:pt x="94" y="55"/>
                    </a:cubicBezTo>
                    <a:cubicBezTo>
                      <a:pt x="99" y="54"/>
                      <a:pt x="113" y="54"/>
                      <a:pt x="129" y="60"/>
                    </a:cubicBezTo>
                    <a:cubicBezTo>
                      <a:pt x="142" y="66"/>
                      <a:pt x="157" y="75"/>
                      <a:pt x="172" y="91"/>
                    </a:cubicBezTo>
                    <a:cubicBezTo>
                      <a:pt x="174" y="93"/>
                      <a:pt x="175" y="96"/>
                      <a:pt x="177" y="98"/>
                    </a:cubicBezTo>
                    <a:cubicBezTo>
                      <a:pt x="185" y="109"/>
                      <a:pt x="194" y="120"/>
                      <a:pt x="201" y="132"/>
                    </a:cubicBezTo>
                    <a:cubicBezTo>
                      <a:pt x="233" y="180"/>
                      <a:pt x="258" y="231"/>
                      <a:pt x="259" y="232"/>
                    </a:cubicBezTo>
                    <a:cubicBezTo>
                      <a:pt x="260" y="235"/>
                      <a:pt x="262" y="236"/>
                      <a:pt x="265" y="236"/>
                    </a:cubicBezTo>
                    <a:cubicBezTo>
                      <a:pt x="266" y="236"/>
                      <a:pt x="267" y="236"/>
                      <a:pt x="267" y="235"/>
                    </a:cubicBezTo>
                    <a:cubicBezTo>
                      <a:pt x="271" y="234"/>
                      <a:pt x="272" y="230"/>
                      <a:pt x="270" y="226"/>
                    </a:cubicBezTo>
                    <a:cubicBezTo>
                      <a:pt x="270" y="226"/>
                      <a:pt x="238" y="160"/>
                      <a:pt x="200" y="106"/>
                    </a:cubicBezTo>
                    <a:cubicBezTo>
                      <a:pt x="197" y="102"/>
                      <a:pt x="194" y="99"/>
                      <a:pt x="192" y="95"/>
                    </a:cubicBezTo>
                    <a:cubicBezTo>
                      <a:pt x="190" y="93"/>
                      <a:pt x="189" y="92"/>
                      <a:pt x="188" y="90"/>
                    </a:cubicBezTo>
                    <a:cubicBezTo>
                      <a:pt x="178" y="78"/>
                      <a:pt x="169" y="69"/>
                      <a:pt x="159" y="62"/>
                    </a:cubicBezTo>
                    <a:cubicBezTo>
                      <a:pt x="178" y="67"/>
                      <a:pt x="207" y="80"/>
                      <a:pt x="236" y="118"/>
                    </a:cubicBezTo>
                    <a:cubicBezTo>
                      <a:pt x="287" y="184"/>
                      <a:pt x="310" y="232"/>
                      <a:pt x="310" y="233"/>
                    </a:cubicBezTo>
                    <a:cubicBezTo>
                      <a:pt x="312" y="235"/>
                      <a:pt x="314" y="236"/>
                      <a:pt x="317" y="236"/>
                    </a:cubicBezTo>
                    <a:cubicBezTo>
                      <a:pt x="318" y="236"/>
                      <a:pt x="318" y="236"/>
                      <a:pt x="319" y="236"/>
                    </a:cubicBezTo>
                    <a:cubicBezTo>
                      <a:pt x="322" y="234"/>
                      <a:pt x="324" y="230"/>
                      <a:pt x="322" y="227"/>
                    </a:cubicBezTo>
                    <a:moveTo>
                      <a:pt x="70" y="73"/>
                    </a:moveTo>
                    <a:cubicBezTo>
                      <a:pt x="67" y="74"/>
                      <a:pt x="63" y="73"/>
                      <a:pt x="60" y="72"/>
                    </a:cubicBezTo>
                    <a:cubicBezTo>
                      <a:pt x="48" y="67"/>
                      <a:pt x="35" y="52"/>
                      <a:pt x="30" y="37"/>
                    </a:cubicBezTo>
                    <a:cubicBezTo>
                      <a:pt x="25" y="22"/>
                      <a:pt x="27" y="16"/>
                      <a:pt x="28" y="14"/>
                    </a:cubicBezTo>
                    <a:cubicBezTo>
                      <a:pt x="42" y="15"/>
                      <a:pt x="55" y="25"/>
                      <a:pt x="70" y="44"/>
                    </a:cubicBezTo>
                    <a:lnTo>
                      <a:pt x="70" y="44"/>
                    </a:lnTo>
                    <a:cubicBezTo>
                      <a:pt x="73" y="53"/>
                      <a:pt x="77" y="70"/>
                      <a:pt x="70" y="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2278;p63">
                <a:extLst>
                  <a:ext uri="{FF2B5EF4-FFF2-40B4-BE49-F238E27FC236}">
                    <a16:creationId xmlns:a16="http://schemas.microsoft.com/office/drawing/2014/main" id="{72E5B866-6E1E-15BE-5920-6AA8F2D3F305}"/>
                  </a:ext>
                </a:extLst>
              </p:cNvPr>
              <p:cNvSpPr/>
              <p:nvPr/>
            </p:nvSpPr>
            <p:spPr>
              <a:xfrm>
                <a:off x="6994376" y="2808970"/>
                <a:ext cx="141315" cy="143561"/>
              </a:xfrm>
              <a:custGeom>
                <a:avLst/>
                <a:gdLst/>
                <a:ahLst/>
                <a:cxnLst/>
                <a:rect l="l" t="t" r="r" b="b"/>
                <a:pathLst>
                  <a:path w="189" h="192" extrusionOk="0">
                    <a:moveTo>
                      <a:pt x="100" y="192"/>
                    </a:moveTo>
                    <a:cubicBezTo>
                      <a:pt x="48" y="194"/>
                      <a:pt x="3" y="154"/>
                      <a:pt x="0" y="101"/>
                    </a:cubicBezTo>
                    <a:cubicBezTo>
                      <a:pt x="-3" y="48"/>
                      <a:pt x="37" y="3"/>
                      <a:pt x="90" y="0"/>
                    </a:cubicBezTo>
                    <a:cubicBezTo>
                      <a:pt x="142" y="-3"/>
                      <a:pt x="186" y="38"/>
                      <a:pt x="189" y="91"/>
                    </a:cubicBezTo>
                    <a:cubicBezTo>
                      <a:pt x="192" y="144"/>
                      <a:pt x="152" y="189"/>
                      <a:pt x="100" y="192"/>
                    </a:cubicBezTo>
                    <a:moveTo>
                      <a:pt x="90" y="7"/>
                    </a:moveTo>
                    <a:cubicBezTo>
                      <a:pt x="42" y="10"/>
                      <a:pt x="5" y="52"/>
                      <a:pt x="8" y="101"/>
                    </a:cubicBezTo>
                    <a:cubicBezTo>
                      <a:pt x="10" y="149"/>
                      <a:pt x="52" y="187"/>
                      <a:pt x="100" y="184"/>
                    </a:cubicBezTo>
                    <a:cubicBezTo>
                      <a:pt x="148" y="182"/>
                      <a:pt x="184" y="140"/>
                      <a:pt x="182" y="91"/>
                    </a:cubicBezTo>
                    <a:cubicBezTo>
                      <a:pt x="179" y="42"/>
                      <a:pt x="138" y="5"/>
                      <a:pt x="90" y="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2279;p63">
                <a:extLst>
                  <a:ext uri="{FF2B5EF4-FFF2-40B4-BE49-F238E27FC236}">
                    <a16:creationId xmlns:a16="http://schemas.microsoft.com/office/drawing/2014/main" id="{F31A96B1-1F40-1B1B-E55A-360939D85B3A}"/>
                  </a:ext>
                </a:extLst>
              </p:cNvPr>
              <p:cNvSpPr/>
              <p:nvPr/>
            </p:nvSpPr>
            <p:spPr>
              <a:xfrm>
                <a:off x="7680766" y="3288254"/>
                <a:ext cx="141315" cy="143561"/>
              </a:xfrm>
              <a:custGeom>
                <a:avLst/>
                <a:gdLst/>
                <a:ahLst/>
                <a:cxnLst/>
                <a:rect l="l" t="t" r="r" b="b"/>
                <a:pathLst>
                  <a:path w="189" h="192" extrusionOk="0">
                    <a:moveTo>
                      <a:pt x="100" y="192"/>
                    </a:moveTo>
                    <a:cubicBezTo>
                      <a:pt x="48" y="194"/>
                      <a:pt x="2" y="154"/>
                      <a:pt x="0" y="101"/>
                    </a:cubicBezTo>
                    <a:cubicBezTo>
                      <a:pt x="-3" y="48"/>
                      <a:pt x="38" y="3"/>
                      <a:pt x="90" y="0"/>
                    </a:cubicBezTo>
                    <a:cubicBezTo>
                      <a:pt x="142" y="-3"/>
                      <a:pt x="187" y="38"/>
                      <a:pt x="189" y="91"/>
                    </a:cubicBezTo>
                    <a:cubicBezTo>
                      <a:pt x="192" y="144"/>
                      <a:pt x="152" y="189"/>
                      <a:pt x="100" y="192"/>
                    </a:cubicBezTo>
                    <a:moveTo>
                      <a:pt x="90" y="8"/>
                    </a:moveTo>
                    <a:cubicBezTo>
                      <a:pt x="42" y="10"/>
                      <a:pt x="5" y="52"/>
                      <a:pt x="8" y="101"/>
                    </a:cubicBezTo>
                    <a:cubicBezTo>
                      <a:pt x="11" y="149"/>
                      <a:pt x="52" y="187"/>
                      <a:pt x="100" y="184"/>
                    </a:cubicBezTo>
                    <a:cubicBezTo>
                      <a:pt x="148" y="182"/>
                      <a:pt x="185" y="139"/>
                      <a:pt x="182" y="91"/>
                    </a:cubicBezTo>
                    <a:cubicBezTo>
                      <a:pt x="179" y="42"/>
                      <a:pt x="138" y="5"/>
                      <a:pt x="90" y="8"/>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2280;p63">
                <a:extLst>
                  <a:ext uri="{FF2B5EF4-FFF2-40B4-BE49-F238E27FC236}">
                    <a16:creationId xmlns:a16="http://schemas.microsoft.com/office/drawing/2014/main" id="{54292450-8D80-A70B-1985-4E815714BB53}"/>
                  </a:ext>
                </a:extLst>
              </p:cNvPr>
              <p:cNvSpPr/>
              <p:nvPr/>
            </p:nvSpPr>
            <p:spPr>
              <a:xfrm>
                <a:off x="6468742" y="3428823"/>
                <a:ext cx="141315" cy="143561"/>
              </a:xfrm>
              <a:custGeom>
                <a:avLst/>
                <a:gdLst/>
                <a:ahLst/>
                <a:cxnLst/>
                <a:rect l="l" t="t" r="r" b="b"/>
                <a:pathLst>
                  <a:path w="189" h="192" extrusionOk="0">
                    <a:moveTo>
                      <a:pt x="99" y="192"/>
                    </a:moveTo>
                    <a:cubicBezTo>
                      <a:pt x="47" y="195"/>
                      <a:pt x="2" y="154"/>
                      <a:pt x="0" y="101"/>
                    </a:cubicBezTo>
                    <a:cubicBezTo>
                      <a:pt x="-3" y="48"/>
                      <a:pt x="37" y="3"/>
                      <a:pt x="89" y="0"/>
                    </a:cubicBezTo>
                    <a:cubicBezTo>
                      <a:pt x="141" y="-3"/>
                      <a:pt x="186" y="38"/>
                      <a:pt x="189" y="91"/>
                    </a:cubicBezTo>
                    <a:cubicBezTo>
                      <a:pt x="191" y="144"/>
                      <a:pt x="151" y="189"/>
                      <a:pt x="99" y="192"/>
                    </a:cubicBezTo>
                    <a:moveTo>
                      <a:pt x="89" y="8"/>
                    </a:moveTo>
                    <a:cubicBezTo>
                      <a:pt x="41" y="10"/>
                      <a:pt x="4" y="52"/>
                      <a:pt x="7" y="101"/>
                    </a:cubicBezTo>
                    <a:cubicBezTo>
                      <a:pt x="10" y="150"/>
                      <a:pt x="51" y="187"/>
                      <a:pt x="99" y="184"/>
                    </a:cubicBezTo>
                    <a:cubicBezTo>
                      <a:pt x="147" y="182"/>
                      <a:pt x="184" y="140"/>
                      <a:pt x="181" y="91"/>
                    </a:cubicBezTo>
                    <a:cubicBezTo>
                      <a:pt x="179" y="43"/>
                      <a:pt x="137" y="5"/>
                      <a:pt x="89" y="8"/>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2" name="Google Shape;2281;p63">
                <a:extLst>
                  <a:ext uri="{FF2B5EF4-FFF2-40B4-BE49-F238E27FC236}">
                    <a16:creationId xmlns:a16="http://schemas.microsoft.com/office/drawing/2014/main" id="{4D9F6B28-8603-FC1C-65EE-C62AE79D0C7D}"/>
                  </a:ext>
                </a:extLst>
              </p:cNvPr>
              <p:cNvSpPr/>
              <p:nvPr/>
            </p:nvSpPr>
            <p:spPr>
              <a:xfrm>
                <a:off x="7099802" y="4030731"/>
                <a:ext cx="141315" cy="143561"/>
              </a:xfrm>
              <a:custGeom>
                <a:avLst/>
                <a:gdLst/>
                <a:ahLst/>
                <a:cxnLst/>
                <a:rect l="l" t="t" r="r" b="b"/>
                <a:pathLst>
                  <a:path w="189" h="192" extrusionOk="0">
                    <a:moveTo>
                      <a:pt x="100" y="192"/>
                    </a:moveTo>
                    <a:cubicBezTo>
                      <a:pt x="48" y="194"/>
                      <a:pt x="3" y="154"/>
                      <a:pt x="0" y="101"/>
                    </a:cubicBezTo>
                    <a:cubicBezTo>
                      <a:pt x="-3" y="48"/>
                      <a:pt x="37" y="3"/>
                      <a:pt x="89" y="0"/>
                    </a:cubicBezTo>
                    <a:cubicBezTo>
                      <a:pt x="141" y="-3"/>
                      <a:pt x="186" y="38"/>
                      <a:pt x="189" y="91"/>
                    </a:cubicBezTo>
                    <a:cubicBezTo>
                      <a:pt x="192" y="144"/>
                      <a:pt x="152" y="189"/>
                      <a:pt x="100" y="192"/>
                    </a:cubicBezTo>
                    <a:moveTo>
                      <a:pt x="90" y="7"/>
                    </a:moveTo>
                    <a:cubicBezTo>
                      <a:pt x="42" y="10"/>
                      <a:pt x="5" y="52"/>
                      <a:pt x="7" y="100"/>
                    </a:cubicBezTo>
                    <a:cubicBezTo>
                      <a:pt x="10" y="149"/>
                      <a:pt x="51" y="187"/>
                      <a:pt x="99" y="184"/>
                    </a:cubicBezTo>
                    <a:cubicBezTo>
                      <a:pt x="147" y="182"/>
                      <a:pt x="184" y="140"/>
                      <a:pt x="182" y="91"/>
                    </a:cubicBezTo>
                    <a:cubicBezTo>
                      <a:pt x="179" y="42"/>
                      <a:pt x="138" y="5"/>
                      <a:pt x="90" y="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 name="Google Shape;2282;p63">
              <a:extLst>
                <a:ext uri="{FF2B5EF4-FFF2-40B4-BE49-F238E27FC236}">
                  <a16:creationId xmlns:a16="http://schemas.microsoft.com/office/drawing/2014/main" id="{BCC669AD-7290-D4DB-F9E7-FF8A68DA1080}"/>
                </a:ext>
              </a:extLst>
            </p:cNvPr>
            <p:cNvGrpSpPr/>
            <p:nvPr/>
          </p:nvGrpSpPr>
          <p:grpSpPr>
            <a:xfrm>
              <a:off x="6514352" y="2859815"/>
              <a:ext cx="1270344" cy="1217274"/>
              <a:chOff x="6514352" y="2859815"/>
              <a:chExt cx="1270344" cy="1217274"/>
            </a:xfrm>
          </p:grpSpPr>
          <p:sp>
            <p:nvSpPr>
              <p:cNvPr id="55" name="Google Shape;2283;p63">
                <a:extLst>
                  <a:ext uri="{FF2B5EF4-FFF2-40B4-BE49-F238E27FC236}">
                    <a16:creationId xmlns:a16="http://schemas.microsoft.com/office/drawing/2014/main" id="{FCCF6529-9418-6DC7-731C-4D84A856697F}"/>
                  </a:ext>
                </a:extLst>
              </p:cNvPr>
              <p:cNvSpPr/>
              <p:nvPr/>
            </p:nvSpPr>
            <p:spPr>
              <a:xfrm>
                <a:off x="7655344" y="3080390"/>
                <a:ext cx="59068" cy="59817"/>
              </a:xfrm>
              <a:custGeom>
                <a:avLst/>
                <a:gdLst/>
                <a:ahLst/>
                <a:cxnLst/>
                <a:rect l="l" t="t" r="r" b="b"/>
                <a:pathLst>
                  <a:path w="79" h="80" extrusionOk="0">
                    <a:moveTo>
                      <a:pt x="79" y="38"/>
                    </a:moveTo>
                    <a:cubicBezTo>
                      <a:pt x="80" y="60"/>
                      <a:pt x="64" y="79"/>
                      <a:pt x="42" y="80"/>
                    </a:cubicBezTo>
                    <a:cubicBezTo>
                      <a:pt x="20" y="81"/>
                      <a:pt x="1" y="64"/>
                      <a:pt x="0" y="42"/>
                    </a:cubicBezTo>
                    <a:cubicBezTo>
                      <a:pt x="-1" y="20"/>
                      <a:pt x="16" y="1"/>
                      <a:pt x="37" y="0"/>
                    </a:cubicBezTo>
                    <a:cubicBezTo>
                      <a:pt x="59" y="-1"/>
                      <a:pt x="78" y="16"/>
                      <a:pt x="79" y="3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2284;p63">
                <a:extLst>
                  <a:ext uri="{FF2B5EF4-FFF2-40B4-BE49-F238E27FC236}">
                    <a16:creationId xmlns:a16="http://schemas.microsoft.com/office/drawing/2014/main" id="{F36E2F74-967B-1D59-58D5-C3E668153B73}"/>
                  </a:ext>
                </a:extLst>
              </p:cNvPr>
              <p:cNvSpPr/>
              <p:nvPr/>
            </p:nvSpPr>
            <p:spPr>
              <a:xfrm>
                <a:off x="7725628" y="3634444"/>
                <a:ext cx="59068" cy="60565"/>
              </a:xfrm>
              <a:custGeom>
                <a:avLst/>
                <a:gdLst/>
                <a:ahLst/>
                <a:cxnLst/>
                <a:rect l="l" t="t" r="r" b="b"/>
                <a:pathLst>
                  <a:path w="79" h="81" extrusionOk="0">
                    <a:moveTo>
                      <a:pt x="79" y="38"/>
                    </a:moveTo>
                    <a:cubicBezTo>
                      <a:pt x="81" y="61"/>
                      <a:pt x="64" y="80"/>
                      <a:pt x="42" y="81"/>
                    </a:cubicBezTo>
                    <a:cubicBezTo>
                      <a:pt x="20" y="82"/>
                      <a:pt x="1" y="65"/>
                      <a:pt x="0" y="43"/>
                    </a:cubicBezTo>
                    <a:cubicBezTo>
                      <a:pt x="-1" y="20"/>
                      <a:pt x="16" y="1"/>
                      <a:pt x="38" y="0"/>
                    </a:cubicBezTo>
                    <a:cubicBezTo>
                      <a:pt x="60" y="-1"/>
                      <a:pt x="78" y="16"/>
                      <a:pt x="79" y="3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2285;p63">
                <a:extLst>
                  <a:ext uri="{FF2B5EF4-FFF2-40B4-BE49-F238E27FC236}">
                    <a16:creationId xmlns:a16="http://schemas.microsoft.com/office/drawing/2014/main" id="{19CA109B-E70B-E004-FDF7-A9AFE0A8B43B}"/>
                  </a:ext>
                </a:extLst>
              </p:cNvPr>
              <p:cNvSpPr/>
              <p:nvPr/>
            </p:nvSpPr>
            <p:spPr>
              <a:xfrm>
                <a:off x="7208219" y="2859815"/>
                <a:ext cx="59068" cy="59817"/>
              </a:xfrm>
              <a:custGeom>
                <a:avLst/>
                <a:gdLst/>
                <a:ahLst/>
                <a:cxnLst/>
                <a:rect l="l" t="t" r="r" b="b"/>
                <a:pathLst>
                  <a:path w="79" h="80" extrusionOk="0">
                    <a:moveTo>
                      <a:pt x="79" y="38"/>
                    </a:moveTo>
                    <a:cubicBezTo>
                      <a:pt x="80" y="60"/>
                      <a:pt x="63" y="79"/>
                      <a:pt x="41" y="80"/>
                    </a:cubicBezTo>
                    <a:cubicBezTo>
                      <a:pt x="19" y="82"/>
                      <a:pt x="1" y="65"/>
                      <a:pt x="0" y="42"/>
                    </a:cubicBezTo>
                    <a:cubicBezTo>
                      <a:pt x="-2" y="20"/>
                      <a:pt x="15" y="1"/>
                      <a:pt x="37" y="0"/>
                    </a:cubicBezTo>
                    <a:cubicBezTo>
                      <a:pt x="59" y="-1"/>
                      <a:pt x="78" y="16"/>
                      <a:pt x="79" y="3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2286;p63">
                <a:extLst>
                  <a:ext uri="{FF2B5EF4-FFF2-40B4-BE49-F238E27FC236}">
                    <a16:creationId xmlns:a16="http://schemas.microsoft.com/office/drawing/2014/main" id="{A5AFBB67-A5EA-9D60-D6E5-11B6992B5A04}"/>
                  </a:ext>
                </a:extLst>
              </p:cNvPr>
              <p:cNvSpPr/>
              <p:nvPr/>
            </p:nvSpPr>
            <p:spPr>
              <a:xfrm>
                <a:off x="6514352" y="3277038"/>
                <a:ext cx="59068" cy="59817"/>
              </a:xfrm>
              <a:custGeom>
                <a:avLst/>
                <a:gdLst/>
                <a:ahLst/>
                <a:cxnLst/>
                <a:rect l="l" t="t" r="r" b="b"/>
                <a:pathLst>
                  <a:path w="79" h="80" extrusionOk="0">
                    <a:moveTo>
                      <a:pt x="79" y="38"/>
                    </a:moveTo>
                    <a:cubicBezTo>
                      <a:pt x="80" y="60"/>
                      <a:pt x="64" y="79"/>
                      <a:pt x="42" y="80"/>
                    </a:cubicBezTo>
                    <a:cubicBezTo>
                      <a:pt x="20" y="82"/>
                      <a:pt x="1" y="65"/>
                      <a:pt x="0" y="42"/>
                    </a:cubicBezTo>
                    <a:cubicBezTo>
                      <a:pt x="-1" y="20"/>
                      <a:pt x="16" y="1"/>
                      <a:pt x="37" y="0"/>
                    </a:cubicBezTo>
                    <a:cubicBezTo>
                      <a:pt x="59" y="-1"/>
                      <a:pt x="78" y="16"/>
                      <a:pt x="79" y="3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2287;p63">
                <a:extLst>
                  <a:ext uri="{FF2B5EF4-FFF2-40B4-BE49-F238E27FC236}">
                    <a16:creationId xmlns:a16="http://schemas.microsoft.com/office/drawing/2014/main" id="{82EEB6C3-C4D4-F40A-164B-1C2652CE3E60}"/>
                  </a:ext>
                </a:extLst>
              </p:cNvPr>
              <p:cNvSpPr/>
              <p:nvPr/>
            </p:nvSpPr>
            <p:spPr>
              <a:xfrm>
                <a:off x="7351777" y="4017272"/>
                <a:ext cx="59068" cy="59817"/>
              </a:xfrm>
              <a:custGeom>
                <a:avLst/>
                <a:gdLst/>
                <a:ahLst/>
                <a:cxnLst/>
                <a:rect l="l" t="t" r="r" b="b"/>
                <a:pathLst>
                  <a:path w="79" h="80" extrusionOk="0">
                    <a:moveTo>
                      <a:pt x="79" y="38"/>
                    </a:moveTo>
                    <a:cubicBezTo>
                      <a:pt x="81" y="60"/>
                      <a:pt x="64" y="79"/>
                      <a:pt x="42" y="80"/>
                    </a:cubicBezTo>
                    <a:cubicBezTo>
                      <a:pt x="20" y="81"/>
                      <a:pt x="1" y="64"/>
                      <a:pt x="0" y="42"/>
                    </a:cubicBezTo>
                    <a:cubicBezTo>
                      <a:pt x="-1" y="20"/>
                      <a:pt x="16" y="1"/>
                      <a:pt x="38" y="0"/>
                    </a:cubicBezTo>
                    <a:cubicBezTo>
                      <a:pt x="59" y="-1"/>
                      <a:pt x="78" y="16"/>
                      <a:pt x="79" y="3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pic>
        <p:nvPicPr>
          <p:cNvPr id="523" name="Google Shape;1076;p42">
            <a:extLst>
              <a:ext uri="{FF2B5EF4-FFF2-40B4-BE49-F238E27FC236}">
                <a16:creationId xmlns:a16="http://schemas.microsoft.com/office/drawing/2014/main" id="{CA1D3113-70B5-7BC7-908E-90FC49CAA6B6}"/>
              </a:ext>
            </a:extLst>
          </p:cNvPr>
          <p:cNvPicPr preferRelativeResize="0"/>
          <p:nvPr/>
        </p:nvPicPr>
        <p:blipFill rotWithShape="1">
          <a:blip r:embed="rId3">
            <a:alphaModFix/>
          </a:blip>
          <a:srcRect t="5293" r="40408" b="5293"/>
          <a:stretch/>
        </p:blipFill>
        <p:spPr>
          <a:xfrm>
            <a:off x="2830793" y="1999094"/>
            <a:ext cx="1246268" cy="1246268"/>
          </a:xfrm>
          <a:prstGeom prst="ellipse">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15789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8" name="Google Shape;698;p38"/>
          <p:cNvSpPr txBox="1">
            <a:spLocks noGrp="1"/>
          </p:cNvSpPr>
          <p:nvPr>
            <p:ph type="subTitle" idx="1"/>
          </p:nvPr>
        </p:nvSpPr>
        <p:spPr>
          <a:xfrm>
            <a:off x="3061926" y="482085"/>
            <a:ext cx="5308489" cy="4098721"/>
          </a:xfrm>
          <a:prstGeom prst="rect">
            <a:avLst/>
          </a:prstGeom>
        </p:spPr>
        <p:txBody>
          <a:bodyPr spcFirstLastPara="1" wrap="square" lIns="91425" tIns="91425" rIns="91425" bIns="91425" anchor="b" anchorCtr="0">
            <a:noAutofit/>
          </a:bodyPr>
          <a:lstStyle/>
          <a:p>
            <a:pPr marL="0" lvl="0" indent="0" algn="r" rtl="0">
              <a:lnSpc>
                <a:spcPct val="130000"/>
              </a:lnSpc>
              <a:spcBef>
                <a:spcPts val="0"/>
              </a:spcBef>
              <a:spcAft>
                <a:spcPts val="0"/>
              </a:spcAft>
              <a:buNone/>
            </a:pPr>
            <a:r>
              <a:rPr lang="en" sz="1800">
                <a:latin typeface="Roboto" panose="02000000000000000000" pitchFamily="2" charset="0"/>
                <a:ea typeface="Roboto" panose="02000000000000000000" pitchFamily="2" charset="0"/>
                <a:cs typeface="Roboto" panose="02000000000000000000" pitchFamily="2" charset="0"/>
              </a:rPr>
              <a:t>“</a:t>
            </a:r>
            <a:r>
              <a:rPr lang="vi-VN" sz="1800">
                <a:latin typeface="Roboto" panose="02000000000000000000" pitchFamily="2" charset="0"/>
                <a:ea typeface="Roboto" panose="02000000000000000000" pitchFamily="2" charset="0"/>
                <a:cs typeface="Roboto" panose="02000000000000000000" pitchFamily="2" charset="0"/>
              </a:rPr>
              <a:t>Hiện tại, việc tổ chức và quản lý công tác lao động cho sinh viên tại Trường Đại học Đồng Tháp gặp khó khăn do thiếu hệ thống hóa, gây khó khăn trong việc đăng ký, theo dõi và thống kê số lượng tham gia. Các công cụ quản lý hiện tại chủ yếu dựa vào phương pháp thủ công, thiếu minh bạch và dễ xảy ra sai sót. Để giải quyết vấn đề này, website đăng ký lao động cho sinh viên được triển khai, giúp sinh viên dễ dàng đăng ký</a:t>
            </a:r>
            <a:r>
              <a:rPr lang="en-US" sz="1800">
                <a:latin typeface="Roboto" panose="02000000000000000000" pitchFamily="2" charset="0"/>
                <a:ea typeface="Roboto" panose="02000000000000000000" pitchFamily="2" charset="0"/>
                <a:cs typeface="Roboto" panose="02000000000000000000" pitchFamily="2" charset="0"/>
              </a:rPr>
              <a:t> và</a:t>
            </a:r>
            <a:r>
              <a:rPr lang="vi-VN" sz="1800">
                <a:latin typeface="Roboto" panose="02000000000000000000" pitchFamily="2" charset="0"/>
                <a:ea typeface="Roboto" panose="02000000000000000000" pitchFamily="2" charset="0"/>
                <a:cs typeface="Roboto" panose="02000000000000000000" pitchFamily="2" charset="0"/>
              </a:rPr>
              <a:t> cán bộ nhà trường quản lý, thống kê thông tin một cách nhanh chóng và chính xác.</a:t>
            </a:r>
            <a:r>
              <a:rPr lang="en" sz="1800">
                <a:latin typeface="Roboto" panose="02000000000000000000" pitchFamily="2" charset="0"/>
                <a:ea typeface="Roboto" panose="02000000000000000000" pitchFamily="2" charset="0"/>
                <a:cs typeface="Roboto" panose="02000000000000000000" pitchFamily="2" charset="0"/>
              </a:rPr>
              <a:t>”</a:t>
            </a:r>
            <a:endParaRPr sz="1800">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BA2CFC38-E5AF-46C8-A0A3-C7DC3A09C6F7}"/>
              </a:ext>
            </a:extLst>
          </p:cNvPr>
          <p:cNvGrpSpPr/>
          <p:nvPr/>
        </p:nvGrpSpPr>
        <p:grpSpPr>
          <a:xfrm>
            <a:off x="1595697" y="934557"/>
            <a:ext cx="1109331" cy="1109331"/>
            <a:chOff x="1595697" y="934557"/>
            <a:chExt cx="1109331" cy="1109331"/>
          </a:xfrm>
        </p:grpSpPr>
        <p:sp>
          <p:nvSpPr>
            <p:cNvPr id="700" name="Google Shape;700;p38"/>
            <p:cNvSpPr/>
            <p:nvPr/>
          </p:nvSpPr>
          <p:spPr>
            <a:xfrm>
              <a:off x="1595697" y="934557"/>
              <a:ext cx="1109331" cy="1109331"/>
            </a:xfrm>
            <a:custGeom>
              <a:avLst/>
              <a:gdLst/>
              <a:ahLst/>
              <a:cxnLst/>
              <a:rect l="l" t="t" r="r" b="b"/>
              <a:pathLst>
                <a:path w="1897" h="1897" extrusionOk="0">
                  <a:moveTo>
                    <a:pt x="948" y="1897"/>
                  </a:moveTo>
                  <a:cubicBezTo>
                    <a:pt x="899" y="1897"/>
                    <a:pt x="850" y="1893"/>
                    <a:pt x="802" y="1885"/>
                  </a:cubicBezTo>
                  <a:cubicBezTo>
                    <a:pt x="702" y="1870"/>
                    <a:pt x="606" y="1839"/>
                    <a:pt x="517" y="1793"/>
                  </a:cubicBezTo>
                  <a:cubicBezTo>
                    <a:pt x="364" y="1714"/>
                    <a:pt x="235" y="1596"/>
                    <a:pt x="144" y="1450"/>
                  </a:cubicBezTo>
                  <a:cubicBezTo>
                    <a:pt x="50" y="1300"/>
                    <a:pt x="0" y="1126"/>
                    <a:pt x="0" y="949"/>
                  </a:cubicBezTo>
                  <a:cubicBezTo>
                    <a:pt x="0" y="827"/>
                    <a:pt x="23" y="709"/>
                    <a:pt x="68" y="597"/>
                  </a:cubicBezTo>
                  <a:cubicBezTo>
                    <a:pt x="154" y="382"/>
                    <a:pt x="315" y="206"/>
                    <a:pt x="522" y="102"/>
                  </a:cubicBezTo>
                  <a:cubicBezTo>
                    <a:pt x="655" y="35"/>
                    <a:pt x="799" y="0"/>
                    <a:pt x="949" y="0"/>
                  </a:cubicBezTo>
                  <a:cubicBezTo>
                    <a:pt x="1112" y="0"/>
                    <a:pt x="1273" y="43"/>
                    <a:pt x="1415" y="123"/>
                  </a:cubicBezTo>
                  <a:cubicBezTo>
                    <a:pt x="1552" y="200"/>
                    <a:pt x="1669" y="312"/>
                    <a:pt x="1752" y="445"/>
                  </a:cubicBezTo>
                  <a:cubicBezTo>
                    <a:pt x="1810" y="538"/>
                    <a:pt x="1852" y="639"/>
                    <a:pt x="1875" y="745"/>
                  </a:cubicBezTo>
                  <a:cubicBezTo>
                    <a:pt x="1876" y="747"/>
                    <a:pt x="1876" y="748"/>
                    <a:pt x="1876" y="750"/>
                  </a:cubicBezTo>
                  <a:cubicBezTo>
                    <a:pt x="1882" y="776"/>
                    <a:pt x="1886" y="803"/>
                    <a:pt x="1890" y="830"/>
                  </a:cubicBezTo>
                  <a:cubicBezTo>
                    <a:pt x="1891" y="844"/>
                    <a:pt x="1893" y="858"/>
                    <a:pt x="1894" y="872"/>
                  </a:cubicBezTo>
                  <a:cubicBezTo>
                    <a:pt x="1896" y="897"/>
                    <a:pt x="1897" y="923"/>
                    <a:pt x="1897" y="949"/>
                  </a:cubicBezTo>
                  <a:cubicBezTo>
                    <a:pt x="1897" y="1124"/>
                    <a:pt x="1849" y="1295"/>
                    <a:pt x="1758" y="1444"/>
                  </a:cubicBezTo>
                  <a:lnTo>
                    <a:pt x="1756" y="1447"/>
                  </a:lnTo>
                  <a:cubicBezTo>
                    <a:pt x="1740" y="1472"/>
                    <a:pt x="1723" y="1497"/>
                    <a:pt x="1705" y="1521"/>
                  </a:cubicBezTo>
                  <a:cubicBezTo>
                    <a:pt x="1618" y="1635"/>
                    <a:pt x="1505" y="1730"/>
                    <a:pt x="1378" y="1795"/>
                  </a:cubicBezTo>
                  <a:cubicBezTo>
                    <a:pt x="1244" y="1862"/>
                    <a:pt x="1099" y="1897"/>
                    <a:pt x="948" y="189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38"/>
            <p:cNvSpPr/>
            <p:nvPr/>
          </p:nvSpPr>
          <p:spPr>
            <a:xfrm>
              <a:off x="1687508" y="956194"/>
              <a:ext cx="922784" cy="1002900"/>
            </a:xfrm>
            <a:custGeom>
              <a:avLst/>
              <a:gdLst/>
              <a:ahLst/>
              <a:cxnLst/>
              <a:rect l="l" t="t" r="r" b="b"/>
              <a:pathLst>
                <a:path w="1578" h="1715" extrusionOk="0">
                  <a:moveTo>
                    <a:pt x="1360" y="806"/>
                  </a:moveTo>
                  <a:cubicBezTo>
                    <a:pt x="1360" y="986"/>
                    <a:pt x="1651" y="1260"/>
                    <a:pt x="1561" y="1401"/>
                  </a:cubicBezTo>
                  <a:cubicBezTo>
                    <a:pt x="1482" y="1524"/>
                    <a:pt x="1376" y="1627"/>
                    <a:pt x="1250" y="1700"/>
                  </a:cubicBezTo>
                  <a:cubicBezTo>
                    <a:pt x="1221" y="1717"/>
                    <a:pt x="678" y="1588"/>
                    <a:pt x="674" y="1587"/>
                  </a:cubicBezTo>
                  <a:cubicBezTo>
                    <a:pt x="617" y="1579"/>
                    <a:pt x="401" y="1737"/>
                    <a:pt x="357" y="1713"/>
                  </a:cubicBezTo>
                  <a:cubicBezTo>
                    <a:pt x="73" y="1559"/>
                    <a:pt x="172" y="1361"/>
                    <a:pt x="172" y="1015"/>
                  </a:cubicBezTo>
                  <a:cubicBezTo>
                    <a:pt x="172" y="836"/>
                    <a:pt x="-69" y="565"/>
                    <a:pt x="21" y="425"/>
                  </a:cubicBezTo>
                  <a:cubicBezTo>
                    <a:pt x="182" y="169"/>
                    <a:pt x="467" y="0"/>
                    <a:pt x="791" y="0"/>
                  </a:cubicBezTo>
                  <a:cubicBezTo>
                    <a:pt x="945" y="0"/>
                    <a:pt x="1090" y="38"/>
                    <a:pt x="1217" y="105"/>
                  </a:cubicBezTo>
                  <a:lnTo>
                    <a:pt x="1217" y="105"/>
                  </a:lnTo>
                  <a:cubicBezTo>
                    <a:pt x="1506" y="258"/>
                    <a:pt x="1360" y="456"/>
                    <a:pt x="1360" y="80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02" name="Google Shape;702;p38"/>
            <p:cNvGrpSpPr/>
            <p:nvPr/>
          </p:nvGrpSpPr>
          <p:grpSpPr>
            <a:xfrm>
              <a:off x="1617334" y="1017595"/>
              <a:ext cx="1066054" cy="943837"/>
              <a:chOff x="565859" y="1071216"/>
              <a:chExt cx="1453183" cy="1286583"/>
            </a:xfrm>
          </p:grpSpPr>
          <p:sp>
            <p:nvSpPr>
              <p:cNvPr id="703" name="Google Shape;703;p38"/>
              <p:cNvSpPr/>
              <p:nvPr/>
            </p:nvSpPr>
            <p:spPr>
              <a:xfrm>
                <a:off x="1469813" y="1071216"/>
                <a:ext cx="549229" cy="1033093"/>
              </a:xfrm>
              <a:custGeom>
                <a:avLst/>
                <a:gdLst/>
                <a:ahLst/>
                <a:cxnLst/>
                <a:rect l="l" t="t" r="r" b="b"/>
                <a:pathLst>
                  <a:path w="689" h="1296" extrusionOk="0">
                    <a:moveTo>
                      <a:pt x="689" y="806"/>
                    </a:moveTo>
                    <a:cubicBezTo>
                      <a:pt x="689" y="987"/>
                      <a:pt x="637" y="1155"/>
                      <a:pt x="547" y="1296"/>
                    </a:cubicBezTo>
                    <a:cubicBezTo>
                      <a:pt x="496" y="1280"/>
                      <a:pt x="451" y="1246"/>
                      <a:pt x="428" y="1199"/>
                    </a:cubicBezTo>
                    <a:cubicBezTo>
                      <a:pt x="412" y="1167"/>
                      <a:pt x="407" y="1126"/>
                      <a:pt x="427" y="1096"/>
                    </a:cubicBezTo>
                    <a:cubicBezTo>
                      <a:pt x="354" y="1089"/>
                      <a:pt x="282" y="1063"/>
                      <a:pt x="225" y="1018"/>
                    </a:cubicBezTo>
                    <a:cubicBezTo>
                      <a:pt x="168" y="972"/>
                      <a:pt x="127" y="905"/>
                      <a:pt x="117" y="833"/>
                    </a:cubicBezTo>
                    <a:cubicBezTo>
                      <a:pt x="102" y="718"/>
                      <a:pt x="165" y="607"/>
                      <a:pt x="238" y="517"/>
                    </a:cubicBezTo>
                    <a:cubicBezTo>
                      <a:pt x="151" y="491"/>
                      <a:pt x="55" y="434"/>
                      <a:pt x="22" y="374"/>
                    </a:cubicBezTo>
                    <a:cubicBezTo>
                      <a:pt x="-35" y="271"/>
                      <a:pt x="30" y="154"/>
                      <a:pt x="105" y="67"/>
                    </a:cubicBezTo>
                    <a:cubicBezTo>
                      <a:pt x="121" y="49"/>
                      <a:pt x="186" y="11"/>
                      <a:pt x="203" y="0"/>
                    </a:cubicBezTo>
                    <a:lnTo>
                      <a:pt x="203" y="0"/>
                    </a:lnTo>
                    <a:cubicBezTo>
                      <a:pt x="492" y="153"/>
                      <a:pt x="689" y="457"/>
                      <a:pt x="689" y="8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38"/>
              <p:cNvSpPr/>
              <p:nvPr/>
            </p:nvSpPr>
            <p:spPr>
              <a:xfrm>
                <a:off x="565859" y="1325503"/>
                <a:ext cx="554809" cy="1032296"/>
              </a:xfrm>
              <a:custGeom>
                <a:avLst/>
                <a:gdLst/>
                <a:ahLst/>
                <a:cxnLst/>
                <a:rect l="l" t="t" r="r" b="b"/>
                <a:pathLst>
                  <a:path w="696" h="1295" extrusionOk="0">
                    <a:moveTo>
                      <a:pt x="682" y="1257"/>
                    </a:moveTo>
                    <a:cubicBezTo>
                      <a:pt x="668" y="1293"/>
                      <a:pt x="659" y="1249"/>
                      <a:pt x="629" y="1272"/>
                    </a:cubicBezTo>
                    <a:cubicBezTo>
                      <a:pt x="581" y="1256"/>
                      <a:pt x="521" y="1313"/>
                      <a:pt x="477" y="1289"/>
                    </a:cubicBezTo>
                    <a:cubicBezTo>
                      <a:pt x="193" y="1135"/>
                      <a:pt x="0" y="834"/>
                      <a:pt x="0" y="487"/>
                    </a:cubicBezTo>
                    <a:cubicBezTo>
                      <a:pt x="0" y="308"/>
                      <a:pt x="51" y="141"/>
                      <a:pt x="141" y="0"/>
                    </a:cubicBezTo>
                    <a:cubicBezTo>
                      <a:pt x="195" y="-1"/>
                      <a:pt x="249" y="18"/>
                      <a:pt x="297" y="47"/>
                    </a:cubicBezTo>
                    <a:cubicBezTo>
                      <a:pt x="325" y="64"/>
                      <a:pt x="351" y="86"/>
                      <a:pt x="369" y="114"/>
                    </a:cubicBezTo>
                    <a:cubicBezTo>
                      <a:pt x="393" y="151"/>
                      <a:pt x="401" y="197"/>
                      <a:pt x="402" y="242"/>
                    </a:cubicBezTo>
                    <a:cubicBezTo>
                      <a:pt x="403" y="331"/>
                      <a:pt x="374" y="414"/>
                      <a:pt x="322" y="487"/>
                    </a:cubicBezTo>
                    <a:cubicBezTo>
                      <a:pt x="413" y="466"/>
                      <a:pt x="523" y="489"/>
                      <a:pt x="570" y="569"/>
                    </a:cubicBezTo>
                    <a:cubicBezTo>
                      <a:pt x="597" y="616"/>
                      <a:pt x="598" y="674"/>
                      <a:pt x="589" y="727"/>
                    </a:cubicBezTo>
                    <a:cubicBezTo>
                      <a:pt x="574" y="813"/>
                      <a:pt x="535" y="895"/>
                      <a:pt x="477" y="960"/>
                    </a:cubicBezTo>
                    <a:cubicBezTo>
                      <a:pt x="548" y="955"/>
                      <a:pt x="620" y="992"/>
                      <a:pt x="660" y="1052"/>
                    </a:cubicBezTo>
                    <a:cubicBezTo>
                      <a:pt x="700" y="1111"/>
                      <a:pt x="707" y="1190"/>
                      <a:pt x="682" y="12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05" name="Google Shape;705;p38"/>
            <p:cNvSpPr/>
            <p:nvPr/>
          </p:nvSpPr>
          <p:spPr>
            <a:xfrm>
              <a:off x="1985161" y="1091863"/>
              <a:ext cx="213445" cy="167832"/>
            </a:xfrm>
            <a:custGeom>
              <a:avLst/>
              <a:gdLst/>
              <a:ahLst/>
              <a:cxnLst/>
              <a:rect l="l" t="t" r="r" b="b"/>
              <a:pathLst>
                <a:path w="365" h="287" extrusionOk="0">
                  <a:moveTo>
                    <a:pt x="54" y="287"/>
                  </a:moveTo>
                  <a:lnTo>
                    <a:pt x="53" y="287"/>
                  </a:lnTo>
                  <a:cubicBezTo>
                    <a:pt x="49" y="287"/>
                    <a:pt x="45" y="287"/>
                    <a:pt x="41" y="287"/>
                  </a:cubicBezTo>
                  <a:cubicBezTo>
                    <a:pt x="38" y="287"/>
                    <a:pt x="35" y="284"/>
                    <a:pt x="35" y="281"/>
                  </a:cubicBezTo>
                  <a:cubicBezTo>
                    <a:pt x="35" y="278"/>
                    <a:pt x="38" y="275"/>
                    <a:pt x="41" y="275"/>
                  </a:cubicBezTo>
                  <a:cubicBezTo>
                    <a:pt x="45" y="275"/>
                    <a:pt x="49" y="275"/>
                    <a:pt x="52" y="275"/>
                  </a:cubicBezTo>
                  <a:cubicBezTo>
                    <a:pt x="56" y="275"/>
                    <a:pt x="58" y="277"/>
                    <a:pt x="59" y="280"/>
                  </a:cubicBezTo>
                  <a:cubicBezTo>
                    <a:pt x="59" y="283"/>
                    <a:pt x="57" y="286"/>
                    <a:pt x="54" y="287"/>
                  </a:cubicBezTo>
                  <a:moveTo>
                    <a:pt x="77" y="283"/>
                  </a:moveTo>
                  <a:cubicBezTo>
                    <a:pt x="74" y="283"/>
                    <a:pt x="71" y="281"/>
                    <a:pt x="70" y="278"/>
                  </a:cubicBezTo>
                  <a:cubicBezTo>
                    <a:pt x="69" y="275"/>
                    <a:pt x="71" y="272"/>
                    <a:pt x="74" y="271"/>
                  </a:cubicBezTo>
                  <a:cubicBezTo>
                    <a:pt x="78" y="270"/>
                    <a:pt x="81" y="269"/>
                    <a:pt x="85" y="268"/>
                  </a:cubicBezTo>
                  <a:cubicBezTo>
                    <a:pt x="88" y="266"/>
                    <a:pt x="91" y="268"/>
                    <a:pt x="93" y="271"/>
                  </a:cubicBezTo>
                  <a:cubicBezTo>
                    <a:pt x="94" y="274"/>
                    <a:pt x="92" y="277"/>
                    <a:pt x="89" y="278"/>
                  </a:cubicBezTo>
                  <a:cubicBezTo>
                    <a:pt x="85" y="280"/>
                    <a:pt x="81" y="281"/>
                    <a:pt x="77" y="282"/>
                  </a:cubicBezTo>
                  <a:lnTo>
                    <a:pt x="77" y="283"/>
                  </a:lnTo>
                  <a:moveTo>
                    <a:pt x="19" y="284"/>
                  </a:moveTo>
                  <a:cubicBezTo>
                    <a:pt x="18" y="284"/>
                    <a:pt x="17" y="284"/>
                    <a:pt x="16" y="284"/>
                  </a:cubicBezTo>
                  <a:cubicBezTo>
                    <a:pt x="12" y="283"/>
                    <a:pt x="8" y="282"/>
                    <a:pt x="4" y="281"/>
                  </a:cubicBezTo>
                  <a:cubicBezTo>
                    <a:pt x="1" y="280"/>
                    <a:pt x="0" y="277"/>
                    <a:pt x="1" y="274"/>
                  </a:cubicBezTo>
                  <a:cubicBezTo>
                    <a:pt x="2" y="271"/>
                    <a:pt x="5" y="269"/>
                    <a:pt x="8" y="270"/>
                  </a:cubicBezTo>
                  <a:cubicBezTo>
                    <a:pt x="11" y="271"/>
                    <a:pt x="15" y="272"/>
                    <a:pt x="19" y="273"/>
                  </a:cubicBezTo>
                  <a:cubicBezTo>
                    <a:pt x="22" y="273"/>
                    <a:pt x="24" y="276"/>
                    <a:pt x="23" y="280"/>
                  </a:cubicBezTo>
                  <a:cubicBezTo>
                    <a:pt x="23" y="282"/>
                    <a:pt x="21" y="284"/>
                    <a:pt x="19" y="284"/>
                  </a:cubicBezTo>
                  <a:moveTo>
                    <a:pt x="109" y="268"/>
                  </a:moveTo>
                  <a:cubicBezTo>
                    <a:pt x="107" y="268"/>
                    <a:pt x="104" y="267"/>
                    <a:pt x="103" y="265"/>
                  </a:cubicBezTo>
                  <a:cubicBezTo>
                    <a:pt x="101" y="263"/>
                    <a:pt x="102" y="259"/>
                    <a:pt x="105" y="257"/>
                  </a:cubicBezTo>
                  <a:cubicBezTo>
                    <a:pt x="108" y="255"/>
                    <a:pt x="111" y="253"/>
                    <a:pt x="113" y="250"/>
                  </a:cubicBezTo>
                  <a:cubicBezTo>
                    <a:pt x="116" y="248"/>
                    <a:pt x="120" y="248"/>
                    <a:pt x="122" y="251"/>
                  </a:cubicBezTo>
                  <a:cubicBezTo>
                    <a:pt x="124" y="253"/>
                    <a:pt x="124" y="257"/>
                    <a:pt x="121" y="259"/>
                  </a:cubicBezTo>
                  <a:cubicBezTo>
                    <a:pt x="118" y="262"/>
                    <a:pt x="115" y="264"/>
                    <a:pt x="111" y="267"/>
                  </a:cubicBezTo>
                  <a:cubicBezTo>
                    <a:pt x="110" y="267"/>
                    <a:pt x="110" y="268"/>
                    <a:pt x="109" y="268"/>
                  </a:cubicBezTo>
                  <a:moveTo>
                    <a:pt x="205" y="241"/>
                  </a:moveTo>
                  <a:cubicBezTo>
                    <a:pt x="202" y="241"/>
                    <a:pt x="199" y="239"/>
                    <a:pt x="198" y="236"/>
                  </a:cubicBezTo>
                  <a:cubicBezTo>
                    <a:pt x="197" y="233"/>
                    <a:pt x="199" y="230"/>
                    <a:pt x="202" y="229"/>
                  </a:cubicBezTo>
                  <a:cubicBezTo>
                    <a:pt x="206" y="228"/>
                    <a:pt x="209" y="227"/>
                    <a:pt x="213" y="226"/>
                  </a:cubicBezTo>
                  <a:cubicBezTo>
                    <a:pt x="216" y="225"/>
                    <a:pt x="219" y="226"/>
                    <a:pt x="221" y="229"/>
                  </a:cubicBezTo>
                  <a:cubicBezTo>
                    <a:pt x="222" y="232"/>
                    <a:pt x="220" y="236"/>
                    <a:pt x="217" y="237"/>
                  </a:cubicBezTo>
                  <a:cubicBezTo>
                    <a:pt x="213" y="238"/>
                    <a:pt x="209" y="240"/>
                    <a:pt x="205" y="241"/>
                  </a:cubicBezTo>
                  <a:moveTo>
                    <a:pt x="181" y="244"/>
                  </a:moveTo>
                  <a:lnTo>
                    <a:pt x="181" y="244"/>
                  </a:lnTo>
                  <a:cubicBezTo>
                    <a:pt x="179" y="244"/>
                    <a:pt x="178" y="244"/>
                    <a:pt x="177" y="244"/>
                  </a:cubicBezTo>
                  <a:cubicBezTo>
                    <a:pt x="174" y="244"/>
                    <a:pt x="171" y="244"/>
                    <a:pt x="168" y="243"/>
                  </a:cubicBezTo>
                  <a:cubicBezTo>
                    <a:pt x="165" y="243"/>
                    <a:pt x="163" y="240"/>
                    <a:pt x="163" y="237"/>
                  </a:cubicBezTo>
                  <a:cubicBezTo>
                    <a:pt x="163" y="234"/>
                    <a:pt x="166" y="231"/>
                    <a:pt x="169" y="232"/>
                  </a:cubicBezTo>
                  <a:cubicBezTo>
                    <a:pt x="172" y="232"/>
                    <a:pt x="174" y="232"/>
                    <a:pt x="177" y="232"/>
                  </a:cubicBezTo>
                  <a:cubicBezTo>
                    <a:pt x="178" y="232"/>
                    <a:pt x="179" y="232"/>
                    <a:pt x="180" y="232"/>
                  </a:cubicBezTo>
                  <a:cubicBezTo>
                    <a:pt x="183" y="232"/>
                    <a:pt x="186" y="234"/>
                    <a:pt x="186" y="238"/>
                  </a:cubicBezTo>
                  <a:cubicBezTo>
                    <a:pt x="186" y="241"/>
                    <a:pt x="184" y="243"/>
                    <a:pt x="181" y="244"/>
                  </a:cubicBezTo>
                  <a:moveTo>
                    <a:pt x="237" y="227"/>
                  </a:moveTo>
                  <a:cubicBezTo>
                    <a:pt x="235" y="227"/>
                    <a:pt x="232" y="226"/>
                    <a:pt x="231" y="224"/>
                  </a:cubicBezTo>
                  <a:cubicBezTo>
                    <a:pt x="229" y="221"/>
                    <a:pt x="230" y="218"/>
                    <a:pt x="233" y="216"/>
                  </a:cubicBezTo>
                  <a:cubicBezTo>
                    <a:pt x="236" y="214"/>
                    <a:pt x="239" y="212"/>
                    <a:pt x="242" y="210"/>
                  </a:cubicBezTo>
                  <a:cubicBezTo>
                    <a:pt x="244" y="208"/>
                    <a:pt x="248" y="208"/>
                    <a:pt x="250" y="211"/>
                  </a:cubicBezTo>
                  <a:cubicBezTo>
                    <a:pt x="252" y="213"/>
                    <a:pt x="252" y="217"/>
                    <a:pt x="249" y="219"/>
                  </a:cubicBezTo>
                  <a:cubicBezTo>
                    <a:pt x="246" y="222"/>
                    <a:pt x="243" y="224"/>
                    <a:pt x="239" y="226"/>
                  </a:cubicBezTo>
                  <a:cubicBezTo>
                    <a:pt x="239" y="226"/>
                    <a:pt x="238" y="227"/>
                    <a:pt x="237" y="227"/>
                  </a:cubicBezTo>
                  <a:moveTo>
                    <a:pt x="134" y="243"/>
                  </a:moveTo>
                  <a:cubicBezTo>
                    <a:pt x="133" y="244"/>
                    <a:pt x="131" y="243"/>
                    <a:pt x="130" y="242"/>
                  </a:cubicBezTo>
                  <a:cubicBezTo>
                    <a:pt x="127" y="240"/>
                    <a:pt x="126" y="237"/>
                    <a:pt x="128" y="234"/>
                  </a:cubicBezTo>
                  <a:cubicBezTo>
                    <a:pt x="129" y="233"/>
                    <a:pt x="129" y="233"/>
                    <a:pt x="129" y="232"/>
                  </a:cubicBezTo>
                  <a:cubicBezTo>
                    <a:pt x="128" y="231"/>
                    <a:pt x="128" y="229"/>
                    <a:pt x="129" y="227"/>
                  </a:cubicBezTo>
                  <a:cubicBezTo>
                    <a:pt x="130" y="224"/>
                    <a:pt x="133" y="223"/>
                    <a:pt x="136" y="223"/>
                  </a:cubicBezTo>
                  <a:cubicBezTo>
                    <a:pt x="138" y="222"/>
                    <a:pt x="140" y="221"/>
                    <a:pt x="143" y="223"/>
                  </a:cubicBezTo>
                  <a:cubicBezTo>
                    <a:pt x="144" y="224"/>
                    <a:pt x="145" y="225"/>
                    <a:pt x="146" y="227"/>
                  </a:cubicBezTo>
                  <a:lnTo>
                    <a:pt x="147" y="227"/>
                  </a:lnTo>
                  <a:cubicBezTo>
                    <a:pt x="150" y="228"/>
                    <a:pt x="152" y="231"/>
                    <a:pt x="151" y="234"/>
                  </a:cubicBezTo>
                  <a:cubicBezTo>
                    <a:pt x="150" y="238"/>
                    <a:pt x="147" y="239"/>
                    <a:pt x="144" y="238"/>
                  </a:cubicBezTo>
                  <a:cubicBezTo>
                    <a:pt x="143" y="238"/>
                    <a:pt x="142" y="238"/>
                    <a:pt x="140" y="237"/>
                  </a:cubicBezTo>
                  <a:cubicBezTo>
                    <a:pt x="140" y="239"/>
                    <a:pt x="139" y="240"/>
                    <a:pt x="138" y="241"/>
                  </a:cubicBezTo>
                  <a:cubicBezTo>
                    <a:pt x="137" y="242"/>
                    <a:pt x="136" y="243"/>
                    <a:pt x="134" y="243"/>
                  </a:cubicBezTo>
                  <a:moveTo>
                    <a:pt x="263" y="203"/>
                  </a:moveTo>
                  <a:cubicBezTo>
                    <a:pt x="262" y="204"/>
                    <a:pt x="260" y="203"/>
                    <a:pt x="259" y="202"/>
                  </a:cubicBezTo>
                  <a:cubicBezTo>
                    <a:pt x="256" y="200"/>
                    <a:pt x="256" y="197"/>
                    <a:pt x="258" y="194"/>
                  </a:cubicBezTo>
                  <a:cubicBezTo>
                    <a:pt x="260" y="191"/>
                    <a:pt x="262" y="188"/>
                    <a:pt x="264" y="185"/>
                  </a:cubicBezTo>
                  <a:cubicBezTo>
                    <a:pt x="266" y="182"/>
                    <a:pt x="269" y="181"/>
                    <a:pt x="272" y="183"/>
                  </a:cubicBezTo>
                  <a:cubicBezTo>
                    <a:pt x="274" y="185"/>
                    <a:pt x="276" y="188"/>
                    <a:pt x="274" y="191"/>
                  </a:cubicBezTo>
                  <a:cubicBezTo>
                    <a:pt x="272" y="195"/>
                    <a:pt x="270" y="198"/>
                    <a:pt x="267" y="201"/>
                  </a:cubicBezTo>
                  <a:cubicBezTo>
                    <a:pt x="266" y="203"/>
                    <a:pt x="265" y="203"/>
                    <a:pt x="263" y="203"/>
                  </a:cubicBezTo>
                  <a:moveTo>
                    <a:pt x="114" y="224"/>
                  </a:moveTo>
                  <a:cubicBezTo>
                    <a:pt x="113" y="225"/>
                    <a:pt x="111" y="224"/>
                    <a:pt x="110" y="224"/>
                  </a:cubicBezTo>
                  <a:cubicBezTo>
                    <a:pt x="107" y="221"/>
                    <a:pt x="103" y="219"/>
                    <a:pt x="100" y="217"/>
                  </a:cubicBezTo>
                  <a:cubicBezTo>
                    <a:pt x="98" y="215"/>
                    <a:pt x="97" y="210"/>
                    <a:pt x="99" y="208"/>
                  </a:cubicBezTo>
                  <a:cubicBezTo>
                    <a:pt x="101" y="205"/>
                    <a:pt x="105" y="205"/>
                    <a:pt x="107" y="207"/>
                  </a:cubicBezTo>
                  <a:cubicBezTo>
                    <a:pt x="110" y="209"/>
                    <a:pt x="113" y="211"/>
                    <a:pt x="117" y="213"/>
                  </a:cubicBezTo>
                  <a:cubicBezTo>
                    <a:pt x="119" y="215"/>
                    <a:pt x="120" y="219"/>
                    <a:pt x="118" y="222"/>
                  </a:cubicBezTo>
                  <a:cubicBezTo>
                    <a:pt x="117" y="223"/>
                    <a:pt x="116" y="224"/>
                    <a:pt x="114" y="224"/>
                  </a:cubicBezTo>
                  <a:moveTo>
                    <a:pt x="151" y="212"/>
                  </a:moveTo>
                  <a:cubicBezTo>
                    <a:pt x="150" y="213"/>
                    <a:pt x="149" y="213"/>
                    <a:pt x="148" y="212"/>
                  </a:cubicBezTo>
                  <a:cubicBezTo>
                    <a:pt x="145" y="211"/>
                    <a:pt x="144" y="208"/>
                    <a:pt x="145" y="205"/>
                  </a:cubicBezTo>
                  <a:cubicBezTo>
                    <a:pt x="146" y="201"/>
                    <a:pt x="147" y="198"/>
                    <a:pt x="148" y="194"/>
                  </a:cubicBezTo>
                  <a:cubicBezTo>
                    <a:pt x="149" y="191"/>
                    <a:pt x="151" y="189"/>
                    <a:pt x="155" y="190"/>
                  </a:cubicBezTo>
                  <a:cubicBezTo>
                    <a:pt x="158" y="191"/>
                    <a:pt x="160" y="194"/>
                    <a:pt x="160" y="197"/>
                  </a:cubicBezTo>
                  <a:cubicBezTo>
                    <a:pt x="159" y="201"/>
                    <a:pt x="157" y="205"/>
                    <a:pt x="156" y="209"/>
                  </a:cubicBezTo>
                  <a:cubicBezTo>
                    <a:pt x="155" y="211"/>
                    <a:pt x="153" y="212"/>
                    <a:pt x="151" y="212"/>
                  </a:cubicBezTo>
                  <a:moveTo>
                    <a:pt x="280" y="172"/>
                  </a:moveTo>
                  <a:cubicBezTo>
                    <a:pt x="279" y="173"/>
                    <a:pt x="278" y="173"/>
                    <a:pt x="277" y="172"/>
                  </a:cubicBezTo>
                  <a:cubicBezTo>
                    <a:pt x="274" y="171"/>
                    <a:pt x="272" y="168"/>
                    <a:pt x="273" y="165"/>
                  </a:cubicBezTo>
                  <a:cubicBezTo>
                    <a:pt x="274" y="161"/>
                    <a:pt x="275" y="158"/>
                    <a:pt x="276" y="154"/>
                  </a:cubicBezTo>
                  <a:cubicBezTo>
                    <a:pt x="277" y="151"/>
                    <a:pt x="280" y="149"/>
                    <a:pt x="283" y="149"/>
                  </a:cubicBezTo>
                  <a:cubicBezTo>
                    <a:pt x="286" y="150"/>
                    <a:pt x="288" y="153"/>
                    <a:pt x="288" y="156"/>
                  </a:cubicBezTo>
                  <a:cubicBezTo>
                    <a:pt x="287" y="161"/>
                    <a:pt x="286" y="165"/>
                    <a:pt x="284" y="168"/>
                  </a:cubicBezTo>
                  <a:cubicBezTo>
                    <a:pt x="284" y="171"/>
                    <a:pt x="282" y="172"/>
                    <a:pt x="280" y="172"/>
                  </a:cubicBezTo>
                  <a:moveTo>
                    <a:pt x="87" y="202"/>
                  </a:moveTo>
                  <a:cubicBezTo>
                    <a:pt x="85" y="202"/>
                    <a:pt x="83" y="202"/>
                    <a:pt x="82" y="200"/>
                  </a:cubicBezTo>
                  <a:cubicBezTo>
                    <a:pt x="79" y="197"/>
                    <a:pt x="76" y="194"/>
                    <a:pt x="74" y="191"/>
                  </a:cubicBezTo>
                  <a:cubicBezTo>
                    <a:pt x="72" y="189"/>
                    <a:pt x="72" y="185"/>
                    <a:pt x="75" y="183"/>
                  </a:cubicBezTo>
                  <a:cubicBezTo>
                    <a:pt x="77" y="181"/>
                    <a:pt x="81" y="181"/>
                    <a:pt x="83" y="184"/>
                  </a:cubicBezTo>
                  <a:cubicBezTo>
                    <a:pt x="85" y="187"/>
                    <a:pt x="88" y="190"/>
                    <a:pt x="90" y="192"/>
                  </a:cubicBezTo>
                  <a:cubicBezTo>
                    <a:pt x="93" y="195"/>
                    <a:pt x="93" y="198"/>
                    <a:pt x="90" y="200"/>
                  </a:cubicBezTo>
                  <a:cubicBezTo>
                    <a:pt x="89" y="201"/>
                    <a:pt x="88" y="202"/>
                    <a:pt x="87" y="202"/>
                  </a:cubicBezTo>
                  <a:moveTo>
                    <a:pt x="158" y="178"/>
                  </a:moveTo>
                  <a:lnTo>
                    <a:pt x="157" y="178"/>
                  </a:lnTo>
                  <a:cubicBezTo>
                    <a:pt x="154" y="178"/>
                    <a:pt x="151" y="175"/>
                    <a:pt x="152" y="172"/>
                  </a:cubicBezTo>
                  <a:cubicBezTo>
                    <a:pt x="152" y="168"/>
                    <a:pt x="152" y="164"/>
                    <a:pt x="152" y="161"/>
                  </a:cubicBezTo>
                  <a:cubicBezTo>
                    <a:pt x="151" y="157"/>
                    <a:pt x="153" y="155"/>
                    <a:pt x="157" y="155"/>
                  </a:cubicBezTo>
                  <a:cubicBezTo>
                    <a:pt x="160" y="154"/>
                    <a:pt x="163" y="157"/>
                    <a:pt x="163" y="160"/>
                  </a:cubicBezTo>
                  <a:cubicBezTo>
                    <a:pt x="164" y="164"/>
                    <a:pt x="164" y="169"/>
                    <a:pt x="163" y="173"/>
                  </a:cubicBezTo>
                  <a:cubicBezTo>
                    <a:pt x="163" y="175"/>
                    <a:pt x="161" y="178"/>
                    <a:pt x="158" y="178"/>
                  </a:cubicBezTo>
                  <a:moveTo>
                    <a:pt x="287" y="138"/>
                  </a:moveTo>
                  <a:cubicBezTo>
                    <a:pt x="286" y="138"/>
                    <a:pt x="286" y="138"/>
                    <a:pt x="285" y="138"/>
                  </a:cubicBezTo>
                  <a:cubicBezTo>
                    <a:pt x="282" y="137"/>
                    <a:pt x="279" y="134"/>
                    <a:pt x="280" y="131"/>
                  </a:cubicBezTo>
                  <a:lnTo>
                    <a:pt x="282" y="120"/>
                  </a:lnTo>
                  <a:cubicBezTo>
                    <a:pt x="282" y="116"/>
                    <a:pt x="285" y="114"/>
                    <a:pt x="288" y="115"/>
                  </a:cubicBezTo>
                  <a:cubicBezTo>
                    <a:pt x="291" y="115"/>
                    <a:pt x="294" y="118"/>
                    <a:pt x="293" y="121"/>
                  </a:cubicBezTo>
                  <a:lnTo>
                    <a:pt x="292" y="133"/>
                  </a:lnTo>
                  <a:cubicBezTo>
                    <a:pt x="291" y="135"/>
                    <a:pt x="289" y="137"/>
                    <a:pt x="287" y="138"/>
                  </a:cubicBezTo>
                  <a:moveTo>
                    <a:pt x="66" y="174"/>
                  </a:moveTo>
                  <a:cubicBezTo>
                    <a:pt x="64" y="174"/>
                    <a:pt x="61" y="173"/>
                    <a:pt x="60" y="171"/>
                  </a:cubicBezTo>
                  <a:cubicBezTo>
                    <a:pt x="58" y="167"/>
                    <a:pt x="56" y="163"/>
                    <a:pt x="55" y="159"/>
                  </a:cubicBezTo>
                  <a:cubicBezTo>
                    <a:pt x="54" y="156"/>
                    <a:pt x="55" y="153"/>
                    <a:pt x="58" y="152"/>
                  </a:cubicBezTo>
                  <a:cubicBezTo>
                    <a:pt x="61" y="150"/>
                    <a:pt x="65" y="152"/>
                    <a:pt x="66" y="155"/>
                  </a:cubicBezTo>
                  <a:cubicBezTo>
                    <a:pt x="67" y="158"/>
                    <a:pt x="69" y="162"/>
                    <a:pt x="71" y="165"/>
                  </a:cubicBezTo>
                  <a:cubicBezTo>
                    <a:pt x="72" y="168"/>
                    <a:pt x="71" y="172"/>
                    <a:pt x="68" y="173"/>
                  </a:cubicBezTo>
                  <a:cubicBezTo>
                    <a:pt x="67" y="173"/>
                    <a:pt x="67" y="174"/>
                    <a:pt x="66" y="174"/>
                  </a:cubicBezTo>
                  <a:moveTo>
                    <a:pt x="155" y="143"/>
                  </a:moveTo>
                  <a:cubicBezTo>
                    <a:pt x="152" y="144"/>
                    <a:pt x="149" y="142"/>
                    <a:pt x="148" y="139"/>
                  </a:cubicBezTo>
                  <a:cubicBezTo>
                    <a:pt x="147" y="135"/>
                    <a:pt x="146" y="132"/>
                    <a:pt x="144" y="128"/>
                  </a:cubicBezTo>
                  <a:cubicBezTo>
                    <a:pt x="143" y="125"/>
                    <a:pt x="145" y="122"/>
                    <a:pt x="148" y="121"/>
                  </a:cubicBezTo>
                  <a:cubicBezTo>
                    <a:pt x="151" y="119"/>
                    <a:pt x="154" y="121"/>
                    <a:pt x="155" y="124"/>
                  </a:cubicBezTo>
                  <a:cubicBezTo>
                    <a:pt x="157" y="128"/>
                    <a:pt x="158" y="132"/>
                    <a:pt x="159" y="136"/>
                  </a:cubicBezTo>
                  <a:cubicBezTo>
                    <a:pt x="160" y="139"/>
                    <a:pt x="158" y="142"/>
                    <a:pt x="155" y="143"/>
                  </a:cubicBezTo>
                  <a:moveTo>
                    <a:pt x="292" y="103"/>
                  </a:moveTo>
                  <a:cubicBezTo>
                    <a:pt x="291" y="103"/>
                    <a:pt x="291" y="103"/>
                    <a:pt x="290" y="103"/>
                  </a:cubicBezTo>
                  <a:cubicBezTo>
                    <a:pt x="287" y="102"/>
                    <a:pt x="285" y="99"/>
                    <a:pt x="285" y="96"/>
                  </a:cubicBezTo>
                  <a:cubicBezTo>
                    <a:pt x="286" y="93"/>
                    <a:pt x="287" y="89"/>
                    <a:pt x="288" y="86"/>
                  </a:cubicBezTo>
                  <a:cubicBezTo>
                    <a:pt x="288" y="86"/>
                    <a:pt x="288" y="85"/>
                    <a:pt x="288" y="84"/>
                  </a:cubicBezTo>
                  <a:cubicBezTo>
                    <a:pt x="289" y="81"/>
                    <a:pt x="292" y="79"/>
                    <a:pt x="296" y="80"/>
                  </a:cubicBezTo>
                  <a:cubicBezTo>
                    <a:pt x="299" y="81"/>
                    <a:pt x="301" y="84"/>
                    <a:pt x="300" y="87"/>
                  </a:cubicBezTo>
                  <a:lnTo>
                    <a:pt x="299" y="89"/>
                  </a:lnTo>
                  <a:cubicBezTo>
                    <a:pt x="298" y="92"/>
                    <a:pt x="298" y="95"/>
                    <a:pt x="297" y="99"/>
                  </a:cubicBezTo>
                  <a:cubicBezTo>
                    <a:pt x="296" y="101"/>
                    <a:pt x="294" y="103"/>
                    <a:pt x="292" y="103"/>
                  </a:cubicBezTo>
                  <a:moveTo>
                    <a:pt x="57" y="140"/>
                  </a:moveTo>
                  <a:cubicBezTo>
                    <a:pt x="56" y="140"/>
                    <a:pt x="56" y="140"/>
                    <a:pt x="56" y="140"/>
                  </a:cubicBezTo>
                  <a:cubicBezTo>
                    <a:pt x="52" y="140"/>
                    <a:pt x="50" y="138"/>
                    <a:pt x="50" y="134"/>
                  </a:cubicBezTo>
                  <a:cubicBezTo>
                    <a:pt x="50" y="130"/>
                    <a:pt x="50" y="126"/>
                    <a:pt x="51" y="121"/>
                  </a:cubicBezTo>
                  <a:cubicBezTo>
                    <a:pt x="51" y="118"/>
                    <a:pt x="54" y="116"/>
                    <a:pt x="58" y="117"/>
                  </a:cubicBezTo>
                  <a:cubicBezTo>
                    <a:pt x="61" y="117"/>
                    <a:pt x="63" y="120"/>
                    <a:pt x="62" y="124"/>
                  </a:cubicBezTo>
                  <a:cubicBezTo>
                    <a:pt x="62" y="127"/>
                    <a:pt x="61" y="131"/>
                    <a:pt x="61" y="134"/>
                  </a:cubicBezTo>
                  <a:cubicBezTo>
                    <a:pt x="62" y="137"/>
                    <a:pt x="59" y="139"/>
                    <a:pt x="57" y="140"/>
                  </a:cubicBezTo>
                  <a:moveTo>
                    <a:pt x="139" y="112"/>
                  </a:moveTo>
                  <a:cubicBezTo>
                    <a:pt x="137" y="112"/>
                    <a:pt x="135" y="111"/>
                    <a:pt x="133" y="110"/>
                  </a:cubicBezTo>
                  <a:cubicBezTo>
                    <a:pt x="131" y="107"/>
                    <a:pt x="128" y="104"/>
                    <a:pt x="126" y="102"/>
                  </a:cubicBezTo>
                  <a:cubicBezTo>
                    <a:pt x="123" y="100"/>
                    <a:pt x="123" y="96"/>
                    <a:pt x="125" y="94"/>
                  </a:cubicBezTo>
                  <a:cubicBezTo>
                    <a:pt x="127" y="91"/>
                    <a:pt x="131" y="91"/>
                    <a:pt x="133" y="93"/>
                  </a:cubicBezTo>
                  <a:cubicBezTo>
                    <a:pt x="136" y="96"/>
                    <a:pt x="139" y="99"/>
                    <a:pt x="142" y="102"/>
                  </a:cubicBezTo>
                  <a:cubicBezTo>
                    <a:pt x="144" y="105"/>
                    <a:pt x="144" y="108"/>
                    <a:pt x="142" y="110"/>
                  </a:cubicBezTo>
                  <a:cubicBezTo>
                    <a:pt x="141" y="111"/>
                    <a:pt x="140" y="112"/>
                    <a:pt x="139" y="112"/>
                  </a:cubicBezTo>
                  <a:moveTo>
                    <a:pt x="304" y="70"/>
                  </a:moveTo>
                  <a:cubicBezTo>
                    <a:pt x="302" y="70"/>
                    <a:pt x="301" y="70"/>
                    <a:pt x="300" y="69"/>
                  </a:cubicBezTo>
                  <a:cubicBezTo>
                    <a:pt x="297" y="68"/>
                    <a:pt x="296" y="64"/>
                    <a:pt x="297" y="61"/>
                  </a:cubicBezTo>
                  <a:cubicBezTo>
                    <a:pt x="299" y="58"/>
                    <a:pt x="301" y="54"/>
                    <a:pt x="303" y="50"/>
                  </a:cubicBezTo>
                  <a:cubicBezTo>
                    <a:pt x="305" y="48"/>
                    <a:pt x="309" y="47"/>
                    <a:pt x="312" y="49"/>
                  </a:cubicBezTo>
                  <a:cubicBezTo>
                    <a:pt x="314" y="50"/>
                    <a:pt x="315" y="54"/>
                    <a:pt x="313" y="57"/>
                  </a:cubicBezTo>
                  <a:cubicBezTo>
                    <a:pt x="311" y="60"/>
                    <a:pt x="310" y="63"/>
                    <a:pt x="308" y="67"/>
                  </a:cubicBezTo>
                  <a:cubicBezTo>
                    <a:pt x="307" y="68"/>
                    <a:pt x="305" y="69"/>
                    <a:pt x="304" y="70"/>
                  </a:cubicBezTo>
                  <a:moveTo>
                    <a:pt x="67" y="107"/>
                  </a:moveTo>
                  <a:cubicBezTo>
                    <a:pt x="65" y="107"/>
                    <a:pt x="64" y="107"/>
                    <a:pt x="62" y="106"/>
                  </a:cubicBezTo>
                  <a:cubicBezTo>
                    <a:pt x="60" y="104"/>
                    <a:pt x="59" y="100"/>
                    <a:pt x="62" y="98"/>
                  </a:cubicBezTo>
                  <a:cubicBezTo>
                    <a:pt x="64" y="94"/>
                    <a:pt x="68" y="91"/>
                    <a:pt x="71" y="88"/>
                  </a:cubicBezTo>
                  <a:cubicBezTo>
                    <a:pt x="74" y="86"/>
                    <a:pt x="78" y="87"/>
                    <a:pt x="79" y="90"/>
                  </a:cubicBezTo>
                  <a:cubicBezTo>
                    <a:pt x="81" y="92"/>
                    <a:pt x="81" y="96"/>
                    <a:pt x="78" y="98"/>
                  </a:cubicBezTo>
                  <a:cubicBezTo>
                    <a:pt x="75" y="100"/>
                    <a:pt x="73" y="102"/>
                    <a:pt x="71" y="105"/>
                  </a:cubicBezTo>
                  <a:cubicBezTo>
                    <a:pt x="70" y="106"/>
                    <a:pt x="68" y="107"/>
                    <a:pt x="67" y="107"/>
                  </a:cubicBezTo>
                  <a:moveTo>
                    <a:pt x="110" y="93"/>
                  </a:moveTo>
                  <a:cubicBezTo>
                    <a:pt x="109" y="93"/>
                    <a:pt x="108" y="93"/>
                    <a:pt x="107" y="93"/>
                  </a:cubicBezTo>
                  <a:cubicBezTo>
                    <a:pt x="104" y="93"/>
                    <a:pt x="100" y="92"/>
                    <a:pt x="97" y="92"/>
                  </a:cubicBezTo>
                  <a:cubicBezTo>
                    <a:pt x="94" y="92"/>
                    <a:pt x="91" y="89"/>
                    <a:pt x="91" y="86"/>
                  </a:cubicBezTo>
                  <a:cubicBezTo>
                    <a:pt x="91" y="82"/>
                    <a:pt x="93" y="81"/>
                    <a:pt x="97" y="81"/>
                  </a:cubicBezTo>
                  <a:cubicBezTo>
                    <a:pt x="101" y="80"/>
                    <a:pt x="105" y="81"/>
                    <a:pt x="110" y="82"/>
                  </a:cubicBezTo>
                  <a:cubicBezTo>
                    <a:pt x="113" y="83"/>
                    <a:pt x="115" y="86"/>
                    <a:pt x="114" y="89"/>
                  </a:cubicBezTo>
                  <a:cubicBezTo>
                    <a:pt x="114" y="91"/>
                    <a:pt x="112" y="93"/>
                    <a:pt x="110" y="93"/>
                  </a:cubicBezTo>
                  <a:moveTo>
                    <a:pt x="324" y="41"/>
                  </a:moveTo>
                  <a:cubicBezTo>
                    <a:pt x="322" y="41"/>
                    <a:pt x="320" y="40"/>
                    <a:pt x="319" y="39"/>
                  </a:cubicBezTo>
                  <a:cubicBezTo>
                    <a:pt x="316" y="37"/>
                    <a:pt x="316" y="33"/>
                    <a:pt x="318" y="31"/>
                  </a:cubicBezTo>
                  <a:cubicBezTo>
                    <a:pt x="321" y="28"/>
                    <a:pt x="324" y="25"/>
                    <a:pt x="327" y="22"/>
                  </a:cubicBezTo>
                  <a:cubicBezTo>
                    <a:pt x="329" y="20"/>
                    <a:pt x="333" y="19"/>
                    <a:pt x="335" y="22"/>
                  </a:cubicBezTo>
                  <a:cubicBezTo>
                    <a:pt x="337" y="24"/>
                    <a:pt x="337" y="28"/>
                    <a:pt x="335" y="31"/>
                  </a:cubicBezTo>
                  <a:cubicBezTo>
                    <a:pt x="332" y="33"/>
                    <a:pt x="330" y="36"/>
                    <a:pt x="327" y="39"/>
                  </a:cubicBezTo>
                  <a:cubicBezTo>
                    <a:pt x="326" y="40"/>
                    <a:pt x="325" y="40"/>
                    <a:pt x="324" y="41"/>
                  </a:cubicBezTo>
                  <a:moveTo>
                    <a:pt x="350" y="18"/>
                  </a:moveTo>
                  <a:cubicBezTo>
                    <a:pt x="348" y="18"/>
                    <a:pt x="346" y="17"/>
                    <a:pt x="344" y="15"/>
                  </a:cubicBezTo>
                  <a:cubicBezTo>
                    <a:pt x="342" y="12"/>
                    <a:pt x="343" y="9"/>
                    <a:pt x="346" y="7"/>
                  </a:cubicBezTo>
                  <a:cubicBezTo>
                    <a:pt x="349" y="5"/>
                    <a:pt x="353" y="2"/>
                    <a:pt x="357" y="1"/>
                  </a:cubicBezTo>
                  <a:cubicBezTo>
                    <a:pt x="359" y="-1"/>
                    <a:pt x="363" y="0"/>
                    <a:pt x="365" y="3"/>
                  </a:cubicBezTo>
                  <a:cubicBezTo>
                    <a:pt x="366" y="6"/>
                    <a:pt x="365" y="9"/>
                    <a:pt x="362" y="11"/>
                  </a:cubicBezTo>
                  <a:cubicBezTo>
                    <a:pt x="359" y="13"/>
                    <a:pt x="356" y="15"/>
                    <a:pt x="353" y="17"/>
                  </a:cubicBezTo>
                  <a:cubicBezTo>
                    <a:pt x="352" y="17"/>
                    <a:pt x="351" y="17"/>
                    <a:pt x="350"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38"/>
            <p:cNvSpPr/>
            <p:nvPr/>
          </p:nvSpPr>
          <p:spPr>
            <a:xfrm>
              <a:off x="2142466" y="998298"/>
              <a:ext cx="186546" cy="149704"/>
            </a:xfrm>
            <a:custGeom>
              <a:avLst/>
              <a:gdLst/>
              <a:ahLst/>
              <a:cxnLst/>
              <a:rect l="l" t="t" r="r" b="b"/>
              <a:pathLst>
                <a:path w="319" h="256" extrusionOk="0">
                  <a:moveTo>
                    <a:pt x="319" y="0"/>
                  </a:moveTo>
                  <a:lnTo>
                    <a:pt x="312" y="11"/>
                  </a:lnTo>
                  <a:lnTo>
                    <a:pt x="162" y="256"/>
                  </a:lnTo>
                  <a:lnTo>
                    <a:pt x="121" y="174"/>
                  </a:lnTo>
                  <a:lnTo>
                    <a:pt x="126" y="166"/>
                  </a:lnTo>
                  <a:lnTo>
                    <a:pt x="118" y="166"/>
                  </a:lnTo>
                  <a:lnTo>
                    <a:pt x="106" y="143"/>
                  </a:lnTo>
                  <a:lnTo>
                    <a:pt x="87" y="133"/>
                  </a:lnTo>
                  <a:lnTo>
                    <a:pt x="90" y="127"/>
                  </a:lnTo>
                  <a:lnTo>
                    <a:pt x="79" y="129"/>
                  </a:lnTo>
                  <a:lnTo>
                    <a:pt x="0" y="87"/>
                  </a:lnTo>
                  <a:lnTo>
                    <a:pt x="303" y="4"/>
                  </a:lnTo>
                  <a:lnTo>
                    <a:pt x="319"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38"/>
            <p:cNvSpPr/>
            <p:nvPr/>
          </p:nvSpPr>
          <p:spPr>
            <a:xfrm>
              <a:off x="2188664" y="995374"/>
              <a:ext cx="142102" cy="104676"/>
            </a:xfrm>
            <a:custGeom>
              <a:avLst/>
              <a:gdLst/>
              <a:ahLst/>
              <a:cxnLst/>
              <a:rect l="l" t="t" r="r" b="b"/>
              <a:pathLst>
                <a:path w="243" h="179" extrusionOk="0">
                  <a:moveTo>
                    <a:pt x="243" y="8"/>
                  </a:moveTo>
                  <a:lnTo>
                    <a:pt x="233" y="15"/>
                  </a:lnTo>
                  <a:lnTo>
                    <a:pt x="42" y="179"/>
                  </a:lnTo>
                  <a:lnTo>
                    <a:pt x="39" y="171"/>
                  </a:lnTo>
                  <a:lnTo>
                    <a:pt x="208" y="27"/>
                  </a:lnTo>
                  <a:lnTo>
                    <a:pt x="8" y="138"/>
                  </a:lnTo>
                  <a:lnTo>
                    <a:pt x="0" y="134"/>
                  </a:lnTo>
                  <a:lnTo>
                    <a:pt x="224" y="9"/>
                  </a:lnTo>
                  <a:lnTo>
                    <a:pt x="238" y="1"/>
                  </a:lnTo>
                  <a:cubicBezTo>
                    <a:pt x="240" y="0"/>
                    <a:pt x="242" y="1"/>
                    <a:pt x="243" y="2"/>
                  </a:cubicBezTo>
                  <a:cubicBezTo>
                    <a:pt x="244" y="4"/>
                    <a:pt x="244" y="6"/>
                    <a:pt x="243" y="8"/>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38"/>
            <p:cNvSpPr/>
            <p:nvPr/>
          </p:nvSpPr>
          <p:spPr>
            <a:xfrm>
              <a:off x="1931361" y="1241566"/>
              <a:ext cx="384202" cy="416949"/>
            </a:xfrm>
            <a:custGeom>
              <a:avLst/>
              <a:gdLst/>
              <a:ahLst/>
              <a:cxnLst/>
              <a:rect l="l" t="t" r="r" b="b"/>
              <a:pathLst>
                <a:path w="657" h="713" extrusionOk="0">
                  <a:moveTo>
                    <a:pt x="563" y="341"/>
                  </a:moveTo>
                  <a:lnTo>
                    <a:pt x="571" y="713"/>
                  </a:lnTo>
                  <a:lnTo>
                    <a:pt x="230" y="713"/>
                  </a:lnTo>
                  <a:lnTo>
                    <a:pt x="230" y="581"/>
                  </a:lnTo>
                  <a:lnTo>
                    <a:pt x="273" y="538"/>
                  </a:lnTo>
                  <a:lnTo>
                    <a:pt x="230" y="509"/>
                  </a:lnTo>
                  <a:cubicBezTo>
                    <a:pt x="141" y="508"/>
                    <a:pt x="60" y="495"/>
                    <a:pt x="42" y="473"/>
                  </a:cubicBezTo>
                  <a:cubicBezTo>
                    <a:pt x="26" y="452"/>
                    <a:pt x="16" y="391"/>
                    <a:pt x="11" y="327"/>
                  </a:cubicBezTo>
                  <a:cubicBezTo>
                    <a:pt x="11" y="326"/>
                    <a:pt x="24" y="320"/>
                    <a:pt x="23" y="319"/>
                  </a:cubicBezTo>
                  <a:cubicBezTo>
                    <a:pt x="23" y="317"/>
                    <a:pt x="10" y="318"/>
                    <a:pt x="10" y="316"/>
                  </a:cubicBezTo>
                  <a:cubicBezTo>
                    <a:pt x="7" y="271"/>
                    <a:pt x="5" y="226"/>
                    <a:pt x="5" y="194"/>
                  </a:cubicBezTo>
                  <a:cubicBezTo>
                    <a:pt x="1" y="175"/>
                    <a:pt x="0" y="132"/>
                    <a:pt x="0" y="112"/>
                  </a:cubicBezTo>
                  <a:cubicBezTo>
                    <a:pt x="0" y="73"/>
                    <a:pt x="7" y="36"/>
                    <a:pt x="19" y="2"/>
                  </a:cubicBezTo>
                  <a:lnTo>
                    <a:pt x="304" y="0"/>
                  </a:lnTo>
                  <a:cubicBezTo>
                    <a:pt x="316" y="35"/>
                    <a:pt x="657" y="73"/>
                    <a:pt x="657" y="112"/>
                  </a:cubicBezTo>
                  <a:cubicBezTo>
                    <a:pt x="657" y="201"/>
                    <a:pt x="621" y="282"/>
                    <a:pt x="563" y="34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09" name="Google Shape;709;p38"/>
            <p:cNvGrpSpPr/>
            <p:nvPr/>
          </p:nvGrpSpPr>
          <p:grpSpPr>
            <a:xfrm>
              <a:off x="1937208" y="1240982"/>
              <a:ext cx="405838" cy="340342"/>
              <a:chOff x="1001893" y="1375723"/>
              <a:chExt cx="553214" cy="463934"/>
            </a:xfrm>
          </p:grpSpPr>
          <p:sp>
            <p:nvSpPr>
              <p:cNvPr id="710" name="Google Shape;710;p38"/>
              <p:cNvSpPr/>
              <p:nvPr/>
            </p:nvSpPr>
            <p:spPr>
              <a:xfrm>
                <a:off x="1236252" y="1375723"/>
                <a:ext cx="318856" cy="407339"/>
              </a:xfrm>
              <a:custGeom>
                <a:avLst/>
                <a:gdLst/>
                <a:ahLst/>
                <a:cxnLst/>
                <a:rect l="l" t="t" r="r" b="b"/>
                <a:pathLst>
                  <a:path w="400" h="511" extrusionOk="0">
                    <a:moveTo>
                      <a:pt x="396" y="207"/>
                    </a:moveTo>
                    <a:cubicBezTo>
                      <a:pt x="384" y="287"/>
                      <a:pt x="330" y="370"/>
                      <a:pt x="307" y="395"/>
                    </a:cubicBezTo>
                    <a:cubicBezTo>
                      <a:pt x="283" y="420"/>
                      <a:pt x="262" y="511"/>
                      <a:pt x="262" y="511"/>
                    </a:cubicBezTo>
                    <a:lnTo>
                      <a:pt x="141" y="348"/>
                    </a:lnTo>
                    <a:cubicBezTo>
                      <a:pt x="144" y="346"/>
                      <a:pt x="146" y="345"/>
                      <a:pt x="148" y="344"/>
                    </a:cubicBezTo>
                    <a:cubicBezTo>
                      <a:pt x="192" y="336"/>
                      <a:pt x="222" y="307"/>
                      <a:pt x="237" y="268"/>
                    </a:cubicBezTo>
                    <a:cubicBezTo>
                      <a:pt x="256" y="220"/>
                      <a:pt x="237" y="124"/>
                      <a:pt x="131" y="113"/>
                    </a:cubicBezTo>
                    <a:cubicBezTo>
                      <a:pt x="30" y="102"/>
                      <a:pt x="16" y="239"/>
                      <a:pt x="15" y="249"/>
                    </a:cubicBezTo>
                    <a:lnTo>
                      <a:pt x="15" y="250"/>
                    </a:lnTo>
                    <a:lnTo>
                      <a:pt x="0" y="1"/>
                    </a:lnTo>
                    <a:lnTo>
                      <a:pt x="391" y="0"/>
                    </a:lnTo>
                    <a:cubicBezTo>
                      <a:pt x="391" y="0"/>
                      <a:pt x="408" y="128"/>
                      <a:pt x="396" y="2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38"/>
              <p:cNvSpPr/>
              <p:nvPr/>
            </p:nvSpPr>
            <p:spPr>
              <a:xfrm>
                <a:off x="1177264" y="1782263"/>
                <a:ext cx="168994" cy="57394"/>
              </a:xfrm>
              <a:custGeom>
                <a:avLst/>
                <a:gdLst/>
                <a:ahLst/>
                <a:cxnLst/>
                <a:rect l="l" t="t" r="r" b="b"/>
                <a:pathLst>
                  <a:path w="212" h="72" extrusionOk="0">
                    <a:moveTo>
                      <a:pt x="212" y="0"/>
                    </a:moveTo>
                    <a:lnTo>
                      <a:pt x="0" y="72"/>
                    </a:lnTo>
                    <a:lnTo>
                      <a:pt x="0" y="0"/>
                    </a:lnTo>
                    <a:lnTo>
                      <a:pt x="2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2" name="Google Shape;712;p38"/>
              <p:cNvSpPr/>
              <p:nvPr/>
            </p:nvSpPr>
            <p:spPr>
              <a:xfrm>
                <a:off x="1051316" y="1486525"/>
                <a:ext cx="43046" cy="61380"/>
              </a:xfrm>
              <a:custGeom>
                <a:avLst/>
                <a:gdLst/>
                <a:ahLst/>
                <a:cxnLst/>
                <a:rect l="l" t="t" r="r" b="b"/>
                <a:pathLst>
                  <a:path w="54" h="77" extrusionOk="0">
                    <a:moveTo>
                      <a:pt x="54" y="39"/>
                    </a:moveTo>
                    <a:cubicBezTo>
                      <a:pt x="54" y="60"/>
                      <a:pt x="42" y="77"/>
                      <a:pt x="27" y="77"/>
                    </a:cubicBezTo>
                    <a:cubicBezTo>
                      <a:pt x="12" y="77"/>
                      <a:pt x="0" y="60"/>
                      <a:pt x="0" y="39"/>
                    </a:cubicBezTo>
                    <a:cubicBezTo>
                      <a:pt x="0" y="17"/>
                      <a:pt x="12" y="0"/>
                      <a:pt x="27" y="0"/>
                    </a:cubicBezTo>
                    <a:cubicBezTo>
                      <a:pt x="42" y="0"/>
                      <a:pt x="54" y="17"/>
                      <a:pt x="54" y="3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3" name="Google Shape;713;p38"/>
              <p:cNvSpPr/>
              <p:nvPr/>
            </p:nvSpPr>
            <p:spPr>
              <a:xfrm>
                <a:off x="1001893" y="1590153"/>
                <a:ext cx="76525" cy="47031"/>
              </a:xfrm>
              <a:custGeom>
                <a:avLst/>
                <a:gdLst/>
                <a:ahLst/>
                <a:cxnLst/>
                <a:rect l="l" t="t" r="r" b="b"/>
                <a:pathLst>
                  <a:path w="96" h="59" extrusionOk="0">
                    <a:moveTo>
                      <a:pt x="95" y="10"/>
                    </a:moveTo>
                    <a:cubicBezTo>
                      <a:pt x="70" y="36"/>
                      <a:pt x="37" y="54"/>
                      <a:pt x="1" y="59"/>
                    </a:cubicBezTo>
                    <a:cubicBezTo>
                      <a:pt x="1" y="55"/>
                      <a:pt x="0" y="52"/>
                      <a:pt x="0" y="48"/>
                    </a:cubicBezTo>
                    <a:cubicBezTo>
                      <a:pt x="33" y="43"/>
                      <a:pt x="64" y="27"/>
                      <a:pt x="87" y="2"/>
                    </a:cubicBezTo>
                    <a:cubicBezTo>
                      <a:pt x="89" y="0"/>
                      <a:pt x="93" y="0"/>
                      <a:pt x="95" y="2"/>
                    </a:cubicBezTo>
                    <a:cubicBezTo>
                      <a:pt x="97" y="4"/>
                      <a:pt x="97" y="8"/>
                      <a:pt x="95"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38"/>
              <p:cNvSpPr/>
              <p:nvPr/>
            </p:nvSpPr>
            <p:spPr>
              <a:xfrm>
                <a:off x="1311183" y="1513628"/>
                <a:ext cx="75728" cy="101237"/>
              </a:xfrm>
              <a:custGeom>
                <a:avLst/>
                <a:gdLst/>
                <a:ahLst/>
                <a:cxnLst/>
                <a:rect l="l" t="t" r="r" b="b"/>
                <a:pathLst>
                  <a:path w="95" h="127" extrusionOk="0">
                    <a:moveTo>
                      <a:pt x="6" y="127"/>
                    </a:moveTo>
                    <a:lnTo>
                      <a:pt x="5" y="127"/>
                    </a:lnTo>
                    <a:cubicBezTo>
                      <a:pt x="2" y="126"/>
                      <a:pt x="0" y="124"/>
                      <a:pt x="1" y="121"/>
                    </a:cubicBezTo>
                    <a:cubicBezTo>
                      <a:pt x="7" y="70"/>
                      <a:pt x="41" y="22"/>
                      <a:pt x="87" y="1"/>
                    </a:cubicBezTo>
                    <a:cubicBezTo>
                      <a:pt x="90" y="0"/>
                      <a:pt x="93" y="1"/>
                      <a:pt x="95" y="3"/>
                    </a:cubicBezTo>
                    <a:cubicBezTo>
                      <a:pt x="96" y="6"/>
                      <a:pt x="95" y="9"/>
                      <a:pt x="92" y="11"/>
                    </a:cubicBezTo>
                    <a:cubicBezTo>
                      <a:pt x="49" y="31"/>
                      <a:pt x="17" y="74"/>
                      <a:pt x="11" y="122"/>
                    </a:cubicBezTo>
                    <a:cubicBezTo>
                      <a:pt x="11" y="125"/>
                      <a:pt x="9" y="127"/>
                      <a:pt x="6" y="12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38"/>
              <p:cNvSpPr/>
              <p:nvPr/>
            </p:nvSpPr>
            <p:spPr>
              <a:xfrm>
                <a:off x="1052113" y="1425146"/>
                <a:ext cx="57394" cy="27900"/>
              </a:xfrm>
              <a:custGeom>
                <a:avLst/>
                <a:gdLst/>
                <a:ahLst/>
                <a:cxnLst/>
                <a:rect l="l" t="t" r="r" b="b"/>
                <a:pathLst>
                  <a:path w="72" h="35" extrusionOk="0">
                    <a:moveTo>
                      <a:pt x="72" y="27"/>
                    </a:moveTo>
                    <a:cubicBezTo>
                      <a:pt x="70" y="35"/>
                      <a:pt x="53" y="38"/>
                      <a:pt x="33" y="33"/>
                    </a:cubicBezTo>
                    <a:cubicBezTo>
                      <a:pt x="13" y="28"/>
                      <a:pt x="-1" y="18"/>
                      <a:pt x="1" y="9"/>
                    </a:cubicBezTo>
                    <a:cubicBezTo>
                      <a:pt x="3" y="1"/>
                      <a:pt x="21" y="-2"/>
                      <a:pt x="40" y="3"/>
                    </a:cubicBezTo>
                    <a:cubicBezTo>
                      <a:pt x="60" y="8"/>
                      <a:pt x="74" y="18"/>
                      <a:pt x="7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16" name="Google Shape;716;p38"/>
            <p:cNvSpPr/>
            <p:nvPr/>
          </p:nvSpPr>
          <p:spPr>
            <a:xfrm>
              <a:off x="1896274" y="1590095"/>
              <a:ext cx="522210" cy="432153"/>
            </a:xfrm>
            <a:custGeom>
              <a:avLst/>
              <a:gdLst/>
              <a:ahLst/>
              <a:cxnLst/>
              <a:rect l="l" t="t" r="r" b="b"/>
              <a:pathLst>
                <a:path w="893" h="739" extrusionOk="0">
                  <a:moveTo>
                    <a:pt x="893" y="616"/>
                  </a:moveTo>
                  <a:cubicBezTo>
                    <a:pt x="864" y="633"/>
                    <a:pt x="834" y="648"/>
                    <a:pt x="803" y="662"/>
                  </a:cubicBezTo>
                  <a:cubicBezTo>
                    <a:pt x="801" y="662"/>
                    <a:pt x="796" y="639"/>
                    <a:pt x="794" y="639"/>
                  </a:cubicBezTo>
                  <a:cubicBezTo>
                    <a:pt x="792" y="640"/>
                    <a:pt x="794" y="666"/>
                    <a:pt x="793" y="666"/>
                  </a:cubicBezTo>
                  <a:cubicBezTo>
                    <a:pt x="683" y="713"/>
                    <a:pt x="562" y="739"/>
                    <a:pt x="435" y="739"/>
                  </a:cubicBezTo>
                  <a:cubicBezTo>
                    <a:pt x="394" y="739"/>
                    <a:pt x="354" y="737"/>
                    <a:pt x="315" y="731"/>
                  </a:cubicBezTo>
                  <a:cubicBezTo>
                    <a:pt x="314" y="731"/>
                    <a:pt x="315" y="710"/>
                    <a:pt x="314" y="710"/>
                  </a:cubicBezTo>
                  <a:cubicBezTo>
                    <a:pt x="312" y="709"/>
                    <a:pt x="306" y="730"/>
                    <a:pt x="304" y="730"/>
                  </a:cubicBezTo>
                  <a:cubicBezTo>
                    <a:pt x="196" y="714"/>
                    <a:pt x="93" y="680"/>
                    <a:pt x="0" y="629"/>
                  </a:cubicBezTo>
                  <a:cubicBezTo>
                    <a:pt x="37" y="489"/>
                    <a:pt x="125" y="198"/>
                    <a:pt x="225" y="135"/>
                  </a:cubicBezTo>
                  <a:lnTo>
                    <a:pt x="233" y="17"/>
                  </a:lnTo>
                  <a:cubicBezTo>
                    <a:pt x="234" y="7"/>
                    <a:pt x="242" y="0"/>
                    <a:pt x="252" y="0"/>
                  </a:cubicBezTo>
                  <a:lnTo>
                    <a:pt x="644" y="0"/>
                  </a:lnTo>
                  <a:cubicBezTo>
                    <a:pt x="654" y="0"/>
                    <a:pt x="663" y="7"/>
                    <a:pt x="663" y="16"/>
                  </a:cubicBezTo>
                  <a:lnTo>
                    <a:pt x="675" y="133"/>
                  </a:lnTo>
                  <a:cubicBezTo>
                    <a:pt x="675" y="133"/>
                    <a:pt x="744" y="252"/>
                    <a:pt x="784" y="327"/>
                  </a:cubicBezTo>
                  <a:cubicBezTo>
                    <a:pt x="816" y="389"/>
                    <a:pt x="862" y="522"/>
                    <a:pt x="893" y="61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7" name="Google Shape;717;p38"/>
            <p:cNvGrpSpPr/>
            <p:nvPr/>
          </p:nvGrpSpPr>
          <p:grpSpPr>
            <a:xfrm>
              <a:off x="2074047" y="1738629"/>
              <a:ext cx="291805" cy="278940"/>
              <a:chOff x="1188424" y="2054087"/>
              <a:chExt cx="397772" cy="380235"/>
            </a:xfrm>
          </p:grpSpPr>
          <p:sp>
            <p:nvSpPr>
              <p:cNvPr id="718" name="Google Shape;718;p38"/>
              <p:cNvSpPr/>
              <p:nvPr/>
            </p:nvSpPr>
            <p:spPr>
              <a:xfrm>
                <a:off x="1188424" y="2168078"/>
                <a:ext cx="57394" cy="266245"/>
              </a:xfrm>
              <a:custGeom>
                <a:avLst/>
                <a:gdLst/>
                <a:ahLst/>
                <a:cxnLst/>
                <a:rect l="l" t="t" r="r" b="b"/>
                <a:pathLst>
                  <a:path w="72" h="334" extrusionOk="0">
                    <a:moveTo>
                      <a:pt x="72" y="7"/>
                    </a:moveTo>
                    <a:lnTo>
                      <a:pt x="11" y="334"/>
                    </a:lnTo>
                    <a:cubicBezTo>
                      <a:pt x="8" y="334"/>
                      <a:pt x="4" y="333"/>
                      <a:pt x="0" y="333"/>
                    </a:cubicBezTo>
                    <a:lnTo>
                      <a:pt x="61" y="5"/>
                    </a:lnTo>
                    <a:cubicBezTo>
                      <a:pt x="61" y="2"/>
                      <a:pt x="64" y="0"/>
                      <a:pt x="67" y="0"/>
                    </a:cubicBezTo>
                    <a:cubicBezTo>
                      <a:pt x="70" y="1"/>
                      <a:pt x="72" y="4"/>
                      <a:pt x="72"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38"/>
              <p:cNvSpPr/>
              <p:nvPr/>
            </p:nvSpPr>
            <p:spPr>
              <a:xfrm>
                <a:off x="1465827" y="2054087"/>
                <a:ext cx="120368" cy="328422"/>
              </a:xfrm>
              <a:custGeom>
                <a:avLst/>
                <a:gdLst/>
                <a:ahLst/>
                <a:cxnLst/>
                <a:rect l="l" t="t" r="r" b="b"/>
                <a:pathLst>
                  <a:path w="151" h="412" extrusionOk="0">
                    <a:moveTo>
                      <a:pt x="151" y="408"/>
                    </a:moveTo>
                    <a:cubicBezTo>
                      <a:pt x="147" y="409"/>
                      <a:pt x="144" y="411"/>
                      <a:pt x="140" y="412"/>
                    </a:cubicBezTo>
                    <a:cubicBezTo>
                      <a:pt x="130" y="340"/>
                      <a:pt x="113" y="244"/>
                      <a:pt x="90" y="173"/>
                    </a:cubicBezTo>
                    <a:cubicBezTo>
                      <a:pt x="49" y="45"/>
                      <a:pt x="3" y="11"/>
                      <a:pt x="3" y="11"/>
                    </a:cubicBezTo>
                    <a:cubicBezTo>
                      <a:pt x="0" y="9"/>
                      <a:pt x="0" y="5"/>
                      <a:pt x="1" y="3"/>
                    </a:cubicBezTo>
                    <a:cubicBezTo>
                      <a:pt x="3" y="0"/>
                      <a:pt x="6" y="0"/>
                      <a:pt x="9" y="2"/>
                    </a:cubicBezTo>
                    <a:cubicBezTo>
                      <a:pt x="11" y="3"/>
                      <a:pt x="58" y="38"/>
                      <a:pt x="100" y="169"/>
                    </a:cubicBezTo>
                    <a:cubicBezTo>
                      <a:pt x="123" y="240"/>
                      <a:pt x="140" y="335"/>
                      <a:pt x="151" y="4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5" name="Google Shape;735;p38"/>
            <p:cNvGrpSpPr/>
            <p:nvPr/>
          </p:nvGrpSpPr>
          <p:grpSpPr>
            <a:xfrm>
              <a:off x="1703881" y="994789"/>
              <a:ext cx="787114" cy="807581"/>
              <a:chOff x="683835" y="1040128"/>
              <a:chExt cx="1072948" cy="1100847"/>
            </a:xfrm>
          </p:grpSpPr>
          <p:sp>
            <p:nvSpPr>
              <p:cNvPr id="736" name="Google Shape;736;p38"/>
              <p:cNvSpPr/>
              <p:nvPr/>
            </p:nvSpPr>
            <p:spPr>
              <a:xfrm>
                <a:off x="683835" y="1752769"/>
                <a:ext cx="147471" cy="147471"/>
              </a:xfrm>
              <a:custGeom>
                <a:avLst/>
                <a:gdLst/>
                <a:ahLst/>
                <a:cxnLst/>
                <a:rect l="l" t="t" r="r" b="b"/>
                <a:pathLst>
                  <a:path w="185" h="185" extrusionOk="0">
                    <a:moveTo>
                      <a:pt x="93" y="185"/>
                    </a:moveTo>
                    <a:cubicBezTo>
                      <a:pt x="42" y="185"/>
                      <a:pt x="0" y="144"/>
                      <a:pt x="0" y="93"/>
                    </a:cubicBezTo>
                    <a:cubicBezTo>
                      <a:pt x="0" y="42"/>
                      <a:pt x="42" y="0"/>
                      <a:pt x="93" y="0"/>
                    </a:cubicBezTo>
                    <a:cubicBezTo>
                      <a:pt x="144" y="0"/>
                      <a:pt x="185" y="42"/>
                      <a:pt x="185" y="93"/>
                    </a:cubicBezTo>
                    <a:cubicBezTo>
                      <a:pt x="185" y="144"/>
                      <a:pt x="144" y="185"/>
                      <a:pt x="93" y="185"/>
                    </a:cubicBezTo>
                    <a:moveTo>
                      <a:pt x="93" y="12"/>
                    </a:moveTo>
                    <a:cubicBezTo>
                      <a:pt x="48" y="12"/>
                      <a:pt x="12" y="48"/>
                      <a:pt x="12" y="93"/>
                    </a:cubicBezTo>
                    <a:cubicBezTo>
                      <a:pt x="12" y="137"/>
                      <a:pt x="48" y="173"/>
                      <a:pt x="93" y="173"/>
                    </a:cubicBezTo>
                    <a:cubicBezTo>
                      <a:pt x="137" y="173"/>
                      <a:pt x="174" y="137"/>
                      <a:pt x="174" y="93"/>
                    </a:cubicBezTo>
                    <a:cubicBezTo>
                      <a:pt x="174" y="48"/>
                      <a:pt x="137" y="12"/>
                      <a:pt x="93" y="12"/>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7" name="Google Shape;737;p38"/>
              <p:cNvSpPr/>
              <p:nvPr/>
            </p:nvSpPr>
            <p:spPr>
              <a:xfrm>
                <a:off x="1626849" y="2011042"/>
                <a:ext cx="129934" cy="129934"/>
              </a:xfrm>
              <a:custGeom>
                <a:avLst/>
                <a:gdLst/>
                <a:ahLst/>
                <a:cxnLst/>
                <a:rect l="l" t="t" r="r" b="b"/>
                <a:pathLst>
                  <a:path w="163" h="163" extrusionOk="0">
                    <a:moveTo>
                      <a:pt x="81" y="163"/>
                    </a:moveTo>
                    <a:cubicBezTo>
                      <a:pt x="37" y="163"/>
                      <a:pt x="0" y="127"/>
                      <a:pt x="0" y="82"/>
                    </a:cubicBezTo>
                    <a:cubicBezTo>
                      <a:pt x="0" y="37"/>
                      <a:pt x="36" y="0"/>
                      <a:pt x="81" y="0"/>
                    </a:cubicBezTo>
                    <a:cubicBezTo>
                      <a:pt x="125" y="0"/>
                      <a:pt x="163" y="37"/>
                      <a:pt x="163" y="82"/>
                    </a:cubicBezTo>
                    <a:cubicBezTo>
                      <a:pt x="163" y="127"/>
                      <a:pt x="126" y="163"/>
                      <a:pt x="81" y="163"/>
                    </a:cubicBezTo>
                    <a:moveTo>
                      <a:pt x="81" y="12"/>
                    </a:moveTo>
                    <a:cubicBezTo>
                      <a:pt x="43" y="12"/>
                      <a:pt x="12" y="43"/>
                      <a:pt x="12" y="82"/>
                    </a:cubicBezTo>
                    <a:cubicBezTo>
                      <a:pt x="12" y="120"/>
                      <a:pt x="42" y="151"/>
                      <a:pt x="81" y="151"/>
                    </a:cubicBezTo>
                    <a:cubicBezTo>
                      <a:pt x="119" y="151"/>
                      <a:pt x="151" y="120"/>
                      <a:pt x="151" y="82"/>
                    </a:cubicBezTo>
                    <a:cubicBezTo>
                      <a:pt x="151" y="43"/>
                      <a:pt x="120" y="12"/>
                      <a:pt x="81" y="12"/>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8" name="Google Shape;738;p38"/>
              <p:cNvSpPr/>
              <p:nvPr/>
            </p:nvSpPr>
            <p:spPr>
              <a:xfrm>
                <a:off x="1614095" y="1641170"/>
                <a:ext cx="112397" cy="112397"/>
              </a:xfrm>
              <a:custGeom>
                <a:avLst/>
                <a:gdLst/>
                <a:ahLst/>
                <a:cxnLst/>
                <a:rect l="l" t="t" r="r" b="b"/>
                <a:pathLst>
                  <a:path w="141" h="141" extrusionOk="0">
                    <a:moveTo>
                      <a:pt x="71" y="141"/>
                    </a:moveTo>
                    <a:cubicBezTo>
                      <a:pt x="32" y="141"/>
                      <a:pt x="0" y="109"/>
                      <a:pt x="0" y="71"/>
                    </a:cubicBezTo>
                    <a:cubicBezTo>
                      <a:pt x="0" y="32"/>
                      <a:pt x="32" y="0"/>
                      <a:pt x="71" y="0"/>
                    </a:cubicBezTo>
                    <a:cubicBezTo>
                      <a:pt x="109" y="0"/>
                      <a:pt x="141" y="32"/>
                      <a:pt x="141" y="71"/>
                    </a:cubicBezTo>
                    <a:cubicBezTo>
                      <a:pt x="141" y="109"/>
                      <a:pt x="109" y="141"/>
                      <a:pt x="71" y="141"/>
                    </a:cubicBezTo>
                    <a:moveTo>
                      <a:pt x="71" y="12"/>
                    </a:moveTo>
                    <a:cubicBezTo>
                      <a:pt x="38" y="12"/>
                      <a:pt x="12" y="38"/>
                      <a:pt x="12" y="71"/>
                    </a:cubicBezTo>
                    <a:cubicBezTo>
                      <a:pt x="12" y="103"/>
                      <a:pt x="38" y="129"/>
                      <a:pt x="71" y="129"/>
                    </a:cubicBezTo>
                    <a:cubicBezTo>
                      <a:pt x="103" y="129"/>
                      <a:pt x="129" y="103"/>
                      <a:pt x="129" y="71"/>
                    </a:cubicBezTo>
                    <a:cubicBezTo>
                      <a:pt x="129" y="38"/>
                      <a:pt x="103" y="12"/>
                      <a:pt x="71" y="12"/>
                    </a:cubicBezTo>
                    <a:close/>
                  </a:path>
                </a:pathLst>
              </a:custGeom>
              <a:solidFill>
                <a:schemeClr val="dk1"/>
              </a:solidFill>
              <a:ln>
                <a:noFill/>
              </a:ln>
            </p:spPr>
            <p:txBody>
              <a:bodyPr spcFirstLastPara="1" wrap="square" lIns="90000" tIns="5750" rIns="90000" bIns="5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9" name="Google Shape;739;p38"/>
              <p:cNvSpPr/>
              <p:nvPr/>
            </p:nvSpPr>
            <p:spPr>
              <a:xfrm>
                <a:off x="1107116" y="1040128"/>
                <a:ext cx="94063" cy="94860"/>
              </a:xfrm>
              <a:custGeom>
                <a:avLst/>
                <a:gdLst/>
                <a:ahLst/>
                <a:cxnLst/>
                <a:rect l="l" t="t" r="r" b="b"/>
                <a:pathLst>
                  <a:path w="118" h="119" extrusionOk="0">
                    <a:moveTo>
                      <a:pt x="59" y="119"/>
                    </a:moveTo>
                    <a:cubicBezTo>
                      <a:pt x="27" y="119"/>
                      <a:pt x="0" y="91"/>
                      <a:pt x="0" y="59"/>
                    </a:cubicBezTo>
                    <a:cubicBezTo>
                      <a:pt x="0" y="26"/>
                      <a:pt x="26" y="0"/>
                      <a:pt x="59" y="0"/>
                    </a:cubicBezTo>
                    <a:cubicBezTo>
                      <a:pt x="91" y="0"/>
                      <a:pt x="118" y="26"/>
                      <a:pt x="118" y="59"/>
                    </a:cubicBezTo>
                    <a:cubicBezTo>
                      <a:pt x="118" y="91"/>
                      <a:pt x="92" y="119"/>
                      <a:pt x="59" y="119"/>
                    </a:cubicBezTo>
                    <a:moveTo>
                      <a:pt x="59" y="12"/>
                    </a:moveTo>
                    <a:cubicBezTo>
                      <a:pt x="33" y="12"/>
                      <a:pt x="12" y="33"/>
                      <a:pt x="12" y="59"/>
                    </a:cubicBezTo>
                    <a:cubicBezTo>
                      <a:pt x="12" y="84"/>
                      <a:pt x="33" y="107"/>
                      <a:pt x="59" y="107"/>
                    </a:cubicBezTo>
                    <a:cubicBezTo>
                      <a:pt x="85" y="107"/>
                      <a:pt x="106" y="85"/>
                      <a:pt x="106" y="59"/>
                    </a:cubicBezTo>
                    <a:cubicBezTo>
                      <a:pt x="106" y="34"/>
                      <a:pt x="85" y="12"/>
                      <a:pt x="59"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740" name="Google Shape;740;p38"/>
          <p:cNvGrpSpPr/>
          <p:nvPr/>
        </p:nvGrpSpPr>
        <p:grpSpPr>
          <a:xfrm>
            <a:off x="896323" y="2043720"/>
            <a:ext cx="1448129" cy="1448129"/>
            <a:chOff x="2591975" y="-487697"/>
            <a:chExt cx="2054375" cy="2054375"/>
          </a:xfrm>
        </p:grpSpPr>
        <p:sp>
          <p:nvSpPr>
            <p:cNvPr id="741" name="Google Shape;741;p38"/>
            <p:cNvSpPr/>
            <p:nvPr/>
          </p:nvSpPr>
          <p:spPr>
            <a:xfrm>
              <a:off x="2591975" y="-487697"/>
              <a:ext cx="2054375" cy="2054375"/>
            </a:xfrm>
            <a:custGeom>
              <a:avLst/>
              <a:gdLst/>
              <a:ahLst/>
              <a:cxnLst/>
              <a:rect l="l" t="t" r="r" b="b"/>
              <a:pathLst>
                <a:path w="1924" h="1924" extrusionOk="0">
                  <a:moveTo>
                    <a:pt x="962" y="1924"/>
                  </a:moveTo>
                  <a:cubicBezTo>
                    <a:pt x="912" y="1924"/>
                    <a:pt x="862" y="1920"/>
                    <a:pt x="813" y="1912"/>
                  </a:cubicBezTo>
                  <a:cubicBezTo>
                    <a:pt x="712" y="1896"/>
                    <a:pt x="615" y="1865"/>
                    <a:pt x="524" y="1818"/>
                  </a:cubicBezTo>
                  <a:cubicBezTo>
                    <a:pt x="369" y="1739"/>
                    <a:pt x="238" y="1618"/>
                    <a:pt x="145" y="1470"/>
                  </a:cubicBezTo>
                  <a:cubicBezTo>
                    <a:pt x="50" y="1318"/>
                    <a:pt x="0" y="1142"/>
                    <a:pt x="0" y="962"/>
                  </a:cubicBezTo>
                  <a:cubicBezTo>
                    <a:pt x="0" y="839"/>
                    <a:pt x="23" y="719"/>
                    <a:pt x="68" y="606"/>
                  </a:cubicBezTo>
                  <a:cubicBezTo>
                    <a:pt x="155" y="387"/>
                    <a:pt x="319" y="209"/>
                    <a:pt x="529" y="103"/>
                  </a:cubicBezTo>
                  <a:cubicBezTo>
                    <a:pt x="664" y="35"/>
                    <a:pt x="810" y="0"/>
                    <a:pt x="962" y="0"/>
                  </a:cubicBezTo>
                  <a:cubicBezTo>
                    <a:pt x="1128" y="0"/>
                    <a:pt x="1291" y="43"/>
                    <a:pt x="1434" y="124"/>
                  </a:cubicBezTo>
                  <a:cubicBezTo>
                    <a:pt x="1574" y="203"/>
                    <a:pt x="1692" y="316"/>
                    <a:pt x="1777" y="451"/>
                  </a:cubicBezTo>
                  <a:cubicBezTo>
                    <a:pt x="1836" y="545"/>
                    <a:pt x="1878" y="648"/>
                    <a:pt x="1902" y="756"/>
                  </a:cubicBezTo>
                  <a:cubicBezTo>
                    <a:pt x="1902" y="757"/>
                    <a:pt x="1902" y="759"/>
                    <a:pt x="1903" y="761"/>
                  </a:cubicBezTo>
                  <a:cubicBezTo>
                    <a:pt x="1908" y="787"/>
                    <a:pt x="1913" y="814"/>
                    <a:pt x="1916" y="841"/>
                  </a:cubicBezTo>
                  <a:cubicBezTo>
                    <a:pt x="1918" y="856"/>
                    <a:pt x="1920" y="870"/>
                    <a:pt x="1921" y="884"/>
                  </a:cubicBezTo>
                  <a:cubicBezTo>
                    <a:pt x="1923" y="909"/>
                    <a:pt x="1924" y="936"/>
                    <a:pt x="1924" y="962"/>
                  </a:cubicBezTo>
                  <a:cubicBezTo>
                    <a:pt x="1924" y="1140"/>
                    <a:pt x="1875" y="1313"/>
                    <a:pt x="1782" y="1464"/>
                  </a:cubicBezTo>
                  <a:lnTo>
                    <a:pt x="1781" y="1467"/>
                  </a:lnTo>
                  <a:cubicBezTo>
                    <a:pt x="1765" y="1493"/>
                    <a:pt x="1747" y="1519"/>
                    <a:pt x="1729" y="1543"/>
                  </a:cubicBezTo>
                  <a:cubicBezTo>
                    <a:pt x="1641" y="1658"/>
                    <a:pt x="1526" y="1754"/>
                    <a:pt x="1397" y="1820"/>
                  </a:cubicBezTo>
                  <a:cubicBezTo>
                    <a:pt x="1261" y="1889"/>
                    <a:pt x="1115" y="1924"/>
                    <a:pt x="962" y="1924"/>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38"/>
            <p:cNvSpPr/>
            <p:nvPr/>
          </p:nvSpPr>
          <p:spPr>
            <a:xfrm>
              <a:off x="2661380" y="-448190"/>
              <a:ext cx="1851500" cy="1975361"/>
            </a:xfrm>
            <a:custGeom>
              <a:avLst/>
              <a:gdLst/>
              <a:ahLst/>
              <a:cxnLst/>
              <a:rect l="l" t="t" r="r" b="b"/>
              <a:pathLst>
                <a:path w="1734" h="1850" extrusionOk="0">
                  <a:moveTo>
                    <a:pt x="1523" y="884"/>
                  </a:moveTo>
                  <a:cubicBezTo>
                    <a:pt x="1523" y="1194"/>
                    <a:pt x="1579" y="1340"/>
                    <a:pt x="1346" y="1507"/>
                  </a:cubicBezTo>
                  <a:cubicBezTo>
                    <a:pt x="1345" y="1507"/>
                    <a:pt x="1234" y="1573"/>
                    <a:pt x="1234" y="1574"/>
                  </a:cubicBezTo>
                  <a:cubicBezTo>
                    <a:pt x="1090" y="1677"/>
                    <a:pt x="1133" y="1815"/>
                    <a:pt x="944" y="1821"/>
                  </a:cubicBezTo>
                  <a:cubicBezTo>
                    <a:pt x="942" y="1822"/>
                    <a:pt x="946" y="1821"/>
                    <a:pt x="944" y="1821"/>
                  </a:cubicBezTo>
                  <a:cubicBezTo>
                    <a:pt x="942" y="1822"/>
                    <a:pt x="919" y="1849"/>
                    <a:pt x="917" y="1849"/>
                  </a:cubicBezTo>
                  <a:cubicBezTo>
                    <a:pt x="911" y="1850"/>
                    <a:pt x="904" y="1850"/>
                    <a:pt x="897" y="1850"/>
                  </a:cubicBezTo>
                  <a:cubicBezTo>
                    <a:pt x="465" y="1850"/>
                    <a:pt x="102" y="1553"/>
                    <a:pt x="0" y="1152"/>
                  </a:cubicBezTo>
                  <a:cubicBezTo>
                    <a:pt x="-18" y="1079"/>
                    <a:pt x="299" y="936"/>
                    <a:pt x="299" y="858"/>
                  </a:cubicBezTo>
                  <a:cubicBezTo>
                    <a:pt x="299" y="422"/>
                    <a:pt x="274" y="123"/>
                    <a:pt x="680" y="26"/>
                  </a:cubicBezTo>
                  <a:cubicBezTo>
                    <a:pt x="750" y="9"/>
                    <a:pt x="822" y="0"/>
                    <a:pt x="897" y="0"/>
                  </a:cubicBezTo>
                  <a:cubicBezTo>
                    <a:pt x="1259" y="0"/>
                    <a:pt x="1572" y="208"/>
                    <a:pt x="1724" y="511"/>
                  </a:cubicBezTo>
                  <a:cubicBezTo>
                    <a:pt x="1787" y="635"/>
                    <a:pt x="1523" y="735"/>
                    <a:pt x="1523" y="88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43" name="Google Shape;743;p38"/>
            <p:cNvGrpSpPr/>
            <p:nvPr/>
          </p:nvGrpSpPr>
          <p:grpSpPr>
            <a:xfrm>
              <a:off x="2631482" y="-420428"/>
              <a:ext cx="1975361" cy="1761808"/>
              <a:chOff x="2631482" y="-420428"/>
              <a:chExt cx="1975361" cy="1761808"/>
            </a:xfrm>
          </p:grpSpPr>
          <p:sp>
            <p:nvSpPr>
              <p:cNvPr id="744" name="Google Shape;744;p38"/>
              <p:cNvSpPr/>
              <p:nvPr/>
            </p:nvSpPr>
            <p:spPr>
              <a:xfrm>
                <a:off x="2631482" y="-420428"/>
                <a:ext cx="842465" cy="1207639"/>
              </a:xfrm>
              <a:custGeom>
                <a:avLst/>
                <a:gdLst/>
                <a:ahLst/>
                <a:cxnLst/>
                <a:rect l="l" t="t" r="r" b="b"/>
                <a:pathLst>
                  <a:path w="789" h="1131" extrusionOk="0">
                    <a:moveTo>
                      <a:pt x="783" y="394"/>
                    </a:moveTo>
                    <a:cubicBezTo>
                      <a:pt x="760" y="497"/>
                      <a:pt x="700" y="590"/>
                      <a:pt x="617" y="654"/>
                    </a:cubicBezTo>
                    <a:cubicBezTo>
                      <a:pt x="576" y="685"/>
                      <a:pt x="531" y="709"/>
                      <a:pt x="485" y="733"/>
                    </a:cubicBezTo>
                    <a:cubicBezTo>
                      <a:pt x="458" y="747"/>
                      <a:pt x="426" y="762"/>
                      <a:pt x="397" y="752"/>
                    </a:cubicBezTo>
                    <a:cubicBezTo>
                      <a:pt x="414" y="812"/>
                      <a:pt x="398" y="877"/>
                      <a:pt x="366" y="929"/>
                    </a:cubicBezTo>
                    <a:cubicBezTo>
                      <a:pt x="325" y="996"/>
                      <a:pt x="258" y="1051"/>
                      <a:pt x="191" y="1091"/>
                    </a:cubicBezTo>
                    <a:cubicBezTo>
                      <a:pt x="136" y="1124"/>
                      <a:pt x="78" y="1140"/>
                      <a:pt x="28" y="1126"/>
                    </a:cubicBezTo>
                    <a:cubicBezTo>
                      <a:pt x="10" y="1053"/>
                      <a:pt x="0" y="977"/>
                      <a:pt x="0" y="899"/>
                    </a:cubicBezTo>
                    <a:cubicBezTo>
                      <a:pt x="0" y="463"/>
                      <a:pt x="302" y="97"/>
                      <a:pt x="708" y="0"/>
                    </a:cubicBezTo>
                    <a:cubicBezTo>
                      <a:pt x="755" y="96"/>
                      <a:pt x="806" y="294"/>
                      <a:pt x="783" y="39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38"/>
              <p:cNvSpPr/>
              <p:nvPr/>
            </p:nvSpPr>
            <p:spPr>
              <a:xfrm>
                <a:off x="4034522" y="97437"/>
                <a:ext cx="572321" cy="1243943"/>
              </a:xfrm>
              <a:custGeom>
                <a:avLst/>
                <a:gdLst/>
                <a:ahLst/>
                <a:cxnLst/>
                <a:rect l="l" t="t" r="r" b="b"/>
                <a:pathLst>
                  <a:path w="536" h="1165" extrusionOk="0">
                    <a:moveTo>
                      <a:pt x="536" y="414"/>
                    </a:moveTo>
                    <a:cubicBezTo>
                      <a:pt x="536" y="723"/>
                      <a:pt x="384" y="997"/>
                      <a:pt x="150" y="1165"/>
                    </a:cubicBezTo>
                    <a:cubicBezTo>
                      <a:pt x="134" y="1157"/>
                      <a:pt x="118" y="1146"/>
                      <a:pt x="104" y="1134"/>
                    </a:cubicBezTo>
                    <a:cubicBezTo>
                      <a:pt x="62" y="1094"/>
                      <a:pt x="36" y="1040"/>
                      <a:pt x="20" y="984"/>
                    </a:cubicBezTo>
                    <a:cubicBezTo>
                      <a:pt x="-12" y="873"/>
                      <a:pt x="-7" y="751"/>
                      <a:pt x="35" y="642"/>
                    </a:cubicBezTo>
                    <a:cubicBezTo>
                      <a:pt x="59" y="581"/>
                      <a:pt x="103" y="517"/>
                      <a:pt x="169" y="510"/>
                    </a:cubicBezTo>
                    <a:cubicBezTo>
                      <a:pt x="143" y="394"/>
                      <a:pt x="153" y="267"/>
                      <a:pt x="214" y="165"/>
                    </a:cubicBezTo>
                    <a:cubicBezTo>
                      <a:pt x="254" y="99"/>
                      <a:pt x="315" y="45"/>
                      <a:pt x="387" y="17"/>
                    </a:cubicBezTo>
                    <a:cubicBezTo>
                      <a:pt x="400" y="12"/>
                      <a:pt x="419" y="5"/>
                      <a:pt x="438" y="0"/>
                    </a:cubicBezTo>
                    <a:cubicBezTo>
                      <a:pt x="501" y="124"/>
                      <a:pt x="536" y="265"/>
                      <a:pt x="536" y="4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46" name="Google Shape;746;p38"/>
            <p:cNvSpPr/>
            <p:nvPr/>
          </p:nvSpPr>
          <p:spPr>
            <a:xfrm>
              <a:off x="2826883" y="-302974"/>
              <a:ext cx="1427598" cy="1541849"/>
            </a:xfrm>
            <a:custGeom>
              <a:avLst/>
              <a:gdLst/>
              <a:ahLst/>
              <a:cxnLst/>
              <a:rect l="l" t="t" r="r" b="b"/>
              <a:pathLst>
                <a:path w="1337" h="1444" extrusionOk="0">
                  <a:moveTo>
                    <a:pt x="0" y="297"/>
                  </a:moveTo>
                  <a:lnTo>
                    <a:pt x="993" y="0"/>
                  </a:lnTo>
                  <a:lnTo>
                    <a:pt x="1337" y="1147"/>
                  </a:lnTo>
                  <a:lnTo>
                    <a:pt x="343" y="1444"/>
                  </a:lnTo>
                  <a:lnTo>
                    <a:pt x="0" y="29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38"/>
            <p:cNvSpPr/>
            <p:nvPr/>
          </p:nvSpPr>
          <p:spPr>
            <a:xfrm>
              <a:off x="2977437" y="7744"/>
              <a:ext cx="358768" cy="1165997"/>
            </a:xfrm>
            <a:custGeom>
              <a:avLst/>
              <a:gdLst/>
              <a:ahLst/>
              <a:cxnLst/>
              <a:rect l="l" t="t" r="r" b="b"/>
              <a:pathLst>
                <a:path w="336" h="1092" extrusionOk="0">
                  <a:moveTo>
                    <a:pt x="330" y="1092"/>
                  </a:moveTo>
                  <a:cubicBezTo>
                    <a:pt x="327" y="1092"/>
                    <a:pt x="325" y="1090"/>
                    <a:pt x="324" y="1087"/>
                  </a:cubicBezTo>
                  <a:lnTo>
                    <a:pt x="0" y="7"/>
                  </a:lnTo>
                  <a:cubicBezTo>
                    <a:pt x="-1" y="4"/>
                    <a:pt x="1" y="1"/>
                    <a:pt x="4" y="0"/>
                  </a:cubicBezTo>
                  <a:cubicBezTo>
                    <a:pt x="7" y="-1"/>
                    <a:pt x="11" y="1"/>
                    <a:pt x="12" y="4"/>
                  </a:cubicBezTo>
                  <a:lnTo>
                    <a:pt x="335" y="1084"/>
                  </a:lnTo>
                  <a:cubicBezTo>
                    <a:pt x="336" y="1087"/>
                    <a:pt x="335" y="1091"/>
                    <a:pt x="331" y="1091"/>
                  </a:cubicBezTo>
                  <a:cubicBezTo>
                    <a:pt x="331" y="1092"/>
                    <a:pt x="330" y="1092"/>
                    <a:pt x="330" y="10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48" name="Google Shape;748;p38"/>
            <p:cNvGrpSpPr/>
            <p:nvPr/>
          </p:nvGrpSpPr>
          <p:grpSpPr>
            <a:xfrm>
              <a:off x="2930456" y="-142810"/>
              <a:ext cx="1212978" cy="1217249"/>
              <a:chOff x="2930456" y="-142810"/>
              <a:chExt cx="1212978" cy="1217249"/>
            </a:xfrm>
          </p:grpSpPr>
          <p:sp>
            <p:nvSpPr>
              <p:cNvPr id="749" name="Google Shape;749;p38"/>
              <p:cNvSpPr/>
              <p:nvPr/>
            </p:nvSpPr>
            <p:spPr>
              <a:xfrm>
                <a:off x="2930456" y="-142810"/>
                <a:ext cx="935360" cy="289364"/>
              </a:xfrm>
              <a:custGeom>
                <a:avLst/>
                <a:gdLst/>
                <a:ahLst/>
                <a:cxnLst/>
                <a:rect l="l" t="t" r="r" b="b"/>
                <a:pathLst>
                  <a:path w="876" h="271" extrusionOk="0">
                    <a:moveTo>
                      <a:pt x="6" y="271"/>
                    </a:moveTo>
                    <a:cubicBezTo>
                      <a:pt x="3" y="271"/>
                      <a:pt x="1" y="269"/>
                      <a:pt x="0" y="267"/>
                    </a:cubicBezTo>
                    <a:cubicBezTo>
                      <a:pt x="-1" y="263"/>
                      <a:pt x="1" y="260"/>
                      <a:pt x="4" y="259"/>
                    </a:cubicBezTo>
                    <a:lnTo>
                      <a:pt x="868" y="0"/>
                    </a:lnTo>
                    <a:cubicBezTo>
                      <a:pt x="871" y="0"/>
                      <a:pt x="874" y="2"/>
                      <a:pt x="875" y="5"/>
                    </a:cubicBezTo>
                    <a:cubicBezTo>
                      <a:pt x="876" y="9"/>
                      <a:pt x="874" y="11"/>
                      <a:pt x="871" y="12"/>
                    </a:cubicBezTo>
                    <a:lnTo>
                      <a:pt x="8" y="271"/>
                    </a:lnTo>
                    <a:cubicBezTo>
                      <a:pt x="7" y="271"/>
                      <a:pt x="6" y="271"/>
                      <a:pt x="6"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38"/>
              <p:cNvSpPr/>
              <p:nvPr/>
            </p:nvSpPr>
            <p:spPr>
              <a:xfrm>
                <a:off x="2961421" y="-39237"/>
                <a:ext cx="935360" cy="288296"/>
              </a:xfrm>
              <a:custGeom>
                <a:avLst/>
                <a:gdLst/>
                <a:ahLst/>
                <a:cxnLst/>
                <a:rect l="l" t="t" r="r" b="b"/>
                <a:pathLst>
                  <a:path w="876" h="270" extrusionOk="0">
                    <a:moveTo>
                      <a:pt x="6" y="270"/>
                    </a:moveTo>
                    <a:cubicBezTo>
                      <a:pt x="3" y="270"/>
                      <a:pt x="1" y="269"/>
                      <a:pt x="0" y="266"/>
                    </a:cubicBezTo>
                    <a:cubicBezTo>
                      <a:pt x="-1" y="263"/>
                      <a:pt x="1" y="259"/>
                      <a:pt x="4" y="259"/>
                    </a:cubicBezTo>
                    <a:lnTo>
                      <a:pt x="868" y="0"/>
                    </a:lnTo>
                    <a:cubicBezTo>
                      <a:pt x="871" y="-1"/>
                      <a:pt x="874" y="1"/>
                      <a:pt x="875" y="4"/>
                    </a:cubicBezTo>
                    <a:cubicBezTo>
                      <a:pt x="876" y="7"/>
                      <a:pt x="874" y="11"/>
                      <a:pt x="871" y="12"/>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38"/>
              <p:cNvSpPr/>
              <p:nvPr/>
            </p:nvSpPr>
            <p:spPr>
              <a:xfrm>
                <a:off x="2992386" y="64336"/>
                <a:ext cx="935360" cy="288296"/>
              </a:xfrm>
              <a:custGeom>
                <a:avLst/>
                <a:gdLst/>
                <a:ahLst/>
                <a:cxnLst/>
                <a:rect l="l" t="t" r="r" b="b"/>
                <a:pathLst>
                  <a:path w="876" h="270" extrusionOk="0">
                    <a:moveTo>
                      <a:pt x="6" y="270"/>
                    </a:moveTo>
                    <a:cubicBezTo>
                      <a:pt x="3" y="270"/>
                      <a:pt x="1" y="268"/>
                      <a:pt x="0" y="266"/>
                    </a:cubicBezTo>
                    <a:cubicBezTo>
                      <a:pt x="-1" y="263"/>
                      <a:pt x="1" y="259"/>
                      <a:pt x="4" y="258"/>
                    </a:cubicBezTo>
                    <a:lnTo>
                      <a:pt x="868" y="0"/>
                    </a:lnTo>
                    <a:cubicBezTo>
                      <a:pt x="871" y="-1"/>
                      <a:pt x="874" y="1"/>
                      <a:pt x="875" y="4"/>
                    </a:cubicBezTo>
                    <a:cubicBezTo>
                      <a:pt x="876" y="8"/>
                      <a:pt x="874" y="10"/>
                      <a:pt x="871" y="11"/>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38"/>
              <p:cNvSpPr/>
              <p:nvPr/>
            </p:nvSpPr>
            <p:spPr>
              <a:xfrm>
                <a:off x="3023351" y="166841"/>
                <a:ext cx="935360" cy="289364"/>
              </a:xfrm>
              <a:custGeom>
                <a:avLst/>
                <a:gdLst/>
                <a:ahLst/>
                <a:cxnLst/>
                <a:rect l="l" t="t" r="r" b="b"/>
                <a:pathLst>
                  <a:path w="876" h="271" extrusionOk="0">
                    <a:moveTo>
                      <a:pt x="6" y="271"/>
                    </a:moveTo>
                    <a:cubicBezTo>
                      <a:pt x="3" y="271"/>
                      <a:pt x="1" y="269"/>
                      <a:pt x="0" y="266"/>
                    </a:cubicBezTo>
                    <a:cubicBezTo>
                      <a:pt x="-1" y="263"/>
                      <a:pt x="1" y="260"/>
                      <a:pt x="4" y="259"/>
                    </a:cubicBezTo>
                    <a:lnTo>
                      <a:pt x="867" y="0"/>
                    </a:lnTo>
                    <a:cubicBezTo>
                      <a:pt x="871" y="-1"/>
                      <a:pt x="874" y="1"/>
                      <a:pt x="875" y="4"/>
                    </a:cubicBezTo>
                    <a:cubicBezTo>
                      <a:pt x="876" y="7"/>
                      <a:pt x="874" y="11"/>
                      <a:pt x="871" y="12"/>
                    </a:cubicBezTo>
                    <a:lnTo>
                      <a:pt x="7" y="270"/>
                    </a:lnTo>
                    <a:cubicBezTo>
                      <a:pt x="7" y="271"/>
                      <a:pt x="6" y="271"/>
                      <a:pt x="6"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38"/>
              <p:cNvSpPr/>
              <p:nvPr/>
            </p:nvSpPr>
            <p:spPr>
              <a:xfrm>
                <a:off x="3054316" y="270414"/>
                <a:ext cx="935360" cy="288296"/>
              </a:xfrm>
              <a:custGeom>
                <a:avLst/>
                <a:gdLst/>
                <a:ahLst/>
                <a:cxnLst/>
                <a:rect l="l" t="t" r="r" b="b"/>
                <a:pathLst>
                  <a:path w="876" h="270" extrusionOk="0">
                    <a:moveTo>
                      <a:pt x="6" y="270"/>
                    </a:moveTo>
                    <a:cubicBezTo>
                      <a:pt x="3" y="270"/>
                      <a:pt x="1" y="269"/>
                      <a:pt x="0" y="266"/>
                    </a:cubicBezTo>
                    <a:cubicBezTo>
                      <a:pt x="-1" y="263"/>
                      <a:pt x="1" y="259"/>
                      <a:pt x="4" y="258"/>
                    </a:cubicBezTo>
                    <a:lnTo>
                      <a:pt x="867" y="0"/>
                    </a:lnTo>
                    <a:cubicBezTo>
                      <a:pt x="871" y="-1"/>
                      <a:pt x="874" y="1"/>
                      <a:pt x="875" y="4"/>
                    </a:cubicBezTo>
                    <a:cubicBezTo>
                      <a:pt x="876" y="7"/>
                      <a:pt x="874" y="10"/>
                      <a:pt x="871" y="11"/>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38"/>
              <p:cNvSpPr/>
              <p:nvPr/>
            </p:nvSpPr>
            <p:spPr>
              <a:xfrm>
                <a:off x="3085281" y="372919"/>
                <a:ext cx="935360" cy="289364"/>
              </a:xfrm>
              <a:custGeom>
                <a:avLst/>
                <a:gdLst/>
                <a:ahLst/>
                <a:cxnLst/>
                <a:rect l="l" t="t" r="r" b="b"/>
                <a:pathLst>
                  <a:path w="876" h="271" extrusionOk="0">
                    <a:moveTo>
                      <a:pt x="5" y="271"/>
                    </a:moveTo>
                    <a:cubicBezTo>
                      <a:pt x="3" y="271"/>
                      <a:pt x="0" y="269"/>
                      <a:pt x="0" y="267"/>
                    </a:cubicBezTo>
                    <a:cubicBezTo>
                      <a:pt x="-1" y="263"/>
                      <a:pt x="0" y="260"/>
                      <a:pt x="4" y="259"/>
                    </a:cubicBezTo>
                    <a:lnTo>
                      <a:pt x="867" y="0"/>
                    </a:lnTo>
                    <a:cubicBezTo>
                      <a:pt x="870" y="-1"/>
                      <a:pt x="874" y="1"/>
                      <a:pt x="875" y="4"/>
                    </a:cubicBezTo>
                    <a:cubicBezTo>
                      <a:pt x="876" y="8"/>
                      <a:pt x="874" y="11"/>
                      <a:pt x="871" y="12"/>
                    </a:cubicBezTo>
                    <a:lnTo>
                      <a:pt x="7" y="271"/>
                    </a:lnTo>
                    <a:cubicBezTo>
                      <a:pt x="7" y="271"/>
                      <a:pt x="6" y="271"/>
                      <a:pt x="5"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38"/>
              <p:cNvSpPr/>
              <p:nvPr/>
            </p:nvSpPr>
            <p:spPr>
              <a:xfrm>
                <a:off x="3116246" y="476492"/>
                <a:ext cx="935360" cy="288296"/>
              </a:xfrm>
              <a:custGeom>
                <a:avLst/>
                <a:gdLst/>
                <a:ahLst/>
                <a:cxnLst/>
                <a:rect l="l" t="t" r="r" b="b"/>
                <a:pathLst>
                  <a:path w="876" h="270" extrusionOk="0">
                    <a:moveTo>
                      <a:pt x="5" y="270"/>
                    </a:moveTo>
                    <a:cubicBezTo>
                      <a:pt x="3" y="270"/>
                      <a:pt x="0" y="269"/>
                      <a:pt x="0" y="266"/>
                    </a:cubicBezTo>
                    <a:cubicBezTo>
                      <a:pt x="-1" y="263"/>
                      <a:pt x="0" y="260"/>
                      <a:pt x="4" y="259"/>
                    </a:cubicBezTo>
                    <a:lnTo>
                      <a:pt x="867" y="0"/>
                    </a:lnTo>
                    <a:cubicBezTo>
                      <a:pt x="870" y="-1"/>
                      <a:pt x="874" y="1"/>
                      <a:pt x="875" y="4"/>
                    </a:cubicBezTo>
                    <a:cubicBezTo>
                      <a:pt x="876" y="7"/>
                      <a:pt x="874" y="11"/>
                      <a:pt x="871" y="12"/>
                    </a:cubicBezTo>
                    <a:lnTo>
                      <a:pt x="7" y="270"/>
                    </a:lnTo>
                    <a:cubicBezTo>
                      <a:pt x="7" y="270"/>
                      <a:pt x="6" y="270"/>
                      <a:pt x="5"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38"/>
              <p:cNvSpPr/>
              <p:nvPr/>
            </p:nvSpPr>
            <p:spPr>
              <a:xfrm>
                <a:off x="3147211" y="580065"/>
                <a:ext cx="935360" cy="288296"/>
              </a:xfrm>
              <a:custGeom>
                <a:avLst/>
                <a:gdLst/>
                <a:ahLst/>
                <a:cxnLst/>
                <a:rect l="l" t="t" r="r" b="b"/>
                <a:pathLst>
                  <a:path w="876" h="270" extrusionOk="0">
                    <a:moveTo>
                      <a:pt x="5" y="270"/>
                    </a:moveTo>
                    <a:cubicBezTo>
                      <a:pt x="3" y="270"/>
                      <a:pt x="0" y="268"/>
                      <a:pt x="0" y="266"/>
                    </a:cubicBezTo>
                    <a:cubicBezTo>
                      <a:pt x="-1" y="263"/>
                      <a:pt x="0" y="259"/>
                      <a:pt x="4" y="258"/>
                    </a:cubicBezTo>
                    <a:lnTo>
                      <a:pt x="867" y="0"/>
                    </a:lnTo>
                    <a:cubicBezTo>
                      <a:pt x="870" y="-1"/>
                      <a:pt x="874" y="1"/>
                      <a:pt x="875" y="4"/>
                    </a:cubicBezTo>
                    <a:cubicBezTo>
                      <a:pt x="876" y="7"/>
                      <a:pt x="874" y="10"/>
                      <a:pt x="871" y="11"/>
                    </a:cubicBezTo>
                    <a:lnTo>
                      <a:pt x="7" y="270"/>
                    </a:lnTo>
                    <a:cubicBezTo>
                      <a:pt x="7" y="270"/>
                      <a:pt x="6" y="270"/>
                      <a:pt x="5"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38"/>
              <p:cNvSpPr/>
              <p:nvPr/>
            </p:nvSpPr>
            <p:spPr>
              <a:xfrm>
                <a:off x="3178177" y="682570"/>
                <a:ext cx="934292" cy="289364"/>
              </a:xfrm>
              <a:custGeom>
                <a:avLst/>
                <a:gdLst/>
                <a:ahLst/>
                <a:cxnLst/>
                <a:rect l="l" t="t" r="r" b="b"/>
                <a:pathLst>
                  <a:path w="875" h="271" extrusionOk="0">
                    <a:moveTo>
                      <a:pt x="5" y="271"/>
                    </a:moveTo>
                    <a:cubicBezTo>
                      <a:pt x="3" y="271"/>
                      <a:pt x="0" y="269"/>
                      <a:pt x="0" y="266"/>
                    </a:cubicBezTo>
                    <a:cubicBezTo>
                      <a:pt x="-1" y="263"/>
                      <a:pt x="0" y="260"/>
                      <a:pt x="4" y="259"/>
                    </a:cubicBezTo>
                    <a:lnTo>
                      <a:pt x="867" y="0"/>
                    </a:lnTo>
                    <a:cubicBezTo>
                      <a:pt x="870" y="-1"/>
                      <a:pt x="874" y="1"/>
                      <a:pt x="875" y="4"/>
                    </a:cubicBezTo>
                    <a:cubicBezTo>
                      <a:pt x="876" y="7"/>
                      <a:pt x="874" y="11"/>
                      <a:pt x="871" y="12"/>
                    </a:cubicBezTo>
                    <a:lnTo>
                      <a:pt x="7" y="270"/>
                    </a:lnTo>
                    <a:cubicBezTo>
                      <a:pt x="7" y="271"/>
                      <a:pt x="6" y="271"/>
                      <a:pt x="5"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38"/>
              <p:cNvSpPr/>
              <p:nvPr/>
            </p:nvSpPr>
            <p:spPr>
              <a:xfrm>
                <a:off x="3208074" y="786143"/>
                <a:ext cx="935360" cy="288296"/>
              </a:xfrm>
              <a:custGeom>
                <a:avLst/>
                <a:gdLst/>
                <a:ahLst/>
                <a:cxnLst/>
                <a:rect l="l" t="t" r="r" b="b"/>
                <a:pathLst>
                  <a:path w="876" h="270" extrusionOk="0">
                    <a:moveTo>
                      <a:pt x="6" y="270"/>
                    </a:moveTo>
                    <a:cubicBezTo>
                      <a:pt x="4" y="270"/>
                      <a:pt x="1" y="268"/>
                      <a:pt x="0" y="266"/>
                    </a:cubicBezTo>
                    <a:cubicBezTo>
                      <a:pt x="-1" y="263"/>
                      <a:pt x="1" y="259"/>
                      <a:pt x="5" y="258"/>
                    </a:cubicBezTo>
                    <a:lnTo>
                      <a:pt x="868" y="0"/>
                    </a:lnTo>
                    <a:cubicBezTo>
                      <a:pt x="871" y="-1"/>
                      <a:pt x="875" y="1"/>
                      <a:pt x="876" y="4"/>
                    </a:cubicBezTo>
                    <a:cubicBezTo>
                      <a:pt x="876" y="7"/>
                      <a:pt x="875" y="10"/>
                      <a:pt x="871" y="11"/>
                    </a:cubicBezTo>
                    <a:lnTo>
                      <a:pt x="8" y="270"/>
                    </a:lnTo>
                    <a:cubicBezTo>
                      <a:pt x="7" y="270"/>
                      <a:pt x="7" y="270"/>
                      <a:pt x="6"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59" name="Google Shape;759;p38"/>
            <p:cNvSpPr/>
            <p:nvPr/>
          </p:nvSpPr>
          <p:spPr>
            <a:xfrm>
              <a:off x="3142940" y="-81948"/>
              <a:ext cx="729282" cy="572321"/>
            </a:xfrm>
            <a:custGeom>
              <a:avLst/>
              <a:gdLst/>
              <a:ahLst/>
              <a:cxnLst/>
              <a:rect l="l" t="t" r="r" b="b"/>
              <a:pathLst>
                <a:path w="683" h="536" extrusionOk="0">
                  <a:moveTo>
                    <a:pt x="89" y="197"/>
                  </a:moveTo>
                  <a:cubicBezTo>
                    <a:pt x="89" y="197"/>
                    <a:pt x="96" y="122"/>
                    <a:pt x="151" y="84"/>
                  </a:cubicBezTo>
                  <a:cubicBezTo>
                    <a:pt x="205" y="46"/>
                    <a:pt x="258" y="53"/>
                    <a:pt x="258" y="53"/>
                  </a:cubicBezTo>
                  <a:cubicBezTo>
                    <a:pt x="258" y="53"/>
                    <a:pt x="305" y="1"/>
                    <a:pt x="370" y="0"/>
                  </a:cubicBezTo>
                  <a:cubicBezTo>
                    <a:pt x="435" y="0"/>
                    <a:pt x="464" y="40"/>
                    <a:pt x="464" y="40"/>
                  </a:cubicBezTo>
                  <a:cubicBezTo>
                    <a:pt x="464" y="40"/>
                    <a:pt x="503" y="33"/>
                    <a:pt x="551" y="56"/>
                  </a:cubicBezTo>
                  <a:cubicBezTo>
                    <a:pt x="599" y="79"/>
                    <a:pt x="624" y="129"/>
                    <a:pt x="624" y="129"/>
                  </a:cubicBezTo>
                  <a:cubicBezTo>
                    <a:pt x="624" y="129"/>
                    <a:pt x="671" y="150"/>
                    <a:pt x="681" y="204"/>
                  </a:cubicBezTo>
                  <a:cubicBezTo>
                    <a:pt x="691" y="259"/>
                    <a:pt x="652" y="315"/>
                    <a:pt x="652" y="315"/>
                  </a:cubicBezTo>
                  <a:cubicBezTo>
                    <a:pt x="652" y="315"/>
                    <a:pt x="669" y="348"/>
                    <a:pt x="646" y="390"/>
                  </a:cubicBezTo>
                  <a:cubicBezTo>
                    <a:pt x="622" y="433"/>
                    <a:pt x="587" y="448"/>
                    <a:pt x="587" y="448"/>
                  </a:cubicBezTo>
                  <a:lnTo>
                    <a:pt x="611" y="520"/>
                  </a:lnTo>
                  <a:lnTo>
                    <a:pt x="576" y="536"/>
                  </a:lnTo>
                  <a:lnTo>
                    <a:pt x="527" y="482"/>
                  </a:lnTo>
                  <a:cubicBezTo>
                    <a:pt x="527" y="482"/>
                    <a:pt x="511" y="515"/>
                    <a:pt x="460" y="506"/>
                  </a:cubicBezTo>
                  <a:cubicBezTo>
                    <a:pt x="410" y="498"/>
                    <a:pt x="390" y="471"/>
                    <a:pt x="390" y="471"/>
                  </a:cubicBezTo>
                  <a:cubicBezTo>
                    <a:pt x="390" y="471"/>
                    <a:pt x="368" y="497"/>
                    <a:pt x="306" y="505"/>
                  </a:cubicBezTo>
                  <a:cubicBezTo>
                    <a:pt x="260" y="511"/>
                    <a:pt x="232" y="506"/>
                    <a:pt x="232" y="506"/>
                  </a:cubicBezTo>
                  <a:cubicBezTo>
                    <a:pt x="232" y="506"/>
                    <a:pt x="120" y="565"/>
                    <a:pt x="75" y="447"/>
                  </a:cubicBezTo>
                  <a:cubicBezTo>
                    <a:pt x="75" y="447"/>
                    <a:pt x="-4" y="424"/>
                    <a:pt x="0" y="305"/>
                  </a:cubicBezTo>
                  <a:cubicBezTo>
                    <a:pt x="3" y="235"/>
                    <a:pt x="89" y="197"/>
                    <a:pt x="89" y="19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60" name="Google Shape;760;p38"/>
            <p:cNvGrpSpPr/>
            <p:nvPr/>
          </p:nvGrpSpPr>
          <p:grpSpPr>
            <a:xfrm>
              <a:off x="3197396" y="-26424"/>
              <a:ext cx="631048" cy="463409"/>
              <a:chOff x="3197396" y="-26424"/>
              <a:chExt cx="631048" cy="463409"/>
            </a:xfrm>
          </p:grpSpPr>
          <p:sp>
            <p:nvSpPr>
              <p:cNvPr id="761" name="Google Shape;761;p38"/>
              <p:cNvSpPr/>
              <p:nvPr/>
            </p:nvSpPr>
            <p:spPr>
              <a:xfrm>
                <a:off x="3512386" y="280024"/>
                <a:ext cx="122793" cy="69405"/>
              </a:xfrm>
              <a:custGeom>
                <a:avLst/>
                <a:gdLst/>
                <a:ahLst/>
                <a:cxnLst/>
                <a:rect l="l" t="t" r="r" b="b"/>
                <a:pathLst>
                  <a:path w="115" h="65" extrusionOk="0">
                    <a:moveTo>
                      <a:pt x="6" y="64"/>
                    </a:moveTo>
                    <a:cubicBezTo>
                      <a:pt x="5" y="65"/>
                      <a:pt x="5" y="65"/>
                      <a:pt x="5" y="65"/>
                    </a:cubicBezTo>
                    <a:cubicBezTo>
                      <a:pt x="3" y="65"/>
                      <a:pt x="1" y="63"/>
                      <a:pt x="0" y="61"/>
                    </a:cubicBezTo>
                    <a:cubicBezTo>
                      <a:pt x="0" y="61"/>
                      <a:pt x="-3" y="23"/>
                      <a:pt x="41" y="5"/>
                    </a:cubicBezTo>
                    <a:cubicBezTo>
                      <a:pt x="84" y="-13"/>
                      <a:pt x="113" y="18"/>
                      <a:pt x="114" y="19"/>
                    </a:cubicBezTo>
                    <a:cubicBezTo>
                      <a:pt x="115" y="20"/>
                      <a:pt x="115" y="23"/>
                      <a:pt x="113" y="24"/>
                    </a:cubicBezTo>
                    <a:cubicBezTo>
                      <a:pt x="112" y="26"/>
                      <a:pt x="109" y="26"/>
                      <a:pt x="108" y="24"/>
                    </a:cubicBezTo>
                    <a:cubicBezTo>
                      <a:pt x="107" y="23"/>
                      <a:pt x="82" y="-3"/>
                      <a:pt x="44" y="12"/>
                    </a:cubicBezTo>
                    <a:cubicBezTo>
                      <a:pt x="6" y="28"/>
                      <a:pt x="8" y="59"/>
                      <a:pt x="8" y="60"/>
                    </a:cubicBezTo>
                    <a:cubicBezTo>
                      <a:pt x="9" y="62"/>
                      <a:pt x="7" y="64"/>
                      <a:pt x="6" y="6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2" name="Google Shape;762;p38"/>
              <p:cNvSpPr/>
              <p:nvPr/>
            </p:nvSpPr>
            <p:spPr>
              <a:xfrm>
                <a:off x="3197396" y="233042"/>
                <a:ext cx="103573" cy="145216"/>
              </a:xfrm>
              <a:custGeom>
                <a:avLst/>
                <a:gdLst/>
                <a:ahLst/>
                <a:cxnLst/>
                <a:rect l="l" t="t" r="r" b="b"/>
                <a:pathLst>
                  <a:path w="97" h="136" extrusionOk="0">
                    <a:moveTo>
                      <a:pt x="90" y="1"/>
                    </a:moveTo>
                    <a:cubicBezTo>
                      <a:pt x="70" y="23"/>
                      <a:pt x="60" y="44"/>
                      <a:pt x="56" y="62"/>
                    </a:cubicBezTo>
                    <a:cubicBezTo>
                      <a:pt x="12" y="52"/>
                      <a:pt x="0" y="90"/>
                      <a:pt x="0" y="90"/>
                    </a:cubicBezTo>
                    <a:cubicBezTo>
                      <a:pt x="-1" y="92"/>
                      <a:pt x="0" y="95"/>
                      <a:pt x="2" y="95"/>
                    </a:cubicBezTo>
                    <a:cubicBezTo>
                      <a:pt x="3" y="95"/>
                      <a:pt x="4" y="95"/>
                      <a:pt x="5" y="95"/>
                    </a:cubicBezTo>
                    <a:cubicBezTo>
                      <a:pt x="6" y="95"/>
                      <a:pt x="7" y="94"/>
                      <a:pt x="7" y="93"/>
                    </a:cubicBezTo>
                    <a:cubicBezTo>
                      <a:pt x="8" y="91"/>
                      <a:pt x="18" y="61"/>
                      <a:pt x="55" y="70"/>
                    </a:cubicBezTo>
                    <a:cubicBezTo>
                      <a:pt x="51" y="109"/>
                      <a:pt x="74" y="135"/>
                      <a:pt x="75" y="135"/>
                    </a:cubicBezTo>
                    <a:cubicBezTo>
                      <a:pt x="76" y="136"/>
                      <a:pt x="77" y="136"/>
                      <a:pt x="79" y="136"/>
                    </a:cubicBezTo>
                    <a:lnTo>
                      <a:pt x="80" y="135"/>
                    </a:lnTo>
                    <a:cubicBezTo>
                      <a:pt x="82" y="134"/>
                      <a:pt x="82" y="131"/>
                      <a:pt x="81" y="130"/>
                    </a:cubicBezTo>
                    <a:cubicBezTo>
                      <a:pt x="79" y="127"/>
                      <a:pt x="32" y="77"/>
                      <a:pt x="96" y="6"/>
                    </a:cubicBezTo>
                    <a:cubicBezTo>
                      <a:pt x="97" y="5"/>
                      <a:pt x="97" y="2"/>
                      <a:pt x="96" y="1"/>
                    </a:cubicBezTo>
                    <a:cubicBezTo>
                      <a:pt x="94" y="-1"/>
                      <a:pt x="91" y="-1"/>
                      <a:pt x="90" y="1"/>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3" name="Google Shape;763;p38"/>
              <p:cNvSpPr/>
              <p:nvPr/>
            </p:nvSpPr>
            <p:spPr>
              <a:xfrm>
                <a:off x="3300969" y="273617"/>
                <a:ext cx="177249" cy="163368"/>
              </a:xfrm>
              <a:custGeom>
                <a:avLst/>
                <a:gdLst/>
                <a:ahLst/>
                <a:cxnLst/>
                <a:rect l="l" t="t" r="r" b="b"/>
                <a:pathLst>
                  <a:path w="166" h="153" extrusionOk="0">
                    <a:moveTo>
                      <a:pt x="163" y="13"/>
                    </a:moveTo>
                    <a:cubicBezTo>
                      <a:pt x="161" y="12"/>
                      <a:pt x="159" y="13"/>
                      <a:pt x="158" y="15"/>
                    </a:cubicBezTo>
                    <a:cubicBezTo>
                      <a:pt x="157" y="17"/>
                      <a:pt x="142" y="51"/>
                      <a:pt x="91" y="60"/>
                    </a:cubicBezTo>
                    <a:cubicBezTo>
                      <a:pt x="78" y="62"/>
                      <a:pt x="68" y="60"/>
                      <a:pt x="60" y="53"/>
                    </a:cubicBezTo>
                    <a:cubicBezTo>
                      <a:pt x="41" y="38"/>
                      <a:pt x="40" y="4"/>
                      <a:pt x="40" y="4"/>
                    </a:cubicBezTo>
                    <a:cubicBezTo>
                      <a:pt x="40" y="2"/>
                      <a:pt x="38" y="0"/>
                      <a:pt x="36" y="0"/>
                    </a:cubicBezTo>
                    <a:cubicBezTo>
                      <a:pt x="34" y="0"/>
                      <a:pt x="32" y="2"/>
                      <a:pt x="32" y="4"/>
                    </a:cubicBezTo>
                    <a:cubicBezTo>
                      <a:pt x="32" y="6"/>
                      <a:pt x="33" y="42"/>
                      <a:pt x="54" y="59"/>
                    </a:cubicBezTo>
                    <a:cubicBezTo>
                      <a:pt x="58" y="63"/>
                      <a:pt x="63" y="65"/>
                      <a:pt x="68" y="67"/>
                    </a:cubicBezTo>
                    <a:cubicBezTo>
                      <a:pt x="67" y="67"/>
                      <a:pt x="66" y="68"/>
                      <a:pt x="66" y="70"/>
                    </a:cubicBezTo>
                    <a:cubicBezTo>
                      <a:pt x="65" y="140"/>
                      <a:pt x="6" y="145"/>
                      <a:pt x="3" y="145"/>
                    </a:cubicBezTo>
                    <a:cubicBezTo>
                      <a:pt x="1" y="145"/>
                      <a:pt x="0" y="148"/>
                      <a:pt x="0" y="150"/>
                    </a:cubicBezTo>
                    <a:cubicBezTo>
                      <a:pt x="0" y="153"/>
                      <a:pt x="2" y="153"/>
                      <a:pt x="4" y="153"/>
                    </a:cubicBezTo>
                    <a:cubicBezTo>
                      <a:pt x="4" y="153"/>
                      <a:pt x="10" y="153"/>
                      <a:pt x="18" y="150"/>
                    </a:cubicBezTo>
                    <a:cubicBezTo>
                      <a:pt x="39" y="144"/>
                      <a:pt x="73" y="125"/>
                      <a:pt x="74" y="70"/>
                    </a:cubicBezTo>
                    <a:cubicBezTo>
                      <a:pt x="74" y="69"/>
                      <a:pt x="74" y="69"/>
                      <a:pt x="74" y="68"/>
                    </a:cubicBezTo>
                    <a:cubicBezTo>
                      <a:pt x="79" y="69"/>
                      <a:pt x="86" y="69"/>
                      <a:pt x="92" y="68"/>
                    </a:cubicBezTo>
                    <a:cubicBezTo>
                      <a:pt x="98" y="67"/>
                      <a:pt x="103" y="66"/>
                      <a:pt x="108" y="64"/>
                    </a:cubicBezTo>
                    <a:cubicBezTo>
                      <a:pt x="151" y="51"/>
                      <a:pt x="165" y="20"/>
                      <a:pt x="165" y="19"/>
                    </a:cubicBezTo>
                    <a:cubicBezTo>
                      <a:pt x="166" y="16"/>
                      <a:pt x="165" y="14"/>
                      <a:pt x="163" y="13"/>
                    </a:cubicBezTo>
                    <a:close/>
                  </a:path>
                </a:pathLst>
              </a:custGeom>
              <a:solidFill>
                <a:schemeClr val="dk1"/>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4" name="Google Shape;764;p38"/>
              <p:cNvSpPr/>
              <p:nvPr/>
            </p:nvSpPr>
            <p:spPr>
              <a:xfrm>
                <a:off x="3401339" y="36574"/>
                <a:ext cx="185791" cy="170842"/>
              </a:xfrm>
              <a:custGeom>
                <a:avLst/>
                <a:gdLst/>
                <a:ahLst/>
                <a:cxnLst/>
                <a:rect l="l" t="t" r="r" b="b"/>
                <a:pathLst>
                  <a:path w="174" h="160" extrusionOk="0">
                    <a:moveTo>
                      <a:pt x="167" y="81"/>
                    </a:moveTo>
                    <a:cubicBezTo>
                      <a:pt x="168" y="82"/>
                      <a:pt x="171" y="83"/>
                      <a:pt x="173" y="81"/>
                    </a:cubicBezTo>
                    <a:cubicBezTo>
                      <a:pt x="174" y="80"/>
                      <a:pt x="175" y="77"/>
                      <a:pt x="173" y="76"/>
                    </a:cubicBezTo>
                    <a:cubicBezTo>
                      <a:pt x="172" y="74"/>
                      <a:pt x="147" y="44"/>
                      <a:pt x="81" y="64"/>
                    </a:cubicBezTo>
                    <a:cubicBezTo>
                      <a:pt x="79" y="65"/>
                      <a:pt x="77" y="66"/>
                      <a:pt x="76" y="66"/>
                    </a:cubicBezTo>
                    <a:cubicBezTo>
                      <a:pt x="71" y="45"/>
                      <a:pt x="78" y="22"/>
                      <a:pt x="94" y="6"/>
                    </a:cubicBezTo>
                    <a:cubicBezTo>
                      <a:pt x="96" y="5"/>
                      <a:pt x="96" y="2"/>
                      <a:pt x="94" y="1"/>
                    </a:cubicBezTo>
                    <a:cubicBezTo>
                      <a:pt x="92" y="-1"/>
                      <a:pt x="90" y="-1"/>
                      <a:pt x="88" y="1"/>
                    </a:cubicBezTo>
                    <a:cubicBezTo>
                      <a:pt x="71" y="18"/>
                      <a:pt x="63" y="45"/>
                      <a:pt x="68" y="70"/>
                    </a:cubicBezTo>
                    <a:cubicBezTo>
                      <a:pt x="14" y="94"/>
                      <a:pt x="1" y="152"/>
                      <a:pt x="0" y="155"/>
                    </a:cubicBezTo>
                    <a:cubicBezTo>
                      <a:pt x="0" y="157"/>
                      <a:pt x="1" y="159"/>
                      <a:pt x="3" y="160"/>
                    </a:cubicBezTo>
                    <a:cubicBezTo>
                      <a:pt x="4" y="160"/>
                      <a:pt x="5" y="160"/>
                      <a:pt x="5" y="160"/>
                    </a:cubicBezTo>
                    <a:cubicBezTo>
                      <a:pt x="7" y="159"/>
                      <a:pt x="8" y="158"/>
                      <a:pt x="8" y="157"/>
                    </a:cubicBezTo>
                    <a:cubicBezTo>
                      <a:pt x="8" y="156"/>
                      <a:pt x="23" y="91"/>
                      <a:pt x="84" y="72"/>
                    </a:cubicBezTo>
                    <a:cubicBezTo>
                      <a:pt x="144" y="54"/>
                      <a:pt x="166" y="80"/>
                      <a:pt x="167" y="81"/>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5" name="Google Shape;765;p38"/>
              <p:cNvSpPr/>
              <p:nvPr/>
            </p:nvSpPr>
            <p:spPr>
              <a:xfrm>
                <a:off x="3550826" y="86759"/>
                <a:ext cx="205010" cy="259466"/>
              </a:xfrm>
              <a:custGeom>
                <a:avLst/>
                <a:gdLst/>
                <a:ahLst/>
                <a:cxnLst/>
                <a:rect l="l" t="t" r="r" b="b"/>
                <a:pathLst>
                  <a:path w="192" h="243" extrusionOk="0">
                    <a:moveTo>
                      <a:pt x="192" y="215"/>
                    </a:moveTo>
                    <a:cubicBezTo>
                      <a:pt x="192" y="197"/>
                      <a:pt x="185" y="180"/>
                      <a:pt x="171" y="167"/>
                    </a:cubicBezTo>
                    <a:cubicBezTo>
                      <a:pt x="160" y="157"/>
                      <a:pt x="146" y="150"/>
                      <a:pt x="129" y="148"/>
                    </a:cubicBezTo>
                    <a:cubicBezTo>
                      <a:pt x="131" y="134"/>
                      <a:pt x="128" y="120"/>
                      <a:pt x="120" y="109"/>
                    </a:cubicBezTo>
                    <a:cubicBezTo>
                      <a:pt x="113" y="97"/>
                      <a:pt x="100" y="89"/>
                      <a:pt x="87" y="87"/>
                    </a:cubicBezTo>
                    <a:cubicBezTo>
                      <a:pt x="85" y="71"/>
                      <a:pt x="88" y="55"/>
                      <a:pt x="96" y="40"/>
                    </a:cubicBezTo>
                    <a:cubicBezTo>
                      <a:pt x="104" y="25"/>
                      <a:pt x="117" y="13"/>
                      <a:pt x="133" y="7"/>
                    </a:cubicBezTo>
                    <a:cubicBezTo>
                      <a:pt x="135" y="6"/>
                      <a:pt x="136" y="4"/>
                      <a:pt x="135" y="2"/>
                    </a:cubicBezTo>
                    <a:cubicBezTo>
                      <a:pt x="134" y="0"/>
                      <a:pt x="132" y="-1"/>
                      <a:pt x="130" y="0"/>
                    </a:cubicBezTo>
                    <a:cubicBezTo>
                      <a:pt x="113" y="7"/>
                      <a:pt x="98" y="20"/>
                      <a:pt x="89" y="36"/>
                    </a:cubicBezTo>
                    <a:cubicBezTo>
                      <a:pt x="81" y="52"/>
                      <a:pt x="77" y="69"/>
                      <a:pt x="79" y="85"/>
                    </a:cubicBezTo>
                    <a:cubicBezTo>
                      <a:pt x="56" y="83"/>
                      <a:pt x="32" y="93"/>
                      <a:pt x="15" y="113"/>
                    </a:cubicBezTo>
                    <a:cubicBezTo>
                      <a:pt x="3" y="127"/>
                      <a:pt x="-2" y="141"/>
                      <a:pt x="0" y="154"/>
                    </a:cubicBezTo>
                    <a:cubicBezTo>
                      <a:pt x="1" y="156"/>
                      <a:pt x="3" y="158"/>
                      <a:pt x="5" y="157"/>
                    </a:cubicBezTo>
                    <a:lnTo>
                      <a:pt x="5" y="157"/>
                    </a:lnTo>
                    <a:cubicBezTo>
                      <a:pt x="7" y="157"/>
                      <a:pt x="8" y="155"/>
                      <a:pt x="8" y="153"/>
                    </a:cubicBezTo>
                    <a:cubicBezTo>
                      <a:pt x="6" y="139"/>
                      <a:pt x="15" y="125"/>
                      <a:pt x="21" y="118"/>
                    </a:cubicBezTo>
                    <a:cubicBezTo>
                      <a:pt x="37" y="100"/>
                      <a:pt x="59" y="90"/>
                      <a:pt x="80" y="93"/>
                    </a:cubicBezTo>
                    <a:cubicBezTo>
                      <a:pt x="80" y="93"/>
                      <a:pt x="81" y="94"/>
                      <a:pt x="82" y="94"/>
                    </a:cubicBezTo>
                    <a:cubicBezTo>
                      <a:pt x="95" y="95"/>
                      <a:pt x="107" y="102"/>
                      <a:pt x="114" y="113"/>
                    </a:cubicBezTo>
                    <a:cubicBezTo>
                      <a:pt x="121" y="124"/>
                      <a:pt x="124" y="137"/>
                      <a:pt x="121" y="150"/>
                    </a:cubicBezTo>
                    <a:cubicBezTo>
                      <a:pt x="120" y="151"/>
                      <a:pt x="120" y="152"/>
                      <a:pt x="121" y="153"/>
                    </a:cubicBezTo>
                    <a:cubicBezTo>
                      <a:pt x="122" y="154"/>
                      <a:pt x="123" y="155"/>
                      <a:pt x="124" y="155"/>
                    </a:cubicBezTo>
                    <a:cubicBezTo>
                      <a:pt x="142" y="157"/>
                      <a:pt x="155" y="163"/>
                      <a:pt x="166" y="173"/>
                    </a:cubicBezTo>
                    <a:cubicBezTo>
                      <a:pt x="178" y="184"/>
                      <a:pt x="185" y="199"/>
                      <a:pt x="185" y="215"/>
                    </a:cubicBezTo>
                    <a:cubicBezTo>
                      <a:pt x="185" y="218"/>
                      <a:pt x="184" y="222"/>
                      <a:pt x="184" y="226"/>
                    </a:cubicBezTo>
                    <a:cubicBezTo>
                      <a:pt x="184" y="230"/>
                      <a:pt x="183" y="235"/>
                      <a:pt x="183" y="240"/>
                    </a:cubicBezTo>
                    <a:cubicBezTo>
                      <a:pt x="184" y="242"/>
                      <a:pt x="185" y="243"/>
                      <a:pt x="188" y="243"/>
                    </a:cubicBezTo>
                    <a:lnTo>
                      <a:pt x="189" y="243"/>
                    </a:lnTo>
                    <a:cubicBezTo>
                      <a:pt x="190" y="243"/>
                      <a:pt x="192" y="241"/>
                      <a:pt x="191" y="239"/>
                    </a:cubicBezTo>
                    <a:cubicBezTo>
                      <a:pt x="191" y="235"/>
                      <a:pt x="192" y="231"/>
                      <a:pt x="192" y="226"/>
                    </a:cubicBezTo>
                    <a:cubicBezTo>
                      <a:pt x="192" y="223"/>
                      <a:pt x="192" y="219"/>
                      <a:pt x="192" y="215"/>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38"/>
              <p:cNvSpPr/>
              <p:nvPr/>
            </p:nvSpPr>
            <p:spPr>
              <a:xfrm>
                <a:off x="3755836" y="113453"/>
                <a:ext cx="72608" cy="86489"/>
              </a:xfrm>
              <a:custGeom>
                <a:avLst/>
                <a:gdLst/>
                <a:ahLst/>
                <a:cxnLst/>
                <a:rect l="l" t="t" r="r" b="b"/>
                <a:pathLst>
                  <a:path w="68" h="81" extrusionOk="0">
                    <a:moveTo>
                      <a:pt x="6" y="81"/>
                    </a:moveTo>
                    <a:cubicBezTo>
                      <a:pt x="5" y="81"/>
                      <a:pt x="5" y="81"/>
                      <a:pt x="5" y="81"/>
                    </a:cubicBezTo>
                    <a:cubicBezTo>
                      <a:pt x="2" y="81"/>
                      <a:pt x="1" y="79"/>
                      <a:pt x="0" y="77"/>
                    </a:cubicBezTo>
                    <a:cubicBezTo>
                      <a:pt x="0" y="59"/>
                      <a:pt x="6" y="41"/>
                      <a:pt x="18" y="27"/>
                    </a:cubicBezTo>
                    <a:cubicBezTo>
                      <a:pt x="29" y="13"/>
                      <a:pt x="45" y="3"/>
                      <a:pt x="63" y="0"/>
                    </a:cubicBezTo>
                    <a:cubicBezTo>
                      <a:pt x="65" y="0"/>
                      <a:pt x="67" y="1"/>
                      <a:pt x="68" y="3"/>
                    </a:cubicBezTo>
                    <a:cubicBezTo>
                      <a:pt x="68" y="5"/>
                      <a:pt x="67" y="7"/>
                      <a:pt x="65" y="8"/>
                    </a:cubicBezTo>
                    <a:cubicBezTo>
                      <a:pt x="49" y="11"/>
                      <a:pt x="34" y="20"/>
                      <a:pt x="24" y="32"/>
                    </a:cubicBezTo>
                    <a:cubicBezTo>
                      <a:pt x="14" y="45"/>
                      <a:pt x="8" y="61"/>
                      <a:pt x="8" y="77"/>
                    </a:cubicBezTo>
                    <a:cubicBezTo>
                      <a:pt x="8" y="79"/>
                      <a:pt x="7" y="80"/>
                      <a:pt x="6" y="8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7" name="Google Shape;767;p38"/>
              <p:cNvSpPr/>
              <p:nvPr/>
            </p:nvSpPr>
            <p:spPr>
              <a:xfrm>
                <a:off x="3299902" y="-26424"/>
                <a:ext cx="197536" cy="156961"/>
              </a:xfrm>
              <a:custGeom>
                <a:avLst/>
                <a:gdLst/>
                <a:ahLst/>
                <a:cxnLst/>
                <a:rect l="l" t="t" r="r" b="b"/>
                <a:pathLst>
                  <a:path w="185" h="147" extrusionOk="0">
                    <a:moveTo>
                      <a:pt x="5" y="147"/>
                    </a:moveTo>
                    <a:cubicBezTo>
                      <a:pt x="4" y="147"/>
                      <a:pt x="4" y="147"/>
                      <a:pt x="3" y="147"/>
                    </a:cubicBezTo>
                    <a:cubicBezTo>
                      <a:pt x="1" y="147"/>
                      <a:pt x="-1" y="145"/>
                      <a:pt x="0" y="142"/>
                    </a:cubicBezTo>
                    <a:cubicBezTo>
                      <a:pt x="2" y="121"/>
                      <a:pt x="14" y="101"/>
                      <a:pt x="31" y="87"/>
                    </a:cubicBezTo>
                    <a:cubicBezTo>
                      <a:pt x="47" y="75"/>
                      <a:pt x="68" y="68"/>
                      <a:pt x="88" y="69"/>
                    </a:cubicBezTo>
                    <a:cubicBezTo>
                      <a:pt x="90" y="51"/>
                      <a:pt x="101" y="31"/>
                      <a:pt x="116" y="18"/>
                    </a:cubicBezTo>
                    <a:cubicBezTo>
                      <a:pt x="125" y="9"/>
                      <a:pt x="136" y="3"/>
                      <a:pt x="147" y="1"/>
                    </a:cubicBezTo>
                    <a:cubicBezTo>
                      <a:pt x="159" y="-2"/>
                      <a:pt x="172" y="-1"/>
                      <a:pt x="183" y="5"/>
                    </a:cubicBezTo>
                    <a:cubicBezTo>
                      <a:pt x="185" y="6"/>
                      <a:pt x="185" y="8"/>
                      <a:pt x="184" y="10"/>
                    </a:cubicBezTo>
                    <a:cubicBezTo>
                      <a:pt x="183" y="12"/>
                      <a:pt x="181" y="13"/>
                      <a:pt x="179" y="12"/>
                    </a:cubicBezTo>
                    <a:cubicBezTo>
                      <a:pt x="170" y="7"/>
                      <a:pt x="159" y="6"/>
                      <a:pt x="149" y="9"/>
                    </a:cubicBezTo>
                    <a:cubicBezTo>
                      <a:pt x="139" y="11"/>
                      <a:pt x="130" y="16"/>
                      <a:pt x="121" y="24"/>
                    </a:cubicBezTo>
                    <a:cubicBezTo>
                      <a:pt x="106" y="37"/>
                      <a:pt x="96" y="57"/>
                      <a:pt x="96" y="74"/>
                    </a:cubicBezTo>
                    <a:cubicBezTo>
                      <a:pt x="96" y="75"/>
                      <a:pt x="95" y="76"/>
                      <a:pt x="94" y="77"/>
                    </a:cubicBezTo>
                    <a:cubicBezTo>
                      <a:pt x="93" y="77"/>
                      <a:pt x="92" y="78"/>
                      <a:pt x="91" y="78"/>
                    </a:cubicBezTo>
                    <a:cubicBezTo>
                      <a:pt x="72" y="75"/>
                      <a:pt x="51" y="81"/>
                      <a:pt x="36" y="94"/>
                    </a:cubicBezTo>
                    <a:cubicBezTo>
                      <a:pt x="20" y="106"/>
                      <a:pt x="10" y="124"/>
                      <a:pt x="8" y="144"/>
                    </a:cubicBezTo>
                    <a:cubicBezTo>
                      <a:pt x="7" y="145"/>
                      <a:pt x="6" y="146"/>
                      <a:pt x="5" y="147"/>
                    </a:cubicBezTo>
                    <a:close/>
                  </a:path>
                </a:pathLst>
              </a:custGeom>
              <a:solidFill>
                <a:schemeClr val="dk1"/>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8" name="Google Shape;768;p38"/>
              <p:cNvSpPr/>
              <p:nvPr/>
            </p:nvSpPr>
            <p:spPr>
              <a:xfrm>
                <a:off x="3582859" y="-13611"/>
                <a:ext cx="103573" cy="74743"/>
              </a:xfrm>
              <a:custGeom>
                <a:avLst/>
                <a:gdLst/>
                <a:ahLst/>
                <a:cxnLst/>
                <a:rect l="l" t="t" r="r" b="b"/>
                <a:pathLst>
                  <a:path w="97" h="70" extrusionOk="0">
                    <a:moveTo>
                      <a:pt x="5" y="70"/>
                    </a:moveTo>
                    <a:cubicBezTo>
                      <a:pt x="4" y="70"/>
                      <a:pt x="4" y="70"/>
                      <a:pt x="3" y="70"/>
                    </a:cubicBezTo>
                    <a:cubicBezTo>
                      <a:pt x="1" y="70"/>
                      <a:pt x="-1" y="68"/>
                      <a:pt x="0" y="66"/>
                    </a:cubicBezTo>
                    <a:cubicBezTo>
                      <a:pt x="0" y="53"/>
                      <a:pt x="7" y="40"/>
                      <a:pt x="19" y="26"/>
                    </a:cubicBezTo>
                    <a:cubicBezTo>
                      <a:pt x="30" y="15"/>
                      <a:pt x="42" y="7"/>
                      <a:pt x="53" y="4"/>
                    </a:cubicBezTo>
                    <a:cubicBezTo>
                      <a:pt x="68" y="-2"/>
                      <a:pt x="83" y="-1"/>
                      <a:pt x="95" y="5"/>
                    </a:cubicBezTo>
                    <a:cubicBezTo>
                      <a:pt x="97" y="7"/>
                      <a:pt x="97" y="9"/>
                      <a:pt x="97" y="11"/>
                    </a:cubicBezTo>
                    <a:cubicBezTo>
                      <a:pt x="95" y="13"/>
                      <a:pt x="93" y="14"/>
                      <a:pt x="91" y="13"/>
                    </a:cubicBezTo>
                    <a:cubicBezTo>
                      <a:pt x="81" y="7"/>
                      <a:pt x="68" y="7"/>
                      <a:pt x="56" y="11"/>
                    </a:cubicBezTo>
                    <a:cubicBezTo>
                      <a:pt x="46" y="15"/>
                      <a:pt x="35" y="22"/>
                      <a:pt x="25" y="32"/>
                    </a:cubicBezTo>
                    <a:cubicBezTo>
                      <a:pt x="14" y="44"/>
                      <a:pt x="8" y="55"/>
                      <a:pt x="7" y="66"/>
                    </a:cubicBezTo>
                    <a:cubicBezTo>
                      <a:pt x="7" y="68"/>
                      <a:pt x="6" y="69"/>
                      <a:pt x="5" y="7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69" name="Google Shape;769;p38"/>
            <p:cNvSpPr/>
            <p:nvPr/>
          </p:nvSpPr>
          <p:spPr>
            <a:xfrm>
              <a:off x="3504912" y="694316"/>
              <a:ext cx="715401" cy="831787"/>
            </a:xfrm>
            <a:custGeom>
              <a:avLst/>
              <a:gdLst/>
              <a:ahLst/>
              <a:cxnLst/>
              <a:rect l="l" t="t" r="r" b="b"/>
              <a:pathLst>
                <a:path w="670" h="779" extrusionOk="0">
                  <a:moveTo>
                    <a:pt x="646" y="606"/>
                  </a:moveTo>
                  <a:cubicBezTo>
                    <a:pt x="503" y="710"/>
                    <a:pt x="328" y="773"/>
                    <a:pt x="139" y="779"/>
                  </a:cubicBezTo>
                  <a:cubicBezTo>
                    <a:pt x="137" y="779"/>
                    <a:pt x="138" y="756"/>
                    <a:pt x="136" y="757"/>
                  </a:cubicBezTo>
                  <a:cubicBezTo>
                    <a:pt x="139" y="734"/>
                    <a:pt x="141" y="735"/>
                    <a:pt x="146" y="716"/>
                  </a:cubicBezTo>
                  <a:cubicBezTo>
                    <a:pt x="176" y="610"/>
                    <a:pt x="184" y="551"/>
                    <a:pt x="184" y="551"/>
                  </a:cubicBezTo>
                  <a:cubicBezTo>
                    <a:pt x="184" y="551"/>
                    <a:pt x="169" y="458"/>
                    <a:pt x="162" y="376"/>
                  </a:cubicBezTo>
                  <a:cubicBezTo>
                    <a:pt x="158" y="331"/>
                    <a:pt x="156" y="289"/>
                    <a:pt x="160" y="269"/>
                  </a:cubicBezTo>
                  <a:cubicBezTo>
                    <a:pt x="160" y="269"/>
                    <a:pt x="156" y="273"/>
                    <a:pt x="149" y="278"/>
                  </a:cubicBezTo>
                  <a:cubicBezTo>
                    <a:pt x="129" y="292"/>
                    <a:pt x="86" y="314"/>
                    <a:pt x="54" y="271"/>
                  </a:cubicBezTo>
                  <a:cubicBezTo>
                    <a:pt x="54" y="271"/>
                    <a:pt x="36" y="273"/>
                    <a:pt x="20" y="263"/>
                  </a:cubicBezTo>
                  <a:cubicBezTo>
                    <a:pt x="12" y="258"/>
                    <a:pt x="5" y="250"/>
                    <a:pt x="0" y="236"/>
                  </a:cubicBezTo>
                  <a:cubicBezTo>
                    <a:pt x="0" y="236"/>
                    <a:pt x="17" y="197"/>
                    <a:pt x="38" y="152"/>
                  </a:cubicBezTo>
                  <a:cubicBezTo>
                    <a:pt x="49" y="129"/>
                    <a:pt x="61" y="104"/>
                    <a:pt x="73" y="81"/>
                  </a:cubicBezTo>
                  <a:cubicBezTo>
                    <a:pt x="84" y="59"/>
                    <a:pt x="95" y="39"/>
                    <a:pt x="104" y="27"/>
                  </a:cubicBezTo>
                  <a:cubicBezTo>
                    <a:pt x="109" y="21"/>
                    <a:pt x="113" y="16"/>
                    <a:pt x="116" y="14"/>
                  </a:cubicBezTo>
                  <a:cubicBezTo>
                    <a:pt x="126" y="7"/>
                    <a:pt x="142" y="7"/>
                    <a:pt x="158" y="11"/>
                  </a:cubicBezTo>
                  <a:cubicBezTo>
                    <a:pt x="188" y="17"/>
                    <a:pt x="220" y="34"/>
                    <a:pt x="220" y="34"/>
                  </a:cubicBezTo>
                  <a:cubicBezTo>
                    <a:pt x="220" y="34"/>
                    <a:pt x="223" y="14"/>
                    <a:pt x="235" y="3"/>
                  </a:cubicBezTo>
                  <a:cubicBezTo>
                    <a:pt x="235" y="2"/>
                    <a:pt x="235" y="2"/>
                    <a:pt x="236" y="2"/>
                  </a:cubicBezTo>
                  <a:cubicBezTo>
                    <a:pt x="237" y="1"/>
                    <a:pt x="237" y="0"/>
                    <a:pt x="238" y="0"/>
                  </a:cubicBezTo>
                  <a:cubicBezTo>
                    <a:pt x="238" y="0"/>
                    <a:pt x="293" y="27"/>
                    <a:pt x="351" y="59"/>
                  </a:cubicBezTo>
                  <a:cubicBezTo>
                    <a:pt x="395" y="83"/>
                    <a:pt x="441" y="110"/>
                    <a:pt x="464" y="130"/>
                  </a:cubicBezTo>
                  <a:cubicBezTo>
                    <a:pt x="470" y="135"/>
                    <a:pt x="475" y="140"/>
                    <a:pt x="477" y="144"/>
                  </a:cubicBezTo>
                  <a:cubicBezTo>
                    <a:pt x="493" y="172"/>
                    <a:pt x="511" y="220"/>
                    <a:pt x="532" y="265"/>
                  </a:cubicBezTo>
                  <a:cubicBezTo>
                    <a:pt x="541" y="283"/>
                    <a:pt x="550" y="300"/>
                    <a:pt x="559" y="315"/>
                  </a:cubicBezTo>
                  <a:cubicBezTo>
                    <a:pt x="593" y="369"/>
                    <a:pt x="666" y="417"/>
                    <a:pt x="670" y="477"/>
                  </a:cubicBezTo>
                  <a:cubicBezTo>
                    <a:pt x="671" y="495"/>
                    <a:pt x="661" y="545"/>
                    <a:pt x="646" y="606"/>
                  </a:cubicBezTo>
                  <a:close/>
                </a:path>
              </a:pathLst>
            </a:custGeom>
            <a:solidFill>
              <a:srgbClr val="EB927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38"/>
            <p:cNvSpPr/>
            <p:nvPr/>
          </p:nvSpPr>
          <p:spPr>
            <a:xfrm>
              <a:off x="3533742" y="585404"/>
              <a:ext cx="628912" cy="764518"/>
            </a:xfrm>
            <a:custGeom>
              <a:avLst/>
              <a:gdLst/>
              <a:ahLst/>
              <a:cxnLst/>
              <a:rect l="l" t="t" r="r" b="b"/>
              <a:pathLst>
                <a:path w="589" h="716" extrusionOk="0">
                  <a:moveTo>
                    <a:pt x="589" y="631"/>
                  </a:moveTo>
                  <a:lnTo>
                    <a:pt x="485" y="716"/>
                  </a:lnTo>
                  <a:lnTo>
                    <a:pt x="7" y="137"/>
                  </a:lnTo>
                  <a:lnTo>
                    <a:pt x="3" y="132"/>
                  </a:lnTo>
                  <a:lnTo>
                    <a:pt x="3" y="127"/>
                  </a:lnTo>
                  <a:lnTo>
                    <a:pt x="0" y="50"/>
                  </a:lnTo>
                  <a:lnTo>
                    <a:pt x="22" y="18"/>
                  </a:lnTo>
                  <a:lnTo>
                    <a:pt x="59" y="0"/>
                  </a:lnTo>
                  <a:lnTo>
                    <a:pt x="151" y="32"/>
                  </a:lnTo>
                  <a:lnTo>
                    <a:pt x="156" y="34"/>
                  </a:lnTo>
                  <a:lnTo>
                    <a:pt x="159" y="38"/>
                  </a:lnTo>
                  <a:lnTo>
                    <a:pt x="589" y="63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71" name="Google Shape;771;p38"/>
            <p:cNvGrpSpPr/>
            <p:nvPr/>
          </p:nvGrpSpPr>
          <p:grpSpPr>
            <a:xfrm>
              <a:off x="3530538" y="562981"/>
              <a:ext cx="179384" cy="171910"/>
              <a:chOff x="3530538" y="562981"/>
              <a:chExt cx="179384" cy="171910"/>
            </a:xfrm>
          </p:grpSpPr>
          <p:sp>
            <p:nvSpPr>
              <p:cNvPr id="772" name="Google Shape;772;p38"/>
              <p:cNvSpPr/>
              <p:nvPr/>
            </p:nvSpPr>
            <p:spPr>
              <a:xfrm>
                <a:off x="3530538" y="562981"/>
                <a:ext cx="67269" cy="76879"/>
              </a:xfrm>
              <a:custGeom>
                <a:avLst/>
                <a:gdLst/>
                <a:ahLst/>
                <a:cxnLst/>
                <a:rect l="l" t="t" r="r" b="b"/>
                <a:pathLst>
                  <a:path w="63" h="72" extrusionOk="0">
                    <a:moveTo>
                      <a:pt x="26" y="67"/>
                    </a:moveTo>
                    <a:cubicBezTo>
                      <a:pt x="19" y="70"/>
                      <a:pt x="11" y="72"/>
                      <a:pt x="3" y="71"/>
                    </a:cubicBezTo>
                    <a:lnTo>
                      <a:pt x="0" y="0"/>
                    </a:lnTo>
                    <a:lnTo>
                      <a:pt x="63" y="21"/>
                    </a:lnTo>
                    <a:cubicBezTo>
                      <a:pt x="58" y="41"/>
                      <a:pt x="44" y="59"/>
                      <a:pt x="26"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38"/>
              <p:cNvSpPr/>
              <p:nvPr/>
            </p:nvSpPr>
            <p:spPr>
              <a:xfrm>
                <a:off x="3535877" y="619572"/>
                <a:ext cx="174045" cy="115318"/>
              </a:xfrm>
              <a:custGeom>
                <a:avLst/>
                <a:gdLst/>
                <a:ahLst/>
                <a:cxnLst/>
                <a:rect l="l" t="t" r="r" b="b"/>
                <a:pathLst>
                  <a:path w="163" h="108" extrusionOk="0">
                    <a:moveTo>
                      <a:pt x="6" y="108"/>
                    </a:moveTo>
                    <a:cubicBezTo>
                      <a:pt x="3" y="108"/>
                      <a:pt x="0" y="105"/>
                      <a:pt x="0" y="102"/>
                    </a:cubicBezTo>
                    <a:cubicBezTo>
                      <a:pt x="0" y="99"/>
                      <a:pt x="2" y="96"/>
                      <a:pt x="5" y="96"/>
                    </a:cubicBezTo>
                    <a:lnTo>
                      <a:pt x="5" y="96"/>
                    </a:lnTo>
                    <a:cubicBezTo>
                      <a:pt x="6" y="96"/>
                      <a:pt x="72" y="90"/>
                      <a:pt x="153" y="2"/>
                    </a:cubicBezTo>
                    <a:cubicBezTo>
                      <a:pt x="155" y="0"/>
                      <a:pt x="159" y="-1"/>
                      <a:pt x="161" y="2"/>
                    </a:cubicBezTo>
                    <a:cubicBezTo>
                      <a:pt x="163" y="4"/>
                      <a:pt x="164" y="7"/>
                      <a:pt x="162" y="10"/>
                    </a:cubicBezTo>
                    <a:cubicBezTo>
                      <a:pt x="78" y="102"/>
                      <a:pt x="9" y="107"/>
                      <a:pt x="6" y="10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74" name="Google Shape;774;p38"/>
            <p:cNvSpPr/>
            <p:nvPr/>
          </p:nvSpPr>
          <p:spPr>
            <a:xfrm>
              <a:off x="3675754" y="899326"/>
              <a:ext cx="334210" cy="618234"/>
            </a:xfrm>
            <a:custGeom>
              <a:avLst/>
              <a:gdLst/>
              <a:ahLst/>
              <a:cxnLst/>
              <a:rect l="l" t="t" r="r" b="b"/>
              <a:pathLst>
                <a:path w="313" h="579" extrusionOk="0">
                  <a:moveTo>
                    <a:pt x="0" y="77"/>
                  </a:moveTo>
                  <a:cubicBezTo>
                    <a:pt x="0" y="77"/>
                    <a:pt x="-1" y="-5"/>
                    <a:pt x="63" y="0"/>
                  </a:cubicBezTo>
                  <a:cubicBezTo>
                    <a:pt x="63" y="0"/>
                    <a:pt x="124" y="124"/>
                    <a:pt x="174" y="205"/>
                  </a:cubicBezTo>
                  <a:cubicBezTo>
                    <a:pt x="223" y="287"/>
                    <a:pt x="313" y="446"/>
                    <a:pt x="313" y="446"/>
                  </a:cubicBezTo>
                  <a:lnTo>
                    <a:pt x="39" y="579"/>
                  </a:lnTo>
                  <a:lnTo>
                    <a:pt x="28" y="327"/>
                  </a:lnTo>
                  <a:lnTo>
                    <a:pt x="0" y="7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75" name="Google Shape;775;p38"/>
            <p:cNvGrpSpPr/>
            <p:nvPr/>
          </p:nvGrpSpPr>
          <p:grpSpPr>
            <a:xfrm>
              <a:off x="3501709" y="687909"/>
              <a:ext cx="455935" cy="839261"/>
              <a:chOff x="3501709" y="687909"/>
              <a:chExt cx="455935" cy="839261"/>
            </a:xfrm>
          </p:grpSpPr>
          <p:sp>
            <p:nvSpPr>
              <p:cNvPr id="776" name="Google Shape;776;p38"/>
              <p:cNvSpPr/>
              <p:nvPr/>
            </p:nvSpPr>
            <p:spPr>
              <a:xfrm>
                <a:off x="3501709" y="790414"/>
                <a:ext cx="177249" cy="196468"/>
              </a:xfrm>
              <a:custGeom>
                <a:avLst/>
                <a:gdLst/>
                <a:ahLst/>
                <a:cxnLst/>
                <a:rect l="l" t="t" r="r" b="b"/>
                <a:pathLst>
                  <a:path w="166" h="184" extrusionOk="0">
                    <a:moveTo>
                      <a:pt x="59" y="184"/>
                    </a:moveTo>
                    <a:cubicBezTo>
                      <a:pt x="25" y="184"/>
                      <a:pt x="2" y="154"/>
                      <a:pt x="1" y="152"/>
                    </a:cubicBezTo>
                    <a:cubicBezTo>
                      <a:pt x="0" y="150"/>
                      <a:pt x="0" y="148"/>
                      <a:pt x="0" y="146"/>
                    </a:cubicBezTo>
                    <a:cubicBezTo>
                      <a:pt x="1" y="145"/>
                      <a:pt x="3" y="143"/>
                      <a:pt x="4" y="143"/>
                    </a:cubicBezTo>
                    <a:cubicBezTo>
                      <a:pt x="5" y="143"/>
                      <a:pt x="45" y="134"/>
                      <a:pt x="64" y="103"/>
                    </a:cubicBezTo>
                    <a:cubicBezTo>
                      <a:pt x="85" y="68"/>
                      <a:pt x="65" y="9"/>
                      <a:pt x="65" y="8"/>
                    </a:cubicBezTo>
                    <a:cubicBezTo>
                      <a:pt x="64" y="5"/>
                      <a:pt x="66" y="2"/>
                      <a:pt x="69" y="0"/>
                    </a:cubicBezTo>
                    <a:cubicBezTo>
                      <a:pt x="72" y="-1"/>
                      <a:pt x="75" y="1"/>
                      <a:pt x="76" y="4"/>
                    </a:cubicBezTo>
                    <a:cubicBezTo>
                      <a:pt x="77" y="7"/>
                      <a:pt x="98" y="69"/>
                      <a:pt x="74" y="109"/>
                    </a:cubicBezTo>
                    <a:cubicBezTo>
                      <a:pt x="58" y="135"/>
                      <a:pt x="31" y="147"/>
                      <a:pt x="16" y="151"/>
                    </a:cubicBezTo>
                    <a:cubicBezTo>
                      <a:pt x="26" y="162"/>
                      <a:pt x="48" y="179"/>
                      <a:pt x="74" y="170"/>
                    </a:cubicBezTo>
                    <a:cubicBezTo>
                      <a:pt x="116" y="155"/>
                      <a:pt x="141" y="120"/>
                      <a:pt x="155" y="93"/>
                    </a:cubicBezTo>
                    <a:cubicBezTo>
                      <a:pt x="156" y="90"/>
                      <a:pt x="160" y="89"/>
                      <a:pt x="163" y="90"/>
                    </a:cubicBezTo>
                    <a:cubicBezTo>
                      <a:pt x="166" y="92"/>
                      <a:pt x="167" y="95"/>
                      <a:pt x="165" y="98"/>
                    </a:cubicBezTo>
                    <a:cubicBezTo>
                      <a:pt x="145" y="139"/>
                      <a:pt x="114" y="168"/>
                      <a:pt x="78" y="181"/>
                    </a:cubicBezTo>
                    <a:cubicBezTo>
                      <a:pt x="71" y="183"/>
                      <a:pt x="65" y="184"/>
                      <a:pt x="59" y="184"/>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777;p38"/>
              <p:cNvSpPr/>
              <p:nvPr/>
            </p:nvSpPr>
            <p:spPr>
              <a:xfrm>
                <a:off x="3749430" y="687909"/>
                <a:ext cx="145216" cy="81150"/>
              </a:xfrm>
              <a:custGeom>
                <a:avLst/>
                <a:gdLst/>
                <a:ahLst/>
                <a:cxnLst/>
                <a:rect l="l" t="t" r="r" b="b"/>
                <a:pathLst>
                  <a:path w="136" h="76" extrusionOk="0">
                    <a:moveTo>
                      <a:pt x="123" y="76"/>
                    </a:moveTo>
                    <a:cubicBezTo>
                      <a:pt x="110" y="76"/>
                      <a:pt x="85" y="75"/>
                      <a:pt x="58" y="64"/>
                    </a:cubicBezTo>
                    <a:cubicBezTo>
                      <a:pt x="17" y="47"/>
                      <a:pt x="1" y="10"/>
                      <a:pt x="1" y="8"/>
                    </a:cubicBezTo>
                    <a:cubicBezTo>
                      <a:pt x="-1" y="5"/>
                      <a:pt x="1" y="2"/>
                      <a:pt x="4" y="0"/>
                    </a:cubicBezTo>
                    <a:cubicBezTo>
                      <a:pt x="7" y="-1"/>
                      <a:pt x="10" y="1"/>
                      <a:pt x="12" y="4"/>
                    </a:cubicBezTo>
                    <a:cubicBezTo>
                      <a:pt x="12" y="4"/>
                      <a:pt x="26" y="38"/>
                      <a:pt x="63" y="53"/>
                    </a:cubicBezTo>
                    <a:cubicBezTo>
                      <a:pt x="97" y="67"/>
                      <a:pt x="130" y="64"/>
                      <a:pt x="130" y="64"/>
                    </a:cubicBezTo>
                    <a:cubicBezTo>
                      <a:pt x="133" y="64"/>
                      <a:pt x="136" y="67"/>
                      <a:pt x="136" y="70"/>
                    </a:cubicBezTo>
                    <a:cubicBezTo>
                      <a:pt x="137" y="74"/>
                      <a:pt x="134" y="76"/>
                      <a:pt x="131" y="76"/>
                    </a:cubicBezTo>
                    <a:cubicBezTo>
                      <a:pt x="131" y="76"/>
                      <a:pt x="128" y="76"/>
                      <a:pt x="123"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778;p38"/>
              <p:cNvSpPr/>
              <p:nvPr/>
            </p:nvSpPr>
            <p:spPr>
              <a:xfrm>
                <a:off x="3640518" y="886513"/>
                <a:ext cx="317125" cy="640658"/>
              </a:xfrm>
              <a:custGeom>
                <a:avLst/>
                <a:gdLst/>
                <a:ahLst/>
                <a:cxnLst/>
                <a:rect l="l" t="t" r="r" b="b"/>
                <a:pathLst>
                  <a:path w="297" h="600" extrusionOk="0">
                    <a:moveTo>
                      <a:pt x="296" y="388"/>
                    </a:moveTo>
                    <a:cubicBezTo>
                      <a:pt x="295" y="387"/>
                      <a:pt x="261" y="318"/>
                      <a:pt x="222" y="242"/>
                    </a:cubicBezTo>
                    <a:cubicBezTo>
                      <a:pt x="219" y="237"/>
                      <a:pt x="216" y="231"/>
                      <a:pt x="214" y="226"/>
                    </a:cubicBezTo>
                    <a:cubicBezTo>
                      <a:pt x="201" y="202"/>
                      <a:pt x="189" y="177"/>
                      <a:pt x="177" y="154"/>
                    </a:cubicBezTo>
                    <a:cubicBezTo>
                      <a:pt x="149" y="98"/>
                      <a:pt x="125" y="51"/>
                      <a:pt x="120" y="40"/>
                    </a:cubicBezTo>
                    <a:cubicBezTo>
                      <a:pt x="116" y="31"/>
                      <a:pt x="112" y="24"/>
                      <a:pt x="108" y="19"/>
                    </a:cubicBezTo>
                    <a:cubicBezTo>
                      <a:pt x="96" y="4"/>
                      <a:pt x="87" y="1"/>
                      <a:pt x="85" y="0"/>
                    </a:cubicBezTo>
                    <a:cubicBezTo>
                      <a:pt x="84" y="0"/>
                      <a:pt x="83" y="0"/>
                      <a:pt x="83" y="0"/>
                    </a:cubicBezTo>
                    <a:cubicBezTo>
                      <a:pt x="67" y="4"/>
                      <a:pt x="55" y="12"/>
                      <a:pt x="46" y="23"/>
                    </a:cubicBezTo>
                    <a:cubicBezTo>
                      <a:pt x="42" y="28"/>
                      <a:pt x="39" y="34"/>
                      <a:pt x="36" y="40"/>
                    </a:cubicBezTo>
                    <a:cubicBezTo>
                      <a:pt x="28" y="56"/>
                      <a:pt x="24" y="76"/>
                      <a:pt x="22" y="98"/>
                    </a:cubicBezTo>
                    <a:cubicBezTo>
                      <a:pt x="19" y="129"/>
                      <a:pt x="20" y="165"/>
                      <a:pt x="24" y="199"/>
                    </a:cubicBezTo>
                    <a:cubicBezTo>
                      <a:pt x="29" y="242"/>
                      <a:pt x="36" y="283"/>
                      <a:pt x="42" y="314"/>
                    </a:cubicBezTo>
                    <a:cubicBezTo>
                      <a:pt x="45" y="333"/>
                      <a:pt x="48" y="349"/>
                      <a:pt x="49" y="357"/>
                    </a:cubicBezTo>
                    <a:cubicBezTo>
                      <a:pt x="51" y="390"/>
                      <a:pt x="40" y="429"/>
                      <a:pt x="27" y="474"/>
                    </a:cubicBezTo>
                    <a:cubicBezTo>
                      <a:pt x="23" y="487"/>
                      <a:pt x="19" y="501"/>
                      <a:pt x="15" y="515"/>
                    </a:cubicBezTo>
                    <a:cubicBezTo>
                      <a:pt x="9" y="540"/>
                      <a:pt x="4" y="571"/>
                      <a:pt x="0" y="600"/>
                    </a:cubicBezTo>
                    <a:cubicBezTo>
                      <a:pt x="2" y="600"/>
                      <a:pt x="4" y="600"/>
                      <a:pt x="6" y="600"/>
                    </a:cubicBezTo>
                    <a:cubicBezTo>
                      <a:pt x="8" y="600"/>
                      <a:pt x="10" y="599"/>
                      <a:pt x="12" y="599"/>
                    </a:cubicBezTo>
                    <a:cubicBezTo>
                      <a:pt x="16" y="571"/>
                      <a:pt x="20" y="542"/>
                      <a:pt x="27" y="518"/>
                    </a:cubicBezTo>
                    <a:cubicBezTo>
                      <a:pt x="30" y="504"/>
                      <a:pt x="34" y="491"/>
                      <a:pt x="38" y="477"/>
                    </a:cubicBezTo>
                    <a:cubicBezTo>
                      <a:pt x="51" y="431"/>
                      <a:pt x="62" y="392"/>
                      <a:pt x="60" y="356"/>
                    </a:cubicBezTo>
                    <a:cubicBezTo>
                      <a:pt x="60" y="348"/>
                      <a:pt x="57" y="333"/>
                      <a:pt x="53" y="312"/>
                    </a:cubicBezTo>
                    <a:cubicBezTo>
                      <a:pt x="48" y="281"/>
                      <a:pt x="40" y="239"/>
                      <a:pt x="35" y="196"/>
                    </a:cubicBezTo>
                    <a:cubicBezTo>
                      <a:pt x="32" y="161"/>
                      <a:pt x="30" y="125"/>
                      <a:pt x="33" y="94"/>
                    </a:cubicBezTo>
                    <a:cubicBezTo>
                      <a:pt x="36" y="71"/>
                      <a:pt x="42" y="51"/>
                      <a:pt x="52" y="36"/>
                    </a:cubicBezTo>
                    <a:cubicBezTo>
                      <a:pt x="52" y="35"/>
                      <a:pt x="53" y="34"/>
                      <a:pt x="54" y="33"/>
                    </a:cubicBezTo>
                    <a:cubicBezTo>
                      <a:pt x="56" y="29"/>
                      <a:pt x="59" y="26"/>
                      <a:pt x="62" y="24"/>
                    </a:cubicBezTo>
                    <a:cubicBezTo>
                      <a:pt x="60" y="27"/>
                      <a:pt x="59" y="30"/>
                      <a:pt x="58" y="34"/>
                    </a:cubicBezTo>
                    <a:cubicBezTo>
                      <a:pt x="57" y="35"/>
                      <a:pt x="57" y="36"/>
                      <a:pt x="57" y="37"/>
                    </a:cubicBezTo>
                    <a:cubicBezTo>
                      <a:pt x="56" y="39"/>
                      <a:pt x="56" y="41"/>
                      <a:pt x="55" y="44"/>
                    </a:cubicBezTo>
                    <a:cubicBezTo>
                      <a:pt x="54" y="56"/>
                      <a:pt x="55" y="69"/>
                      <a:pt x="61" y="85"/>
                    </a:cubicBezTo>
                    <a:cubicBezTo>
                      <a:pt x="69" y="107"/>
                      <a:pt x="80" y="122"/>
                      <a:pt x="95" y="130"/>
                    </a:cubicBezTo>
                    <a:cubicBezTo>
                      <a:pt x="102" y="134"/>
                      <a:pt x="110" y="136"/>
                      <a:pt x="118" y="136"/>
                    </a:cubicBezTo>
                    <a:cubicBezTo>
                      <a:pt x="125" y="136"/>
                      <a:pt x="131" y="135"/>
                      <a:pt x="136" y="132"/>
                    </a:cubicBezTo>
                    <a:cubicBezTo>
                      <a:pt x="141" y="130"/>
                      <a:pt x="145" y="127"/>
                      <a:pt x="148" y="123"/>
                    </a:cubicBezTo>
                    <a:cubicBezTo>
                      <a:pt x="154" y="134"/>
                      <a:pt x="159" y="146"/>
                      <a:pt x="165" y="157"/>
                    </a:cubicBezTo>
                    <a:cubicBezTo>
                      <a:pt x="170" y="166"/>
                      <a:pt x="174" y="176"/>
                      <a:pt x="179" y="185"/>
                    </a:cubicBezTo>
                    <a:cubicBezTo>
                      <a:pt x="227" y="279"/>
                      <a:pt x="282" y="387"/>
                      <a:pt x="286" y="394"/>
                    </a:cubicBezTo>
                    <a:cubicBezTo>
                      <a:pt x="287" y="397"/>
                      <a:pt x="291" y="398"/>
                      <a:pt x="294" y="397"/>
                    </a:cubicBezTo>
                    <a:cubicBezTo>
                      <a:pt x="297" y="395"/>
                      <a:pt x="298" y="391"/>
                      <a:pt x="296" y="388"/>
                    </a:cubicBezTo>
                    <a:moveTo>
                      <a:pt x="141" y="113"/>
                    </a:moveTo>
                    <a:cubicBezTo>
                      <a:pt x="138" y="118"/>
                      <a:pt x="133" y="121"/>
                      <a:pt x="128" y="122"/>
                    </a:cubicBezTo>
                    <a:cubicBezTo>
                      <a:pt x="119" y="125"/>
                      <a:pt x="109" y="124"/>
                      <a:pt x="101" y="119"/>
                    </a:cubicBezTo>
                    <a:cubicBezTo>
                      <a:pt x="88" y="113"/>
                      <a:pt x="79" y="100"/>
                      <a:pt x="72" y="80"/>
                    </a:cubicBezTo>
                    <a:cubicBezTo>
                      <a:pt x="68" y="68"/>
                      <a:pt x="66" y="57"/>
                      <a:pt x="67" y="48"/>
                    </a:cubicBezTo>
                    <a:cubicBezTo>
                      <a:pt x="67" y="47"/>
                      <a:pt x="67" y="46"/>
                      <a:pt x="67" y="45"/>
                    </a:cubicBezTo>
                    <a:cubicBezTo>
                      <a:pt x="68" y="39"/>
                      <a:pt x="70" y="34"/>
                      <a:pt x="72" y="29"/>
                    </a:cubicBezTo>
                    <a:cubicBezTo>
                      <a:pt x="75" y="24"/>
                      <a:pt x="79" y="20"/>
                      <a:pt x="84" y="16"/>
                    </a:cubicBezTo>
                    <a:cubicBezTo>
                      <a:pt x="85" y="16"/>
                      <a:pt x="88" y="17"/>
                      <a:pt x="90" y="18"/>
                    </a:cubicBezTo>
                    <a:cubicBezTo>
                      <a:pt x="91" y="19"/>
                      <a:pt x="92" y="20"/>
                      <a:pt x="94" y="20"/>
                    </a:cubicBezTo>
                    <a:cubicBezTo>
                      <a:pt x="94" y="21"/>
                      <a:pt x="95" y="21"/>
                      <a:pt x="96" y="22"/>
                    </a:cubicBezTo>
                    <a:cubicBezTo>
                      <a:pt x="100" y="27"/>
                      <a:pt x="104" y="34"/>
                      <a:pt x="109" y="44"/>
                    </a:cubicBezTo>
                    <a:cubicBezTo>
                      <a:pt x="113" y="52"/>
                      <a:pt x="126" y="78"/>
                      <a:pt x="143" y="111"/>
                    </a:cubicBezTo>
                    <a:cubicBezTo>
                      <a:pt x="142" y="112"/>
                      <a:pt x="142" y="112"/>
                      <a:pt x="141" y="1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86" name="Google Shape;786;p38"/>
            <p:cNvGrpSpPr/>
            <p:nvPr/>
          </p:nvGrpSpPr>
          <p:grpSpPr>
            <a:xfrm>
              <a:off x="2707293" y="-377718"/>
              <a:ext cx="1781028" cy="1795976"/>
              <a:chOff x="2707293" y="-377718"/>
              <a:chExt cx="1781028" cy="1795976"/>
            </a:xfrm>
          </p:grpSpPr>
          <p:sp>
            <p:nvSpPr>
              <p:cNvPr id="787" name="Google Shape;787;p38"/>
              <p:cNvSpPr/>
              <p:nvPr/>
            </p:nvSpPr>
            <p:spPr>
              <a:xfrm>
                <a:off x="2707293" y="503186"/>
                <a:ext cx="178316" cy="178316"/>
              </a:xfrm>
              <a:custGeom>
                <a:avLst/>
                <a:gdLst/>
                <a:ahLst/>
                <a:cxnLst/>
                <a:rect l="l" t="t" r="r" b="b"/>
                <a:pathLst>
                  <a:path w="167" h="167" extrusionOk="0">
                    <a:moveTo>
                      <a:pt x="83" y="167"/>
                    </a:moveTo>
                    <a:cubicBezTo>
                      <a:pt x="37" y="167"/>
                      <a:pt x="0" y="129"/>
                      <a:pt x="0" y="83"/>
                    </a:cubicBezTo>
                    <a:cubicBezTo>
                      <a:pt x="0" y="37"/>
                      <a:pt x="37" y="0"/>
                      <a:pt x="83" y="0"/>
                    </a:cubicBezTo>
                    <a:cubicBezTo>
                      <a:pt x="129" y="0"/>
                      <a:pt x="167" y="37"/>
                      <a:pt x="167" y="83"/>
                    </a:cubicBezTo>
                    <a:cubicBezTo>
                      <a:pt x="167" y="129"/>
                      <a:pt x="129" y="167"/>
                      <a:pt x="83" y="167"/>
                    </a:cubicBezTo>
                    <a:moveTo>
                      <a:pt x="83" y="12"/>
                    </a:moveTo>
                    <a:cubicBezTo>
                      <a:pt x="44" y="12"/>
                      <a:pt x="12" y="44"/>
                      <a:pt x="12" y="83"/>
                    </a:cubicBezTo>
                    <a:cubicBezTo>
                      <a:pt x="12" y="123"/>
                      <a:pt x="44" y="155"/>
                      <a:pt x="83" y="155"/>
                    </a:cubicBezTo>
                    <a:cubicBezTo>
                      <a:pt x="123" y="155"/>
                      <a:pt x="155" y="123"/>
                      <a:pt x="155" y="83"/>
                    </a:cubicBezTo>
                    <a:cubicBezTo>
                      <a:pt x="155" y="44"/>
                      <a:pt x="123" y="12"/>
                      <a:pt x="83" y="12"/>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8" name="Google Shape;788;p38"/>
              <p:cNvSpPr/>
              <p:nvPr/>
            </p:nvSpPr>
            <p:spPr>
              <a:xfrm>
                <a:off x="3333002" y="-377718"/>
                <a:ext cx="190062" cy="190062"/>
              </a:xfrm>
              <a:custGeom>
                <a:avLst/>
                <a:gdLst/>
                <a:ahLst/>
                <a:cxnLst/>
                <a:rect l="l" t="t" r="r" b="b"/>
                <a:pathLst>
                  <a:path w="178" h="178" extrusionOk="0">
                    <a:moveTo>
                      <a:pt x="89" y="178"/>
                    </a:moveTo>
                    <a:cubicBezTo>
                      <a:pt x="40" y="178"/>
                      <a:pt x="0" y="138"/>
                      <a:pt x="0" y="89"/>
                    </a:cubicBezTo>
                    <a:cubicBezTo>
                      <a:pt x="0" y="40"/>
                      <a:pt x="40" y="0"/>
                      <a:pt x="89" y="0"/>
                    </a:cubicBezTo>
                    <a:cubicBezTo>
                      <a:pt x="138" y="0"/>
                      <a:pt x="178" y="40"/>
                      <a:pt x="178" y="89"/>
                    </a:cubicBezTo>
                    <a:cubicBezTo>
                      <a:pt x="178" y="138"/>
                      <a:pt x="138" y="178"/>
                      <a:pt x="89" y="178"/>
                    </a:cubicBezTo>
                    <a:moveTo>
                      <a:pt x="89" y="12"/>
                    </a:moveTo>
                    <a:cubicBezTo>
                      <a:pt x="47" y="12"/>
                      <a:pt x="12" y="47"/>
                      <a:pt x="12" y="89"/>
                    </a:cubicBezTo>
                    <a:cubicBezTo>
                      <a:pt x="12" y="132"/>
                      <a:pt x="47" y="166"/>
                      <a:pt x="89" y="166"/>
                    </a:cubicBezTo>
                    <a:cubicBezTo>
                      <a:pt x="132" y="166"/>
                      <a:pt x="166" y="132"/>
                      <a:pt x="166" y="89"/>
                    </a:cubicBezTo>
                    <a:cubicBezTo>
                      <a:pt x="166" y="47"/>
                      <a:pt x="132" y="12"/>
                      <a:pt x="89" y="12"/>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9" name="Google Shape;789;p38"/>
              <p:cNvSpPr/>
              <p:nvPr/>
            </p:nvSpPr>
            <p:spPr>
              <a:xfrm>
                <a:off x="4329225" y="718874"/>
                <a:ext cx="159097" cy="159097"/>
              </a:xfrm>
              <a:custGeom>
                <a:avLst/>
                <a:gdLst/>
                <a:ahLst/>
                <a:cxnLst/>
                <a:rect l="l" t="t" r="r" b="b"/>
                <a:pathLst>
                  <a:path w="149" h="149" extrusionOk="0">
                    <a:moveTo>
                      <a:pt x="74" y="149"/>
                    </a:moveTo>
                    <a:cubicBezTo>
                      <a:pt x="34" y="149"/>
                      <a:pt x="0" y="115"/>
                      <a:pt x="0" y="74"/>
                    </a:cubicBezTo>
                    <a:cubicBezTo>
                      <a:pt x="0" y="34"/>
                      <a:pt x="34" y="0"/>
                      <a:pt x="74" y="0"/>
                    </a:cubicBezTo>
                    <a:cubicBezTo>
                      <a:pt x="115" y="0"/>
                      <a:pt x="149" y="34"/>
                      <a:pt x="149" y="74"/>
                    </a:cubicBezTo>
                    <a:cubicBezTo>
                      <a:pt x="148" y="115"/>
                      <a:pt x="115" y="149"/>
                      <a:pt x="74" y="149"/>
                    </a:cubicBezTo>
                    <a:moveTo>
                      <a:pt x="74" y="12"/>
                    </a:moveTo>
                    <a:cubicBezTo>
                      <a:pt x="40" y="12"/>
                      <a:pt x="12" y="40"/>
                      <a:pt x="12" y="74"/>
                    </a:cubicBezTo>
                    <a:cubicBezTo>
                      <a:pt x="12" y="109"/>
                      <a:pt x="40" y="136"/>
                      <a:pt x="74" y="136"/>
                    </a:cubicBezTo>
                    <a:cubicBezTo>
                      <a:pt x="109" y="136"/>
                      <a:pt x="136" y="109"/>
                      <a:pt x="136" y="74"/>
                    </a:cubicBezTo>
                    <a:cubicBezTo>
                      <a:pt x="136" y="40"/>
                      <a:pt x="109" y="12"/>
                      <a:pt x="74" y="12"/>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790;p38"/>
              <p:cNvSpPr/>
              <p:nvPr/>
            </p:nvSpPr>
            <p:spPr>
              <a:xfrm>
                <a:off x="3369306" y="1263433"/>
                <a:ext cx="153758" cy="154826"/>
              </a:xfrm>
              <a:custGeom>
                <a:avLst/>
                <a:gdLst/>
                <a:ahLst/>
                <a:cxnLst/>
                <a:rect l="l" t="t" r="r" b="b"/>
                <a:pathLst>
                  <a:path w="144" h="145" extrusionOk="0">
                    <a:moveTo>
                      <a:pt x="72" y="145"/>
                    </a:moveTo>
                    <a:cubicBezTo>
                      <a:pt x="33" y="145"/>
                      <a:pt x="0" y="112"/>
                      <a:pt x="0" y="73"/>
                    </a:cubicBezTo>
                    <a:cubicBezTo>
                      <a:pt x="0" y="33"/>
                      <a:pt x="33" y="0"/>
                      <a:pt x="72" y="0"/>
                    </a:cubicBezTo>
                    <a:cubicBezTo>
                      <a:pt x="112" y="0"/>
                      <a:pt x="144" y="33"/>
                      <a:pt x="144" y="73"/>
                    </a:cubicBezTo>
                    <a:cubicBezTo>
                      <a:pt x="144" y="112"/>
                      <a:pt x="112" y="145"/>
                      <a:pt x="72" y="145"/>
                    </a:cubicBezTo>
                    <a:moveTo>
                      <a:pt x="72" y="12"/>
                    </a:moveTo>
                    <a:cubicBezTo>
                      <a:pt x="39" y="12"/>
                      <a:pt x="12" y="39"/>
                      <a:pt x="12" y="73"/>
                    </a:cubicBezTo>
                    <a:cubicBezTo>
                      <a:pt x="12" y="106"/>
                      <a:pt x="39" y="133"/>
                      <a:pt x="72" y="133"/>
                    </a:cubicBezTo>
                    <a:cubicBezTo>
                      <a:pt x="105" y="133"/>
                      <a:pt x="132" y="106"/>
                      <a:pt x="132" y="73"/>
                    </a:cubicBezTo>
                    <a:cubicBezTo>
                      <a:pt x="132" y="39"/>
                      <a:pt x="105" y="12"/>
                      <a:pt x="72" y="12"/>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791" name="Google Shape;791;p38"/>
          <p:cNvSpPr/>
          <p:nvPr/>
        </p:nvSpPr>
        <p:spPr>
          <a:xfrm rot="1754525">
            <a:off x="814163" y="3824321"/>
            <a:ext cx="356192" cy="356454"/>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grpSp>
        <p:nvGrpSpPr>
          <p:cNvPr id="792" name="Google Shape;792;p38"/>
          <p:cNvGrpSpPr/>
          <p:nvPr/>
        </p:nvGrpSpPr>
        <p:grpSpPr>
          <a:xfrm rot="1180960">
            <a:off x="1943727" y="2921964"/>
            <a:ext cx="1129217" cy="1129819"/>
            <a:chOff x="9506556" y="1154763"/>
            <a:chExt cx="2817276" cy="2818776"/>
          </a:xfrm>
        </p:grpSpPr>
        <p:sp>
          <p:nvSpPr>
            <p:cNvPr id="793" name="Google Shape;793;p38"/>
            <p:cNvSpPr/>
            <p:nvPr/>
          </p:nvSpPr>
          <p:spPr>
            <a:xfrm>
              <a:off x="9506556" y="1154763"/>
              <a:ext cx="2817276" cy="2818776"/>
            </a:xfrm>
            <a:custGeom>
              <a:avLst/>
              <a:gdLst/>
              <a:ahLst/>
              <a:cxnLst/>
              <a:rect l="l" t="t" r="r" b="b"/>
              <a:pathLst>
                <a:path w="1896" h="1897" extrusionOk="0">
                  <a:moveTo>
                    <a:pt x="948" y="1897"/>
                  </a:moveTo>
                  <a:cubicBezTo>
                    <a:pt x="899" y="1897"/>
                    <a:pt x="849" y="1893"/>
                    <a:pt x="801" y="1885"/>
                  </a:cubicBezTo>
                  <a:cubicBezTo>
                    <a:pt x="702" y="1870"/>
                    <a:pt x="606" y="1839"/>
                    <a:pt x="516" y="1793"/>
                  </a:cubicBezTo>
                  <a:cubicBezTo>
                    <a:pt x="363" y="1714"/>
                    <a:pt x="234" y="1596"/>
                    <a:pt x="143" y="1450"/>
                  </a:cubicBezTo>
                  <a:cubicBezTo>
                    <a:pt x="49" y="1300"/>
                    <a:pt x="0" y="1126"/>
                    <a:pt x="0" y="949"/>
                  </a:cubicBezTo>
                  <a:cubicBezTo>
                    <a:pt x="0" y="827"/>
                    <a:pt x="23" y="709"/>
                    <a:pt x="67" y="597"/>
                  </a:cubicBezTo>
                  <a:cubicBezTo>
                    <a:pt x="153" y="382"/>
                    <a:pt x="314" y="206"/>
                    <a:pt x="522" y="102"/>
                  </a:cubicBezTo>
                  <a:cubicBezTo>
                    <a:pt x="655" y="35"/>
                    <a:pt x="798" y="0"/>
                    <a:pt x="948" y="0"/>
                  </a:cubicBezTo>
                  <a:cubicBezTo>
                    <a:pt x="1112" y="0"/>
                    <a:pt x="1272" y="43"/>
                    <a:pt x="1413" y="123"/>
                  </a:cubicBezTo>
                  <a:cubicBezTo>
                    <a:pt x="1550" y="200"/>
                    <a:pt x="1667" y="312"/>
                    <a:pt x="1751" y="445"/>
                  </a:cubicBezTo>
                  <a:cubicBezTo>
                    <a:pt x="1809" y="538"/>
                    <a:pt x="1850" y="639"/>
                    <a:pt x="1874" y="745"/>
                  </a:cubicBezTo>
                  <a:cubicBezTo>
                    <a:pt x="1874" y="747"/>
                    <a:pt x="1874" y="748"/>
                    <a:pt x="1875" y="750"/>
                  </a:cubicBezTo>
                  <a:cubicBezTo>
                    <a:pt x="1880" y="776"/>
                    <a:pt x="1885" y="803"/>
                    <a:pt x="1888" y="830"/>
                  </a:cubicBezTo>
                  <a:cubicBezTo>
                    <a:pt x="1890" y="844"/>
                    <a:pt x="1891" y="858"/>
                    <a:pt x="1893" y="872"/>
                  </a:cubicBezTo>
                  <a:cubicBezTo>
                    <a:pt x="1895" y="897"/>
                    <a:pt x="1896" y="923"/>
                    <a:pt x="1896" y="949"/>
                  </a:cubicBezTo>
                  <a:cubicBezTo>
                    <a:pt x="1896" y="1124"/>
                    <a:pt x="1847" y="1295"/>
                    <a:pt x="1756" y="1444"/>
                  </a:cubicBezTo>
                  <a:lnTo>
                    <a:pt x="1754" y="1447"/>
                  </a:lnTo>
                  <a:cubicBezTo>
                    <a:pt x="1739" y="1472"/>
                    <a:pt x="1721" y="1497"/>
                    <a:pt x="1703" y="1521"/>
                  </a:cubicBezTo>
                  <a:cubicBezTo>
                    <a:pt x="1617" y="1635"/>
                    <a:pt x="1504" y="1730"/>
                    <a:pt x="1376" y="1795"/>
                  </a:cubicBezTo>
                  <a:cubicBezTo>
                    <a:pt x="1243" y="1862"/>
                    <a:pt x="1099" y="1897"/>
                    <a:pt x="948" y="189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38"/>
            <p:cNvSpPr/>
            <p:nvPr/>
          </p:nvSpPr>
          <p:spPr>
            <a:xfrm>
              <a:off x="9591253" y="1209741"/>
              <a:ext cx="2634510" cy="2554284"/>
            </a:xfrm>
            <a:custGeom>
              <a:avLst/>
              <a:gdLst/>
              <a:ahLst/>
              <a:cxnLst/>
              <a:rect l="l" t="t" r="r" b="b"/>
              <a:pathLst>
                <a:path w="1773" h="1719" extrusionOk="0">
                  <a:moveTo>
                    <a:pt x="1414" y="882"/>
                  </a:moveTo>
                  <a:cubicBezTo>
                    <a:pt x="1414" y="962"/>
                    <a:pt x="1792" y="1068"/>
                    <a:pt x="1772" y="1141"/>
                  </a:cubicBezTo>
                  <a:cubicBezTo>
                    <a:pt x="1711" y="1379"/>
                    <a:pt x="1555" y="1579"/>
                    <a:pt x="1348" y="1700"/>
                  </a:cubicBezTo>
                  <a:cubicBezTo>
                    <a:pt x="1213" y="1778"/>
                    <a:pt x="1060" y="1597"/>
                    <a:pt x="894" y="1597"/>
                  </a:cubicBezTo>
                  <a:cubicBezTo>
                    <a:pt x="636" y="1597"/>
                    <a:pt x="400" y="1716"/>
                    <a:pt x="235" y="1544"/>
                  </a:cubicBezTo>
                  <a:cubicBezTo>
                    <a:pt x="120" y="1425"/>
                    <a:pt x="37" y="1276"/>
                    <a:pt x="1" y="1109"/>
                  </a:cubicBezTo>
                  <a:cubicBezTo>
                    <a:pt x="-13" y="1045"/>
                    <a:pt x="227" y="920"/>
                    <a:pt x="227" y="853"/>
                  </a:cubicBezTo>
                  <a:cubicBezTo>
                    <a:pt x="227" y="525"/>
                    <a:pt x="152" y="297"/>
                    <a:pt x="411" y="137"/>
                  </a:cubicBezTo>
                  <a:cubicBezTo>
                    <a:pt x="550" y="50"/>
                    <a:pt x="715" y="0"/>
                    <a:pt x="891" y="0"/>
                  </a:cubicBezTo>
                  <a:cubicBezTo>
                    <a:pt x="968" y="0"/>
                    <a:pt x="1042" y="9"/>
                    <a:pt x="1113" y="27"/>
                  </a:cubicBezTo>
                  <a:cubicBezTo>
                    <a:pt x="1508" y="126"/>
                    <a:pt x="1414" y="456"/>
                    <a:pt x="1414" y="88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38"/>
            <p:cNvSpPr/>
            <p:nvPr/>
          </p:nvSpPr>
          <p:spPr>
            <a:xfrm>
              <a:off x="11158882" y="1249861"/>
              <a:ext cx="1109971" cy="1717715"/>
            </a:xfrm>
            <a:custGeom>
              <a:avLst/>
              <a:gdLst/>
              <a:ahLst/>
              <a:cxnLst/>
              <a:rect l="l" t="t" r="r" b="b"/>
              <a:pathLst>
                <a:path w="747" h="1156" extrusionOk="0">
                  <a:moveTo>
                    <a:pt x="747" y="884"/>
                  </a:moveTo>
                  <a:cubicBezTo>
                    <a:pt x="747" y="964"/>
                    <a:pt x="737" y="1041"/>
                    <a:pt x="717" y="1114"/>
                  </a:cubicBezTo>
                  <a:cubicBezTo>
                    <a:pt x="671" y="1141"/>
                    <a:pt x="619" y="1156"/>
                    <a:pt x="566" y="1156"/>
                  </a:cubicBezTo>
                  <a:cubicBezTo>
                    <a:pt x="446" y="1155"/>
                    <a:pt x="335" y="1074"/>
                    <a:pt x="279" y="967"/>
                  </a:cubicBezTo>
                  <a:cubicBezTo>
                    <a:pt x="223" y="861"/>
                    <a:pt x="216" y="734"/>
                    <a:pt x="238" y="616"/>
                  </a:cubicBezTo>
                  <a:cubicBezTo>
                    <a:pt x="245" y="579"/>
                    <a:pt x="255" y="541"/>
                    <a:pt x="247" y="505"/>
                  </a:cubicBezTo>
                  <a:cubicBezTo>
                    <a:pt x="228" y="422"/>
                    <a:pt x="132" y="387"/>
                    <a:pt x="71" y="327"/>
                  </a:cubicBezTo>
                  <a:cubicBezTo>
                    <a:pt x="-7" y="250"/>
                    <a:pt x="-32" y="78"/>
                    <a:pt x="58" y="0"/>
                  </a:cubicBezTo>
                  <a:cubicBezTo>
                    <a:pt x="453" y="99"/>
                    <a:pt x="747" y="458"/>
                    <a:pt x="747" y="88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38"/>
            <p:cNvSpPr/>
            <p:nvPr/>
          </p:nvSpPr>
          <p:spPr>
            <a:xfrm>
              <a:off x="9560049" y="1413311"/>
              <a:ext cx="756326" cy="1444307"/>
            </a:xfrm>
            <a:custGeom>
              <a:avLst/>
              <a:gdLst/>
              <a:ahLst/>
              <a:cxnLst/>
              <a:rect l="l" t="t" r="r" b="b"/>
              <a:pathLst>
                <a:path w="509" h="972" extrusionOk="0">
                  <a:moveTo>
                    <a:pt x="509" y="202"/>
                  </a:moveTo>
                  <a:cubicBezTo>
                    <a:pt x="507" y="279"/>
                    <a:pt x="473" y="356"/>
                    <a:pt x="416" y="407"/>
                  </a:cubicBezTo>
                  <a:cubicBezTo>
                    <a:pt x="391" y="430"/>
                    <a:pt x="360" y="450"/>
                    <a:pt x="349" y="482"/>
                  </a:cubicBezTo>
                  <a:cubicBezTo>
                    <a:pt x="343" y="499"/>
                    <a:pt x="344" y="518"/>
                    <a:pt x="345" y="536"/>
                  </a:cubicBezTo>
                  <a:cubicBezTo>
                    <a:pt x="349" y="640"/>
                    <a:pt x="348" y="750"/>
                    <a:pt x="291" y="838"/>
                  </a:cubicBezTo>
                  <a:cubicBezTo>
                    <a:pt x="234" y="926"/>
                    <a:pt x="126" y="973"/>
                    <a:pt x="21" y="972"/>
                  </a:cubicBezTo>
                  <a:cubicBezTo>
                    <a:pt x="7" y="908"/>
                    <a:pt x="0" y="842"/>
                    <a:pt x="0" y="775"/>
                  </a:cubicBezTo>
                  <a:cubicBezTo>
                    <a:pt x="0" y="447"/>
                    <a:pt x="172" y="160"/>
                    <a:pt x="431" y="0"/>
                  </a:cubicBezTo>
                  <a:cubicBezTo>
                    <a:pt x="484" y="51"/>
                    <a:pt x="511" y="134"/>
                    <a:pt x="509" y="2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38"/>
            <p:cNvSpPr/>
            <p:nvPr/>
          </p:nvSpPr>
          <p:spPr>
            <a:xfrm>
              <a:off x="9940440" y="3370257"/>
              <a:ext cx="1653812" cy="548302"/>
            </a:xfrm>
            <a:custGeom>
              <a:avLst/>
              <a:gdLst/>
              <a:ahLst/>
              <a:cxnLst/>
              <a:rect l="l" t="t" r="r" b="b"/>
              <a:pathLst>
                <a:path w="1113" h="369" extrusionOk="0">
                  <a:moveTo>
                    <a:pt x="1113" y="246"/>
                  </a:moveTo>
                  <a:cubicBezTo>
                    <a:pt x="978" y="324"/>
                    <a:pt x="823" y="369"/>
                    <a:pt x="656" y="369"/>
                  </a:cubicBezTo>
                  <a:cubicBezTo>
                    <a:pt x="398" y="369"/>
                    <a:pt x="165" y="262"/>
                    <a:pt x="0" y="90"/>
                  </a:cubicBezTo>
                  <a:cubicBezTo>
                    <a:pt x="35" y="57"/>
                    <a:pt x="79" y="32"/>
                    <a:pt x="121" y="17"/>
                  </a:cubicBezTo>
                  <a:cubicBezTo>
                    <a:pt x="213" y="-14"/>
                    <a:pt x="319" y="-2"/>
                    <a:pt x="401" y="50"/>
                  </a:cubicBezTo>
                  <a:cubicBezTo>
                    <a:pt x="417" y="60"/>
                    <a:pt x="431" y="71"/>
                    <a:pt x="449" y="75"/>
                  </a:cubicBezTo>
                  <a:cubicBezTo>
                    <a:pt x="476" y="83"/>
                    <a:pt x="505" y="73"/>
                    <a:pt x="531" y="64"/>
                  </a:cubicBezTo>
                  <a:cubicBezTo>
                    <a:pt x="620" y="34"/>
                    <a:pt x="711" y="3"/>
                    <a:pt x="806" y="1"/>
                  </a:cubicBezTo>
                  <a:cubicBezTo>
                    <a:pt x="900" y="-2"/>
                    <a:pt x="999" y="29"/>
                    <a:pt x="1058" y="102"/>
                  </a:cubicBezTo>
                  <a:cubicBezTo>
                    <a:pt x="1091" y="142"/>
                    <a:pt x="1109" y="194"/>
                    <a:pt x="1113" y="24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98" name="Google Shape;798;p38"/>
            <p:cNvGrpSpPr/>
            <p:nvPr/>
          </p:nvGrpSpPr>
          <p:grpSpPr>
            <a:xfrm>
              <a:off x="10381754" y="1258776"/>
              <a:ext cx="1405666" cy="1046082"/>
              <a:chOff x="10381754" y="1258776"/>
              <a:chExt cx="1405666" cy="1046082"/>
            </a:xfrm>
          </p:grpSpPr>
          <p:sp>
            <p:nvSpPr>
              <p:cNvPr id="799" name="Google Shape;799;p38"/>
              <p:cNvSpPr/>
              <p:nvPr/>
            </p:nvSpPr>
            <p:spPr>
              <a:xfrm>
                <a:off x="10381754" y="1927437"/>
                <a:ext cx="270435" cy="46063"/>
              </a:xfrm>
              <a:custGeom>
                <a:avLst/>
                <a:gdLst/>
                <a:ahLst/>
                <a:cxnLst/>
                <a:rect l="l" t="t" r="r" b="b"/>
                <a:pathLst>
                  <a:path w="182" h="31" extrusionOk="0">
                    <a:moveTo>
                      <a:pt x="176" y="31"/>
                    </a:moveTo>
                    <a:lnTo>
                      <a:pt x="176" y="31"/>
                    </a:lnTo>
                    <a:lnTo>
                      <a:pt x="5" y="11"/>
                    </a:lnTo>
                    <a:cubicBezTo>
                      <a:pt x="2" y="11"/>
                      <a:pt x="0" y="8"/>
                      <a:pt x="1" y="5"/>
                    </a:cubicBezTo>
                    <a:cubicBezTo>
                      <a:pt x="1" y="2"/>
                      <a:pt x="4" y="0"/>
                      <a:pt x="7" y="0"/>
                    </a:cubicBezTo>
                    <a:lnTo>
                      <a:pt x="177" y="20"/>
                    </a:lnTo>
                    <a:cubicBezTo>
                      <a:pt x="180" y="20"/>
                      <a:pt x="182" y="23"/>
                      <a:pt x="182" y="26"/>
                    </a:cubicBezTo>
                    <a:cubicBezTo>
                      <a:pt x="182" y="29"/>
                      <a:pt x="179" y="31"/>
                      <a:pt x="176" y="31"/>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38"/>
              <p:cNvSpPr/>
              <p:nvPr/>
            </p:nvSpPr>
            <p:spPr>
              <a:xfrm>
                <a:off x="10414444" y="1683747"/>
                <a:ext cx="228829" cy="69838"/>
              </a:xfrm>
              <a:custGeom>
                <a:avLst/>
                <a:gdLst/>
                <a:ahLst/>
                <a:cxnLst/>
                <a:rect l="l" t="t" r="r" b="b"/>
                <a:pathLst>
                  <a:path w="154" h="47" extrusionOk="0">
                    <a:moveTo>
                      <a:pt x="149" y="47"/>
                    </a:moveTo>
                    <a:cubicBezTo>
                      <a:pt x="148" y="47"/>
                      <a:pt x="148" y="47"/>
                      <a:pt x="147" y="46"/>
                    </a:cubicBezTo>
                    <a:lnTo>
                      <a:pt x="5" y="10"/>
                    </a:lnTo>
                    <a:cubicBezTo>
                      <a:pt x="2" y="9"/>
                      <a:pt x="0" y="7"/>
                      <a:pt x="1" y="4"/>
                    </a:cubicBezTo>
                    <a:cubicBezTo>
                      <a:pt x="2" y="1"/>
                      <a:pt x="5" y="-1"/>
                      <a:pt x="8" y="0"/>
                    </a:cubicBezTo>
                    <a:lnTo>
                      <a:pt x="150" y="36"/>
                    </a:lnTo>
                    <a:cubicBezTo>
                      <a:pt x="153" y="37"/>
                      <a:pt x="155" y="40"/>
                      <a:pt x="154" y="43"/>
                    </a:cubicBezTo>
                    <a:cubicBezTo>
                      <a:pt x="153" y="45"/>
                      <a:pt x="151" y="47"/>
                      <a:pt x="149" y="4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38"/>
              <p:cNvSpPr/>
              <p:nvPr/>
            </p:nvSpPr>
            <p:spPr>
              <a:xfrm>
                <a:off x="10571950" y="1420741"/>
                <a:ext cx="154534" cy="115901"/>
              </a:xfrm>
              <a:custGeom>
                <a:avLst/>
                <a:gdLst/>
                <a:ahLst/>
                <a:cxnLst/>
                <a:rect l="l" t="t" r="r" b="b"/>
                <a:pathLst>
                  <a:path w="104" h="78" extrusionOk="0">
                    <a:moveTo>
                      <a:pt x="99" y="78"/>
                    </a:moveTo>
                    <a:cubicBezTo>
                      <a:pt x="98" y="78"/>
                      <a:pt x="96" y="78"/>
                      <a:pt x="95" y="77"/>
                    </a:cubicBezTo>
                    <a:lnTo>
                      <a:pt x="3" y="10"/>
                    </a:lnTo>
                    <a:cubicBezTo>
                      <a:pt x="1" y="9"/>
                      <a:pt x="0" y="5"/>
                      <a:pt x="2" y="3"/>
                    </a:cubicBezTo>
                    <a:cubicBezTo>
                      <a:pt x="4" y="0"/>
                      <a:pt x="7" y="0"/>
                      <a:pt x="10" y="1"/>
                    </a:cubicBezTo>
                    <a:lnTo>
                      <a:pt x="102" y="68"/>
                    </a:lnTo>
                    <a:cubicBezTo>
                      <a:pt x="104" y="70"/>
                      <a:pt x="105" y="74"/>
                      <a:pt x="103" y="76"/>
                    </a:cubicBezTo>
                    <a:cubicBezTo>
                      <a:pt x="102" y="78"/>
                      <a:pt x="100" y="78"/>
                      <a:pt x="99" y="7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38"/>
              <p:cNvSpPr/>
              <p:nvPr/>
            </p:nvSpPr>
            <p:spPr>
              <a:xfrm>
                <a:off x="10812666" y="1258776"/>
                <a:ext cx="83211" cy="157507"/>
              </a:xfrm>
              <a:custGeom>
                <a:avLst/>
                <a:gdLst/>
                <a:ahLst/>
                <a:cxnLst/>
                <a:rect l="l" t="t" r="r" b="b"/>
                <a:pathLst>
                  <a:path w="56" h="106" extrusionOk="0">
                    <a:moveTo>
                      <a:pt x="51" y="106"/>
                    </a:moveTo>
                    <a:cubicBezTo>
                      <a:pt x="49" y="106"/>
                      <a:pt x="47" y="105"/>
                      <a:pt x="46" y="103"/>
                    </a:cubicBezTo>
                    <a:lnTo>
                      <a:pt x="1" y="8"/>
                    </a:lnTo>
                    <a:cubicBezTo>
                      <a:pt x="0" y="5"/>
                      <a:pt x="1" y="2"/>
                      <a:pt x="4" y="1"/>
                    </a:cubicBezTo>
                    <a:cubicBezTo>
                      <a:pt x="7" y="0"/>
                      <a:pt x="10" y="1"/>
                      <a:pt x="11" y="4"/>
                    </a:cubicBezTo>
                    <a:lnTo>
                      <a:pt x="56" y="99"/>
                    </a:lnTo>
                    <a:cubicBezTo>
                      <a:pt x="57" y="101"/>
                      <a:pt x="56" y="104"/>
                      <a:pt x="53" y="106"/>
                    </a:cubicBezTo>
                    <a:cubicBezTo>
                      <a:pt x="53" y="106"/>
                      <a:pt x="52" y="106"/>
                      <a:pt x="51" y="106"/>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38"/>
              <p:cNvSpPr/>
              <p:nvPr/>
            </p:nvSpPr>
            <p:spPr>
              <a:xfrm>
                <a:off x="11560076" y="1603508"/>
                <a:ext cx="199111" cy="41606"/>
              </a:xfrm>
              <a:custGeom>
                <a:avLst/>
                <a:gdLst/>
                <a:ahLst/>
                <a:cxnLst/>
                <a:rect l="l" t="t" r="r" b="b"/>
                <a:pathLst>
                  <a:path w="134" h="28" extrusionOk="0">
                    <a:moveTo>
                      <a:pt x="5" y="28"/>
                    </a:moveTo>
                    <a:cubicBezTo>
                      <a:pt x="3" y="28"/>
                      <a:pt x="0" y="26"/>
                      <a:pt x="0" y="23"/>
                    </a:cubicBezTo>
                    <a:cubicBezTo>
                      <a:pt x="-1" y="20"/>
                      <a:pt x="2" y="17"/>
                      <a:pt x="5" y="17"/>
                    </a:cubicBezTo>
                    <a:lnTo>
                      <a:pt x="127" y="0"/>
                    </a:lnTo>
                    <a:cubicBezTo>
                      <a:pt x="130" y="0"/>
                      <a:pt x="133" y="2"/>
                      <a:pt x="134" y="5"/>
                    </a:cubicBezTo>
                    <a:cubicBezTo>
                      <a:pt x="134" y="8"/>
                      <a:pt x="132" y="11"/>
                      <a:pt x="129" y="11"/>
                    </a:cubicBezTo>
                    <a:lnTo>
                      <a:pt x="6" y="28"/>
                    </a:lnTo>
                    <a:lnTo>
                      <a:pt x="5" y="28"/>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38"/>
              <p:cNvSpPr/>
              <p:nvPr/>
            </p:nvSpPr>
            <p:spPr>
              <a:xfrm>
                <a:off x="11580879" y="1827881"/>
                <a:ext cx="206541" cy="25261"/>
              </a:xfrm>
              <a:custGeom>
                <a:avLst/>
                <a:gdLst/>
                <a:ahLst/>
                <a:cxnLst/>
                <a:rect l="l" t="t" r="r" b="b"/>
                <a:pathLst>
                  <a:path w="139" h="17" extrusionOk="0">
                    <a:moveTo>
                      <a:pt x="134" y="17"/>
                    </a:moveTo>
                    <a:lnTo>
                      <a:pt x="133" y="17"/>
                    </a:lnTo>
                    <a:lnTo>
                      <a:pt x="5" y="11"/>
                    </a:lnTo>
                    <a:cubicBezTo>
                      <a:pt x="2" y="11"/>
                      <a:pt x="0" y="8"/>
                      <a:pt x="0" y="5"/>
                    </a:cubicBezTo>
                    <a:cubicBezTo>
                      <a:pt x="0" y="2"/>
                      <a:pt x="2" y="0"/>
                      <a:pt x="5" y="0"/>
                    </a:cubicBezTo>
                    <a:lnTo>
                      <a:pt x="134" y="6"/>
                    </a:lnTo>
                    <a:cubicBezTo>
                      <a:pt x="137" y="6"/>
                      <a:pt x="139" y="8"/>
                      <a:pt x="139" y="11"/>
                    </a:cubicBezTo>
                    <a:cubicBezTo>
                      <a:pt x="139" y="14"/>
                      <a:pt x="137" y="17"/>
                      <a:pt x="134" y="1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38"/>
              <p:cNvSpPr/>
              <p:nvPr/>
            </p:nvSpPr>
            <p:spPr>
              <a:xfrm>
                <a:off x="11539274" y="2018077"/>
                <a:ext cx="175337" cy="96584"/>
              </a:xfrm>
              <a:custGeom>
                <a:avLst/>
                <a:gdLst/>
                <a:ahLst/>
                <a:cxnLst/>
                <a:rect l="l" t="t" r="r" b="b"/>
                <a:pathLst>
                  <a:path w="118" h="65" extrusionOk="0">
                    <a:moveTo>
                      <a:pt x="112" y="65"/>
                    </a:moveTo>
                    <a:cubicBezTo>
                      <a:pt x="111" y="65"/>
                      <a:pt x="110" y="64"/>
                      <a:pt x="109" y="64"/>
                    </a:cubicBezTo>
                    <a:lnTo>
                      <a:pt x="3" y="11"/>
                    </a:lnTo>
                    <a:cubicBezTo>
                      <a:pt x="0" y="10"/>
                      <a:pt x="-1" y="6"/>
                      <a:pt x="0" y="4"/>
                    </a:cubicBezTo>
                    <a:cubicBezTo>
                      <a:pt x="2" y="1"/>
                      <a:pt x="5" y="0"/>
                      <a:pt x="8" y="1"/>
                    </a:cubicBezTo>
                    <a:lnTo>
                      <a:pt x="114" y="54"/>
                    </a:lnTo>
                    <a:cubicBezTo>
                      <a:pt x="117" y="55"/>
                      <a:pt x="118" y="59"/>
                      <a:pt x="116" y="61"/>
                    </a:cubicBezTo>
                    <a:cubicBezTo>
                      <a:pt x="115" y="63"/>
                      <a:pt x="113" y="65"/>
                      <a:pt x="112" y="6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38"/>
              <p:cNvSpPr/>
              <p:nvPr/>
            </p:nvSpPr>
            <p:spPr>
              <a:xfrm>
                <a:off x="11407028" y="2142894"/>
                <a:ext cx="145619" cy="161964"/>
              </a:xfrm>
              <a:custGeom>
                <a:avLst/>
                <a:gdLst/>
                <a:ahLst/>
                <a:cxnLst/>
                <a:rect l="l" t="t" r="r" b="b"/>
                <a:pathLst>
                  <a:path w="98" h="109" extrusionOk="0">
                    <a:moveTo>
                      <a:pt x="92" y="109"/>
                    </a:moveTo>
                    <a:cubicBezTo>
                      <a:pt x="90" y="109"/>
                      <a:pt x="88" y="108"/>
                      <a:pt x="87" y="107"/>
                    </a:cubicBezTo>
                    <a:lnTo>
                      <a:pt x="1" y="9"/>
                    </a:lnTo>
                    <a:cubicBezTo>
                      <a:pt x="-1" y="7"/>
                      <a:pt x="-1" y="4"/>
                      <a:pt x="1" y="2"/>
                    </a:cubicBezTo>
                    <a:cubicBezTo>
                      <a:pt x="4" y="0"/>
                      <a:pt x="7" y="0"/>
                      <a:pt x="9" y="2"/>
                    </a:cubicBezTo>
                    <a:lnTo>
                      <a:pt x="96" y="100"/>
                    </a:lnTo>
                    <a:cubicBezTo>
                      <a:pt x="98" y="102"/>
                      <a:pt x="98" y="106"/>
                      <a:pt x="95" y="108"/>
                    </a:cubicBezTo>
                    <a:cubicBezTo>
                      <a:pt x="94" y="109"/>
                      <a:pt x="93" y="109"/>
                      <a:pt x="92" y="10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07" name="Google Shape;807;p38"/>
            <p:cNvSpPr/>
            <p:nvPr/>
          </p:nvSpPr>
          <p:spPr>
            <a:xfrm>
              <a:off x="9892891" y="2404414"/>
              <a:ext cx="2029746" cy="1423504"/>
            </a:xfrm>
            <a:custGeom>
              <a:avLst/>
              <a:gdLst/>
              <a:ahLst/>
              <a:cxnLst/>
              <a:rect l="l" t="t" r="r" b="b"/>
              <a:pathLst>
                <a:path w="1366" h="958" extrusionOk="0">
                  <a:moveTo>
                    <a:pt x="1366" y="110"/>
                  </a:moveTo>
                  <a:lnTo>
                    <a:pt x="1203" y="0"/>
                  </a:lnTo>
                  <a:lnTo>
                    <a:pt x="139" y="151"/>
                  </a:lnTo>
                  <a:lnTo>
                    <a:pt x="0" y="350"/>
                  </a:lnTo>
                  <a:lnTo>
                    <a:pt x="139" y="394"/>
                  </a:lnTo>
                  <a:lnTo>
                    <a:pt x="139" y="746"/>
                  </a:lnTo>
                  <a:lnTo>
                    <a:pt x="754" y="958"/>
                  </a:lnTo>
                  <a:lnTo>
                    <a:pt x="1203" y="648"/>
                  </a:lnTo>
                  <a:lnTo>
                    <a:pt x="1203" y="248"/>
                  </a:lnTo>
                  <a:lnTo>
                    <a:pt x="1366" y="11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38"/>
            <p:cNvSpPr/>
            <p:nvPr/>
          </p:nvSpPr>
          <p:spPr>
            <a:xfrm>
              <a:off x="10099432" y="2218675"/>
              <a:ext cx="1581003" cy="686492"/>
            </a:xfrm>
            <a:custGeom>
              <a:avLst/>
              <a:gdLst/>
              <a:ahLst/>
              <a:cxnLst/>
              <a:rect l="l" t="t" r="r" b="b"/>
              <a:pathLst>
                <a:path w="1064" h="462" extrusionOk="0">
                  <a:moveTo>
                    <a:pt x="1064" y="125"/>
                  </a:moveTo>
                  <a:lnTo>
                    <a:pt x="628" y="462"/>
                  </a:lnTo>
                  <a:lnTo>
                    <a:pt x="581" y="448"/>
                  </a:lnTo>
                  <a:lnTo>
                    <a:pt x="578" y="427"/>
                  </a:lnTo>
                  <a:lnTo>
                    <a:pt x="570" y="445"/>
                  </a:lnTo>
                  <a:lnTo>
                    <a:pt x="0" y="276"/>
                  </a:lnTo>
                  <a:lnTo>
                    <a:pt x="439" y="0"/>
                  </a:lnTo>
                  <a:lnTo>
                    <a:pt x="1064" y="1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09" name="Google Shape;809;p38"/>
            <p:cNvGrpSpPr/>
            <p:nvPr/>
          </p:nvGrpSpPr>
          <p:grpSpPr>
            <a:xfrm>
              <a:off x="9883976" y="2396985"/>
              <a:ext cx="2046091" cy="1439849"/>
              <a:chOff x="9883976" y="2396985"/>
              <a:chExt cx="2046091" cy="1439849"/>
            </a:xfrm>
          </p:grpSpPr>
          <p:sp>
            <p:nvSpPr>
              <p:cNvPr id="810" name="Google Shape;810;p38"/>
              <p:cNvSpPr/>
              <p:nvPr/>
            </p:nvSpPr>
            <p:spPr>
              <a:xfrm>
                <a:off x="9883976" y="2396985"/>
                <a:ext cx="2046091" cy="1439849"/>
              </a:xfrm>
              <a:custGeom>
                <a:avLst/>
                <a:gdLst/>
                <a:ahLst/>
                <a:cxnLst/>
                <a:rect l="l" t="t" r="r" b="b"/>
                <a:pathLst>
                  <a:path w="1377" h="969" extrusionOk="0">
                    <a:moveTo>
                      <a:pt x="1375" y="111"/>
                    </a:moveTo>
                    <a:lnTo>
                      <a:pt x="1212" y="1"/>
                    </a:lnTo>
                    <a:cubicBezTo>
                      <a:pt x="1209" y="-1"/>
                      <a:pt x="1206" y="0"/>
                      <a:pt x="1204" y="2"/>
                    </a:cubicBezTo>
                    <a:cubicBezTo>
                      <a:pt x="1202" y="5"/>
                      <a:pt x="1203" y="8"/>
                      <a:pt x="1206" y="10"/>
                    </a:cubicBezTo>
                    <a:lnTo>
                      <a:pt x="1363" y="116"/>
                    </a:lnTo>
                    <a:lnTo>
                      <a:pt x="926" y="495"/>
                    </a:lnTo>
                    <a:lnTo>
                      <a:pt x="777" y="338"/>
                    </a:lnTo>
                    <a:lnTo>
                      <a:pt x="777" y="338"/>
                    </a:lnTo>
                    <a:lnTo>
                      <a:pt x="776" y="338"/>
                    </a:lnTo>
                    <a:lnTo>
                      <a:pt x="776" y="338"/>
                    </a:lnTo>
                    <a:cubicBezTo>
                      <a:pt x="775" y="337"/>
                      <a:pt x="775" y="337"/>
                      <a:pt x="775" y="337"/>
                    </a:cubicBezTo>
                    <a:lnTo>
                      <a:pt x="775" y="337"/>
                    </a:lnTo>
                    <a:cubicBezTo>
                      <a:pt x="774" y="337"/>
                      <a:pt x="774" y="337"/>
                      <a:pt x="774" y="337"/>
                    </a:cubicBezTo>
                    <a:lnTo>
                      <a:pt x="773" y="337"/>
                    </a:lnTo>
                    <a:lnTo>
                      <a:pt x="773" y="337"/>
                    </a:lnTo>
                    <a:lnTo>
                      <a:pt x="773" y="337"/>
                    </a:lnTo>
                    <a:lnTo>
                      <a:pt x="773" y="337"/>
                    </a:lnTo>
                    <a:cubicBezTo>
                      <a:pt x="771" y="337"/>
                      <a:pt x="769" y="338"/>
                      <a:pt x="768" y="339"/>
                    </a:cubicBezTo>
                    <a:lnTo>
                      <a:pt x="625" y="548"/>
                    </a:lnTo>
                    <a:lnTo>
                      <a:pt x="7" y="350"/>
                    </a:lnTo>
                    <a:cubicBezTo>
                      <a:pt x="4" y="349"/>
                      <a:pt x="1" y="351"/>
                      <a:pt x="0" y="354"/>
                    </a:cubicBezTo>
                    <a:cubicBezTo>
                      <a:pt x="0" y="357"/>
                      <a:pt x="1" y="360"/>
                      <a:pt x="4" y="360"/>
                    </a:cubicBezTo>
                    <a:lnTo>
                      <a:pt x="626" y="560"/>
                    </a:lnTo>
                    <a:cubicBezTo>
                      <a:pt x="627" y="560"/>
                      <a:pt x="627" y="560"/>
                      <a:pt x="628" y="560"/>
                    </a:cubicBezTo>
                    <a:cubicBezTo>
                      <a:pt x="630" y="560"/>
                      <a:pt x="631" y="559"/>
                      <a:pt x="632" y="558"/>
                    </a:cubicBezTo>
                    <a:lnTo>
                      <a:pt x="767" y="360"/>
                    </a:lnTo>
                    <a:lnTo>
                      <a:pt x="754" y="963"/>
                    </a:lnTo>
                    <a:cubicBezTo>
                      <a:pt x="754" y="966"/>
                      <a:pt x="757" y="969"/>
                      <a:pt x="760" y="969"/>
                    </a:cubicBezTo>
                    <a:lnTo>
                      <a:pt x="760" y="969"/>
                    </a:lnTo>
                    <a:cubicBezTo>
                      <a:pt x="763" y="969"/>
                      <a:pt x="765" y="966"/>
                      <a:pt x="765" y="963"/>
                    </a:cubicBezTo>
                    <a:lnTo>
                      <a:pt x="778" y="355"/>
                    </a:lnTo>
                    <a:lnTo>
                      <a:pt x="922" y="506"/>
                    </a:lnTo>
                    <a:cubicBezTo>
                      <a:pt x="924" y="508"/>
                      <a:pt x="927" y="508"/>
                      <a:pt x="929" y="506"/>
                    </a:cubicBezTo>
                    <a:lnTo>
                      <a:pt x="1375" y="119"/>
                    </a:lnTo>
                    <a:cubicBezTo>
                      <a:pt x="1377" y="118"/>
                      <a:pt x="1377" y="116"/>
                      <a:pt x="1377" y="115"/>
                    </a:cubicBezTo>
                    <a:cubicBezTo>
                      <a:pt x="1377" y="113"/>
                      <a:pt x="1376" y="111"/>
                      <a:pt x="1375"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1" name="Google Shape;811;p38"/>
              <p:cNvSpPr/>
              <p:nvPr/>
            </p:nvSpPr>
            <p:spPr>
              <a:xfrm>
                <a:off x="10762146" y="3480215"/>
                <a:ext cx="190196" cy="255577"/>
              </a:xfrm>
              <a:custGeom>
                <a:avLst/>
                <a:gdLst/>
                <a:ahLst/>
                <a:cxnLst/>
                <a:rect l="l" t="t" r="r" b="b"/>
                <a:pathLst>
                  <a:path w="128" h="172" extrusionOk="0">
                    <a:moveTo>
                      <a:pt x="122" y="172"/>
                    </a:moveTo>
                    <a:cubicBezTo>
                      <a:pt x="122" y="172"/>
                      <a:pt x="121" y="172"/>
                      <a:pt x="121" y="171"/>
                    </a:cubicBezTo>
                    <a:lnTo>
                      <a:pt x="3" y="132"/>
                    </a:lnTo>
                    <a:cubicBezTo>
                      <a:pt x="1" y="132"/>
                      <a:pt x="0" y="129"/>
                      <a:pt x="0" y="127"/>
                    </a:cubicBezTo>
                    <a:lnTo>
                      <a:pt x="0" y="6"/>
                    </a:lnTo>
                    <a:cubicBezTo>
                      <a:pt x="0" y="4"/>
                      <a:pt x="1" y="3"/>
                      <a:pt x="2" y="2"/>
                    </a:cubicBezTo>
                    <a:cubicBezTo>
                      <a:pt x="3" y="1"/>
                      <a:pt x="5" y="0"/>
                      <a:pt x="7" y="1"/>
                    </a:cubicBezTo>
                    <a:lnTo>
                      <a:pt x="124" y="40"/>
                    </a:lnTo>
                    <a:cubicBezTo>
                      <a:pt x="126" y="41"/>
                      <a:pt x="128" y="43"/>
                      <a:pt x="128" y="45"/>
                    </a:cubicBezTo>
                    <a:lnTo>
                      <a:pt x="128" y="166"/>
                    </a:lnTo>
                    <a:cubicBezTo>
                      <a:pt x="128" y="168"/>
                      <a:pt x="127" y="170"/>
                      <a:pt x="126" y="171"/>
                    </a:cubicBezTo>
                    <a:cubicBezTo>
                      <a:pt x="125" y="171"/>
                      <a:pt x="124" y="172"/>
                      <a:pt x="122" y="172"/>
                    </a:cubicBezTo>
                    <a:moveTo>
                      <a:pt x="11" y="123"/>
                    </a:moveTo>
                    <a:lnTo>
                      <a:pt x="117" y="159"/>
                    </a:lnTo>
                    <a:lnTo>
                      <a:pt x="117" y="49"/>
                    </a:lnTo>
                    <a:lnTo>
                      <a:pt x="11" y="14"/>
                    </a:lnTo>
                    <a:lnTo>
                      <a:pt x="11" y="123"/>
                    </a:lnTo>
                    <a:close/>
                  </a:path>
                </a:pathLst>
              </a:custGeom>
              <a:solidFill>
                <a:schemeClr val="dk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812" name="Google Shape;812;p38"/>
            <p:cNvSpPr/>
            <p:nvPr/>
          </p:nvSpPr>
          <p:spPr>
            <a:xfrm>
              <a:off x="10670020" y="2365781"/>
              <a:ext cx="352159" cy="518583"/>
            </a:xfrm>
            <a:custGeom>
              <a:avLst/>
              <a:gdLst/>
              <a:ahLst/>
              <a:cxnLst/>
              <a:rect l="l" t="t" r="r" b="b"/>
              <a:pathLst>
                <a:path w="237" h="349" extrusionOk="0">
                  <a:moveTo>
                    <a:pt x="182" y="146"/>
                  </a:moveTo>
                  <a:cubicBezTo>
                    <a:pt x="219" y="113"/>
                    <a:pt x="240" y="61"/>
                    <a:pt x="237" y="6"/>
                  </a:cubicBezTo>
                  <a:cubicBezTo>
                    <a:pt x="237" y="3"/>
                    <a:pt x="235" y="-1"/>
                    <a:pt x="232" y="0"/>
                  </a:cubicBezTo>
                  <a:cubicBezTo>
                    <a:pt x="228" y="0"/>
                    <a:pt x="226" y="3"/>
                    <a:pt x="227" y="6"/>
                  </a:cubicBezTo>
                  <a:cubicBezTo>
                    <a:pt x="229" y="57"/>
                    <a:pt x="211" y="105"/>
                    <a:pt x="178" y="135"/>
                  </a:cubicBezTo>
                  <a:cubicBezTo>
                    <a:pt x="164" y="104"/>
                    <a:pt x="147" y="82"/>
                    <a:pt x="127" y="67"/>
                  </a:cubicBezTo>
                  <a:cubicBezTo>
                    <a:pt x="98" y="46"/>
                    <a:pt x="62" y="42"/>
                    <a:pt x="35" y="56"/>
                  </a:cubicBezTo>
                  <a:cubicBezTo>
                    <a:pt x="19" y="64"/>
                    <a:pt x="7" y="80"/>
                    <a:pt x="2" y="98"/>
                  </a:cubicBezTo>
                  <a:cubicBezTo>
                    <a:pt x="-2" y="113"/>
                    <a:pt x="0" y="129"/>
                    <a:pt x="8" y="141"/>
                  </a:cubicBezTo>
                  <a:cubicBezTo>
                    <a:pt x="13" y="149"/>
                    <a:pt x="21" y="156"/>
                    <a:pt x="31" y="163"/>
                  </a:cubicBezTo>
                  <a:cubicBezTo>
                    <a:pt x="72" y="189"/>
                    <a:pt x="131" y="184"/>
                    <a:pt x="173" y="153"/>
                  </a:cubicBezTo>
                  <a:cubicBezTo>
                    <a:pt x="185" y="183"/>
                    <a:pt x="192" y="215"/>
                    <a:pt x="194" y="248"/>
                  </a:cubicBezTo>
                  <a:cubicBezTo>
                    <a:pt x="196" y="280"/>
                    <a:pt x="193" y="312"/>
                    <a:pt x="187" y="346"/>
                  </a:cubicBezTo>
                  <a:lnTo>
                    <a:pt x="197" y="349"/>
                  </a:lnTo>
                  <a:cubicBezTo>
                    <a:pt x="204" y="314"/>
                    <a:pt x="207" y="281"/>
                    <a:pt x="205" y="247"/>
                  </a:cubicBezTo>
                  <a:cubicBezTo>
                    <a:pt x="202" y="212"/>
                    <a:pt x="195" y="178"/>
                    <a:pt x="182" y="146"/>
                  </a:cubicBezTo>
                  <a:moveTo>
                    <a:pt x="37" y="153"/>
                  </a:moveTo>
                  <a:cubicBezTo>
                    <a:pt x="28" y="148"/>
                    <a:pt x="21" y="142"/>
                    <a:pt x="17" y="135"/>
                  </a:cubicBezTo>
                  <a:cubicBezTo>
                    <a:pt x="11" y="126"/>
                    <a:pt x="9" y="113"/>
                    <a:pt x="13" y="100"/>
                  </a:cubicBezTo>
                  <a:cubicBezTo>
                    <a:pt x="17" y="85"/>
                    <a:pt x="27" y="73"/>
                    <a:pt x="40" y="66"/>
                  </a:cubicBezTo>
                  <a:cubicBezTo>
                    <a:pt x="49" y="61"/>
                    <a:pt x="59" y="59"/>
                    <a:pt x="70" y="59"/>
                  </a:cubicBezTo>
                  <a:cubicBezTo>
                    <a:pt x="87" y="59"/>
                    <a:pt x="105" y="65"/>
                    <a:pt x="120" y="76"/>
                  </a:cubicBezTo>
                  <a:cubicBezTo>
                    <a:pt x="140" y="90"/>
                    <a:pt x="156" y="112"/>
                    <a:pt x="169" y="143"/>
                  </a:cubicBezTo>
                  <a:cubicBezTo>
                    <a:pt x="130" y="173"/>
                    <a:pt x="75" y="177"/>
                    <a:pt x="37" y="1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38"/>
            <p:cNvSpPr/>
            <p:nvPr/>
          </p:nvSpPr>
          <p:spPr>
            <a:xfrm>
              <a:off x="10714597" y="1398452"/>
              <a:ext cx="814276" cy="903435"/>
            </a:xfrm>
            <a:custGeom>
              <a:avLst/>
              <a:gdLst/>
              <a:ahLst/>
              <a:cxnLst/>
              <a:rect l="l" t="t" r="r" b="b"/>
              <a:pathLst>
                <a:path w="548" h="608" extrusionOk="0">
                  <a:moveTo>
                    <a:pt x="548" y="253"/>
                  </a:moveTo>
                  <a:cubicBezTo>
                    <a:pt x="548" y="113"/>
                    <a:pt x="426" y="0"/>
                    <a:pt x="275" y="0"/>
                  </a:cubicBezTo>
                  <a:cubicBezTo>
                    <a:pt x="123" y="0"/>
                    <a:pt x="0" y="113"/>
                    <a:pt x="0" y="253"/>
                  </a:cubicBezTo>
                  <a:cubicBezTo>
                    <a:pt x="0" y="356"/>
                    <a:pt x="68" y="446"/>
                    <a:pt x="165" y="485"/>
                  </a:cubicBezTo>
                  <a:cubicBezTo>
                    <a:pt x="166" y="485"/>
                    <a:pt x="167" y="487"/>
                    <a:pt x="167" y="489"/>
                  </a:cubicBezTo>
                  <a:lnTo>
                    <a:pt x="159" y="535"/>
                  </a:lnTo>
                  <a:cubicBezTo>
                    <a:pt x="154" y="571"/>
                    <a:pt x="179" y="604"/>
                    <a:pt x="215" y="608"/>
                  </a:cubicBezTo>
                  <a:lnTo>
                    <a:pt x="215" y="608"/>
                  </a:lnTo>
                  <a:cubicBezTo>
                    <a:pt x="249" y="611"/>
                    <a:pt x="279" y="587"/>
                    <a:pt x="284" y="554"/>
                  </a:cubicBezTo>
                  <a:lnTo>
                    <a:pt x="290" y="509"/>
                  </a:lnTo>
                  <a:cubicBezTo>
                    <a:pt x="291" y="507"/>
                    <a:pt x="292" y="506"/>
                    <a:pt x="294" y="505"/>
                  </a:cubicBezTo>
                  <a:cubicBezTo>
                    <a:pt x="436" y="496"/>
                    <a:pt x="548" y="387"/>
                    <a:pt x="548" y="2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38"/>
            <p:cNvSpPr/>
            <p:nvPr/>
          </p:nvSpPr>
          <p:spPr>
            <a:xfrm>
              <a:off x="10925595" y="1717923"/>
              <a:ext cx="334329" cy="537900"/>
            </a:xfrm>
            <a:custGeom>
              <a:avLst/>
              <a:gdLst/>
              <a:ahLst/>
              <a:cxnLst/>
              <a:rect l="l" t="t" r="r" b="b"/>
              <a:pathLst>
                <a:path w="225" h="362" extrusionOk="0">
                  <a:moveTo>
                    <a:pt x="106" y="362"/>
                  </a:moveTo>
                  <a:cubicBezTo>
                    <a:pt x="106" y="362"/>
                    <a:pt x="105" y="362"/>
                    <a:pt x="104" y="361"/>
                  </a:cubicBezTo>
                  <a:cubicBezTo>
                    <a:pt x="99" y="360"/>
                    <a:pt x="93" y="354"/>
                    <a:pt x="94" y="338"/>
                  </a:cubicBezTo>
                  <a:cubicBezTo>
                    <a:pt x="98" y="290"/>
                    <a:pt x="104" y="241"/>
                    <a:pt x="110" y="193"/>
                  </a:cubicBezTo>
                  <a:cubicBezTo>
                    <a:pt x="113" y="167"/>
                    <a:pt x="117" y="142"/>
                    <a:pt x="123" y="117"/>
                  </a:cubicBezTo>
                  <a:cubicBezTo>
                    <a:pt x="114" y="119"/>
                    <a:pt x="105" y="119"/>
                    <a:pt x="96" y="119"/>
                  </a:cubicBezTo>
                  <a:cubicBezTo>
                    <a:pt x="94" y="119"/>
                    <a:pt x="93" y="118"/>
                    <a:pt x="92" y="118"/>
                  </a:cubicBezTo>
                  <a:cubicBezTo>
                    <a:pt x="100" y="195"/>
                    <a:pt x="88" y="274"/>
                    <a:pt x="55" y="344"/>
                  </a:cubicBezTo>
                  <a:cubicBezTo>
                    <a:pt x="54" y="347"/>
                    <a:pt x="51" y="348"/>
                    <a:pt x="48" y="347"/>
                  </a:cubicBezTo>
                  <a:cubicBezTo>
                    <a:pt x="45" y="345"/>
                    <a:pt x="44" y="342"/>
                    <a:pt x="45" y="340"/>
                  </a:cubicBezTo>
                  <a:cubicBezTo>
                    <a:pt x="77" y="270"/>
                    <a:pt x="89" y="192"/>
                    <a:pt x="81" y="116"/>
                  </a:cubicBezTo>
                  <a:cubicBezTo>
                    <a:pt x="43" y="108"/>
                    <a:pt x="11" y="81"/>
                    <a:pt x="2" y="47"/>
                  </a:cubicBezTo>
                  <a:cubicBezTo>
                    <a:pt x="-2" y="31"/>
                    <a:pt x="0" y="11"/>
                    <a:pt x="16" y="3"/>
                  </a:cubicBezTo>
                  <a:cubicBezTo>
                    <a:pt x="24" y="-1"/>
                    <a:pt x="35" y="-1"/>
                    <a:pt x="45" y="4"/>
                  </a:cubicBezTo>
                  <a:cubicBezTo>
                    <a:pt x="68" y="16"/>
                    <a:pt x="77" y="44"/>
                    <a:pt x="82" y="64"/>
                  </a:cubicBezTo>
                  <a:cubicBezTo>
                    <a:pt x="86" y="78"/>
                    <a:pt x="88" y="93"/>
                    <a:pt x="90" y="107"/>
                  </a:cubicBezTo>
                  <a:cubicBezTo>
                    <a:pt x="92" y="107"/>
                    <a:pt x="94" y="108"/>
                    <a:pt x="96" y="108"/>
                  </a:cubicBezTo>
                  <a:cubicBezTo>
                    <a:pt x="106" y="108"/>
                    <a:pt x="116" y="108"/>
                    <a:pt x="126" y="106"/>
                  </a:cubicBezTo>
                  <a:cubicBezTo>
                    <a:pt x="127" y="102"/>
                    <a:pt x="128" y="99"/>
                    <a:pt x="130" y="95"/>
                  </a:cubicBezTo>
                  <a:cubicBezTo>
                    <a:pt x="141" y="62"/>
                    <a:pt x="157" y="40"/>
                    <a:pt x="178" y="28"/>
                  </a:cubicBezTo>
                  <a:cubicBezTo>
                    <a:pt x="188" y="22"/>
                    <a:pt x="199" y="20"/>
                    <a:pt x="209" y="23"/>
                  </a:cubicBezTo>
                  <a:cubicBezTo>
                    <a:pt x="215" y="25"/>
                    <a:pt x="220" y="28"/>
                    <a:pt x="222" y="34"/>
                  </a:cubicBezTo>
                  <a:cubicBezTo>
                    <a:pt x="229" y="46"/>
                    <a:pt x="224" y="61"/>
                    <a:pt x="208" y="76"/>
                  </a:cubicBezTo>
                  <a:cubicBezTo>
                    <a:pt x="186" y="95"/>
                    <a:pt x="161" y="109"/>
                    <a:pt x="135" y="115"/>
                  </a:cubicBezTo>
                  <a:cubicBezTo>
                    <a:pt x="128" y="141"/>
                    <a:pt x="124" y="167"/>
                    <a:pt x="121" y="194"/>
                  </a:cubicBezTo>
                  <a:cubicBezTo>
                    <a:pt x="114" y="242"/>
                    <a:pt x="109" y="291"/>
                    <a:pt x="105" y="339"/>
                  </a:cubicBezTo>
                  <a:cubicBezTo>
                    <a:pt x="105" y="344"/>
                    <a:pt x="105" y="350"/>
                    <a:pt x="108" y="351"/>
                  </a:cubicBezTo>
                  <a:cubicBezTo>
                    <a:pt x="111" y="352"/>
                    <a:pt x="112" y="355"/>
                    <a:pt x="111" y="358"/>
                  </a:cubicBezTo>
                  <a:cubicBezTo>
                    <a:pt x="111" y="360"/>
                    <a:pt x="108" y="362"/>
                    <a:pt x="106" y="362"/>
                  </a:cubicBezTo>
                  <a:moveTo>
                    <a:pt x="28" y="11"/>
                  </a:moveTo>
                  <a:cubicBezTo>
                    <a:pt x="25" y="11"/>
                    <a:pt x="23" y="12"/>
                    <a:pt x="21" y="13"/>
                  </a:cubicBezTo>
                  <a:cubicBezTo>
                    <a:pt x="11" y="18"/>
                    <a:pt x="10" y="33"/>
                    <a:pt x="13" y="44"/>
                  </a:cubicBezTo>
                  <a:cubicBezTo>
                    <a:pt x="21" y="73"/>
                    <a:pt x="47" y="97"/>
                    <a:pt x="79" y="105"/>
                  </a:cubicBezTo>
                  <a:cubicBezTo>
                    <a:pt x="77" y="92"/>
                    <a:pt x="75" y="80"/>
                    <a:pt x="72" y="67"/>
                  </a:cubicBezTo>
                  <a:cubicBezTo>
                    <a:pt x="67" y="49"/>
                    <a:pt x="59" y="24"/>
                    <a:pt x="40" y="14"/>
                  </a:cubicBezTo>
                  <a:cubicBezTo>
                    <a:pt x="36" y="12"/>
                    <a:pt x="32" y="11"/>
                    <a:pt x="28" y="11"/>
                  </a:cubicBezTo>
                  <a:moveTo>
                    <a:pt x="200" y="33"/>
                  </a:moveTo>
                  <a:cubicBezTo>
                    <a:pt x="194" y="33"/>
                    <a:pt x="188" y="34"/>
                    <a:pt x="183" y="37"/>
                  </a:cubicBezTo>
                  <a:cubicBezTo>
                    <a:pt x="165" y="48"/>
                    <a:pt x="151" y="68"/>
                    <a:pt x="140" y="99"/>
                  </a:cubicBezTo>
                  <a:cubicBezTo>
                    <a:pt x="140" y="100"/>
                    <a:pt x="139" y="101"/>
                    <a:pt x="139" y="103"/>
                  </a:cubicBezTo>
                  <a:cubicBezTo>
                    <a:pt x="160" y="96"/>
                    <a:pt x="182" y="84"/>
                    <a:pt x="201" y="67"/>
                  </a:cubicBezTo>
                  <a:cubicBezTo>
                    <a:pt x="210" y="59"/>
                    <a:pt x="218" y="48"/>
                    <a:pt x="213" y="39"/>
                  </a:cubicBezTo>
                  <a:cubicBezTo>
                    <a:pt x="212" y="36"/>
                    <a:pt x="209" y="34"/>
                    <a:pt x="206" y="34"/>
                  </a:cubicBezTo>
                  <a:cubicBezTo>
                    <a:pt x="204" y="33"/>
                    <a:pt x="202" y="33"/>
                    <a:pt x="200" y="33"/>
                  </a:cubicBezTo>
                  <a:close/>
                </a:path>
              </a:pathLst>
            </a:custGeom>
            <a:solidFill>
              <a:srgbClr val="41294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38"/>
            <p:cNvSpPr/>
            <p:nvPr/>
          </p:nvSpPr>
          <p:spPr>
            <a:xfrm>
              <a:off x="10912222" y="2196387"/>
              <a:ext cx="245174" cy="197626"/>
            </a:xfrm>
            <a:custGeom>
              <a:avLst/>
              <a:gdLst/>
              <a:ahLst/>
              <a:cxnLst/>
              <a:rect l="l" t="t" r="r" b="b"/>
              <a:pathLst>
                <a:path w="165" h="133" extrusionOk="0">
                  <a:moveTo>
                    <a:pt x="9" y="0"/>
                  </a:moveTo>
                  <a:lnTo>
                    <a:pt x="165" y="21"/>
                  </a:lnTo>
                  <a:lnTo>
                    <a:pt x="160" y="49"/>
                  </a:lnTo>
                  <a:cubicBezTo>
                    <a:pt x="160" y="49"/>
                    <a:pt x="152" y="141"/>
                    <a:pt x="69" y="133"/>
                  </a:cubicBezTo>
                  <a:cubicBezTo>
                    <a:pt x="-13" y="125"/>
                    <a:pt x="2" y="36"/>
                    <a:pt x="2" y="36"/>
                  </a:cubicBezTo>
                  <a:lnTo>
                    <a:pt x="9" y="0"/>
                  </a:lnTo>
                  <a:close/>
                </a:path>
              </a:pathLst>
            </a:custGeom>
            <a:solidFill>
              <a:srgbClr val="6E72FF"/>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16" name="Google Shape;816;p38"/>
            <p:cNvGrpSpPr/>
            <p:nvPr/>
          </p:nvGrpSpPr>
          <p:grpSpPr>
            <a:xfrm>
              <a:off x="9689323" y="1698606"/>
              <a:ext cx="2344757" cy="1567637"/>
              <a:chOff x="9689323" y="1698606"/>
              <a:chExt cx="2344757" cy="1567637"/>
            </a:xfrm>
          </p:grpSpPr>
          <p:sp>
            <p:nvSpPr>
              <p:cNvPr id="817" name="Google Shape;817;p38"/>
              <p:cNvSpPr/>
              <p:nvPr/>
            </p:nvSpPr>
            <p:spPr>
              <a:xfrm>
                <a:off x="10032566" y="1698606"/>
                <a:ext cx="184252" cy="182767"/>
              </a:xfrm>
              <a:custGeom>
                <a:avLst/>
                <a:gdLst/>
                <a:ahLst/>
                <a:cxnLst/>
                <a:rect l="l" t="t" r="r" b="b"/>
                <a:pathLst>
                  <a:path w="124" h="123" extrusionOk="0">
                    <a:moveTo>
                      <a:pt x="62" y="123"/>
                    </a:moveTo>
                    <a:cubicBezTo>
                      <a:pt x="28" y="123"/>
                      <a:pt x="0" y="96"/>
                      <a:pt x="0" y="62"/>
                    </a:cubicBezTo>
                    <a:cubicBezTo>
                      <a:pt x="0" y="27"/>
                      <a:pt x="28" y="0"/>
                      <a:pt x="62" y="0"/>
                    </a:cubicBezTo>
                    <a:cubicBezTo>
                      <a:pt x="96" y="0"/>
                      <a:pt x="124" y="27"/>
                      <a:pt x="124" y="62"/>
                    </a:cubicBezTo>
                    <a:cubicBezTo>
                      <a:pt x="124" y="96"/>
                      <a:pt x="96" y="123"/>
                      <a:pt x="62" y="123"/>
                    </a:cubicBezTo>
                    <a:moveTo>
                      <a:pt x="62" y="12"/>
                    </a:moveTo>
                    <a:cubicBezTo>
                      <a:pt x="35" y="12"/>
                      <a:pt x="12" y="34"/>
                      <a:pt x="12" y="62"/>
                    </a:cubicBezTo>
                    <a:cubicBezTo>
                      <a:pt x="12" y="89"/>
                      <a:pt x="35" y="111"/>
                      <a:pt x="62" y="111"/>
                    </a:cubicBezTo>
                    <a:cubicBezTo>
                      <a:pt x="90" y="111"/>
                      <a:pt x="112" y="89"/>
                      <a:pt x="112" y="62"/>
                    </a:cubicBezTo>
                    <a:cubicBezTo>
                      <a:pt x="112" y="34"/>
                      <a:pt x="90" y="12"/>
                      <a:pt x="62"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8" name="Google Shape;818;p38"/>
              <p:cNvSpPr/>
              <p:nvPr/>
            </p:nvSpPr>
            <p:spPr>
              <a:xfrm>
                <a:off x="9689323" y="2376182"/>
                <a:ext cx="261519" cy="261521"/>
              </a:xfrm>
              <a:custGeom>
                <a:avLst/>
                <a:gdLst/>
                <a:ahLst/>
                <a:cxnLst/>
                <a:rect l="l" t="t" r="r" b="b"/>
                <a:pathLst>
                  <a:path w="176" h="176" extrusionOk="0">
                    <a:moveTo>
                      <a:pt x="88" y="176"/>
                    </a:moveTo>
                    <a:cubicBezTo>
                      <a:pt x="39" y="176"/>
                      <a:pt x="0" y="136"/>
                      <a:pt x="0" y="88"/>
                    </a:cubicBezTo>
                    <a:cubicBezTo>
                      <a:pt x="0" y="39"/>
                      <a:pt x="39" y="0"/>
                      <a:pt x="88" y="0"/>
                    </a:cubicBezTo>
                    <a:cubicBezTo>
                      <a:pt x="136" y="0"/>
                      <a:pt x="176" y="39"/>
                      <a:pt x="176" y="88"/>
                    </a:cubicBezTo>
                    <a:cubicBezTo>
                      <a:pt x="176" y="136"/>
                      <a:pt x="136" y="176"/>
                      <a:pt x="88" y="176"/>
                    </a:cubicBezTo>
                    <a:moveTo>
                      <a:pt x="88" y="12"/>
                    </a:moveTo>
                    <a:cubicBezTo>
                      <a:pt x="46" y="12"/>
                      <a:pt x="12" y="46"/>
                      <a:pt x="12" y="88"/>
                    </a:cubicBezTo>
                    <a:cubicBezTo>
                      <a:pt x="12" y="130"/>
                      <a:pt x="46" y="164"/>
                      <a:pt x="88" y="164"/>
                    </a:cubicBezTo>
                    <a:cubicBezTo>
                      <a:pt x="129" y="164"/>
                      <a:pt x="164" y="130"/>
                      <a:pt x="164" y="88"/>
                    </a:cubicBezTo>
                    <a:cubicBezTo>
                      <a:pt x="164" y="46"/>
                      <a:pt x="130" y="12"/>
                      <a:pt x="88" y="1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9" name="Google Shape;819;p38"/>
              <p:cNvSpPr/>
              <p:nvPr/>
            </p:nvSpPr>
            <p:spPr>
              <a:xfrm>
                <a:off x="11837940" y="2047796"/>
                <a:ext cx="196139" cy="194655"/>
              </a:xfrm>
              <a:custGeom>
                <a:avLst/>
                <a:gdLst/>
                <a:ahLst/>
                <a:cxnLst/>
                <a:rect l="l" t="t" r="r" b="b"/>
                <a:pathLst>
                  <a:path w="132" h="131" extrusionOk="0">
                    <a:moveTo>
                      <a:pt x="66" y="131"/>
                    </a:moveTo>
                    <a:cubicBezTo>
                      <a:pt x="30" y="131"/>
                      <a:pt x="0" y="101"/>
                      <a:pt x="0" y="65"/>
                    </a:cubicBezTo>
                    <a:cubicBezTo>
                      <a:pt x="0" y="29"/>
                      <a:pt x="30" y="0"/>
                      <a:pt x="66" y="0"/>
                    </a:cubicBezTo>
                    <a:cubicBezTo>
                      <a:pt x="102" y="0"/>
                      <a:pt x="131" y="29"/>
                      <a:pt x="131" y="65"/>
                    </a:cubicBezTo>
                    <a:cubicBezTo>
                      <a:pt x="132" y="101"/>
                      <a:pt x="102" y="131"/>
                      <a:pt x="66" y="131"/>
                    </a:cubicBezTo>
                    <a:moveTo>
                      <a:pt x="66" y="12"/>
                    </a:moveTo>
                    <a:cubicBezTo>
                      <a:pt x="36" y="12"/>
                      <a:pt x="12" y="36"/>
                      <a:pt x="12" y="65"/>
                    </a:cubicBezTo>
                    <a:cubicBezTo>
                      <a:pt x="12" y="95"/>
                      <a:pt x="37" y="119"/>
                      <a:pt x="66" y="119"/>
                    </a:cubicBezTo>
                    <a:cubicBezTo>
                      <a:pt x="96" y="119"/>
                      <a:pt x="120" y="95"/>
                      <a:pt x="120" y="65"/>
                    </a:cubicBezTo>
                    <a:cubicBezTo>
                      <a:pt x="120" y="36"/>
                      <a:pt x="96" y="12"/>
                      <a:pt x="66" y="12"/>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0" name="Google Shape;820;p38"/>
              <p:cNvSpPr/>
              <p:nvPr/>
            </p:nvSpPr>
            <p:spPr>
              <a:xfrm>
                <a:off x="11711639" y="3043357"/>
                <a:ext cx="221400" cy="222887"/>
              </a:xfrm>
              <a:custGeom>
                <a:avLst/>
                <a:gdLst/>
                <a:ahLst/>
                <a:cxnLst/>
                <a:rect l="l" t="t" r="r" b="b"/>
                <a:pathLst>
                  <a:path w="149" h="150" extrusionOk="0">
                    <a:moveTo>
                      <a:pt x="75" y="150"/>
                    </a:moveTo>
                    <a:cubicBezTo>
                      <a:pt x="33" y="150"/>
                      <a:pt x="0" y="116"/>
                      <a:pt x="0" y="75"/>
                    </a:cubicBezTo>
                    <a:cubicBezTo>
                      <a:pt x="0" y="34"/>
                      <a:pt x="34" y="0"/>
                      <a:pt x="75" y="0"/>
                    </a:cubicBezTo>
                    <a:cubicBezTo>
                      <a:pt x="117" y="0"/>
                      <a:pt x="149" y="34"/>
                      <a:pt x="149" y="75"/>
                    </a:cubicBezTo>
                    <a:cubicBezTo>
                      <a:pt x="149" y="116"/>
                      <a:pt x="116" y="150"/>
                      <a:pt x="75" y="150"/>
                    </a:cubicBezTo>
                    <a:moveTo>
                      <a:pt x="75" y="12"/>
                    </a:moveTo>
                    <a:cubicBezTo>
                      <a:pt x="40" y="12"/>
                      <a:pt x="12" y="40"/>
                      <a:pt x="12" y="75"/>
                    </a:cubicBezTo>
                    <a:cubicBezTo>
                      <a:pt x="12" y="110"/>
                      <a:pt x="40" y="138"/>
                      <a:pt x="75" y="138"/>
                    </a:cubicBezTo>
                    <a:cubicBezTo>
                      <a:pt x="109" y="138"/>
                      <a:pt x="138" y="110"/>
                      <a:pt x="138" y="75"/>
                    </a:cubicBezTo>
                    <a:cubicBezTo>
                      <a:pt x="138" y="40"/>
                      <a:pt x="109" y="12"/>
                      <a:pt x="75" y="12"/>
                    </a:cubicBez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821" name="Google Shape;821;p38"/>
          <p:cNvSpPr/>
          <p:nvPr/>
        </p:nvSpPr>
        <p:spPr>
          <a:xfrm rot="9644777">
            <a:off x="2769363" y="440779"/>
            <a:ext cx="491278" cy="491278"/>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a:extLst>
            <a:ext uri="{FF2B5EF4-FFF2-40B4-BE49-F238E27FC236}">
              <a16:creationId xmlns:a16="http://schemas.microsoft.com/office/drawing/2014/main" id="{399EB2AA-4EB0-F920-C87B-566767A6CD2D}"/>
            </a:ext>
          </a:extLst>
        </p:cNvPr>
        <p:cNvGrpSpPr/>
        <p:nvPr/>
      </p:nvGrpSpPr>
      <p:grpSpPr>
        <a:xfrm>
          <a:off x="0" y="0"/>
          <a:ext cx="0" cy="0"/>
          <a:chOff x="0" y="0"/>
          <a:chExt cx="0" cy="0"/>
        </a:xfrm>
      </p:grpSpPr>
      <p:sp>
        <p:nvSpPr>
          <p:cNvPr id="543" name="Google Shape;543;p36">
            <a:extLst>
              <a:ext uri="{FF2B5EF4-FFF2-40B4-BE49-F238E27FC236}">
                <a16:creationId xmlns:a16="http://schemas.microsoft.com/office/drawing/2014/main" id="{73670982-257A-F485-7F9D-A3DA7909F254}"/>
              </a:ext>
            </a:extLst>
          </p:cNvPr>
          <p:cNvSpPr txBox="1">
            <a:spLocks noGrp="1"/>
          </p:cNvSpPr>
          <p:nvPr>
            <p:ph type="title"/>
          </p:nvPr>
        </p:nvSpPr>
        <p:spPr>
          <a:xfrm>
            <a:off x="737456" y="2307000"/>
            <a:ext cx="7669088" cy="11068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tx1"/>
                </a:solidFill>
                <a:latin typeface="Roboto" panose="02000000000000000000" pitchFamily="2" charset="0"/>
                <a:ea typeface="Roboto" panose="02000000000000000000" pitchFamily="2" charset="0"/>
                <a:cs typeface="Roboto" panose="02000000000000000000" pitchFamily="2" charset="0"/>
              </a:rPr>
              <a:t>Mục tiêu của đề tài</a:t>
            </a:r>
            <a:endParaRPr sz="36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45" name="Google Shape;545;p36">
            <a:extLst>
              <a:ext uri="{FF2B5EF4-FFF2-40B4-BE49-F238E27FC236}">
                <a16:creationId xmlns:a16="http://schemas.microsoft.com/office/drawing/2014/main" id="{A8800C54-2199-07A0-B456-9E6DB7FE653A}"/>
              </a:ext>
            </a:extLst>
          </p:cNvPr>
          <p:cNvSpPr txBox="1">
            <a:spLocks noGrp="1"/>
          </p:cNvSpPr>
          <p:nvPr>
            <p:ph type="title" idx="2"/>
          </p:nvPr>
        </p:nvSpPr>
        <p:spPr>
          <a:xfrm>
            <a:off x="3720750" y="1489650"/>
            <a:ext cx="1702500" cy="100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02</a:t>
            </a:r>
            <a:endParaRPr>
              <a:latin typeface="Roboto" panose="02000000000000000000" pitchFamily="2" charset="0"/>
              <a:ea typeface="Roboto" panose="02000000000000000000" pitchFamily="2" charset="0"/>
              <a:cs typeface="Roboto" panose="02000000000000000000" pitchFamily="2" charset="0"/>
            </a:endParaRPr>
          </a:p>
        </p:txBody>
      </p:sp>
      <p:sp>
        <p:nvSpPr>
          <p:cNvPr id="638" name="Google Shape;638;p36">
            <a:extLst>
              <a:ext uri="{FF2B5EF4-FFF2-40B4-BE49-F238E27FC236}">
                <a16:creationId xmlns:a16="http://schemas.microsoft.com/office/drawing/2014/main" id="{CDD06737-8F3D-93B1-9A91-79D8F531F428}"/>
              </a:ext>
            </a:extLst>
          </p:cNvPr>
          <p:cNvSpPr/>
          <p:nvPr/>
        </p:nvSpPr>
        <p:spPr>
          <a:xfrm>
            <a:off x="1412757" y="403829"/>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39" name="Google Shape;639;p36">
            <a:extLst>
              <a:ext uri="{FF2B5EF4-FFF2-40B4-BE49-F238E27FC236}">
                <a16:creationId xmlns:a16="http://schemas.microsoft.com/office/drawing/2014/main" id="{CEC6457A-1E97-BD16-2F76-527CB060B0D3}"/>
              </a:ext>
            </a:extLst>
          </p:cNvPr>
          <p:cNvSpPr/>
          <p:nvPr/>
        </p:nvSpPr>
        <p:spPr>
          <a:xfrm>
            <a:off x="495652" y="3953354"/>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40" name="Google Shape;640;p36">
            <a:extLst>
              <a:ext uri="{FF2B5EF4-FFF2-40B4-BE49-F238E27FC236}">
                <a16:creationId xmlns:a16="http://schemas.microsoft.com/office/drawing/2014/main" id="{3DB87D87-FCB0-A0C0-D763-D3C59894E752}"/>
              </a:ext>
            </a:extLst>
          </p:cNvPr>
          <p:cNvSpPr/>
          <p:nvPr/>
        </p:nvSpPr>
        <p:spPr>
          <a:xfrm>
            <a:off x="8263448" y="3568454"/>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Tree>
    <p:extLst>
      <p:ext uri="{BB962C8B-B14F-4D97-AF65-F5344CB8AC3E}">
        <p14:creationId xmlns:p14="http://schemas.microsoft.com/office/powerpoint/2010/main" val="415809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a:extLst>
            <a:ext uri="{FF2B5EF4-FFF2-40B4-BE49-F238E27FC236}">
              <a16:creationId xmlns:a16="http://schemas.microsoft.com/office/drawing/2014/main" id="{9997BFC3-6AF8-4BF8-0E9A-99B7D34F8FB3}"/>
            </a:ext>
          </a:extLst>
        </p:cNvPr>
        <p:cNvGrpSpPr/>
        <p:nvPr/>
      </p:nvGrpSpPr>
      <p:grpSpPr>
        <a:xfrm>
          <a:off x="0" y="0"/>
          <a:ext cx="0" cy="0"/>
          <a:chOff x="0" y="0"/>
          <a:chExt cx="0" cy="0"/>
        </a:xfrm>
      </p:grpSpPr>
      <p:sp>
        <p:nvSpPr>
          <p:cNvPr id="638" name="Google Shape;638;p36">
            <a:extLst>
              <a:ext uri="{FF2B5EF4-FFF2-40B4-BE49-F238E27FC236}">
                <a16:creationId xmlns:a16="http://schemas.microsoft.com/office/drawing/2014/main" id="{EEA62FA5-993E-C102-E0CC-056AE44B4878}"/>
              </a:ext>
            </a:extLst>
          </p:cNvPr>
          <p:cNvSpPr/>
          <p:nvPr/>
        </p:nvSpPr>
        <p:spPr>
          <a:xfrm>
            <a:off x="7878548" y="449549"/>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39" name="Google Shape;639;p36">
            <a:extLst>
              <a:ext uri="{FF2B5EF4-FFF2-40B4-BE49-F238E27FC236}">
                <a16:creationId xmlns:a16="http://schemas.microsoft.com/office/drawing/2014/main" id="{77254F90-F37C-74C7-6CAF-16BE412174D5}"/>
              </a:ext>
            </a:extLst>
          </p:cNvPr>
          <p:cNvSpPr/>
          <p:nvPr/>
        </p:nvSpPr>
        <p:spPr>
          <a:xfrm>
            <a:off x="495652" y="3953354"/>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40" name="Google Shape;640;p36">
            <a:extLst>
              <a:ext uri="{FF2B5EF4-FFF2-40B4-BE49-F238E27FC236}">
                <a16:creationId xmlns:a16="http://schemas.microsoft.com/office/drawing/2014/main" id="{12DDD771-8B8F-BE04-FDDD-EE5BD888C6D2}"/>
              </a:ext>
            </a:extLst>
          </p:cNvPr>
          <p:cNvSpPr/>
          <p:nvPr/>
        </p:nvSpPr>
        <p:spPr>
          <a:xfrm>
            <a:off x="8263448" y="3568454"/>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 name="Google Shape;698;p38">
            <a:extLst>
              <a:ext uri="{FF2B5EF4-FFF2-40B4-BE49-F238E27FC236}">
                <a16:creationId xmlns:a16="http://schemas.microsoft.com/office/drawing/2014/main" id="{126B4D25-1792-4D55-49AC-35A3BB9DD9A3}"/>
              </a:ext>
            </a:extLst>
          </p:cNvPr>
          <p:cNvSpPr txBox="1">
            <a:spLocks noGrp="1"/>
          </p:cNvSpPr>
          <p:nvPr>
            <p:ph type="subTitle" idx="1"/>
          </p:nvPr>
        </p:nvSpPr>
        <p:spPr>
          <a:xfrm>
            <a:off x="4128090" y="1280160"/>
            <a:ext cx="3942908" cy="2762774"/>
          </a:xfrm>
          <a:prstGeom prst="rect">
            <a:avLst/>
          </a:prstGeom>
        </p:spPr>
        <p:txBody>
          <a:bodyPr spcFirstLastPara="1" wrap="square" lIns="91425" tIns="91425" rIns="91425" bIns="91425" anchor="b" anchorCtr="0">
            <a:noAutofit/>
          </a:bodyPr>
          <a:lstStyle/>
          <a:p>
            <a:pPr marL="0" lvl="0" indent="0" algn="just">
              <a:lnSpc>
                <a:spcPct val="130000"/>
              </a:lnSpc>
            </a:pPr>
            <a:r>
              <a:rPr lang="vi-VN" sz="1800">
                <a:latin typeface="Roboto" panose="02000000000000000000" pitchFamily="2" charset="0"/>
                <a:ea typeface="Roboto" panose="02000000000000000000" pitchFamily="2" charset="0"/>
                <a:cs typeface="Roboto" panose="02000000000000000000" pitchFamily="2" charset="0"/>
              </a:rPr>
              <a:t>Mục tiêu chính của đề tài là phát triển một hệ thống trực tuyến giúp sinh viên dễ dàng đăng ký tham gia lao động, đồng thời hỗ trợ cán bộ quản lý theo dõi và thống kê kết quả tham gia của sinh viên một cách hiệu quả và chính xác.</a:t>
            </a:r>
            <a:endParaRPr sz="2400">
              <a:latin typeface="Roboto" panose="02000000000000000000" pitchFamily="2" charset="0"/>
              <a:ea typeface="Roboto" panose="02000000000000000000" pitchFamily="2" charset="0"/>
              <a:cs typeface="Roboto" panose="02000000000000000000" pitchFamily="2" charset="0"/>
            </a:endParaRPr>
          </a:p>
        </p:txBody>
      </p:sp>
      <p:sp>
        <p:nvSpPr>
          <p:cNvPr id="9" name="Google Shape;543;p36">
            <a:extLst>
              <a:ext uri="{FF2B5EF4-FFF2-40B4-BE49-F238E27FC236}">
                <a16:creationId xmlns:a16="http://schemas.microsoft.com/office/drawing/2014/main" id="{35DBDF92-67EA-6979-FBA2-FB2C9D6E2FBA}"/>
              </a:ext>
            </a:extLst>
          </p:cNvPr>
          <p:cNvSpPr txBox="1">
            <a:spLocks noGrp="1"/>
          </p:cNvSpPr>
          <p:nvPr>
            <p:ph type="title"/>
          </p:nvPr>
        </p:nvSpPr>
        <p:spPr>
          <a:xfrm>
            <a:off x="-1537114" y="2032680"/>
            <a:ext cx="7669088" cy="11068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tx1"/>
                </a:solidFill>
                <a:latin typeface="Roboto" panose="02000000000000000000" pitchFamily="2" charset="0"/>
                <a:ea typeface="Roboto" panose="02000000000000000000" pitchFamily="2" charset="0"/>
                <a:cs typeface="Roboto" panose="02000000000000000000" pitchFamily="2" charset="0"/>
              </a:rPr>
              <a:t>Mục tiêu của đề tài</a:t>
            </a:r>
            <a:endParaRPr sz="24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0" name="Google Shape;545;p36">
            <a:extLst>
              <a:ext uri="{FF2B5EF4-FFF2-40B4-BE49-F238E27FC236}">
                <a16:creationId xmlns:a16="http://schemas.microsoft.com/office/drawing/2014/main" id="{ACC92C9F-9E92-62B1-E069-9A90DC2FA674}"/>
              </a:ext>
            </a:extLst>
          </p:cNvPr>
          <p:cNvSpPr txBox="1">
            <a:spLocks noGrp="1"/>
          </p:cNvSpPr>
          <p:nvPr>
            <p:ph type="title" idx="2"/>
          </p:nvPr>
        </p:nvSpPr>
        <p:spPr>
          <a:xfrm>
            <a:off x="1446180" y="1661100"/>
            <a:ext cx="1702500" cy="100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a:latin typeface="Roboto" panose="02000000000000000000" pitchFamily="2" charset="0"/>
                <a:ea typeface="Roboto" panose="02000000000000000000" pitchFamily="2" charset="0"/>
                <a:cs typeface="Roboto" panose="02000000000000000000" pitchFamily="2" charset="0"/>
              </a:rPr>
              <a:t>02</a:t>
            </a:r>
            <a:endParaRPr sz="44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8640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a:extLst>
            <a:ext uri="{FF2B5EF4-FFF2-40B4-BE49-F238E27FC236}">
              <a16:creationId xmlns:a16="http://schemas.microsoft.com/office/drawing/2014/main" id="{E5A306D0-892D-E715-9644-8B1A7FDAD617}"/>
            </a:ext>
          </a:extLst>
        </p:cNvPr>
        <p:cNvGrpSpPr/>
        <p:nvPr/>
      </p:nvGrpSpPr>
      <p:grpSpPr>
        <a:xfrm>
          <a:off x="0" y="0"/>
          <a:ext cx="0" cy="0"/>
          <a:chOff x="0" y="0"/>
          <a:chExt cx="0" cy="0"/>
        </a:xfrm>
      </p:grpSpPr>
      <p:sp>
        <p:nvSpPr>
          <p:cNvPr id="543" name="Google Shape;543;p36">
            <a:extLst>
              <a:ext uri="{FF2B5EF4-FFF2-40B4-BE49-F238E27FC236}">
                <a16:creationId xmlns:a16="http://schemas.microsoft.com/office/drawing/2014/main" id="{316ECAD2-3DE6-305B-2D41-3475F3788754}"/>
              </a:ext>
            </a:extLst>
          </p:cNvPr>
          <p:cNvSpPr txBox="1">
            <a:spLocks noGrp="1"/>
          </p:cNvSpPr>
          <p:nvPr>
            <p:ph type="title"/>
          </p:nvPr>
        </p:nvSpPr>
        <p:spPr>
          <a:xfrm>
            <a:off x="806408" y="2676741"/>
            <a:ext cx="5422561" cy="807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tx1"/>
                </a:solidFill>
                <a:latin typeface="Roboto" panose="02000000000000000000" pitchFamily="2" charset="0"/>
                <a:ea typeface="Roboto" panose="02000000000000000000" pitchFamily="2" charset="0"/>
                <a:cs typeface="Roboto" panose="02000000000000000000" pitchFamily="2" charset="0"/>
              </a:rPr>
              <a:t>Công cụ và công nghệ</a:t>
            </a:r>
            <a:endParaRPr sz="36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45" name="Google Shape;545;p36">
            <a:extLst>
              <a:ext uri="{FF2B5EF4-FFF2-40B4-BE49-F238E27FC236}">
                <a16:creationId xmlns:a16="http://schemas.microsoft.com/office/drawing/2014/main" id="{BF768125-55A5-3E1B-4D8A-74F53F5E62C2}"/>
              </a:ext>
            </a:extLst>
          </p:cNvPr>
          <p:cNvSpPr txBox="1">
            <a:spLocks noGrp="1"/>
          </p:cNvSpPr>
          <p:nvPr>
            <p:ph type="title" idx="2"/>
          </p:nvPr>
        </p:nvSpPr>
        <p:spPr>
          <a:xfrm>
            <a:off x="803727" y="1693383"/>
            <a:ext cx="1702500" cy="10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03</a:t>
            </a:r>
            <a:endParaRPr>
              <a:latin typeface="Roboto" panose="02000000000000000000" pitchFamily="2" charset="0"/>
              <a:ea typeface="Roboto" panose="02000000000000000000" pitchFamily="2" charset="0"/>
              <a:cs typeface="Roboto" panose="02000000000000000000" pitchFamily="2" charset="0"/>
            </a:endParaRPr>
          </a:p>
        </p:txBody>
      </p:sp>
      <p:grpSp>
        <p:nvGrpSpPr>
          <p:cNvPr id="35" name="Google Shape;1388;p47">
            <a:extLst>
              <a:ext uri="{FF2B5EF4-FFF2-40B4-BE49-F238E27FC236}">
                <a16:creationId xmlns:a16="http://schemas.microsoft.com/office/drawing/2014/main" id="{B82A1FED-7304-3788-9AD7-C9E9C3F9E252}"/>
              </a:ext>
            </a:extLst>
          </p:cNvPr>
          <p:cNvGrpSpPr/>
          <p:nvPr/>
        </p:nvGrpSpPr>
        <p:grpSpPr>
          <a:xfrm>
            <a:off x="6901131" y="1097532"/>
            <a:ext cx="1331914" cy="1331784"/>
            <a:chOff x="5931729" y="2284967"/>
            <a:chExt cx="1299175" cy="1299175"/>
          </a:xfrm>
        </p:grpSpPr>
        <p:sp>
          <p:nvSpPr>
            <p:cNvPr id="36" name="Google Shape;1389;p47">
              <a:extLst>
                <a:ext uri="{FF2B5EF4-FFF2-40B4-BE49-F238E27FC236}">
                  <a16:creationId xmlns:a16="http://schemas.microsoft.com/office/drawing/2014/main" id="{9ACB0A5B-129A-897D-E996-578891113C55}"/>
                </a:ext>
              </a:extLst>
            </p:cNvPr>
            <p:cNvSpPr/>
            <p:nvPr/>
          </p:nvSpPr>
          <p:spPr>
            <a:xfrm>
              <a:off x="5931729" y="2284967"/>
              <a:ext cx="1299175" cy="1299175"/>
            </a:xfrm>
            <a:custGeom>
              <a:avLst/>
              <a:gdLst/>
              <a:ahLst/>
              <a:cxnLst/>
              <a:rect l="l" t="t" r="r" b="b"/>
              <a:pathLst>
                <a:path w="1987" h="1987" extrusionOk="0">
                  <a:moveTo>
                    <a:pt x="993" y="1987"/>
                  </a:moveTo>
                  <a:cubicBezTo>
                    <a:pt x="942" y="1987"/>
                    <a:pt x="890" y="1984"/>
                    <a:pt x="839" y="1976"/>
                  </a:cubicBezTo>
                  <a:cubicBezTo>
                    <a:pt x="735" y="1959"/>
                    <a:pt x="635" y="1927"/>
                    <a:pt x="541" y="1879"/>
                  </a:cubicBezTo>
                  <a:cubicBezTo>
                    <a:pt x="380" y="1796"/>
                    <a:pt x="245" y="1672"/>
                    <a:pt x="150" y="1519"/>
                  </a:cubicBezTo>
                  <a:cubicBezTo>
                    <a:pt x="51" y="1362"/>
                    <a:pt x="0" y="1180"/>
                    <a:pt x="0" y="994"/>
                  </a:cubicBezTo>
                  <a:cubicBezTo>
                    <a:pt x="0" y="867"/>
                    <a:pt x="23" y="743"/>
                    <a:pt x="70" y="626"/>
                  </a:cubicBezTo>
                  <a:cubicBezTo>
                    <a:pt x="160" y="400"/>
                    <a:pt x="329" y="216"/>
                    <a:pt x="546" y="106"/>
                  </a:cubicBezTo>
                  <a:cubicBezTo>
                    <a:pt x="685" y="36"/>
                    <a:pt x="836" y="0"/>
                    <a:pt x="993" y="0"/>
                  </a:cubicBezTo>
                  <a:cubicBezTo>
                    <a:pt x="1164" y="0"/>
                    <a:pt x="1333" y="44"/>
                    <a:pt x="1481" y="128"/>
                  </a:cubicBezTo>
                  <a:cubicBezTo>
                    <a:pt x="1625" y="209"/>
                    <a:pt x="1747" y="326"/>
                    <a:pt x="1835" y="466"/>
                  </a:cubicBezTo>
                  <a:cubicBezTo>
                    <a:pt x="1896" y="563"/>
                    <a:pt x="1939" y="669"/>
                    <a:pt x="1964" y="781"/>
                  </a:cubicBezTo>
                  <a:cubicBezTo>
                    <a:pt x="1964" y="782"/>
                    <a:pt x="1965" y="784"/>
                    <a:pt x="1965" y="786"/>
                  </a:cubicBezTo>
                  <a:cubicBezTo>
                    <a:pt x="1971" y="813"/>
                    <a:pt x="1975" y="841"/>
                    <a:pt x="1979" y="869"/>
                  </a:cubicBezTo>
                  <a:cubicBezTo>
                    <a:pt x="1981" y="884"/>
                    <a:pt x="1982" y="899"/>
                    <a:pt x="1983" y="913"/>
                  </a:cubicBezTo>
                  <a:cubicBezTo>
                    <a:pt x="1986" y="939"/>
                    <a:pt x="1987" y="966"/>
                    <a:pt x="1987" y="994"/>
                  </a:cubicBezTo>
                  <a:cubicBezTo>
                    <a:pt x="1987" y="1177"/>
                    <a:pt x="1936" y="1357"/>
                    <a:pt x="1841" y="1513"/>
                  </a:cubicBezTo>
                  <a:lnTo>
                    <a:pt x="1839" y="1516"/>
                  </a:lnTo>
                  <a:cubicBezTo>
                    <a:pt x="1822" y="1542"/>
                    <a:pt x="1804" y="1569"/>
                    <a:pt x="1785" y="1594"/>
                  </a:cubicBezTo>
                  <a:cubicBezTo>
                    <a:pt x="1694" y="1713"/>
                    <a:pt x="1576" y="1812"/>
                    <a:pt x="1442" y="1880"/>
                  </a:cubicBezTo>
                  <a:cubicBezTo>
                    <a:pt x="1303" y="1951"/>
                    <a:pt x="1151" y="1987"/>
                    <a:pt x="993" y="198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1390;p47">
              <a:extLst>
                <a:ext uri="{FF2B5EF4-FFF2-40B4-BE49-F238E27FC236}">
                  <a16:creationId xmlns:a16="http://schemas.microsoft.com/office/drawing/2014/main" id="{23D92315-01C6-AC0C-5AD3-C620B6104E5E}"/>
                </a:ext>
              </a:extLst>
            </p:cNvPr>
            <p:cNvSpPr/>
            <p:nvPr/>
          </p:nvSpPr>
          <p:spPr>
            <a:xfrm>
              <a:off x="5956575" y="2309813"/>
              <a:ext cx="1249483" cy="1249483"/>
            </a:xfrm>
            <a:custGeom>
              <a:avLst/>
              <a:gdLst/>
              <a:ahLst/>
              <a:cxnLst/>
              <a:rect l="l" t="t" r="r" b="b"/>
              <a:pathLst>
                <a:path w="1911" h="1911" extrusionOk="0">
                  <a:moveTo>
                    <a:pt x="1911" y="956"/>
                  </a:moveTo>
                  <a:cubicBezTo>
                    <a:pt x="1911" y="1124"/>
                    <a:pt x="1867" y="1289"/>
                    <a:pt x="1783" y="1434"/>
                  </a:cubicBezTo>
                  <a:cubicBezTo>
                    <a:pt x="1699" y="1580"/>
                    <a:pt x="1578" y="1699"/>
                    <a:pt x="1433" y="1783"/>
                  </a:cubicBezTo>
                  <a:cubicBezTo>
                    <a:pt x="1288" y="1867"/>
                    <a:pt x="1123" y="1911"/>
                    <a:pt x="955" y="1911"/>
                  </a:cubicBezTo>
                  <a:cubicBezTo>
                    <a:pt x="788" y="1911"/>
                    <a:pt x="624" y="1867"/>
                    <a:pt x="478" y="1783"/>
                  </a:cubicBezTo>
                  <a:cubicBezTo>
                    <a:pt x="333" y="1699"/>
                    <a:pt x="212" y="1580"/>
                    <a:pt x="128" y="1434"/>
                  </a:cubicBezTo>
                  <a:cubicBezTo>
                    <a:pt x="44" y="1289"/>
                    <a:pt x="0" y="1124"/>
                    <a:pt x="0" y="956"/>
                  </a:cubicBezTo>
                  <a:cubicBezTo>
                    <a:pt x="0" y="788"/>
                    <a:pt x="44" y="623"/>
                    <a:pt x="128" y="478"/>
                  </a:cubicBezTo>
                  <a:cubicBezTo>
                    <a:pt x="212" y="333"/>
                    <a:pt x="333" y="212"/>
                    <a:pt x="478" y="128"/>
                  </a:cubicBezTo>
                  <a:cubicBezTo>
                    <a:pt x="624" y="45"/>
                    <a:pt x="788" y="0"/>
                    <a:pt x="955" y="0"/>
                  </a:cubicBezTo>
                  <a:cubicBezTo>
                    <a:pt x="1123" y="0"/>
                    <a:pt x="1288" y="45"/>
                    <a:pt x="1433" y="128"/>
                  </a:cubicBezTo>
                  <a:cubicBezTo>
                    <a:pt x="1578" y="212"/>
                    <a:pt x="1699" y="333"/>
                    <a:pt x="1783" y="478"/>
                  </a:cubicBezTo>
                  <a:cubicBezTo>
                    <a:pt x="1867" y="623"/>
                    <a:pt x="1911" y="788"/>
                    <a:pt x="1911" y="95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1391;p47">
              <a:extLst>
                <a:ext uri="{FF2B5EF4-FFF2-40B4-BE49-F238E27FC236}">
                  <a16:creationId xmlns:a16="http://schemas.microsoft.com/office/drawing/2014/main" id="{2BF482FD-41C2-EB93-D5B3-6676DA1AE627}"/>
                </a:ext>
              </a:extLst>
            </p:cNvPr>
            <p:cNvSpPr/>
            <p:nvPr/>
          </p:nvSpPr>
          <p:spPr>
            <a:xfrm>
              <a:off x="6210264" y="2453003"/>
              <a:ext cx="793759" cy="830374"/>
            </a:xfrm>
            <a:custGeom>
              <a:avLst/>
              <a:gdLst/>
              <a:ahLst/>
              <a:cxnLst/>
              <a:rect l="l" t="t" r="r" b="b"/>
              <a:pathLst>
                <a:path w="1214" h="1270" extrusionOk="0">
                  <a:moveTo>
                    <a:pt x="1213" y="626"/>
                  </a:moveTo>
                  <a:cubicBezTo>
                    <a:pt x="1208" y="504"/>
                    <a:pt x="1130" y="419"/>
                    <a:pt x="1130" y="419"/>
                  </a:cubicBezTo>
                  <a:cubicBezTo>
                    <a:pt x="1130" y="419"/>
                    <a:pt x="1161" y="344"/>
                    <a:pt x="1099" y="271"/>
                  </a:cubicBezTo>
                  <a:cubicBezTo>
                    <a:pt x="1047" y="211"/>
                    <a:pt x="1000" y="209"/>
                    <a:pt x="1000" y="209"/>
                  </a:cubicBezTo>
                  <a:cubicBezTo>
                    <a:pt x="1000" y="209"/>
                    <a:pt x="995" y="48"/>
                    <a:pt x="827" y="9"/>
                  </a:cubicBezTo>
                  <a:cubicBezTo>
                    <a:pt x="724" y="-14"/>
                    <a:pt x="649" y="11"/>
                    <a:pt x="607" y="35"/>
                  </a:cubicBezTo>
                  <a:cubicBezTo>
                    <a:pt x="564" y="11"/>
                    <a:pt x="489" y="-14"/>
                    <a:pt x="387" y="9"/>
                  </a:cubicBezTo>
                  <a:cubicBezTo>
                    <a:pt x="218" y="48"/>
                    <a:pt x="213" y="209"/>
                    <a:pt x="213" y="209"/>
                  </a:cubicBezTo>
                  <a:cubicBezTo>
                    <a:pt x="213" y="209"/>
                    <a:pt x="169" y="214"/>
                    <a:pt x="114" y="271"/>
                  </a:cubicBezTo>
                  <a:cubicBezTo>
                    <a:pt x="60" y="328"/>
                    <a:pt x="83" y="419"/>
                    <a:pt x="83" y="419"/>
                  </a:cubicBezTo>
                  <a:cubicBezTo>
                    <a:pt x="83" y="419"/>
                    <a:pt x="6" y="504"/>
                    <a:pt x="0" y="626"/>
                  </a:cubicBezTo>
                  <a:cubicBezTo>
                    <a:pt x="-5" y="748"/>
                    <a:pt x="73" y="784"/>
                    <a:pt x="73" y="784"/>
                  </a:cubicBezTo>
                  <a:cubicBezTo>
                    <a:pt x="73" y="784"/>
                    <a:pt x="9" y="864"/>
                    <a:pt x="60" y="993"/>
                  </a:cubicBezTo>
                  <a:cubicBezTo>
                    <a:pt x="96" y="1085"/>
                    <a:pt x="215" y="1108"/>
                    <a:pt x="215" y="1108"/>
                  </a:cubicBezTo>
                  <a:cubicBezTo>
                    <a:pt x="215" y="1108"/>
                    <a:pt x="272" y="1222"/>
                    <a:pt x="418" y="1261"/>
                  </a:cubicBezTo>
                  <a:cubicBezTo>
                    <a:pt x="508" y="1285"/>
                    <a:pt x="572" y="1256"/>
                    <a:pt x="607" y="1230"/>
                  </a:cubicBezTo>
                  <a:cubicBezTo>
                    <a:pt x="641" y="1256"/>
                    <a:pt x="705" y="1285"/>
                    <a:pt x="796" y="1261"/>
                  </a:cubicBezTo>
                  <a:cubicBezTo>
                    <a:pt x="941" y="1222"/>
                    <a:pt x="983" y="1105"/>
                    <a:pt x="983" y="1105"/>
                  </a:cubicBezTo>
                  <a:cubicBezTo>
                    <a:pt x="983" y="1105"/>
                    <a:pt x="1105" y="1108"/>
                    <a:pt x="1152" y="981"/>
                  </a:cubicBezTo>
                  <a:cubicBezTo>
                    <a:pt x="1192" y="872"/>
                    <a:pt x="1140" y="784"/>
                    <a:pt x="1140" y="784"/>
                  </a:cubicBezTo>
                  <a:cubicBezTo>
                    <a:pt x="1140" y="784"/>
                    <a:pt x="1218" y="748"/>
                    <a:pt x="1213" y="62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1392;p47">
              <a:extLst>
                <a:ext uri="{FF2B5EF4-FFF2-40B4-BE49-F238E27FC236}">
                  <a16:creationId xmlns:a16="http://schemas.microsoft.com/office/drawing/2014/main" id="{CB0B586F-1AE4-ED32-D6AE-9B7105AF4EA6}"/>
                </a:ext>
              </a:extLst>
            </p:cNvPr>
            <p:cNvSpPr/>
            <p:nvPr/>
          </p:nvSpPr>
          <p:spPr>
            <a:xfrm>
              <a:off x="6206341" y="2583771"/>
              <a:ext cx="190921" cy="595646"/>
            </a:xfrm>
            <a:custGeom>
              <a:avLst/>
              <a:gdLst/>
              <a:ahLst/>
              <a:cxnLst/>
              <a:rect l="l" t="t" r="r" b="b"/>
              <a:pathLst>
                <a:path w="292" h="911" extrusionOk="0">
                  <a:moveTo>
                    <a:pt x="282" y="885"/>
                  </a:moveTo>
                  <a:cubicBezTo>
                    <a:pt x="279" y="887"/>
                    <a:pt x="206" y="937"/>
                    <a:pt x="108" y="839"/>
                  </a:cubicBezTo>
                  <a:cubicBezTo>
                    <a:pt x="16" y="747"/>
                    <a:pt x="74" y="610"/>
                    <a:pt x="83" y="589"/>
                  </a:cubicBezTo>
                  <a:cubicBezTo>
                    <a:pt x="96" y="597"/>
                    <a:pt x="106" y="600"/>
                    <a:pt x="106" y="600"/>
                  </a:cubicBezTo>
                  <a:cubicBezTo>
                    <a:pt x="107" y="600"/>
                    <a:pt x="107" y="600"/>
                    <a:pt x="108" y="600"/>
                  </a:cubicBezTo>
                  <a:cubicBezTo>
                    <a:pt x="110" y="600"/>
                    <a:pt x="113" y="599"/>
                    <a:pt x="114" y="596"/>
                  </a:cubicBezTo>
                  <a:cubicBezTo>
                    <a:pt x="115" y="593"/>
                    <a:pt x="113" y="589"/>
                    <a:pt x="109" y="588"/>
                  </a:cubicBezTo>
                  <a:cubicBezTo>
                    <a:pt x="108" y="588"/>
                    <a:pt x="15" y="560"/>
                    <a:pt x="13" y="426"/>
                  </a:cubicBezTo>
                  <a:cubicBezTo>
                    <a:pt x="10" y="288"/>
                    <a:pt x="92" y="224"/>
                    <a:pt x="93" y="224"/>
                  </a:cubicBezTo>
                  <a:cubicBezTo>
                    <a:pt x="95" y="222"/>
                    <a:pt x="96" y="220"/>
                    <a:pt x="95" y="217"/>
                  </a:cubicBezTo>
                  <a:cubicBezTo>
                    <a:pt x="95" y="216"/>
                    <a:pt x="72" y="130"/>
                    <a:pt x="138" y="63"/>
                  </a:cubicBezTo>
                  <a:cubicBezTo>
                    <a:pt x="196" y="4"/>
                    <a:pt x="252" y="13"/>
                    <a:pt x="252" y="13"/>
                  </a:cubicBezTo>
                  <a:cubicBezTo>
                    <a:pt x="256" y="14"/>
                    <a:pt x="259" y="11"/>
                    <a:pt x="259" y="8"/>
                  </a:cubicBezTo>
                  <a:cubicBezTo>
                    <a:pt x="260" y="5"/>
                    <a:pt x="258" y="1"/>
                    <a:pt x="255" y="1"/>
                  </a:cubicBezTo>
                  <a:cubicBezTo>
                    <a:pt x="252" y="0"/>
                    <a:pt x="192" y="-10"/>
                    <a:pt x="129" y="54"/>
                  </a:cubicBezTo>
                  <a:cubicBezTo>
                    <a:pt x="66" y="119"/>
                    <a:pt x="78" y="198"/>
                    <a:pt x="83" y="216"/>
                  </a:cubicBezTo>
                  <a:cubicBezTo>
                    <a:pt x="66" y="230"/>
                    <a:pt x="-2" y="295"/>
                    <a:pt x="0" y="426"/>
                  </a:cubicBezTo>
                  <a:cubicBezTo>
                    <a:pt x="2" y="516"/>
                    <a:pt x="43" y="561"/>
                    <a:pt x="73" y="583"/>
                  </a:cubicBezTo>
                  <a:cubicBezTo>
                    <a:pt x="65" y="599"/>
                    <a:pt x="-1" y="748"/>
                    <a:pt x="100" y="848"/>
                  </a:cubicBezTo>
                  <a:cubicBezTo>
                    <a:pt x="150" y="898"/>
                    <a:pt x="195" y="911"/>
                    <a:pt x="229" y="911"/>
                  </a:cubicBezTo>
                  <a:cubicBezTo>
                    <a:pt x="266" y="911"/>
                    <a:pt x="289" y="896"/>
                    <a:pt x="289" y="895"/>
                  </a:cubicBezTo>
                  <a:cubicBezTo>
                    <a:pt x="292" y="893"/>
                    <a:pt x="293" y="889"/>
                    <a:pt x="291" y="887"/>
                  </a:cubicBezTo>
                  <a:cubicBezTo>
                    <a:pt x="289" y="884"/>
                    <a:pt x="285" y="883"/>
                    <a:pt x="282" y="8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6" name="Google Shape;1393;p47">
              <a:extLst>
                <a:ext uri="{FF2B5EF4-FFF2-40B4-BE49-F238E27FC236}">
                  <a16:creationId xmlns:a16="http://schemas.microsoft.com/office/drawing/2014/main" id="{ECDD9A0F-7395-F6E5-1A85-DB67D1DFDD0A}"/>
                </a:ext>
              </a:extLst>
            </p:cNvPr>
            <p:cNvSpPr/>
            <p:nvPr/>
          </p:nvSpPr>
          <p:spPr>
            <a:xfrm>
              <a:off x="6335147" y="2951227"/>
              <a:ext cx="242574" cy="156267"/>
            </a:xfrm>
            <a:custGeom>
              <a:avLst/>
              <a:gdLst/>
              <a:ahLst/>
              <a:cxnLst/>
              <a:rect l="l" t="t" r="r" b="b"/>
              <a:pathLst>
                <a:path w="371" h="239" extrusionOk="0">
                  <a:moveTo>
                    <a:pt x="362" y="184"/>
                  </a:moveTo>
                  <a:cubicBezTo>
                    <a:pt x="336" y="196"/>
                    <a:pt x="305" y="196"/>
                    <a:pt x="279" y="184"/>
                  </a:cubicBezTo>
                  <a:cubicBezTo>
                    <a:pt x="245" y="168"/>
                    <a:pt x="225" y="137"/>
                    <a:pt x="203" y="103"/>
                  </a:cubicBezTo>
                  <a:cubicBezTo>
                    <a:pt x="186" y="79"/>
                    <a:pt x="170" y="53"/>
                    <a:pt x="147" y="34"/>
                  </a:cubicBezTo>
                  <a:cubicBezTo>
                    <a:pt x="109" y="2"/>
                    <a:pt x="52" y="-9"/>
                    <a:pt x="4" y="6"/>
                  </a:cubicBezTo>
                  <a:cubicBezTo>
                    <a:pt x="1" y="7"/>
                    <a:pt x="-1" y="10"/>
                    <a:pt x="0" y="13"/>
                  </a:cubicBezTo>
                  <a:cubicBezTo>
                    <a:pt x="1" y="17"/>
                    <a:pt x="5" y="18"/>
                    <a:pt x="8" y="17"/>
                  </a:cubicBezTo>
                  <a:cubicBezTo>
                    <a:pt x="52" y="3"/>
                    <a:pt x="104" y="14"/>
                    <a:pt x="139" y="44"/>
                  </a:cubicBezTo>
                  <a:cubicBezTo>
                    <a:pt x="150" y="53"/>
                    <a:pt x="159" y="64"/>
                    <a:pt x="168" y="75"/>
                  </a:cubicBezTo>
                  <a:cubicBezTo>
                    <a:pt x="168" y="76"/>
                    <a:pt x="169" y="77"/>
                    <a:pt x="169" y="78"/>
                  </a:cubicBezTo>
                  <a:cubicBezTo>
                    <a:pt x="180" y="95"/>
                    <a:pt x="182" y="118"/>
                    <a:pt x="175" y="147"/>
                  </a:cubicBezTo>
                  <a:cubicBezTo>
                    <a:pt x="171" y="164"/>
                    <a:pt x="167" y="177"/>
                    <a:pt x="160" y="188"/>
                  </a:cubicBezTo>
                  <a:cubicBezTo>
                    <a:pt x="143" y="214"/>
                    <a:pt x="112" y="229"/>
                    <a:pt x="81" y="227"/>
                  </a:cubicBezTo>
                  <a:cubicBezTo>
                    <a:pt x="78" y="226"/>
                    <a:pt x="75" y="229"/>
                    <a:pt x="75" y="232"/>
                  </a:cubicBezTo>
                  <a:cubicBezTo>
                    <a:pt x="74" y="236"/>
                    <a:pt x="77" y="239"/>
                    <a:pt x="80" y="239"/>
                  </a:cubicBezTo>
                  <a:cubicBezTo>
                    <a:pt x="83" y="239"/>
                    <a:pt x="85" y="239"/>
                    <a:pt x="88" y="239"/>
                  </a:cubicBezTo>
                  <a:cubicBezTo>
                    <a:pt x="120" y="239"/>
                    <a:pt x="153" y="222"/>
                    <a:pt x="170" y="194"/>
                  </a:cubicBezTo>
                  <a:cubicBezTo>
                    <a:pt x="178" y="182"/>
                    <a:pt x="183" y="168"/>
                    <a:pt x="187" y="149"/>
                  </a:cubicBezTo>
                  <a:cubicBezTo>
                    <a:pt x="191" y="134"/>
                    <a:pt x="192" y="120"/>
                    <a:pt x="191" y="107"/>
                  </a:cubicBezTo>
                  <a:cubicBezTo>
                    <a:pt x="191" y="108"/>
                    <a:pt x="192" y="109"/>
                    <a:pt x="192" y="110"/>
                  </a:cubicBezTo>
                  <a:cubicBezTo>
                    <a:pt x="214" y="143"/>
                    <a:pt x="237" y="177"/>
                    <a:pt x="274" y="195"/>
                  </a:cubicBezTo>
                  <a:cubicBezTo>
                    <a:pt x="288" y="202"/>
                    <a:pt x="305" y="205"/>
                    <a:pt x="321" y="205"/>
                  </a:cubicBezTo>
                  <a:cubicBezTo>
                    <a:pt x="337" y="205"/>
                    <a:pt x="352" y="202"/>
                    <a:pt x="367" y="195"/>
                  </a:cubicBezTo>
                  <a:cubicBezTo>
                    <a:pt x="370" y="194"/>
                    <a:pt x="371" y="190"/>
                    <a:pt x="370" y="187"/>
                  </a:cubicBezTo>
                  <a:cubicBezTo>
                    <a:pt x="369" y="184"/>
                    <a:pt x="365" y="183"/>
                    <a:pt x="362" y="184"/>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7" name="Google Shape;1394;p47">
              <a:extLst>
                <a:ext uri="{FF2B5EF4-FFF2-40B4-BE49-F238E27FC236}">
                  <a16:creationId xmlns:a16="http://schemas.microsoft.com/office/drawing/2014/main" id="{72404CD9-68F1-AC4E-EA6F-56DD3CC7A921}"/>
                </a:ext>
              </a:extLst>
            </p:cNvPr>
            <p:cNvSpPr/>
            <p:nvPr/>
          </p:nvSpPr>
          <p:spPr>
            <a:xfrm>
              <a:off x="6317493" y="2708654"/>
              <a:ext cx="220997" cy="190921"/>
            </a:xfrm>
            <a:custGeom>
              <a:avLst/>
              <a:gdLst/>
              <a:ahLst/>
              <a:cxnLst/>
              <a:rect l="l" t="t" r="r" b="b"/>
              <a:pathLst>
                <a:path w="338" h="292" extrusionOk="0">
                  <a:moveTo>
                    <a:pt x="50" y="2"/>
                  </a:moveTo>
                  <a:cubicBezTo>
                    <a:pt x="49" y="0"/>
                    <a:pt x="45" y="-1"/>
                    <a:pt x="42" y="0"/>
                  </a:cubicBezTo>
                  <a:cubicBezTo>
                    <a:pt x="39" y="2"/>
                    <a:pt x="38" y="6"/>
                    <a:pt x="40" y="8"/>
                  </a:cubicBezTo>
                  <a:cubicBezTo>
                    <a:pt x="59" y="43"/>
                    <a:pt x="94" y="70"/>
                    <a:pt x="136" y="84"/>
                  </a:cubicBezTo>
                  <a:cubicBezTo>
                    <a:pt x="155" y="90"/>
                    <a:pt x="174" y="93"/>
                    <a:pt x="196" y="95"/>
                  </a:cubicBezTo>
                  <a:cubicBezTo>
                    <a:pt x="172" y="138"/>
                    <a:pt x="133" y="172"/>
                    <a:pt x="88" y="190"/>
                  </a:cubicBezTo>
                  <a:cubicBezTo>
                    <a:pt x="86" y="190"/>
                    <a:pt x="84" y="191"/>
                    <a:pt x="83" y="192"/>
                  </a:cubicBezTo>
                  <a:cubicBezTo>
                    <a:pt x="73" y="196"/>
                    <a:pt x="63" y="199"/>
                    <a:pt x="52" y="201"/>
                  </a:cubicBezTo>
                  <a:cubicBezTo>
                    <a:pt x="33" y="205"/>
                    <a:pt x="19" y="205"/>
                    <a:pt x="8" y="200"/>
                  </a:cubicBezTo>
                  <a:cubicBezTo>
                    <a:pt x="5" y="199"/>
                    <a:pt x="1" y="200"/>
                    <a:pt x="0" y="203"/>
                  </a:cubicBezTo>
                  <a:cubicBezTo>
                    <a:pt x="-1" y="207"/>
                    <a:pt x="0" y="210"/>
                    <a:pt x="3" y="211"/>
                  </a:cubicBezTo>
                  <a:cubicBezTo>
                    <a:pt x="12" y="215"/>
                    <a:pt x="21" y="216"/>
                    <a:pt x="29" y="216"/>
                  </a:cubicBezTo>
                  <a:cubicBezTo>
                    <a:pt x="39" y="216"/>
                    <a:pt x="47" y="215"/>
                    <a:pt x="54" y="213"/>
                  </a:cubicBezTo>
                  <a:cubicBezTo>
                    <a:pt x="63" y="212"/>
                    <a:pt x="72" y="209"/>
                    <a:pt x="81" y="206"/>
                  </a:cubicBezTo>
                  <a:cubicBezTo>
                    <a:pt x="81" y="239"/>
                    <a:pt x="98" y="272"/>
                    <a:pt x="126" y="291"/>
                  </a:cubicBezTo>
                  <a:cubicBezTo>
                    <a:pt x="127" y="291"/>
                    <a:pt x="128" y="292"/>
                    <a:pt x="129" y="292"/>
                  </a:cubicBezTo>
                  <a:cubicBezTo>
                    <a:pt x="131" y="292"/>
                    <a:pt x="133" y="291"/>
                    <a:pt x="135" y="289"/>
                  </a:cubicBezTo>
                  <a:cubicBezTo>
                    <a:pt x="136" y="286"/>
                    <a:pt x="136" y="282"/>
                    <a:pt x="133" y="280"/>
                  </a:cubicBezTo>
                  <a:cubicBezTo>
                    <a:pt x="107" y="264"/>
                    <a:pt x="92" y="232"/>
                    <a:pt x="93" y="202"/>
                  </a:cubicBezTo>
                  <a:cubicBezTo>
                    <a:pt x="142" y="181"/>
                    <a:pt x="185" y="143"/>
                    <a:pt x="209" y="95"/>
                  </a:cubicBezTo>
                  <a:cubicBezTo>
                    <a:pt x="211" y="95"/>
                    <a:pt x="214" y="96"/>
                    <a:pt x="217" y="96"/>
                  </a:cubicBezTo>
                  <a:cubicBezTo>
                    <a:pt x="230" y="96"/>
                    <a:pt x="244" y="95"/>
                    <a:pt x="258" y="93"/>
                  </a:cubicBezTo>
                  <a:cubicBezTo>
                    <a:pt x="281" y="91"/>
                    <a:pt x="311" y="86"/>
                    <a:pt x="335" y="68"/>
                  </a:cubicBezTo>
                  <a:cubicBezTo>
                    <a:pt x="338" y="66"/>
                    <a:pt x="338" y="63"/>
                    <a:pt x="336" y="60"/>
                  </a:cubicBezTo>
                  <a:cubicBezTo>
                    <a:pt x="334" y="58"/>
                    <a:pt x="331" y="56"/>
                    <a:pt x="328" y="58"/>
                  </a:cubicBezTo>
                  <a:cubicBezTo>
                    <a:pt x="307" y="74"/>
                    <a:pt x="279" y="79"/>
                    <a:pt x="257" y="81"/>
                  </a:cubicBezTo>
                  <a:cubicBezTo>
                    <a:pt x="212" y="86"/>
                    <a:pt x="174" y="83"/>
                    <a:pt x="140" y="72"/>
                  </a:cubicBezTo>
                  <a:cubicBezTo>
                    <a:pt x="101" y="59"/>
                    <a:pt x="68" y="34"/>
                    <a:pt x="5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8" name="Google Shape;1395;p47">
              <a:extLst>
                <a:ext uri="{FF2B5EF4-FFF2-40B4-BE49-F238E27FC236}">
                  <a16:creationId xmlns:a16="http://schemas.microsoft.com/office/drawing/2014/main" id="{AB95C136-5843-86F6-49E4-1D4C36893816}"/>
                </a:ext>
              </a:extLst>
            </p:cNvPr>
            <p:cNvSpPr/>
            <p:nvPr/>
          </p:nvSpPr>
          <p:spPr>
            <a:xfrm>
              <a:off x="6429299" y="3191186"/>
              <a:ext cx="120306" cy="34000"/>
            </a:xfrm>
            <a:custGeom>
              <a:avLst/>
              <a:gdLst/>
              <a:ahLst/>
              <a:cxnLst/>
              <a:rect l="l" t="t" r="r" b="b"/>
              <a:pathLst>
                <a:path w="184" h="52" extrusionOk="0">
                  <a:moveTo>
                    <a:pt x="181" y="1"/>
                  </a:moveTo>
                  <a:cubicBezTo>
                    <a:pt x="178" y="-1"/>
                    <a:pt x="174" y="0"/>
                    <a:pt x="172" y="3"/>
                  </a:cubicBezTo>
                  <a:cubicBezTo>
                    <a:pt x="159" y="22"/>
                    <a:pt x="137" y="35"/>
                    <a:pt x="112" y="39"/>
                  </a:cubicBezTo>
                  <a:cubicBezTo>
                    <a:pt x="90" y="42"/>
                    <a:pt x="65" y="39"/>
                    <a:pt x="39" y="30"/>
                  </a:cubicBezTo>
                  <a:cubicBezTo>
                    <a:pt x="23" y="25"/>
                    <a:pt x="14" y="18"/>
                    <a:pt x="11" y="9"/>
                  </a:cubicBezTo>
                  <a:cubicBezTo>
                    <a:pt x="10" y="6"/>
                    <a:pt x="6" y="5"/>
                    <a:pt x="3" y="6"/>
                  </a:cubicBezTo>
                  <a:cubicBezTo>
                    <a:pt x="0" y="7"/>
                    <a:pt x="-2" y="10"/>
                    <a:pt x="0" y="14"/>
                  </a:cubicBezTo>
                  <a:cubicBezTo>
                    <a:pt x="6" y="30"/>
                    <a:pt x="23" y="37"/>
                    <a:pt x="35" y="42"/>
                  </a:cubicBezTo>
                  <a:cubicBezTo>
                    <a:pt x="55" y="49"/>
                    <a:pt x="75" y="52"/>
                    <a:pt x="93" y="52"/>
                  </a:cubicBezTo>
                  <a:cubicBezTo>
                    <a:pt x="100" y="52"/>
                    <a:pt x="107" y="52"/>
                    <a:pt x="114" y="51"/>
                  </a:cubicBezTo>
                  <a:cubicBezTo>
                    <a:pt x="143" y="46"/>
                    <a:pt x="168" y="31"/>
                    <a:pt x="182" y="10"/>
                  </a:cubicBezTo>
                  <a:cubicBezTo>
                    <a:pt x="184" y="7"/>
                    <a:pt x="184" y="3"/>
                    <a:pt x="181"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9" name="Google Shape;1396;p47">
              <a:extLst>
                <a:ext uri="{FF2B5EF4-FFF2-40B4-BE49-F238E27FC236}">
                  <a16:creationId xmlns:a16="http://schemas.microsoft.com/office/drawing/2014/main" id="{1C74B3A1-4841-C982-B105-0D5D749388CF}"/>
                </a:ext>
              </a:extLst>
            </p:cNvPr>
            <p:cNvSpPr/>
            <p:nvPr/>
          </p:nvSpPr>
          <p:spPr>
            <a:xfrm>
              <a:off x="6413607" y="2519041"/>
              <a:ext cx="177844" cy="145152"/>
            </a:xfrm>
            <a:custGeom>
              <a:avLst/>
              <a:gdLst/>
              <a:ahLst/>
              <a:cxnLst/>
              <a:rect l="l" t="t" r="r" b="b"/>
              <a:pathLst>
                <a:path w="272" h="222" extrusionOk="0">
                  <a:moveTo>
                    <a:pt x="4" y="11"/>
                  </a:moveTo>
                  <a:cubicBezTo>
                    <a:pt x="31" y="21"/>
                    <a:pt x="53" y="35"/>
                    <a:pt x="70" y="51"/>
                  </a:cubicBezTo>
                  <a:cubicBezTo>
                    <a:pt x="90" y="70"/>
                    <a:pt x="103" y="93"/>
                    <a:pt x="107" y="116"/>
                  </a:cubicBezTo>
                  <a:cubicBezTo>
                    <a:pt x="68" y="139"/>
                    <a:pt x="34" y="173"/>
                    <a:pt x="13" y="213"/>
                  </a:cubicBezTo>
                  <a:cubicBezTo>
                    <a:pt x="11" y="216"/>
                    <a:pt x="12" y="220"/>
                    <a:pt x="15" y="222"/>
                  </a:cubicBezTo>
                  <a:cubicBezTo>
                    <a:pt x="16" y="222"/>
                    <a:pt x="17" y="222"/>
                    <a:pt x="18" y="222"/>
                  </a:cubicBezTo>
                  <a:cubicBezTo>
                    <a:pt x="20" y="222"/>
                    <a:pt x="23" y="221"/>
                    <a:pt x="24" y="219"/>
                  </a:cubicBezTo>
                  <a:cubicBezTo>
                    <a:pt x="46" y="177"/>
                    <a:pt x="82" y="142"/>
                    <a:pt x="125" y="120"/>
                  </a:cubicBezTo>
                  <a:cubicBezTo>
                    <a:pt x="168" y="99"/>
                    <a:pt x="218" y="91"/>
                    <a:pt x="265" y="99"/>
                  </a:cubicBezTo>
                  <a:cubicBezTo>
                    <a:pt x="268" y="99"/>
                    <a:pt x="271" y="97"/>
                    <a:pt x="272" y="94"/>
                  </a:cubicBezTo>
                  <a:cubicBezTo>
                    <a:pt x="272" y="90"/>
                    <a:pt x="270" y="87"/>
                    <a:pt x="267" y="87"/>
                  </a:cubicBezTo>
                  <a:cubicBezTo>
                    <a:pt x="217" y="79"/>
                    <a:pt x="165" y="87"/>
                    <a:pt x="120" y="109"/>
                  </a:cubicBezTo>
                  <a:cubicBezTo>
                    <a:pt x="119" y="110"/>
                    <a:pt x="119" y="110"/>
                    <a:pt x="118" y="110"/>
                  </a:cubicBezTo>
                  <a:cubicBezTo>
                    <a:pt x="113" y="85"/>
                    <a:pt x="99" y="62"/>
                    <a:pt x="79" y="42"/>
                  </a:cubicBezTo>
                  <a:cubicBezTo>
                    <a:pt x="60" y="25"/>
                    <a:pt x="36" y="10"/>
                    <a:pt x="8" y="0"/>
                  </a:cubicBezTo>
                  <a:cubicBezTo>
                    <a:pt x="5" y="-1"/>
                    <a:pt x="1" y="0"/>
                    <a:pt x="0" y="3"/>
                  </a:cubicBezTo>
                  <a:cubicBezTo>
                    <a:pt x="-1" y="7"/>
                    <a:pt x="1" y="10"/>
                    <a:pt x="4" y="11"/>
                  </a:cubicBezTo>
                  <a:close/>
                </a:path>
              </a:pathLst>
            </a:custGeom>
            <a:solidFill>
              <a:schemeClr val="dk1"/>
            </a:solidFill>
            <a:ln>
              <a:noFill/>
            </a:ln>
          </p:spPr>
          <p:txBody>
            <a:bodyPr spcFirstLastPara="1" wrap="square" lIns="90000" tIns="34900" rIns="90000" bIns="34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0" name="Google Shape;1397;p47">
              <a:extLst>
                <a:ext uri="{FF2B5EF4-FFF2-40B4-BE49-F238E27FC236}">
                  <a16:creationId xmlns:a16="http://schemas.microsoft.com/office/drawing/2014/main" id="{63113779-CB94-EF0D-A5F9-5DA5057929F3}"/>
                </a:ext>
              </a:extLst>
            </p:cNvPr>
            <p:cNvSpPr/>
            <p:nvPr/>
          </p:nvSpPr>
          <p:spPr>
            <a:xfrm>
              <a:off x="6635912" y="2951227"/>
              <a:ext cx="242574" cy="156267"/>
            </a:xfrm>
            <a:custGeom>
              <a:avLst/>
              <a:gdLst/>
              <a:ahLst/>
              <a:cxnLst/>
              <a:rect l="l" t="t" r="r" b="b"/>
              <a:pathLst>
                <a:path w="371" h="239" extrusionOk="0">
                  <a:moveTo>
                    <a:pt x="97" y="195"/>
                  </a:moveTo>
                  <a:cubicBezTo>
                    <a:pt x="134" y="178"/>
                    <a:pt x="156" y="143"/>
                    <a:pt x="178" y="110"/>
                  </a:cubicBezTo>
                  <a:cubicBezTo>
                    <a:pt x="178" y="109"/>
                    <a:pt x="179" y="108"/>
                    <a:pt x="180" y="107"/>
                  </a:cubicBezTo>
                  <a:cubicBezTo>
                    <a:pt x="179" y="120"/>
                    <a:pt x="180" y="134"/>
                    <a:pt x="183" y="150"/>
                  </a:cubicBezTo>
                  <a:cubicBezTo>
                    <a:pt x="187" y="168"/>
                    <a:pt x="193" y="183"/>
                    <a:pt x="200" y="195"/>
                  </a:cubicBezTo>
                  <a:cubicBezTo>
                    <a:pt x="218" y="222"/>
                    <a:pt x="250" y="239"/>
                    <a:pt x="282" y="239"/>
                  </a:cubicBezTo>
                  <a:cubicBezTo>
                    <a:pt x="285" y="239"/>
                    <a:pt x="288" y="239"/>
                    <a:pt x="290" y="239"/>
                  </a:cubicBezTo>
                  <a:cubicBezTo>
                    <a:pt x="294" y="239"/>
                    <a:pt x="296" y="236"/>
                    <a:pt x="296" y="232"/>
                  </a:cubicBezTo>
                  <a:cubicBezTo>
                    <a:pt x="296" y="229"/>
                    <a:pt x="292" y="226"/>
                    <a:pt x="289" y="227"/>
                  </a:cubicBezTo>
                  <a:cubicBezTo>
                    <a:pt x="259" y="230"/>
                    <a:pt x="227" y="214"/>
                    <a:pt x="211" y="188"/>
                  </a:cubicBezTo>
                  <a:cubicBezTo>
                    <a:pt x="204" y="177"/>
                    <a:pt x="199" y="164"/>
                    <a:pt x="195" y="147"/>
                  </a:cubicBezTo>
                  <a:cubicBezTo>
                    <a:pt x="189" y="118"/>
                    <a:pt x="191" y="95"/>
                    <a:pt x="201" y="78"/>
                  </a:cubicBezTo>
                  <a:cubicBezTo>
                    <a:pt x="202" y="77"/>
                    <a:pt x="202" y="76"/>
                    <a:pt x="202" y="75"/>
                  </a:cubicBezTo>
                  <a:cubicBezTo>
                    <a:pt x="211" y="64"/>
                    <a:pt x="220" y="53"/>
                    <a:pt x="231" y="44"/>
                  </a:cubicBezTo>
                  <a:cubicBezTo>
                    <a:pt x="267" y="14"/>
                    <a:pt x="318" y="4"/>
                    <a:pt x="362" y="18"/>
                  </a:cubicBezTo>
                  <a:cubicBezTo>
                    <a:pt x="366" y="19"/>
                    <a:pt x="369" y="17"/>
                    <a:pt x="370" y="14"/>
                  </a:cubicBezTo>
                  <a:cubicBezTo>
                    <a:pt x="371" y="10"/>
                    <a:pt x="369" y="7"/>
                    <a:pt x="366" y="6"/>
                  </a:cubicBezTo>
                  <a:cubicBezTo>
                    <a:pt x="318" y="-9"/>
                    <a:pt x="262" y="2"/>
                    <a:pt x="223" y="34"/>
                  </a:cubicBezTo>
                  <a:cubicBezTo>
                    <a:pt x="200" y="54"/>
                    <a:pt x="184" y="79"/>
                    <a:pt x="168" y="103"/>
                  </a:cubicBezTo>
                  <a:cubicBezTo>
                    <a:pt x="146" y="137"/>
                    <a:pt x="125" y="168"/>
                    <a:pt x="91" y="184"/>
                  </a:cubicBezTo>
                  <a:cubicBezTo>
                    <a:pt x="65" y="196"/>
                    <a:pt x="35" y="196"/>
                    <a:pt x="8" y="184"/>
                  </a:cubicBezTo>
                  <a:cubicBezTo>
                    <a:pt x="5" y="183"/>
                    <a:pt x="2" y="184"/>
                    <a:pt x="0" y="187"/>
                  </a:cubicBezTo>
                  <a:cubicBezTo>
                    <a:pt x="-1" y="190"/>
                    <a:pt x="0" y="194"/>
                    <a:pt x="3" y="196"/>
                  </a:cubicBezTo>
                  <a:cubicBezTo>
                    <a:pt x="18" y="202"/>
                    <a:pt x="33" y="205"/>
                    <a:pt x="49" y="205"/>
                  </a:cubicBezTo>
                  <a:cubicBezTo>
                    <a:pt x="66" y="205"/>
                    <a:pt x="82" y="202"/>
                    <a:pt x="97" y="195"/>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1" name="Google Shape;1398;p47">
              <a:extLst>
                <a:ext uri="{FF2B5EF4-FFF2-40B4-BE49-F238E27FC236}">
                  <a16:creationId xmlns:a16="http://schemas.microsoft.com/office/drawing/2014/main" id="{06468FFC-EE48-1D05-A32A-5E87C91D8DBB}"/>
                </a:ext>
              </a:extLst>
            </p:cNvPr>
            <p:cNvSpPr/>
            <p:nvPr/>
          </p:nvSpPr>
          <p:spPr>
            <a:xfrm>
              <a:off x="6490760" y="2471311"/>
              <a:ext cx="232112" cy="789836"/>
            </a:xfrm>
            <a:custGeom>
              <a:avLst/>
              <a:gdLst/>
              <a:ahLst/>
              <a:cxnLst/>
              <a:rect l="l" t="t" r="r" b="b"/>
              <a:pathLst>
                <a:path w="355" h="1208" extrusionOk="0">
                  <a:moveTo>
                    <a:pt x="246" y="758"/>
                  </a:moveTo>
                  <a:cubicBezTo>
                    <a:pt x="248" y="758"/>
                    <a:pt x="250" y="758"/>
                    <a:pt x="253" y="758"/>
                  </a:cubicBezTo>
                  <a:cubicBezTo>
                    <a:pt x="271" y="758"/>
                    <a:pt x="295" y="755"/>
                    <a:pt x="317" y="741"/>
                  </a:cubicBezTo>
                  <a:cubicBezTo>
                    <a:pt x="339" y="726"/>
                    <a:pt x="354" y="701"/>
                    <a:pt x="355" y="677"/>
                  </a:cubicBezTo>
                  <a:cubicBezTo>
                    <a:pt x="355" y="674"/>
                    <a:pt x="352" y="671"/>
                    <a:pt x="349" y="671"/>
                  </a:cubicBezTo>
                  <a:cubicBezTo>
                    <a:pt x="345" y="670"/>
                    <a:pt x="342" y="673"/>
                    <a:pt x="342" y="677"/>
                  </a:cubicBezTo>
                  <a:cubicBezTo>
                    <a:pt x="342" y="697"/>
                    <a:pt x="329" y="718"/>
                    <a:pt x="310" y="730"/>
                  </a:cubicBezTo>
                  <a:cubicBezTo>
                    <a:pt x="288" y="745"/>
                    <a:pt x="263" y="747"/>
                    <a:pt x="246" y="746"/>
                  </a:cubicBezTo>
                  <a:cubicBezTo>
                    <a:pt x="220" y="745"/>
                    <a:pt x="198" y="735"/>
                    <a:pt x="187" y="719"/>
                  </a:cubicBezTo>
                  <a:cubicBezTo>
                    <a:pt x="187" y="718"/>
                    <a:pt x="185" y="717"/>
                    <a:pt x="184" y="717"/>
                  </a:cubicBezTo>
                  <a:lnTo>
                    <a:pt x="184" y="7"/>
                  </a:lnTo>
                  <a:cubicBezTo>
                    <a:pt x="184" y="3"/>
                    <a:pt x="182" y="0"/>
                    <a:pt x="178" y="0"/>
                  </a:cubicBezTo>
                  <a:cubicBezTo>
                    <a:pt x="175" y="0"/>
                    <a:pt x="171" y="3"/>
                    <a:pt x="171" y="7"/>
                  </a:cubicBezTo>
                  <a:lnTo>
                    <a:pt x="171" y="716"/>
                  </a:lnTo>
                  <a:cubicBezTo>
                    <a:pt x="170" y="717"/>
                    <a:pt x="168" y="718"/>
                    <a:pt x="167" y="719"/>
                  </a:cubicBezTo>
                  <a:cubicBezTo>
                    <a:pt x="156" y="735"/>
                    <a:pt x="135" y="745"/>
                    <a:pt x="108" y="746"/>
                  </a:cubicBezTo>
                  <a:cubicBezTo>
                    <a:pt x="91" y="747"/>
                    <a:pt x="66" y="745"/>
                    <a:pt x="44" y="730"/>
                  </a:cubicBezTo>
                  <a:cubicBezTo>
                    <a:pt x="25" y="718"/>
                    <a:pt x="13" y="697"/>
                    <a:pt x="12" y="677"/>
                  </a:cubicBezTo>
                  <a:cubicBezTo>
                    <a:pt x="12" y="673"/>
                    <a:pt x="9" y="671"/>
                    <a:pt x="6" y="671"/>
                  </a:cubicBezTo>
                  <a:cubicBezTo>
                    <a:pt x="2" y="671"/>
                    <a:pt x="-1" y="674"/>
                    <a:pt x="0" y="677"/>
                  </a:cubicBezTo>
                  <a:cubicBezTo>
                    <a:pt x="0" y="701"/>
                    <a:pt x="15" y="726"/>
                    <a:pt x="37" y="741"/>
                  </a:cubicBezTo>
                  <a:cubicBezTo>
                    <a:pt x="59" y="755"/>
                    <a:pt x="83" y="758"/>
                    <a:pt x="102" y="758"/>
                  </a:cubicBezTo>
                  <a:cubicBezTo>
                    <a:pt x="104" y="758"/>
                    <a:pt x="106" y="758"/>
                    <a:pt x="108" y="758"/>
                  </a:cubicBezTo>
                  <a:cubicBezTo>
                    <a:pt x="135" y="757"/>
                    <a:pt x="158" y="748"/>
                    <a:pt x="171" y="733"/>
                  </a:cubicBezTo>
                  <a:lnTo>
                    <a:pt x="171" y="1202"/>
                  </a:lnTo>
                  <a:cubicBezTo>
                    <a:pt x="171" y="1206"/>
                    <a:pt x="175" y="1208"/>
                    <a:pt x="178" y="1208"/>
                  </a:cubicBezTo>
                  <a:cubicBezTo>
                    <a:pt x="182" y="1208"/>
                    <a:pt x="184" y="1206"/>
                    <a:pt x="184" y="1202"/>
                  </a:cubicBezTo>
                  <a:lnTo>
                    <a:pt x="184" y="734"/>
                  </a:lnTo>
                  <a:cubicBezTo>
                    <a:pt x="198" y="748"/>
                    <a:pt x="220" y="757"/>
                    <a:pt x="246" y="7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2" name="Google Shape;1399;p47">
              <a:extLst>
                <a:ext uri="{FF2B5EF4-FFF2-40B4-BE49-F238E27FC236}">
                  <a16:creationId xmlns:a16="http://schemas.microsoft.com/office/drawing/2014/main" id="{EEC790B9-BE27-3182-1730-6B31F49DAA42}"/>
                </a:ext>
              </a:extLst>
            </p:cNvPr>
            <p:cNvSpPr/>
            <p:nvPr/>
          </p:nvSpPr>
          <p:spPr>
            <a:xfrm>
              <a:off x="6675142" y="2708000"/>
              <a:ext cx="220997" cy="191574"/>
            </a:xfrm>
            <a:custGeom>
              <a:avLst/>
              <a:gdLst/>
              <a:ahLst/>
              <a:cxnLst/>
              <a:rect l="l" t="t" r="r" b="b"/>
              <a:pathLst>
                <a:path w="338" h="293" extrusionOk="0">
                  <a:moveTo>
                    <a:pt x="298" y="9"/>
                  </a:moveTo>
                  <a:cubicBezTo>
                    <a:pt x="299" y="7"/>
                    <a:pt x="298" y="3"/>
                    <a:pt x="295" y="1"/>
                  </a:cubicBezTo>
                  <a:cubicBezTo>
                    <a:pt x="292" y="-1"/>
                    <a:pt x="288" y="0"/>
                    <a:pt x="287" y="3"/>
                  </a:cubicBezTo>
                  <a:cubicBezTo>
                    <a:pt x="269" y="35"/>
                    <a:pt x="237" y="60"/>
                    <a:pt x="197" y="73"/>
                  </a:cubicBezTo>
                  <a:cubicBezTo>
                    <a:pt x="164" y="84"/>
                    <a:pt x="125" y="87"/>
                    <a:pt x="80" y="82"/>
                  </a:cubicBezTo>
                  <a:cubicBezTo>
                    <a:pt x="58" y="80"/>
                    <a:pt x="31" y="75"/>
                    <a:pt x="9" y="59"/>
                  </a:cubicBezTo>
                  <a:cubicBezTo>
                    <a:pt x="7" y="58"/>
                    <a:pt x="3" y="58"/>
                    <a:pt x="1" y="61"/>
                  </a:cubicBezTo>
                  <a:cubicBezTo>
                    <a:pt x="-1" y="64"/>
                    <a:pt x="-1" y="67"/>
                    <a:pt x="2" y="69"/>
                  </a:cubicBezTo>
                  <a:cubicBezTo>
                    <a:pt x="26" y="87"/>
                    <a:pt x="56" y="92"/>
                    <a:pt x="79" y="94"/>
                  </a:cubicBezTo>
                  <a:cubicBezTo>
                    <a:pt x="93" y="96"/>
                    <a:pt x="107" y="97"/>
                    <a:pt x="120" y="97"/>
                  </a:cubicBezTo>
                  <a:cubicBezTo>
                    <a:pt x="123" y="97"/>
                    <a:pt x="126" y="97"/>
                    <a:pt x="128" y="97"/>
                  </a:cubicBezTo>
                  <a:cubicBezTo>
                    <a:pt x="152" y="144"/>
                    <a:pt x="195" y="182"/>
                    <a:pt x="244" y="203"/>
                  </a:cubicBezTo>
                  <a:cubicBezTo>
                    <a:pt x="246" y="233"/>
                    <a:pt x="230" y="265"/>
                    <a:pt x="204" y="282"/>
                  </a:cubicBezTo>
                  <a:cubicBezTo>
                    <a:pt x="201" y="283"/>
                    <a:pt x="201" y="287"/>
                    <a:pt x="202" y="290"/>
                  </a:cubicBezTo>
                  <a:cubicBezTo>
                    <a:pt x="204" y="292"/>
                    <a:pt x="206" y="293"/>
                    <a:pt x="208" y="293"/>
                  </a:cubicBezTo>
                  <a:cubicBezTo>
                    <a:pt x="209" y="293"/>
                    <a:pt x="210" y="293"/>
                    <a:pt x="211" y="292"/>
                  </a:cubicBezTo>
                  <a:cubicBezTo>
                    <a:pt x="239" y="273"/>
                    <a:pt x="256" y="240"/>
                    <a:pt x="256" y="207"/>
                  </a:cubicBezTo>
                  <a:cubicBezTo>
                    <a:pt x="265" y="210"/>
                    <a:pt x="274" y="213"/>
                    <a:pt x="283" y="214"/>
                  </a:cubicBezTo>
                  <a:cubicBezTo>
                    <a:pt x="290" y="216"/>
                    <a:pt x="298" y="217"/>
                    <a:pt x="308" y="217"/>
                  </a:cubicBezTo>
                  <a:cubicBezTo>
                    <a:pt x="316" y="217"/>
                    <a:pt x="325" y="216"/>
                    <a:pt x="334" y="213"/>
                  </a:cubicBezTo>
                  <a:cubicBezTo>
                    <a:pt x="337" y="211"/>
                    <a:pt x="338" y="208"/>
                    <a:pt x="337" y="204"/>
                  </a:cubicBezTo>
                  <a:cubicBezTo>
                    <a:pt x="336" y="201"/>
                    <a:pt x="332" y="200"/>
                    <a:pt x="329" y="201"/>
                  </a:cubicBezTo>
                  <a:cubicBezTo>
                    <a:pt x="318" y="206"/>
                    <a:pt x="304" y="206"/>
                    <a:pt x="285" y="203"/>
                  </a:cubicBezTo>
                  <a:cubicBezTo>
                    <a:pt x="275" y="200"/>
                    <a:pt x="264" y="197"/>
                    <a:pt x="254" y="193"/>
                  </a:cubicBezTo>
                  <a:cubicBezTo>
                    <a:pt x="253" y="192"/>
                    <a:pt x="251" y="191"/>
                    <a:pt x="249" y="192"/>
                  </a:cubicBezTo>
                  <a:cubicBezTo>
                    <a:pt x="204" y="173"/>
                    <a:pt x="165" y="139"/>
                    <a:pt x="142" y="96"/>
                  </a:cubicBezTo>
                  <a:cubicBezTo>
                    <a:pt x="163" y="94"/>
                    <a:pt x="183" y="91"/>
                    <a:pt x="201" y="85"/>
                  </a:cubicBezTo>
                  <a:cubicBezTo>
                    <a:pt x="244" y="71"/>
                    <a:pt x="278" y="44"/>
                    <a:pt x="298"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3" name="Google Shape;1400;p47">
              <a:extLst>
                <a:ext uri="{FF2B5EF4-FFF2-40B4-BE49-F238E27FC236}">
                  <a16:creationId xmlns:a16="http://schemas.microsoft.com/office/drawing/2014/main" id="{38964FF9-80EE-62F3-1A9E-866B98645832}"/>
                </a:ext>
              </a:extLst>
            </p:cNvPr>
            <p:cNvSpPr/>
            <p:nvPr/>
          </p:nvSpPr>
          <p:spPr>
            <a:xfrm>
              <a:off x="6125265" y="3038188"/>
              <a:ext cx="176536" cy="281804"/>
            </a:xfrm>
            <a:custGeom>
              <a:avLst/>
              <a:gdLst/>
              <a:ahLst/>
              <a:cxnLst/>
              <a:rect l="l" t="t" r="r" b="b"/>
              <a:pathLst>
                <a:path w="270" h="431" extrusionOk="0">
                  <a:moveTo>
                    <a:pt x="165" y="0"/>
                  </a:moveTo>
                  <a:lnTo>
                    <a:pt x="5" y="334"/>
                  </a:lnTo>
                  <a:cubicBezTo>
                    <a:pt x="-8" y="358"/>
                    <a:pt x="3" y="388"/>
                    <a:pt x="28" y="399"/>
                  </a:cubicBezTo>
                  <a:lnTo>
                    <a:pt x="94" y="427"/>
                  </a:lnTo>
                  <a:cubicBezTo>
                    <a:pt x="120" y="438"/>
                    <a:pt x="150" y="424"/>
                    <a:pt x="158" y="396"/>
                  </a:cubicBezTo>
                  <a:lnTo>
                    <a:pt x="270" y="41"/>
                  </a:lnTo>
                  <a:lnTo>
                    <a:pt x="165"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1401;p47">
              <a:extLst>
                <a:ext uri="{FF2B5EF4-FFF2-40B4-BE49-F238E27FC236}">
                  <a16:creationId xmlns:a16="http://schemas.microsoft.com/office/drawing/2014/main" id="{603DE2FE-9C12-2F2A-7E6F-B7BE7DFFB7F3}"/>
                </a:ext>
              </a:extLst>
            </p:cNvPr>
            <p:cNvSpPr/>
            <p:nvPr/>
          </p:nvSpPr>
          <p:spPr>
            <a:xfrm>
              <a:off x="6664027" y="3191186"/>
              <a:ext cx="120960" cy="34653"/>
            </a:xfrm>
            <a:custGeom>
              <a:avLst/>
              <a:gdLst/>
              <a:ahLst/>
              <a:cxnLst/>
              <a:rect l="l" t="t" r="r" b="b"/>
              <a:pathLst>
                <a:path w="185" h="53" extrusionOk="0">
                  <a:moveTo>
                    <a:pt x="180" y="6"/>
                  </a:moveTo>
                  <a:cubicBezTo>
                    <a:pt x="177" y="5"/>
                    <a:pt x="174" y="6"/>
                    <a:pt x="172" y="9"/>
                  </a:cubicBezTo>
                  <a:cubicBezTo>
                    <a:pt x="169" y="18"/>
                    <a:pt x="160" y="25"/>
                    <a:pt x="144" y="30"/>
                  </a:cubicBezTo>
                  <a:cubicBezTo>
                    <a:pt x="118" y="39"/>
                    <a:pt x="94" y="42"/>
                    <a:pt x="72" y="39"/>
                  </a:cubicBezTo>
                  <a:cubicBezTo>
                    <a:pt x="46" y="35"/>
                    <a:pt x="24" y="22"/>
                    <a:pt x="11" y="3"/>
                  </a:cubicBezTo>
                  <a:cubicBezTo>
                    <a:pt x="9" y="0"/>
                    <a:pt x="6" y="-1"/>
                    <a:pt x="3" y="1"/>
                  </a:cubicBezTo>
                  <a:cubicBezTo>
                    <a:pt x="0" y="3"/>
                    <a:pt x="-1" y="7"/>
                    <a:pt x="1" y="10"/>
                  </a:cubicBezTo>
                  <a:cubicBezTo>
                    <a:pt x="16" y="31"/>
                    <a:pt x="41" y="46"/>
                    <a:pt x="70" y="51"/>
                  </a:cubicBezTo>
                  <a:cubicBezTo>
                    <a:pt x="76" y="52"/>
                    <a:pt x="83" y="53"/>
                    <a:pt x="91" y="53"/>
                  </a:cubicBezTo>
                  <a:cubicBezTo>
                    <a:pt x="109" y="53"/>
                    <a:pt x="128" y="49"/>
                    <a:pt x="149" y="42"/>
                  </a:cubicBezTo>
                  <a:cubicBezTo>
                    <a:pt x="161" y="37"/>
                    <a:pt x="178" y="30"/>
                    <a:pt x="184" y="14"/>
                  </a:cubicBezTo>
                  <a:cubicBezTo>
                    <a:pt x="185" y="11"/>
                    <a:pt x="183" y="7"/>
                    <a:pt x="18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5" name="Google Shape;1402;p47">
              <a:extLst>
                <a:ext uri="{FF2B5EF4-FFF2-40B4-BE49-F238E27FC236}">
                  <a16:creationId xmlns:a16="http://schemas.microsoft.com/office/drawing/2014/main" id="{6E6DFD0F-5F43-21DF-5C38-22E2A8F19261}"/>
                </a:ext>
              </a:extLst>
            </p:cNvPr>
            <p:cNvSpPr/>
            <p:nvPr/>
          </p:nvSpPr>
          <p:spPr>
            <a:xfrm>
              <a:off x="6621528" y="2519041"/>
              <a:ext cx="178498" cy="145152"/>
            </a:xfrm>
            <a:custGeom>
              <a:avLst/>
              <a:gdLst/>
              <a:ahLst/>
              <a:cxnLst/>
              <a:rect l="l" t="t" r="r" b="b"/>
              <a:pathLst>
                <a:path w="273" h="222" extrusionOk="0">
                  <a:moveTo>
                    <a:pt x="7" y="99"/>
                  </a:moveTo>
                  <a:cubicBezTo>
                    <a:pt x="55" y="91"/>
                    <a:pt x="104" y="99"/>
                    <a:pt x="147" y="120"/>
                  </a:cubicBezTo>
                  <a:cubicBezTo>
                    <a:pt x="190" y="142"/>
                    <a:pt x="226" y="177"/>
                    <a:pt x="249" y="219"/>
                  </a:cubicBezTo>
                  <a:cubicBezTo>
                    <a:pt x="250" y="221"/>
                    <a:pt x="252" y="222"/>
                    <a:pt x="254" y="222"/>
                  </a:cubicBezTo>
                  <a:cubicBezTo>
                    <a:pt x="255" y="222"/>
                    <a:pt x="256" y="222"/>
                    <a:pt x="257" y="222"/>
                  </a:cubicBezTo>
                  <a:cubicBezTo>
                    <a:pt x="260" y="220"/>
                    <a:pt x="261" y="216"/>
                    <a:pt x="260" y="213"/>
                  </a:cubicBezTo>
                  <a:cubicBezTo>
                    <a:pt x="238" y="173"/>
                    <a:pt x="205" y="139"/>
                    <a:pt x="165" y="116"/>
                  </a:cubicBezTo>
                  <a:cubicBezTo>
                    <a:pt x="169" y="93"/>
                    <a:pt x="183" y="70"/>
                    <a:pt x="202" y="51"/>
                  </a:cubicBezTo>
                  <a:cubicBezTo>
                    <a:pt x="219" y="35"/>
                    <a:pt x="242" y="21"/>
                    <a:pt x="268" y="11"/>
                  </a:cubicBezTo>
                  <a:cubicBezTo>
                    <a:pt x="272" y="10"/>
                    <a:pt x="273" y="8"/>
                    <a:pt x="272" y="4"/>
                  </a:cubicBezTo>
                  <a:cubicBezTo>
                    <a:pt x="271" y="1"/>
                    <a:pt x="267" y="-1"/>
                    <a:pt x="264" y="0"/>
                  </a:cubicBezTo>
                  <a:cubicBezTo>
                    <a:pt x="236" y="11"/>
                    <a:pt x="212" y="25"/>
                    <a:pt x="194" y="42"/>
                  </a:cubicBezTo>
                  <a:cubicBezTo>
                    <a:pt x="173" y="62"/>
                    <a:pt x="159" y="86"/>
                    <a:pt x="154" y="110"/>
                  </a:cubicBezTo>
                  <a:cubicBezTo>
                    <a:pt x="153" y="110"/>
                    <a:pt x="153" y="110"/>
                    <a:pt x="153" y="110"/>
                  </a:cubicBezTo>
                  <a:cubicBezTo>
                    <a:pt x="108" y="87"/>
                    <a:pt x="55" y="79"/>
                    <a:pt x="5" y="87"/>
                  </a:cubicBezTo>
                  <a:cubicBezTo>
                    <a:pt x="2" y="87"/>
                    <a:pt x="0" y="90"/>
                    <a:pt x="0" y="94"/>
                  </a:cubicBezTo>
                  <a:cubicBezTo>
                    <a:pt x="1" y="97"/>
                    <a:pt x="4" y="99"/>
                    <a:pt x="7" y="99"/>
                  </a:cubicBezTo>
                  <a:close/>
                </a:path>
              </a:pathLst>
            </a:custGeom>
            <a:solidFill>
              <a:schemeClr val="dk1"/>
            </a:solidFill>
            <a:ln>
              <a:noFill/>
            </a:ln>
          </p:spPr>
          <p:txBody>
            <a:bodyPr spcFirstLastPara="1" wrap="square" lIns="90000" tIns="34900" rIns="90000" bIns="34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6" name="Google Shape;1403;p47">
              <a:extLst>
                <a:ext uri="{FF2B5EF4-FFF2-40B4-BE49-F238E27FC236}">
                  <a16:creationId xmlns:a16="http://schemas.microsoft.com/office/drawing/2014/main" id="{ADA55F77-1FFB-9B34-4ADF-06A030819A39}"/>
                </a:ext>
              </a:extLst>
            </p:cNvPr>
            <p:cNvSpPr/>
            <p:nvPr/>
          </p:nvSpPr>
          <p:spPr>
            <a:xfrm>
              <a:off x="6124611" y="2630193"/>
              <a:ext cx="443302" cy="443302"/>
            </a:xfrm>
            <a:custGeom>
              <a:avLst/>
              <a:gdLst/>
              <a:ahLst/>
              <a:cxnLst/>
              <a:rect l="l" t="t" r="r" b="b"/>
              <a:pathLst>
                <a:path w="678" h="678" extrusionOk="0">
                  <a:moveTo>
                    <a:pt x="560" y="82"/>
                  </a:moveTo>
                  <a:cubicBezTo>
                    <a:pt x="419" y="-40"/>
                    <a:pt x="205" y="-25"/>
                    <a:pt x="82" y="116"/>
                  </a:cubicBezTo>
                  <a:cubicBezTo>
                    <a:pt x="-40" y="258"/>
                    <a:pt x="-25" y="472"/>
                    <a:pt x="116" y="594"/>
                  </a:cubicBezTo>
                  <a:cubicBezTo>
                    <a:pt x="258" y="717"/>
                    <a:pt x="472" y="702"/>
                    <a:pt x="594" y="560"/>
                  </a:cubicBezTo>
                  <a:cubicBezTo>
                    <a:pt x="717" y="419"/>
                    <a:pt x="702" y="205"/>
                    <a:pt x="560" y="82"/>
                  </a:cubicBezTo>
                  <a:moveTo>
                    <a:pt x="554" y="526"/>
                  </a:moveTo>
                  <a:cubicBezTo>
                    <a:pt x="451" y="645"/>
                    <a:pt x="270" y="658"/>
                    <a:pt x="151" y="554"/>
                  </a:cubicBezTo>
                  <a:cubicBezTo>
                    <a:pt x="32" y="451"/>
                    <a:pt x="19" y="270"/>
                    <a:pt x="122" y="151"/>
                  </a:cubicBezTo>
                  <a:cubicBezTo>
                    <a:pt x="226" y="32"/>
                    <a:pt x="406" y="19"/>
                    <a:pt x="526" y="122"/>
                  </a:cubicBezTo>
                  <a:cubicBezTo>
                    <a:pt x="645" y="226"/>
                    <a:pt x="658" y="406"/>
                    <a:pt x="554" y="5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7" name="Google Shape;1404;p47">
              <a:extLst>
                <a:ext uri="{FF2B5EF4-FFF2-40B4-BE49-F238E27FC236}">
                  <a16:creationId xmlns:a16="http://schemas.microsoft.com/office/drawing/2014/main" id="{B05F6E9E-5B44-CEF3-3989-9F74C49A2C54}"/>
                </a:ext>
              </a:extLst>
            </p:cNvPr>
            <p:cNvSpPr/>
            <p:nvPr/>
          </p:nvSpPr>
          <p:spPr>
            <a:xfrm>
              <a:off x="6816371" y="2584424"/>
              <a:ext cx="190267" cy="595646"/>
            </a:xfrm>
            <a:custGeom>
              <a:avLst/>
              <a:gdLst/>
              <a:ahLst/>
              <a:cxnLst/>
              <a:rect l="l" t="t" r="r" b="b"/>
              <a:pathLst>
                <a:path w="291" h="911" extrusionOk="0">
                  <a:moveTo>
                    <a:pt x="291" y="425"/>
                  </a:moveTo>
                  <a:cubicBezTo>
                    <a:pt x="294" y="294"/>
                    <a:pt x="225" y="229"/>
                    <a:pt x="209" y="216"/>
                  </a:cubicBezTo>
                  <a:cubicBezTo>
                    <a:pt x="213" y="197"/>
                    <a:pt x="225" y="118"/>
                    <a:pt x="162" y="53"/>
                  </a:cubicBezTo>
                  <a:cubicBezTo>
                    <a:pt x="100" y="-11"/>
                    <a:pt x="39" y="0"/>
                    <a:pt x="37" y="0"/>
                  </a:cubicBezTo>
                  <a:cubicBezTo>
                    <a:pt x="34" y="1"/>
                    <a:pt x="31" y="4"/>
                    <a:pt x="32" y="7"/>
                  </a:cubicBezTo>
                  <a:cubicBezTo>
                    <a:pt x="33" y="10"/>
                    <a:pt x="36" y="13"/>
                    <a:pt x="39" y="12"/>
                  </a:cubicBezTo>
                  <a:cubicBezTo>
                    <a:pt x="40" y="12"/>
                    <a:pt x="96" y="3"/>
                    <a:pt x="153" y="62"/>
                  </a:cubicBezTo>
                  <a:cubicBezTo>
                    <a:pt x="219" y="129"/>
                    <a:pt x="196" y="215"/>
                    <a:pt x="196" y="216"/>
                  </a:cubicBezTo>
                  <a:cubicBezTo>
                    <a:pt x="195" y="219"/>
                    <a:pt x="196" y="221"/>
                    <a:pt x="198" y="223"/>
                  </a:cubicBezTo>
                  <a:cubicBezTo>
                    <a:pt x="199" y="224"/>
                    <a:pt x="282" y="286"/>
                    <a:pt x="279" y="425"/>
                  </a:cubicBezTo>
                  <a:cubicBezTo>
                    <a:pt x="276" y="559"/>
                    <a:pt x="186" y="586"/>
                    <a:pt x="182" y="587"/>
                  </a:cubicBezTo>
                  <a:cubicBezTo>
                    <a:pt x="179" y="588"/>
                    <a:pt x="177" y="592"/>
                    <a:pt x="178" y="595"/>
                  </a:cubicBezTo>
                  <a:cubicBezTo>
                    <a:pt x="179" y="598"/>
                    <a:pt x="181" y="599"/>
                    <a:pt x="184" y="599"/>
                  </a:cubicBezTo>
                  <a:lnTo>
                    <a:pt x="185" y="599"/>
                  </a:lnTo>
                  <a:cubicBezTo>
                    <a:pt x="186" y="599"/>
                    <a:pt x="195" y="596"/>
                    <a:pt x="208" y="589"/>
                  </a:cubicBezTo>
                  <a:cubicBezTo>
                    <a:pt x="218" y="609"/>
                    <a:pt x="275" y="746"/>
                    <a:pt x="183" y="838"/>
                  </a:cubicBezTo>
                  <a:cubicBezTo>
                    <a:pt x="85" y="936"/>
                    <a:pt x="13" y="887"/>
                    <a:pt x="10" y="884"/>
                  </a:cubicBezTo>
                  <a:cubicBezTo>
                    <a:pt x="7" y="882"/>
                    <a:pt x="3" y="883"/>
                    <a:pt x="1" y="886"/>
                  </a:cubicBezTo>
                  <a:cubicBezTo>
                    <a:pt x="-1" y="889"/>
                    <a:pt x="0" y="892"/>
                    <a:pt x="3" y="894"/>
                  </a:cubicBezTo>
                  <a:cubicBezTo>
                    <a:pt x="3" y="895"/>
                    <a:pt x="26" y="911"/>
                    <a:pt x="63" y="911"/>
                  </a:cubicBezTo>
                  <a:cubicBezTo>
                    <a:pt x="96" y="911"/>
                    <a:pt x="142" y="897"/>
                    <a:pt x="192" y="847"/>
                  </a:cubicBezTo>
                  <a:cubicBezTo>
                    <a:pt x="292" y="747"/>
                    <a:pt x="226" y="598"/>
                    <a:pt x="219" y="582"/>
                  </a:cubicBezTo>
                  <a:cubicBezTo>
                    <a:pt x="249" y="560"/>
                    <a:pt x="289" y="515"/>
                    <a:pt x="291" y="4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538" name="Google Shape;1405;p47">
              <a:extLst>
                <a:ext uri="{FF2B5EF4-FFF2-40B4-BE49-F238E27FC236}">
                  <a16:creationId xmlns:a16="http://schemas.microsoft.com/office/drawing/2014/main" id="{1CAD4B52-04B7-5870-E894-C3B72D01FBAC}"/>
                </a:ext>
              </a:extLst>
            </p:cNvPr>
            <p:cNvGrpSpPr/>
            <p:nvPr/>
          </p:nvGrpSpPr>
          <p:grpSpPr>
            <a:xfrm>
              <a:off x="6395954" y="2827652"/>
              <a:ext cx="113768" cy="173921"/>
              <a:chOff x="6395954" y="2827652"/>
              <a:chExt cx="113768" cy="173921"/>
            </a:xfrm>
          </p:grpSpPr>
          <p:sp>
            <p:nvSpPr>
              <p:cNvPr id="554" name="Google Shape;1406;p47">
                <a:extLst>
                  <a:ext uri="{FF2B5EF4-FFF2-40B4-BE49-F238E27FC236}">
                    <a16:creationId xmlns:a16="http://schemas.microsoft.com/office/drawing/2014/main" id="{48303BFD-4831-6B81-5102-3D4323520DC0}"/>
                  </a:ext>
                </a:extLst>
              </p:cNvPr>
              <p:cNvSpPr/>
              <p:nvPr/>
            </p:nvSpPr>
            <p:spPr>
              <a:xfrm>
                <a:off x="6433222" y="2827652"/>
                <a:ext cx="76499" cy="114422"/>
              </a:xfrm>
              <a:custGeom>
                <a:avLst/>
                <a:gdLst/>
                <a:ahLst/>
                <a:cxnLst/>
                <a:rect l="l" t="t" r="r" b="b"/>
                <a:pathLst>
                  <a:path w="117" h="175" extrusionOk="0">
                    <a:moveTo>
                      <a:pt x="85" y="2"/>
                    </a:moveTo>
                    <a:cubicBezTo>
                      <a:pt x="81" y="1"/>
                      <a:pt x="76" y="1"/>
                      <a:pt x="72" y="0"/>
                    </a:cubicBezTo>
                    <a:cubicBezTo>
                      <a:pt x="52" y="-3"/>
                      <a:pt x="33" y="10"/>
                      <a:pt x="30" y="30"/>
                    </a:cubicBezTo>
                    <a:lnTo>
                      <a:pt x="30" y="30"/>
                    </a:lnTo>
                    <a:cubicBezTo>
                      <a:pt x="24" y="61"/>
                      <a:pt x="15" y="91"/>
                      <a:pt x="3" y="119"/>
                    </a:cubicBezTo>
                    <a:cubicBezTo>
                      <a:pt x="-6" y="140"/>
                      <a:pt x="5" y="163"/>
                      <a:pt x="27" y="170"/>
                    </a:cubicBezTo>
                    <a:cubicBezTo>
                      <a:pt x="32" y="171"/>
                      <a:pt x="36" y="172"/>
                      <a:pt x="41" y="174"/>
                    </a:cubicBezTo>
                    <a:cubicBezTo>
                      <a:pt x="58" y="178"/>
                      <a:pt x="77" y="170"/>
                      <a:pt x="84" y="154"/>
                    </a:cubicBezTo>
                    <a:cubicBezTo>
                      <a:pt x="100" y="122"/>
                      <a:pt x="110" y="83"/>
                      <a:pt x="116" y="46"/>
                    </a:cubicBezTo>
                    <a:cubicBezTo>
                      <a:pt x="120" y="25"/>
                      <a:pt x="106" y="5"/>
                      <a:pt x="85" y="2"/>
                    </a:cubicBezTo>
                    <a:close/>
                  </a:path>
                </a:pathLst>
              </a:custGeom>
              <a:solidFill>
                <a:schemeClr val="accent6"/>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1407;p47">
                <a:extLst>
                  <a:ext uri="{FF2B5EF4-FFF2-40B4-BE49-F238E27FC236}">
                    <a16:creationId xmlns:a16="http://schemas.microsoft.com/office/drawing/2014/main" id="{8B6881FD-7413-CB77-530B-02972EE89090}"/>
                  </a:ext>
                </a:extLst>
              </p:cNvPr>
              <p:cNvSpPr/>
              <p:nvPr/>
            </p:nvSpPr>
            <p:spPr>
              <a:xfrm>
                <a:off x="6395954" y="2958419"/>
                <a:ext cx="43153" cy="43153"/>
              </a:xfrm>
              <a:custGeom>
                <a:avLst/>
                <a:gdLst/>
                <a:ahLst/>
                <a:cxnLst/>
                <a:rect l="l" t="t" r="r" b="b"/>
                <a:pathLst>
                  <a:path w="66" h="66" extrusionOk="0">
                    <a:moveTo>
                      <a:pt x="58" y="55"/>
                    </a:moveTo>
                    <a:cubicBezTo>
                      <a:pt x="46" y="68"/>
                      <a:pt x="25" y="70"/>
                      <a:pt x="11" y="58"/>
                    </a:cubicBezTo>
                    <a:cubicBezTo>
                      <a:pt x="-3" y="46"/>
                      <a:pt x="-4" y="25"/>
                      <a:pt x="8" y="11"/>
                    </a:cubicBezTo>
                    <a:cubicBezTo>
                      <a:pt x="20" y="-3"/>
                      <a:pt x="40" y="-4"/>
                      <a:pt x="54" y="8"/>
                    </a:cubicBezTo>
                    <a:cubicBezTo>
                      <a:pt x="68" y="20"/>
                      <a:pt x="70" y="41"/>
                      <a:pt x="58" y="5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39" name="Google Shape;1408;p47">
              <a:extLst>
                <a:ext uri="{FF2B5EF4-FFF2-40B4-BE49-F238E27FC236}">
                  <a16:creationId xmlns:a16="http://schemas.microsoft.com/office/drawing/2014/main" id="{A3A5E9F8-CE32-2A44-7FF7-0D55AAFAEF33}"/>
                </a:ext>
              </a:extLst>
            </p:cNvPr>
            <p:cNvSpPr/>
            <p:nvPr/>
          </p:nvSpPr>
          <p:spPr>
            <a:xfrm>
              <a:off x="6638527" y="2951881"/>
              <a:ext cx="428917" cy="458994"/>
            </a:xfrm>
            <a:custGeom>
              <a:avLst/>
              <a:gdLst/>
              <a:ahLst/>
              <a:cxnLst/>
              <a:rect l="l" t="t" r="r" b="b"/>
              <a:pathLst>
                <a:path w="656" h="702" extrusionOk="0">
                  <a:moveTo>
                    <a:pt x="640" y="182"/>
                  </a:moveTo>
                  <a:lnTo>
                    <a:pt x="174" y="702"/>
                  </a:lnTo>
                  <a:lnTo>
                    <a:pt x="0" y="546"/>
                  </a:lnTo>
                  <a:lnTo>
                    <a:pt x="467" y="26"/>
                  </a:lnTo>
                  <a:lnTo>
                    <a:pt x="564" y="0"/>
                  </a:lnTo>
                  <a:cubicBezTo>
                    <a:pt x="576" y="34"/>
                    <a:pt x="611" y="1"/>
                    <a:pt x="638" y="8"/>
                  </a:cubicBezTo>
                  <a:cubicBezTo>
                    <a:pt x="641" y="9"/>
                    <a:pt x="653" y="72"/>
                    <a:pt x="656" y="72"/>
                  </a:cubicBezTo>
                  <a:lnTo>
                    <a:pt x="640" y="18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40" name="Google Shape;1409;p47">
              <a:extLst>
                <a:ext uri="{FF2B5EF4-FFF2-40B4-BE49-F238E27FC236}">
                  <a16:creationId xmlns:a16="http://schemas.microsoft.com/office/drawing/2014/main" id="{1F3B4303-9BFB-2801-CD60-FCC35495FD56}"/>
                </a:ext>
              </a:extLst>
            </p:cNvPr>
            <p:cNvGrpSpPr/>
            <p:nvPr/>
          </p:nvGrpSpPr>
          <p:grpSpPr>
            <a:xfrm>
              <a:off x="6722219" y="2933574"/>
              <a:ext cx="354380" cy="394264"/>
              <a:chOff x="6722219" y="2933574"/>
              <a:chExt cx="354380" cy="394264"/>
            </a:xfrm>
          </p:grpSpPr>
          <p:sp>
            <p:nvSpPr>
              <p:cNvPr id="551" name="Google Shape;1410;p47">
                <a:extLst>
                  <a:ext uri="{FF2B5EF4-FFF2-40B4-BE49-F238E27FC236}">
                    <a16:creationId xmlns:a16="http://schemas.microsoft.com/office/drawing/2014/main" id="{C46FF622-753B-E2C9-47D6-0549304B0E2C}"/>
                  </a:ext>
                </a:extLst>
              </p:cNvPr>
              <p:cNvSpPr/>
              <p:nvPr/>
            </p:nvSpPr>
            <p:spPr>
              <a:xfrm>
                <a:off x="7007292" y="2933574"/>
                <a:ext cx="69307" cy="66038"/>
              </a:xfrm>
              <a:custGeom>
                <a:avLst/>
                <a:gdLst/>
                <a:ahLst/>
                <a:cxnLst/>
                <a:rect l="l" t="t" r="r" b="b"/>
                <a:pathLst>
                  <a:path w="106" h="101" extrusionOk="0">
                    <a:moveTo>
                      <a:pt x="92" y="101"/>
                    </a:moveTo>
                    <a:cubicBezTo>
                      <a:pt x="89" y="100"/>
                      <a:pt x="86" y="99"/>
                      <a:pt x="83" y="99"/>
                    </a:cubicBezTo>
                    <a:cubicBezTo>
                      <a:pt x="56" y="91"/>
                      <a:pt x="12" y="62"/>
                      <a:pt x="0" y="28"/>
                    </a:cubicBezTo>
                    <a:lnTo>
                      <a:pt x="106" y="0"/>
                    </a:lnTo>
                    <a:lnTo>
                      <a:pt x="92" y="10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2" name="Google Shape;1411;p47">
                <a:extLst>
                  <a:ext uri="{FF2B5EF4-FFF2-40B4-BE49-F238E27FC236}">
                    <a16:creationId xmlns:a16="http://schemas.microsoft.com/office/drawing/2014/main" id="{8B2678CC-AF8F-FE16-2E1A-E26865217375}"/>
                  </a:ext>
                </a:extLst>
              </p:cNvPr>
              <p:cNvSpPr/>
              <p:nvPr/>
            </p:nvSpPr>
            <p:spPr>
              <a:xfrm>
                <a:off x="6939946" y="2964958"/>
                <a:ext cx="120960" cy="109845"/>
              </a:xfrm>
              <a:custGeom>
                <a:avLst/>
                <a:gdLst/>
                <a:ahLst/>
                <a:cxnLst/>
                <a:rect l="l" t="t" r="r" b="b"/>
                <a:pathLst>
                  <a:path w="185" h="168" extrusionOk="0">
                    <a:moveTo>
                      <a:pt x="179" y="168"/>
                    </a:moveTo>
                    <a:cubicBezTo>
                      <a:pt x="178" y="168"/>
                      <a:pt x="177" y="168"/>
                      <a:pt x="176" y="167"/>
                    </a:cubicBezTo>
                    <a:cubicBezTo>
                      <a:pt x="53" y="94"/>
                      <a:pt x="2" y="13"/>
                      <a:pt x="0" y="10"/>
                    </a:cubicBezTo>
                    <a:cubicBezTo>
                      <a:pt x="-1" y="7"/>
                      <a:pt x="-1" y="3"/>
                      <a:pt x="2" y="1"/>
                    </a:cubicBezTo>
                    <a:cubicBezTo>
                      <a:pt x="5" y="-1"/>
                      <a:pt x="9" y="0"/>
                      <a:pt x="11" y="3"/>
                    </a:cubicBezTo>
                    <a:cubicBezTo>
                      <a:pt x="11" y="4"/>
                      <a:pt x="62" y="85"/>
                      <a:pt x="182" y="157"/>
                    </a:cubicBezTo>
                    <a:cubicBezTo>
                      <a:pt x="185" y="158"/>
                      <a:pt x="186" y="162"/>
                      <a:pt x="184" y="165"/>
                    </a:cubicBezTo>
                    <a:cubicBezTo>
                      <a:pt x="183" y="167"/>
                      <a:pt x="181" y="168"/>
                      <a:pt x="179" y="168"/>
                    </a:cubicBez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3" name="Google Shape;1412;p47">
                <a:extLst>
                  <a:ext uri="{FF2B5EF4-FFF2-40B4-BE49-F238E27FC236}">
                    <a16:creationId xmlns:a16="http://schemas.microsoft.com/office/drawing/2014/main" id="{872D03A5-E0A8-96D4-2841-BE798DAEC59D}"/>
                  </a:ext>
                </a:extLst>
              </p:cNvPr>
              <p:cNvSpPr/>
              <p:nvPr/>
            </p:nvSpPr>
            <p:spPr>
              <a:xfrm>
                <a:off x="6722219" y="3119263"/>
                <a:ext cx="191574" cy="208574"/>
              </a:xfrm>
              <a:custGeom>
                <a:avLst/>
                <a:gdLst/>
                <a:ahLst/>
                <a:cxnLst/>
                <a:rect l="l" t="t" r="r" b="b"/>
                <a:pathLst>
                  <a:path w="293" h="319" extrusionOk="0">
                    <a:moveTo>
                      <a:pt x="34" y="319"/>
                    </a:moveTo>
                    <a:cubicBezTo>
                      <a:pt x="26" y="319"/>
                      <a:pt x="18" y="316"/>
                      <a:pt x="11" y="310"/>
                    </a:cubicBezTo>
                    <a:lnTo>
                      <a:pt x="11" y="310"/>
                    </a:lnTo>
                    <a:cubicBezTo>
                      <a:pt x="5" y="304"/>
                      <a:pt x="1" y="296"/>
                      <a:pt x="0" y="287"/>
                    </a:cubicBezTo>
                    <a:cubicBezTo>
                      <a:pt x="0" y="278"/>
                      <a:pt x="3" y="270"/>
                      <a:pt x="9" y="263"/>
                    </a:cubicBezTo>
                    <a:lnTo>
                      <a:pt x="235" y="11"/>
                    </a:lnTo>
                    <a:cubicBezTo>
                      <a:pt x="241" y="4"/>
                      <a:pt x="249" y="1"/>
                      <a:pt x="258" y="0"/>
                    </a:cubicBezTo>
                    <a:cubicBezTo>
                      <a:pt x="267" y="-1"/>
                      <a:pt x="275" y="3"/>
                      <a:pt x="282" y="8"/>
                    </a:cubicBezTo>
                    <a:cubicBezTo>
                      <a:pt x="288" y="14"/>
                      <a:pt x="293" y="23"/>
                      <a:pt x="293" y="31"/>
                    </a:cubicBezTo>
                    <a:cubicBezTo>
                      <a:pt x="294" y="40"/>
                      <a:pt x="290" y="49"/>
                      <a:pt x="284" y="55"/>
                    </a:cubicBezTo>
                    <a:lnTo>
                      <a:pt x="58" y="307"/>
                    </a:lnTo>
                    <a:cubicBezTo>
                      <a:pt x="52" y="315"/>
                      <a:pt x="43" y="319"/>
                      <a:pt x="34" y="319"/>
                    </a:cubicBezTo>
                    <a:moveTo>
                      <a:pt x="260" y="12"/>
                    </a:moveTo>
                    <a:cubicBezTo>
                      <a:pt x="259" y="12"/>
                      <a:pt x="259" y="12"/>
                      <a:pt x="258" y="12"/>
                    </a:cubicBezTo>
                    <a:cubicBezTo>
                      <a:pt x="253" y="13"/>
                      <a:pt x="248" y="15"/>
                      <a:pt x="244" y="19"/>
                    </a:cubicBezTo>
                    <a:lnTo>
                      <a:pt x="18" y="271"/>
                    </a:lnTo>
                    <a:cubicBezTo>
                      <a:pt x="14" y="276"/>
                      <a:pt x="12" y="281"/>
                      <a:pt x="13" y="287"/>
                    </a:cubicBezTo>
                    <a:cubicBezTo>
                      <a:pt x="13" y="292"/>
                      <a:pt x="15" y="297"/>
                      <a:pt x="20" y="301"/>
                    </a:cubicBezTo>
                    <a:lnTo>
                      <a:pt x="20" y="301"/>
                    </a:lnTo>
                    <a:cubicBezTo>
                      <a:pt x="28" y="309"/>
                      <a:pt x="41" y="308"/>
                      <a:pt x="49" y="299"/>
                    </a:cubicBezTo>
                    <a:lnTo>
                      <a:pt x="275" y="47"/>
                    </a:lnTo>
                    <a:cubicBezTo>
                      <a:pt x="279" y="43"/>
                      <a:pt x="281" y="38"/>
                      <a:pt x="281" y="32"/>
                    </a:cubicBezTo>
                    <a:cubicBezTo>
                      <a:pt x="280" y="27"/>
                      <a:pt x="278" y="21"/>
                      <a:pt x="274" y="18"/>
                    </a:cubicBezTo>
                    <a:cubicBezTo>
                      <a:pt x="270" y="14"/>
                      <a:pt x="265" y="12"/>
                      <a:pt x="26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1" name="Google Shape;1413;p47">
              <a:extLst>
                <a:ext uri="{FF2B5EF4-FFF2-40B4-BE49-F238E27FC236}">
                  <a16:creationId xmlns:a16="http://schemas.microsoft.com/office/drawing/2014/main" id="{461F5B34-82F6-2A62-F212-32B28C2C571E}"/>
                </a:ext>
              </a:extLst>
            </p:cNvPr>
            <p:cNvGrpSpPr/>
            <p:nvPr/>
          </p:nvGrpSpPr>
          <p:grpSpPr>
            <a:xfrm>
              <a:off x="6168418" y="2477195"/>
              <a:ext cx="1001679" cy="984679"/>
              <a:chOff x="6168418" y="2477195"/>
              <a:chExt cx="1001679" cy="984679"/>
            </a:xfrm>
          </p:grpSpPr>
          <p:sp>
            <p:nvSpPr>
              <p:cNvPr id="548" name="Google Shape;1414;p47">
                <a:extLst>
                  <a:ext uri="{FF2B5EF4-FFF2-40B4-BE49-F238E27FC236}">
                    <a16:creationId xmlns:a16="http://schemas.microsoft.com/office/drawing/2014/main" id="{60AEA6F0-B4A4-FB8C-93D8-634CFF58B6FE}"/>
                  </a:ext>
                </a:extLst>
              </p:cNvPr>
              <p:cNvSpPr/>
              <p:nvPr/>
            </p:nvSpPr>
            <p:spPr>
              <a:xfrm>
                <a:off x="6168418" y="2477195"/>
                <a:ext cx="133383" cy="134037"/>
              </a:xfrm>
              <a:custGeom>
                <a:avLst/>
                <a:gdLst/>
                <a:ahLst/>
                <a:cxnLst/>
                <a:rect l="l" t="t" r="r" b="b"/>
                <a:pathLst>
                  <a:path w="204" h="205" extrusionOk="0">
                    <a:moveTo>
                      <a:pt x="102" y="205"/>
                    </a:moveTo>
                    <a:cubicBezTo>
                      <a:pt x="46" y="205"/>
                      <a:pt x="0" y="160"/>
                      <a:pt x="0" y="103"/>
                    </a:cubicBezTo>
                    <a:cubicBezTo>
                      <a:pt x="0" y="47"/>
                      <a:pt x="46" y="0"/>
                      <a:pt x="102" y="0"/>
                    </a:cubicBezTo>
                    <a:cubicBezTo>
                      <a:pt x="159" y="0"/>
                      <a:pt x="204" y="46"/>
                      <a:pt x="204" y="103"/>
                    </a:cubicBezTo>
                    <a:cubicBezTo>
                      <a:pt x="205" y="159"/>
                      <a:pt x="159" y="205"/>
                      <a:pt x="102" y="205"/>
                    </a:cubicBezTo>
                    <a:moveTo>
                      <a:pt x="102" y="12"/>
                    </a:moveTo>
                    <a:cubicBezTo>
                      <a:pt x="52" y="12"/>
                      <a:pt x="11" y="53"/>
                      <a:pt x="11" y="103"/>
                    </a:cubicBezTo>
                    <a:cubicBezTo>
                      <a:pt x="11" y="154"/>
                      <a:pt x="52" y="193"/>
                      <a:pt x="102" y="193"/>
                    </a:cubicBezTo>
                    <a:cubicBezTo>
                      <a:pt x="152" y="193"/>
                      <a:pt x="193" y="153"/>
                      <a:pt x="193" y="103"/>
                    </a:cubicBezTo>
                    <a:cubicBezTo>
                      <a:pt x="193" y="52"/>
                      <a:pt x="152" y="12"/>
                      <a:pt x="102" y="12"/>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9" name="Google Shape;1415;p47">
                <a:extLst>
                  <a:ext uri="{FF2B5EF4-FFF2-40B4-BE49-F238E27FC236}">
                    <a16:creationId xmlns:a16="http://schemas.microsoft.com/office/drawing/2014/main" id="{93415071-5A1E-2531-E7FF-74154B385E03}"/>
                  </a:ext>
                </a:extLst>
              </p:cNvPr>
              <p:cNvSpPr/>
              <p:nvPr/>
            </p:nvSpPr>
            <p:spPr>
              <a:xfrm>
                <a:off x="7039984" y="2750499"/>
                <a:ext cx="130114" cy="130114"/>
              </a:xfrm>
              <a:custGeom>
                <a:avLst/>
                <a:gdLst/>
                <a:ahLst/>
                <a:cxnLst/>
                <a:rect l="l" t="t" r="r" b="b"/>
                <a:pathLst>
                  <a:path w="199" h="199" extrusionOk="0">
                    <a:moveTo>
                      <a:pt x="99" y="199"/>
                    </a:moveTo>
                    <a:cubicBezTo>
                      <a:pt x="44" y="199"/>
                      <a:pt x="0" y="154"/>
                      <a:pt x="0" y="99"/>
                    </a:cubicBezTo>
                    <a:cubicBezTo>
                      <a:pt x="0" y="44"/>
                      <a:pt x="44" y="0"/>
                      <a:pt x="99" y="0"/>
                    </a:cubicBezTo>
                    <a:cubicBezTo>
                      <a:pt x="154" y="0"/>
                      <a:pt x="199" y="44"/>
                      <a:pt x="199" y="99"/>
                    </a:cubicBezTo>
                    <a:cubicBezTo>
                      <a:pt x="199" y="154"/>
                      <a:pt x="154" y="199"/>
                      <a:pt x="99" y="199"/>
                    </a:cubicBezTo>
                    <a:moveTo>
                      <a:pt x="99" y="11"/>
                    </a:moveTo>
                    <a:cubicBezTo>
                      <a:pt x="51" y="11"/>
                      <a:pt x="11" y="51"/>
                      <a:pt x="11" y="99"/>
                    </a:cubicBezTo>
                    <a:cubicBezTo>
                      <a:pt x="11" y="148"/>
                      <a:pt x="51" y="187"/>
                      <a:pt x="99" y="187"/>
                    </a:cubicBezTo>
                    <a:cubicBezTo>
                      <a:pt x="148" y="187"/>
                      <a:pt x="187" y="148"/>
                      <a:pt x="187" y="99"/>
                    </a:cubicBezTo>
                    <a:cubicBezTo>
                      <a:pt x="187" y="51"/>
                      <a:pt x="148" y="11"/>
                      <a:pt x="99" y="11"/>
                    </a:cubicBezTo>
                    <a:close/>
                  </a:path>
                </a:pathLst>
              </a:custGeom>
              <a:solidFill>
                <a:schemeClr val="dk1"/>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0" name="Google Shape;1416;p47">
                <a:extLst>
                  <a:ext uri="{FF2B5EF4-FFF2-40B4-BE49-F238E27FC236}">
                    <a16:creationId xmlns:a16="http://schemas.microsoft.com/office/drawing/2014/main" id="{C83C46E2-E190-042E-07EF-D32CC7A0A02A}"/>
                  </a:ext>
                </a:extLst>
              </p:cNvPr>
              <p:cNvSpPr/>
              <p:nvPr/>
            </p:nvSpPr>
            <p:spPr>
              <a:xfrm>
                <a:off x="6385492" y="3320645"/>
                <a:ext cx="141229" cy="141229"/>
              </a:xfrm>
              <a:custGeom>
                <a:avLst/>
                <a:gdLst/>
                <a:ahLst/>
                <a:cxnLst/>
                <a:rect l="l" t="t" r="r" b="b"/>
                <a:pathLst>
                  <a:path w="216" h="216" extrusionOk="0">
                    <a:moveTo>
                      <a:pt x="108" y="216"/>
                    </a:moveTo>
                    <a:cubicBezTo>
                      <a:pt x="48" y="216"/>
                      <a:pt x="0" y="168"/>
                      <a:pt x="0" y="108"/>
                    </a:cubicBezTo>
                    <a:cubicBezTo>
                      <a:pt x="0" y="49"/>
                      <a:pt x="48" y="0"/>
                      <a:pt x="108" y="0"/>
                    </a:cubicBezTo>
                    <a:cubicBezTo>
                      <a:pt x="168" y="0"/>
                      <a:pt x="216" y="49"/>
                      <a:pt x="216" y="108"/>
                    </a:cubicBezTo>
                    <a:cubicBezTo>
                      <a:pt x="216" y="168"/>
                      <a:pt x="168" y="216"/>
                      <a:pt x="108" y="216"/>
                    </a:cubicBezTo>
                    <a:moveTo>
                      <a:pt x="108" y="12"/>
                    </a:moveTo>
                    <a:cubicBezTo>
                      <a:pt x="54" y="12"/>
                      <a:pt x="11" y="55"/>
                      <a:pt x="11" y="108"/>
                    </a:cubicBezTo>
                    <a:cubicBezTo>
                      <a:pt x="11" y="162"/>
                      <a:pt x="55" y="205"/>
                      <a:pt x="108" y="205"/>
                    </a:cubicBezTo>
                    <a:cubicBezTo>
                      <a:pt x="162" y="205"/>
                      <a:pt x="205" y="162"/>
                      <a:pt x="205" y="108"/>
                    </a:cubicBezTo>
                    <a:cubicBezTo>
                      <a:pt x="205" y="55"/>
                      <a:pt x="161" y="12"/>
                      <a:pt x="108" y="12"/>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2" name="Google Shape;1417;p47">
              <a:extLst>
                <a:ext uri="{FF2B5EF4-FFF2-40B4-BE49-F238E27FC236}">
                  <a16:creationId xmlns:a16="http://schemas.microsoft.com/office/drawing/2014/main" id="{70C01F8C-5851-9F55-FB24-281C94D2C2CD}"/>
                </a:ext>
              </a:extLst>
            </p:cNvPr>
            <p:cNvGrpSpPr/>
            <p:nvPr/>
          </p:nvGrpSpPr>
          <p:grpSpPr>
            <a:xfrm>
              <a:off x="6001036" y="2481772"/>
              <a:ext cx="1009525" cy="897719"/>
              <a:chOff x="6001036" y="2481772"/>
              <a:chExt cx="1009525" cy="897719"/>
            </a:xfrm>
          </p:grpSpPr>
          <p:sp>
            <p:nvSpPr>
              <p:cNvPr id="544" name="Google Shape;1418;p47">
                <a:extLst>
                  <a:ext uri="{FF2B5EF4-FFF2-40B4-BE49-F238E27FC236}">
                    <a16:creationId xmlns:a16="http://schemas.microsoft.com/office/drawing/2014/main" id="{86EECFDD-F5FD-B084-FE19-2BDD8A76F938}"/>
                  </a:ext>
                </a:extLst>
              </p:cNvPr>
              <p:cNvSpPr/>
              <p:nvPr/>
            </p:nvSpPr>
            <p:spPr>
              <a:xfrm>
                <a:off x="6877178" y="2481772"/>
                <a:ext cx="108537" cy="108537"/>
              </a:xfrm>
              <a:custGeom>
                <a:avLst/>
                <a:gdLst/>
                <a:ahLst/>
                <a:cxnLst/>
                <a:rect l="l" t="t" r="r" b="b"/>
                <a:pathLst>
                  <a:path w="166" h="166" extrusionOk="0">
                    <a:moveTo>
                      <a:pt x="110" y="61"/>
                    </a:moveTo>
                    <a:lnTo>
                      <a:pt x="162" y="77"/>
                    </a:lnTo>
                    <a:cubicBezTo>
                      <a:pt x="167" y="78"/>
                      <a:pt x="167" y="86"/>
                      <a:pt x="162" y="88"/>
                    </a:cubicBezTo>
                    <a:lnTo>
                      <a:pt x="110" y="102"/>
                    </a:lnTo>
                    <a:cubicBezTo>
                      <a:pt x="108" y="103"/>
                      <a:pt x="107" y="104"/>
                      <a:pt x="106" y="106"/>
                    </a:cubicBezTo>
                    <a:lnTo>
                      <a:pt x="89" y="162"/>
                    </a:lnTo>
                    <a:cubicBezTo>
                      <a:pt x="87" y="167"/>
                      <a:pt x="80" y="167"/>
                      <a:pt x="78" y="162"/>
                    </a:cubicBezTo>
                    <a:lnTo>
                      <a:pt x="61" y="111"/>
                    </a:lnTo>
                    <a:cubicBezTo>
                      <a:pt x="60" y="110"/>
                      <a:pt x="59" y="108"/>
                      <a:pt x="57" y="108"/>
                    </a:cubicBezTo>
                    <a:lnTo>
                      <a:pt x="4" y="88"/>
                    </a:lnTo>
                    <a:cubicBezTo>
                      <a:pt x="-2" y="86"/>
                      <a:pt x="-1" y="79"/>
                      <a:pt x="4" y="77"/>
                    </a:cubicBezTo>
                    <a:lnTo>
                      <a:pt x="59" y="62"/>
                    </a:lnTo>
                    <a:cubicBezTo>
                      <a:pt x="61" y="61"/>
                      <a:pt x="62" y="60"/>
                      <a:pt x="63" y="58"/>
                    </a:cubicBezTo>
                    <a:lnTo>
                      <a:pt x="78" y="4"/>
                    </a:lnTo>
                    <a:cubicBezTo>
                      <a:pt x="80" y="-2"/>
                      <a:pt x="88" y="-2"/>
                      <a:pt x="89" y="4"/>
                    </a:cubicBezTo>
                    <a:lnTo>
                      <a:pt x="106" y="57"/>
                    </a:lnTo>
                    <a:cubicBezTo>
                      <a:pt x="107" y="59"/>
                      <a:pt x="108" y="60"/>
                      <a:pt x="110" y="61"/>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6" name="Google Shape;1419;p47">
                <a:extLst>
                  <a:ext uri="{FF2B5EF4-FFF2-40B4-BE49-F238E27FC236}">
                    <a16:creationId xmlns:a16="http://schemas.microsoft.com/office/drawing/2014/main" id="{CE636FA8-2BD6-C7C8-B2C3-D9C39B2D3459}"/>
                  </a:ext>
                </a:extLst>
              </p:cNvPr>
              <p:cNvSpPr/>
              <p:nvPr/>
            </p:nvSpPr>
            <p:spPr>
              <a:xfrm>
                <a:off x="6001036" y="2806075"/>
                <a:ext cx="108537" cy="108537"/>
              </a:xfrm>
              <a:custGeom>
                <a:avLst/>
                <a:gdLst/>
                <a:ahLst/>
                <a:cxnLst/>
                <a:rect l="l" t="t" r="r" b="b"/>
                <a:pathLst>
                  <a:path w="166" h="166" extrusionOk="0">
                    <a:moveTo>
                      <a:pt x="109" y="60"/>
                    </a:moveTo>
                    <a:lnTo>
                      <a:pt x="161" y="76"/>
                    </a:lnTo>
                    <a:cubicBezTo>
                      <a:pt x="167" y="78"/>
                      <a:pt x="167" y="86"/>
                      <a:pt x="161" y="87"/>
                    </a:cubicBezTo>
                    <a:lnTo>
                      <a:pt x="109" y="102"/>
                    </a:lnTo>
                    <a:cubicBezTo>
                      <a:pt x="108" y="103"/>
                      <a:pt x="106" y="104"/>
                      <a:pt x="105" y="106"/>
                    </a:cubicBezTo>
                    <a:lnTo>
                      <a:pt x="88" y="162"/>
                    </a:lnTo>
                    <a:cubicBezTo>
                      <a:pt x="87" y="167"/>
                      <a:pt x="79" y="167"/>
                      <a:pt x="77" y="162"/>
                    </a:cubicBezTo>
                    <a:lnTo>
                      <a:pt x="60" y="111"/>
                    </a:lnTo>
                    <a:cubicBezTo>
                      <a:pt x="60" y="109"/>
                      <a:pt x="58" y="108"/>
                      <a:pt x="57" y="107"/>
                    </a:cubicBezTo>
                    <a:lnTo>
                      <a:pt x="3" y="88"/>
                    </a:lnTo>
                    <a:cubicBezTo>
                      <a:pt x="-2" y="86"/>
                      <a:pt x="-2" y="79"/>
                      <a:pt x="3" y="77"/>
                    </a:cubicBezTo>
                    <a:lnTo>
                      <a:pt x="58" y="61"/>
                    </a:lnTo>
                    <a:cubicBezTo>
                      <a:pt x="60" y="61"/>
                      <a:pt x="61" y="59"/>
                      <a:pt x="62" y="57"/>
                    </a:cubicBezTo>
                    <a:lnTo>
                      <a:pt x="78" y="4"/>
                    </a:lnTo>
                    <a:cubicBezTo>
                      <a:pt x="79" y="-2"/>
                      <a:pt x="87" y="-2"/>
                      <a:pt x="89" y="3"/>
                    </a:cubicBezTo>
                    <a:lnTo>
                      <a:pt x="105" y="57"/>
                    </a:lnTo>
                    <a:cubicBezTo>
                      <a:pt x="106" y="58"/>
                      <a:pt x="107" y="60"/>
                      <a:pt x="109"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7" name="Google Shape;1420;p47">
                <a:extLst>
                  <a:ext uri="{FF2B5EF4-FFF2-40B4-BE49-F238E27FC236}">
                    <a16:creationId xmlns:a16="http://schemas.microsoft.com/office/drawing/2014/main" id="{491F4255-88F6-D2E0-F00C-E01ACD79A967}"/>
                  </a:ext>
                </a:extLst>
              </p:cNvPr>
              <p:cNvSpPr/>
              <p:nvPr/>
            </p:nvSpPr>
            <p:spPr>
              <a:xfrm>
                <a:off x="6902024" y="3270954"/>
                <a:ext cx="108537" cy="108537"/>
              </a:xfrm>
              <a:custGeom>
                <a:avLst/>
                <a:gdLst/>
                <a:ahLst/>
                <a:cxnLst/>
                <a:rect l="l" t="t" r="r" b="b"/>
                <a:pathLst>
                  <a:path w="166" h="166" extrusionOk="0">
                    <a:moveTo>
                      <a:pt x="109" y="60"/>
                    </a:moveTo>
                    <a:lnTo>
                      <a:pt x="161" y="76"/>
                    </a:lnTo>
                    <a:cubicBezTo>
                      <a:pt x="167" y="78"/>
                      <a:pt x="167" y="86"/>
                      <a:pt x="161" y="87"/>
                    </a:cubicBezTo>
                    <a:lnTo>
                      <a:pt x="109" y="102"/>
                    </a:lnTo>
                    <a:cubicBezTo>
                      <a:pt x="107" y="103"/>
                      <a:pt x="106" y="104"/>
                      <a:pt x="105" y="106"/>
                    </a:cubicBezTo>
                    <a:lnTo>
                      <a:pt x="88" y="161"/>
                    </a:lnTo>
                    <a:cubicBezTo>
                      <a:pt x="87" y="167"/>
                      <a:pt x="79" y="167"/>
                      <a:pt x="77" y="162"/>
                    </a:cubicBezTo>
                    <a:lnTo>
                      <a:pt x="60" y="111"/>
                    </a:lnTo>
                    <a:cubicBezTo>
                      <a:pt x="60" y="109"/>
                      <a:pt x="58" y="108"/>
                      <a:pt x="57" y="107"/>
                    </a:cubicBezTo>
                    <a:lnTo>
                      <a:pt x="3" y="88"/>
                    </a:lnTo>
                    <a:cubicBezTo>
                      <a:pt x="-2" y="86"/>
                      <a:pt x="-2" y="79"/>
                      <a:pt x="3" y="77"/>
                    </a:cubicBezTo>
                    <a:lnTo>
                      <a:pt x="58" y="61"/>
                    </a:lnTo>
                    <a:cubicBezTo>
                      <a:pt x="60" y="61"/>
                      <a:pt x="61" y="59"/>
                      <a:pt x="62" y="57"/>
                    </a:cubicBezTo>
                    <a:lnTo>
                      <a:pt x="78" y="4"/>
                    </a:lnTo>
                    <a:cubicBezTo>
                      <a:pt x="79" y="-2"/>
                      <a:pt x="87" y="-2"/>
                      <a:pt x="89" y="3"/>
                    </a:cubicBezTo>
                    <a:lnTo>
                      <a:pt x="105" y="57"/>
                    </a:lnTo>
                    <a:cubicBezTo>
                      <a:pt x="106" y="58"/>
                      <a:pt x="107" y="60"/>
                      <a:pt x="109"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56" name="Google Shape;1421;p47">
            <a:extLst>
              <a:ext uri="{FF2B5EF4-FFF2-40B4-BE49-F238E27FC236}">
                <a16:creationId xmlns:a16="http://schemas.microsoft.com/office/drawing/2014/main" id="{2468B031-DF12-445D-85BA-A2CAD533299D}"/>
              </a:ext>
            </a:extLst>
          </p:cNvPr>
          <p:cNvGrpSpPr/>
          <p:nvPr/>
        </p:nvGrpSpPr>
        <p:grpSpPr>
          <a:xfrm>
            <a:off x="5594715" y="1612866"/>
            <a:ext cx="1587460" cy="1585790"/>
            <a:chOff x="8972371" y="6979"/>
            <a:chExt cx="2687876" cy="2685048"/>
          </a:xfrm>
        </p:grpSpPr>
        <p:sp>
          <p:nvSpPr>
            <p:cNvPr id="557" name="Google Shape;1422;p47">
              <a:extLst>
                <a:ext uri="{FF2B5EF4-FFF2-40B4-BE49-F238E27FC236}">
                  <a16:creationId xmlns:a16="http://schemas.microsoft.com/office/drawing/2014/main" id="{D11FB438-B87D-38A8-F430-A50BCF7B2C79}"/>
                </a:ext>
              </a:extLst>
            </p:cNvPr>
            <p:cNvSpPr/>
            <p:nvPr/>
          </p:nvSpPr>
          <p:spPr>
            <a:xfrm>
              <a:off x="8972371" y="6979"/>
              <a:ext cx="2687876" cy="2685048"/>
            </a:xfrm>
            <a:custGeom>
              <a:avLst/>
              <a:gdLst/>
              <a:ahLst/>
              <a:cxnLst/>
              <a:rect l="l" t="t" r="r" b="b"/>
              <a:pathLst>
                <a:path w="1901" h="1899" extrusionOk="0">
                  <a:moveTo>
                    <a:pt x="951" y="1899"/>
                  </a:moveTo>
                  <a:cubicBezTo>
                    <a:pt x="901" y="1899"/>
                    <a:pt x="852" y="1896"/>
                    <a:pt x="803" y="1888"/>
                  </a:cubicBezTo>
                  <a:cubicBezTo>
                    <a:pt x="704" y="1873"/>
                    <a:pt x="608" y="1841"/>
                    <a:pt x="518" y="1795"/>
                  </a:cubicBezTo>
                  <a:cubicBezTo>
                    <a:pt x="364" y="1717"/>
                    <a:pt x="235" y="1598"/>
                    <a:pt x="144" y="1453"/>
                  </a:cubicBezTo>
                  <a:cubicBezTo>
                    <a:pt x="50" y="1302"/>
                    <a:pt x="0" y="1128"/>
                    <a:pt x="0" y="950"/>
                  </a:cubicBezTo>
                  <a:cubicBezTo>
                    <a:pt x="0" y="828"/>
                    <a:pt x="23" y="710"/>
                    <a:pt x="68" y="598"/>
                  </a:cubicBezTo>
                  <a:cubicBezTo>
                    <a:pt x="154" y="382"/>
                    <a:pt x="316" y="206"/>
                    <a:pt x="523" y="101"/>
                  </a:cubicBezTo>
                  <a:cubicBezTo>
                    <a:pt x="657" y="34"/>
                    <a:pt x="800" y="0"/>
                    <a:pt x="951" y="0"/>
                  </a:cubicBezTo>
                  <a:cubicBezTo>
                    <a:pt x="1114" y="0"/>
                    <a:pt x="1276" y="42"/>
                    <a:pt x="1418" y="122"/>
                  </a:cubicBezTo>
                  <a:cubicBezTo>
                    <a:pt x="1555" y="200"/>
                    <a:pt x="1672" y="312"/>
                    <a:pt x="1756" y="445"/>
                  </a:cubicBezTo>
                  <a:cubicBezTo>
                    <a:pt x="1814" y="538"/>
                    <a:pt x="1856" y="640"/>
                    <a:pt x="1879" y="746"/>
                  </a:cubicBezTo>
                  <a:cubicBezTo>
                    <a:pt x="1880" y="748"/>
                    <a:pt x="1880" y="750"/>
                    <a:pt x="1880" y="751"/>
                  </a:cubicBezTo>
                  <a:cubicBezTo>
                    <a:pt x="1886" y="777"/>
                    <a:pt x="1891" y="804"/>
                    <a:pt x="1894" y="831"/>
                  </a:cubicBezTo>
                  <a:cubicBezTo>
                    <a:pt x="1896" y="845"/>
                    <a:pt x="1897" y="859"/>
                    <a:pt x="1898" y="873"/>
                  </a:cubicBezTo>
                  <a:cubicBezTo>
                    <a:pt x="1900" y="898"/>
                    <a:pt x="1901" y="924"/>
                    <a:pt x="1901" y="950"/>
                  </a:cubicBezTo>
                  <a:cubicBezTo>
                    <a:pt x="1901" y="1126"/>
                    <a:pt x="1853" y="1297"/>
                    <a:pt x="1762" y="1446"/>
                  </a:cubicBezTo>
                  <a:lnTo>
                    <a:pt x="1760" y="1449"/>
                  </a:lnTo>
                  <a:cubicBezTo>
                    <a:pt x="1744" y="1475"/>
                    <a:pt x="1727" y="1500"/>
                    <a:pt x="1709" y="1524"/>
                  </a:cubicBezTo>
                  <a:cubicBezTo>
                    <a:pt x="1622" y="1637"/>
                    <a:pt x="1508" y="1732"/>
                    <a:pt x="1381" y="1797"/>
                  </a:cubicBezTo>
                  <a:cubicBezTo>
                    <a:pt x="1246" y="1865"/>
                    <a:pt x="1102" y="1899"/>
                    <a:pt x="951" y="1899"/>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1423;p47">
              <a:extLst>
                <a:ext uri="{FF2B5EF4-FFF2-40B4-BE49-F238E27FC236}">
                  <a16:creationId xmlns:a16="http://schemas.microsoft.com/office/drawing/2014/main" id="{26C81699-B47B-402F-B13A-A5BE111EE14D}"/>
                </a:ext>
              </a:extLst>
            </p:cNvPr>
            <p:cNvSpPr/>
            <p:nvPr/>
          </p:nvSpPr>
          <p:spPr>
            <a:xfrm>
              <a:off x="9174562" y="57881"/>
              <a:ext cx="2262284" cy="2542242"/>
            </a:xfrm>
            <a:custGeom>
              <a:avLst/>
              <a:gdLst/>
              <a:ahLst/>
              <a:cxnLst/>
              <a:rect l="l" t="t" r="r" b="b"/>
              <a:pathLst>
                <a:path w="1600" h="1798" extrusionOk="0">
                  <a:moveTo>
                    <a:pt x="1302" y="863"/>
                  </a:moveTo>
                  <a:cubicBezTo>
                    <a:pt x="1302" y="1038"/>
                    <a:pt x="1672" y="1253"/>
                    <a:pt x="1587" y="1391"/>
                  </a:cubicBezTo>
                  <a:cubicBezTo>
                    <a:pt x="1466" y="1588"/>
                    <a:pt x="1271" y="1736"/>
                    <a:pt x="1042" y="1797"/>
                  </a:cubicBezTo>
                  <a:cubicBezTo>
                    <a:pt x="1029" y="1800"/>
                    <a:pt x="824" y="1717"/>
                    <a:pt x="818" y="1717"/>
                  </a:cubicBezTo>
                  <a:cubicBezTo>
                    <a:pt x="767" y="1717"/>
                    <a:pt x="583" y="1799"/>
                    <a:pt x="551" y="1790"/>
                  </a:cubicBezTo>
                  <a:cubicBezTo>
                    <a:pt x="445" y="1759"/>
                    <a:pt x="348" y="1710"/>
                    <a:pt x="262" y="1646"/>
                  </a:cubicBezTo>
                  <a:cubicBezTo>
                    <a:pt x="38" y="1480"/>
                    <a:pt x="216" y="1171"/>
                    <a:pt x="216" y="871"/>
                  </a:cubicBezTo>
                  <a:cubicBezTo>
                    <a:pt x="216" y="707"/>
                    <a:pt x="-63" y="596"/>
                    <a:pt x="13" y="463"/>
                  </a:cubicBezTo>
                  <a:cubicBezTo>
                    <a:pt x="170" y="187"/>
                    <a:pt x="467" y="0"/>
                    <a:pt x="808" y="0"/>
                  </a:cubicBezTo>
                  <a:cubicBezTo>
                    <a:pt x="981" y="0"/>
                    <a:pt x="1143" y="49"/>
                    <a:pt x="1282" y="133"/>
                  </a:cubicBezTo>
                  <a:cubicBezTo>
                    <a:pt x="1545" y="293"/>
                    <a:pt x="1302" y="532"/>
                    <a:pt x="1302" y="86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9" name="Google Shape;1424;p47">
              <a:extLst>
                <a:ext uri="{FF2B5EF4-FFF2-40B4-BE49-F238E27FC236}">
                  <a16:creationId xmlns:a16="http://schemas.microsoft.com/office/drawing/2014/main" id="{8ED5C580-105A-7EBB-F00D-23C62553B03D}"/>
                </a:ext>
              </a:extLst>
            </p:cNvPr>
            <p:cNvSpPr/>
            <p:nvPr/>
          </p:nvSpPr>
          <p:spPr>
            <a:xfrm>
              <a:off x="10609698" y="245933"/>
              <a:ext cx="998233" cy="1778721"/>
            </a:xfrm>
            <a:custGeom>
              <a:avLst/>
              <a:gdLst/>
              <a:ahLst/>
              <a:cxnLst/>
              <a:rect l="l" t="t" r="r" b="b"/>
              <a:pathLst>
                <a:path w="706" h="1258" extrusionOk="0">
                  <a:moveTo>
                    <a:pt x="706" y="781"/>
                  </a:moveTo>
                  <a:cubicBezTo>
                    <a:pt x="706" y="956"/>
                    <a:pt x="657" y="1120"/>
                    <a:pt x="572" y="1258"/>
                  </a:cubicBezTo>
                  <a:cubicBezTo>
                    <a:pt x="538" y="1243"/>
                    <a:pt x="508" y="1216"/>
                    <a:pt x="485" y="1186"/>
                  </a:cubicBezTo>
                  <a:cubicBezTo>
                    <a:pt x="472" y="1169"/>
                    <a:pt x="459" y="1151"/>
                    <a:pt x="439" y="1143"/>
                  </a:cubicBezTo>
                  <a:cubicBezTo>
                    <a:pt x="423" y="1137"/>
                    <a:pt x="406" y="1139"/>
                    <a:pt x="390" y="1141"/>
                  </a:cubicBezTo>
                  <a:cubicBezTo>
                    <a:pt x="303" y="1148"/>
                    <a:pt x="213" y="1133"/>
                    <a:pt x="139" y="1088"/>
                  </a:cubicBezTo>
                  <a:cubicBezTo>
                    <a:pt x="65" y="1042"/>
                    <a:pt x="9" y="964"/>
                    <a:pt x="1" y="878"/>
                  </a:cubicBezTo>
                  <a:cubicBezTo>
                    <a:pt x="-11" y="756"/>
                    <a:pt x="70" y="645"/>
                    <a:pt x="160" y="562"/>
                  </a:cubicBezTo>
                  <a:cubicBezTo>
                    <a:pt x="199" y="528"/>
                    <a:pt x="243" y="484"/>
                    <a:pt x="231" y="434"/>
                  </a:cubicBezTo>
                  <a:cubicBezTo>
                    <a:pt x="225" y="414"/>
                    <a:pt x="211" y="397"/>
                    <a:pt x="199" y="381"/>
                  </a:cubicBezTo>
                  <a:cubicBezTo>
                    <a:pt x="156" y="322"/>
                    <a:pt x="146" y="249"/>
                    <a:pt x="156" y="176"/>
                  </a:cubicBezTo>
                  <a:cubicBezTo>
                    <a:pt x="166" y="107"/>
                    <a:pt x="192" y="42"/>
                    <a:pt x="252" y="8"/>
                  </a:cubicBezTo>
                  <a:cubicBezTo>
                    <a:pt x="257" y="5"/>
                    <a:pt x="262" y="2"/>
                    <a:pt x="267" y="0"/>
                  </a:cubicBezTo>
                  <a:cubicBezTo>
                    <a:pt x="530" y="160"/>
                    <a:pt x="706" y="450"/>
                    <a:pt x="706" y="78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1425;p47">
              <a:extLst>
                <a:ext uri="{FF2B5EF4-FFF2-40B4-BE49-F238E27FC236}">
                  <a16:creationId xmlns:a16="http://schemas.microsoft.com/office/drawing/2014/main" id="{12CA01D4-3EF8-D4F9-D264-84F96A53F52D}"/>
                </a:ext>
              </a:extLst>
            </p:cNvPr>
            <p:cNvSpPr/>
            <p:nvPr/>
          </p:nvSpPr>
          <p:spPr>
            <a:xfrm>
              <a:off x="9024686" y="712530"/>
              <a:ext cx="725345" cy="1672676"/>
            </a:xfrm>
            <a:custGeom>
              <a:avLst/>
              <a:gdLst/>
              <a:ahLst/>
              <a:cxnLst/>
              <a:rect l="l" t="t" r="r" b="b"/>
              <a:pathLst>
                <a:path w="513" h="1183" extrusionOk="0">
                  <a:moveTo>
                    <a:pt x="507" y="1014"/>
                  </a:moveTo>
                  <a:cubicBezTo>
                    <a:pt x="490" y="1086"/>
                    <a:pt x="434" y="1141"/>
                    <a:pt x="368" y="1183"/>
                  </a:cubicBezTo>
                  <a:cubicBezTo>
                    <a:pt x="145" y="1017"/>
                    <a:pt x="0" y="751"/>
                    <a:pt x="0" y="451"/>
                  </a:cubicBezTo>
                  <a:cubicBezTo>
                    <a:pt x="0" y="287"/>
                    <a:pt x="43" y="133"/>
                    <a:pt x="119" y="0"/>
                  </a:cubicBezTo>
                  <a:cubicBezTo>
                    <a:pt x="206" y="0"/>
                    <a:pt x="298" y="68"/>
                    <a:pt x="360" y="132"/>
                  </a:cubicBezTo>
                  <a:cubicBezTo>
                    <a:pt x="451" y="224"/>
                    <a:pt x="496" y="341"/>
                    <a:pt x="509" y="469"/>
                  </a:cubicBezTo>
                  <a:cubicBezTo>
                    <a:pt x="523" y="597"/>
                    <a:pt x="501" y="718"/>
                    <a:pt x="432" y="827"/>
                  </a:cubicBezTo>
                  <a:cubicBezTo>
                    <a:pt x="494" y="862"/>
                    <a:pt x="522" y="943"/>
                    <a:pt x="507" y="101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1426;p47">
              <a:extLst>
                <a:ext uri="{FF2B5EF4-FFF2-40B4-BE49-F238E27FC236}">
                  <a16:creationId xmlns:a16="http://schemas.microsoft.com/office/drawing/2014/main" id="{53A7FB3D-65CF-C7B1-CC8C-6E5789929959}"/>
                </a:ext>
              </a:extLst>
            </p:cNvPr>
            <p:cNvSpPr/>
            <p:nvPr/>
          </p:nvSpPr>
          <p:spPr>
            <a:xfrm>
              <a:off x="9914046" y="564067"/>
              <a:ext cx="733828" cy="675857"/>
            </a:xfrm>
            <a:custGeom>
              <a:avLst/>
              <a:gdLst/>
              <a:ahLst/>
              <a:cxnLst/>
              <a:rect l="l" t="t" r="r" b="b"/>
              <a:pathLst>
                <a:path w="519" h="478" extrusionOk="0">
                  <a:moveTo>
                    <a:pt x="519" y="316"/>
                  </a:moveTo>
                  <a:cubicBezTo>
                    <a:pt x="483" y="331"/>
                    <a:pt x="511" y="454"/>
                    <a:pt x="511" y="454"/>
                  </a:cubicBezTo>
                  <a:cubicBezTo>
                    <a:pt x="511" y="454"/>
                    <a:pt x="465" y="430"/>
                    <a:pt x="392" y="423"/>
                  </a:cubicBezTo>
                  <a:cubicBezTo>
                    <a:pt x="320" y="415"/>
                    <a:pt x="313" y="428"/>
                    <a:pt x="313" y="428"/>
                  </a:cubicBezTo>
                  <a:cubicBezTo>
                    <a:pt x="313" y="428"/>
                    <a:pt x="288" y="421"/>
                    <a:pt x="206" y="434"/>
                  </a:cubicBezTo>
                  <a:cubicBezTo>
                    <a:pt x="127" y="446"/>
                    <a:pt x="94" y="494"/>
                    <a:pt x="89" y="474"/>
                  </a:cubicBezTo>
                  <a:cubicBezTo>
                    <a:pt x="53" y="330"/>
                    <a:pt x="0" y="331"/>
                    <a:pt x="0" y="331"/>
                  </a:cubicBezTo>
                  <a:lnTo>
                    <a:pt x="152" y="48"/>
                  </a:lnTo>
                  <a:cubicBezTo>
                    <a:pt x="162" y="57"/>
                    <a:pt x="188" y="13"/>
                    <a:pt x="207" y="18"/>
                  </a:cubicBezTo>
                  <a:cubicBezTo>
                    <a:pt x="244" y="26"/>
                    <a:pt x="253" y="22"/>
                    <a:pt x="287" y="1"/>
                  </a:cubicBezTo>
                  <a:cubicBezTo>
                    <a:pt x="294" y="-4"/>
                    <a:pt x="340" y="48"/>
                    <a:pt x="345" y="42"/>
                  </a:cubicBezTo>
                  <a:lnTo>
                    <a:pt x="519" y="31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1427;p47">
              <a:extLst>
                <a:ext uri="{FF2B5EF4-FFF2-40B4-BE49-F238E27FC236}">
                  <a16:creationId xmlns:a16="http://schemas.microsoft.com/office/drawing/2014/main" id="{951E0321-A215-EB31-92EE-F7DEBA46BC1A}"/>
                </a:ext>
              </a:extLst>
            </p:cNvPr>
            <p:cNvSpPr/>
            <p:nvPr/>
          </p:nvSpPr>
          <p:spPr>
            <a:xfrm>
              <a:off x="9914046" y="975520"/>
              <a:ext cx="733828" cy="1665607"/>
            </a:xfrm>
            <a:custGeom>
              <a:avLst/>
              <a:gdLst/>
              <a:ahLst/>
              <a:cxnLst/>
              <a:rect l="l" t="t" r="r" b="b"/>
              <a:pathLst>
                <a:path w="519" h="1178" extrusionOk="0">
                  <a:moveTo>
                    <a:pt x="519" y="25"/>
                  </a:moveTo>
                  <a:lnTo>
                    <a:pt x="519" y="1148"/>
                  </a:lnTo>
                  <a:cubicBezTo>
                    <a:pt x="506" y="1151"/>
                    <a:pt x="493" y="1154"/>
                    <a:pt x="479" y="1157"/>
                  </a:cubicBezTo>
                  <a:cubicBezTo>
                    <a:pt x="478" y="1157"/>
                    <a:pt x="474" y="1119"/>
                    <a:pt x="473" y="1119"/>
                  </a:cubicBezTo>
                  <a:cubicBezTo>
                    <a:pt x="471" y="1119"/>
                    <a:pt x="471" y="1159"/>
                    <a:pt x="468" y="1159"/>
                  </a:cubicBezTo>
                  <a:cubicBezTo>
                    <a:pt x="419" y="1170"/>
                    <a:pt x="367" y="1176"/>
                    <a:pt x="315" y="1177"/>
                  </a:cubicBezTo>
                  <a:cubicBezTo>
                    <a:pt x="314" y="1177"/>
                    <a:pt x="308" y="1140"/>
                    <a:pt x="306" y="1140"/>
                  </a:cubicBezTo>
                  <a:cubicBezTo>
                    <a:pt x="304" y="1140"/>
                    <a:pt x="306" y="1177"/>
                    <a:pt x="304" y="1178"/>
                  </a:cubicBezTo>
                  <a:cubicBezTo>
                    <a:pt x="298" y="1178"/>
                    <a:pt x="291" y="1178"/>
                    <a:pt x="285" y="1178"/>
                  </a:cubicBezTo>
                  <a:cubicBezTo>
                    <a:pt x="234" y="1178"/>
                    <a:pt x="184" y="1174"/>
                    <a:pt x="136" y="1166"/>
                  </a:cubicBezTo>
                  <a:cubicBezTo>
                    <a:pt x="134" y="1166"/>
                    <a:pt x="133" y="1135"/>
                    <a:pt x="131" y="1134"/>
                  </a:cubicBezTo>
                  <a:cubicBezTo>
                    <a:pt x="129" y="1134"/>
                    <a:pt x="127" y="1164"/>
                    <a:pt x="125" y="1164"/>
                  </a:cubicBezTo>
                  <a:cubicBezTo>
                    <a:pt x="92" y="1158"/>
                    <a:pt x="60" y="1151"/>
                    <a:pt x="28" y="1141"/>
                  </a:cubicBezTo>
                  <a:lnTo>
                    <a:pt x="0" y="40"/>
                  </a:lnTo>
                  <a:cubicBezTo>
                    <a:pt x="0" y="40"/>
                    <a:pt x="85" y="9"/>
                    <a:pt x="125" y="123"/>
                  </a:cubicBezTo>
                  <a:cubicBezTo>
                    <a:pt x="128" y="131"/>
                    <a:pt x="130" y="139"/>
                    <a:pt x="132" y="148"/>
                  </a:cubicBezTo>
                  <a:cubicBezTo>
                    <a:pt x="132" y="145"/>
                    <a:pt x="131" y="133"/>
                    <a:pt x="133" y="117"/>
                  </a:cubicBezTo>
                  <a:cubicBezTo>
                    <a:pt x="136" y="85"/>
                    <a:pt x="150" y="39"/>
                    <a:pt x="203" y="31"/>
                  </a:cubicBezTo>
                  <a:cubicBezTo>
                    <a:pt x="264" y="21"/>
                    <a:pt x="295" y="84"/>
                    <a:pt x="307" y="117"/>
                  </a:cubicBezTo>
                  <a:cubicBezTo>
                    <a:pt x="312" y="129"/>
                    <a:pt x="314" y="137"/>
                    <a:pt x="314" y="137"/>
                  </a:cubicBezTo>
                  <a:cubicBezTo>
                    <a:pt x="314" y="137"/>
                    <a:pt x="314" y="130"/>
                    <a:pt x="314" y="119"/>
                  </a:cubicBezTo>
                  <a:cubicBezTo>
                    <a:pt x="317" y="81"/>
                    <a:pt x="330" y="-5"/>
                    <a:pt x="386" y="1"/>
                  </a:cubicBezTo>
                  <a:cubicBezTo>
                    <a:pt x="450" y="8"/>
                    <a:pt x="472" y="96"/>
                    <a:pt x="477" y="118"/>
                  </a:cubicBezTo>
                  <a:cubicBezTo>
                    <a:pt x="477" y="121"/>
                    <a:pt x="478" y="122"/>
                    <a:pt x="478" y="122"/>
                  </a:cubicBezTo>
                  <a:cubicBezTo>
                    <a:pt x="478" y="122"/>
                    <a:pt x="478" y="121"/>
                    <a:pt x="478" y="119"/>
                  </a:cubicBezTo>
                  <a:cubicBezTo>
                    <a:pt x="479" y="102"/>
                    <a:pt x="488" y="38"/>
                    <a:pt x="519" y="2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63" name="Google Shape;1428;p47">
              <a:extLst>
                <a:ext uri="{FF2B5EF4-FFF2-40B4-BE49-F238E27FC236}">
                  <a16:creationId xmlns:a16="http://schemas.microsoft.com/office/drawing/2014/main" id="{A885D88C-C91F-417F-9C9A-58051552D9F2}"/>
                </a:ext>
              </a:extLst>
            </p:cNvPr>
            <p:cNvGrpSpPr/>
            <p:nvPr/>
          </p:nvGrpSpPr>
          <p:grpSpPr>
            <a:xfrm>
              <a:off x="10090787" y="392982"/>
              <a:ext cx="500530" cy="2248145"/>
              <a:chOff x="10090787" y="392982"/>
              <a:chExt cx="500530" cy="2248145"/>
            </a:xfrm>
          </p:grpSpPr>
          <p:sp>
            <p:nvSpPr>
              <p:cNvPr id="618" name="Google Shape;1429;p47">
                <a:extLst>
                  <a:ext uri="{FF2B5EF4-FFF2-40B4-BE49-F238E27FC236}">
                    <a16:creationId xmlns:a16="http://schemas.microsoft.com/office/drawing/2014/main" id="{6507C4E6-5286-4E5D-72E5-21BC8FD43EFE}"/>
                  </a:ext>
                </a:extLst>
              </p:cNvPr>
              <p:cNvSpPr/>
              <p:nvPr/>
            </p:nvSpPr>
            <p:spPr>
              <a:xfrm>
                <a:off x="10128963" y="392982"/>
                <a:ext cx="272888" cy="275716"/>
              </a:xfrm>
              <a:custGeom>
                <a:avLst/>
                <a:gdLst/>
                <a:ahLst/>
                <a:cxnLst/>
                <a:rect l="l" t="t" r="r" b="b"/>
                <a:pathLst>
                  <a:path w="193" h="195" extrusionOk="0">
                    <a:moveTo>
                      <a:pt x="193" y="162"/>
                    </a:moveTo>
                    <a:cubicBezTo>
                      <a:pt x="188" y="169"/>
                      <a:pt x="182" y="175"/>
                      <a:pt x="175" y="179"/>
                    </a:cubicBezTo>
                    <a:cubicBezTo>
                      <a:pt x="141" y="200"/>
                      <a:pt x="80" y="198"/>
                      <a:pt x="42" y="189"/>
                    </a:cubicBezTo>
                    <a:cubicBezTo>
                      <a:pt x="23" y="185"/>
                      <a:pt x="10" y="178"/>
                      <a:pt x="0" y="169"/>
                    </a:cubicBezTo>
                    <a:lnTo>
                      <a:pt x="91" y="0"/>
                    </a:lnTo>
                    <a:lnTo>
                      <a:pt x="193" y="162"/>
                    </a:ln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9" name="Google Shape;1430;p47">
                <a:extLst>
                  <a:ext uri="{FF2B5EF4-FFF2-40B4-BE49-F238E27FC236}">
                    <a16:creationId xmlns:a16="http://schemas.microsoft.com/office/drawing/2014/main" id="{AF0A8A69-84F9-6E13-2501-C4C600A44E97}"/>
                  </a:ext>
                </a:extLst>
              </p:cNvPr>
              <p:cNvSpPr/>
              <p:nvPr/>
            </p:nvSpPr>
            <p:spPr>
              <a:xfrm>
                <a:off x="10090787" y="1140950"/>
                <a:ext cx="15553" cy="1483210"/>
              </a:xfrm>
              <a:custGeom>
                <a:avLst/>
                <a:gdLst/>
                <a:ahLst/>
                <a:cxnLst/>
                <a:rect l="l" t="t" r="r" b="b"/>
                <a:pathLst>
                  <a:path w="11" h="1049" extrusionOk="0">
                    <a:moveTo>
                      <a:pt x="11" y="5"/>
                    </a:moveTo>
                    <a:lnTo>
                      <a:pt x="11" y="1049"/>
                    </a:lnTo>
                    <a:cubicBezTo>
                      <a:pt x="7" y="1048"/>
                      <a:pt x="4" y="1048"/>
                      <a:pt x="0" y="1047"/>
                    </a:cubicBezTo>
                    <a:lnTo>
                      <a:pt x="0" y="5"/>
                    </a:lnTo>
                    <a:cubicBezTo>
                      <a:pt x="0" y="2"/>
                      <a:pt x="3" y="0"/>
                      <a:pt x="6" y="0"/>
                    </a:cubicBezTo>
                    <a:cubicBezTo>
                      <a:pt x="6" y="0"/>
                      <a:pt x="7" y="0"/>
                      <a:pt x="8" y="0"/>
                    </a:cubicBezTo>
                    <a:cubicBezTo>
                      <a:pt x="10" y="1"/>
                      <a:pt x="11" y="3"/>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0" name="Google Shape;1431;p47">
                <a:extLst>
                  <a:ext uri="{FF2B5EF4-FFF2-40B4-BE49-F238E27FC236}">
                    <a16:creationId xmlns:a16="http://schemas.microsoft.com/office/drawing/2014/main" id="{6BD10337-6DC3-FD68-A5A2-0339A0645A55}"/>
                  </a:ext>
                </a:extLst>
              </p:cNvPr>
              <p:cNvSpPr/>
              <p:nvPr/>
            </p:nvSpPr>
            <p:spPr>
              <a:xfrm>
                <a:off x="10343880" y="1140950"/>
                <a:ext cx="15553" cy="1500177"/>
              </a:xfrm>
              <a:custGeom>
                <a:avLst/>
                <a:gdLst/>
                <a:ahLst/>
                <a:cxnLst/>
                <a:rect l="l" t="t" r="r" b="b"/>
                <a:pathLst>
                  <a:path w="11" h="1061" extrusionOk="0">
                    <a:moveTo>
                      <a:pt x="11" y="5"/>
                    </a:moveTo>
                    <a:lnTo>
                      <a:pt x="11" y="1060"/>
                    </a:lnTo>
                    <a:cubicBezTo>
                      <a:pt x="8" y="1060"/>
                      <a:pt x="4" y="1061"/>
                      <a:pt x="0" y="1061"/>
                    </a:cubicBezTo>
                    <a:lnTo>
                      <a:pt x="0" y="5"/>
                    </a:lnTo>
                    <a:cubicBezTo>
                      <a:pt x="0" y="3"/>
                      <a:pt x="1" y="1"/>
                      <a:pt x="3" y="0"/>
                    </a:cubicBezTo>
                    <a:cubicBezTo>
                      <a:pt x="4" y="0"/>
                      <a:pt x="5" y="0"/>
                      <a:pt x="6" y="0"/>
                    </a:cubicBezTo>
                    <a:cubicBezTo>
                      <a:pt x="7" y="0"/>
                      <a:pt x="9" y="1"/>
                      <a:pt x="10" y="2"/>
                    </a:cubicBezTo>
                    <a:cubicBezTo>
                      <a:pt x="11" y="3"/>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1432;p47">
                <a:extLst>
                  <a:ext uri="{FF2B5EF4-FFF2-40B4-BE49-F238E27FC236}">
                    <a16:creationId xmlns:a16="http://schemas.microsoft.com/office/drawing/2014/main" id="{02822181-E6FA-0BFA-34F5-34CFB17B641D}"/>
                  </a:ext>
                </a:extLst>
              </p:cNvPr>
              <p:cNvSpPr/>
              <p:nvPr/>
            </p:nvSpPr>
            <p:spPr>
              <a:xfrm>
                <a:off x="10575764" y="1140950"/>
                <a:ext cx="15553" cy="1473312"/>
              </a:xfrm>
              <a:custGeom>
                <a:avLst/>
                <a:gdLst/>
                <a:ahLst/>
                <a:cxnLst/>
                <a:rect l="l" t="t" r="r" b="b"/>
                <a:pathLst>
                  <a:path w="11" h="1042" extrusionOk="0">
                    <a:moveTo>
                      <a:pt x="11" y="5"/>
                    </a:moveTo>
                    <a:lnTo>
                      <a:pt x="11" y="1040"/>
                    </a:lnTo>
                    <a:cubicBezTo>
                      <a:pt x="8" y="1041"/>
                      <a:pt x="4" y="1042"/>
                      <a:pt x="0" y="1042"/>
                    </a:cubicBezTo>
                    <a:lnTo>
                      <a:pt x="0" y="5"/>
                    </a:lnTo>
                    <a:cubicBezTo>
                      <a:pt x="0" y="2"/>
                      <a:pt x="3" y="0"/>
                      <a:pt x="6" y="0"/>
                    </a:cubicBezTo>
                    <a:cubicBezTo>
                      <a:pt x="7" y="0"/>
                      <a:pt x="8" y="0"/>
                      <a:pt x="9" y="0"/>
                    </a:cubicBezTo>
                    <a:cubicBezTo>
                      <a:pt x="9" y="1"/>
                      <a:pt x="10" y="1"/>
                      <a:pt x="10" y="1"/>
                    </a:cubicBezTo>
                    <a:cubicBezTo>
                      <a:pt x="11" y="2"/>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64" name="Google Shape;1433;p47">
              <a:extLst>
                <a:ext uri="{FF2B5EF4-FFF2-40B4-BE49-F238E27FC236}">
                  <a16:creationId xmlns:a16="http://schemas.microsoft.com/office/drawing/2014/main" id="{15D783B3-0906-1F76-5C38-CAB2ACCF2ECC}"/>
                </a:ext>
              </a:extLst>
            </p:cNvPr>
            <p:cNvGrpSpPr/>
            <p:nvPr/>
          </p:nvGrpSpPr>
          <p:grpSpPr>
            <a:xfrm>
              <a:off x="9194357" y="223310"/>
              <a:ext cx="2245316" cy="873808"/>
              <a:chOff x="9194357" y="223310"/>
              <a:chExt cx="2245316" cy="873808"/>
            </a:xfrm>
          </p:grpSpPr>
          <p:sp>
            <p:nvSpPr>
              <p:cNvPr id="573" name="Google Shape;1434;p47">
                <a:extLst>
                  <a:ext uri="{FF2B5EF4-FFF2-40B4-BE49-F238E27FC236}">
                    <a16:creationId xmlns:a16="http://schemas.microsoft.com/office/drawing/2014/main" id="{B27D1D8B-FB04-472F-C630-76BBD68ED70A}"/>
                  </a:ext>
                </a:extLst>
              </p:cNvPr>
              <p:cNvSpPr/>
              <p:nvPr/>
            </p:nvSpPr>
            <p:spPr>
              <a:xfrm>
                <a:off x="9194357" y="786054"/>
                <a:ext cx="251679" cy="196536"/>
              </a:xfrm>
              <a:custGeom>
                <a:avLst/>
                <a:gdLst/>
                <a:ahLst/>
                <a:cxnLst/>
                <a:rect l="l" t="t" r="r" b="b"/>
                <a:pathLst>
                  <a:path w="178" h="139" extrusionOk="0">
                    <a:moveTo>
                      <a:pt x="152" y="139"/>
                    </a:moveTo>
                    <a:lnTo>
                      <a:pt x="0" y="59"/>
                    </a:lnTo>
                    <a:lnTo>
                      <a:pt x="20" y="23"/>
                    </a:lnTo>
                    <a:cubicBezTo>
                      <a:pt x="32" y="-1"/>
                      <a:pt x="51" y="-6"/>
                      <a:pt x="76" y="7"/>
                    </a:cubicBezTo>
                    <a:lnTo>
                      <a:pt x="153" y="47"/>
                    </a:lnTo>
                    <a:cubicBezTo>
                      <a:pt x="178" y="61"/>
                      <a:pt x="184" y="79"/>
                      <a:pt x="171" y="103"/>
                    </a:cubicBezTo>
                    <a:lnTo>
                      <a:pt x="152" y="139"/>
                    </a:lnTo>
                    <a:moveTo>
                      <a:pt x="143" y="104"/>
                    </a:moveTo>
                    <a:lnTo>
                      <a:pt x="149" y="92"/>
                    </a:lnTo>
                    <a:cubicBezTo>
                      <a:pt x="154" y="84"/>
                      <a:pt x="151" y="77"/>
                      <a:pt x="141" y="72"/>
                    </a:cubicBezTo>
                    <a:lnTo>
                      <a:pt x="62" y="30"/>
                    </a:lnTo>
                    <a:cubicBezTo>
                      <a:pt x="52" y="25"/>
                      <a:pt x="45" y="27"/>
                      <a:pt x="41" y="35"/>
                    </a:cubicBezTo>
                    <a:lnTo>
                      <a:pt x="35" y="47"/>
                    </a:lnTo>
                    <a:lnTo>
                      <a:pt x="143" y="104"/>
                    </a:lnTo>
                    <a:close/>
                  </a:path>
                </a:pathLst>
              </a:custGeom>
              <a:solidFill>
                <a:schemeClr val="accent6"/>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4" name="Google Shape;1435;p47">
                <a:extLst>
                  <a:ext uri="{FF2B5EF4-FFF2-40B4-BE49-F238E27FC236}">
                    <a16:creationId xmlns:a16="http://schemas.microsoft.com/office/drawing/2014/main" id="{7605A3E0-0E40-7E55-6A77-536CB6E46435}"/>
                  </a:ext>
                </a:extLst>
              </p:cNvPr>
              <p:cNvSpPr/>
              <p:nvPr/>
            </p:nvSpPr>
            <p:spPr>
              <a:xfrm>
                <a:off x="9297574" y="609313"/>
                <a:ext cx="255921" cy="229056"/>
              </a:xfrm>
              <a:custGeom>
                <a:avLst/>
                <a:gdLst/>
                <a:ahLst/>
                <a:cxnLst/>
                <a:rect l="l" t="t" r="r" b="b"/>
                <a:pathLst>
                  <a:path w="181" h="162" extrusionOk="0">
                    <a:moveTo>
                      <a:pt x="137" y="162"/>
                    </a:moveTo>
                    <a:lnTo>
                      <a:pt x="0" y="58"/>
                    </a:lnTo>
                    <a:lnTo>
                      <a:pt x="45" y="0"/>
                    </a:lnTo>
                    <a:lnTo>
                      <a:pt x="64" y="15"/>
                    </a:lnTo>
                    <a:lnTo>
                      <a:pt x="36" y="52"/>
                    </a:lnTo>
                    <a:lnTo>
                      <a:pt x="72" y="79"/>
                    </a:lnTo>
                    <a:lnTo>
                      <a:pt x="94" y="50"/>
                    </a:lnTo>
                    <a:lnTo>
                      <a:pt x="114" y="64"/>
                    </a:lnTo>
                    <a:lnTo>
                      <a:pt x="92" y="94"/>
                    </a:lnTo>
                    <a:lnTo>
                      <a:pt x="134" y="126"/>
                    </a:lnTo>
                    <a:lnTo>
                      <a:pt x="162" y="89"/>
                    </a:lnTo>
                    <a:lnTo>
                      <a:pt x="181" y="103"/>
                    </a:lnTo>
                    <a:lnTo>
                      <a:pt x="137" y="162"/>
                    </a:lnTo>
                    <a:close/>
                  </a:path>
                </a:pathLst>
              </a:custGeom>
              <a:solidFill>
                <a:schemeClr val="accent6"/>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1436;p47">
                <a:extLst>
                  <a:ext uri="{FF2B5EF4-FFF2-40B4-BE49-F238E27FC236}">
                    <a16:creationId xmlns:a16="http://schemas.microsoft.com/office/drawing/2014/main" id="{21B0EF09-5C6A-41D4-BE7E-FE3EA1E0525F}"/>
                  </a:ext>
                </a:extLst>
              </p:cNvPr>
              <p:cNvSpPr/>
              <p:nvPr/>
            </p:nvSpPr>
            <p:spPr>
              <a:xfrm>
                <a:off x="9434725" y="489129"/>
                <a:ext cx="210675" cy="214917"/>
              </a:xfrm>
              <a:custGeom>
                <a:avLst/>
                <a:gdLst/>
                <a:ahLst/>
                <a:cxnLst/>
                <a:rect l="l" t="t" r="r" b="b"/>
                <a:pathLst>
                  <a:path w="149" h="152" extrusionOk="0">
                    <a:moveTo>
                      <a:pt x="13" y="71"/>
                    </a:moveTo>
                    <a:cubicBezTo>
                      <a:pt x="-5" y="51"/>
                      <a:pt x="-6" y="31"/>
                      <a:pt x="13" y="13"/>
                    </a:cubicBezTo>
                    <a:cubicBezTo>
                      <a:pt x="31" y="-5"/>
                      <a:pt x="52" y="-4"/>
                      <a:pt x="71" y="16"/>
                    </a:cubicBezTo>
                    <a:lnTo>
                      <a:pt x="83" y="29"/>
                    </a:lnTo>
                    <a:lnTo>
                      <a:pt x="65" y="46"/>
                    </a:lnTo>
                    <a:lnTo>
                      <a:pt x="51" y="32"/>
                    </a:lnTo>
                    <a:cubicBezTo>
                      <a:pt x="44" y="24"/>
                      <a:pt x="37" y="24"/>
                      <a:pt x="30" y="30"/>
                    </a:cubicBezTo>
                    <a:cubicBezTo>
                      <a:pt x="24" y="36"/>
                      <a:pt x="24" y="43"/>
                      <a:pt x="32" y="51"/>
                    </a:cubicBezTo>
                    <a:lnTo>
                      <a:pt x="98" y="120"/>
                    </a:lnTo>
                    <a:cubicBezTo>
                      <a:pt x="105" y="128"/>
                      <a:pt x="112" y="128"/>
                      <a:pt x="118" y="122"/>
                    </a:cubicBezTo>
                    <a:cubicBezTo>
                      <a:pt x="125" y="116"/>
                      <a:pt x="125" y="109"/>
                      <a:pt x="117" y="101"/>
                    </a:cubicBezTo>
                    <a:lnTo>
                      <a:pt x="100" y="83"/>
                    </a:lnTo>
                    <a:lnTo>
                      <a:pt x="118" y="65"/>
                    </a:lnTo>
                    <a:lnTo>
                      <a:pt x="134" y="82"/>
                    </a:lnTo>
                    <a:cubicBezTo>
                      <a:pt x="153" y="101"/>
                      <a:pt x="153" y="122"/>
                      <a:pt x="135" y="140"/>
                    </a:cubicBezTo>
                    <a:cubicBezTo>
                      <a:pt x="116" y="158"/>
                      <a:pt x="95" y="156"/>
                      <a:pt x="77" y="137"/>
                    </a:cubicBezTo>
                    <a:lnTo>
                      <a:pt x="13" y="71"/>
                    </a:lnTo>
                    <a:close/>
                  </a:path>
                </a:pathLst>
              </a:custGeom>
              <a:solidFill>
                <a:schemeClr val="accent6"/>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1437;p47">
                <a:extLst>
                  <a:ext uri="{FF2B5EF4-FFF2-40B4-BE49-F238E27FC236}">
                    <a16:creationId xmlns:a16="http://schemas.microsoft.com/office/drawing/2014/main" id="{3FEC2B52-6D12-B5F5-C3E5-3BF08DDB273D}"/>
                  </a:ext>
                </a:extLst>
              </p:cNvPr>
              <p:cNvSpPr/>
              <p:nvPr/>
            </p:nvSpPr>
            <p:spPr>
              <a:xfrm>
                <a:off x="9559150" y="397224"/>
                <a:ext cx="175327" cy="219159"/>
              </a:xfrm>
              <a:custGeom>
                <a:avLst/>
                <a:gdLst/>
                <a:ahLst/>
                <a:cxnLst/>
                <a:rect l="l" t="t" r="r" b="b"/>
                <a:pathLst>
                  <a:path w="124" h="155" extrusionOk="0">
                    <a:moveTo>
                      <a:pt x="102" y="155"/>
                    </a:moveTo>
                    <a:lnTo>
                      <a:pt x="0" y="16"/>
                    </a:lnTo>
                    <a:lnTo>
                      <a:pt x="22" y="0"/>
                    </a:lnTo>
                    <a:lnTo>
                      <a:pt x="124" y="139"/>
                    </a:lnTo>
                    <a:lnTo>
                      <a:pt x="102" y="155"/>
                    </a:lnTo>
                    <a:close/>
                  </a:path>
                </a:pathLst>
              </a:custGeom>
              <a:solidFill>
                <a:schemeClr val="accent6"/>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1438;p47">
                <a:extLst>
                  <a:ext uri="{FF2B5EF4-FFF2-40B4-BE49-F238E27FC236}">
                    <a16:creationId xmlns:a16="http://schemas.microsoft.com/office/drawing/2014/main" id="{B472110E-8BCF-6195-D7E7-D6399CA38658}"/>
                  </a:ext>
                </a:extLst>
              </p:cNvPr>
              <p:cNvSpPr/>
              <p:nvPr/>
            </p:nvSpPr>
            <p:spPr>
              <a:xfrm>
                <a:off x="9662367" y="310974"/>
                <a:ext cx="199364" cy="250265"/>
              </a:xfrm>
              <a:custGeom>
                <a:avLst/>
                <a:gdLst/>
                <a:ahLst/>
                <a:cxnLst/>
                <a:rect l="l" t="t" r="r" b="b"/>
                <a:pathLst>
                  <a:path w="141" h="177" extrusionOk="0">
                    <a:moveTo>
                      <a:pt x="83" y="177"/>
                    </a:moveTo>
                    <a:lnTo>
                      <a:pt x="0" y="27"/>
                    </a:lnTo>
                    <a:lnTo>
                      <a:pt x="36" y="7"/>
                    </a:lnTo>
                    <a:cubicBezTo>
                      <a:pt x="60" y="-6"/>
                      <a:pt x="79" y="0"/>
                      <a:pt x="92" y="25"/>
                    </a:cubicBezTo>
                    <a:lnTo>
                      <a:pt x="134" y="101"/>
                    </a:lnTo>
                    <a:cubicBezTo>
                      <a:pt x="147" y="126"/>
                      <a:pt x="142" y="145"/>
                      <a:pt x="119" y="157"/>
                    </a:cubicBezTo>
                    <a:lnTo>
                      <a:pt x="83" y="177"/>
                    </a:lnTo>
                    <a:moveTo>
                      <a:pt x="95" y="143"/>
                    </a:moveTo>
                    <a:lnTo>
                      <a:pt x="107" y="136"/>
                    </a:lnTo>
                    <a:cubicBezTo>
                      <a:pt x="115" y="132"/>
                      <a:pt x="116" y="125"/>
                      <a:pt x="111" y="115"/>
                    </a:cubicBezTo>
                    <a:lnTo>
                      <a:pt x="68" y="37"/>
                    </a:lnTo>
                    <a:cubicBezTo>
                      <a:pt x="63" y="27"/>
                      <a:pt x="56" y="24"/>
                      <a:pt x="48" y="29"/>
                    </a:cubicBezTo>
                    <a:lnTo>
                      <a:pt x="36" y="35"/>
                    </a:lnTo>
                    <a:lnTo>
                      <a:pt x="95" y="143"/>
                    </a:ln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1439;p47">
                <a:extLst>
                  <a:ext uri="{FF2B5EF4-FFF2-40B4-BE49-F238E27FC236}">
                    <a16:creationId xmlns:a16="http://schemas.microsoft.com/office/drawing/2014/main" id="{FDC2BA79-B925-60D5-137D-F963C48D4E03}"/>
                  </a:ext>
                </a:extLst>
              </p:cNvPr>
              <p:cNvSpPr/>
              <p:nvPr/>
            </p:nvSpPr>
            <p:spPr>
              <a:xfrm>
                <a:off x="9846178" y="223310"/>
                <a:ext cx="179569" cy="262991"/>
              </a:xfrm>
              <a:custGeom>
                <a:avLst/>
                <a:gdLst/>
                <a:ahLst/>
                <a:cxnLst/>
                <a:rect l="l" t="t" r="r" b="b"/>
                <a:pathLst>
                  <a:path w="127" h="186" extrusionOk="0">
                    <a:moveTo>
                      <a:pt x="57" y="186"/>
                    </a:moveTo>
                    <a:lnTo>
                      <a:pt x="0" y="24"/>
                    </a:lnTo>
                    <a:lnTo>
                      <a:pt x="69" y="0"/>
                    </a:lnTo>
                    <a:lnTo>
                      <a:pt x="78" y="23"/>
                    </a:lnTo>
                    <a:lnTo>
                      <a:pt x="34" y="38"/>
                    </a:lnTo>
                    <a:lnTo>
                      <a:pt x="49" y="81"/>
                    </a:lnTo>
                    <a:lnTo>
                      <a:pt x="84" y="69"/>
                    </a:lnTo>
                    <a:lnTo>
                      <a:pt x="92" y="92"/>
                    </a:lnTo>
                    <a:lnTo>
                      <a:pt x="57" y="104"/>
                    </a:lnTo>
                    <a:lnTo>
                      <a:pt x="75" y="154"/>
                    </a:lnTo>
                    <a:lnTo>
                      <a:pt x="118" y="138"/>
                    </a:lnTo>
                    <a:lnTo>
                      <a:pt x="127" y="161"/>
                    </a:lnTo>
                    <a:lnTo>
                      <a:pt x="57" y="186"/>
                    </a:lnTo>
                    <a:close/>
                  </a:path>
                </a:pathLst>
              </a:custGeom>
              <a:solidFill>
                <a:schemeClr val="accent6"/>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1440;p47">
                <a:extLst>
                  <a:ext uri="{FF2B5EF4-FFF2-40B4-BE49-F238E27FC236}">
                    <a16:creationId xmlns:a16="http://schemas.microsoft.com/office/drawing/2014/main" id="{C0E7981A-A260-2B4A-F744-CB9FF8B8F5A6}"/>
                  </a:ext>
                </a:extLst>
              </p:cNvPr>
              <p:cNvSpPr/>
              <p:nvPr/>
            </p:nvSpPr>
            <p:spPr>
              <a:xfrm>
                <a:off x="10564452" y="234622"/>
                <a:ext cx="168257" cy="260163"/>
              </a:xfrm>
              <a:custGeom>
                <a:avLst/>
                <a:gdLst/>
                <a:ahLst/>
                <a:cxnLst/>
                <a:rect l="l" t="t" r="r" b="b"/>
                <a:pathLst>
                  <a:path w="119" h="184" extrusionOk="0">
                    <a:moveTo>
                      <a:pt x="62" y="175"/>
                    </a:moveTo>
                    <a:lnTo>
                      <a:pt x="69" y="141"/>
                    </a:lnTo>
                    <a:lnTo>
                      <a:pt x="39" y="131"/>
                    </a:lnTo>
                    <a:lnTo>
                      <a:pt x="24" y="161"/>
                    </a:lnTo>
                    <a:lnTo>
                      <a:pt x="0" y="152"/>
                    </a:lnTo>
                    <a:lnTo>
                      <a:pt x="84" y="0"/>
                    </a:lnTo>
                    <a:lnTo>
                      <a:pt x="119" y="13"/>
                    </a:lnTo>
                    <a:lnTo>
                      <a:pt x="87" y="184"/>
                    </a:lnTo>
                    <a:lnTo>
                      <a:pt x="62" y="175"/>
                    </a:lnTo>
                    <a:moveTo>
                      <a:pt x="50" y="110"/>
                    </a:moveTo>
                    <a:lnTo>
                      <a:pt x="73" y="118"/>
                    </a:lnTo>
                    <a:lnTo>
                      <a:pt x="91" y="33"/>
                    </a:lnTo>
                    <a:lnTo>
                      <a:pt x="50" y="110"/>
                    </a:lnTo>
                    <a:close/>
                  </a:path>
                </a:pathLst>
              </a:custGeom>
              <a:solidFill>
                <a:schemeClr val="accent6"/>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1441;p47">
                <a:extLst>
                  <a:ext uri="{FF2B5EF4-FFF2-40B4-BE49-F238E27FC236}">
                    <a16:creationId xmlns:a16="http://schemas.microsoft.com/office/drawing/2014/main" id="{E7DD4940-6C11-B031-67E8-E0EFD139C7F0}"/>
                  </a:ext>
                </a:extLst>
              </p:cNvPr>
              <p:cNvSpPr/>
              <p:nvPr/>
            </p:nvSpPr>
            <p:spPr>
              <a:xfrm>
                <a:off x="10727054" y="301076"/>
                <a:ext cx="223401" cy="270060"/>
              </a:xfrm>
              <a:custGeom>
                <a:avLst/>
                <a:gdLst/>
                <a:ahLst/>
                <a:cxnLst/>
                <a:rect l="l" t="t" r="r" b="b"/>
                <a:pathLst>
                  <a:path w="158" h="191" extrusionOk="0">
                    <a:moveTo>
                      <a:pt x="0" y="150"/>
                    </a:moveTo>
                    <a:lnTo>
                      <a:pt x="84" y="0"/>
                    </a:lnTo>
                    <a:lnTo>
                      <a:pt x="113" y="17"/>
                    </a:lnTo>
                    <a:lnTo>
                      <a:pt x="86" y="120"/>
                    </a:lnTo>
                    <a:lnTo>
                      <a:pt x="137" y="30"/>
                    </a:lnTo>
                    <a:lnTo>
                      <a:pt x="158" y="42"/>
                    </a:lnTo>
                    <a:lnTo>
                      <a:pt x="73" y="191"/>
                    </a:lnTo>
                    <a:lnTo>
                      <a:pt x="49" y="178"/>
                    </a:lnTo>
                    <a:lnTo>
                      <a:pt x="82" y="53"/>
                    </a:lnTo>
                    <a:lnTo>
                      <a:pt x="20" y="162"/>
                    </a:lnTo>
                    <a:lnTo>
                      <a:pt x="0" y="150"/>
                    </a:lnTo>
                    <a:close/>
                  </a:path>
                </a:pathLst>
              </a:custGeom>
              <a:solidFill>
                <a:schemeClr val="accent6"/>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1442;p47">
                <a:extLst>
                  <a:ext uri="{FF2B5EF4-FFF2-40B4-BE49-F238E27FC236}">
                    <a16:creationId xmlns:a16="http://schemas.microsoft.com/office/drawing/2014/main" id="{E0CB1D75-BC96-3266-A82B-F79ADDA094CC}"/>
                  </a:ext>
                </a:extLst>
              </p:cNvPr>
              <p:cNvSpPr/>
              <p:nvPr/>
            </p:nvSpPr>
            <p:spPr>
              <a:xfrm>
                <a:off x="10940557" y="479231"/>
                <a:ext cx="192294" cy="203606"/>
              </a:xfrm>
              <a:custGeom>
                <a:avLst/>
                <a:gdLst/>
                <a:ahLst/>
                <a:cxnLst/>
                <a:rect l="l" t="t" r="r" b="b"/>
                <a:pathLst>
                  <a:path w="136" h="144" extrusionOk="0">
                    <a:moveTo>
                      <a:pt x="0" y="126"/>
                    </a:moveTo>
                    <a:lnTo>
                      <a:pt x="116" y="0"/>
                    </a:lnTo>
                    <a:lnTo>
                      <a:pt x="136" y="18"/>
                    </a:lnTo>
                    <a:lnTo>
                      <a:pt x="20" y="144"/>
                    </a:lnTo>
                    <a:lnTo>
                      <a:pt x="0" y="126"/>
                    </a:lnTo>
                    <a:close/>
                  </a:path>
                </a:pathLst>
              </a:custGeom>
              <a:solidFill>
                <a:schemeClr val="accent6"/>
              </a:solidFill>
              <a:ln>
                <a:noFill/>
              </a:ln>
            </p:spPr>
            <p:txBody>
              <a:bodyPr spcFirstLastPara="1" wrap="square" lIns="90000" tIns="6825" rIns="90000" bIns="6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1443;p47">
                <a:extLst>
                  <a:ext uri="{FF2B5EF4-FFF2-40B4-BE49-F238E27FC236}">
                    <a16:creationId xmlns:a16="http://schemas.microsoft.com/office/drawing/2014/main" id="{0BE3D403-AB9F-0B4A-7A8D-564E1873067C}"/>
                  </a:ext>
                </a:extLst>
              </p:cNvPr>
              <p:cNvSpPr/>
              <p:nvPr/>
            </p:nvSpPr>
            <p:spPr>
              <a:xfrm>
                <a:off x="11008425" y="566895"/>
                <a:ext cx="240368" cy="221987"/>
              </a:xfrm>
              <a:custGeom>
                <a:avLst/>
                <a:gdLst/>
                <a:ahLst/>
                <a:cxnLst/>
                <a:rect l="l" t="t" r="r" b="b"/>
                <a:pathLst>
                  <a:path w="170" h="157" extrusionOk="0">
                    <a:moveTo>
                      <a:pt x="0" y="110"/>
                    </a:moveTo>
                    <a:lnTo>
                      <a:pt x="132" y="0"/>
                    </a:lnTo>
                    <a:lnTo>
                      <a:pt x="159" y="32"/>
                    </a:lnTo>
                    <a:cubicBezTo>
                      <a:pt x="176" y="52"/>
                      <a:pt x="173" y="72"/>
                      <a:pt x="152" y="90"/>
                    </a:cubicBezTo>
                    <a:lnTo>
                      <a:pt x="85" y="145"/>
                    </a:lnTo>
                    <a:cubicBezTo>
                      <a:pt x="63" y="163"/>
                      <a:pt x="44" y="162"/>
                      <a:pt x="27" y="141"/>
                    </a:cubicBezTo>
                    <a:lnTo>
                      <a:pt x="0" y="110"/>
                    </a:lnTo>
                    <a:moveTo>
                      <a:pt x="36" y="115"/>
                    </a:moveTo>
                    <a:lnTo>
                      <a:pt x="45" y="125"/>
                    </a:lnTo>
                    <a:cubicBezTo>
                      <a:pt x="51" y="132"/>
                      <a:pt x="58" y="132"/>
                      <a:pt x="67" y="125"/>
                    </a:cubicBezTo>
                    <a:lnTo>
                      <a:pt x="135" y="68"/>
                    </a:lnTo>
                    <a:cubicBezTo>
                      <a:pt x="144" y="61"/>
                      <a:pt x="145" y="54"/>
                      <a:pt x="140" y="47"/>
                    </a:cubicBezTo>
                    <a:lnTo>
                      <a:pt x="131" y="36"/>
                    </a:lnTo>
                    <a:lnTo>
                      <a:pt x="36" y="115"/>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 name="Google Shape;1444;p47">
                <a:extLst>
                  <a:ext uri="{FF2B5EF4-FFF2-40B4-BE49-F238E27FC236}">
                    <a16:creationId xmlns:a16="http://schemas.microsoft.com/office/drawing/2014/main" id="{049CCB92-BD2B-F92B-9263-888F1E7E1956}"/>
                  </a:ext>
                </a:extLst>
              </p:cNvPr>
              <p:cNvSpPr/>
              <p:nvPr/>
            </p:nvSpPr>
            <p:spPr>
              <a:xfrm>
                <a:off x="11110228" y="729497"/>
                <a:ext cx="262991" cy="212089"/>
              </a:xfrm>
              <a:custGeom>
                <a:avLst/>
                <a:gdLst/>
                <a:ahLst/>
                <a:cxnLst/>
                <a:rect l="l" t="t" r="r" b="b"/>
                <a:pathLst>
                  <a:path w="186" h="150" extrusionOk="0">
                    <a:moveTo>
                      <a:pt x="0" y="87"/>
                    </a:moveTo>
                    <a:lnTo>
                      <a:pt x="148" y="0"/>
                    </a:lnTo>
                    <a:lnTo>
                      <a:pt x="186" y="63"/>
                    </a:lnTo>
                    <a:lnTo>
                      <a:pt x="165" y="76"/>
                    </a:lnTo>
                    <a:lnTo>
                      <a:pt x="141" y="36"/>
                    </a:lnTo>
                    <a:lnTo>
                      <a:pt x="102" y="58"/>
                    </a:lnTo>
                    <a:lnTo>
                      <a:pt x="121" y="90"/>
                    </a:lnTo>
                    <a:lnTo>
                      <a:pt x="99" y="103"/>
                    </a:lnTo>
                    <a:lnTo>
                      <a:pt x="81" y="71"/>
                    </a:lnTo>
                    <a:lnTo>
                      <a:pt x="35" y="98"/>
                    </a:lnTo>
                    <a:lnTo>
                      <a:pt x="59" y="138"/>
                    </a:lnTo>
                    <a:lnTo>
                      <a:pt x="38" y="150"/>
                    </a:lnTo>
                    <a:lnTo>
                      <a:pt x="0" y="87"/>
                    </a:lnTo>
                    <a:close/>
                  </a:path>
                </a:pathLst>
              </a:custGeom>
              <a:solidFill>
                <a:schemeClr val="accent6"/>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 name="Google Shape;1445;p47">
                <a:extLst>
                  <a:ext uri="{FF2B5EF4-FFF2-40B4-BE49-F238E27FC236}">
                    <a16:creationId xmlns:a16="http://schemas.microsoft.com/office/drawing/2014/main" id="{35AACC56-02FA-4861-9224-CD89F494A0A6}"/>
                  </a:ext>
                </a:extLst>
              </p:cNvPr>
              <p:cNvSpPr/>
              <p:nvPr/>
            </p:nvSpPr>
            <p:spPr>
              <a:xfrm>
                <a:off x="11180925" y="923205"/>
                <a:ext cx="258749" cy="173913"/>
              </a:xfrm>
              <a:custGeom>
                <a:avLst/>
                <a:gdLst/>
                <a:ahLst/>
                <a:cxnLst/>
                <a:rect l="l" t="t" r="r" b="b"/>
                <a:pathLst>
                  <a:path w="183" h="123" extrusionOk="0">
                    <a:moveTo>
                      <a:pt x="23" y="98"/>
                    </a:moveTo>
                    <a:lnTo>
                      <a:pt x="53" y="81"/>
                    </a:lnTo>
                    <a:lnTo>
                      <a:pt x="42" y="52"/>
                    </a:lnTo>
                    <a:lnTo>
                      <a:pt x="9" y="60"/>
                    </a:lnTo>
                    <a:lnTo>
                      <a:pt x="0" y="37"/>
                    </a:lnTo>
                    <a:lnTo>
                      <a:pt x="170" y="0"/>
                    </a:lnTo>
                    <a:lnTo>
                      <a:pt x="183" y="34"/>
                    </a:lnTo>
                    <a:lnTo>
                      <a:pt x="33" y="123"/>
                    </a:lnTo>
                    <a:lnTo>
                      <a:pt x="23" y="98"/>
                    </a:lnTo>
                    <a:moveTo>
                      <a:pt x="65" y="47"/>
                    </a:moveTo>
                    <a:lnTo>
                      <a:pt x="73" y="69"/>
                    </a:lnTo>
                    <a:lnTo>
                      <a:pt x="150" y="27"/>
                    </a:lnTo>
                    <a:lnTo>
                      <a:pt x="65" y="47"/>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65" name="Google Shape;1446;p47">
              <a:extLst>
                <a:ext uri="{FF2B5EF4-FFF2-40B4-BE49-F238E27FC236}">
                  <a16:creationId xmlns:a16="http://schemas.microsoft.com/office/drawing/2014/main" id="{DD2E8DC1-8ACA-F420-76E1-CE9DA16F6B53}"/>
                </a:ext>
              </a:extLst>
            </p:cNvPr>
            <p:cNvSpPr/>
            <p:nvPr/>
          </p:nvSpPr>
          <p:spPr>
            <a:xfrm>
              <a:off x="10616768" y="2153323"/>
              <a:ext cx="224814" cy="223401"/>
            </a:xfrm>
            <a:custGeom>
              <a:avLst/>
              <a:gdLst/>
              <a:ahLst/>
              <a:cxnLst/>
              <a:rect l="l" t="t" r="r" b="b"/>
              <a:pathLst>
                <a:path w="159" h="158" extrusionOk="0">
                  <a:moveTo>
                    <a:pt x="105" y="58"/>
                  </a:moveTo>
                  <a:lnTo>
                    <a:pt x="154" y="73"/>
                  </a:lnTo>
                  <a:cubicBezTo>
                    <a:pt x="160" y="75"/>
                    <a:pt x="160" y="82"/>
                    <a:pt x="154" y="83"/>
                  </a:cubicBezTo>
                  <a:lnTo>
                    <a:pt x="105" y="97"/>
                  </a:lnTo>
                  <a:cubicBezTo>
                    <a:pt x="103" y="98"/>
                    <a:pt x="101" y="99"/>
                    <a:pt x="101" y="101"/>
                  </a:cubicBezTo>
                  <a:lnTo>
                    <a:pt x="85" y="154"/>
                  </a:lnTo>
                  <a:cubicBezTo>
                    <a:pt x="83" y="159"/>
                    <a:pt x="76" y="159"/>
                    <a:pt x="74" y="154"/>
                  </a:cubicBezTo>
                  <a:lnTo>
                    <a:pt x="58" y="106"/>
                  </a:lnTo>
                  <a:cubicBezTo>
                    <a:pt x="57" y="104"/>
                    <a:pt x="56" y="103"/>
                    <a:pt x="54" y="102"/>
                  </a:cubicBezTo>
                  <a:lnTo>
                    <a:pt x="3" y="84"/>
                  </a:lnTo>
                  <a:cubicBezTo>
                    <a:pt x="-2" y="82"/>
                    <a:pt x="-2" y="76"/>
                    <a:pt x="3" y="74"/>
                  </a:cubicBezTo>
                  <a:lnTo>
                    <a:pt x="56" y="59"/>
                  </a:lnTo>
                  <a:cubicBezTo>
                    <a:pt x="57" y="59"/>
                    <a:pt x="59" y="57"/>
                    <a:pt x="59" y="55"/>
                  </a:cubicBezTo>
                  <a:lnTo>
                    <a:pt x="74" y="4"/>
                  </a:lnTo>
                  <a:cubicBezTo>
                    <a:pt x="76" y="-1"/>
                    <a:pt x="83" y="-1"/>
                    <a:pt x="85" y="4"/>
                  </a:cubicBezTo>
                  <a:lnTo>
                    <a:pt x="101" y="55"/>
                  </a:lnTo>
                  <a:cubicBezTo>
                    <a:pt x="102" y="56"/>
                    <a:pt x="103" y="58"/>
                    <a:pt x="105" y="58"/>
                  </a:cubicBezTo>
                  <a:close/>
                </a:path>
              </a:pathLst>
            </a:custGeom>
            <a:solidFill>
              <a:srgbClr val="FFFFFF"/>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66" name="Google Shape;1447;p47">
              <a:extLst>
                <a:ext uri="{FF2B5EF4-FFF2-40B4-BE49-F238E27FC236}">
                  <a16:creationId xmlns:a16="http://schemas.microsoft.com/office/drawing/2014/main" id="{D8481E3C-3CC8-AD69-239A-0BDC0FD7BE4C}"/>
                </a:ext>
              </a:extLst>
            </p:cNvPr>
            <p:cNvGrpSpPr/>
            <p:nvPr/>
          </p:nvGrpSpPr>
          <p:grpSpPr>
            <a:xfrm>
              <a:off x="9298988" y="1205991"/>
              <a:ext cx="1997879" cy="270060"/>
              <a:chOff x="9298988" y="1205991"/>
              <a:chExt cx="1997879" cy="270060"/>
            </a:xfrm>
          </p:grpSpPr>
          <p:sp>
            <p:nvSpPr>
              <p:cNvPr id="571" name="Google Shape;1448;p47">
                <a:extLst>
                  <a:ext uri="{FF2B5EF4-FFF2-40B4-BE49-F238E27FC236}">
                    <a16:creationId xmlns:a16="http://schemas.microsoft.com/office/drawing/2014/main" id="{6A33938E-5B29-5DAC-E4DE-0F87E51A0CC5}"/>
                  </a:ext>
                </a:extLst>
              </p:cNvPr>
              <p:cNvSpPr/>
              <p:nvPr/>
            </p:nvSpPr>
            <p:spPr>
              <a:xfrm>
                <a:off x="11073466" y="1205991"/>
                <a:ext cx="223401" cy="223401"/>
              </a:xfrm>
              <a:custGeom>
                <a:avLst/>
                <a:gdLst/>
                <a:ahLst/>
                <a:cxnLst/>
                <a:rect l="l" t="t" r="r" b="b"/>
                <a:pathLst>
                  <a:path w="158" h="158" extrusionOk="0">
                    <a:moveTo>
                      <a:pt x="105" y="58"/>
                    </a:moveTo>
                    <a:lnTo>
                      <a:pt x="154" y="74"/>
                    </a:lnTo>
                    <a:cubicBezTo>
                      <a:pt x="159" y="75"/>
                      <a:pt x="159" y="83"/>
                      <a:pt x="154" y="84"/>
                    </a:cubicBezTo>
                    <a:lnTo>
                      <a:pt x="105" y="98"/>
                    </a:lnTo>
                    <a:cubicBezTo>
                      <a:pt x="103" y="99"/>
                      <a:pt x="101" y="100"/>
                      <a:pt x="101" y="102"/>
                    </a:cubicBezTo>
                    <a:lnTo>
                      <a:pt x="84" y="155"/>
                    </a:lnTo>
                    <a:cubicBezTo>
                      <a:pt x="83" y="160"/>
                      <a:pt x="76" y="160"/>
                      <a:pt x="74" y="155"/>
                    </a:cubicBezTo>
                    <a:lnTo>
                      <a:pt x="58" y="107"/>
                    </a:lnTo>
                    <a:cubicBezTo>
                      <a:pt x="57" y="105"/>
                      <a:pt x="56" y="104"/>
                      <a:pt x="54" y="103"/>
                    </a:cubicBezTo>
                    <a:lnTo>
                      <a:pt x="3" y="85"/>
                    </a:lnTo>
                    <a:cubicBezTo>
                      <a:pt x="-2" y="83"/>
                      <a:pt x="-2" y="76"/>
                      <a:pt x="3" y="74"/>
                    </a:cubicBezTo>
                    <a:lnTo>
                      <a:pt x="55" y="59"/>
                    </a:lnTo>
                    <a:cubicBezTo>
                      <a:pt x="57" y="59"/>
                      <a:pt x="59" y="57"/>
                      <a:pt x="59" y="55"/>
                    </a:cubicBezTo>
                    <a:lnTo>
                      <a:pt x="74" y="4"/>
                    </a:lnTo>
                    <a:cubicBezTo>
                      <a:pt x="76" y="-1"/>
                      <a:pt x="83" y="-1"/>
                      <a:pt x="85" y="4"/>
                    </a:cubicBezTo>
                    <a:lnTo>
                      <a:pt x="101" y="55"/>
                    </a:lnTo>
                    <a:cubicBezTo>
                      <a:pt x="101" y="57"/>
                      <a:pt x="103" y="58"/>
                      <a:pt x="105" y="58"/>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1449;p47">
                <a:extLst>
                  <a:ext uri="{FF2B5EF4-FFF2-40B4-BE49-F238E27FC236}">
                    <a16:creationId xmlns:a16="http://schemas.microsoft.com/office/drawing/2014/main" id="{2E576D18-72B4-643D-10C1-A8C9D6108C06}"/>
                  </a:ext>
                </a:extLst>
              </p:cNvPr>
              <p:cNvSpPr/>
              <p:nvPr/>
            </p:nvSpPr>
            <p:spPr>
              <a:xfrm>
                <a:off x="9298988" y="1251236"/>
                <a:ext cx="223401" cy="224814"/>
              </a:xfrm>
              <a:custGeom>
                <a:avLst/>
                <a:gdLst/>
                <a:ahLst/>
                <a:cxnLst/>
                <a:rect l="l" t="t" r="r" b="b"/>
                <a:pathLst>
                  <a:path w="158" h="159" extrusionOk="0">
                    <a:moveTo>
                      <a:pt x="104" y="59"/>
                    </a:moveTo>
                    <a:lnTo>
                      <a:pt x="154" y="74"/>
                    </a:lnTo>
                    <a:cubicBezTo>
                      <a:pt x="159" y="75"/>
                      <a:pt x="159" y="83"/>
                      <a:pt x="154" y="84"/>
                    </a:cubicBezTo>
                    <a:lnTo>
                      <a:pt x="104" y="98"/>
                    </a:lnTo>
                    <a:cubicBezTo>
                      <a:pt x="103" y="99"/>
                      <a:pt x="101" y="100"/>
                      <a:pt x="101" y="102"/>
                    </a:cubicBezTo>
                    <a:lnTo>
                      <a:pt x="84" y="155"/>
                    </a:lnTo>
                    <a:cubicBezTo>
                      <a:pt x="83" y="160"/>
                      <a:pt x="75" y="161"/>
                      <a:pt x="74" y="155"/>
                    </a:cubicBezTo>
                    <a:lnTo>
                      <a:pt x="57" y="107"/>
                    </a:lnTo>
                    <a:cubicBezTo>
                      <a:pt x="57" y="105"/>
                      <a:pt x="56" y="104"/>
                      <a:pt x="54" y="104"/>
                    </a:cubicBezTo>
                    <a:lnTo>
                      <a:pt x="3" y="85"/>
                    </a:lnTo>
                    <a:cubicBezTo>
                      <a:pt x="-2" y="83"/>
                      <a:pt x="-2" y="76"/>
                      <a:pt x="3" y="74"/>
                    </a:cubicBezTo>
                    <a:lnTo>
                      <a:pt x="55" y="59"/>
                    </a:lnTo>
                    <a:cubicBezTo>
                      <a:pt x="57" y="59"/>
                      <a:pt x="59" y="57"/>
                      <a:pt x="59" y="56"/>
                    </a:cubicBezTo>
                    <a:lnTo>
                      <a:pt x="74" y="4"/>
                    </a:lnTo>
                    <a:cubicBezTo>
                      <a:pt x="76" y="-1"/>
                      <a:pt x="83" y="-1"/>
                      <a:pt x="85" y="4"/>
                    </a:cubicBezTo>
                    <a:lnTo>
                      <a:pt x="101" y="55"/>
                    </a:lnTo>
                    <a:cubicBezTo>
                      <a:pt x="101" y="57"/>
                      <a:pt x="103" y="58"/>
                      <a:pt x="104"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7" name="Google Shape;1450;p47">
              <a:extLst>
                <a:ext uri="{FF2B5EF4-FFF2-40B4-BE49-F238E27FC236}">
                  <a16:creationId xmlns:a16="http://schemas.microsoft.com/office/drawing/2014/main" id="{CCF10A27-BF04-DE7E-72F9-D345A77975B0}"/>
                </a:ext>
              </a:extLst>
            </p:cNvPr>
            <p:cNvGrpSpPr/>
            <p:nvPr/>
          </p:nvGrpSpPr>
          <p:grpSpPr>
            <a:xfrm>
              <a:off x="9361201" y="124335"/>
              <a:ext cx="1787204" cy="1867799"/>
              <a:chOff x="9361201" y="124335"/>
              <a:chExt cx="1787204" cy="1867799"/>
            </a:xfrm>
          </p:grpSpPr>
          <p:sp>
            <p:nvSpPr>
              <p:cNvPr id="568" name="Google Shape;1451;p47">
                <a:extLst>
                  <a:ext uri="{FF2B5EF4-FFF2-40B4-BE49-F238E27FC236}">
                    <a16:creationId xmlns:a16="http://schemas.microsoft.com/office/drawing/2014/main" id="{1ED1F894-3929-27E5-FCE9-656FB75C577C}"/>
                  </a:ext>
                </a:extLst>
              </p:cNvPr>
              <p:cNvSpPr/>
              <p:nvPr/>
            </p:nvSpPr>
            <p:spPr>
              <a:xfrm>
                <a:off x="10191176" y="124335"/>
                <a:ext cx="247437" cy="248851"/>
              </a:xfrm>
              <a:custGeom>
                <a:avLst/>
                <a:gdLst/>
                <a:ahLst/>
                <a:cxnLst/>
                <a:rect l="l" t="t" r="r" b="b"/>
                <a:pathLst>
                  <a:path w="175" h="176" extrusionOk="0">
                    <a:moveTo>
                      <a:pt x="87" y="176"/>
                    </a:moveTo>
                    <a:cubicBezTo>
                      <a:pt x="39" y="176"/>
                      <a:pt x="0" y="136"/>
                      <a:pt x="0" y="88"/>
                    </a:cubicBezTo>
                    <a:cubicBezTo>
                      <a:pt x="0" y="40"/>
                      <a:pt x="39" y="0"/>
                      <a:pt x="87" y="0"/>
                    </a:cubicBezTo>
                    <a:cubicBezTo>
                      <a:pt x="136" y="0"/>
                      <a:pt x="175" y="40"/>
                      <a:pt x="175" y="88"/>
                    </a:cubicBezTo>
                    <a:cubicBezTo>
                      <a:pt x="175" y="136"/>
                      <a:pt x="136" y="176"/>
                      <a:pt x="87" y="176"/>
                    </a:cubicBezTo>
                    <a:moveTo>
                      <a:pt x="87" y="13"/>
                    </a:moveTo>
                    <a:cubicBezTo>
                      <a:pt x="46" y="13"/>
                      <a:pt x="13" y="47"/>
                      <a:pt x="13" y="88"/>
                    </a:cubicBezTo>
                    <a:cubicBezTo>
                      <a:pt x="13" y="129"/>
                      <a:pt x="46" y="163"/>
                      <a:pt x="87" y="163"/>
                    </a:cubicBezTo>
                    <a:cubicBezTo>
                      <a:pt x="129" y="163"/>
                      <a:pt x="162" y="129"/>
                      <a:pt x="162" y="88"/>
                    </a:cubicBezTo>
                    <a:cubicBezTo>
                      <a:pt x="162" y="47"/>
                      <a:pt x="129" y="13"/>
                      <a:pt x="87" y="1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9" name="Google Shape;1452;p47">
                <a:extLst>
                  <a:ext uri="{FF2B5EF4-FFF2-40B4-BE49-F238E27FC236}">
                    <a16:creationId xmlns:a16="http://schemas.microsoft.com/office/drawing/2014/main" id="{9F4B2CBA-5730-6530-9ADE-7D2776B9D6B9}"/>
                  </a:ext>
                </a:extLst>
              </p:cNvPr>
              <p:cNvSpPr/>
              <p:nvPr/>
            </p:nvSpPr>
            <p:spPr>
              <a:xfrm>
                <a:off x="9361201" y="1739042"/>
                <a:ext cx="233298" cy="233298"/>
              </a:xfrm>
              <a:custGeom>
                <a:avLst/>
                <a:gdLst/>
                <a:ahLst/>
                <a:cxnLst/>
                <a:rect l="l" t="t" r="r" b="b"/>
                <a:pathLst>
                  <a:path w="165" h="165" extrusionOk="0">
                    <a:moveTo>
                      <a:pt x="83" y="165"/>
                    </a:moveTo>
                    <a:cubicBezTo>
                      <a:pt x="37" y="165"/>
                      <a:pt x="0" y="127"/>
                      <a:pt x="0" y="82"/>
                    </a:cubicBezTo>
                    <a:cubicBezTo>
                      <a:pt x="0" y="36"/>
                      <a:pt x="38" y="0"/>
                      <a:pt x="83" y="0"/>
                    </a:cubicBezTo>
                    <a:cubicBezTo>
                      <a:pt x="129" y="0"/>
                      <a:pt x="165" y="36"/>
                      <a:pt x="165" y="82"/>
                    </a:cubicBezTo>
                    <a:cubicBezTo>
                      <a:pt x="165" y="127"/>
                      <a:pt x="128" y="165"/>
                      <a:pt x="83" y="165"/>
                    </a:cubicBezTo>
                    <a:moveTo>
                      <a:pt x="83" y="13"/>
                    </a:moveTo>
                    <a:cubicBezTo>
                      <a:pt x="45" y="13"/>
                      <a:pt x="14" y="44"/>
                      <a:pt x="14" y="82"/>
                    </a:cubicBezTo>
                    <a:cubicBezTo>
                      <a:pt x="14" y="120"/>
                      <a:pt x="45" y="151"/>
                      <a:pt x="83" y="151"/>
                    </a:cubicBezTo>
                    <a:cubicBezTo>
                      <a:pt x="121" y="151"/>
                      <a:pt x="152" y="120"/>
                      <a:pt x="152" y="82"/>
                    </a:cubicBezTo>
                    <a:cubicBezTo>
                      <a:pt x="152" y="44"/>
                      <a:pt x="121" y="13"/>
                      <a:pt x="83"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0" name="Google Shape;1453;p47">
                <a:extLst>
                  <a:ext uri="{FF2B5EF4-FFF2-40B4-BE49-F238E27FC236}">
                    <a16:creationId xmlns:a16="http://schemas.microsoft.com/office/drawing/2014/main" id="{742C20A2-E96A-2195-8257-2269F25184C3}"/>
                  </a:ext>
                </a:extLst>
              </p:cNvPr>
              <p:cNvSpPr/>
              <p:nvPr/>
            </p:nvSpPr>
            <p:spPr>
              <a:xfrm>
                <a:off x="10915106" y="1758837"/>
                <a:ext cx="233298" cy="233298"/>
              </a:xfrm>
              <a:custGeom>
                <a:avLst/>
                <a:gdLst/>
                <a:ahLst/>
                <a:cxnLst/>
                <a:rect l="l" t="t" r="r" b="b"/>
                <a:pathLst>
                  <a:path w="165" h="165" extrusionOk="0">
                    <a:moveTo>
                      <a:pt x="82" y="165"/>
                    </a:moveTo>
                    <a:cubicBezTo>
                      <a:pt x="37" y="165"/>
                      <a:pt x="0" y="127"/>
                      <a:pt x="0" y="82"/>
                    </a:cubicBezTo>
                    <a:cubicBezTo>
                      <a:pt x="0" y="36"/>
                      <a:pt x="37" y="0"/>
                      <a:pt x="82" y="0"/>
                    </a:cubicBezTo>
                    <a:cubicBezTo>
                      <a:pt x="128" y="0"/>
                      <a:pt x="165" y="36"/>
                      <a:pt x="165" y="82"/>
                    </a:cubicBezTo>
                    <a:cubicBezTo>
                      <a:pt x="165" y="127"/>
                      <a:pt x="128" y="165"/>
                      <a:pt x="82" y="165"/>
                    </a:cubicBezTo>
                    <a:moveTo>
                      <a:pt x="82" y="13"/>
                    </a:moveTo>
                    <a:cubicBezTo>
                      <a:pt x="44" y="13"/>
                      <a:pt x="13" y="44"/>
                      <a:pt x="13" y="82"/>
                    </a:cubicBezTo>
                    <a:cubicBezTo>
                      <a:pt x="13" y="120"/>
                      <a:pt x="44" y="151"/>
                      <a:pt x="82" y="151"/>
                    </a:cubicBezTo>
                    <a:cubicBezTo>
                      <a:pt x="120" y="151"/>
                      <a:pt x="151" y="120"/>
                      <a:pt x="151" y="82"/>
                    </a:cubicBezTo>
                    <a:cubicBezTo>
                      <a:pt x="151" y="44"/>
                      <a:pt x="120" y="13"/>
                      <a:pt x="82"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622" name="Google Shape;1454;p47">
            <a:extLst>
              <a:ext uri="{FF2B5EF4-FFF2-40B4-BE49-F238E27FC236}">
                <a16:creationId xmlns:a16="http://schemas.microsoft.com/office/drawing/2014/main" id="{7D81937B-558F-380E-2273-298031AD4A32}"/>
              </a:ext>
            </a:extLst>
          </p:cNvPr>
          <p:cNvGrpSpPr/>
          <p:nvPr/>
        </p:nvGrpSpPr>
        <p:grpSpPr>
          <a:xfrm>
            <a:off x="6735920" y="2784034"/>
            <a:ext cx="1075733" cy="1075733"/>
            <a:chOff x="7174069" y="3047744"/>
            <a:chExt cx="1555652" cy="1555652"/>
          </a:xfrm>
        </p:grpSpPr>
        <p:sp>
          <p:nvSpPr>
            <p:cNvPr id="623" name="Google Shape;1455;p47">
              <a:extLst>
                <a:ext uri="{FF2B5EF4-FFF2-40B4-BE49-F238E27FC236}">
                  <a16:creationId xmlns:a16="http://schemas.microsoft.com/office/drawing/2014/main" id="{50B7CBEF-F10D-ADF8-4A7F-B87F3B548DBB}"/>
                </a:ext>
              </a:extLst>
            </p:cNvPr>
            <p:cNvSpPr/>
            <p:nvPr/>
          </p:nvSpPr>
          <p:spPr>
            <a:xfrm>
              <a:off x="7174069" y="3047744"/>
              <a:ext cx="1555652" cy="1555652"/>
            </a:xfrm>
            <a:custGeom>
              <a:avLst/>
              <a:gdLst/>
              <a:ahLst/>
              <a:cxnLst/>
              <a:rect l="l" t="t" r="r" b="b"/>
              <a:pathLst>
                <a:path w="1987" h="1987" extrusionOk="0">
                  <a:moveTo>
                    <a:pt x="993" y="1987"/>
                  </a:moveTo>
                  <a:cubicBezTo>
                    <a:pt x="942" y="1987"/>
                    <a:pt x="890" y="1983"/>
                    <a:pt x="839" y="1975"/>
                  </a:cubicBezTo>
                  <a:cubicBezTo>
                    <a:pt x="735" y="1959"/>
                    <a:pt x="635" y="1927"/>
                    <a:pt x="541" y="1878"/>
                  </a:cubicBezTo>
                  <a:cubicBezTo>
                    <a:pt x="380" y="1796"/>
                    <a:pt x="245" y="1672"/>
                    <a:pt x="150" y="1519"/>
                  </a:cubicBezTo>
                  <a:cubicBezTo>
                    <a:pt x="51" y="1362"/>
                    <a:pt x="0" y="1180"/>
                    <a:pt x="0" y="994"/>
                  </a:cubicBezTo>
                  <a:cubicBezTo>
                    <a:pt x="0" y="866"/>
                    <a:pt x="23" y="743"/>
                    <a:pt x="70" y="625"/>
                  </a:cubicBezTo>
                  <a:cubicBezTo>
                    <a:pt x="160" y="400"/>
                    <a:pt x="329" y="215"/>
                    <a:pt x="546" y="106"/>
                  </a:cubicBezTo>
                  <a:cubicBezTo>
                    <a:pt x="686" y="36"/>
                    <a:pt x="836" y="0"/>
                    <a:pt x="993" y="0"/>
                  </a:cubicBezTo>
                  <a:cubicBezTo>
                    <a:pt x="1164" y="0"/>
                    <a:pt x="1333" y="44"/>
                    <a:pt x="1481" y="128"/>
                  </a:cubicBezTo>
                  <a:cubicBezTo>
                    <a:pt x="1625" y="209"/>
                    <a:pt x="1747" y="326"/>
                    <a:pt x="1835" y="466"/>
                  </a:cubicBezTo>
                  <a:cubicBezTo>
                    <a:pt x="1896" y="563"/>
                    <a:pt x="1939" y="669"/>
                    <a:pt x="1964" y="780"/>
                  </a:cubicBezTo>
                  <a:cubicBezTo>
                    <a:pt x="1964" y="782"/>
                    <a:pt x="1965" y="784"/>
                    <a:pt x="1965" y="785"/>
                  </a:cubicBezTo>
                  <a:cubicBezTo>
                    <a:pt x="1971" y="813"/>
                    <a:pt x="1975" y="841"/>
                    <a:pt x="1979" y="869"/>
                  </a:cubicBezTo>
                  <a:cubicBezTo>
                    <a:pt x="1981" y="884"/>
                    <a:pt x="1982" y="898"/>
                    <a:pt x="1984" y="913"/>
                  </a:cubicBezTo>
                  <a:cubicBezTo>
                    <a:pt x="1986" y="939"/>
                    <a:pt x="1987" y="966"/>
                    <a:pt x="1987" y="993"/>
                  </a:cubicBezTo>
                  <a:cubicBezTo>
                    <a:pt x="1987" y="1177"/>
                    <a:pt x="1936" y="1357"/>
                    <a:pt x="1841" y="1512"/>
                  </a:cubicBezTo>
                  <a:lnTo>
                    <a:pt x="1839" y="1515"/>
                  </a:lnTo>
                  <a:cubicBezTo>
                    <a:pt x="1822" y="1542"/>
                    <a:pt x="1804" y="1569"/>
                    <a:pt x="1785" y="1594"/>
                  </a:cubicBezTo>
                  <a:cubicBezTo>
                    <a:pt x="1694" y="1713"/>
                    <a:pt x="1576" y="1812"/>
                    <a:pt x="1442" y="1880"/>
                  </a:cubicBezTo>
                  <a:cubicBezTo>
                    <a:pt x="1303" y="1951"/>
                    <a:pt x="1151" y="1987"/>
                    <a:pt x="993" y="198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1456;p47">
              <a:extLst>
                <a:ext uri="{FF2B5EF4-FFF2-40B4-BE49-F238E27FC236}">
                  <a16:creationId xmlns:a16="http://schemas.microsoft.com/office/drawing/2014/main" id="{B5FF0E7D-E2D1-FBE9-9335-403CDDA0C07C}"/>
                </a:ext>
              </a:extLst>
            </p:cNvPr>
            <p:cNvSpPr/>
            <p:nvPr/>
          </p:nvSpPr>
          <p:spPr>
            <a:xfrm>
              <a:off x="7203820" y="3077495"/>
              <a:ext cx="1496151" cy="1496151"/>
            </a:xfrm>
            <a:custGeom>
              <a:avLst/>
              <a:gdLst/>
              <a:ahLst/>
              <a:cxnLst/>
              <a:rect l="l" t="t" r="r" b="b"/>
              <a:pathLst>
                <a:path w="1911" h="1911" extrusionOk="0">
                  <a:moveTo>
                    <a:pt x="1911" y="955"/>
                  </a:moveTo>
                  <a:cubicBezTo>
                    <a:pt x="1911" y="1123"/>
                    <a:pt x="1867" y="1288"/>
                    <a:pt x="1783" y="1433"/>
                  </a:cubicBezTo>
                  <a:cubicBezTo>
                    <a:pt x="1699" y="1578"/>
                    <a:pt x="1578" y="1699"/>
                    <a:pt x="1433" y="1783"/>
                  </a:cubicBezTo>
                  <a:cubicBezTo>
                    <a:pt x="1288" y="1867"/>
                    <a:pt x="1122" y="1911"/>
                    <a:pt x="955" y="1911"/>
                  </a:cubicBezTo>
                  <a:cubicBezTo>
                    <a:pt x="787" y="1911"/>
                    <a:pt x="623" y="1867"/>
                    <a:pt x="478" y="1783"/>
                  </a:cubicBezTo>
                  <a:cubicBezTo>
                    <a:pt x="332" y="1699"/>
                    <a:pt x="212" y="1578"/>
                    <a:pt x="128" y="1433"/>
                  </a:cubicBezTo>
                  <a:cubicBezTo>
                    <a:pt x="44" y="1288"/>
                    <a:pt x="0" y="1123"/>
                    <a:pt x="0" y="955"/>
                  </a:cubicBezTo>
                  <a:cubicBezTo>
                    <a:pt x="0" y="788"/>
                    <a:pt x="44" y="623"/>
                    <a:pt x="128" y="478"/>
                  </a:cubicBezTo>
                  <a:cubicBezTo>
                    <a:pt x="212" y="333"/>
                    <a:pt x="332" y="212"/>
                    <a:pt x="478" y="128"/>
                  </a:cubicBezTo>
                  <a:cubicBezTo>
                    <a:pt x="623" y="44"/>
                    <a:pt x="788" y="0"/>
                    <a:pt x="955" y="0"/>
                  </a:cubicBezTo>
                  <a:cubicBezTo>
                    <a:pt x="1123" y="0"/>
                    <a:pt x="1288" y="44"/>
                    <a:pt x="1433" y="128"/>
                  </a:cubicBezTo>
                  <a:cubicBezTo>
                    <a:pt x="1578" y="212"/>
                    <a:pt x="1699" y="333"/>
                    <a:pt x="1783" y="478"/>
                  </a:cubicBezTo>
                  <a:cubicBezTo>
                    <a:pt x="1867" y="623"/>
                    <a:pt x="1911" y="788"/>
                    <a:pt x="1911" y="95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1457;p47">
              <a:extLst>
                <a:ext uri="{FF2B5EF4-FFF2-40B4-BE49-F238E27FC236}">
                  <a16:creationId xmlns:a16="http://schemas.microsoft.com/office/drawing/2014/main" id="{173C543B-1679-97E5-59ED-F3EACE0BEFA2}"/>
                </a:ext>
              </a:extLst>
            </p:cNvPr>
            <p:cNvSpPr/>
            <p:nvPr/>
          </p:nvSpPr>
          <p:spPr>
            <a:xfrm>
              <a:off x="7501327" y="4163396"/>
              <a:ext cx="746118" cy="139359"/>
            </a:xfrm>
            <a:custGeom>
              <a:avLst/>
              <a:gdLst/>
              <a:ahLst/>
              <a:cxnLst/>
              <a:rect l="l" t="t" r="r" b="b"/>
              <a:pathLst>
                <a:path w="953" h="178" extrusionOk="0">
                  <a:moveTo>
                    <a:pt x="953" y="178"/>
                  </a:moveTo>
                  <a:lnTo>
                    <a:pt x="0" y="178"/>
                  </a:lnTo>
                  <a:cubicBezTo>
                    <a:pt x="32" y="151"/>
                    <a:pt x="75" y="137"/>
                    <a:pt x="117" y="141"/>
                  </a:cubicBezTo>
                  <a:cubicBezTo>
                    <a:pt x="141" y="144"/>
                    <a:pt x="164" y="152"/>
                    <a:pt x="188" y="155"/>
                  </a:cubicBezTo>
                  <a:cubicBezTo>
                    <a:pt x="212" y="158"/>
                    <a:pt x="239" y="155"/>
                    <a:pt x="256" y="139"/>
                  </a:cubicBezTo>
                  <a:cubicBezTo>
                    <a:pt x="266" y="129"/>
                    <a:pt x="273" y="117"/>
                    <a:pt x="281" y="105"/>
                  </a:cubicBezTo>
                  <a:cubicBezTo>
                    <a:pt x="293" y="88"/>
                    <a:pt x="310" y="75"/>
                    <a:pt x="329" y="63"/>
                  </a:cubicBezTo>
                  <a:cubicBezTo>
                    <a:pt x="428" y="-1"/>
                    <a:pt x="554" y="-15"/>
                    <a:pt x="668" y="13"/>
                  </a:cubicBezTo>
                  <a:cubicBezTo>
                    <a:pt x="769" y="37"/>
                    <a:pt x="873" y="105"/>
                    <a:pt x="953" y="178"/>
                  </a:cubicBez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1458;p47">
              <a:extLst>
                <a:ext uri="{FF2B5EF4-FFF2-40B4-BE49-F238E27FC236}">
                  <a16:creationId xmlns:a16="http://schemas.microsoft.com/office/drawing/2014/main" id="{8A9703FE-C57F-EA67-04F4-74CB4B5A7EAC}"/>
                </a:ext>
              </a:extLst>
            </p:cNvPr>
            <p:cNvSpPr/>
            <p:nvPr/>
          </p:nvSpPr>
          <p:spPr>
            <a:xfrm>
              <a:off x="7889652" y="3721833"/>
              <a:ext cx="746118" cy="138576"/>
            </a:xfrm>
            <a:custGeom>
              <a:avLst/>
              <a:gdLst/>
              <a:ahLst/>
              <a:cxnLst/>
              <a:rect l="l" t="t" r="r" b="b"/>
              <a:pathLst>
                <a:path w="953" h="177" extrusionOk="0">
                  <a:moveTo>
                    <a:pt x="953" y="177"/>
                  </a:moveTo>
                  <a:lnTo>
                    <a:pt x="0" y="177"/>
                  </a:lnTo>
                  <a:cubicBezTo>
                    <a:pt x="32" y="150"/>
                    <a:pt x="75" y="136"/>
                    <a:pt x="117" y="141"/>
                  </a:cubicBezTo>
                  <a:cubicBezTo>
                    <a:pt x="141" y="143"/>
                    <a:pt x="164" y="152"/>
                    <a:pt x="188" y="155"/>
                  </a:cubicBezTo>
                  <a:cubicBezTo>
                    <a:pt x="212" y="158"/>
                    <a:pt x="239" y="155"/>
                    <a:pt x="256" y="138"/>
                  </a:cubicBezTo>
                  <a:cubicBezTo>
                    <a:pt x="266" y="129"/>
                    <a:pt x="272" y="116"/>
                    <a:pt x="280" y="105"/>
                  </a:cubicBezTo>
                  <a:cubicBezTo>
                    <a:pt x="293" y="88"/>
                    <a:pt x="310" y="74"/>
                    <a:pt x="328" y="63"/>
                  </a:cubicBezTo>
                  <a:cubicBezTo>
                    <a:pt x="427" y="-1"/>
                    <a:pt x="554" y="-15"/>
                    <a:pt x="668" y="13"/>
                  </a:cubicBezTo>
                  <a:cubicBezTo>
                    <a:pt x="769" y="37"/>
                    <a:pt x="873" y="105"/>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1459;p47">
              <a:extLst>
                <a:ext uri="{FF2B5EF4-FFF2-40B4-BE49-F238E27FC236}">
                  <a16:creationId xmlns:a16="http://schemas.microsoft.com/office/drawing/2014/main" id="{7241D7F9-1CA0-6366-EDEB-232FB393A6AF}"/>
                </a:ext>
              </a:extLst>
            </p:cNvPr>
            <p:cNvSpPr/>
            <p:nvPr/>
          </p:nvSpPr>
          <p:spPr>
            <a:xfrm>
              <a:off x="7261755" y="3593435"/>
              <a:ext cx="746118" cy="138576"/>
            </a:xfrm>
            <a:custGeom>
              <a:avLst/>
              <a:gdLst/>
              <a:ahLst/>
              <a:cxnLst/>
              <a:rect l="l" t="t" r="r" b="b"/>
              <a:pathLst>
                <a:path w="953" h="177" extrusionOk="0">
                  <a:moveTo>
                    <a:pt x="953" y="177"/>
                  </a:moveTo>
                  <a:lnTo>
                    <a:pt x="0" y="177"/>
                  </a:lnTo>
                  <a:cubicBezTo>
                    <a:pt x="32" y="150"/>
                    <a:pt x="76" y="136"/>
                    <a:pt x="117" y="141"/>
                  </a:cubicBezTo>
                  <a:cubicBezTo>
                    <a:pt x="141" y="143"/>
                    <a:pt x="164" y="151"/>
                    <a:pt x="188" y="155"/>
                  </a:cubicBezTo>
                  <a:cubicBezTo>
                    <a:pt x="212" y="158"/>
                    <a:pt x="239" y="155"/>
                    <a:pt x="256" y="138"/>
                  </a:cubicBezTo>
                  <a:cubicBezTo>
                    <a:pt x="267" y="129"/>
                    <a:pt x="273" y="116"/>
                    <a:pt x="281" y="105"/>
                  </a:cubicBezTo>
                  <a:cubicBezTo>
                    <a:pt x="293" y="88"/>
                    <a:pt x="311" y="74"/>
                    <a:pt x="329" y="63"/>
                  </a:cubicBezTo>
                  <a:cubicBezTo>
                    <a:pt x="428" y="-1"/>
                    <a:pt x="554" y="-15"/>
                    <a:pt x="669" y="13"/>
                  </a:cubicBezTo>
                  <a:cubicBezTo>
                    <a:pt x="769" y="37"/>
                    <a:pt x="873" y="104"/>
                    <a:pt x="953" y="177"/>
                  </a:cubicBez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1460;p47">
              <a:extLst>
                <a:ext uri="{FF2B5EF4-FFF2-40B4-BE49-F238E27FC236}">
                  <a16:creationId xmlns:a16="http://schemas.microsoft.com/office/drawing/2014/main" id="{7958FDBA-7F8B-96A0-B4CC-C4EA3D20D34A}"/>
                </a:ext>
              </a:extLst>
            </p:cNvPr>
            <p:cNvSpPr/>
            <p:nvPr/>
          </p:nvSpPr>
          <p:spPr>
            <a:xfrm>
              <a:off x="7524814" y="3454076"/>
              <a:ext cx="836153" cy="938715"/>
            </a:xfrm>
            <a:custGeom>
              <a:avLst/>
              <a:gdLst/>
              <a:ahLst/>
              <a:cxnLst/>
              <a:rect l="l" t="t" r="r" b="b"/>
              <a:pathLst>
                <a:path w="1068" h="1199" extrusionOk="0">
                  <a:moveTo>
                    <a:pt x="1050" y="347"/>
                  </a:moveTo>
                  <a:cubicBezTo>
                    <a:pt x="973" y="85"/>
                    <a:pt x="680" y="-60"/>
                    <a:pt x="395" y="23"/>
                  </a:cubicBezTo>
                  <a:cubicBezTo>
                    <a:pt x="110" y="106"/>
                    <a:pt x="-58" y="386"/>
                    <a:pt x="19" y="649"/>
                  </a:cubicBezTo>
                  <a:cubicBezTo>
                    <a:pt x="76" y="844"/>
                    <a:pt x="252" y="974"/>
                    <a:pt x="455" y="994"/>
                  </a:cubicBezTo>
                  <a:cubicBezTo>
                    <a:pt x="458" y="994"/>
                    <a:pt x="461" y="997"/>
                    <a:pt x="461" y="1000"/>
                  </a:cubicBezTo>
                  <a:lnTo>
                    <a:pt x="473" y="1091"/>
                  </a:lnTo>
                  <a:cubicBezTo>
                    <a:pt x="482" y="1162"/>
                    <a:pt x="548" y="1210"/>
                    <a:pt x="617" y="1197"/>
                  </a:cubicBezTo>
                  <a:lnTo>
                    <a:pt x="617" y="1197"/>
                  </a:lnTo>
                  <a:cubicBezTo>
                    <a:pt x="683" y="1185"/>
                    <a:pt x="726" y="1123"/>
                    <a:pt x="717" y="1058"/>
                  </a:cubicBezTo>
                  <a:lnTo>
                    <a:pt x="703" y="969"/>
                  </a:lnTo>
                  <a:cubicBezTo>
                    <a:pt x="703" y="966"/>
                    <a:pt x="705" y="963"/>
                    <a:pt x="708" y="962"/>
                  </a:cubicBezTo>
                  <a:cubicBezTo>
                    <a:pt x="971" y="866"/>
                    <a:pt x="1123" y="599"/>
                    <a:pt x="1050" y="34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1461;p47">
              <a:extLst>
                <a:ext uri="{FF2B5EF4-FFF2-40B4-BE49-F238E27FC236}">
                  <a16:creationId xmlns:a16="http://schemas.microsoft.com/office/drawing/2014/main" id="{73B43BCB-4920-3085-162F-3FC7AACEA28E}"/>
                </a:ext>
              </a:extLst>
            </p:cNvPr>
            <p:cNvSpPr/>
            <p:nvPr/>
          </p:nvSpPr>
          <p:spPr>
            <a:xfrm>
              <a:off x="7823105" y="3671726"/>
              <a:ext cx="330390" cy="663129"/>
            </a:xfrm>
            <a:custGeom>
              <a:avLst/>
              <a:gdLst/>
              <a:ahLst/>
              <a:cxnLst/>
              <a:rect l="l" t="t" r="r" b="b"/>
              <a:pathLst>
                <a:path w="422" h="847" extrusionOk="0">
                  <a:moveTo>
                    <a:pt x="153" y="847"/>
                  </a:moveTo>
                  <a:lnTo>
                    <a:pt x="133" y="840"/>
                  </a:lnTo>
                  <a:cubicBezTo>
                    <a:pt x="172" y="728"/>
                    <a:pt x="168" y="604"/>
                    <a:pt x="127" y="494"/>
                  </a:cubicBezTo>
                  <a:cubicBezTo>
                    <a:pt x="98" y="498"/>
                    <a:pt x="66" y="488"/>
                    <a:pt x="43" y="465"/>
                  </a:cubicBezTo>
                  <a:cubicBezTo>
                    <a:pt x="20" y="444"/>
                    <a:pt x="5" y="411"/>
                    <a:pt x="1" y="375"/>
                  </a:cubicBezTo>
                  <a:cubicBezTo>
                    <a:pt x="0" y="365"/>
                    <a:pt x="0" y="352"/>
                    <a:pt x="8" y="342"/>
                  </a:cubicBezTo>
                  <a:cubicBezTo>
                    <a:pt x="14" y="335"/>
                    <a:pt x="22" y="331"/>
                    <a:pt x="31" y="331"/>
                  </a:cubicBezTo>
                  <a:cubicBezTo>
                    <a:pt x="49" y="331"/>
                    <a:pt x="67" y="346"/>
                    <a:pt x="78" y="360"/>
                  </a:cubicBezTo>
                  <a:cubicBezTo>
                    <a:pt x="103" y="394"/>
                    <a:pt x="124" y="430"/>
                    <a:pt x="140" y="469"/>
                  </a:cubicBezTo>
                  <a:cubicBezTo>
                    <a:pt x="159" y="461"/>
                    <a:pt x="175" y="444"/>
                    <a:pt x="185" y="431"/>
                  </a:cubicBezTo>
                  <a:cubicBezTo>
                    <a:pt x="206" y="405"/>
                    <a:pt x="223" y="376"/>
                    <a:pt x="235" y="345"/>
                  </a:cubicBezTo>
                  <a:cubicBezTo>
                    <a:pt x="212" y="326"/>
                    <a:pt x="191" y="299"/>
                    <a:pt x="174" y="264"/>
                  </a:cubicBezTo>
                  <a:cubicBezTo>
                    <a:pt x="141" y="200"/>
                    <a:pt x="125" y="127"/>
                    <a:pt x="128" y="55"/>
                  </a:cubicBezTo>
                  <a:cubicBezTo>
                    <a:pt x="129" y="39"/>
                    <a:pt x="131" y="22"/>
                    <a:pt x="144" y="11"/>
                  </a:cubicBezTo>
                  <a:cubicBezTo>
                    <a:pt x="159" y="-4"/>
                    <a:pt x="184" y="-3"/>
                    <a:pt x="200" y="7"/>
                  </a:cubicBezTo>
                  <a:cubicBezTo>
                    <a:pt x="216" y="16"/>
                    <a:pt x="226" y="32"/>
                    <a:pt x="234" y="46"/>
                  </a:cubicBezTo>
                  <a:cubicBezTo>
                    <a:pt x="284" y="132"/>
                    <a:pt x="292" y="242"/>
                    <a:pt x="260" y="337"/>
                  </a:cubicBezTo>
                  <a:cubicBezTo>
                    <a:pt x="262" y="338"/>
                    <a:pt x="264" y="340"/>
                    <a:pt x="266" y="341"/>
                  </a:cubicBezTo>
                  <a:cubicBezTo>
                    <a:pt x="269" y="343"/>
                    <a:pt x="272" y="344"/>
                    <a:pt x="276" y="346"/>
                  </a:cubicBezTo>
                  <a:cubicBezTo>
                    <a:pt x="285" y="321"/>
                    <a:pt x="297" y="297"/>
                    <a:pt x="310" y="274"/>
                  </a:cubicBezTo>
                  <a:cubicBezTo>
                    <a:pt x="317" y="262"/>
                    <a:pt x="326" y="248"/>
                    <a:pt x="340" y="240"/>
                  </a:cubicBezTo>
                  <a:cubicBezTo>
                    <a:pt x="354" y="233"/>
                    <a:pt x="371" y="233"/>
                    <a:pt x="386" y="240"/>
                  </a:cubicBezTo>
                  <a:cubicBezTo>
                    <a:pt x="404" y="248"/>
                    <a:pt x="418" y="264"/>
                    <a:pt x="421" y="281"/>
                  </a:cubicBezTo>
                  <a:cubicBezTo>
                    <a:pt x="428" y="312"/>
                    <a:pt x="411" y="346"/>
                    <a:pt x="381" y="365"/>
                  </a:cubicBezTo>
                  <a:cubicBezTo>
                    <a:pt x="354" y="380"/>
                    <a:pt x="320" y="383"/>
                    <a:pt x="288" y="373"/>
                  </a:cubicBezTo>
                  <a:cubicBezTo>
                    <a:pt x="238" y="513"/>
                    <a:pt x="245" y="672"/>
                    <a:pt x="311" y="807"/>
                  </a:cubicBezTo>
                  <a:lnTo>
                    <a:pt x="292" y="816"/>
                  </a:lnTo>
                  <a:cubicBezTo>
                    <a:pt x="223" y="676"/>
                    <a:pt x="216" y="511"/>
                    <a:pt x="268" y="366"/>
                  </a:cubicBezTo>
                  <a:cubicBezTo>
                    <a:pt x="264" y="364"/>
                    <a:pt x="259" y="361"/>
                    <a:pt x="255" y="359"/>
                  </a:cubicBezTo>
                  <a:cubicBezTo>
                    <a:pt x="254" y="358"/>
                    <a:pt x="253" y="358"/>
                    <a:pt x="252" y="357"/>
                  </a:cubicBezTo>
                  <a:cubicBezTo>
                    <a:pt x="240" y="389"/>
                    <a:pt x="223" y="418"/>
                    <a:pt x="201" y="445"/>
                  </a:cubicBezTo>
                  <a:cubicBezTo>
                    <a:pt x="189" y="459"/>
                    <a:pt x="171" y="479"/>
                    <a:pt x="147" y="488"/>
                  </a:cubicBezTo>
                  <a:cubicBezTo>
                    <a:pt x="190" y="602"/>
                    <a:pt x="193" y="731"/>
                    <a:pt x="153" y="847"/>
                  </a:cubicBezTo>
                  <a:moveTo>
                    <a:pt x="30" y="352"/>
                  </a:moveTo>
                  <a:cubicBezTo>
                    <a:pt x="27" y="352"/>
                    <a:pt x="26" y="353"/>
                    <a:pt x="24" y="355"/>
                  </a:cubicBezTo>
                  <a:cubicBezTo>
                    <a:pt x="21" y="359"/>
                    <a:pt x="21" y="366"/>
                    <a:pt x="22" y="372"/>
                  </a:cubicBezTo>
                  <a:cubicBezTo>
                    <a:pt x="26" y="404"/>
                    <a:pt x="38" y="432"/>
                    <a:pt x="57" y="450"/>
                  </a:cubicBezTo>
                  <a:cubicBezTo>
                    <a:pt x="74" y="467"/>
                    <a:pt x="97" y="475"/>
                    <a:pt x="119" y="474"/>
                  </a:cubicBezTo>
                  <a:lnTo>
                    <a:pt x="119" y="474"/>
                  </a:lnTo>
                  <a:cubicBezTo>
                    <a:pt x="104" y="438"/>
                    <a:pt x="84" y="404"/>
                    <a:pt x="61" y="372"/>
                  </a:cubicBezTo>
                  <a:cubicBezTo>
                    <a:pt x="53" y="361"/>
                    <a:pt x="39" y="352"/>
                    <a:pt x="31" y="352"/>
                  </a:cubicBezTo>
                  <a:cubicBezTo>
                    <a:pt x="30" y="352"/>
                    <a:pt x="30" y="352"/>
                    <a:pt x="30" y="352"/>
                  </a:cubicBezTo>
                  <a:moveTo>
                    <a:pt x="295" y="353"/>
                  </a:moveTo>
                  <a:cubicBezTo>
                    <a:pt x="322" y="361"/>
                    <a:pt x="349" y="359"/>
                    <a:pt x="370" y="346"/>
                  </a:cubicBezTo>
                  <a:cubicBezTo>
                    <a:pt x="389" y="335"/>
                    <a:pt x="406" y="310"/>
                    <a:pt x="401" y="286"/>
                  </a:cubicBezTo>
                  <a:cubicBezTo>
                    <a:pt x="398" y="275"/>
                    <a:pt x="389" y="264"/>
                    <a:pt x="378" y="259"/>
                  </a:cubicBezTo>
                  <a:cubicBezTo>
                    <a:pt x="368" y="254"/>
                    <a:pt x="358" y="254"/>
                    <a:pt x="351" y="259"/>
                  </a:cubicBezTo>
                  <a:cubicBezTo>
                    <a:pt x="341" y="264"/>
                    <a:pt x="335" y="274"/>
                    <a:pt x="329" y="285"/>
                  </a:cubicBezTo>
                  <a:cubicBezTo>
                    <a:pt x="316" y="307"/>
                    <a:pt x="305" y="330"/>
                    <a:pt x="295" y="353"/>
                  </a:cubicBezTo>
                  <a:moveTo>
                    <a:pt x="171" y="20"/>
                  </a:moveTo>
                  <a:cubicBezTo>
                    <a:pt x="166" y="21"/>
                    <a:pt x="162" y="23"/>
                    <a:pt x="158" y="26"/>
                  </a:cubicBezTo>
                  <a:cubicBezTo>
                    <a:pt x="151" y="33"/>
                    <a:pt x="150" y="44"/>
                    <a:pt x="149" y="56"/>
                  </a:cubicBezTo>
                  <a:cubicBezTo>
                    <a:pt x="146" y="124"/>
                    <a:pt x="161" y="193"/>
                    <a:pt x="192" y="254"/>
                  </a:cubicBezTo>
                  <a:cubicBezTo>
                    <a:pt x="207" y="284"/>
                    <a:pt x="224" y="306"/>
                    <a:pt x="242" y="323"/>
                  </a:cubicBezTo>
                  <a:cubicBezTo>
                    <a:pt x="269" y="235"/>
                    <a:pt x="262" y="135"/>
                    <a:pt x="216" y="56"/>
                  </a:cubicBezTo>
                  <a:cubicBezTo>
                    <a:pt x="209" y="44"/>
                    <a:pt x="201" y="32"/>
                    <a:pt x="189" y="25"/>
                  </a:cubicBezTo>
                  <a:cubicBezTo>
                    <a:pt x="184" y="22"/>
                    <a:pt x="177" y="20"/>
                    <a:pt x="171"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0" name="Google Shape;1462;p47">
              <a:extLst>
                <a:ext uri="{FF2B5EF4-FFF2-40B4-BE49-F238E27FC236}">
                  <a16:creationId xmlns:a16="http://schemas.microsoft.com/office/drawing/2014/main" id="{D686BCA8-EF6A-3817-FC74-425F0067058C}"/>
                </a:ext>
              </a:extLst>
            </p:cNvPr>
            <p:cNvSpPr/>
            <p:nvPr/>
          </p:nvSpPr>
          <p:spPr>
            <a:xfrm>
              <a:off x="7870862" y="4282399"/>
              <a:ext cx="245052" cy="238789"/>
            </a:xfrm>
            <a:custGeom>
              <a:avLst/>
              <a:gdLst/>
              <a:ahLst/>
              <a:cxnLst/>
              <a:rect l="l" t="t" r="r" b="b"/>
              <a:pathLst>
                <a:path w="313" h="305" extrusionOk="0">
                  <a:moveTo>
                    <a:pt x="310" y="54"/>
                  </a:moveTo>
                  <a:lnTo>
                    <a:pt x="303" y="0"/>
                  </a:lnTo>
                  <a:lnTo>
                    <a:pt x="0" y="46"/>
                  </a:lnTo>
                  <a:lnTo>
                    <a:pt x="6" y="117"/>
                  </a:lnTo>
                  <a:cubicBezTo>
                    <a:pt x="6" y="117"/>
                    <a:pt x="21" y="250"/>
                    <a:pt x="130" y="264"/>
                  </a:cubicBezTo>
                  <a:cubicBezTo>
                    <a:pt x="140" y="285"/>
                    <a:pt x="160" y="308"/>
                    <a:pt x="190" y="304"/>
                  </a:cubicBezTo>
                  <a:cubicBezTo>
                    <a:pt x="222" y="300"/>
                    <a:pt x="232" y="269"/>
                    <a:pt x="235" y="246"/>
                  </a:cubicBezTo>
                  <a:cubicBezTo>
                    <a:pt x="337" y="192"/>
                    <a:pt x="310" y="54"/>
                    <a:pt x="310" y="5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 name="Google Shape;1463;p47">
              <a:extLst>
                <a:ext uri="{FF2B5EF4-FFF2-40B4-BE49-F238E27FC236}">
                  <a16:creationId xmlns:a16="http://schemas.microsoft.com/office/drawing/2014/main" id="{85D1CF5C-4F52-5F7D-5C58-55B73C087F4B}"/>
                </a:ext>
              </a:extLst>
            </p:cNvPr>
            <p:cNvSpPr/>
            <p:nvPr/>
          </p:nvSpPr>
          <p:spPr>
            <a:xfrm>
              <a:off x="7581184" y="3325678"/>
              <a:ext cx="292810" cy="245835"/>
            </a:xfrm>
            <a:custGeom>
              <a:avLst/>
              <a:gdLst/>
              <a:ahLst/>
              <a:cxnLst/>
              <a:rect l="l" t="t" r="r" b="b"/>
              <a:pathLst>
                <a:path w="374" h="314" extrusionOk="0">
                  <a:moveTo>
                    <a:pt x="343" y="5"/>
                  </a:moveTo>
                  <a:cubicBezTo>
                    <a:pt x="258" y="-12"/>
                    <a:pt x="165" y="9"/>
                    <a:pt x="96" y="62"/>
                  </a:cubicBezTo>
                  <a:cubicBezTo>
                    <a:pt x="119" y="64"/>
                    <a:pt x="140" y="65"/>
                    <a:pt x="163" y="64"/>
                  </a:cubicBezTo>
                  <a:cubicBezTo>
                    <a:pt x="126" y="71"/>
                    <a:pt x="92" y="91"/>
                    <a:pt x="65" y="118"/>
                  </a:cubicBezTo>
                  <a:cubicBezTo>
                    <a:pt x="38" y="145"/>
                    <a:pt x="18" y="178"/>
                    <a:pt x="0" y="213"/>
                  </a:cubicBezTo>
                  <a:cubicBezTo>
                    <a:pt x="22" y="199"/>
                    <a:pt x="43" y="187"/>
                    <a:pt x="67" y="178"/>
                  </a:cubicBezTo>
                  <a:cubicBezTo>
                    <a:pt x="39" y="217"/>
                    <a:pt x="14" y="267"/>
                    <a:pt x="11" y="314"/>
                  </a:cubicBezTo>
                  <a:cubicBezTo>
                    <a:pt x="18" y="308"/>
                    <a:pt x="27" y="306"/>
                    <a:pt x="36" y="303"/>
                  </a:cubicBezTo>
                  <a:cubicBezTo>
                    <a:pt x="75" y="290"/>
                    <a:pt x="111" y="268"/>
                    <a:pt x="140" y="239"/>
                  </a:cubicBezTo>
                  <a:cubicBezTo>
                    <a:pt x="132" y="257"/>
                    <a:pt x="124" y="272"/>
                    <a:pt x="116" y="290"/>
                  </a:cubicBezTo>
                  <a:cubicBezTo>
                    <a:pt x="138" y="289"/>
                    <a:pt x="157" y="281"/>
                    <a:pt x="177" y="271"/>
                  </a:cubicBezTo>
                  <a:cubicBezTo>
                    <a:pt x="198" y="261"/>
                    <a:pt x="217" y="248"/>
                    <a:pt x="235" y="235"/>
                  </a:cubicBezTo>
                  <a:cubicBezTo>
                    <a:pt x="229" y="248"/>
                    <a:pt x="222" y="260"/>
                    <a:pt x="216" y="273"/>
                  </a:cubicBezTo>
                  <a:cubicBezTo>
                    <a:pt x="260" y="255"/>
                    <a:pt x="302" y="232"/>
                    <a:pt x="332" y="196"/>
                  </a:cubicBezTo>
                  <a:cubicBezTo>
                    <a:pt x="362" y="159"/>
                    <a:pt x="380" y="111"/>
                    <a:pt x="373" y="64"/>
                  </a:cubicBezTo>
                  <a:cubicBezTo>
                    <a:pt x="370" y="45"/>
                    <a:pt x="357" y="19"/>
                    <a:pt x="343" y="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1464;p47">
              <a:extLst>
                <a:ext uri="{FF2B5EF4-FFF2-40B4-BE49-F238E27FC236}">
                  <a16:creationId xmlns:a16="http://schemas.microsoft.com/office/drawing/2014/main" id="{FFFA7908-61BC-DC34-C4BC-96A9E32A1503}"/>
                </a:ext>
              </a:extLst>
            </p:cNvPr>
            <p:cNvSpPr/>
            <p:nvPr/>
          </p:nvSpPr>
          <p:spPr>
            <a:xfrm>
              <a:off x="7747162" y="3187886"/>
              <a:ext cx="366404" cy="388326"/>
            </a:xfrm>
            <a:custGeom>
              <a:avLst/>
              <a:gdLst/>
              <a:ahLst/>
              <a:cxnLst/>
              <a:rect l="l" t="t" r="r" b="b"/>
              <a:pathLst>
                <a:path w="468" h="496" extrusionOk="0">
                  <a:moveTo>
                    <a:pt x="426" y="85"/>
                  </a:moveTo>
                  <a:cubicBezTo>
                    <a:pt x="426" y="85"/>
                    <a:pt x="490" y="-36"/>
                    <a:pt x="325" y="10"/>
                  </a:cubicBezTo>
                  <a:cubicBezTo>
                    <a:pt x="322" y="11"/>
                    <a:pt x="320" y="12"/>
                    <a:pt x="317" y="12"/>
                  </a:cubicBezTo>
                  <a:cubicBezTo>
                    <a:pt x="260" y="11"/>
                    <a:pt x="10" y="4"/>
                    <a:pt x="1" y="33"/>
                  </a:cubicBezTo>
                  <a:cubicBezTo>
                    <a:pt x="-4" y="52"/>
                    <a:pt x="46" y="85"/>
                    <a:pt x="87" y="108"/>
                  </a:cubicBezTo>
                  <a:cubicBezTo>
                    <a:pt x="76" y="113"/>
                    <a:pt x="65" y="119"/>
                    <a:pt x="54" y="125"/>
                  </a:cubicBezTo>
                  <a:lnTo>
                    <a:pt x="202" y="387"/>
                  </a:lnTo>
                  <a:cubicBezTo>
                    <a:pt x="202" y="387"/>
                    <a:pt x="231" y="369"/>
                    <a:pt x="273" y="339"/>
                  </a:cubicBezTo>
                  <a:lnTo>
                    <a:pt x="270" y="342"/>
                  </a:lnTo>
                  <a:cubicBezTo>
                    <a:pt x="270" y="342"/>
                    <a:pt x="301" y="497"/>
                    <a:pt x="334" y="496"/>
                  </a:cubicBezTo>
                  <a:cubicBezTo>
                    <a:pt x="361" y="495"/>
                    <a:pt x="427" y="272"/>
                    <a:pt x="444" y="195"/>
                  </a:cubicBezTo>
                  <a:lnTo>
                    <a:pt x="444" y="195"/>
                  </a:lnTo>
                  <a:cubicBezTo>
                    <a:pt x="508" y="132"/>
                    <a:pt x="427" y="147"/>
                    <a:pt x="426" y="8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1465;p47">
              <a:extLst>
                <a:ext uri="{FF2B5EF4-FFF2-40B4-BE49-F238E27FC236}">
                  <a16:creationId xmlns:a16="http://schemas.microsoft.com/office/drawing/2014/main" id="{9758461E-293B-17D9-19C3-F31D5DE7B22B}"/>
                </a:ext>
              </a:extLst>
            </p:cNvPr>
            <p:cNvSpPr/>
            <p:nvPr/>
          </p:nvSpPr>
          <p:spPr>
            <a:xfrm>
              <a:off x="8000826" y="3177708"/>
              <a:ext cx="182419" cy="162846"/>
            </a:xfrm>
            <a:custGeom>
              <a:avLst/>
              <a:gdLst/>
              <a:ahLst/>
              <a:cxnLst/>
              <a:rect l="l" t="t" r="r" b="b"/>
              <a:pathLst>
                <a:path w="233" h="208" extrusionOk="0">
                  <a:moveTo>
                    <a:pt x="233" y="12"/>
                  </a:moveTo>
                  <a:cubicBezTo>
                    <a:pt x="234" y="74"/>
                    <a:pt x="183" y="145"/>
                    <a:pt x="120" y="208"/>
                  </a:cubicBezTo>
                  <a:cubicBezTo>
                    <a:pt x="110" y="181"/>
                    <a:pt x="92" y="141"/>
                    <a:pt x="66" y="102"/>
                  </a:cubicBezTo>
                  <a:cubicBezTo>
                    <a:pt x="39" y="61"/>
                    <a:pt x="15" y="36"/>
                    <a:pt x="0" y="23"/>
                  </a:cubicBezTo>
                  <a:cubicBezTo>
                    <a:pt x="166" y="-23"/>
                    <a:pt x="233" y="12"/>
                    <a:pt x="233" y="12"/>
                  </a:cubicBezTo>
                  <a:close/>
                </a:path>
              </a:pathLst>
            </a:custGeom>
            <a:solidFill>
              <a:schemeClr val="accent2"/>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1466;p47">
              <a:extLst>
                <a:ext uri="{FF2B5EF4-FFF2-40B4-BE49-F238E27FC236}">
                  <a16:creationId xmlns:a16="http://schemas.microsoft.com/office/drawing/2014/main" id="{AB7FE36F-3A37-1F41-4591-06A4E2E577AC}"/>
                </a:ext>
              </a:extLst>
            </p:cNvPr>
            <p:cNvSpPr/>
            <p:nvPr/>
          </p:nvSpPr>
          <p:spPr>
            <a:xfrm>
              <a:off x="7889652" y="3254433"/>
              <a:ext cx="130747" cy="130747"/>
            </a:xfrm>
            <a:custGeom>
              <a:avLst/>
              <a:gdLst/>
              <a:ahLst/>
              <a:cxnLst/>
              <a:rect l="l" t="t" r="r" b="b"/>
              <a:pathLst>
                <a:path w="167" h="167" extrusionOk="0">
                  <a:moveTo>
                    <a:pt x="167" y="84"/>
                  </a:moveTo>
                  <a:cubicBezTo>
                    <a:pt x="167" y="98"/>
                    <a:pt x="163" y="114"/>
                    <a:pt x="156" y="126"/>
                  </a:cubicBezTo>
                  <a:cubicBezTo>
                    <a:pt x="148" y="139"/>
                    <a:pt x="138" y="149"/>
                    <a:pt x="126" y="156"/>
                  </a:cubicBezTo>
                  <a:cubicBezTo>
                    <a:pt x="113" y="164"/>
                    <a:pt x="98" y="167"/>
                    <a:pt x="84" y="167"/>
                  </a:cubicBezTo>
                  <a:cubicBezTo>
                    <a:pt x="69" y="167"/>
                    <a:pt x="54" y="164"/>
                    <a:pt x="42" y="156"/>
                  </a:cubicBezTo>
                  <a:cubicBezTo>
                    <a:pt x="29" y="149"/>
                    <a:pt x="18" y="139"/>
                    <a:pt x="11" y="126"/>
                  </a:cubicBezTo>
                  <a:cubicBezTo>
                    <a:pt x="3" y="114"/>
                    <a:pt x="0" y="98"/>
                    <a:pt x="0" y="84"/>
                  </a:cubicBezTo>
                  <a:cubicBezTo>
                    <a:pt x="0" y="69"/>
                    <a:pt x="3" y="54"/>
                    <a:pt x="11" y="42"/>
                  </a:cubicBezTo>
                  <a:cubicBezTo>
                    <a:pt x="18" y="29"/>
                    <a:pt x="29" y="19"/>
                    <a:pt x="42" y="11"/>
                  </a:cubicBezTo>
                  <a:cubicBezTo>
                    <a:pt x="54" y="4"/>
                    <a:pt x="69" y="0"/>
                    <a:pt x="84" y="0"/>
                  </a:cubicBezTo>
                  <a:cubicBezTo>
                    <a:pt x="98" y="0"/>
                    <a:pt x="113" y="4"/>
                    <a:pt x="126" y="11"/>
                  </a:cubicBezTo>
                  <a:cubicBezTo>
                    <a:pt x="138" y="19"/>
                    <a:pt x="149" y="29"/>
                    <a:pt x="156" y="42"/>
                  </a:cubicBezTo>
                  <a:cubicBezTo>
                    <a:pt x="164" y="54"/>
                    <a:pt x="167" y="69"/>
                    <a:pt x="167" y="84"/>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5" name="Google Shape;1467;p47">
              <a:extLst>
                <a:ext uri="{FF2B5EF4-FFF2-40B4-BE49-F238E27FC236}">
                  <a16:creationId xmlns:a16="http://schemas.microsoft.com/office/drawing/2014/main" id="{CA7EC803-12B8-BE0E-4F33-443B39E6EECC}"/>
                </a:ext>
              </a:extLst>
            </p:cNvPr>
            <p:cNvSpPr/>
            <p:nvPr/>
          </p:nvSpPr>
          <p:spPr>
            <a:xfrm>
              <a:off x="7909225" y="3274006"/>
              <a:ext cx="91601" cy="91601"/>
            </a:xfrm>
            <a:custGeom>
              <a:avLst/>
              <a:gdLst/>
              <a:ahLst/>
              <a:cxnLst/>
              <a:rect l="l" t="t" r="r" b="b"/>
              <a:pathLst>
                <a:path w="117" h="117" extrusionOk="0">
                  <a:moveTo>
                    <a:pt x="117" y="59"/>
                  </a:moveTo>
                  <a:cubicBezTo>
                    <a:pt x="117" y="91"/>
                    <a:pt x="91" y="117"/>
                    <a:pt x="59" y="117"/>
                  </a:cubicBezTo>
                  <a:cubicBezTo>
                    <a:pt x="26" y="117"/>
                    <a:pt x="0" y="92"/>
                    <a:pt x="0" y="59"/>
                  </a:cubicBezTo>
                  <a:cubicBezTo>
                    <a:pt x="0" y="27"/>
                    <a:pt x="26" y="0"/>
                    <a:pt x="59" y="0"/>
                  </a:cubicBezTo>
                  <a:cubicBezTo>
                    <a:pt x="91" y="0"/>
                    <a:pt x="117" y="26"/>
                    <a:pt x="117" y="59"/>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1468;p47">
              <a:extLst>
                <a:ext uri="{FF2B5EF4-FFF2-40B4-BE49-F238E27FC236}">
                  <a16:creationId xmlns:a16="http://schemas.microsoft.com/office/drawing/2014/main" id="{1A395EFE-C3D0-E708-D1C9-69D57F79F089}"/>
                </a:ext>
              </a:extLst>
            </p:cNvPr>
            <p:cNvSpPr/>
            <p:nvPr/>
          </p:nvSpPr>
          <p:spPr>
            <a:xfrm>
              <a:off x="7784742" y="3191800"/>
              <a:ext cx="220782" cy="98647"/>
            </a:xfrm>
            <a:custGeom>
              <a:avLst/>
              <a:gdLst/>
              <a:ahLst/>
              <a:cxnLst/>
              <a:rect l="l" t="t" r="r" b="b"/>
              <a:pathLst>
                <a:path w="282" h="126" extrusionOk="0">
                  <a:moveTo>
                    <a:pt x="6" y="126"/>
                  </a:moveTo>
                  <a:cubicBezTo>
                    <a:pt x="4" y="126"/>
                    <a:pt x="2" y="125"/>
                    <a:pt x="1" y="123"/>
                  </a:cubicBezTo>
                  <a:cubicBezTo>
                    <a:pt x="-1" y="120"/>
                    <a:pt x="0" y="116"/>
                    <a:pt x="3" y="115"/>
                  </a:cubicBezTo>
                  <a:cubicBezTo>
                    <a:pt x="5" y="114"/>
                    <a:pt x="160" y="29"/>
                    <a:pt x="275" y="0"/>
                  </a:cubicBezTo>
                  <a:cubicBezTo>
                    <a:pt x="278" y="-1"/>
                    <a:pt x="281" y="1"/>
                    <a:pt x="282" y="4"/>
                  </a:cubicBezTo>
                  <a:cubicBezTo>
                    <a:pt x="283" y="7"/>
                    <a:pt x="281" y="10"/>
                    <a:pt x="278" y="11"/>
                  </a:cubicBezTo>
                  <a:cubicBezTo>
                    <a:pt x="164" y="40"/>
                    <a:pt x="10" y="124"/>
                    <a:pt x="9" y="125"/>
                  </a:cubicBezTo>
                  <a:cubicBezTo>
                    <a:pt x="8" y="125"/>
                    <a:pt x="7" y="126"/>
                    <a:pt x="6" y="126"/>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7" name="Google Shape;1469;p47">
              <a:extLst>
                <a:ext uri="{FF2B5EF4-FFF2-40B4-BE49-F238E27FC236}">
                  <a16:creationId xmlns:a16="http://schemas.microsoft.com/office/drawing/2014/main" id="{D13CC1DA-5BE3-9136-5C12-09A533BA1034}"/>
                </a:ext>
              </a:extLst>
            </p:cNvPr>
            <p:cNvSpPr/>
            <p:nvPr/>
          </p:nvSpPr>
          <p:spPr>
            <a:xfrm>
              <a:off x="7900613" y="3335856"/>
              <a:ext cx="202775" cy="159715"/>
            </a:xfrm>
            <a:custGeom>
              <a:avLst/>
              <a:gdLst/>
              <a:ahLst/>
              <a:cxnLst/>
              <a:rect l="l" t="t" r="r" b="b"/>
              <a:pathLst>
                <a:path w="259" h="204" extrusionOk="0">
                  <a:moveTo>
                    <a:pt x="6" y="204"/>
                  </a:moveTo>
                  <a:cubicBezTo>
                    <a:pt x="4" y="204"/>
                    <a:pt x="2" y="203"/>
                    <a:pt x="1" y="201"/>
                  </a:cubicBezTo>
                  <a:cubicBezTo>
                    <a:pt x="0" y="199"/>
                    <a:pt x="0" y="195"/>
                    <a:pt x="3" y="193"/>
                  </a:cubicBezTo>
                  <a:cubicBezTo>
                    <a:pt x="5" y="192"/>
                    <a:pt x="168" y="81"/>
                    <a:pt x="249" y="1"/>
                  </a:cubicBezTo>
                  <a:cubicBezTo>
                    <a:pt x="251" y="-1"/>
                    <a:pt x="254" y="-1"/>
                    <a:pt x="257" y="1"/>
                  </a:cubicBezTo>
                  <a:cubicBezTo>
                    <a:pt x="259" y="3"/>
                    <a:pt x="260" y="7"/>
                    <a:pt x="257" y="9"/>
                  </a:cubicBezTo>
                  <a:cubicBezTo>
                    <a:pt x="175" y="90"/>
                    <a:pt x="11" y="202"/>
                    <a:pt x="10" y="203"/>
                  </a:cubicBezTo>
                  <a:cubicBezTo>
                    <a:pt x="8" y="203"/>
                    <a:pt x="7" y="204"/>
                    <a:pt x="6" y="204"/>
                  </a:cubicBez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641" name="Google Shape;1470;p47">
              <a:extLst>
                <a:ext uri="{FF2B5EF4-FFF2-40B4-BE49-F238E27FC236}">
                  <a16:creationId xmlns:a16="http://schemas.microsoft.com/office/drawing/2014/main" id="{65BDA171-B0C7-9464-C6A5-E21C9B2BC9C1}"/>
                </a:ext>
              </a:extLst>
            </p:cNvPr>
            <p:cNvGrpSpPr/>
            <p:nvPr/>
          </p:nvGrpSpPr>
          <p:grpSpPr>
            <a:xfrm>
              <a:off x="7269585" y="3310803"/>
              <a:ext cx="1234655" cy="929319"/>
              <a:chOff x="7269585" y="3310803"/>
              <a:chExt cx="1234655" cy="929319"/>
            </a:xfrm>
          </p:grpSpPr>
          <p:sp>
            <p:nvSpPr>
              <p:cNvPr id="646" name="Google Shape;1471;p47">
                <a:extLst>
                  <a:ext uri="{FF2B5EF4-FFF2-40B4-BE49-F238E27FC236}">
                    <a16:creationId xmlns:a16="http://schemas.microsoft.com/office/drawing/2014/main" id="{9291B932-B097-8E1B-D792-7327D18F7E63}"/>
                  </a:ext>
                </a:extLst>
              </p:cNvPr>
              <p:cNvSpPr/>
              <p:nvPr/>
            </p:nvSpPr>
            <p:spPr>
              <a:xfrm>
                <a:off x="8060328" y="3548809"/>
                <a:ext cx="211387" cy="227045"/>
              </a:xfrm>
              <a:custGeom>
                <a:avLst/>
                <a:gdLst/>
                <a:ahLst/>
                <a:cxnLst/>
                <a:rect l="l" t="t" r="r" b="b"/>
                <a:pathLst>
                  <a:path w="270" h="290" extrusionOk="0">
                    <a:moveTo>
                      <a:pt x="107" y="3"/>
                    </a:moveTo>
                    <a:cubicBezTo>
                      <a:pt x="73" y="29"/>
                      <a:pt x="40" y="55"/>
                      <a:pt x="7" y="82"/>
                    </a:cubicBezTo>
                    <a:cubicBezTo>
                      <a:pt x="-3" y="91"/>
                      <a:pt x="-2" y="108"/>
                      <a:pt x="10" y="115"/>
                    </a:cubicBezTo>
                    <a:lnTo>
                      <a:pt x="11" y="115"/>
                    </a:lnTo>
                    <a:cubicBezTo>
                      <a:pt x="71" y="153"/>
                      <a:pt x="120" y="211"/>
                      <a:pt x="146" y="277"/>
                    </a:cubicBezTo>
                    <a:cubicBezTo>
                      <a:pt x="151" y="290"/>
                      <a:pt x="168" y="294"/>
                      <a:pt x="178" y="285"/>
                    </a:cubicBezTo>
                    <a:cubicBezTo>
                      <a:pt x="207" y="260"/>
                      <a:pt x="234" y="236"/>
                      <a:pt x="263" y="211"/>
                    </a:cubicBezTo>
                    <a:cubicBezTo>
                      <a:pt x="270" y="205"/>
                      <a:pt x="272" y="197"/>
                      <a:pt x="269" y="189"/>
                    </a:cubicBezTo>
                    <a:cubicBezTo>
                      <a:pt x="245" y="118"/>
                      <a:pt x="192" y="48"/>
                      <a:pt x="131" y="3"/>
                    </a:cubicBezTo>
                    <a:cubicBezTo>
                      <a:pt x="124" y="-2"/>
                      <a:pt x="115" y="-2"/>
                      <a:pt x="107" y="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7" name="Google Shape;1472;p47">
                <a:extLst>
                  <a:ext uri="{FF2B5EF4-FFF2-40B4-BE49-F238E27FC236}">
                    <a16:creationId xmlns:a16="http://schemas.microsoft.com/office/drawing/2014/main" id="{E4305DAC-3CC1-8C65-C659-E6341EBA7E61}"/>
                  </a:ext>
                </a:extLst>
              </p:cNvPr>
              <p:cNvSpPr/>
              <p:nvPr/>
            </p:nvSpPr>
            <p:spPr>
              <a:xfrm>
                <a:off x="8217693" y="3776637"/>
                <a:ext cx="92384" cy="92384"/>
              </a:xfrm>
              <a:custGeom>
                <a:avLst/>
                <a:gdLst/>
                <a:ahLst/>
                <a:cxnLst/>
                <a:rect l="l" t="t" r="r" b="b"/>
                <a:pathLst>
                  <a:path w="118" h="118" extrusionOk="0">
                    <a:moveTo>
                      <a:pt x="118" y="59"/>
                    </a:moveTo>
                    <a:cubicBezTo>
                      <a:pt x="118" y="70"/>
                      <a:pt x="115" y="80"/>
                      <a:pt x="110" y="89"/>
                    </a:cubicBezTo>
                    <a:cubicBezTo>
                      <a:pt x="104" y="98"/>
                      <a:pt x="98" y="105"/>
                      <a:pt x="89" y="110"/>
                    </a:cubicBezTo>
                    <a:cubicBezTo>
                      <a:pt x="80" y="116"/>
                      <a:pt x="69" y="118"/>
                      <a:pt x="59" y="118"/>
                    </a:cubicBezTo>
                    <a:cubicBezTo>
                      <a:pt x="48" y="118"/>
                      <a:pt x="39" y="116"/>
                      <a:pt x="30" y="110"/>
                    </a:cubicBezTo>
                    <a:cubicBezTo>
                      <a:pt x="21" y="105"/>
                      <a:pt x="13" y="98"/>
                      <a:pt x="8" y="89"/>
                    </a:cubicBezTo>
                    <a:cubicBezTo>
                      <a:pt x="3" y="80"/>
                      <a:pt x="0" y="70"/>
                      <a:pt x="0" y="59"/>
                    </a:cubicBezTo>
                    <a:cubicBezTo>
                      <a:pt x="0" y="49"/>
                      <a:pt x="3" y="39"/>
                      <a:pt x="8" y="30"/>
                    </a:cubicBezTo>
                    <a:cubicBezTo>
                      <a:pt x="13" y="21"/>
                      <a:pt x="21" y="13"/>
                      <a:pt x="30" y="8"/>
                    </a:cubicBezTo>
                    <a:cubicBezTo>
                      <a:pt x="39" y="3"/>
                      <a:pt x="49" y="0"/>
                      <a:pt x="59" y="0"/>
                    </a:cubicBezTo>
                    <a:cubicBezTo>
                      <a:pt x="70" y="0"/>
                      <a:pt x="80" y="3"/>
                      <a:pt x="89" y="8"/>
                    </a:cubicBezTo>
                    <a:cubicBezTo>
                      <a:pt x="98" y="13"/>
                      <a:pt x="105" y="21"/>
                      <a:pt x="110" y="30"/>
                    </a:cubicBezTo>
                    <a:cubicBezTo>
                      <a:pt x="116" y="39"/>
                      <a:pt x="118" y="49"/>
                      <a:pt x="118" y="5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8" name="Google Shape;1473;p47">
                <a:extLst>
                  <a:ext uri="{FF2B5EF4-FFF2-40B4-BE49-F238E27FC236}">
                    <a16:creationId xmlns:a16="http://schemas.microsoft.com/office/drawing/2014/main" id="{665C0E00-02BE-0CEF-7812-AE6C653C9B5D}"/>
                  </a:ext>
                </a:extLst>
              </p:cNvPr>
              <p:cNvSpPr/>
              <p:nvPr/>
            </p:nvSpPr>
            <p:spPr>
              <a:xfrm>
                <a:off x="8245878" y="3310803"/>
                <a:ext cx="129964" cy="129964"/>
              </a:xfrm>
              <a:custGeom>
                <a:avLst/>
                <a:gdLst/>
                <a:ahLst/>
                <a:cxnLst/>
                <a:rect l="l" t="t" r="r" b="b"/>
                <a:pathLst>
                  <a:path w="166" h="166" extrusionOk="0">
                    <a:moveTo>
                      <a:pt x="110" y="60"/>
                    </a:moveTo>
                    <a:lnTo>
                      <a:pt x="162" y="76"/>
                    </a:lnTo>
                    <a:cubicBezTo>
                      <a:pt x="168" y="78"/>
                      <a:pt x="168" y="85"/>
                      <a:pt x="162" y="87"/>
                    </a:cubicBezTo>
                    <a:lnTo>
                      <a:pt x="110" y="102"/>
                    </a:lnTo>
                    <a:cubicBezTo>
                      <a:pt x="108" y="102"/>
                      <a:pt x="107" y="104"/>
                      <a:pt x="106" y="106"/>
                    </a:cubicBezTo>
                    <a:lnTo>
                      <a:pt x="89" y="161"/>
                    </a:lnTo>
                    <a:cubicBezTo>
                      <a:pt x="88" y="167"/>
                      <a:pt x="80" y="167"/>
                      <a:pt x="78" y="161"/>
                    </a:cubicBezTo>
                    <a:lnTo>
                      <a:pt x="61" y="111"/>
                    </a:lnTo>
                    <a:cubicBezTo>
                      <a:pt x="61" y="109"/>
                      <a:pt x="59" y="108"/>
                      <a:pt x="58" y="107"/>
                    </a:cubicBezTo>
                    <a:lnTo>
                      <a:pt x="4" y="88"/>
                    </a:lnTo>
                    <a:cubicBezTo>
                      <a:pt x="-1" y="86"/>
                      <a:pt x="-1" y="78"/>
                      <a:pt x="4" y="77"/>
                    </a:cubicBezTo>
                    <a:lnTo>
                      <a:pt x="59" y="61"/>
                    </a:lnTo>
                    <a:cubicBezTo>
                      <a:pt x="61" y="61"/>
                      <a:pt x="62" y="59"/>
                      <a:pt x="63" y="57"/>
                    </a:cubicBezTo>
                    <a:lnTo>
                      <a:pt x="79" y="3"/>
                    </a:lnTo>
                    <a:cubicBezTo>
                      <a:pt x="80" y="-2"/>
                      <a:pt x="88" y="-2"/>
                      <a:pt x="90" y="3"/>
                    </a:cubicBezTo>
                    <a:lnTo>
                      <a:pt x="106" y="56"/>
                    </a:lnTo>
                    <a:cubicBezTo>
                      <a:pt x="107" y="58"/>
                      <a:pt x="108" y="60"/>
                      <a:pt x="110" y="60"/>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 name="Google Shape;1474;p47">
                <a:extLst>
                  <a:ext uri="{FF2B5EF4-FFF2-40B4-BE49-F238E27FC236}">
                    <a16:creationId xmlns:a16="http://schemas.microsoft.com/office/drawing/2014/main" id="{F9306496-1190-07BD-F900-480B1553E1F1}"/>
                  </a:ext>
                </a:extLst>
              </p:cNvPr>
              <p:cNvSpPr/>
              <p:nvPr/>
            </p:nvSpPr>
            <p:spPr>
              <a:xfrm>
                <a:off x="8374276" y="4110158"/>
                <a:ext cx="129964" cy="129964"/>
              </a:xfrm>
              <a:custGeom>
                <a:avLst/>
                <a:gdLst/>
                <a:ahLst/>
                <a:cxnLst/>
                <a:rect l="l" t="t" r="r" b="b"/>
                <a:pathLst>
                  <a:path w="166" h="166" extrusionOk="0">
                    <a:moveTo>
                      <a:pt x="110" y="61"/>
                    </a:moveTo>
                    <a:lnTo>
                      <a:pt x="162" y="77"/>
                    </a:lnTo>
                    <a:cubicBezTo>
                      <a:pt x="168" y="78"/>
                      <a:pt x="167" y="86"/>
                      <a:pt x="162" y="88"/>
                    </a:cubicBezTo>
                    <a:lnTo>
                      <a:pt x="110" y="103"/>
                    </a:lnTo>
                    <a:cubicBezTo>
                      <a:pt x="108" y="103"/>
                      <a:pt x="107" y="105"/>
                      <a:pt x="106" y="106"/>
                    </a:cubicBezTo>
                    <a:lnTo>
                      <a:pt x="89" y="162"/>
                    </a:lnTo>
                    <a:cubicBezTo>
                      <a:pt x="88" y="167"/>
                      <a:pt x="80" y="167"/>
                      <a:pt x="78" y="162"/>
                    </a:cubicBezTo>
                    <a:lnTo>
                      <a:pt x="61" y="111"/>
                    </a:lnTo>
                    <a:cubicBezTo>
                      <a:pt x="61" y="110"/>
                      <a:pt x="59" y="108"/>
                      <a:pt x="58" y="108"/>
                    </a:cubicBezTo>
                    <a:lnTo>
                      <a:pt x="4" y="88"/>
                    </a:lnTo>
                    <a:cubicBezTo>
                      <a:pt x="-1" y="86"/>
                      <a:pt x="-1" y="79"/>
                      <a:pt x="4" y="77"/>
                    </a:cubicBezTo>
                    <a:lnTo>
                      <a:pt x="59" y="62"/>
                    </a:lnTo>
                    <a:cubicBezTo>
                      <a:pt x="61" y="61"/>
                      <a:pt x="62" y="60"/>
                      <a:pt x="63" y="58"/>
                    </a:cubicBezTo>
                    <a:lnTo>
                      <a:pt x="79" y="4"/>
                    </a:lnTo>
                    <a:cubicBezTo>
                      <a:pt x="80" y="-2"/>
                      <a:pt x="88" y="-2"/>
                      <a:pt x="90" y="4"/>
                    </a:cubicBezTo>
                    <a:lnTo>
                      <a:pt x="106" y="57"/>
                    </a:lnTo>
                    <a:cubicBezTo>
                      <a:pt x="107" y="59"/>
                      <a:pt x="108" y="60"/>
                      <a:pt x="110" y="61"/>
                    </a:cubicBezTo>
                    <a:close/>
                  </a:path>
                </a:pathLst>
              </a:custGeom>
              <a:solidFill>
                <a:schemeClr val="accent6"/>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 name="Google Shape;1475;p47">
                <a:extLst>
                  <a:ext uri="{FF2B5EF4-FFF2-40B4-BE49-F238E27FC236}">
                    <a16:creationId xmlns:a16="http://schemas.microsoft.com/office/drawing/2014/main" id="{DA0FA616-4687-BF35-5ECA-61C55C56E99C}"/>
                  </a:ext>
                </a:extLst>
              </p:cNvPr>
              <p:cNvSpPr/>
              <p:nvPr/>
            </p:nvSpPr>
            <p:spPr>
              <a:xfrm>
                <a:off x="7269585" y="3822046"/>
                <a:ext cx="129964" cy="129181"/>
              </a:xfrm>
              <a:custGeom>
                <a:avLst/>
                <a:gdLst/>
                <a:ahLst/>
                <a:cxnLst/>
                <a:rect l="l" t="t" r="r" b="b"/>
                <a:pathLst>
                  <a:path w="166" h="165" extrusionOk="0">
                    <a:moveTo>
                      <a:pt x="110" y="60"/>
                    </a:moveTo>
                    <a:lnTo>
                      <a:pt x="162" y="76"/>
                    </a:lnTo>
                    <a:cubicBezTo>
                      <a:pt x="168" y="77"/>
                      <a:pt x="167" y="85"/>
                      <a:pt x="162" y="87"/>
                    </a:cubicBezTo>
                    <a:lnTo>
                      <a:pt x="110" y="102"/>
                    </a:lnTo>
                    <a:cubicBezTo>
                      <a:pt x="108" y="102"/>
                      <a:pt x="107" y="104"/>
                      <a:pt x="106" y="106"/>
                    </a:cubicBezTo>
                    <a:lnTo>
                      <a:pt x="89" y="161"/>
                    </a:lnTo>
                    <a:cubicBezTo>
                      <a:pt x="88" y="166"/>
                      <a:pt x="80" y="167"/>
                      <a:pt x="78" y="161"/>
                    </a:cubicBezTo>
                    <a:lnTo>
                      <a:pt x="61" y="111"/>
                    </a:lnTo>
                    <a:cubicBezTo>
                      <a:pt x="61" y="109"/>
                      <a:pt x="59" y="108"/>
                      <a:pt x="57" y="107"/>
                    </a:cubicBezTo>
                    <a:lnTo>
                      <a:pt x="4" y="88"/>
                    </a:lnTo>
                    <a:cubicBezTo>
                      <a:pt x="-1" y="86"/>
                      <a:pt x="-1" y="78"/>
                      <a:pt x="4" y="77"/>
                    </a:cubicBezTo>
                    <a:lnTo>
                      <a:pt x="59" y="61"/>
                    </a:lnTo>
                    <a:cubicBezTo>
                      <a:pt x="61" y="60"/>
                      <a:pt x="62" y="59"/>
                      <a:pt x="63" y="57"/>
                    </a:cubicBezTo>
                    <a:lnTo>
                      <a:pt x="78" y="3"/>
                    </a:lnTo>
                    <a:cubicBezTo>
                      <a:pt x="80" y="-2"/>
                      <a:pt x="88" y="-2"/>
                      <a:pt x="90" y="3"/>
                    </a:cubicBezTo>
                    <a:lnTo>
                      <a:pt x="106" y="56"/>
                    </a:lnTo>
                    <a:cubicBezTo>
                      <a:pt x="107" y="58"/>
                      <a:pt x="108" y="59"/>
                      <a:pt x="110" y="60"/>
                    </a:cubicBezTo>
                    <a:close/>
                  </a:path>
                </a:pathLst>
              </a:custGeom>
              <a:solidFill>
                <a:schemeClr val="accent6"/>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42" name="Google Shape;1476;p47">
              <a:extLst>
                <a:ext uri="{FF2B5EF4-FFF2-40B4-BE49-F238E27FC236}">
                  <a16:creationId xmlns:a16="http://schemas.microsoft.com/office/drawing/2014/main" id="{609B4C02-85B0-C3FD-7198-10B4CAD373C9}"/>
                </a:ext>
              </a:extLst>
            </p:cNvPr>
            <p:cNvGrpSpPr/>
            <p:nvPr/>
          </p:nvGrpSpPr>
          <p:grpSpPr>
            <a:xfrm>
              <a:off x="7340830" y="3427457"/>
              <a:ext cx="1241702" cy="915227"/>
              <a:chOff x="7340830" y="3427457"/>
              <a:chExt cx="1241702" cy="915227"/>
            </a:xfrm>
          </p:grpSpPr>
          <p:sp>
            <p:nvSpPr>
              <p:cNvPr id="643" name="Google Shape;1477;p47">
                <a:extLst>
                  <a:ext uri="{FF2B5EF4-FFF2-40B4-BE49-F238E27FC236}">
                    <a16:creationId xmlns:a16="http://schemas.microsoft.com/office/drawing/2014/main" id="{B5970544-9E40-F129-7CB9-F19033EA38FB}"/>
                  </a:ext>
                </a:extLst>
              </p:cNvPr>
              <p:cNvSpPr/>
              <p:nvPr/>
            </p:nvSpPr>
            <p:spPr>
              <a:xfrm>
                <a:off x="8438475" y="3509663"/>
                <a:ext cx="144056" cy="143273"/>
              </a:xfrm>
              <a:custGeom>
                <a:avLst/>
                <a:gdLst/>
                <a:ahLst/>
                <a:cxnLst/>
                <a:rect l="l" t="t" r="r" b="b"/>
                <a:pathLst>
                  <a:path w="184" h="183" extrusionOk="0">
                    <a:moveTo>
                      <a:pt x="92" y="183"/>
                    </a:moveTo>
                    <a:cubicBezTo>
                      <a:pt x="41" y="183"/>
                      <a:pt x="0" y="143"/>
                      <a:pt x="0" y="92"/>
                    </a:cubicBezTo>
                    <a:cubicBezTo>
                      <a:pt x="0" y="42"/>
                      <a:pt x="41" y="0"/>
                      <a:pt x="92" y="0"/>
                    </a:cubicBezTo>
                    <a:cubicBezTo>
                      <a:pt x="142" y="0"/>
                      <a:pt x="184" y="42"/>
                      <a:pt x="184" y="92"/>
                    </a:cubicBezTo>
                    <a:cubicBezTo>
                      <a:pt x="184" y="143"/>
                      <a:pt x="142" y="183"/>
                      <a:pt x="92" y="183"/>
                    </a:cubicBezTo>
                    <a:moveTo>
                      <a:pt x="92" y="12"/>
                    </a:moveTo>
                    <a:cubicBezTo>
                      <a:pt x="48" y="12"/>
                      <a:pt x="12" y="48"/>
                      <a:pt x="12" y="92"/>
                    </a:cubicBezTo>
                    <a:cubicBezTo>
                      <a:pt x="12" y="136"/>
                      <a:pt x="48" y="172"/>
                      <a:pt x="92" y="172"/>
                    </a:cubicBezTo>
                    <a:cubicBezTo>
                      <a:pt x="136" y="172"/>
                      <a:pt x="172" y="136"/>
                      <a:pt x="172" y="92"/>
                    </a:cubicBezTo>
                    <a:cubicBezTo>
                      <a:pt x="172" y="48"/>
                      <a:pt x="136" y="12"/>
                      <a:pt x="92"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4" name="Google Shape;1478;p47">
                <a:extLst>
                  <a:ext uri="{FF2B5EF4-FFF2-40B4-BE49-F238E27FC236}">
                    <a16:creationId xmlns:a16="http://schemas.microsoft.com/office/drawing/2014/main" id="{1F2798D4-E144-A728-49BA-52421431F66D}"/>
                  </a:ext>
                </a:extLst>
              </p:cNvPr>
              <p:cNvSpPr/>
              <p:nvPr/>
            </p:nvSpPr>
            <p:spPr>
              <a:xfrm>
                <a:off x="7441826" y="4199410"/>
                <a:ext cx="143273" cy="143273"/>
              </a:xfrm>
              <a:custGeom>
                <a:avLst/>
                <a:gdLst/>
                <a:ahLst/>
                <a:cxnLst/>
                <a:rect l="l" t="t" r="r" b="b"/>
                <a:pathLst>
                  <a:path w="183" h="183" extrusionOk="0">
                    <a:moveTo>
                      <a:pt x="91" y="183"/>
                    </a:moveTo>
                    <a:cubicBezTo>
                      <a:pt x="41" y="183"/>
                      <a:pt x="0" y="143"/>
                      <a:pt x="0" y="92"/>
                    </a:cubicBezTo>
                    <a:cubicBezTo>
                      <a:pt x="0" y="42"/>
                      <a:pt x="40" y="0"/>
                      <a:pt x="91" y="0"/>
                    </a:cubicBezTo>
                    <a:cubicBezTo>
                      <a:pt x="141" y="0"/>
                      <a:pt x="183" y="42"/>
                      <a:pt x="183" y="92"/>
                    </a:cubicBezTo>
                    <a:cubicBezTo>
                      <a:pt x="183" y="143"/>
                      <a:pt x="142" y="183"/>
                      <a:pt x="91" y="183"/>
                    </a:cubicBezTo>
                    <a:moveTo>
                      <a:pt x="91" y="12"/>
                    </a:moveTo>
                    <a:cubicBezTo>
                      <a:pt x="47" y="12"/>
                      <a:pt x="11" y="48"/>
                      <a:pt x="11" y="92"/>
                    </a:cubicBezTo>
                    <a:cubicBezTo>
                      <a:pt x="11" y="136"/>
                      <a:pt x="46" y="172"/>
                      <a:pt x="91" y="172"/>
                    </a:cubicBezTo>
                    <a:cubicBezTo>
                      <a:pt x="135" y="172"/>
                      <a:pt x="172" y="136"/>
                      <a:pt x="172" y="92"/>
                    </a:cubicBezTo>
                    <a:cubicBezTo>
                      <a:pt x="172" y="48"/>
                      <a:pt x="136" y="12"/>
                      <a:pt x="91" y="12"/>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5" name="Google Shape;1479;p47">
                <a:extLst>
                  <a:ext uri="{FF2B5EF4-FFF2-40B4-BE49-F238E27FC236}">
                    <a16:creationId xmlns:a16="http://schemas.microsoft.com/office/drawing/2014/main" id="{E2BBD302-5940-F5FB-FB0A-203EE2856C2C}"/>
                  </a:ext>
                </a:extLst>
              </p:cNvPr>
              <p:cNvSpPr/>
              <p:nvPr/>
            </p:nvSpPr>
            <p:spPr>
              <a:xfrm>
                <a:off x="7340830" y="3427457"/>
                <a:ext cx="143273" cy="143273"/>
              </a:xfrm>
              <a:custGeom>
                <a:avLst/>
                <a:gdLst/>
                <a:ahLst/>
                <a:cxnLst/>
                <a:rect l="l" t="t" r="r" b="b"/>
                <a:pathLst>
                  <a:path w="183" h="183" extrusionOk="0">
                    <a:moveTo>
                      <a:pt x="92" y="183"/>
                    </a:moveTo>
                    <a:cubicBezTo>
                      <a:pt x="41" y="183"/>
                      <a:pt x="0" y="142"/>
                      <a:pt x="0" y="91"/>
                    </a:cubicBezTo>
                    <a:cubicBezTo>
                      <a:pt x="0" y="41"/>
                      <a:pt x="41" y="0"/>
                      <a:pt x="92" y="0"/>
                    </a:cubicBezTo>
                    <a:cubicBezTo>
                      <a:pt x="142" y="0"/>
                      <a:pt x="183" y="41"/>
                      <a:pt x="183" y="91"/>
                    </a:cubicBezTo>
                    <a:cubicBezTo>
                      <a:pt x="183" y="142"/>
                      <a:pt x="142" y="183"/>
                      <a:pt x="92" y="183"/>
                    </a:cubicBezTo>
                    <a:moveTo>
                      <a:pt x="92" y="11"/>
                    </a:moveTo>
                    <a:cubicBezTo>
                      <a:pt x="47" y="11"/>
                      <a:pt x="11" y="47"/>
                      <a:pt x="11" y="91"/>
                    </a:cubicBezTo>
                    <a:cubicBezTo>
                      <a:pt x="11" y="136"/>
                      <a:pt x="47" y="172"/>
                      <a:pt x="92" y="172"/>
                    </a:cubicBezTo>
                    <a:cubicBezTo>
                      <a:pt x="136" y="172"/>
                      <a:pt x="172" y="136"/>
                      <a:pt x="172" y="91"/>
                    </a:cubicBezTo>
                    <a:cubicBezTo>
                      <a:pt x="172" y="47"/>
                      <a:pt x="136" y="11"/>
                      <a:pt x="92" y="11"/>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651" name="Google Shape;1480;p47">
            <a:extLst>
              <a:ext uri="{FF2B5EF4-FFF2-40B4-BE49-F238E27FC236}">
                <a16:creationId xmlns:a16="http://schemas.microsoft.com/office/drawing/2014/main" id="{827DEFE8-FD80-BF7C-516A-4B739FE85B5B}"/>
              </a:ext>
            </a:extLst>
          </p:cNvPr>
          <p:cNvSpPr/>
          <p:nvPr/>
        </p:nvSpPr>
        <p:spPr>
          <a:xfrm>
            <a:off x="6425567" y="743091"/>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52" name="Google Shape;1481;p47">
            <a:extLst>
              <a:ext uri="{FF2B5EF4-FFF2-40B4-BE49-F238E27FC236}">
                <a16:creationId xmlns:a16="http://schemas.microsoft.com/office/drawing/2014/main" id="{E8963865-A13A-F8C6-63CC-4A6103D3D755}"/>
              </a:ext>
            </a:extLst>
          </p:cNvPr>
          <p:cNvSpPr/>
          <p:nvPr/>
        </p:nvSpPr>
        <p:spPr>
          <a:xfrm>
            <a:off x="8045868" y="3229130"/>
            <a:ext cx="384900" cy="3849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653" name="Google Shape;1482;p47">
            <a:extLst>
              <a:ext uri="{FF2B5EF4-FFF2-40B4-BE49-F238E27FC236}">
                <a16:creationId xmlns:a16="http://schemas.microsoft.com/office/drawing/2014/main" id="{B6BBCB75-BF4F-5175-DD9E-1CC291E73DCC}"/>
              </a:ext>
            </a:extLst>
          </p:cNvPr>
          <p:cNvSpPr/>
          <p:nvPr/>
        </p:nvSpPr>
        <p:spPr>
          <a:xfrm>
            <a:off x="6183478" y="3985518"/>
            <a:ext cx="312000" cy="312000"/>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Tree>
    <p:extLst>
      <p:ext uri="{BB962C8B-B14F-4D97-AF65-F5344CB8AC3E}">
        <p14:creationId xmlns:p14="http://schemas.microsoft.com/office/powerpoint/2010/main" val="365666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7" name="Google Shape;424;p43">
            <a:extLst>
              <a:ext uri="{FF2B5EF4-FFF2-40B4-BE49-F238E27FC236}">
                <a16:creationId xmlns:a16="http://schemas.microsoft.com/office/drawing/2014/main" id="{70B95864-ED29-4FA3-87AC-541EE9C929EE}"/>
              </a:ext>
            </a:extLst>
          </p:cNvPr>
          <p:cNvSpPr txBox="1">
            <a:spLocks/>
          </p:cNvSpPr>
          <p:nvPr/>
        </p:nvSpPr>
        <p:spPr>
          <a:xfrm>
            <a:off x="713364" y="1873266"/>
            <a:ext cx="267342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Visual Studio 2022</a:t>
            </a:r>
            <a:endParaRPr lang="vi-VN"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1028" name="Picture 4">
            <a:extLst>
              <a:ext uri="{FF2B5EF4-FFF2-40B4-BE49-F238E27FC236}">
                <a16:creationId xmlns:a16="http://schemas.microsoft.com/office/drawing/2014/main" id="{47FFB231-AB88-227A-7246-CFB5EC462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69" y="1023160"/>
            <a:ext cx="765810" cy="7658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ual Studio Code – Wikipedia tiếng Việt">
            <a:extLst>
              <a:ext uri="{FF2B5EF4-FFF2-40B4-BE49-F238E27FC236}">
                <a16:creationId xmlns:a16="http://schemas.microsoft.com/office/drawing/2014/main" id="{AD4652BF-852F-0436-0096-283F87BA5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020" y="1023160"/>
            <a:ext cx="765810" cy="7658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 a dump with SQL Server">
            <a:extLst>
              <a:ext uri="{FF2B5EF4-FFF2-40B4-BE49-F238E27FC236}">
                <a16:creationId xmlns:a16="http://schemas.microsoft.com/office/drawing/2014/main" id="{4F0FC0EE-D1F6-DFC8-66FD-8CE0FB72ED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933" y="1027621"/>
            <a:ext cx="930133" cy="765810"/>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424;p43">
            <a:extLst>
              <a:ext uri="{FF2B5EF4-FFF2-40B4-BE49-F238E27FC236}">
                <a16:creationId xmlns:a16="http://schemas.microsoft.com/office/drawing/2014/main" id="{CC13BC35-A398-8832-966E-2A34168218BA}"/>
              </a:ext>
            </a:extLst>
          </p:cNvPr>
          <p:cNvSpPr txBox="1">
            <a:spLocks/>
          </p:cNvSpPr>
          <p:nvPr/>
        </p:nvSpPr>
        <p:spPr>
          <a:xfrm>
            <a:off x="3235289" y="1873266"/>
            <a:ext cx="267342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SQL Server 2022</a:t>
            </a:r>
            <a:endParaRPr lang="vi-VN"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17" name="Google Shape;424;p43">
            <a:extLst>
              <a:ext uri="{FF2B5EF4-FFF2-40B4-BE49-F238E27FC236}">
                <a16:creationId xmlns:a16="http://schemas.microsoft.com/office/drawing/2014/main" id="{8009A044-2F3B-F124-DB08-65B34E9CDF00}"/>
              </a:ext>
            </a:extLst>
          </p:cNvPr>
          <p:cNvSpPr txBox="1">
            <a:spLocks/>
          </p:cNvSpPr>
          <p:nvPr/>
        </p:nvSpPr>
        <p:spPr>
          <a:xfrm>
            <a:off x="5757218" y="1873266"/>
            <a:ext cx="267342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Visual Studio Code</a:t>
            </a:r>
            <a:endParaRPr lang="vi-VN"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1034" name="Picture 10" descr="Using ASP.NET Core Razor Views from a Class Library - CodeOpinion">
            <a:extLst>
              <a:ext uri="{FF2B5EF4-FFF2-40B4-BE49-F238E27FC236}">
                <a16:creationId xmlns:a16="http://schemas.microsoft.com/office/drawing/2014/main" id="{C0186BCF-AC49-726A-35E3-E7C30AB30A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0029" y="2994482"/>
            <a:ext cx="1203940" cy="12039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etting Started with ReactJS - DEV Community">
            <a:extLst>
              <a:ext uri="{FF2B5EF4-FFF2-40B4-BE49-F238E27FC236}">
                <a16:creationId xmlns:a16="http://schemas.microsoft.com/office/drawing/2014/main" id="{1141EDDF-E468-F588-B5D1-D45FEDA988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1799" y="3178718"/>
            <a:ext cx="835469" cy="8354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ootstrap (front-end framework) - Wikipedia">
            <a:extLst>
              <a:ext uri="{FF2B5EF4-FFF2-40B4-BE49-F238E27FC236}">
                <a16:creationId xmlns:a16="http://schemas.microsoft.com/office/drawing/2014/main" id="{B111AA2E-C370-1263-1ED4-2B1B469D6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730" y="3246824"/>
            <a:ext cx="836929" cy="667401"/>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424;p43">
            <a:extLst>
              <a:ext uri="{FF2B5EF4-FFF2-40B4-BE49-F238E27FC236}">
                <a16:creationId xmlns:a16="http://schemas.microsoft.com/office/drawing/2014/main" id="{39C57FA5-9060-79F6-21CB-E28B75D91079}"/>
              </a:ext>
            </a:extLst>
          </p:cNvPr>
          <p:cNvSpPr txBox="1">
            <a:spLocks/>
          </p:cNvSpPr>
          <p:nvPr/>
        </p:nvSpPr>
        <p:spPr>
          <a:xfrm>
            <a:off x="713364" y="4034691"/>
            <a:ext cx="267342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ReactJS</a:t>
            </a:r>
            <a:endParaRPr lang="vi-VN"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25" name="Google Shape;424;p43">
            <a:extLst>
              <a:ext uri="{FF2B5EF4-FFF2-40B4-BE49-F238E27FC236}">
                <a16:creationId xmlns:a16="http://schemas.microsoft.com/office/drawing/2014/main" id="{3CD3E2C6-C7D8-5363-DF62-E9CCFDA35023}"/>
              </a:ext>
            </a:extLst>
          </p:cNvPr>
          <p:cNvSpPr txBox="1">
            <a:spLocks/>
          </p:cNvSpPr>
          <p:nvPr/>
        </p:nvSpPr>
        <p:spPr>
          <a:xfrm>
            <a:off x="3235289" y="4034691"/>
            <a:ext cx="267342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ASP.NET Core Web API</a:t>
            </a:r>
            <a:endParaRPr lang="vi-VN"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27" name="Google Shape;424;p43">
            <a:extLst>
              <a:ext uri="{FF2B5EF4-FFF2-40B4-BE49-F238E27FC236}">
                <a16:creationId xmlns:a16="http://schemas.microsoft.com/office/drawing/2014/main" id="{FE3E6FAE-C4CB-3508-7D5C-E5572500D284}"/>
              </a:ext>
            </a:extLst>
          </p:cNvPr>
          <p:cNvSpPr txBox="1">
            <a:spLocks/>
          </p:cNvSpPr>
          <p:nvPr/>
        </p:nvSpPr>
        <p:spPr>
          <a:xfrm>
            <a:off x="5757214" y="4034691"/>
            <a:ext cx="267342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Bootstrap</a:t>
            </a:r>
            <a:endParaRPr lang="vi-VN" sz="180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29" name="Google Shape;424;p43">
            <a:extLst>
              <a:ext uri="{FF2B5EF4-FFF2-40B4-BE49-F238E27FC236}">
                <a16:creationId xmlns:a16="http://schemas.microsoft.com/office/drawing/2014/main" id="{97659F41-12E6-3445-2ADF-7BF2118E6544}"/>
              </a:ext>
            </a:extLst>
          </p:cNvPr>
          <p:cNvSpPr txBox="1">
            <a:spLocks/>
          </p:cNvSpPr>
          <p:nvPr/>
        </p:nvSpPr>
        <p:spPr>
          <a:xfrm>
            <a:off x="457200" y="529680"/>
            <a:ext cx="179451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Công cụ:</a:t>
            </a:r>
            <a:endParaRPr lang="vi-VN"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31" name="Google Shape;424;p43">
            <a:extLst>
              <a:ext uri="{FF2B5EF4-FFF2-40B4-BE49-F238E27FC236}">
                <a16:creationId xmlns:a16="http://schemas.microsoft.com/office/drawing/2014/main" id="{1937F501-3B88-8B0E-A4B4-517C4915CA95}"/>
              </a:ext>
            </a:extLst>
          </p:cNvPr>
          <p:cNvSpPr txBox="1">
            <a:spLocks/>
          </p:cNvSpPr>
          <p:nvPr/>
        </p:nvSpPr>
        <p:spPr>
          <a:xfrm>
            <a:off x="457200" y="2746470"/>
            <a:ext cx="1794510" cy="386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Công nghệ:</a:t>
            </a:r>
            <a:endParaRPr lang="vi-VN" sz="1800" b="1">
              <a:solidFill>
                <a:srgbClr val="C23825"/>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grpSp>
        <p:nvGrpSpPr>
          <p:cNvPr id="2049" name="Google Shape;1178;p45">
            <a:extLst>
              <a:ext uri="{FF2B5EF4-FFF2-40B4-BE49-F238E27FC236}">
                <a16:creationId xmlns:a16="http://schemas.microsoft.com/office/drawing/2014/main" id="{D7E46D7D-B973-CF1A-82AE-675DC41C5BFD}"/>
              </a:ext>
            </a:extLst>
          </p:cNvPr>
          <p:cNvGrpSpPr/>
          <p:nvPr/>
        </p:nvGrpSpPr>
        <p:grpSpPr>
          <a:xfrm>
            <a:off x="6427923" y="683710"/>
            <a:ext cx="1448430" cy="1446906"/>
            <a:chOff x="8972371" y="6979"/>
            <a:chExt cx="2687876" cy="2685048"/>
          </a:xfrm>
        </p:grpSpPr>
        <p:sp>
          <p:nvSpPr>
            <p:cNvPr id="2050" name="Google Shape;1179;p45">
              <a:extLst>
                <a:ext uri="{FF2B5EF4-FFF2-40B4-BE49-F238E27FC236}">
                  <a16:creationId xmlns:a16="http://schemas.microsoft.com/office/drawing/2014/main" id="{831AD225-5678-B1B4-1A4D-D567D5972490}"/>
                </a:ext>
              </a:extLst>
            </p:cNvPr>
            <p:cNvSpPr/>
            <p:nvPr/>
          </p:nvSpPr>
          <p:spPr>
            <a:xfrm>
              <a:off x="8972371" y="6979"/>
              <a:ext cx="2687876" cy="2685048"/>
            </a:xfrm>
            <a:custGeom>
              <a:avLst/>
              <a:gdLst/>
              <a:ahLst/>
              <a:cxnLst/>
              <a:rect l="l" t="t" r="r" b="b"/>
              <a:pathLst>
                <a:path w="1901" h="1899" extrusionOk="0">
                  <a:moveTo>
                    <a:pt x="951" y="1899"/>
                  </a:moveTo>
                  <a:cubicBezTo>
                    <a:pt x="901" y="1899"/>
                    <a:pt x="852" y="1896"/>
                    <a:pt x="803" y="1888"/>
                  </a:cubicBezTo>
                  <a:cubicBezTo>
                    <a:pt x="704" y="1873"/>
                    <a:pt x="608" y="1841"/>
                    <a:pt x="518" y="1795"/>
                  </a:cubicBezTo>
                  <a:cubicBezTo>
                    <a:pt x="364" y="1717"/>
                    <a:pt x="235" y="1598"/>
                    <a:pt x="144" y="1453"/>
                  </a:cubicBezTo>
                  <a:cubicBezTo>
                    <a:pt x="50" y="1302"/>
                    <a:pt x="0" y="1128"/>
                    <a:pt x="0" y="950"/>
                  </a:cubicBezTo>
                  <a:cubicBezTo>
                    <a:pt x="0" y="828"/>
                    <a:pt x="23" y="710"/>
                    <a:pt x="68" y="598"/>
                  </a:cubicBezTo>
                  <a:cubicBezTo>
                    <a:pt x="154" y="382"/>
                    <a:pt x="316" y="206"/>
                    <a:pt x="523" y="101"/>
                  </a:cubicBezTo>
                  <a:cubicBezTo>
                    <a:pt x="657" y="34"/>
                    <a:pt x="800" y="0"/>
                    <a:pt x="951" y="0"/>
                  </a:cubicBezTo>
                  <a:cubicBezTo>
                    <a:pt x="1114" y="0"/>
                    <a:pt x="1276" y="42"/>
                    <a:pt x="1418" y="122"/>
                  </a:cubicBezTo>
                  <a:cubicBezTo>
                    <a:pt x="1555" y="200"/>
                    <a:pt x="1672" y="312"/>
                    <a:pt x="1756" y="445"/>
                  </a:cubicBezTo>
                  <a:cubicBezTo>
                    <a:pt x="1814" y="538"/>
                    <a:pt x="1856" y="640"/>
                    <a:pt x="1879" y="746"/>
                  </a:cubicBezTo>
                  <a:cubicBezTo>
                    <a:pt x="1880" y="748"/>
                    <a:pt x="1880" y="750"/>
                    <a:pt x="1880" y="751"/>
                  </a:cubicBezTo>
                  <a:cubicBezTo>
                    <a:pt x="1886" y="777"/>
                    <a:pt x="1891" y="804"/>
                    <a:pt x="1894" y="831"/>
                  </a:cubicBezTo>
                  <a:cubicBezTo>
                    <a:pt x="1896" y="845"/>
                    <a:pt x="1897" y="859"/>
                    <a:pt x="1898" y="873"/>
                  </a:cubicBezTo>
                  <a:cubicBezTo>
                    <a:pt x="1900" y="898"/>
                    <a:pt x="1901" y="924"/>
                    <a:pt x="1901" y="950"/>
                  </a:cubicBezTo>
                  <a:cubicBezTo>
                    <a:pt x="1901" y="1126"/>
                    <a:pt x="1853" y="1297"/>
                    <a:pt x="1762" y="1446"/>
                  </a:cubicBezTo>
                  <a:lnTo>
                    <a:pt x="1760" y="1449"/>
                  </a:lnTo>
                  <a:cubicBezTo>
                    <a:pt x="1744" y="1475"/>
                    <a:pt x="1727" y="1500"/>
                    <a:pt x="1709" y="1524"/>
                  </a:cubicBezTo>
                  <a:cubicBezTo>
                    <a:pt x="1622" y="1637"/>
                    <a:pt x="1508" y="1732"/>
                    <a:pt x="1381" y="1797"/>
                  </a:cubicBezTo>
                  <a:cubicBezTo>
                    <a:pt x="1246" y="1865"/>
                    <a:pt x="1102" y="1899"/>
                    <a:pt x="951" y="1899"/>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1" name="Google Shape;1180;p45">
              <a:extLst>
                <a:ext uri="{FF2B5EF4-FFF2-40B4-BE49-F238E27FC236}">
                  <a16:creationId xmlns:a16="http://schemas.microsoft.com/office/drawing/2014/main" id="{75F1F6FA-3377-1ACD-2340-E3A79A84AF59}"/>
                </a:ext>
              </a:extLst>
            </p:cNvPr>
            <p:cNvSpPr/>
            <p:nvPr/>
          </p:nvSpPr>
          <p:spPr>
            <a:xfrm>
              <a:off x="9174562" y="57881"/>
              <a:ext cx="2262284" cy="2542242"/>
            </a:xfrm>
            <a:custGeom>
              <a:avLst/>
              <a:gdLst/>
              <a:ahLst/>
              <a:cxnLst/>
              <a:rect l="l" t="t" r="r" b="b"/>
              <a:pathLst>
                <a:path w="1600" h="1798" extrusionOk="0">
                  <a:moveTo>
                    <a:pt x="1302" y="863"/>
                  </a:moveTo>
                  <a:cubicBezTo>
                    <a:pt x="1302" y="1038"/>
                    <a:pt x="1672" y="1253"/>
                    <a:pt x="1587" y="1391"/>
                  </a:cubicBezTo>
                  <a:cubicBezTo>
                    <a:pt x="1466" y="1588"/>
                    <a:pt x="1271" y="1736"/>
                    <a:pt x="1042" y="1797"/>
                  </a:cubicBezTo>
                  <a:cubicBezTo>
                    <a:pt x="1029" y="1800"/>
                    <a:pt x="824" y="1717"/>
                    <a:pt x="818" y="1717"/>
                  </a:cubicBezTo>
                  <a:cubicBezTo>
                    <a:pt x="767" y="1717"/>
                    <a:pt x="583" y="1799"/>
                    <a:pt x="551" y="1790"/>
                  </a:cubicBezTo>
                  <a:cubicBezTo>
                    <a:pt x="445" y="1759"/>
                    <a:pt x="348" y="1710"/>
                    <a:pt x="262" y="1646"/>
                  </a:cubicBezTo>
                  <a:cubicBezTo>
                    <a:pt x="38" y="1480"/>
                    <a:pt x="216" y="1171"/>
                    <a:pt x="216" y="871"/>
                  </a:cubicBezTo>
                  <a:cubicBezTo>
                    <a:pt x="216" y="707"/>
                    <a:pt x="-63" y="596"/>
                    <a:pt x="13" y="463"/>
                  </a:cubicBezTo>
                  <a:cubicBezTo>
                    <a:pt x="170" y="187"/>
                    <a:pt x="467" y="0"/>
                    <a:pt x="808" y="0"/>
                  </a:cubicBezTo>
                  <a:cubicBezTo>
                    <a:pt x="981" y="0"/>
                    <a:pt x="1143" y="49"/>
                    <a:pt x="1282" y="133"/>
                  </a:cubicBezTo>
                  <a:cubicBezTo>
                    <a:pt x="1545" y="293"/>
                    <a:pt x="1302" y="532"/>
                    <a:pt x="1302" y="86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2" name="Google Shape;1181;p45">
              <a:extLst>
                <a:ext uri="{FF2B5EF4-FFF2-40B4-BE49-F238E27FC236}">
                  <a16:creationId xmlns:a16="http://schemas.microsoft.com/office/drawing/2014/main" id="{563399D0-A2D0-06A1-711E-9F3D09DC0CD8}"/>
                </a:ext>
              </a:extLst>
            </p:cNvPr>
            <p:cNvSpPr/>
            <p:nvPr/>
          </p:nvSpPr>
          <p:spPr>
            <a:xfrm>
              <a:off x="10609698" y="245933"/>
              <a:ext cx="998233" cy="1778721"/>
            </a:xfrm>
            <a:custGeom>
              <a:avLst/>
              <a:gdLst/>
              <a:ahLst/>
              <a:cxnLst/>
              <a:rect l="l" t="t" r="r" b="b"/>
              <a:pathLst>
                <a:path w="706" h="1258" extrusionOk="0">
                  <a:moveTo>
                    <a:pt x="706" y="781"/>
                  </a:moveTo>
                  <a:cubicBezTo>
                    <a:pt x="706" y="956"/>
                    <a:pt x="657" y="1120"/>
                    <a:pt x="572" y="1258"/>
                  </a:cubicBezTo>
                  <a:cubicBezTo>
                    <a:pt x="538" y="1243"/>
                    <a:pt x="508" y="1216"/>
                    <a:pt x="485" y="1186"/>
                  </a:cubicBezTo>
                  <a:cubicBezTo>
                    <a:pt x="472" y="1169"/>
                    <a:pt x="459" y="1151"/>
                    <a:pt x="439" y="1143"/>
                  </a:cubicBezTo>
                  <a:cubicBezTo>
                    <a:pt x="423" y="1137"/>
                    <a:pt x="406" y="1139"/>
                    <a:pt x="390" y="1141"/>
                  </a:cubicBezTo>
                  <a:cubicBezTo>
                    <a:pt x="303" y="1148"/>
                    <a:pt x="213" y="1133"/>
                    <a:pt x="139" y="1088"/>
                  </a:cubicBezTo>
                  <a:cubicBezTo>
                    <a:pt x="65" y="1042"/>
                    <a:pt x="9" y="964"/>
                    <a:pt x="1" y="878"/>
                  </a:cubicBezTo>
                  <a:cubicBezTo>
                    <a:pt x="-11" y="756"/>
                    <a:pt x="70" y="645"/>
                    <a:pt x="160" y="562"/>
                  </a:cubicBezTo>
                  <a:cubicBezTo>
                    <a:pt x="199" y="528"/>
                    <a:pt x="243" y="484"/>
                    <a:pt x="231" y="434"/>
                  </a:cubicBezTo>
                  <a:cubicBezTo>
                    <a:pt x="225" y="414"/>
                    <a:pt x="211" y="397"/>
                    <a:pt x="199" y="381"/>
                  </a:cubicBezTo>
                  <a:cubicBezTo>
                    <a:pt x="156" y="322"/>
                    <a:pt x="146" y="249"/>
                    <a:pt x="156" y="176"/>
                  </a:cubicBezTo>
                  <a:cubicBezTo>
                    <a:pt x="166" y="107"/>
                    <a:pt x="192" y="42"/>
                    <a:pt x="252" y="8"/>
                  </a:cubicBezTo>
                  <a:cubicBezTo>
                    <a:pt x="257" y="5"/>
                    <a:pt x="262" y="2"/>
                    <a:pt x="267" y="0"/>
                  </a:cubicBezTo>
                  <a:cubicBezTo>
                    <a:pt x="530" y="160"/>
                    <a:pt x="706" y="450"/>
                    <a:pt x="706" y="78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3" name="Google Shape;1182;p45">
              <a:extLst>
                <a:ext uri="{FF2B5EF4-FFF2-40B4-BE49-F238E27FC236}">
                  <a16:creationId xmlns:a16="http://schemas.microsoft.com/office/drawing/2014/main" id="{E1D7A5F9-9629-479F-25A3-4113BB1B2423}"/>
                </a:ext>
              </a:extLst>
            </p:cNvPr>
            <p:cNvSpPr/>
            <p:nvPr/>
          </p:nvSpPr>
          <p:spPr>
            <a:xfrm>
              <a:off x="9024686" y="712530"/>
              <a:ext cx="725345" cy="1672676"/>
            </a:xfrm>
            <a:custGeom>
              <a:avLst/>
              <a:gdLst/>
              <a:ahLst/>
              <a:cxnLst/>
              <a:rect l="l" t="t" r="r" b="b"/>
              <a:pathLst>
                <a:path w="513" h="1183" extrusionOk="0">
                  <a:moveTo>
                    <a:pt x="507" y="1014"/>
                  </a:moveTo>
                  <a:cubicBezTo>
                    <a:pt x="490" y="1086"/>
                    <a:pt x="434" y="1141"/>
                    <a:pt x="368" y="1183"/>
                  </a:cubicBezTo>
                  <a:cubicBezTo>
                    <a:pt x="145" y="1017"/>
                    <a:pt x="0" y="751"/>
                    <a:pt x="0" y="451"/>
                  </a:cubicBezTo>
                  <a:cubicBezTo>
                    <a:pt x="0" y="287"/>
                    <a:pt x="43" y="133"/>
                    <a:pt x="119" y="0"/>
                  </a:cubicBezTo>
                  <a:cubicBezTo>
                    <a:pt x="206" y="0"/>
                    <a:pt x="298" y="68"/>
                    <a:pt x="360" y="132"/>
                  </a:cubicBezTo>
                  <a:cubicBezTo>
                    <a:pt x="451" y="224"/>
                    <a:pt x="496" y="341"/>
                    <a:pt x="509" y="469"/>
                  </a:cubicBezTo>
                  <a:cubicBezTo>
                    <a:pt x="523" y="597"/>
                    <a:pt x="501" y="718"/>
                    <a:pt x="432" y="827"/>
                  </a:cubicBezTo>
                  <a:cubicBezTo>
                    <a:pt x="494" y="862"/>
                    <a:pt x="522" y="943"/>
                    <a:pt x="507" y="101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4" name="Google Shape;1183;p45">
              <a:extLst>
                <a:ext uri="{FF2B5EF4-FFF2-40B4-BE49-F238E27FC236}">
                  <a16:creationId xmlns:a16="http://schemas.microsoft.com/office/drawing/2014/main" id="{02749580-F2BA-1C7E-CA85-C3968D9BDA62}"/>
                </a:ext>
              </a:extLst>
            </p:cNvPr>
            <p:cNvSpPr/>
            <p:nvPr/>
          </p:nvSpPr>
          <p:spPr>
            <a:xfrm>
              <a:off x="9914046" y="564067"/>
              <a:ext cx="733828" cy="675857"/>
            </a:xfrm>
            <a:custGeom>
              <a:avLst/>
              <a:gdLst/>
              <a:ahLst/>
              <a:cxnLst/>
              <a:rect l="l" t="t" r="r" b="b"/>
              <a:pathLst>
                <a:path w="519" h="478" extrusionOk="0">
                  <a:moveTo>
                    <a:pt x="519" y="316"/>
                  </a:moveTo>
                  <a:cubicBezTo>
                    <a:pt x="483" y="331"/>
                    <a:pt x="511" y="454"/>
                    <a:pt x="511" y="454"/>
                  </a:cubicBezTo>
                  <a:cubicBezTo>
                    <a:pt x="511" y="454"/>
                    <a:pt x="465" y="430"/>
                    <a:pt x="392" y="423"/>
                  </a:cubicBezTo>
                  <a:cubicBezTo>
                    <a:pt x="320" y="415"/>
                    <a:pt x="313" y="428"/>
                    <a:pt x="313" y="428"/>
                  </a:cubicBezTo>
                  <a:cubicBezTo>
                    <a:pt x="313" y="428"/>
                    <a:pt x="288" y="421"/>
                    <a:pt x="206" y="434"/>
                  </a:cubicBezTo>
                  <a:cubicBezTo>
                    <a:pt x="127" y="446"/>
                    <a:pt x="94" y="494"/>
                    <a:pt x="89" y="474"/>
                  </a:cubicBezTo>
                  <a:cubicBezTo>
                    <a:pt x="53" y="330"/>
                    <a:pt x="0" y="331"/>
                    <a:pt x="0" y="331"/>
                  </a:cubicBezTo>
                  <a:lnTo>
                    <a:pt x="152" y="48"/>
                  </a:lnTo>
                  <a:cubicBezTo>
                    <a:pt x="162" y="57"/>
                    <a:pt x="188" y="13"/>
                    <a:pt x="207" y="18"/>
                  </a:cubicBezTo>
                  <a:cubicBezTo>
                    <a:pt x="244" y="26"/>
                    <a:pt x="253" y="22"/>
                    <a:pt x="287" y="1"/>
                  </a:cubicBezTo>
                  <a:cubicBezTo>
                    <a:pt x="294" y="-4"/>
                    <a:pt x="340" y="48"/>
                    <a:pt x="345" y="42"/>
                  </a:cubicBezTo>
                  <a:lnTo>
                    <a:pt x="519" y="31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5" name="Google Shape;1184;p45">
              <a:extLst>
                <a:ext uri="{FF2B5EF4-FFF2-40B4-BE49-F238E27FC236}">
                  <a16:creationId xmlns:a16="http://schemas.microsoft.com/office/drawing/2014/main" id="{178E8C57-4739-6EA4-B4EF-C7D5EB050EFF}"/>
                </a:ext>
              </a:extLst>
            </p:cNvPr>
            <p:cNvSpPr/>
            <p:nvPr/>
          </p:nvSpPr>
          <p:spPr>
            <a:xfrm>
              <a:off x="9914046" y="975520"/>
              <a:ext cx="733828" cy="1665607"/>
            </a:xfrm>
            <a:custGeom>
              <a:avLst/>
              <a:gdLst/>
              <a:ahLst/>
              <a:cxnLst/>
              <a:rect l="l" t="t" r="r" b="b"/>
              <a:pathLst>
                <a:path w="519" h="1178" extrusionOk="0">
                  <a:moveTo>
                    <a:pt x="519" y="25"/>
                  </a:moveTo>
                  <a:lnTo>
                    <a:pt x="519" y="1148"/>
                  </a:lnTo>
                  <a:cubicBezTo>
                    <a:pt x="506" y="1151"/>
                    <a:pt x="493" y="1154"/>
                    <a:pt x="479" y="1157"/>
                  </a:cubicBezTo>
                  <a:cubicBezTo>
                    <a:pt x="478" y="1157"/>
                    <a:pt x="474" y="1119"/>
                    <a:pt x="473" y="1119"/>
                  </a:cubicBezTo>
                  <a:cubicBezTo>
                    <a:pt x="471" y="1119"/>
                    <a:pt x="471" y="1159"/>
                    <a:pt x="468" y="1159"/>
                  </a:cubicBezTo>
                  <a:cubicBezTo>
                    <a:pt x="419" y="1170"/>
                    <a:pt x="367" y="1176"/>
                    <a:pt x="315" y="1177"/>
                  </a:cubicBezTo>
                  <a:cubicBezTo>
                    <a:pt x="314" y="1177"/>
                    <a:pt x="308" y="1140"/>
                    <a:pt x="306" y="1140"/>
                  </a:cubicBezTo>
                  <a:cubicBezTo>
                    <a:pt x="304" y="1140"/>
                    <a:pt x="306" y="1177"/>
                    <a:pt x="304" y="1178"/>
                  </a:cubicBezTo>
                  <a:cubicBezTo>
                    <a:pt x="298" y="1178"/>
                    <a:pt x="291" y="1178"/>
                    <a:pt x="285" y="1178"/>
                  </a:cubicBezTo>
                  <a:cubicBezTo>
                    <a:pt x="234" y="1178"/>
                    <a:pt x="184" y="1174"/>
                    <a:pt x="136" y="1166"/>
                  </a:cubicBezTo>
                  <a:cubicBezTo>
                    <a:pt x="134" y="1166"/>
                    <a:pt x="133" y="1135"/>
                    <a:pt x="131" y="1134"/>
                  </a:cubicBezTo>
                  <a:cubicBezTo>
                    <a:pt x="129" y="1134"/>
                    <a:pt x="127" y="1164"/>
                    <a:pt x="125" y="1164"/>
                  </a:cubicBezTo>
                  <a:cubicBezTo>
                    <a:pt x="92" y="1158"/>
                    <a:pt x="60" y="1151"/>
                    <a:pt x="28" y="1141"/>
                  </a:cubicBezTo>
                  <a:lnTo>
                    <a:pt x="0" y="40"/>
                  </a:lnTo>
                  <a:cubicBezTo>
                    <a:pt x="0" y="40"/>
                    <a:pt x="85" y="9"/>
                    <a:pt x="125" y="123"/>
                  </a:cubicBezTo>
                  <a:cubicBezTo>
                    <a:pt x="128" y="131"/>
                    <a:pt x="130" y="139"/>
                    <a:pt x="132" y="148"/>
                  </a:cubicBezTo>
                  <a:cubicBezTo>
                    <a:pt x="132" y="145"/>
                    <a:pt x="131" y="133"/>
                    <a:pt x="133" y="117"/>
                  </a:cubicBezTo>
                  <a:cubicBezTo>
                    <a:pt x="136" y="85"/>
                    <a:pt x="150" y="39"/>
                    <a:pt x="203" y="31"/>
                  </a:cubicBezTo>
                  <a:cubicBezTo>
                    <a:pt x="264" y="21"/>
                    <a:pt x="295" y="84"/>
                    <a:pt x="307" y="117"/>
                  </a:cubicBezTo>
                  <a:cubicBezTo>
                    <a:pt x="312" y="129"/>
                    <a:pt x="314" y="137"/>
                    <a:pt x="314" y="137"/>
                  </a:cubicBezTo>
                  <a:cubicBezTo>
                    <a:pt x="314" y="137"/>
                    <a:pt x="314" y="130"/>
                    <a:pt x="314" y="119"/>
                  </a:cubicBezTo>
                  <a:cubicBezTo>
                    <a:pt x="317" y="81"/>
                    <a:pt x="330" y="-5"/>
                    <a:pt x="386" y="1"/>
                  </a:cubicBezTo>
                  <a:cubicBezTo>
                    <a:pt x="450" y="8"/>
                    <a:pt x="472" y="96"/>
                    <a:pt x="477" y="118"/>
                  </a:cubicBezTo>
                  <a:cubicBezTo>
                    <a:pt x="477" y="121"/>
                    <a:pt x="478" y="122"/>
                    <a:pt x="478" y="122"/>
                  </a:cubicBezTo>
                  <a:cubicBezTo>
                    <a:pt x="478" y="122"/>
                    <a:pt x="478" y="121"/>
                    <a:pt x="478" y="119"/>
                  </a:cubicBezTo>
                  <a:cubicBezTo>
                    <a:pt x="479" y="102"/>
                    <a:pt x="488" y="38"/>
                    <a:pt x="519" y="2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56" name="Google Shape;1185;p45">
              <a:extLst>
                <a:ext uri="{FF2B5EF4-FFF2-40B4-BE49-F238E27FC236}">
                  <a16:creationId xmlns:a16="http://schemas.microsoft.com/office/drawing/2014/main" id="{F22EC03F-F7E3-3ABD-E844-686BE66EFA40}"/>
                </a:ext>
              </a:extLst>
            </p:cNvPr>
            <p:cNvGrpSpPr/>
            <p:nvPr/>
          </p:nvGrpSpPr>
          <p:grpSpPr>
            <a:xfrm>
              <a:off x="10090787" y="392982"/>
              <a:ext cx="500530" cy="2248145"/>
              <a:chOff x="10090787" y="392982"/>
              <a:chExt cx="500530" cy="2248145"/>
            </a:xfrm>
          </p:grpSpPr>
          <p:sp>
            <p:nvSpPr>
              <p:cNvPr id="2078" name="Google Shape;1186;p45">
                <a:extLst>
                  <a:ext uri="{FF2B5EF4-FFF2-40B4-BE49-F238E27FC236}">
                    <a16:creationId xmlns:a16="http://schemas.microsoft.com/office/drawing/2014/main" id="{960F94CA-F503-A6EB-A8B9-2421A3A211EE}"/>
                  </a:ext>
                </a:extLst>
              </p:cNvPr>
              <p:cNvSpPr/>
              <p:nvPr/>
            </p:nvSpPr>
            <p:spPr>
              <a:xfrm>
                <a:off x="10128963" y="392982"/>
                <a:ext cx="272888" cy="275716"/>
              </a:xfrm>
              <a:custGeom>
                <a:avLst/>
                <a:gdLst/>
                <a:ahLst/>
                <a:cxnLst/>
                <a:rect l="l" t="t" r="r" b="b"/>
                <a:pathLst>
                  <a:path w="193" h="195" extrusionOk="0">
                    <a:moveTo>
                      <a:pt x="193" y="162"/>
                    </a:moveTo>
                    <a:cubicBezTo>
                      <a:pt x="188" y="169"/>
                      <a:pt x="182" y="175"/>
                      <a:pt x="175" y="179"/>
                    </a:cubicBezTo>
                    <a:cubicBezTo>
                      <a:pt x="141" y="200"/>
                      <a:pt x="80" y="198"/>
                      <a:pt x="42" y="189"/>
                    </a:cubicBezTo>
                    <a:cubicBezTo>
                      <a:pt x="23" y="185"/>
                      <a:pt x="10" y="178"/>
                      <a:pt x="0" y="169"/>
                    </a:cubicBezTo>
                    <a:lnTo>
                      <a:pt x="91" y="0"/>
                    </a:lnTo>
                    <a:lnTo>
                      <a:pt x="193" y="162"/>
                    </a:ln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9" name="Google Shape;1187;p45">
                <a:extLst>
                  <a:ext uri="{FF2B5EF4-FFF2-40B4-BE49-F238E27FC236}">
                    <a16:creationId xmlns:a16="http://schemas.microsoft.com/office/drawing/2014/main" id="{00DE6FD6-503C-8175-9F1E-1EDFD80E69EE}"/>
                  </a:ext>
                </a:extLst>
              </p:cNvPr>
              <p:cNvSpPr/>
              <p:nvPr/>
            </p:nvSpPr>
            <p:spPr>
              <a:xfrm>
                <a:off x="10090787" y="1140950"/>
                <a:ext cx="15553" cy="1483210"/>
              </a:xfrm>
              <a:custGeom>
                <a:avLst/>
                <a:gdLst/>
                <a:ahLst/>
                <a:cxnLst/>
                <a:rect l="l" t="t" r="r" b="b"/>
                <a:pathLst>
                  <a:path w="11" h="1049" extrusionOk="0">
                    <a:moveTo>
                      <a:pt x="11" y="5"/>
                    </a:moveTo>
                    <a:lnTo>
                      <a:pt x="11" y="1049"/>
                    </a:lnTo>
                    <a:cubicBezTo>
                      <a:pt x="7" y="1048"/>
                      <a:pt x="4" y="1048"/>
                      <a:pt x="0" y="1047"/>
                    </a:cubicBezTo>
                    <a:lnTo>
                      <a:pt x="0" y="5"/>
                    </a:lnTo>
                    <a:cubicBezTo>
                      <a:pt x="0" y="2"/>
                      <a:pt x="3" y="0"/>
                      <a:pt x="6" y="0"/>
                    </a:cubicBezTo>
                    <a:cubicBezTo>
                      <a:pt x="6" y="0"/>
                      <a:pt x="7" y="0"/>
                      <a:pt x="8" y="0"/>
                    </a:cubicBezTo>
                    <a:cubicBezTo>
                      <a:pt x="10" y="1"/>
                      <a:pt x="11" y="3"/>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0" name="Google Shape;1188;p45">
                <a:extLst>
                  <a:ext uri="{FF2B5EF4-FFF2-40B4-BE49-F238E27FC236}">
                    <a16:creationId xmlns:a16="http://schemas.microsoft.com/office/drawing/2014/main" id="{1AAF896E-D238-A893-7F4C-DA7AF8FEC199}"/>
                  </a:ext>
                </a:extLst>
              </p:cNvPr>
              <p:cNvSpPr/>
              <p:nvPr/>
            </p:nvSpPr>
            <p:spPr>
              <a:xfrm>
                <a:off x="10343880" y="1140950"/>
                <a:ext cx="15553" cy="1500177"/>
              </a:xfrm>
              <a:custGeom>
                <a:avLst/>
                <a:gdLst/>
                <a:ahLst/>
                <a:cxnLst/>
                <a:rect l="l" t="t" r="r" b="b"/>
                <a:pathLst>
                  <a:path w="11" h="1061" extrusionOk="0">
                    <a:moveTo>
                      <a:pt x="11" y="5"/>
                    </a:moveTo>
                    <a:lnTo>
                      <a:pt x="11" y="1060"/>
                    </a:lnTo>
                    <a:cubicBezTo>
                      <a:pt x="8" y="1060"/>
                      <a:pt x="4" y="1061"/>
                      <a:pt x="0" y="1061"/>
                    </a:cubicBezTo>
                    <a:lnTo>
                      <a:pt x="0" y="5"/>
                    </a:lnTo>
                    <a:cubicBezTo>
                      <a:pt x="0" y="3"/>
                      <a:pt x="1" y="1"/>
                      <a:pt x="3" y="0"/>
                    </a:cubicBezTo>
                    <a:cubicBezTo>
                      <a:pt x="4" y="0"/>
                      <a:pt x="5" y="0"/>
                      <a:pt x="6" y="0"/>
                    </a:cubicBezTo>
                    <a:cubicBezTo>
                      <a:pt x="7" y="0"/>
                      <a:pt x="9" y="1"/>
                      <a:pt x="10" y="2"/>
                    </a:cubicBezTo>
                    <a:cubicBezTo>
                      <a:pt x="11" y="3"/>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1" name="Google Shape;1189;p45">
                <a:extLst>
                  <a:ext uri="{FF2B5EF4-FFF2-40B4-BE49-F238E27FC236}">
                    <a16:creationId xmlns:a16="http://schemas.microsoft.com/office/drawing/2014/main" id="{4D15AC91-75B8-5133-792C-9916689354C7}"/>
                  </a:ext>
                </a:extLst>
              </p:cNvPr>
              <p:cNvSpPr/>
              <p:nvPr/>
            </p:nvSpPr>
            <p:spPr>
              <a:xfrm>
                <a:off x="10575764" y="1140950"/>
                <a:ext cx="15553" cy="1473312"/>
              </a:xfrm>
              <a:custGeom>
                <a:avLst/>
                <a:gdLst/>
                <a:ahLst/>
                <a:cxnLst/>
                <a:rect l="l" t="t" r="r" b="b"/>
                <a:pathLst>
                  <a:path w="11" h="1042" extrusionOk="0">
                    <a:moveTo>
                      <a:pt x="11" y="5"/>
                    </a:moveTo>
                    <a:lnTo>
                      <a:pt x="11" y="1040"/>
                    </a:lnTo>
                    <a:cubicBezTo>
                      <a:pt x="8" y="1041"/>
                      <a:pt x="4" y="1042"/>
                      <a:pt x="0" y="1042"/>
                    </a:cubicBezTo>
                    <a:lnTo>
                      <a:pt x="0" y="5"/>
                    </a:lnTo>
                    <a:cubicBezTo>
                      <a:pt x="0" y="2"/>
                      <a:pt x="3" y="0"/>
                      <a:pt x="6" y="0"/>
                    </a:cubicBezTo>
                    <a:cubicBezTo>
                      <a:pt x="7" y="0"/>
                      <a:pt x="8" y="0"/>
                      <a:pt x="9" y="0"/>
                    </a:cubicBezTo>
                    <a:cubicBezTo>
                      <a:pt x="9" y="1"/>
                      <a:pt x="10" y="1"/>
                      <a:pt x="10" y="1"/>
                    </a:cubicBezTo>
                    <a:cubicBezTo>
                      <a:pt x="11" y="2"/>
                      <a:pt x="11" y="4"/>
                      <a:pt x="1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57" name="Google Shape;1190;p45">
              <a:extLst>
                <a:ext uri="{FF2B5EF4-FFF2-40B4-BE49-F238E27FC236}">
                  <a16:creationId xmlns:a16="http://schemas.microsoft.com/office/drawing/2014/main" id="{5CDC4B27-8FD3-752D-8A24-C3C0607CDFEF}"/>
                </a:ext>
              </a:extLst>
            </p:cNvPr>
            <p:cNvGrpSpPr/>
            <p:nvPr/>
          </p:nvGrpSpPr>
          <p:grpSpPr>
            <a:xfrm>
              <a:off x="9194357" y="223310"/>
              <a:ext cx="2245316" cy="873808"/>
              <a:chOff x="9194357" y="223310"/>
              <a:chExt cx="2245316" cy="873808"/>
            </a:xfrm>
          </p:grpSpPr>
          <p:sp>
            <p:nvSpPr>
              <p:cNvPr id="2066" name="Google Shape;1191;p45">
                <a:extLst>
                  <a:ext uri="{FF2B5EF4-FFF2-40B4-BE49-F238E27FC236}">
                    <a16:creationId xmlns:a16="http://schemas.microsoft.com/office/drawing/2014/main" id="{E2BD2BB9-42BF-642F-F25C-A6A2E3F8AD8F}"/>
                  </a:ext>
                </a:extLst>
              </p:cNvPr>
              <p:cNvSpPr/>
              <p:nvPr/>
            </p:nvSpPr>
            <p:spPr>
              <a:xfrm>
                <a:off x="9194357" y="786054"/>
                <a:ext cx="251679" cy="196536"/>
              </a:xfrm>
              <a:custGeom>
                <a:avLst/>
                <a:gdLst/>
                <a:ahLst/>
                <a:cxnLst/>
                <a:rect l="l" t="t" r="r" b="b"/>
                <a:pathLst>
                  <a:path w="178" h="139" extrusionOk="0">
                    <a:moveTo>
                      <a:pt x="152" y="139"/>
                    </a:moveTo>
                    <a:lnTo>
                      <a:pt x="0" y="59"/>
                    </a:lnTo>
                    <a:lnTo>
                      <a:pt x="20" y="23"/>
                    </a:lnTo>
                    <a:cubicBezTo>
                      <a:pt x="32" y="-1"/>
                      <a:pt x="51" y="-6"/>
                      <a:pt x="76" y="7"/>
                    </a:cubicBezTo>
                    <a:lnTo>
                      <a:pt x="153" y="47"/>
                    </a:lnTo>
                    <a:cubicBezTo>
                      <a:pt x="178" y="61"/>
                      <a:pt x="184" y="79"/>
                      <a:pt x="171" y="103"/>
                    </a:cubicBezTo>
                    <a:lnTo>
                      <a:pt x="152" y="139"/>
                    </a:lnTo>
                    <a:moveTo>
                      <a:pt x="143" y="104"/>
                    </a:moveTo>
                    <a:lnTo>
                      <a:pt x="149" y="92"/>
                    </a:lnTo>
                    <a:cubicBezTo>
                      <a:pt x="154" y="84"/>
                      <a:pt x="151" y="77"/>
                      <a:pt x="141" y="72"/>
                    </a:cubicBezTo>
                    <a:lnTo>
                      <a:pt x="62" y="30"/>
                    </a:lnTo>
                    <a:cubicBezTo>
                      <a:pt x="52" y="25"/>
                      <a:pt x="45" y="27"/>
                      <a:pt x="41" y="35"/>
                    </a:cubicBezTo>
                    <a:lnTo>
                      <a:pt x="35" y="47"/>
                    </a:lnTo>
                    <a:lnTo>
                      <a:pt x="143" y="104"/>
                    </a:lnTo>
                    <a:close/>
                  </a:path>
                </a:pathLst>
              </a:custGeom>
              <a:solidFill>
                <a:schemeClr val="accent6"/>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7" name="Google Shape;1192;p45">
                <a:extLst>
                  <a:ext uri="{FF2B5EF4-FFF2-40B4-BE49-F238E27FC236}">
                    <a16:creationId xmlns:a16="http://schemas.microsoft.com/office/drawing/2014/main" id="{BF13A34E-C743-ADAC-FC58-04F03FFC787D}"/>
                  </a:ext>
                </a:extLst>
              </p:cNvPr>
              <p:cNvSpPr/>
              <p:nvPr/>
            </p:nvSpPr>
            <p:spPr>
              <a:xfrm>
                <a:off x="9297574" y="609313"/>
                <a:ext cx="255921" cy="229056"/>
              </a:xfrm>
              <a:custGeom>
                <a:avLst/>
                <a:gdLst/>
                <a:ahLst/>
                <a:cxnLst/>
                <a:rect l="l" t="t" r="r" b="b"/>
                <a:pathLst>
                  <a:path w="181" h="162" extrusionOk="0">
                    <a:moveTo>
                      <a:pt x="137" y="162"/>
                    </a:moveTo>
                    <a:lnTo>
                      <a:pt x="0" y="58"/>
                    </a:lnTo>
                    <a:lnTo>
                      <a:pt x="45" y="0"/>
                    </a:lnTo>
                    <a:lnTo>
                      <a:pt x="64" y="15"/>
                    </a:lnTo>
                    <a:lnTo>
                      <a:pt x="36" y="52"/>
                    </a:lnTo>
                    <a:lnTo>
                      <a:pt x="72" y="79"/>
                    </a:lnTo>
                    <a:lnTo>
                      <a:pt x="94" y="50"/>
                    </a:lnTo>
                    <a:lnTo>
                      <a:pt x="114" y="64"/>
                    </a:lnTo>
                    <a:lnTo>
                      <a:pt x="92" y="94"/>
                    </a:lnTo>
                    <a:lnTo>
                      <a:pt x="134" y="126"/>
                    </a:lnTo>
                    <a:lnTo>
                      <a:pt x="162" y="89"/>
                    </a:lnTo>
                    <a:lnTo>
                      <a:pt x="181" y="103"/>
                    </a:lnTo>
                    <a:lnTo>
                      <a:pt x="137" y="162"/>
                    </a:lnTo>
                    <a:close/>
                  </a:path>
                </a:pathLst>
              </a:custGeom>
              <a:solidFill>
                <a:schemeClr val="accent6"/>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8" name="Google Shape;1193;p45">
                <a:extLst>
                  <a:ext uri="{FF2B5EF4-FFF2-40B4-BE49-F238E27FC236}">
                    <a16:creationId xmlns:a16="http://schemas.microsoft.com/office/drawing/2014/main" id="{4B2616C0-D2FA-62BC-0B4E-560887EC6926}"/>
                  </a:ext>
                </a:extLst>
              </p:cNvPr>
              <p:cNvSpPr/>
              <p:nvPr/>
            </p:nvSpPr>
            <p:spPr>
              <a:xfrm>
                <a:off x="9434725" y="489129"/>
                <a:ext cx="210675" cy="214917"/>
              </a:xfrm>
              <a:custGeom>
                <a:avLst/>
                <a:gdLst/>
                <a:ahLst/>
                <a:cxnLst/>
                <a:rect l="l" t="t" r="r" b="b"/>
                <a:pathLst>
                  <a:path w="149" h="152" extrusionOk="0">
                    <a:moveTo>
                      <a:pt x="13" y="71"/>
                    </a:moveTo>
                    <a:cubicBezTo>
                      <a:pt x="-5" y="51"/>
                      <a:pt x="-6" y="31"/>
                      <a:pt x="13" y="13"/>
                    </a:cubicBezTo>
                    <a:cubicBezTo>
                      <a:pt x="31" y="-5"/>
                      <a:pt x="52" y="-4"/>
                      <a:pt x="71" y="16"/>
                    </a:cubicBezTo>
                    <a:lnTo>
                      <a:pt x="83" y="29"/>
                    </a:lnTo>
                    <a:lnTo>
                      <a:pt x="65" y="46"/>
                    </a:lnTo>
                    <a:lnTo>
                      <a:pt x="51" y="32"/>
                    </a:lnTo>
                    <a:cubicBezTo>
                      <a:pt x="44" y="24"/>
                      <a:pt x="37" y="24"/>
                      <a:pt x="30" y="30"/>
                    </a:cubicBezTo>
                    <a:cubicBezTo>
                      <a:pt x="24" y="36"/>
                      <a:pt x="24" y="43"/>
                      <a:pt x="32" y="51"/>
                    </a:cubicBezTo>
                    <a:lnTo>
                      <a:pt x="98" y="120"/>
                    </a:lnTo>
                    <a:cubicBezTo>
                      <a:pt x="105" y="128"/>
                      <a:pt x="112" y="128"/>
                      <a:pt x="118" y="122"/>
                    </a:cubicBezTo>
                    <a:cubicBezTo>
                      <a:pt x="125" y="116"/>
                      <a:pt x="125" y="109"/>
                      <a:pt x="117" y="101"/>
                    </a:cubicBezTo>
                    <a:lnTo>
                      <a:pt x="100" y="83"/>
                    </a:lnTo>
                    <a:lnTo>
                      <a:pt x="118" y="65"/>
                    </a:lnTo>
                    <a:lnTo>
                      <a:pt x="134" y="82"/>
                    </a:lnTo>
                    <a:cubicBezTo>
                      <a:pt x="153" y="101"/>
                      <a:pt x="153" y="122"/>
                      <a:pt x="135" y="140"/>
                    </a:cubicBezTo>
                    <a:cubicBezTo>
                      <a:pt x="116" y="158"/>
                      <a:pt x="95" y="156"/>
                      <a:pt x="77" y="137"/>
                    </a:cubicBezTo>
                    <a:lnTo>
                      <a:pt x="13" y="71"/>
                    </a:lnTo>
                    <a:close/>
                  </a:path>
                </a:pathLst>
              </a:custGeom>
              <a:solidFill>
                <a:schemeClr val="accent6"/>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9" name="Google Shape;1194;p45">
                <a:extLst>
                  <a:ext uri="{FF2B5EF4-FFF2-40B4-BE49-F238E27FC236}">
                    <a16:creationId xmlns:a16="http://schemas.microsoft.com/office/drawing/2014/main" id="{D7C2DA60-0DF5-6423-119F-850A19D764C8}"/>
                  </a:ext>
                </a:extLst>
              </p:cNvPr>
              <p:cNvSpPr/>
              <p:nvPr/>
            </p:nvSpPr>
            <p:spPr>
              <a:xfrm>
                <a:off x="9559150" y="397224"/>
                <a:ext cx="175327" cy="219159"/>
              </a:xfrm>
              <a:custGeom>
                <a:avLst/>
                <a:gdLst/>
                <a:ahLst/>
                <a:cxnLst/>
                <a:rect l="l" t="t" r="r" b="b"/>
                <a:pathLst>
                  <a:path w="124" h="155" extrusionOk="0">
                    <a:moveTo>
                      <a:pt x="102" y="155"/>
                    </a:moveTo>
                    <a:lnTo>
                      <a:pt x="0" y="16"/>
                    </a:lnTo>
                    <a:lnTo>
                      <a:pt x="22" y="0"/>
                    </a:lnTo>
                    <a:lnTo>
                      <a:pt x="124" y="139"/>
                    </a:lnTo>
                    <a:lnTo>
                      <a:pt x="102" y="155"/>
                    </a:lnTo>
                    <a:close/>
                  </a:path>
                </a:pathLst>
              </a:custGeom>
              <a:solidFill>
                <a:schemeClr val="accent6"/>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0" name="Google Shape;1195;p45">
                <a:extLst>
                  <a:ext uri="{FF2B5EF4-FFF2-40B4-BE49-F238E27FC236}">
                    <a16:creationId xmlns:a16="http://schemas.microsoft.com/office/drawing/2014/main" id="{195BE5CE-EE22-4BE7-5BAB-8E78D55D6577}"/>
                  </a:ext>
                </a:extLst>
              </p:cNvPr>
              <p:cNvSpPr/>
              <p:nvPr/>
            </p:nvSpPr>
            <p:spPr>
              <a:xfrm>
                <a:off x="9662367" y="310974"/>
                <a:ext cx="199364" cy="250265"/>
              </a:xfrm>
              <a:custGeom>
                <a:avLst/>
                <a:gdLst/>
                <a:ahLst/>
                <a:cxnLst/>
                <a:rect l="l" t="t" r="r" b="b"/>
                <a:pathLst>
                  <a:path w="141" h="177" extrusionOk="0">
                    <a:moveTo>
                      <a:pt x="83" y="177"/>
                    </a:moveTo>
                    <a:lnTo>
                      <a:pt x="0" y="27"/>
                    </a:lnTo>
                    <a:lnTo>
                      <a:pt x="36" y="7"/>
                    </a:lnTo>
                    <a:cubicBezTo>
                      <a:pt x="60" y="-6"/>
                      <a:pt x="79" y="0"/>
                      <a:pt x="92" y="25"/>
                    </a:cubicBezTo>
                    <a:lnTo>
                      <a:pt x="134" y="101"/>
                    </a:lnTo>
                    <a:cubicBezTo>
                      <a:pt x="147" y="126"/>
                      <a:pt x="142" y="145"/>
                      <a:pt x="119" y="157"/>
                    </a:cubicBezTo>
                    <a:lnTo>
                      <a:pt x="83" y="177"/>
                    </a:lnTo>
                    <a:moveTo>
                      <a:pt x="95" y="143"/>
                    </a:moveTo>
                    <a:lnTo>
                      <a:pt x="107" y="136"/>
                    </a:lnTo>
                    <a:cubicBezTo>
                      <a:pt x="115" y="132"/>
                      <a:pt x="116" y="125"/>
                      <a:pt x="111" y="115"/>
                    </a:cubicBezTo>
                    <a:lnTo>
                      <a:pt x="68" y="37"/>
                    </a:lnTo>
                    <a:cubicBezTo>
                      <a:pt x="63" y="27"/>
                      <a:pt x="56" y="24"/>
                      <a:pt x="48" y="29"/>
                    </a:cubicBezTo>
                    <a:lnTo>
                      <a:pt x="36" y="35"/>
                    </a:lnTo>
                    <a:lnTo>
                      <a:pt x="95" y="143"/>
                    </a:lnTo>
                    <a:close/>
                  </a:path>
                </a:pathLst>
              </a:custGeom>
              <a:solidFill>
                <a:schemeClr val="accent6"/>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1" name="Google Shape;1196;p45">
                <a:extLst>
                  <a:ext uri="{FF2B5EF4-FFF2-40B4-BE49-F238E27FC236}">
                    <a16:creationId xmlns:a16="http://schemas.microsoft.com/office/drawing/2014/main" id="{E0E10BD0-A6EC-6EB4-8134-82A55D0CFAEC}"/>
                  </a:ext>
                </a:extLst>
              </p:cNvPr>
              <p:cNvSpPr/>
              <p:nvPr/>
            </p:nvSpPr>
            <p:spPr>
              <a:xfrm>
                <a:off x="9846178" y="223310"/>
                <a:ext cx="179569" cy="262991"/>
              </a:xfrm>
              <a:custGeom>
                <a:avLst/>
                <a:gdLst/>
                <a:ahLst/>
                <a:cxnLst/>
                <a:rect l="l" t="t" r="r" b="b"/>
                <a:pathLst>
                  <a:path w="127" h="186" extrusionOk="0">
                    <a:moveTo>
                      <a:pt x="57" y="186"/>
                    </a:moveTo>
                    <a:lnTo>
                      <a:pt x="0" y="24"/>
                    </a:lnTo>
                    <a:lnTo>
                      <a:pt x="69" y="0"/>
                    </a:lnTo>
                    <a:lnTo>
                      <a:pt x="78" y="23"/>
                    </a:lnTo>
                    <a:lnTo>
                      <a:pt x="34" y="38"/>
                    </a:lnTo>
                    <a:lnTo>
                      <a:pt x="49" y="81"/>
                    </a:lnTo>
                    <a:lnTo>
                      <a:pt x="84" y="69"/>
                    </a:lnTo>
                    <a:lnTo>
                      <a:pt x="92" y="92"/>
                    </a:lnTo>
                    <a:lnTo>
                      <a:pt x="57" y="104"/>
                    </a:lnTo>
                    <a:lnTo>
                      <a:pt x="75" y="154"/>
                    </a:lnTo>
                    <a:lnTo>
                      <a:pt x="118" y="138"/>
                    </a:lnTo>
                    <a:lnTo>
                      <a:pt x="127" y="161"/>
                    </a:lnTo>
                    <a:lnTo>
                      <a:pt x="57" y="186"/>
                    </a:lnTo>
                    <a:close/>
                  </a:path>
                </a:pathLst>
              </a:custGeom>
              <a:solidFill>
                <a:schemeClr val="accent6"/>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2" name="Google Shape;1197;p45">
                <a:extLst>
                  <a:ext uri="{FF2B5EF4-FFF2-40B4-BE49-F238E27FC236}">
                    <a16:creationId xmlns:a16="http://schemas.microsoft.com/office/drawing/2014/main" id="{93D5C622-59F0-0F03-0D13-D9919C214ACC}"/>
                  </a:ext>
                </a:extLst>
              </p:cNvPr>
              <p:cNvSpPr/>
              <p:nvPr/>
            </p:nvSpPr>
            <p:spPr>
              <a:xfrm>
                <a:off x="10564452" y="234622"/>
                <a:ext cx="168257" cy="260163"/>
              </a:xfrm>
              <a:custGeom>
                <a:avLst/>
                <a:gdLst/>
                <a:ahLst/>
                <a:cxnLst/>
                <a:rect l="l" t="t" r="r" b="b"/>
                <a:pathLst>
                  <a:path w="119" h="184" extrusionOk="0">
                    <a:moveTo>
                      <a:pt x="62" y="175"/>
                    </a:moveTo>
                    <a:lnTo>
                      <a:pt x="69" y="141"/>
                    </a:lnTo>
                    <a:lnTo>
                      <a:pt x="39" y="131"/>
                    </a:lnTo>
                    <a:lnTo>
                      <a:pt x="24" y="161"/>
                    </a:lnTo>
                    <a:lnTo>
                      <a:pt x="0" y="152"/>
                    </a:lnTo>
                    <a:lnTo>
                      <a:pt x="84" y="0"/>
                    </a:lnTo>
                    <a:lnTo>
                      <a:pt x="119" y="13"/>
                    </a:lnTo>
                    <a:lnTo>
                      <a:pt x="87" y="184"/>
                    </a:lnTo>
                    <a:lnTo>
                      <a:pt x="62" y="175"/>
                    </a:lnTo>
                    <a:moveTo>
                      <a:pt x="50" y="110"/>
                    </a:moveTo>
                    <a:lnTo>
                      <a:pt x="73" y="118"/>
                    </a:lnTo>
                    <a:lnTo>
                      <a:pt x="91" y="33"/>
                    </a:lnTo>
                    <a:lnTo>
                      <a:pt x="50" y="110"/>
                    </a:lnTo>
                    <a:close/>
                  </a:path>
                </a:pathLst>
              </a:custGeom>
              <a:solidFill>
                <a:schemeClr val="accent6"/>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1198;p45">
                <a:extLst>
                  <a:ext uri="{FF2B5EF4-FFF2-40B4-BE49-F238E27FC236}">
                    <a16:creationId xmlns:a16="http://schemas.microsoft.com/office/drawing/2014/main" id="{A2534D52-FC45-15C4-E1D6-FBEF7ED0D904}"/>
                  </a:ext>
                </a:extLst>
              </p:cNvPr>
              <p:cNvSpPr/>
              <p:nvPr/>
            </p:nvSpPr>
            <p:spPr>
              <a:xfrm>
                <a:off x="10727054" y="301076"/>
                <a:ext cx="223401" cy="270060"/>
              </a:xfrm>
              <a:custGeom>
                <a:avLst/>
                <a:gdLst/>
                <a:ahLst/>
                <a:cxnLst/>
                <a:rect l="l" t="t" r="r" b="b"/>
                <a:pathLst>
                  <a:path w="158" h="191" extrusionOk="0">
                    <a:moveTo>
                      <a:pt x="0" y="150"/>
                    </a:moveTo>
                    <a:lnTo>
                      <a:pt x="84" y="0"/>
                    </a:lnTo>
                    <a:lnTo>
                      <a:pt x="113" y="17"/>
                    </a:lnTo>
                    <a:lnTo>
                      <a:pt x="86" y="120"/>
                    </a:lnTo>
                    <a:lnTo>
                      <a:pt x="137" y="30"/>
                    </a:lnTo>
                    <a:lnTo>
                      <a:pt x="158" y="42"/>
                    </a:lnTo>
                    <a:lnTo>
                      <a:pt x="73" y="191"/>
                    </a:lnTo>
                    <a:lnTo>
                      <a:pt x="49" y="178"/>
                    </a:lnTo>
                    <a:lnTo>
                      <a:pt x="82" y="53"/>
                    </a:lnTo>
                    <a:lnTo>
                      <a:pt x="20" y="162"/>
                    </a:lnTo>
                    <a:lnTo>
                      <a:pt x="0" y="150"/>
                    </a:lnTo>
                    <a:close/>
                  </a:path>
                </a:pathLst>
              </a:custGeom>
              <a:solidFill>
                <a:schemeClr val="accent6"/>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4" name="Google Shape;1199;p45">
                <a:extLst>
                  <a:ext uri="{FF2B5EF4-FFF2-40B4-BE49-F238E27FC236}">
                    <a16:creationId xmlns:a16="http://schemas.microsoft.com/office/drawing/2014/main" id="{92781E20-C190-3D3A-77B9-1E59D45CF298}"/>
                  </a:ext>
                </a:extLst>
              </p:cNvPr>
              <p:cNvSpPr/>
              <p:nvPr/>
            </p:nvSpPr>
            <p:spPr>
              <a:xfrm>
                <a:off x="10940557" y="479231"/>
                <a:ext cx="192294" cy="203606"/>
              </a:xfrm>
              <a:custGeom>
                <a:avLst/>
                <a:gdLst/>
                <a:ahLst/>
                <a:cxnLst/>
                <a:rect l="l" t="t" r="r" b="b"/>
                <a:pathLst>
                  <a:path w="136" h="144" extrusionOk="0">
                    <a:moveTo>
                      <a:pt x="0" y="126"/>
                    </a:moveTo>
                    <a:lnTo>
                      <a:pt x="116" y="0"/>
                    </a:lnTo>
                    <a:lnTo>
                      <a:pt x="136" y="18"/>
                    </a:lnTo>
                    <a:lnTo>
                      <a:pt x="20" y="144"/>
                    </a:lnTo>
                    <a:lnTo>
                      <a:pt x="0" y="126"/>
                    </a:lnTo>
                    <a:close/>
                  </a:path>
                </a:pathLst>
              </a:custGeom>
              <a:solidFill>
                <a:schemeClr val="accent6"/>
              </a:solidFill>
              <a:ln>
                <a:noFill/>
              </a:ln>
            </p:spPr>
            <p:txBody>
              <a:bodyPr spcFirstLastPara="1" wrap="square" lIns="90000" tIns="6825" rIns="90000" bIns="6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5" name="Google Shape;1200;p45">
                <a:extLst>
                  <a:ext uri="{FF2B5EF4-FFF2-40B4-BE49-F238E27FC236}">
                    <a16:creationId xmlns:a16="http://schemas.microsoft.com/office/drawing/2014/main" id="{5CAA161D-E1BC-A6B5-09B6-4F9A51FB1F22}"/>
                  </a:ext>
                </a:extLst>
              </p:cNvPr>
              <p:cNvSpPr/>
              <p:nvPr/>
            </p:nvSpPr>
            <p:spPr>
              <a:xfrm>
                <a:off x="11008425" y="566895"/>
                <a:ext cx="240368" cy="221987"/>
              </a:xfrm>
              <a:custGeom>
                <a:avLst/>
                <a:gdLst/>
                <a:ahLst/>
                <a:cxnLst/>
                <a:rect l="l" t="t" r="r" b="b"/>
                <a:pathLst>
                  <a:path w="170" h="157" extrusionOk="0">
                    <a:moveTo>
                      <a:pt x="0" y="110"/>
                    </a:moveTo>
                    <a:lnTo>
                      <a:pt x="132" y="0"/>
                    </a:lnTo>
                    <a:lnTo>
                      <a:pt x="159" y="32"/>
                    </a:lnTo>
                    <a:cubicBezTo>
                      <a:pt x="176" y="52"/>
                      <a:pt x="173" y="72"/>
                      <a:pt x="152" y="90"/>
                    </a:cubicBezTo>
                    <a:lnTo>
                      <a:pt x="85" y="145"/>
                    </a:lnTo>
                    <a:cubicBezTo>
                      <a:pt x="63" y="163"/>
                      <a:pt x="44" y="162"/>
                      <a:pt x="27" y="141"/>
                    </a:cubicBezTo>
                    <a:lnTo>
                      <a:pt x="0" y="110"/>
                    </a:lnTo>
                    <a:moveTo>
                      <a:pt x="36" y="115"/>
                    </a:moveTo>
                    <a:lnTo>
                      <a:pt x="45" y="125"/>
                    </a:lnTo>
                    <a:cubicBezTo>
                      <a:pt x="51" y="132"/>
                      <a:pt x="58" y="132"/>
                      <a:pt x="67" y="125"/>
                    </a:cubicBezTo>
                    <a:lnTo>
                      <a:pt x="135" y="68"/>
                    </a:lnTo>
                    <a:cubicBezTo>
                      <a:pt x="144" y="61"/>
                      <a:pt x="145" y="54"/>
                      <a:pt x="140" y="47"/>
                    </a:cubicBezTo>
                    <a:lnTo>
                      <a:pt x="131" y="36"/>
                    </a:lnTo>
                    <a:lnTo>
                      <a:pt x="36" y="115"/>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6" name="Google Shape;1201;p45">
                <a:extLst>
                  <a:ext uri="{FF2B5EF4-FFF2-40B4-BE49-F238E27FC236}">
                    <a16:creationId xmlns:a16="http://schemas.microsoft.com/office/drawing/2014/main" id="{8F73FA3A-B91E-7038-E6BD-BAC11F547799}"/>
                  </a:ext>
                </a:extLst>
              </p:cNvPr>
              <p:cNvSpPr/>
              <p:nvPr/>
            </p:nvSpPr>
            <p:spPr>
              <a:xfrm>
                <a:off x="11110228" y="729497"/>
                <a:ext cx="262991" cy="212089"/>
              </a:xfrm>
              <a:custGeom>
                <a:avLst/>
                <a:gdLst/>
                <a:ahLst/>
                <a:cxnLst/>
                <a:rect l="l" t="t" r="r" b="b"/>
                <a:pathLst>
                  <a:path w="186" h="150" extrusionOk="0">
                    <a:moveTo>
                      <a:pt x="0" y="87"/>
                    </a:moveTo>
                    <a:lnTo>
                      <a:pt x="148" y="0"/>
                    </a:lnTo>
                    <a:lnTo>
                      <a:pt x="186" y="63"/>
                    </a:lnTo>
                    <a:lnTo>
                      <a:pt x="165" y="76"/>
                    </a:lnTo>
                    <a:lnTo>
                      <a:pt x="141" y="36"/>
                    </a:lnTo>
                    <a:lnTo>
                      <a:pt x="102" y="58"/>
                    </a:lnTo>
                    <a:lnTo>
                      <a:pt x="121" y="90"/>
                    </a:lnTo>
                    <a:lnTo>
                      <a:pt x="99" y="103"/>
                    </a:lnTo>
                    <a:lnTo>
                      <a:pt x="81" y="71"/>
                    </a:lnTo>
                    <a:lnTo>
                      <a:pt x="35" y="98"/>
                    </a:lnTo>
                    <a:lnTo>
                      <a:pt x="59" y="138"/>
                    </a:lnTo>
                    <a:lnTo>
                      <a:pt x="38" y="150"/>
                    </a:lnTo>
                    <a:lnTo>
                      <a:pt x="0" y="87"/>
                    </a:lnTo>
                    <a:close/>
                  </a:path>
                </a:pathLst>
              </a:custGeom>
              <a:solidFill>
                <a:schemeClr val="accent6"/>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1202;p45">
                <a:extLst>
                  <a:ext uri="{FF2B5EF4-FFF2-40B4-BE49-F238E27FC236}">
                    <a16:creationId xmlns:a16="http://schemas.microsoft.com/office/drawing/2014/main" id="{7CE05434-3984-80D4-5F57-696BF14A02E3}"/>
                  </a:ext>
                </a:extLst>
              </p:cNvPr>
              <p:cNvSpPr/>
              <p:nvPr/>
            </p:nvSpPr>
            <p:spPr>
              <a:xfrm>
                <a:off x="11180925" y="923205"/>
                <a:ext cx="258749" cy="173913"/>
              </a:xfrm>
              <a:custGeom>
                <a:avLst/>
                <a:gdLst/>
                <a:ahLst/>
                <a:cxnLst/>
                <a:rect l="l" t="t" r="r" b="b"/>
                <a:pathLst>
                  <a:path w="183" h="123" extrusionOk="0">
                    <a:moveTo>
                      <a:pt x="23" y="98"/>
                    </a:moveTo>
                    <a:lnTo>
                      <a:pt x="53" y="81"/>
                    </a:lnTo>
                    <a:lnTo>
                      <a:pt x="42" y="52"/>
                    </a:lnTo>
                    <a:lnTo>
                      <a:pt x="9" y="60"/>
                    </a:lnTo>
                    <a:lnTo>
                      <a:pt x="0" y="37"/>
                    </a:lnTo>
                    <a:lnTo>
                      <a:pt x="170" y="0"/>
                    </a:lnTo>
                    <a:lnTo>
                      <a:pt x="183" y="34"/>
                    </a:lnTo>
                    <a:lnTo>
                      <a:pt x="33" y="123"/>
                    </a:lnTo>
                    <a:lnTo>
                      <a:pt x="23" y="98"/>
                    </a:lnTo>
                    <a:moveTo>
                      <a:pt x="65" y="47"/>
                    </a:moveTo>
                    <a:lnTo>
                      <a:pt x="73" y="69"/>
                    </a:lnTo>
                    <a:lnTo>
                      <a:pt x="150" y="27"/>
                    </a:lnTo>
                    <a:lnTo>
                      <a:pt x="65" y="47"/>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58" name="Google Shape;1203;p45">
              <a:extLst>
                <a:ext uri="{FF2B5EF4-FFF2-40B4-BE49-F238E27FC236}">
                  <a16:creationId xmlns:a16="http://schemas.microsoft.com/office/drawing/2014/main" id="{8F697230-8B90-9E88-838F-653101F57A9B}"/>
                </a:ext>
              </a:extLst>
            </p:cNvPr>
            <p:cNvSpPr/>
            <p:nvPr/>
          </p:nvSpPr>
          <p:spPr>
            <a:xfrm>
              <a:off x="10616768" y="2153323"/>
              <a:ext cx="224814" cy="223401"/>
            </a:xfrm>
            <a:custGeom>
              <a:avLst/>
              <a:gdLst/>
              <a:ahLst/>
              <a:cxnLst/>
              <a:rect l="l" t="t" r="r" b="b"/>
              <a:pathLst>
                <a:path w="159" h="158" extrusionOk="0">
                  <a:moveTo>
                    <a:pt x="105" y="58"/>
                  </a:moveTo>
                  <a:lnTo>
                    <a:pt x="154" y="73"/>
                  </a:lnTo>
                  <a:cubicBezTo>
                    <a:pt x="160" y="75"/>
                    <a:pt x="160" y="82"/>
                    <a:pt x="154" y="83"/>
                  </a:cubicBezTo>
                  <a:lnTo>
                    <a:pt x="105" y="97"/>
                  </a:lnTo>
                  <a:cubicBezTo>
                    <a:pt x="103" y="98"/>
                    <a:pt x="101" y="99"/>
                    <a:pt x="101" y="101"/>
                  </a:cubicBezTo>
                  <a:lnTo>
                    <a:pt x="85" y="154"/>
                  </a:lnTo>
                  <a:cubicBezTo>
                    <a:pt x="83" y="159"/>
                    <a:pt x="76" y="159"/>
                    <a:pt x="74" y="154"/>
                  </a:cubicBezTo>
                  <a:lnTo>
                    <a:pt x="58" y="106"/>
                  </a:lnTo>
                  <a:cubicBezTo>
                    <a:pt x="57" y="104"/>
                    <a:pt x="56" y="103"/>
                    <a:pt x="54" y="102"/>
                  </a:cubicBezTo>
                  <a:lnTo>
                    <a:pt x="3" y="84"/>
                  </a:lnTo>
                  <a:cubicBezTo>
                    <a:pt x="-2" y="82"/>
                    <a:pt x="-2" y="76"/>
                    <a:pt x="3" y="74"/>
                  </a:cubicBezTo>
                  <a:lnTo>
                    <a:pt x="56" y="59"/>
                  </a:lnTo>
                  <a:cubicBezTo>
                    <a:pt x="57" y="59"/>
                    <a:pt x="59" y="57"/>
                    <a:pt x="59" y="55"/>
                  </a:cubicBezTo>
                  <a:lnTo>
                    <a:pt x="74" y="4"/>
                  </a:lnTo>
                  <a:cubicBezTo>
                    <a:pt x="76" y="-1"/>
                    <a:pt x="83" y="-1"/>
                    <a:pt x="85" y="4"/>
                  </a:cubicBezTo>
                  <a:lnTo>
                    <a:pt x="101" y="55"/>
                  </a:lnTo>
                  <a:cubicBezTo>
                    <a:pt x="102" y="56"/>
                    <a:pt x="103" y="58"/>
                    <a:pt x="105" y="58"/>
                  </a:cubicBezTo>
                  <a:close/>
                </a:path>
              </a:pathLst>
            </a:custGeom>
            <a:solidFill>
              <a:srgbClr val="FFFFFF"/>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59" name="Google Shape;1204;p45">
              <a:extLst>
                <a:ext uri="{FF2B5EF4-FFF2-40B4-BE49-F238E27FC236}">
                  <a16:creationId xmlns:a16="http://schemas.microsoft.com/office/drawing/2014/main" id="{6A2D54D8-A72E-35D4-87E6-2A716632E18B}"/>
                </a:ext>
              </a:extLst>
            </p:cNvPr>
            <p:cNvGrpSpPr/>
            <p:nvPr/>
          </p:nvGrpSpPr>
          <p:grpSpPr>
            <a:xfrm>
              <a:off x="9298988" y="1205991"/>
              <a:ext cx="1997879" cy="270060"/>
              <a:chOff x="9298988" y="1205991"/>
              <a:chExt cx="1997879" cy="270060"/>
            </a:xfrm>
          </p:grpSpPr>
          <p:sp>
            <p:nvSpPr>
              <p:cNvPr id="2064" name="Google Shape;1205;p45">
                <a:extLst>
                  <a:ext uri="{FF2B5EF4-FFF2-40B4-BE49-F238E27FC236}">
                    <a16:creationId xmlns:a16="http://schemas.microsoft.com/office/drawing/2014/main" id="{03F7AB80-330C-2F48-2C56-BB2851894863}"/>
                  </a:ext>
                </a:extLst>
              </p:cNvPr>
              <p:cNvSpPr/>
              <p:nvPr/>
            </p:nvSpPr>
            <p:spPr>
              <a:xfrm>
                <a:off x="11073466" y="1205991"/>
                <a:ext cx="223401" cy="223401"/>
              </a:xfrm>
              <a:custGeom>
                <a:avLst/>
                <a:gdLst/>
                <a:ahLst/>
                <a:cxnLst/>
                <a:rect l="l" t="t" r="r" b="b"/>
                <a:pathLst>
                  <a:path w="158" h="158" extrusionOk="0">
                    <a:moveTo>
                      <a:pt x="105" y="58"/>
                    </a:moveTo>
                    <a:lnTo>
                      <a:pt x="154" y="74"/>
                    </a:lnTo>
                    <a:cubicBezTo>
                      <a:pt x="159" y="75"/>
                      <a:pt x="159" y="83"/>
                      <a:pt x="154" y="84"/>
                    </a:cubicBezTo>
                    <a:lnTo>
                      <a:pt x="105" y="98"/>
                    </a:lnTo>
                    <a:cubicBezTo>
                      <a:pt x="103" y="99"/>
                      <a:pt x="101" y="100"/>
                      <a:pt x="101" y="102"/>
                    </a:cubicBezTo>
                    <a:lnTo>
                      <a:pt x="84" y="155"/>
                    </a:lnTo>
                    <a:cubicBezTo>
                      <a:pt x="83" y="160"/>
                      <a:pt x="76" y="160"/>
                      <a:pt x="74" y="155"/>
                    </a:cubicBezTo>
                    <a:lnTo>
                      <a:pt x="58" y="107"/>
                    </a:lnTo>
                    <a:cubicBezTo>
                      <a:pt x="57" y="105"/>
                      <a:pt x="56" y="104"/>
                      <a:pt x="54" y="103"/>
                    </a:cubicBezTo>
                    <a:lnTo>
                      <a:pt x="3" y="85"/>
                    </a:lnTo>
                    <a:cubicBezTo>
                      <a:pt x="-2" y="83"/>
                      <a:pt x="-2" y="76"/>
                      <a:pt x="3" y="74"/>
                    </a:cubicBezTo>
                    <a:lnTo>
                      <a:pt x="55" y="59"/>
                    </a:lnTo>
                    <a:cubicBezTo>
                      <a:pt x="57" y="59"/>
                      <a:pt x="59" y="57"/>
                      <a:pt x="59" y="55"/>
                    </a:cubicBezTo>
                    <a:lnTo>
                      <a:pt x="74" y="4"/>
                    </a:lnTo>
                    <a:cubicBezTo>
                      <a:pt x="76" y="-1"/>
                      <a:pt x="83" y="-1"/>
                      <a:pt x="85" y="4"/>
                    </a:cubicBezTo>
                    <a:lnTo>
                      <a:pt x="101" y="55"/>
                    </a:lnTo>
                    <a:cubicBezTo>
                      <a:pt x="101" y="57"/>
                      <a:pt x="103" y="58"/>
                      <a:pt x="105" y="58"/>
                    </a:cubicBezTo>
                    <a:close/>
                  </a:path>
                </a:pathLst>
              </a:custGeom>
              <a:solidFill>
                <a:schemeClr val="accent6"/>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5" name="Google Shape;1206;p45">
                <a:extLst>
                  <a:ext uri="{FF2B5EF4-FFF2-40B4-BE49-F238E27FC236}">
                    <a16:creationId xmlns:a16="http://schemas.microsoft.com/office/drawing/2014/main" id="{385723B8-FDE6-1B7F-0C08-4CF80A9A6ECB}"/>
                  </a:ext>
                </a:extLst>
              </p:cNvPr>
              <p:cNvSpPr/>
              <p:nvPr/>
            </p:nvSpPr>
            <p:spPr>
              <a:xfrm>
                <a:off x="9298988" y="1251236"/>
                <a:ext cx="223401" cy="224814"/>
              </a:xfrm>
              <a:custGeom>
                <a:avLst/>
                <a:gdLst/>
                <a:ahLst/>
                <a:cxnLst/>
                <a:rect l="l" t="t" r="r" b="b"/>
                <a:pathLst>
                  <a:path w="158" h="159" extrusionOk="0">
                    <a:moveTo>
                      <a:pt x="104" y="59"/>
                    </a:moveTo>
                    <a:lnTo>
                      <a:pt x="154" y="74"/>
                    </a:lnTo>
                    <a:cubicBezTo>
                      <a:pt x="159" y="75"/>
                      <a:pt x="159" y="83"/>
                      <a:pt x="154" y="84"/>
                    </a:cubicBezTo>
                    <a:lnTo>
                      <a:pt x="104" y="98"/>
                    </a:lnTo>
                    <a:cubicBezTo>
                      <a:pt x="103" y="99"/>
                      <a:pt x="101" y="100"/>
                      <a:pt x="101" y="102"/>
                    </a:cubicBezTo>
                    <a:lnTo>
                      <a:pt x="84" y="155"/>
                    </a:lnTo>
                    <a:cubicBezTo>
                      <a:pt x="83" y="160"/>
                      <a:pt x="75" y="161"/>
                      <a:pt x="74" y="155"/>
                    </a:cubicBezTo>
                    <a:lnTo>
                      <a:pt x="57" y="107"/>
                    </a:lnTo>
                    <a:cubicBezTo>
                      <a:pt x="57" y="105"/>
                      <a:pt x="56" y="104"/>
                      <a:pt x="54" y="104"/>
                    </a:cubicBezTo>
                    <a:lnTo>
                      <a:pt x="3" y="85"/>
                    </a:lnTo>
                    <a:cubicBezTo>
                      <a:pt x="-2" y="83"/>
                      <a:pt x="-2" y="76"/>
                      <a:pt x="3" y="74"/>
                    </a:cubicBezTo>
                    <a:lnTo>
                      <a:pt x="55" y="59"/>
                    </a:lnTo>
                    <a:cubicBezTo>
                      <a:pt x="57" y="59"/>
                      <a:pt x="59" y="57"/>
                      <a:pt x="59" y="56"/>
                    </a:cubicBezTo>
                    <a:lnTo>
                      <a:pt x="74" y="4"/>
                    </a:lnTo>
                    <a:cubicBezTo>
                      <a:pt x="76" y="-1"/>
                      <a:pt x="83" y="-1"/>
                      <a:pt x="85" y="4"/>
                    </a:cubicBezTo>
                    <a:lnTo>
                      <a:pt x="101" y="55"/>
                    </a:lnTo>
                    <a:cubicBezTo>
                      <a:pt x="101" y="57"/>
                      <a:pt x="103" y="58"/>
                      <a:pt x="104" y="59"/>
                    </a:cubicBezTo>
                    <a:close/>
                  </a:path>
                </a:pathLst>
              </a:custGeom>
              <a:solidFill>
                <a:schemeClr val="accent6"/>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60" name="Google Shape;1207;p45">
              <a:extLst>
                <a:ext uri="{FF2B5EF4-FFF2-40B4-BE49-F238E27FC236}">
                  <a16:creationId xmlns:a16="http://schemas.microsoft.com/office/drawing/2014/main" id="{AA9D7F39-1C35-3633-766E-10875CD932B4}"/>
                </a:ext>
              </a:extLst>
            </p:cNvPr>
            <p:cNvGrpSpPr/>
            <p:nvPr/>
          </p:nvGrpSpPr>
          <p:grpSpPr>
            <a:xfrm>
              <a:off x="9361201" y="124335"/>
              <a:ext cx="1787204" cy="1867799"/>
              <a:chOff x="9361201" y="124335"/>
              <a:chExt cx="1787204" cy="1867799"/>
            </a:xfrm>
          </p:grpSpPr>
          <p:sp>
            <p:nvSpPr>
              <p:cNvPr id="2061" name="Google Shape;1208;p45">
                <a:extLst>
                  <a:ext uri="{FF2B5EF4-FFF2-40B4-BE49-F238E27FC236}">
                    <a16:creationId xmlns:a16="http://schemas.microsoft.com/office/drawing/2014/main" id="{B92BE009-62D0-E087-823B-285B2D98BE04}"/>
                  </a:ext>
                </a:extLst>
              </p:cNvPr>
              <p:cNvSpPr/>
              <p:nvPr/>
            </p:nvSpPr>
            <p:spPr>
              <a:xfrm>
                <a:off x="10191176" y="124335"/>
                <a:ext cx="247437" cy="248851"/>
              </a:xfrm>
              <a:custGeom>
                <a:avLst/>
                <a:gdLst/>
                <a:ahLst/>
                <a:cxnLst/>
                <a:rect l="l" t="t" r="r" b="b"/>
                <a:pathLst>
                  <a:path w="175" h="176" extrusionOk="0">
                    <a:moveTo>
                      <a:pt x="87" y="176"/>
                    </a:moveTo>
                    <a:cubicBezTo>
                      <a:pt x="39" y="176"/>
                      <a:pt x="0" y="136"/>
                      <a:pt x="0" y="88"/>
                    </a:cubicBezTo>
                    <a:cubicBezTo>
                      <a:pt x="0" y="40"/>
                      <a:pt x="39" y="0"/>
                      <a:pt x="87" y="0"/>
                    </a:cubicBezTo>
                    <a:cubicBezTo>
                      <a:pt x="136" y="0"/>
                      <a:pt x="175" y="40"/>
                      <a:pt x="175" y="88"/>
                    </a:cubicBezTo>
                    <a:cubicBezTo>
                      <a:pt x="175" y="136"/>
                      <a:pt x="136" y="176"/>
                      <a:pt x="87" y="176"/>
                    </a:cubicBezTo>
                    <a:moveTo>
                      <a:pt x="87" y="13"/>
                    </a:moveTo>
                    <a:cubicBezTo>
                      <a:pt x="46" y="13"/>
                      <a:pt x="13" y="47"/>
                      <a:pt x="13" y="88"/>
                    </a:cubicBezTo>
                    <a:cubicBezTo>
                      <a:pt x="13" y="129"/>
                      <a:pt x="46" y="163"/>
                      <a:pt x="87" y="163"/>
                    </a:cubicBezTo>
                    <a:cubicBezTo>
                      <a:pt x="129" y="163"/>
                      <a:pt x="162" y="129"/>
                      <a:pt x="162" y="88"/>
                    </a:cubicBezTo>
                    <a:cubicBezTo>
                      <a:pt x="162" y="47"/>
                      <a:pt x="129" y="13"/>
                      <a:pt x="87" y="1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2" name="Google Shape;1209;p45">
                <a:extLst>
                  <a:ext uri="{FF2B5EF4-FFF2-40B4-BE49-F238E27FC236}">
                    <a16:creationId xmlns:a16="http://schemas.microsoft.com/office/drawing/2014/main" id="{F21B76D6-E106-BF8D-C1F0-B1740EBECC4B}"/>
                  </a:ext>
                </a:extLst>
              </p:cNvPr>
              <p:cNvSpPr/>
              <p:nvPr/>
            </p:nvSpPr>
            <p:spPr>
              <a:xfrm>
                <a:off x="9361201" y="1739042"/>
                <a:ext cx="233298" cy="233298"/>
              </a:xfrm>
              <a:custGeom>
                <a:avLst/>
                <a:gdLst/>
                <a:ahLst/>
                <a:cxnLst/>
                <a:rect l="l" t="t" r="r" b="b"/>
                <a:pathLst>
                  <a:path w="165" h="165" extrusionOk="0">
                    <a:moveTo>
                      <a:pt x="83" y="165"/>
                    </a:moveTo>
                    <a:cubicBezTo>
                      <a:pt x="37" y="165"/>
                      <a:pt x="0" y="127"/>
                      <a:pt x="0" y="82"/>
                    </a:cubicBezTo>
                    <a:cubicBezTo>
                      <a:pt x="0" y="36"/>
                      <a:pt x="38" y="0"/>
                      <a:pt x="83" y="0"/>
                    </a:cubicBezTo>
                    <a:cubicBezTo>
                      <a:pt x="129" y="0"/>
                      <a:pt x="165" y="36"/>
                      <a:pt x="165" y="82"/>
                    </a:cubicBezTo>
                    <a:cubicBezTo>
                      <a:pt x="165" y="127"/>
                      <a:pt x="128" y="165"/>
                      <a:pt x="83" y="165"/>
                    </a:cubicBezTo>
                    <a:moveTo>
                      <a:pt x="83" y="13"/>
                    </a:moveTo>
                    <a:cubicBezTo>
                      <a:pt x="45" y="13"/>
                      <a:pt x="14" y="44"/>
                      <a:pt x="14" y="82"/>
                    </a:cubicBezTo>
                    <a:cubicBezTo>
                      <a:pt x="14" y="120"/>
                      <a:pt x="45" y="151"/>
                      <a:pt x="83" y="151"/>
                    </a:cubicBezTo>
                    <a:cubicBezTo>
                      <a:pt x="121" y="151"/>
                      <a:pt x="152" y="120"/>
                      <a:pt x="152" y="82"/>
                    </a:cubicBezTo>
                    <a:cubicBezTo>
                      <a:pt x="152" y="44"/>
                      <a:pt x="121" y="13"/>
                      <a:pt x="83"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3" name="Google Shape;1210;p45">
                <a:extLst>
                  <a:ext uri="{FF2B5EF4-FFF2-40B4-BE49-F238E27FC236}">
                    <a16:creationId xmlns:a16="http://schemas.microsoft.com/office/drawing/2014/main" id="{64ABDACF-26EF-266E-E308-2807CF2658FA}"/>
                  </a:ext>
                </a:extLst>
              </p:cNvPr>
              <p:cNvSpPr/>
              <p:nvPr/>
            </p:nvSpPr>
            <p:spPr>
              <a:xfrm>
                <a:off x="10915106" y="1758837"/>
                <a:ext cx="233298" cy="233298"/>
              </a:xfrm>
              <a:custGeom>
                <a:avLst/>
                <a:gdLst/>
                <a:ahLst/>
                <a:cxnLst/>
                <a:rect l="l" t="t" r="r" b="b"/>
                <a:pathLst>
                  <a:path w="165" h="165" extrusionOk="0">
                    <a:moveTo>
                      <a:pt x="82" y="165"/>
                    </a:moveTo>
                    <a:cubicBezTo>
                      <a:pt x="37" y="165"/>
                      <a:pt x="0" y="127"/>
                      <a:pt x="0" y="82"/>
                    </a:cubicBezTo>
                    <a:cubicBezTo>
                      <a:pt x="0" y="36"/>
                      <a:pt x="37" y="0"/>
                      <a:pt x="82" y="0"/>
                    </a:cubicBezTo>
                    <a:cubicBezTo>
                      <a:pt x="128" y="0"/>
                      <a:pt x="165" y="36"/>
                      <a:pt x="165" y="82"/>
                    </a:cubicBezTo>
                    <a:cubicBezTo>
                      <a:pt x="165" y="127"/>
                      <a:pt x="128" y="165"/>
                      <a:pt x="82" y="165"/>
                    </a:cubicBezTo>
                    <a:moveTo>
                      <a:pt x="82" y="13"/>
                    </a:moveTo>
                    <a:cubicBezTo>
                      <a:pt x="44" y="13"/>
                      <a:pt x="13" y="44"/>
                      <a:pt x="13" y="82"/>
                    </a:cubicBezTo>
                    <a:cubicBezTo>
                      <a:pt x="13" y="120"/>
                      <a:pt x="44" y="151"/>
                      <a:pt x="82" y="151"/>
                    </a:cubicBezTo>
                    <a:cubicBezTo>
                      <a:pt x="120" y="151"/>
                      <a:pt x="151" y="120"/>
                      <a:pt x="151" y="82"/>
                    </a:cubicBezTo>
                    <a:cubicBezTo>
                      <a:pt x="151" y="44"/>
                      <a:pt x="120" y="13"/>
                      <a:pt x="82" y="13"/>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1950" name="Google Shape;1950;p61"/>
          <p:cNvSpPr txBox="1">
            <a:spLocks noGrp="1"/>
          </p:cNvSpPr>
          <p:nvPr>
            <p:ph type="title"/>
          </p:nvPr>
        </p:nvSpPr>
        <p:spPr>
          <a:xfrm>
            <a:off x="631780" y="2762079"/>
            <a:ext cx="5029824" cy="6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latin typeface="Roboto" panose="02000000000000000000" pitchFamily="2" charset="0"/>
                <a:ea typeface="Roboto" panose="02000000000000000000" pitchFamily="2" charset="0"/>
                <a:cs typeface="Roboto" panose="02000000000000000000" pitchFamily="2" charset="0"/>
              </a:rPr>
              <a:t>Xây dựng chương trình</a:t>
            </a:r>
            <a:endParaRPr sz="3600">
              <a:latin typeface="Roboto" panose="02000000000000000000" pitchFamily="2" charset="0"/>
              <a:ea typeface="Roboto" panose="02000000000000000000" pitchFamily="2" charset="0"/>
              <a:cs typeface="Roboto" panose="02000000000000000000" pitchFamily="2" charset="0"/>
            </a:endParaRPr>
          </a:p>
        </p:txBody>
      </p:sp>
      <p:sp>
        <p:nvSpPr>
          <p:cNvPr id="4" name="Google Shape;545;p36">
            <a:extLst>
              <a:ext uri="{FF2B5EF4-FFF2-40B4-BE49-F238E27FC236}">
                <a16:creationId xmlns:a16="http://schemas.microsoft.com/office/drawing/2014/main" id="{B7DB5F12-216B-7C46-AAEB-337D19546D36}"/>
              </a:ext>
            </a:extLst>
          </p:cNvPr>
          <p:cNvSpPr txBox="1">
            <a:spLocks/>
          </p:cNvSpPr>
          <p:nvPr/>
        </p:nvSpPr>
        <p:spPr>
          <a:xfrm>
            <a:off x="630764" y="1681771"/>
            <a:ext cx="1464110" cy="100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a:solidFill>
                  <a:srgbClr val="C23825"/>
                </a:solidFill>
                <a:latin typeface="Roboto" panose="02000000000000000000" pitchFamily="2" charset="0"/>
                <a:ea typeface="Roboto" panose="02000000000000000000" pitchFamily="2" charset="0"/>
                <a:cs typeface="Roboto" panose="02000000000000000000" pitchFamily="2" charset="0"/>
              </a:rPr>
              <a:t>04</a:t>
            </a:r>
          </a:p>
        </p:txBody>
      </p:sp>
      <p:grpSp>
        <p:nvGrpSpPr>
          <p:cNvPr id="46" name="Google Shape;2075;p62">
            <a:extLst>
              <a:ext uri="{FF2B5EF4-FFF2-40B4-BE49-F238E27FC236}">
                <a16:creationId xmlns:a16="http://schemas.microsoft.com/office/drawing/2014/main" id="{5A282BFB-7B27-9DF5-C939-5BF98A43231C}"/>
              </a:ext>
            </a:extLst>
          </p:cNvPr>
          <p:cNvGrpSpPr/>
          <p:nvPr/>
        </p:nvGrpSpPr>
        <p:grpSpPr>
          <a:xfrm>
            <a:off x="5337843" y="1627645"/>
            <a:ext cx="1607138" cy="1607138"/>
            <a:chOff x="2591975" y="-487697"/>
            <a:chExt cx="2054375" cy="2054375"/>
          </a:xfrm>
        </p:grpSpPr>
        <p:sp>
          <p:nvSpPr>
            <p:cNvPr id="47" name="Google Shape;2076;p62">
              <a:extLst>
                <a:ext uri="{FF2B5EF4-FFF2-40B4-BE49-F238E27FC236}">
                  <a16:creationId xmlns:a16="http://schemas.microsoft.com/office/drawing/2014/main" id="{7379F60B-6EAD-22AE-D6CE-5D4AEDA676AA}"/>
                </a:ext>
              </a:extLst>
            </p:cNvPr>
            <p:cNvSpPr/>
            <p:nvPr/>
          </p:nvSpPr>
          <p:spPr>
            <a:xfrm>
              <a:off x="2591975" y="-487697"/>
              <a:ext cx="2054375" cy="2054375"/>
            </a:xfrm>
            <a:custGeom>
              <a:avLst/>
              <a:gdLst/>
              <a:ahLst/>
              <a:cxnLst/>
              <a:rect l="l" t="t" r="r" b="b"/>
              <a:pathLst>
                <a:path w="1924" h="1924" extrusionOk="0">
                  <a:moveTo>
                    <a:pt x="962" y="1924"/>
                  </a:moveTo>
                  <a:cubicBezTo>
                    <a:pt x="912" y="1924"/>
                    <a:pt x="862" y="1920"/>
                    <a:pt x="813" y="1912"/>
                  </a:cubicBezTo>
                  <a:cubicBezTo>
                    <a:pt x="712" y="1896"/>
                    <a:pt x="615" y="1865"/>
                    <a:pt x="524" y="1818"/>
                  </a:cubicBezTo>
                  <a:cubicBezTo>
                    <a:pt x="369" y="1739"/>
                    <a:pt x="238" y="1618"/>
                    <a:pt x="145" y="1470"/>
                  </a:cubicBezTo>
                  <a:cubicBezTo>
                    <a:pt x="50" y="1318"/>
                    <a:pt x="0" y="1142"/>
                    <a:pt x="0" y="962"/>
                  </a:cubicBezTo>
                  <a:cubicBezTo>
                    <a:pt x="0" y="839"/>
                    <a:pt x="23" y="719"/>
                    <a:pt x="68" y="606"/>
                  </a:cubicBezTo>
                  <a:cubicBezTo>
                    <a:pt x="155" y="387"/>
                    <a:pt x="319" y="209"/>
                    <a:pt x="529" y="103"/>
                  </a:cubicBezTo>
                  <a:cubicBezTo>
                    <a:pt x="664" y="35"/>
                    <a:pt x="810" y="0"/>
                    <a:pt x="962" y="0"/>
                  </a:cubicBezTo>
                  <a:cubicBezTo>
                    <a:pt x="1128" y="0"/>
                    <a:pt x="1291" y="43"/>
                    <a:pt x="1434" y="124"/>
                  </a:cubicBezTo>
                  <a:cubicBezTo>
                    <a:pt x="1574" y="203"/>
                    <a:pt x="1692" y="316"/>
                    <a:pt x="1777" y="451"/>
                  </a:cubicBezTo>
                  <a:cubicBezTo>
                    <a:pt x="1836" y="545"/>
                    <a:pt x="1878" y="648"/>
                    <a:pt x="1902" y="756"/>
                  </a:cubicBezTo>
                  <a:cubicBezTo>
                    <a:pt x="1902" y="757"/>
                    <a:pt x="1902" y="759"/>
                    <a:pt x="1903" y="761"/>
                  </a:cubicBezTo>
                  <a:cubicBezTo>
                    <a:pt x="1908" y="787"/>
                    <a:pt x="1913" y="814"/>
                    <a:pt x="1916" y="841"/>
                  </a:cubicBezTo>
                  <a:cubicBezTo>
                    <a:pt x="1918" y="856"/>
                    <a:pt x="1920" y="870"/>
                    <a:pt x="1921" y="884"/>
                  </a:cubicBezTo>
                  <a:cubicBezTo>
                    <a:pt x="1923" y="909"/>
                    <a:pt x="1924" y="936"/>
                    <a:pt x="1924" y="962"/>
                  </a:cubicBezTo>
                  <a:cubicBezTo>
                    <a:pt x="1924" y="1140"/>
                    <a:pt x="1875" y="1313"/>
                    <a:pt x="1782" y="1464"/>
                  </a:cubicBezTo>
                  <a:lnTo>
                    <a:pt x="1781" y="1467"/>
                  </a:lnTo>
                  <a:cubicBezTo>
                    <a:pt x="1765" y="1493"/>
                    <a:pt x="1747" y="1519"/>
                    <a:pt x="1729" y="1543"/>
                  </a:cubicBezTo>
                  <a:cubicBezTo>
                    <a:pt x="1641" y="1658"/>
                    <a:pt x="1526" y="1754"/>
                    <a:pt x="1397" y="1820"/>
                  </a:cubicBezTo>
                  <a:cubicBezTo>
                    <a:pt x="1261" y="1889"/>
                    <a:pt x="1115" y="1924"/>
                    <a:pt x="962" y="1924"/>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2077;p62">
              <a:extLst>
                <a:ext uri="{FF2B5EF4-FFF2-40B4-BE49-F238E27FC236}">
                  <a16:creationId xmlns:a16="http://schemas.microsoft.com/office/drawing/2014/main" id="{3F0BBEEA-5BDD-F6E5-FCCC-6421E056BCAC}"/>
                </a:ext>
              </a:extLst>
            </p:cNvPr>
            <p:cNvSpPr/>
            <p:nvPr/>
          </p:nvSpPr>
          <p:spPr>
            <a:xfrm>
              <a:off x="2661380" y="-448190"/>
              <a:ext cx="1851500" cy="1975361"/>
            </a:xfrm>
            <a:custGeom>
              <a:avLst/>
              <a:gdLst/>
              <a:ahLst/>
              <a:cxnLst/>
              <a:rect l="l" t="t" r="r" b="b"/>
              <a:pathLst>
                <a:path w="1734" h="1850" extrusionOk="0">
                  <a:moveTo>
                    <a:pt x="1523" y="884"/>
                  </a:moveTo>
                  <a:cubicBezTo>
                    <a:pt x="1523" y="1194"/>
                    <a:pt x="1579" y="1340"/>
                    <a:pt x="1346" y="1507"/>
                  </a:cubicBezTo>
                  <a:cubicBezTo>
                    <a:pt x="1345" y="1507"/>
                    <a:pt x="1234" y="1573"/>
                    <a:pt x="1234" y="1574"/>
                  </a:cubicBezTo>
                  <a:cubicBezTo>
                    <a:pt x="1090" y="1677"/>
                    <a:pt x="1133" y="1815"/>
                    <a:pt x="944" y="1821"/>
                  </a:cubicBezTo>
                  <a:cubicBezTo>
                    <a:pt x="942" y="1822"/>
                    <a:pt x="946" y="1821"/>
                    <a:pt x="944" y="1821"/>
                  </a:cubicBezTo>
                  <a:cubicBezTo>
                    <a:pt x="942" y="1822"/>
                    <a:pt x="919" y="1849"/>
                    <a:pt x="917" y="1849"/>
                  </a:cubicBezTo>
                  <a:cubicBezTo>
                    <a:pt x="911" y="1850"/>
                    <a:pt x="904" y="1850"/>
                    <a:pt x="897" y="1850"/>
                  </a:cubicBezTo>
                  <a:cubicBezTo>
                    <a:pt x="465" y="1850"/>
                    <a:pt x="102" y="1553"/>
                    <a:pt x="0" y="1152"/>
                  </a:cubicBezTo>
                  <a:cubicBezTo>
                    <a:pt x="-18" y="1079"/>
                    <a:pt x="299" y="936"/>
                    <a:pt x="299" y="858"/>
                  </a:cubicBezTo>
                  <a:cubicBezTo>
                    <a:pt x="299" y="422"/>
                    <a:pt x="274" y="123"/>
                    <a:pt x="680" y="26"/>
                  </a:cubicBezTo>
                  <a:cubicBezTo>
                    <a:pt x="750" y="9"/>
                    <a:pt x="822" y="0"/>
                    <a:pt x="897" y="0"/>
                  </a:cubicBezTo>
                  <a:cubicBezTo>
                    <a:pt x="1259" y="0"/>
                    <a:pt x="1572" y="208"/>
                    <a:pt x="1724" y="511"/>
                  </a:cubicBezTo>
                  <a:cubicBezTo>
                    <a:pt x="1787" y="635"/>
                    <a:pt x="1523" y="735"/>
                    <a:pt x="1523" y="88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9" name="Google Shape;2078;p62">
              <a:extLst>
                <a:ext uri="{FF2B5EF4-FFF2-40B4-BE49-F238E27FC236}">
                  <a16:creationId xmlns:a16="http://schemas.microsoft.com/office/drawing/2014/main" id="{4F7F3EEB-2D5A-923A-09BD-BCBC68DD5F80}"/>
                </a:ext>
              </a:extLst>
            </p:cNvPr>
            <p:cNvGrpSpPr/>
            <p:nvPr/>
          </p:nvGrpSpPr>
          <p:grpSpPr>
            <a:xfrm>
              <a:off x="2631482" y="-420428"/>
              <a:ext cx="1975361" cy="1761808"/>
              <a:chOff x="2631482" y="-420428"/>
              <a:chExt cx="1975361" cy="1761808"/>
            </a:xfrm>
          </p:grpSpPr>
          <p:sp>
            <p:nvSpPr>
              <p:cNvPr id="2017" name="Google Shape;2079;p62">
                <a:extLst>
                  <a:ext uri="{FF2B5EF4-FFF2-40B4-BE49-F238E27FC236}">
                    <a16:creationId xmlns:a16="http://schemas.microsoft.com/office/drawing/2014/main" id="{DC526D4A-C8EE-496B-A51B-C53BEEAA8D2A}"/>
                  </a:ext>
                </a:extLst>
              </p:cNvPr>
              <p:cNvSpPr/>
              <p:nvPr/>
            </p:nvSpPr>
            <p:spPr>
              <a:xfrm>
                <a:off x="2631482" y="-420428"/>
                <a:ext cx="842465" cy="1207639"/>
              </a:xfrm>
              <a:custGeom>
                <a:avLst/>
                <a:gdLst/>
                <a:ahLst/>
                <a:cxnLst/>
                <a:rect l="l" t="t" r="r" b="b"/>
                <a:pathLst>
                  <a:path w="789" h="1131" extrusionOk="0">
                    <a:moveTo>
                      <a:pt x="783" y="394"/>
                    </a:moveTo>
                    <a:cubicBezTo>
                      <a:pt x="760" y="497"/>
                      <a:pt x="700" y="590"/>
                      <a:pt x="617" y="654"/>
                    </a:cubicBezTo>
                    <a:cubicBezTo>
                      <a:pt x="576" y="685"/>
                      <a:pt x="531" y="709"/>
                      <a:pt x="485" y="733"/>
                    </a:cubicBezTo>
                    <a:cubicBezTo>
                      <a:pt x="458" y="747"/>
                      <a:pt x="426" y="762"/>
                      <a:pt x="397" y="752"/>
                    </a:cubicBezTo>
                    <a:cubicBezTo>
                      <a:pt x="414" y="812"/>
                      <a:pt x="398" y="877"/>
                      <a:pt x="366" y="929"/>
                    </a:cubicBezTo>
                    <a:cubicBezTo>
                      <a:pt x="325" y="996"/>
                      <a:pt x="258" y="1051"/>
                      <a:pt x="191" y="1091"/>
                    </a:cubicBezTo>
                    <a:cubicBezTo>
                      <a:pt x="136" y="1124"/>
                      <a:pt x="78" y="1140"/>
                      <a:pt x="28" y="1126"/>
                    </a:cubicBezTo>
                    <a:cubicBezTo>
                      <a:pt x="10" y="1053"/>
                      <a:pt x="0" y="977"/>
                      <a:pt x="0" y="899"/>
                    </a:cubicBezTo>
                    <a:cubicBezTo>
                      <a:pt x="0" y="463"/>
                      <a:pt x="302" y="97"/>
                      <a:pt x="708" y="0"/>
                    </a:cubicBezTo>
                    <a:cubicBezTo>
                      <a:pt x="755" y="96"/>
                      <a:pt x="806" y="294"/>
                      <a:pt x="783" y="39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8" name="Google Shape;2080;p62">
                <a:extLst>
                  <a:ext uri="{FF2B5EF4-FFF2-40B4-BE49-F238E27FC236}">
                    <a16:creationId xmlns:a16="http://schemas.microsoft.com/office/drawing/2014/main" id="{126ADEC7-FF85-3FA4-B691-57551DE5DE53}"/>
                  </a:ext>
                </a:extLst>
              </p:cNvPr>
              <p:cNvSpPr/>
              <p:nvPr/>
            </p:nvSpPr>
            <p:spPr>
              <a:xfrm>
                <a:off x="4034522" y="97437"/>
                <a:ext cx="572321" cy="1243943"/>
              </a:xfrm>
              <a:custGeom>
                <a:avLst/>
                <a:gdLst/>
                <a:ahLst/>
                <a:cxnLst/>
                <a:rect l="l" t="t" r="r" b="b"/>
                <a:pathLst>
                  <a:path w="536" h="1165" extrusionOk="0">
                    <a:moveTo>
                      <a:pt x="536" y="414"/>
                    </a:moveTo>
                    <a:cubicBezTo>
                      <a:pt x="536" y="723"/>
                      <a:pt x="384" y="997"/>
                      <a:pt x="150" y="1165"/>
                    </a:cubicBezTo>
                    <a:cubicBezTo>
                      <a:pt x="134" y="1157"/>
                      <a:pt x="118" y="1146"/>
                      <a:pt x="104" y="1134"/>
                    </a:cubicBezTo>
                    <a:cubicBezTo>
                      <a:pt x="62" y="1094"/>
                      <a:pt x="36" y="1040"/>
                      <a:pt x="20" y="984"/>
                    </a:cubicBezTo>
                    <a:cubicBezTo>
                      <a:pt x="-12" y="873"/>
                      <a:pt x="-7" y="751"/>
                      <a:pt x="35" y="642"/>
                    </a:cubicBezTo>
                    <a:cubicBezTo>
                      <a:pt x="59" y="581"/>
                      <a:pt x="103" y="517"/>
                      <a:pt x="169" y="510"/>
                    </a:cubicBezTo>
                    <a:cubicBezTo>
                      <a:pt x="143" y="394"/>
                      <a:pt x="153" y="267"/>
                      <a:pt x="214" y="165"/>
                    </a:cubicBezTo>
                    <a:cubicBezTo>
                      <a:pt x="254" y="99"/>
                      <a:pt x="315" y="45"/>
                      <a:pt x="387" y="17"/>
                    </a:cubicBezTo>
                    <a:cubicBezTo>
                      <a:pt x="400" y="12"/>
                      <a:pt x="419" y="5"/>
                      <a:pt x="438" y="0"/>
                    </a:cubicBezTo>
                    <a:cubicBezTo>
                      <a:pt x="501" y="124"/>
                      <a:pt x="536" y="265"/>
                      <a:pt x="536" y="4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0" name="Google Shape;2081;p62">
              <a:extLst>
                <a:ext uri="{FF2B5EF4-FFF2-40B4-BE49-F238E27FC236}">
                  <a16:creationId xmlns:a16="http://schemas.microsoft.com/office/drawing/2014/main" id="{95FD84E4-C3F0-D518-B876-7FAF6349E8AF}"/>
                </a:ext>
              </a:extLst>
            </p:cNvPr>
            <p:cNvSpPr/>
            <p:nvPr/>
          </p:nvSpPr>
          <p:spPr>
            <a:xfrm>
              <a:off x="2826883" y="-302974"/>
              <a:ext cx="1427598" cy="1541849"/>
            </a:xfrm>
            <a:custGeom>
              <a:avLst/>
              <a:gdLst/>
              <a:ahLst/>
              <a:cxnLst/>
              <a:rect l="l" t="t" r="r" b="b"/>
              <a:pathLst>
                <a:path w="1337" h="1444" extrusionOk="0">
                  <a:moveTo>
                    <a:pt x="0" y="297"/>
                  </a:moveTo>
                  <a:lnTo>
                    <a:pt x="993" y="0"/>
                  </a:lnTo>
                  <a:lnTo>
                    <a:pt x="1337" y="1147"/>
                  </a:lnTo>
                  <a:lnTo>
                    <a:pt x="343" y="1444"/>
                  </a:lnTo>
                  <a:lnTo>
                    <a:pt x="0" y="29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2082;p62">
              <a:extLst>
                <a:ext uri="{FF2B5EF4-FFF2-40B4-BE49-F238E27FC236}">
                  <a16:creationId xmlns:a16="http://schemas.microsoft.com/office/drawing/2014/main" id="{B4B49AFB-DAC9-AEDE-4753-0F0315121AD5}"/>
                </a:ext>
              </a:extLst>
            </p:cNvPr>
            <p:cNvSpPr/>
            <p:nvPr/>
          </p:nvSpPr>
          <p:spPr>
            <a:xfrm>
              <a:off x="2977437" y="7744"/>
              <a:ext cx="358768" cy="1165997"/>
            </a:xfrm>
            <a:custGeom>
              <a:avLst/>
              <a:gdLst/>
              <a:ahLst/>
              <a:cxnLst/>
              <a:rect l="l" t="t" r="r" b="b"/>
              <a:pathLst>
                <a:path w="336" h="1092" extrusionOk="0">
                  <a:moveTo>
                    <a:pt x="330" y="1092"/>
                  </a:moveTo>
                  <a:cubicBezTo>
                    <a:pt x="327" y="1092"/>
                    <a:pt x="325" y="1090"/>
                    <a:pt x="324" y="1087"/>
                  </a:cubicBezTo>
                  <a:lnTo>
                    <a:pt x="0" y="7"/>
                  </a:lnTo>
                  <a:cubicBezTo>
                    <a:pt x="-1" y="4"/>
                    <a:pt x="1" y="1"/>
                    <a:pt x="4" y="0"/>
                  </a:cubicBezTo>
                  <a:cubicBezTo>
                    <a:pt x="7" y="-1"/>
                    <a:pt x="11" y="1"/>
                    <a:pt x="12" y="4"/>
                  </a:cubicBezTo>
                  <a:lnTo>
                    <a:pt x="335" y="1084"/>
                  </a:lnTo>
                  <a:cubicBezTo>
                    <a:pt x="336" y="1087"/>
                    <a:pt x="335" y="1091"/>
                    <a:pt x="331" y="1091"/>
                  </a:cubicBezTo>
                  <a:cubicBezTo>
                    <a:pt x="331" y="1092"/>
                    <a:pt x="330" y="1092"/>
                    <a:pt x="330" y="10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2" name="Google Shape;2083;p62">
              <a:extLst>
                <a:ext uri="{FF2B5EF4-FFF2-40B4-BE49-F238E27FC236}">
                  <a16:creationId xmlns:a16="http://schemas.microsoft.com/office/drawing/2014/main" id="{55A0EDFD-04E1-EA2F-06AA-4B945489A9B0}"/>
                </a:ext>
              </a:extLst>
            </p:cNvPr>
            <p:cNvGrpSpPr/>
            <p:nvPr/>
          </p:nvGrpSpPr>
          <p:grpSpPr>
            <a:xfrm>
              <a:off x="2930456" y="-142810"/>
              <a:ext cx="1212978" cy="1217249"/>
              <a:chOff x="2930456" y="-142810"/>
              <a:chExt cx="1212978" cy="1217249"/>
            </a:xfrm>
          </p:grpSpPr>
          <p:sp>
            <p:nvSpPr>
              <p:cNvPr id="1941" name="Google Shape;2084;p62">
                <a:extLst>
                  <a:ext uri="{FF2B5EF4-FFF2-40B4-BE49-F238E27FC236}">
                    <a16:creationId xmlns:a16="http://schemas.microsoft.com/office/drawing/2014/main" id="{E17A2339-D682-C8BF-FCDF-13C98720BA67}"/>
                  </a:ext>
                </a:extLst>
              </p:cNvPr>
              <p:cNvSpPr/>
              <p:nvPr/>
            </p:nvSpPr>
            <p:spPr>
              <a:xfrm>
                <a:off x="2930456" y="-142810"/>
                <a:ext cx="935360" cy="289364"/>
              </a:xfrm>
              <a:custGeom>
                <a:avLst/>
                <a:gdLst/>
                <a:ahLst/>
                <a:cxnLst/>
                <a:rect l="l" t="t" r="r" b="b"/>
                <a:pathLst>
                  <a:path w="876" h="271" extrusionOk="0">
                    <a:moveTo>
                      <a:pt x="6" y="271"/>
                    </a:moveTo>
                    <a:cubicBezTo>
                      <a:pt x="3" y="271"/>
                      <a:pt x="1" y="269"/>
                      <a:pt x="0" y="267"/>
                    </a:cubicBezTo>
                    <a:cubicBezTo>
                      <a:pt x="-1" y="263"/>
                      <a:pt x="1" y="260"/>
                      <a:pt x="4" y="259"/>
                    </a:cubicBezTo>
                    <a:lnTo>
                      <a:pt x="868" y="0"/>
                    </a:lnTo>
                    <a:cubicBezTo>
                      <a:pt x="871" y="0"/>
                      <a:pt x="874" y="2"/>
                      <a:pt x="875" y="5"/>
                    </a:cubicBezTo>
                    <a:cubicBezTo>
                      <a:pt x="876" y="9"/>
                      <a:pt x="874" y="11"/>
                      <a:pt x="871" y="12"/>
                    </a:cubicBezTo>
                    <a:lnTo>
                      <a:pt x="8" y="271"/>
                    </a:lnTo>
                    <a:cubicBezTo>
                      <a:pt x="7" y="271"/>
                      <a:pt x="6" y="271"/>
                      <a:pt x="6"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2" name="Google Shape;2085;p62">
                <a:extLst>
                  <a:ext uri="{FF2B5EF4-FFF2-40B4-BE49-F238E27FC236}">
                    <a16:creationId xmlns:a16="http://schemas.microsoft.com/office/drawing/2014/main" id="{83D7F777-B1FE-2404-3D57-A27BA5814A48}"/>
                  </a:ext>
                </a:extLst>
              </p:cNvPr>
              <p:cNvSpPr/>
              <p:nvPr/>
            </p:nvSpPr>
            <p:spPr>
              <a:xfrm>
                <a:off x="2961421" y="-39237"/>
                <a:ext cx="935360" cy="288296"/>
              </a:xfrm>
              <a:custGeom>
                <a:avLst/>
                <a:gdLst/>
                <a:ahLst/>
                <a:cxnLst/>
                <a:rect l="l" t="t" r="r" b="b"/>
                <a:pathLst>
                  <a:path w="876" h="270" extrusionOk="0">
                    <a:moveTo>
                      <a:pt x="6" y="270"/>
                    </a:moveTo>
                    <a:cubicBezTo>
                      <a:pt x="3" y="270"/>
                      <a:pt x="1" y="269"/>
                      <a:pt x="0" y="266"/>
                    </a:cubicBezTo>
                    <a:cubicBezTo>
                      <a:pt x="-1" y="263"/>
                      <a:pt x="1" y="259"/>
                      <a:pt x="4" y="259"/>
                    </a:cubicBezTo>
                    <a:lnTo>
                      <a:pt x="868" y="0"/>
                    </a:lnTo>
                    <a:cubicBezTo>
                      <a:pt x="871" y="-1"/>
                      <a:pt x="874" y="1"/>
                      <a:pt x="875" y="4"/>
                    </a:cubicBezTo>
                    <a:cubicBezTo>
                      <a:pt x="876" y="7"/>
                      <a:pt x="874" y="11"/>
                      <a:pt x="871" y="12"/>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3" name="Google Shape;2086;p62">
                <a:extLst>
                  <a:ext uri="{FF2B5EF4-FFF2-40B4-BE49-F238E27FC236}">
                    <a16:creationId xmlns:a16="http://schemas.microsoft.com/office/drawing/2014/main" id="{B3D778D5-1818-8D36-34D5-79B714D4BF58}"/>
                  </a:ext>
                </a:extLst>
              </p:cNvPr>
              <p:cNvSpPr/>
              <p:nvPr/>
            </p:nvSpPr>
            <p:spPr>
              <a:xfrm>
                <a:off x="2992386" y="64336"/>
                <a:ext cx="935360" cy="288296"/>
              </a:xfrm>
              <a:custGeom>
                <a:avLst/>
                <a:gdLst/>
                <a:ahLst/>
                <a:cxnLst/>
                <a:rect l="l" t="t" r="r" b="b"/>
                <a:pathLst>
                  <a:path w="876" h="270" extrusionOk="0">
                    <a:moveTo>
                      <a:pt x="6" y="270"/>
                    </a:moveTo>
                    <a:cubicBezTo>
                      <a:pt x="3" y="270"/>
                      <a:pt x="1" y="268"/>
                      <a:pt x="0" y="266"/>
                    </a:cubicBezTo>
                    <a:cubicBezTo>
                      <a:pt x="-1" y="263"/>
                      <a:pt x="1" y="259"/>
                      <a:pt x="4" y="258"/>
                    </a:cubicBezTo>
                    <a:lnTo>
                      <a:pt x="868" y="0"/>
                    </a:lnTo>
                    <a:cubicBezTo>
                      <a:pt x="871" y="-1"/>
                      <a:pt x="874" y="1"/>
                      <a:pt x="875" y="4"/>
                    </a:cubicBezTo>
                    <a:cubicBezTo>
                      <a:pt x="876" y="8"/>
                      <a:pt x="874" y="10"/>
                      <a:pt x="871" y="11"/>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4" name="Google Shape;2087;p62">
                <a:extLst>
                  <a:ext uri="{FF2B5EF4-FFF2-40B4-BE49-F238E27FC236}">
                    <a16:creationId xmlns:a16="http://schemas.microsoft.com/office/drawing/2014/main" id="{FAB03224-0C73-6882-8EEF-F78FAE6D11C0}"/>
                  </a:ext>
                </a:extLst>
              </p:cNvPr>
              <p:cNvSpPr/>
              <p:nvPr/>
            </p:nvSpPr>
            <p:spPr>
              <a:xfrm>
                <a:off x="3023351" y="166841"/>
                <a:ext cx="935360" cy="289364"/>
              </a:xfrm>
              <a:custGeom>
                <a:avLst/>
                <a:gdLst/>
                <a:ahLst/>
                <a:cxnLst/>
                <a:rect l="l" t="t" r="r" b="b"/>
                <a:pathLst>
                  <a:path w="876" h="271" extrusionOk="0">
                    <a:moveTo>
                      <a:pt x="6" y="271"/>
                    </a:moveTo>
                    <a:cubicBezTo>
                      <a:pt x="3" y="271"/>
                      <a:pt x="1" y="269"/>
                      <a:pt x="0" y="266"/>
                    </a:cubicBezTo>
                    <a:cubicBezTo>
                      <a:pt x="-1" y="263"/>
                      <a:pt x="1" y="260"/>
                      <a:pt x="4" y="259"/>
                    </a:cubicBezTo>
                    <a:lnTo>
                      <a:pt x="867" y="0"/>
                    </a:lnTo>
                    <a:cubicBezTo>
                      <a:pt x="871" y="-1"/>
                      <a:pt x="874" y="1"/>
                      <a:pt x="875" y="4"/>
                    </a:cubicBezTo>
                    <a:cubicBezTo>
                      <a:pt x="876" y="7"/>
                      <a:pt x="874" y="11"/>
                      <a:pt x="871" y="12"/>
                    </a:cubicBezTo>
                    <a:lnTo>
                      <a:pt x="7" y="270"/>
                    </a:lnTo>
                    <a:cubicBezTo>
                      <a:pt x="7" y="271"/>
                      <a:pt x="6" y="271"/>
                      <a:pt x="6"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5" name="Google Shape;2088;p62">
                <a:extLst>
                  <a:ext uri="{FF2B5EF4-FFF2-40B4-BE49-F238E27FC236}">
                    <a16:creationId xmlns:a16="http://schemas.microsoft.com/office/drawing/2014/main" id="{371AAFC2-7923-43AC-2CD2-1E0963546F73}"/>
                  </a:ext>
                </a:extLst>
              </p:cNvPr>
              <p:cNvSpPr/>
              <p:nvPr/>
            </p:nvSpPr>
            <p:spPr>
              <a:xfrm>
                <a:off x="3054316" y="270414"/>
                <a:ext cx="935360" cy="288296"/>
              </a:xfrm>
              <a:custGeom>
                <a:avLst/>
                <a:gdLst/>
                <a:ahLst/>
                <a:cxnLst/>
                <a:rect l="l" t="t" r="r" b="b"/>
                <a:pathLst>
                  <a:path w="876" h="270" extrusionOk="0">
                    <a:moveTo>
                      <a:pt x="6" y="270"/>
                    </a:moveTo>
                    <a:cubicBezTo>
                      <a:pt x="3" y="270"/>
                      <a:pt x="1" y="269"/>
                      <a:pt x="0" y="266"/>
                    </a:cubicBezTo>
                    <a:cubicBezTo>
                      <a:pt x="-1" y="263"/>
                      <a:pt x="1" y="259"/>
                      <a:pt x="4" y="258"/>
                    </a:cubicBezTo>
                    <a:lnTo>
                      <a:pt x="867" y="0"/>
                    </a:lnTo>
                    <a:cubicBezTo>
                      <a:pt x="871" y="-1"/>
                      <a:pt x="874" y="1"/>
                      <a:pt x="875" y="4"/>
                    </a:cubicBezTo>
                    <a:cubicBezTo>
                      <a:pt x="876" y="7"/>
                      <a:pt x="874" y="10"/>
                      <a:pt x="871" y="11"/>
                    </a:cubicBezTo>
                    <a:lnTo>
                      <a:pt x="7" y="270"/>
                    </a:lnTo>
                    <a:lnTo>
                      <a:pt x="6" y="2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6" name="Google Shape;2089;p62">
                <a:extLst>
                  <a:ext uri="{FF2B5EF4-FFF2-40B4-BE49-F238E27FC236}">
                    <a16:creationId xmlns:a16="http://schemas.microsoft.com/office/drawing/2014/main" id="{9671E465-9FE6-4B66-6D2F-8300453BF812}"/>
                  </a:ext>
                </a:extLst>
              </p:cNvPr>
              <p:cNvSpPr/>
              <p:nvPr/>
            </p:nvSpPr>
            <p:spPr>
              <a:xfrm>
                <a:off x="3085281" y="372919"/>
                <a:ext cx="935360" cy="289364"/>
              </a:xfrm>
              <a:custGeom>
                <a:avLst/>
                <a:gdLst/>
                <a:ahLst/>
                <a:cxnLst/>
                <a:rect l="l" t="t" r="r" b="b"/>
                <a:pathLst>
                  <a:path w="876" h="271" extrusionOk="0">
                    <a:moveTo>
                      <a:pt x="5" y="271"/>
                    </a:moveTo>
                    <a:cubicBezTo>
                      <a:pt x="3" y="271"/>
                      <a:pt x="0" y="269"/>
                      <a:pt x="0" y="267"/>
                    </a:cubicBezTo>
                    <a:cubicBezTo>
                      <a:pt x="-1" y="263"/>
                      <a:pt x="0" y="260"/>
                      <a:pt x="4" y="259"/>
                    </a:cubicBezTo>
                    <a:lnTo>
                      <a:pt x="867" y="0"/>
                    </a:lnTo>
                    <a:cubicBezTo>
                      <a:pt x="870" y="-1"/>
                      <a:pt x="874" y="1"/>
                      <a:pt x="875" y="4"/>
                    </a:cubicBezTo>
                    <a:cubicBezTo>
                      <a:pt x="876" y="8"/>
                      <a:pt x="874" y="11"/>
                      <a:pt x="871" y="12"/>
                    </a:cubicBezTo>
                    <a:lnTo>
                      <a:pt x="7" y="271"/>
                    </a:lnTo>
                    <a:cubicBezTo>
                      <a:pt x="7" y="271"/>
                      <a:pt x="6" y="271"/>
                      <a:pt x="5"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7" name="Google Shape;2090;p62">
                <a:extLst>
                  <a:ext uri="{FF2B5EF4-FFF2-40B4-BE49-F238E27FC236}">
                    <a16:creationId xmlns:a16="http://schemas.microsoft.com/office/drawing/2014/main" id="{0D3CD466-35C6-71C3-3A6A-FA1D1BFE70E9}"/>
                  </a:ext>
                </a:extLst>
              </p:cNvPr>
              <p:cNvSpPr/>
              <p:nvPr/>
            </p:nvSpPr>
            <p:spPr>
              <a:xfrm>
                <a:off x="3116246" y="476492"/>
                <a:ext cx="935360" cy="288296"/>
              </a:xfrm>
              <a:custGeom>
                <a:avLst/>
                <a:gdLst/>
                <a:ahLst/>
                <a:cxnLst/>
                <a:rect l="l" t="t" r="r" b="b"/>
                <a:pathLst>
                  <a:path w="876" h="270" extrusionOk="0">
                    <a:moveTo>
                      <a:pt x="5" y="270"/>
                    </a:moveTo>
                    <a:cubicBezTo>
                      <a:pt x="3" y="270"/>
                      <a:pt x="0" y="269"/>
                      <a:pt x="0" y="266"/>
                    </a:cubicBezTo>
                    <a:cubicBezTo>
                      <a:pt x="-1" y="263"/>
                      <a:pt x="0" y="260"/>
                      <a:pt x="4" y="259"/>
                    </a:cubicBezTo>
                    <a:lnTo>
                      <a:pt x="867" y="0"/>
                    </a:lnTo>
                    <a:cubicBezTo>
                      <a:pt x="870" y="-1"/>
                      <a:pt x="874" y="1"/>
                      <a:pt x="875" y="4"/>
                    </a:cubicBezTo>
                    <a:cubicBezTo>
                      <a:pt x="876" y="7"/>
                      <a:pt x="874" y="11"/>
                      <a:pt x="871" y="12"/>
                    </a:cubicBezTo>
                    <a:lnTo>
                      <a:pt x="7" y="270"/>
                    </a:lnTo>
                    <a:cubicBezTo>
                      <a:pt x="7" y="270"/>
                      <a:pt x="6" y="270"/>
                      <a:pt x="5"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8" name="Google Shape;2091;p62">
                <a:extLst>
                  <a:ext uri="{FF2B5EF4-FFF2-40B4-BE49-F238E27FC236}">
                    <a16:creationId xmlns:a16="http://schemas.microsoft.com/office/drawing/2014/main" id="{AAFD5EDE-D53F-208B-55C9-EC25EDAA0313}"/>
                  </a:ext>
                </a:extLst>
              </p:cNvPr>
              <p:cNvSpPr/>
              <p:nvPr/>
            </p:nvSpPr>
            <p:spPr>
              <a:xfrm>
                <a:off x="3147211" y="580065"/>
                <a:ext cx="935360" cy="288296"/>
              </a:xfrm>
              <a:custGeom>
                <a:avLst/>
                <a:gdLst/>
                <a:ahLst/>
                <a:cxnLst/>
                <a:rect l="l" t="t" r="r" b="b"/>
                <a:pathLst>
                  <a:path w="876" h="270" extrusionOk="0">
                    <a:moveTo>
                      <a:pt x="5" y="270"/>
                    </a:moveTo>
                    <a:cubicBezTo>
                      <a:pt x="3" y="270"/>
                      <a:pt x="0" y="268"/>
                      <a:pt x="0" y="266"/>
                    </a:cubicBezTo>
                    <a:cubicBezTo>
                      <a:pt x="-1" y="263"/>
                      <a:pt x="0" y="259"/>
                      <a:pt x="4" y="258"/>
                    </a:cubicBezTo>
                    <a:lnTo>
                      <a:pt x="867" y="0"/>
                    </a:lnTo>
                    <a:cubicBezTo>
                      <a:pt x="870" y="-1"/>
                      <a:pt x="874" y="1"/>
                      <a:pt x="875" y="4"/>
                    </a:cubicBezTo>
                    <a:cubicBezTo>
                      <a:pt x="876" y="7"/>
                      <a:pt x="874" y="10"/>
                      <a:pt x="871" y="11"/>
                    </a:cubicBezTo>
                    <a:lnTo>
                      <a:pt x="7" y="270"/>
                    </a:lnTo>
                    <a:cubicBezTo>
                      <a:pt x="7" y="270"/>
                      <a:pt x="6" y="270"/>
                      <a:pt x="5"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9" name="Google Shape;2092;p62">
                <a:extLst>
                  <a:ext uri="{FF2B5EF4-FFF2-40B4-BE49-F238E27FC236}">
                    <a16:creationId xmlns:a16="http://schemas.microsoft.com/office/drawing/2014/main" id="{4450A969-5ABD-8127-9DFE-F031566BFFA6}"/>
                  </a:ext>
                </a:extLst>
              </p:cNvPr>
              <p:cNvSpPr/>
              <p:nvPr/>
            </p:nvSpPr>
            <p:spPr>
              <a:xfrm>
                <a:off x="3178177" y="682570"/>
                <a:ext cx="934292" cy="289364"/>
              </a:xfrm>
              <a:custGeom>
                <a:avLst/>
                <a:gdLst/>
                <a:ahLst/>
                <a:cxnLst/>
                <a:rect l="l" t="t" r="r" b="b"/>
                <a:pathLst>
                  <a:path w="875" h="271" extrusionOk="0">
                    <a:moveTo>
                      <a:pt x="5" y="271"/>
                    </a:moveTo>
                    <a:cubicBezTo>
                      <a:pt x="3" y="271"/>
                      <a:pt x="0" y="269"/>
                      <a:pt x="0" y="266"/>
                    </a:cubicBezTo>
                    <a:cubicBezTo>
                      <a:pt x="-1" y="263"/>
                      <a:pt x="0" y="260"/>
                      <a:pt x="4" y="259"/>
                    </a:cubicBezTo>
                    <a:lnTo>
                      <a:pt x="867" y="0"/>
                    </a:lnTo>
                    <a:cubicBezTo>
                      <a:pt x="870" y="-1"/>
                      <a:pt x="874" y="1"/>
                      <a:pt x="875" y="4"/>
                    </a:cubicBezTo>
                    <a:cubicBezTo>
                      <a:pt x="876" y="7"/>
                      <a:pt x="874" y="11"/>
                      <a:pt x="871" y="12"/>
                    </a:cubicBezTo>
                    <a:lnTo>
                      <a:pt x="7" y="270"/>
                    </a:lnTo>
                    <a:cubicBezTo>
                      <a:pt x="7" y="271"/>
                      <a:pt x="6" y="271"/>
                      <a:pt x="5" y="27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6" name="Google Shape;2093;p62">
                <a:extLst>
                  <a:ext uri="{FF2B5EF4-FFF2-40B4-BE49-F238E27FC236}">
                    <a16:creationId xmlns:a16="http://schemas.microsoft.com/office/drawing/2014/main" id="{D3199426-65F8-25AA-F0C8-726164202DB0}"/>
                  </a:ext>
                </a:extLst>
              </p:cNvPr>
              <p:cNvSpPr/>
              <p:nvPr/>
            </p:nvSpPr>
            <p:spPr>
              <a:xfrm>
                <a:off x="3208074" y="786143"/>
                <a:ext cx="935360" cy="288296"/>
              </a:xfrm>
              <a:custGeom>
                <a:avLst/>
                <a:gdLst/>
                <a:ahLst/>
                <a:cxnLst/>
                <a:rect l="l" t="t" r="r" b="b"/>
                <a:pathLst>
                  <a:path w="876" h="270" extrusionOk="0">
                    <a:moveTo>
                      <a:pt x="6" y="270"/>
                    </a:moveTo>
                    <a:cubicBezTo>
                      <a:pt x="4" y="270"/>
                      <a:pt x="1" y="268"/>
                      <a:pt x="0" y="266"/>
                    </a:cubicBezTo>
                    <a:cubicBezTo>
                      <a:pt x="-1" y="263"/>
                      <a:pt x="1" y="259"/>
                      <a:pt x="5" y="258"/>
                    </a:cubicBezTo>
                    <a:lnTo>
                      <a:pt x="868" y="0"/>
                    </a:lnTo>
                    <a:cubicBezTo>
                      <a:pt x="871" y="-1"/>
                      <a:pt x="875" y="1"/>
                      <a:pt x="876" y="4"/>
                    </a:cubicBezTo>
                    <a:cubicBezTo>
                      <a:pt x="876" y="7"/>
                      <a:pt x="875" y="10"/>
                      <a:pt x="871" y="11"/>
                    </a:cubicBezTo>
                    <a:lnTo>
                      <a:pt x="8" y="270"/>
                    </a:lnTo>
                    <a:cubicBezTo>
                      <a:pt x="7" y="270"/>
                      <a:pt x="7" y="270"/>
                      <a:pt x="6" y="27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3" name="Google Shape;2094;p62">
              <a:extLst>
                <a:ext uri="{FF2B5EF4-FFF2-40B4-BE49-F238E27FC236}">
                  <a16:creationId xmlns:a16="http://schemas.microsoft.com/office/drawing/2014/main" id="{7F144178-92D7-BB06-99F9-82944F053AFF}"/>
                </a:ext>
              </a:extLst>
            </p:cNvPr>
            <p:cNvSpPr/>
            <p:nvPr/>
          </p:nvSpPr>
          <p:spPr>
            <a:xfrm>
              <a:off x="3142940" y="-81948"/>
              <a:ext cx="729282" cy="572321"/>
            </a:xfrm>
            <a:custGeom>
              <a:avLst/>
              <a:gdLst/>
              <a:ahLst/>
              <a:cxnLst/>
              <a:rect l="l" t="t" r="r" b="b"/>
              <a:pathLst>
                <a:path w="683" h="536" extrusionOk="0">
                  <a:moveTo>
                    <a:pt x="89" y="197"/>
                  </a:moveTo>
                  <a:cubicBezTo>
                    <a:pt x="89" y="197"/>
                    <a:pt x="96" y="122"/>
                    <a:pt x="151" y="84"/>
                  </a:cubicBezTo>
                  <a:cubicBezTo>
                    <a:pt x="205" y="46"/>
                    <a:pt x="258" y="53"/>
                    <a:pt x="258" y="53"/>
                  </a:cubicBezTo>
                  <a:cubicBezTo>
                    <a:pt x="258" y="53"/>
                    <a:pt x="305" y="1"/>
                    <a:pt x="370" y="0"/>
                  </a:cubicBezTo>
                  <a:cubicBezTo>
                    <a:pt x="435" y="0"/>
                    <a:pt x="464" y="40"/>
                    <a:pt x="464" y="40"/>
                  </a:cubicBezTo>
                  <a:cubicBezTo>
                    <a:pt x="464" y="40"/>
                    <a:pt x="503" y="33"/>
                    <a:pt x="551" y="56"/>
                  </a:cubicBezTo>
                  <a:cubicBezTo>
                    <a:pt x="599" y="79"/>
                    <a:pt x="624" y="129"/>
                    <a:pt x="624" y="129"/>
                  </a:cubicBezTo>
                  <a:cubicBezTo>
                    <a:pt x="624" y="129"/>
                    <a:pt x="671" y="150"/>
                    <a:pt x="681" y="204"/>
                  </a:cubicBezTo>
                  <a:cubicBezTo>
                    <a:pt x="691" y="259"/>
                    <a:pt x="652" y="315"/>
                    <a:pt x="652" y="315"/>
                  </a:cubicBezTo>
                  <a:cubicBezTo>
                    <a:pt x="652" y="315"/>
                    <a:pt x="669" y="348"/>
                    <a:pt x="646" y="390"/>
                  </a:cubicBezTo>
                  <a:cubicBezTo>
                    <a:pt x="622" y="433"/>
                    <a:pt x="587" y="448"/>
                    <a:pt x="587" y="448"/>
                  </a:cubicBezTo>
                  <a:lnTo>
                    <a:pt x="611" y="520"/>
                  </a:lnTo>
                  <a:lnTo>
                    <a:pt x="576" y="536"/>
                  </a:lnTo>
                  <a:lnTo>
                    <a:pt x="527" y="482"/>
                  </a:lnTo>
                  <a:cubicBezTo>
                    <a:pt x="527" y="482"/>
                    <a:pt x="511" y="515"/>
                    <a:pt x="460" y="506"/>
                  </a:cubicBezTo>
                  <a:cubicBezTo>
                    <a:pt x="410" y="498"/>
                    <a:pt x="390" y="471"/>
                    <a:pt x="390" y="471"/>
                  </a:cubicBezTo>
                  <a:cubicBezTo>
                    <a:pt x="390" y="471"/>
                    <a:pt x="368" y="497"/>
                    <a:pt x="306" y="505"/>
                  </a:cubicBezTo>
                  <a:cubicBezTo>
                    <a:pt x="260" y="511"/>
                    <a:pt x="232" y="506"/>
                    <a:pt x="232" y="506"/>
                  </a:cubicBezTo>
                  <a:cubicBezTo>
                    <a:pt x="232" y="506"/>
                    <a:pt x="120" y="565"/>
                    <a:pt x="75" y="447"/>
                  </a:cubicBezTo>
                  <a:cubicBezTo>
                    <a:pt x="75" y="447"/>
                    <a:pt x="-4" y="424"/>
                    <a:pt x="0" y="305"/>
                  </a:cubicBezTo>
                  <a:cubicBezTo>
                    <a:pt x="3" y="235"/>
                    <a:pt x="89" y="197"/>
                    <a:pt x="89" y="19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4" name="Google Shape;2095;p62">
              <a:extLst>
                <a:ext uri="{FF2B5EF4-FFF2-40B4-BE49-F238E27FC236}">
                  <a16:creationId xmlns:a16="http://schemas.microsoft.com/office/drawing/2014/main" id="{4531988F-B036-DD9B-8CC8-B55C3DCEAF20}"/>
                </a:ext>
              </a:extLst>
            </p:cNvPr>
            <p:cNvGrpSpPr/>
            <p:nvPr/>
          </p:nvGrpSpPr>
          <p:grpSpPr>
            <a:xfrm>
              <a:off x="3197396" y="-26424"/>
              <a:ext cx="631048" cy="463409"/>
              <a:chOff x="3197396" y="-26424"/>
              <a:chExt cx="631048" cy="463409"/>
            </a:xfrm>
          </p:grpSpPr>
          <p:sp>
            <p:nvSpPr>
              <p:cNvPr id="1933" name="Google Shape;2096;p62">
                <a:extLst>
                  <a:ext uri="{FF2B5EF4-FFF2-40B4-BE49-F238E27FC236}">
                    <a16:creationId xmlns:a16="http://schemas.microsoft.com/office/drawing/2014/main" id="{F186D258-9E8B-3960-4623-D02138660F0C}"/>
                  </a:ext>
                </a:extLst>
              </p:cNvPr>
              <p:cNvSpPr/>
              <p:nvPr/>
            </p:nvSpPr>
            <p:spPr>
              <a:xfrm>
                <a:off x="3512386" y="280024"/>
                <a:ext cx="122793" cy="69405"/>
              </a:xfrm>
              <a:custGeom>
                <a:avLst/>
                <a:gdLst/>
                <a:ahLst/>
                <a:cxnLst/>
                <a:rect l="l" t="t" r="r" b="b"/>
                <a:pathLst>
                  <a:path w="115" h="65" extrusionOk="0">
                    <a:moveTo>
                      <a:pt x="6" y="64"/>
                    </a:moveTo>
                    <a:cubicBezTo>
                      <a:pt x="5" y="65"/>
                      <a:pt x="5" y="65"/>
                      <a:pt x="5" y="65"/>
                    </a:cubicBezTo>
                    <a:cubicBezTo>
                      <a:pt x="3" y="65"/>
                      <a:pt x="1" y="63"/>
                      <a:pt x="0" y="61"/>
                    </a:cubicBezTo>
                    <a:cubicBezTo>
                      <a:pt x="0" y="61"/>
                      <a:pt x="-3" y="23"/>
                      <a:pt x="41" y="5"/>
                    </a:cubicBezTo>
                    <a:cubicBezTo>
                      <a:pt x="84" y="-13"/>
                      <a:pt x="113" y="18"/>
                      <a:pt x="114" y="19"/>
                    </a:cubicBezTo>
                    <a:cubicBezTo>
                      <a:pt x="115" y="20"/>
                      <a:pt x="115" y="23"/>
                      <a:pt x="113" y="24"/>
                    </a:cubicBezTo>
                    <a:cubicBezTo>
                      <a:pt x="112" y="26"/>
                      <a:pt x="109" y="26"/>
                      <a:pt x="108" y="24"/>
                    </a:cubicBezTo>
                    <a:cubicBezTo>
                      <a:pt x="107" y="23"/>
                      <a:pt x="82" y="-3"/>
                      <a:pt x="44" y="12"/>
                    </a:cubicBezTo>
                    <a:cubicBezTo>
                      <a:pt x="6" y="28"/>
                      <a:pt x="8" y="59"/>
                      <a:pt x="8" y="60"/>
                    </a:cubicBezTo>
                    <a:cubicBezTo>
                      <a:pt x="9" y="62"/>
                      <a:pt x="7" y="64"/>
                      <a:pt x="6" y="6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4" name="Google Shape;2097;p62">
                <a:extLst>
                  <a:ext uri="{FF2B5EF4-FFF2-40B4-BE49-F238E27FC236}">
                    <a16:creationId xmlns:a16="http://schemas.microsoft.com/office/drawing/2014/main" id="{B14EBDA4-1555-CF8B-1B67-4692C1AFB1E2}"/>
                  </a:ext>
                </a:extLst>
              </p:cNvPr>
              <p:cNvSpPr/>
              <p:nvPr/>
            </p:nvSpPr>
            <p:spPr>
              <a:xfrm>
                <a:off x="3197396" y="233042"/>
                <a:ext cx="103573" cy="145216"/>
              </a:xfrm>
              <a:custGeom>
                <a:avLst/>
                <a:gdLst/>
                <a:ahLst/>
                <a:cxnLst/>
                <a:rect l="l" t="t" r="r" b="b"/>
                <a:pathLst>
                  <a:path w="97" h="136" extrusionOk="0">
                    <a:moveTo>
                      <a:pt x="90" y="1"/>
                    </a:moveTo>
                    <a:cubicBezTo>
                      <a:pt x="70" y="23"/>
                      <a:pt x="60" y="44"/>
                      <a:pt x="56" y="62"/>
                    </a:cubicBezTo>
                    <a:cubicBezTo>
                      <a:pt x="12" y="52"/>
                      <a:pt x="0" y="90"/>
                      <a:pt x="0" y="90"/>
                    </a:cubicBezTo>
                    <a:cubicBezTo>
                      <a:pt x="-1" y="92"/>
                      <a:pt x="0" y="95"/>
                      <a:pt x="2" y="95"/>
                    </a:cubicBezTo>
                    <a:cubicBezTo>
                      <a:pt x="3" y="95"/>
                      <a:pt x="4" y="95"/>
                      <a:pt x="5" y="95"/>
                    </a:cubicBezTo>
                    <a:cubicBezTo>
                      <a:pt x="6" y="95"/>
                      <a:pt x="7" y="94"/>
                      <a:pt x="7" y="93"/>
                    </a:cubicBezTo>
                    <a:cubicBezTo>
                      <a:pt x="8" y="91"/>
                      <a:pt x="18" y="61"/>
                      <a:pt x="55" y="70"/>
                    </a:cubicBezTo>
                    <a:cubicBezTo>
                      <a:pt x="51" y="109"/>
                      <a:pt x="74" y="135"/>
                      <a:pt x="75" y="135"/>
                    </a:cubicBezTo>
                    <a:cubicBezTo>
                      <a:pt x="76" y="136"/>
                      <a:pt x="77" y="136"/>
                      <a:pt x="79" y="136"/>
                    </a:cubicBezTo>
                    <a:lnTo>
                      <a:pt x="80" y="135"/>
                    </a:lnTo>
                    <a:cubicBezTo>
                      <a:pt x="82" y="134"/>
                      <a:pt x="82" y="131"/>
                      <a:pt x="81" y="130"/>
                    </a:cubicBezTo>
                    <a:cubicBezTo>
                      <a:pt x="79" y="127"/>
                      <a:pt x="32" y="77"/>
                      <a:pt x="96" y="6"/>
                    </a:cubicBezTo>
                    <a:cubicBezTo>
                      <a:pt x="97" y="5"/>
                      <a:pt x="97" y="2"/>
                      <a:pt x="96" y="1"/>
                    </a:cubicBezTo>
                    <a:cubicBezTo>
                      <a:pt x="94" y="-1"/>
                      <a:pt x="91" y="-1"/>
                      <a:pt x="90" y="1"/>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5" name="Google Shape;2098;p62">
                <a:extLst>
                  <a:ext uri="{FF2B5EF4-FFF2-40B4-BE49-F238E27FC236}">
                    <a16:creationId xmlns:a16="http://schemas.microsoft.com/office/drawing/2014/main" id="{4E2F8FC1-2665-1412-554B-5C469B1E3F38}"/>
                  </a:ext>
                </a:extLst>
              </p:cNvPr>
              <p:cNvSpPr/>
              <p:nvPr/>
            </p:nvSpPr>
            <p:spPr>
              <a:xfrm>
                <a:off x="3300969" y="273617"/>
                <a:ext cx="177249" cy="163368"/>
              </a:xfrm>
              <a:custGeom>
                <a:avLst/>
                <a:gdLst/>
                <a:ahLst/>
                <a:cxnLst/>
                <a:rect l="l" t="t" r="r" b="b"/>
                <a:pathLst>
                  <a:path w="166" h="153" extrusionOk="0">
                    <a:moveTo>
                      <a:pt x="163" y="13"/>
                    </a:moveTo>
                    <a:cubicBezTo>
                      <a:pt x="161" y="12"/>
                      <a:pt x="159" y="13"/>
                      <a:pt x="158" y="15"/>
                    </a:cubicBezTo>
                    <a:cubicBezTo>
                      <a:pt x="157" y="17"/>
                      <a:pt x="142" y="51"/>
                      <a:pt x="91" y="60"/>
                    </a:cubicBezTo>
                    <a:cubicBezTo>
                      <a:pt x="78" y="62"/>
                      <a:pt x="68" y="60"/>
                      <a:pt x="60" y="53"/>
                    </a:cubicBezTo>
                    <a:cubicBezTo>
                      <a:pt x="41" y="38"/>
                      <a:pt x="40" y="4"/>
                      <a:pt x="40" y="4"/>
                    </a:cubicBezTo>
                    <a:cubicBezTo>
                      <a:pt x="40" y="2"/>
                      <a:pt x="38" y="0"/>
                      <a:pt x="36" y="0"/>
                    </a:cubicBezTo>
                    <a:cubicBezTo>
                      <a:pt x="34" y="0"/>
                      <a:pt x="32" y="2"/>
                      <a:pt x="32" y="4"/>
                    </a:cubicBezTo>
                    <a:cubicBezTo>
                      <a:pt x="32" y="6"/>
                      <a:pt x="33" y="42"/>
                      <a:pt x="54" y="59"/>
                    </a:cubicBezTo>
                    <a:cubicBezTo>
                      <a:pt x="58" y="63"/>
                      <a:pt x="63" y="65"/>
                      <a:pt x="68" y="67"/>
                    </a:cubicBezTo>
                    <a:cubicBezTo>
                      <a:pt x="67" y="67"/>
                      <a:pt x="66" y="68"/>
                      <a:pt x="66" y="70"/>
                    </a:cubicBezTo>
                    <a:cubicBezTo>
                      <a:pt x="65" y="140"/>
                      <a:pt x="6" y="145"/>
                      <a:pt x="3" y="145"/>
                    </a:cubicBezTo>
                    <a:cubicBezTo>
                      <a:pt x="1" y="145"/>
                      <a:pt x="0" y="148"/>
                      <a:pt x="0" y="150"/>
                    </a:cubicBezTo>
                    <a:cubicBezTo>
                      <a:pt x="0" y="153"/>
                      <a:pt x="2" y="153"/>
                      <a:pt x="4" y="153"/>
                    </a:cubicBezTo>
                    <a:cubicBezTo>
                      <a:pt x="4" y="153"/>
                      <a:pt x="10" y="153"/>
                      <a:pt x="18" y="150"/>
                    </a:cubicBezTo>
                    <a:cubicBezTo>
                      <a:pt x="39" y="144"/>
                      <a:pt x="73" y="125"/>
                      <a:pt x="74" y="70"/>
                    </a:cubicBezTo>
                    <a:cubicBezTo>
                      <a:pt x="74" y="69"/>
                      <a:pt x="74" y="69"/>
                      <a:pt x="74" y="68"/>
                    </a:cubicBezTo>
                    <a:cubicBezTo>
                      <a:pt x="79" y="69"/>
                      <a:pt x="86" y="69"/>
                      <a:pt x="92" y="68"/>
                    </a:cubicBezTo>
                    <a:cubicBezTo>
                      <a:pt x="98" y="67"/>
                      <a:pt x="103" y="66"/>
                      <a:pt x="108" y="64"/>
                    </a:cubicBezTo>
                    <a:cubicBezTo>
                      <a:pt x="151" y="51"/>
                      <a:pt x="165" y="20"/>
                      <a:pt x="165" y="19"/>
                    </a:cubicBezTo>
                    <a:cubicBezTo>
                      <a:pt x="166" y="16"/>
                      <a:pt x="165" y="14"/>
                      <a:pt x="163" y="13"/>
                    </a:cubicBezTo>
                    <a:close/>
                  </a:path>
                </a:pathLst>
              </a:custGeom>
              <a:solidFill>
                <a:schemeClr val="dk1"/>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6" name="Google Shape;2099;p62">
                <a:extLst>
                  <a:ext uri="{FF2B5EF4-FFF2-40B4-BE49-F238E27FC236}">
                    <a16:creationId xmlns:a16="http://schemas.microsoft.com/office/drawing/2014/main" id="{A9073197-2D34-64A8-F9FD-F36F1F0A4CD1}"/>
                  </a:ext>
                </a:extLst>
              </p:cNvPr>
              <p:cNvSpPr/>
              <p:nvPr/>
            </p:nvSpPr>
            <p:spPr>
              <a:xfrm>
                <a:off x="3401339" y="36574"/>
                <a:ext cx="185791" cy="170842"/>
              </a:xfrm>
              <a:custGeom>
                <a:avLst/>
                <a:gdLst/>
                <a:ahLst/>
                <a:cxnLst/>
                <a:rect l="l" t="t" r="r" b="b"/>
                <a:pathLst>
                  <a:path w="174" h="160" extrusionOk="0">
                    <a:moveTo>
                      <a:pt x="167" y="81"/>
                    </a:moveTo>
                    <a:cubicBezTo>
                      <a:pt x="168" y="82"/>
                      <a:pt x="171" y="83"/>
                      <a:pt x="173" y="81"/>
                    </a:cubicBezTo>
                    <a:cubicBezTo>
                      <a:pt x="174" y="80"/>
                      <a:pt x="175" y="77"/>
                      <a:pt x="173" y="76"/>
                    </a:cubicBezTo>
                    <a:cubicBezTo>
                      <a:pt x="172" y="74"/>
                      <a:pt x="147" y="44"/>
                      <a:pt x="81" y="64"/>
                    </a:cubicBezTo>
                    <a:cubicBezTo>
                      <a:pt x="79" y="65"/>
                      <a:pt x="77" y="66"/>
                      <a:pt x="76" y="66"/>
                    </a:cubicBezTo>
                    <a:cubicBezTo>
                      <a:pt x="71" y="45"/>
                      <a:pt x="78" y="22"/>
                      <a:pt x="94" y="6"/>
                    </a:cubicBezTo>
                    <a:cubicBezTo>
                      <a:pt x="96" y="5"/>
                      <a:pt x="96" y="2"/>
                      <a:pt x="94" y="1"/>
                    </a:cubicBezTo>
                    <a:cubicBezTo>
                      <a:pt x="92" y="-1"/>
                      <a:pt x="90" y="-1"/>
                      <a:pt x="88" y="1"/>
                    </a:cubicBezTo>
                    <a:cubicBezTo>
                      <a:pt x="71" y="18"/>
                      <a:pt x="63" y="45"/>
                      <a:pt x="68" y="70"/>
                    </a:cubicBezTo>
                    <a:cubicBezTo>
                      <a:pt x="14" y="94"/>
                      <a:pt x="1" y="152"/>
                      <a:pt x="0" y="155"/>
                    </a:cubicBezTo>
                    <a:cubicBezTo>
                      <a:pt x="0" y="157"/>
                      <a:pt x="1" y="159"/>
                      <a:pt x="3" y="160"/>
                    </a:cubicBezTo>
                    <a:cubicBezTo>
                      <a:pt x="4" y="160"/>
                      <a:pt x="5" y="160"/>
                      <a:pt x="5" y="160"/>
                    </a:cubicBezTo>
                    <a:cubicBezTo>
                      <a:pt x="7" y="159"/>
                      <a:pt x="8" y="158"/>
                      <a:pt x="8" y="157"/>
                    </a:cubicBezTo>
                    <a:cubicBezTo>
                      <a:pt x="8" y="156"/>
                      <a:pt x="23" y="91"/>
                      <a:pt x="84" y="72"/>
                    </a:cubicBezTo>
                    <a:cubicBezTo>
                      <a:pt x="144" y="54"/>
                      <a:pt x="166" y="80"/>
                      <a:pt x="167" y="81"/>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7" name="Google Shape;2100;p62">
                <a:extLst>
                  <a:ext uri="{FF2B5EF4-FFF2-40B4-BE49-F238E27FC236}">
                    <a16:creationId xmlns:a16="http://schemas.microsoft.com/office/drawing/2014/main" id="{8E9FFEA4-9E0D-E9A4-165E-1B9D4400B187}"/>
                  </a:ext>
                </a:extLst>
              </p:cNvPr>
              <p:cNvSpPr/>
              <p:nvPr/>
            </p:nvSpPr>
            <p:spPr>
              <a:xfrm>
                <a:off x="3550826" y="86759"/>
                <a:ext cx="205010" cy="259466"/>
              </a:xfrm>
              <a:custGeom>
                <a:avLst/>
                <a:gdLst/>
                <a:ahLst/>
                <a:cxnLst/>
                <a:rect l="l" t="t" r="r" b="b"/>
                <a:pathLst>
                  <a:path w="192" h="243" extrusionOk="0">
                    <a:moveTo>
                      <a:pt x="192" y="215"/>
                    </a:moveTo>
                    <a:cubicBezTo>
                      <a:pt x="192" y="197"/>
                      <a:pt x="185" y="180"/>
                      <a:pt x="171" y="167"/>
                    </a:cubicBezTo>
                    <a:cubicBezTo>
                      <a:pt x="160" y="157"/>
                      <a:pt x="146" y="150"/>
                      <a:pt x="129" y="148"/>
                    </a:cubicBezTo>
                    <a:cubicBezTo>
                      <a:pt x="131" y="134"/>
                      <a:pt x="128" y="120"/>
                      <a:pt x="120" y="109"/>
                    </a:cubicBezTo>
                    <a:cubicBezTo>
                      <a:pt x="113" y="97"/>
                      <a:pt x="100" y="89"/>
                      <a:pt x="87" y="87"/>
                    </a:cubicBezTo>
                    <a:cubicBezTo>
                      <a:pt x="85" y="71"/>
                      <a:pt x="88" y="55"/>
                      <a:pt x="96" y="40"/>
                    </a:cubicBezTo>
                    <a:cubicBezTo>
                      <a:pt x="104" y="25"/>
                      <a:pt x="117" y="13"/>
                      <a:pt x="133" y="7"/>
                    </a:cubicBezTo>
                    <a:cubicBezTo>
                      <a:pt x="135" y="6"/>
                      <a:pt x="136" y="4"/>
                      <a:pt x="135" y="2"/>
                    </a:cubicBezTo>
                    <a:cubicBezTo>
                      <a:pt x="134" y="0"/>
                      <a:pt x="132" y="-1"/>
                      <a:pt x="130" y="0"/>
                    </a:cubicBezTo>
                    <a:cubicBezTo>
                      <a:pt x="113" y="7"/>
                      <a:pt x="98" y="20"/>
                      <a:pt x="89" y="36"/>
                    </a:cubicBezTo>
                    <a:cubicBezTo>
                      <a:pt x="81" y="52"/>
                      <a:pt x="77" y="69"/>
                      <a:pt x="79" y="85"/>
                    </a:cubicBezTo>
                    <a:cubicBezTo>
                      <a:pt x="56" y="83"/>
                      <a:pt x="32" y="93"/>
                      <a:pt x="15" y="113"/>
                    </a:cubicBezTo>
                    <a:cubicBezTo>
                      <a:pt x="3" y="127"/>
                      <a:pt x="-2" y="141"/>
                      <a:pt x="0" y="154"/>
                    </a:cubicBezTo>
                    <a:cubicBezTo>
                      <a:pt x="1" y="156"/>
                      <a:pt x="3" y="158"/>
                      <a:pt x="5" y="157"/>
                    </a:cubicBezTo>
                    <a:lnTo>
                      <a:pt x="5" y="157"/>
                    </a:lnTo>
                    <a:cubicBezTo>
                      <a:pt x="7" y="157"/>
                      <a:pt x="8" y="155"/>
                      <a:pt x="8" y="153"/>
                    </a:cubicBezTo>
                    <a:cubicBezTo>
                      <a:pt x="6" y="139"/>
                      <a:pt x="15" y="125"/>
                      <a:pt x="21" y="118"/>
                    </a:cubicBezTo>
                    <a:cubicBezTo>
                      <a:pt x="37" y="100"/>
                      <a:pt x="59" y="90"/>
                      <a:pt x="80" y="93"/>
                    </a:cubicBezTo>
                    <a:cubicBezTo>
                      <a:pt x="80" y="93"/>
                      <a:pt x="81" y="94"/>
                      <a:pt x="82" y="94"/>
                    </a:cubicBezTo>
                    <a:cubicBezTo>
                      <a:pt x="95" y="95"/>
                      <a:pt x="107" y="102"/>
                      <a:pt x="114" y="113"/>
                    </a:cubicBezTo>
                    <a:cubicBezTo>
                      <a:pt x="121" y="124"/>
                      <a:pt x="124" y="137"/>
                      <a:pt x="121" y="150"/>
                    </a:cubicBezTo>
                    <a:cubicBezTo>
                      <a:pt x="120" y="151"/>
                      <a:pt x="120" y="152"/>
                      <a:pt x="121" y="153"/>
                    </a:cubicBezTo>
                    <a:cubicBezTo>
                      <a:pt x="122" y="154"/>
                      <a:pt x="123" y="155"/>
                      <a:pt x="124" y="155"/>
                    </a:cubicBezTo>
                    <a:cubicBezTo>
                      <a:pt x="142" y="157"/>
                      <a:pt x="155" y="163"/>
                      <a:pt x="166" y="173"/>
                    </a:cubicBezTo>
                    <a:cubicBezTo>
                      <a:pt x="178" y="184"/>
                      <a:pt x="185" y="199"/>
                      <a:pt x="185" y="215"/>
                    </a:cubicBezTo>
                    <a:cubicBezTo>
                      <a:pt x="185" y="218"/>
                      <a:pt x="184" y="222"/>
                      <a:pt x="184" y="226"/>
                    </a:cubicBezTo>
                    <a:cubicBezTo>
                      <a:pt x="184" y="230"/>
                      <a:pt x="183" y="235"/>
                      <a:pt x="183" y="240"/>
                    </a:cubicBezTo>
                    <a:cubicBezTo>
                      <a:pt x="184" y="242"/>
                      <a:pt x="185" y="243"/>
                      <a:pt x="188" y="243"/>
                    </a:cubicBezTo>
                    <a:lnTo>
                      <a:pt x="189" y="243"/>
                    </a:lnTo>
                    <a:cubicBezTo>
                      <a:pt x="190" y="243"/>
                      <a:pt x="192" y="241"/>
                      <a:pt x="191" y="239"/>
                    </a:cubicBezTo>
                    <a:cubicBezTo>
                      <a:pt x="191" y="235"/>
                      <a:pt x="192" y="231"/>
                      <a:pt x="192" y="226"/>
                    </a:cubicBezTo>
                    <a:cubicBezTo>
                      <a:pt x="192" y="223"/>
                      <a:pt x="192" y="219"/>
                      <a:pt x="192" y="215"/>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8" name="Google Shape;2101;p62">
                <a:extLst>
                  <a:ext uri="{FF2B5EF4-FFF2-40B4-BE49-F238E27FC236}">
                    <a16:creationId xmlns:a16="http://schemas.microsoft.com/office/drawing/2014/main" id="{E43C8EAF-4117-1386-EF3F-8AD4E946BD6C}"/>
                  </a:ext>
                </a:extLst>
              </p:cNvPr>
              <p:cNvSpPr/>
              <p:nvPr/>
            </p:nvSpPr>
            <p:spPr>
              <a:xfrm>
                <a:off x="3755836" y="113453"/>
                <a:ext cx="72608" cy="86489"/>
              </a:xfrm>
              <a:custGeom>
                <a:avLst/>
                <a:gdLst/>
                <a:ahLst/>
                <a:cxnLst/>
                <a:rect l="l" t="t" r="r" b="b"/>
                <a:pathLst>
                  <a:path w="68" h="81" extrusionOk="0">
                    <a:moveTo>
                      <a:pt x="6" y="81"/>
                    </a:moveTo>
                    <a:cubicBezTo>
                      <a:pt x="5" y="81"/>
                      <a:pt x="5" y="81"/>
                      <a:pt x="5" y="81"/>
                    </a:cubicBezTo>
                    <a:cubicBezTo>
                      <a:pt x="2" y="81"/>
                      <a:pt x="1" y="79"/>
                      <a:pt x="0" y="77"/>
                    </a:cubicBezTo>
                    <a:cubicBezTo>
                      <a:pt x="0" y="59"/>
                      <a:pt x="6" y="41"/>
                      <a:pt x="18" y="27"/>
                    </a:cubicBezTo>
                    <a:cubicBezTo>
                      <a:pt x="29" y="13"/>
                      <a:pt x="45" y="3"/>
                      <a:pt x="63" y="0"/>
                    </a:cubicBezTo>
                    <a:cubicBezTo>
                      <a:pt x="65" y="0"/>
                      <a:pt x="67" y="1"/>
                      <a:pt x="68" y="3"/>
                    </a:cubicBezTo>
                    <a:cubicBezTo>
                      <a:pt x="68" y="5"/>
                      <a:pt x="67" y="7"/>
                      <a:pt x="65" y="8"/>
                    </a:cubicBezTo>
                    <a:cubicBezTo>
                      <a:pt x="49" y="11"/>
                      <a:pt x="34" y="20"/>
                      <a:pt x="24" y="32"/>
                    </a:cubicBezTo>
                    <a:cubicBezTo>
                      <a:pt x="14" y="45"/>
                      <a:pt x="8" y="61"/>
                      <a:pt x="8" y="77"/>
                    </a:cubicBezTo>
                    <a:cubicBezTo>
                      <a:pt x="8" y="79"/>
                      <a:pt x="7" y="80"/>
                      <a:pt x="6" y="8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9" name="Google Shape;2102;p62">
                <a:extLst>
                  <a:ext uri="{FF2B5EF4-FFF2-40B4-BE49-F238E27FC236}">
                    <a16:creationId xmlns:a16="http://schemas.microsoft.com/office/drawing/2014/main" id="{CB6D3C3D-66FB-C4A6-06AD-428AB37D70ED}"/>
                  </a:ext>
                </a:extLst>
              </p:cNvPr>
              <p:cNvSpPr/>
              <p:nvPr/>
            </p:nvSpPr>
            <p:spPr>
              <a:xfrm>
                <a:off x="3299902" y="-26424"/>
                <a:ext cx="197536" cy="156961"/>
              </a:xfrm>
              <a:custGeom>
                <a:avLst/>
                <a:gdLst/>
                <a:ahLst/>
                <a:cxnLst/>
                <a:rect l="l" t="t" r="r" b="b"/>
                <a:pathLst>
                  <a:path w="185" h="147" extrusionOk="0">
                    <a:moveTo>
                      <a:pt x="5" y="147"/>
                    </a:moveTo>
                    <a:cubicBezTo>
                      <a:pt x="4" y="147"/>
                      <a:pt x="4" y="147"/>
                      <a:pt x="3" y="147"/>
                    </a:cubicBezTo>
                    <a:cubicBezTo>
                      <a:pt x="1" y="147"/>
                      <a:pt x="-1" y="145"/>
                      <a:pt x="0" y="142"/>
                    </a:cubicBezTo>
                    <a:cubicBezTo>
                      <a:pt x="2" y="121"/>
                      <a:pt x="14" y="101"/>
                      <a:pt x="31" y="87"/>
                    </a:cubicBezTo>
                    <a:cubicBezTo>
                      <a:pt x="47" y="75"/>
                      <a:pt x="68" y="68"/>
                      <a:pt x="88" y="69"/>
                    </a:cubicBezTo>
                    <a:cubicBezTo>
                      <a:pt x="90" y="51"/>
                      <a:pt x="101" y="31"/>
                      <a:pt x="116" y="18"/>
                    </a:cubicBezTo>
                    <a:cubicBezTo>
                      <a:pt x="125" y="9"/>
                      <a:pt x="136" y="3"/>
                      <a:pt x="147" y="1"/>
                    </a:cubicBezTo>
                    <a:cubicBezTo>
                      <a:pt x="159" y="-2"/>
                      <a:pt x="172" y="-1"/>
                      <a:pt x="183" y="5"/>
                    </a:cubicBezTo>
                    <a:cubicBezTo>
                      <a:pt x="185" y="6"/>
                      <a:pt x="185" y="8"/>
                      <a:pt x="184" y="10"/>
                    </a:cubicBezTo>
                    <a:cubicBezTo>
                      <a:pt x="183" y="12"/>
                      <a:pt x="181" y="13"/>
                      <a:pt x="179" y="12"/>
                    </a:cubicBezTo>
                    <a:cubicBezTo>
                      <a:pt x="170" y="7"/>
                      <a:pt x="159" y="6"/>
                      <a:pt x="149" y="9"/>
                    </a:cubicBezTo>
                    <a:cubicBezTo>
                      <a:pt x="139" y="11"/>
                      <a:pt x="130" y="16"/>
                      <a:pt x="121" y="24"/>
                    </a:cubicBezTo>
                    <a:cubicBezTo>
                      <a:pt x="106" y="37"/>
                      <a:pt x="96" y="57"/>
                      <a:pt x="96" y="74"/>
                    </a:cubicBezTo>
                    <a:cubicBezTo>
                      <a:pt x="96" y="75"/>
                      <a:pt x="95" y="76"/>
                      <a:pt x="94" y="77"/>
                    </a:cubicBezTo>
                    <a:cubicBezTo>
                      <a:pt x="93" y="77"/>
                      <a:pt x="92" y="78"/>
                      <a:pt x="91" y="78"/>
                    </a:cubicBezTo>
                    <a:cubicBezTo>
                      <a:pt x="72" y="75"/>
                      <a:pt x="51" y="81"/>
                      <a:pt x="36" y="94"/>
                    </a:cubicBezTo>
                    <a:cubicBezTo>
                      <a:pt x="20" y="106"/>
                      <a:pt x="10" y="124"/>
                      <a:pt x="8" y="144"/>
                    </a:cubicBezTo>
                    <a:cubicBezTo>
                      <a:pt x="7" y="145"/>
                      <a:pt x="6" y="146"/>
                      <a:pt x="5" y="147"/>
                    </a:cubicBezTo>
                    <a:close/>
                  </a:path>
                </a:pathLst>
              </a:custGeom>
              <a:solidFill>
                <a:schemeClr val="dk1"/>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2103;p62">
                <a:extLst>
                  <a:ext uri="{FF2B5EF4-FFF2-40B4-BE49-F238E27FC236}">
                    <a16:creationId xmlns:a16="http://schemas.microsoft.com/office/drawing/2014/main" id="{B5A06B9C-4255-210E-8192-53B278188E8B}"/>
                  </a:ext>
                </a:extLst>
              </p:cNvPr>
              <p:cNvSpPr/>
              <p:nvPr/>
            </p:nvSpPr>
            <p:spPr>
              <a:xfrm>
                <a:off x="3582859" y="-13611"/>
                <a:ext cx="103573" cy="74743"/>
              </a:xfrm>
              <a:custGeom>
                <a:avLst/>
                <a:gdLst/>
                <a:ahLst/>
                <a:cxnLst/>
                <a:rect l="l" t="t" r="r" b="b"/>
                <a:pathLst>
                  <a:path w="97" h="70" extrusionOk="0">
                    <a:moveTo>
                      <a:pt x="5" y="70"/>
                    </a:moveTo>
                    <a:cubicBezTo>
                      <a:pt x="4" y="70"/>
                      <a:pt x="4" y="70"/>
                      <a:pt x="3" y="70"/>
                    </a:cubicBezTo>
                    <a:cubicBezTo>
                      <a:pt x="1" y="70"/>
                      <a:pt x="-1" y="68"/>
                      <a:pt x="0" y="66"/>
                    </a:cubicBezTo>
                    <a:cubicBezTo>
                      <a:pt x="0" y="53"/>
                      <a:pt x="7" y="40"/>
                      <a:pt x="19" y="26"/>
                    </a:cubicBezTo>
                    <a:cubicBezTo>
                      <a:pt x="30" y="15"/>
                      <a:pt x="42" y="7"/>
                      <a:pt x="53" y="4"/>
                    </a:cubicBezTo>
                    <a:cubicBezTo>
                      <a:pt x="68" y="-2"/>
                      <a:pt x="83" y="-1"/>
                      <a:pt x="95" y="5"/>
                    </a:cubicBezTo>
                    <a:cubicBezTo>
                      <a:pt x="97" y="7"/>
                      <a:pt x="97" y="9"/>
                      <a:pt x="97" y="11"/>
                    </a:cubicBezTo>
                    <a:cubicBezTo>
                      <a:pt x="95" y="13"/>
                      <a:pt x="93" y="14"/>
                      <a:pt x="91" y="13"/>
                    </a:cubicBezTo>
                    <a:cubicBezTo>
                      <a:pt x="81" y="7"/>
                      <a:pt x="68" y="7"/>
                      <a:pt x="56" y="11"/>
                    </a:cubicBezTo>
                    <a:cubicBezTo>
                      <a:pt x="46" y="15"/>
                      <a:pt x="35" y="22"/>
                      <a:pt x="25" y="32"/>
                    </a:cubicBezTo>
                    <a:cubicBezTo>
                      <a:pt x="14" y="44"/>
                      <a:pt x="8" y="55"/>
                      <a:pt x="7" y="66"/>
                    </a:cubicBezTo>
                    <a:cubicBezTo>
                      <a:pt x="7" y="68"/>
                      <a:pt x="6" y="69"/>
                      <a:pt x="5" y="7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5" name="Google Shape;2104;p62">
              <a:extLst>
                <a:ext uri="{FF2B5EF4-FFF2-40B4-BE49-F238E27FC236}">
                  <a16:creationId xmlns:a16="http://schemas.microsoft.com/office/drawing/2014/main" id="{315B4278-3045-139F-429C-DE5A0D73E9EC}"/>
                </a:ext>
              </a:extLst>
            </p:cNvPr>
            <p:cNvSpPr/>
            <p:nvPr/>
          </p:nvSpPr>
          <p:spPr>
            <a:xfrm>
              <a:off x="3504912" y="694316"/>
              <a:ext cx="715401" cy="831787"/>
            </a:xfrm>
            <a:custGeom>
              <a:avLst/>
              <a:gdLst/>
              <a:ahLst/>
              <a:cxnLst/>
              <a:rect l="l" t="t" r="r" b="b"/>
              <a:pathLst>
                <a:path w="670" h="779" extrusionOk="0">
                  <a:moveTo>
                    <a:pt x="646" y="606"/>
                  </a:moveTo>
                  <a:cubicBezTo>
                    <a:pt x="503" y="710"/>
                    <a:pt x="328" y="773"/>
                    <a:pt x="139" y="779"/>
                  </a:cubicBezTo>
                  <a:cubicBezTo>
                    <a:pt x="137" y="779"/>
                    <a:pt x="138" y="756"/>
                    <a:pt x="136" y="757"/>
                  </a:cubicBezTo>
                  <a:cubicBezTo>
                    <a:pt x="139" y="734"/>
                    <a:pt x="141" y="735"/>
                    <a:pt x="146" y="716"/>
                  </a:cubicBezTo>
                  <a:cubicBezTo>
                    <a:pt x="176" y="610"/>
                    <a:pt x="184" y="551"/>
                    <a:pt x="184" y="551"/>
                  </a:cubicBezTo>
                  <a:cubicBezTo>
                    <a:pt x="184" y="551"/>
                    <a:pt x="169" y="458"/>
                    <a:pt x="162" y="376"/>
                  </a:cubicBezTo>
                  <a:cubicBezTo>
                    <a:pt x="158" y="331"/>
                    <a:pt x="156" y="289"/>
                    <a:pt x="160" y="269"/>
                  </a:cubicBezTo>
                  <a:cubicBezTo>
                    <a:pt x="160" y="269"/>
                    <a:pt x="156" y="273"/>
                    <a:pt x="149" y="278"/>
                  </a:cubicBezTo>
                  <a:cubicBezTo>
                    <a:pt x="129" y="292"/>
                    <a:pt x="86" y="314"/>
                    <a:pt x="54" y="271"/>
                  </a:cubicBezTo>
                  <a:cubicBezTo>
                    <a:pt x="54" y="271"/>
                    <a:pt x="36" y="273"/>
                    <a:pt x="20" y="263"/>
                  </a:cubicBezTo>
                  <a:cubicBezTo>
                    <a:pt x="12" y="258"/>
                    <a:pt x="5" y="250"/>
                    <a:pt x="0" y="236"/>
                  </a:cubicBezTo>
                  <a:cubicBezTo>
                    <a:pt x="0" y="236"/>
                    <a:pt x="17" y="197"/>
                    <a:pt x="38" y="152"/>
                  </a:cubicBezTo>
                  <a:cubicBezTo>
                    <a:pt x="49" y="129"/>
                    <a:pt x="61" y="104"/>
                    <a:pt x="73" y="81"/>
                  </a:cubicBezTo>
                  <a:cubicBezTo>
                    <a:pt x="84" y="59"/>
                    <a:pt x="95" y="39"/>
                    <a:pt x="104" y="27"/>
                  </a:cubicBezTo>
                  <a:cubicBezTo>
                    <a:pt x="109" y="21"/>
                    <a:pt x="113" y="16"/>
                    <a:pt x="116" y="14"/>
                  </a:cubicBezTo>
                  <a:cubicBezTo>
                    <a:pt x="126" y="7"/>
                    <a:pt x="142" y="7"/>
                    <a:pt x="158" y="11"/>
                  </a:cubicBezTo>
                  <a:cubicBezTo>
                    <a:pt x="188" y="17"/>
                    <a:pt x="220" y="34"/>
                    <a:pt x="220" y="34"/>
                  </a:cubicBezTo>
                  <a:cubicBezTo>
                    <a:pt x="220" y="34"/>
                    <a:pt x="223" y="14"/>
                    <a:pt x="235" y="3"/>
                  </a:cubicBezTo>
                  <a:cubicBezTo>
                    <a:pt x="235" y="2"/>
                    <a:pt x="235" y="2"/>
                    <a:pt x="236" y="2"/>
                  </a:cubicBezTo>
                  <a:cubicBezTo>
                    <a:pt x="237" y="1"/>
                    <a:pt x="237" y="0"/>
                    <a:pt x="238" y="0"/>
                  </a:cubicBezTo>
                  <a:cubicBezTo>
                    <a:pt x="238" y="0"/>
                    <a:pt x="293" y="27"/>
                    <a:pt x="351" y="59"/>
                  </a:cubicBezTo>
                  <a:cubicBezTo>
                    <a:pt x="395" y="83"/>
                    <a:pt x="441" y="110"/>
                    <a:pt x="464" y="130"/>
                  </a:cubicBezTo>
                  <a:cubicBezTo>
                    <a:pt x="470" y="135"/>
                    <a:pt x="475" y="140"/>
                    <a:pt x="477" y="144"/>
                  </a:cubicBezTo>
                  <a:cubicBezTo>
                    <a:pt x="493" y="172"/>
                    <a:pt x="511" y="220"/>
                    <a:pt x="532" y="265"/>
                  </a:cubicBezTo>
                  <a:cubicBezTo>
                    <a:pt x="541" y="283"/>
                    <a:pt x="550" y="300"/>
                    <a:pt x="559" y="315"/>
                  </a:cubicBezTo>
                  <a:cubicBezTo>
                    <a:pt x="593" y="369"/>
                    <a:pt x="666" y="417"/>
                    <a:pt x="670" y="477"/>
                  </a:cubicBezTo>
                  <a:cubicBezTo>
                    <a:pt x="671" y="495"/>
                    <a:pt x="661" y="545"/>
                    <a:pt x="646" y="606"/>
                  </a:cubicBezTo>
                  <a:close/>
                </a:path>
              </a:pathLst>
            </a:custGeom>
            <a:solidFill>
              <a:srgbClr val="EB927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2105;p62">
              <a:extLst>
                <a:ext uri="{FF2B5EF4-FFF2-40B4-BE49-F238E27FC236}">
                  <a16:creationId xmlns:a16="http://schemas.microsoft.com/office/drawing/2014/main" id="{9D90A168-9A6D-95DB-AF32-56777A0D89BE}"/>
                </a:ext>
              </a:extLst>
            </p:cNvPr>
            <p:cNvSpPr/>
            <p:nvPr/>
          </p:nvSpPr>
          <p:spPr>
            <a:xfrm>
              <a:off x="3533742" y="585404"/>
              <a:ext cx="628912" cy="764518"/>
            </a:xfrm>
            <a:custGeom>
              <a:avLst/>
              <a:gdLst/>
              <a:ahLst/>
              <a:cxnLst/>
              <a:rect l="l" t="t" r="r" b="b"/>
              <a:pathLst>
                <a:path w="589" h="716" extrusionOk="0">
                  <a:moveTo>
                    <a:pt x="589" y="631"/>
                  </a:moveTo>
                  <a:lnTo>
                    <a:pt x="485" y="716"/>
                  </a:lnTo>
                  <a:lnTo>
                    <a:pt x="7" y="137"/>
                  </a:lnTo>
                  <a:lnTo>
                    <a:pt x="3" y="132"/>
                  </a:lnTo>
                  <a:lnTo>
                    <a:pt x="3" y="127"/>
                  </a:lnTo>
                  <a:lnTo>
                    <a:pt x="0" y="50"/>
                  </a:lnTo>
                  <a:lnTo>
                    <a:pt x="22" y="18"/>
                  </a:lnTo>
                  <a:lnTo>
                    <a:pt x="59" y="0"/>
                  </a:lnTo>
                  <a:lnTo>
                    <a:pt x="151" y="32"/>
                  </a:lnTo>
                  <a:lnTo>
                    <a:pt x="156" y="34"/>
                  </a:lnTo>
                  <a:lnTo>
                    <a:pt x="159" y="38"/>
                  </a:lnTo>
                  <a:lnTo>
                    <a:pt x="589" y="63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7" name="Google Shape;2106;p62">
              <a:extLst>
                <a:ext uri="{FF2B5EF4-FFF2-40B4-BE49-F238E27FC236}">
                  <a16:creationId xmlns:a16="http://schemas.microsoft.com/office/drawing/2014/main" id="{F63EFC4C-E9C4-81A9-BC06-E836A1700397}"/>
                </a:ext>
              </a:extLst>
            </p:cNvPr>
            <p:cNvGrpSpPr/>
            <p:nvPr/>
          </p:nvGrpSpPr>
          <p:grpSpPr>
            <a:xfrm>
              <a:off x="3530538" y="562981"/>
              <a:ext cx="179384" cy="171910"/>
              <a:chOff x="3530538" y="562981"/>
              <a:chExt cx="179384" cy="171910"/>
            </a:xfrm>
          </p:grpSpPr>
          <p:sp>
            <p:nvSpPr>
              <p:cNvPr id="1931" name="Google Shape;2107;p62">
                <a:extLst>
                  <a:ext uri="{FF2B5EF4-FFF2-40B4-BE49-F238E27FC236}">
                    <a16:creationId xmlns:a16="http://schemas.microsoft.com/office/drawing/2014/main" id="{170B8194-1BF3-8AB3-EF9E-73C50E4D2F7C}"/>
                  </a:ext>
                </a:extLst>
              </p:cNvPr>
              <p:cNvSpPr/>
              <p:nvPr/>
            </p:nvSpPr>
            <p:spPr>
              <a:xfrm>
                <a:off x="3530538" y="562981"/>
                <a:ext cx="67269" cy="76879"/>
              </a:xfrm>
              <a:custGeom>
                <a:avLst/>
                <a:gdLst/>
                <a:ahLst/>
                <a:cxnLst/>
                <a:rect l="l" t="t" r="r" b="b"/>
                <a:pathLst>
                  <a:path w="63" h="72" extrusionOk="0">
                    <a:moveTo>
                      <a:pt x="26" y="67"/>
                    </a:moveTo>
                    <a:cubicBezTo>
                      <a:pt x="19" y="70"/>
                      <a:pt x="11" y="72"/>
                      <a:pt x="3" y="71"/>
                    </a:cubicBezTo>
                    <a:lnTo>
                      <a:pt x="0" y="0"/>
                    </a:lnTo>
                    <a:lnTo>
                      <a:pt x="63" y="21"/>
                    </a:lnTo>
                    <a:cubicBezTo>
                      <a:pt x="58" y="41"/>
                      <a:pt x="44" y="59"/>
                      <a:pt x="26"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2" name="Google Shape;2108;p62">
                <a:extLst>
                  <a:ext uri="{FF2B5EF4-FFF2-40B4-BE49-F238E27FC236}">
                    <a16:creationId xmlns:a16="http://schemas.microsoft.com/office/drawing/2014/main" id="{A1B7DEC1-3EE8-5E9D-9F31-7838AD4F2775}"/>
                  </a:ext>
                </a:extLst>
              </p:cNvPr>
              <p:cNvSpPr/>
              <p:nvPr/>
            </p:nvSpPr>
            <p:spPr>
              <a:xfrm>
                <a:off x="3535877" y="619572"/>
                <a:ext cx="174045" cy="115318"/>
              </a:xfrm>
              <a:custGeom>
                <a:avLst/>
                <a:gdLst/>
                <a:ahLst/>
                <a:cxnLst/>
                <a:rect l="l" t="t" r="r" b="b"/>
                <a:pathLst>
                  <a:path w="163" h="108" extrusionOk="0">
                    <a:moveTo>
                      <a:pt x="6" y="108"/>
                    </a:moveTo>
                    <a:cubicBezTo>
                      <a:pt x="3" y="108"/>
                      <a:pt x="0" y="105"/>
                      <a:pt x="0" y="102"/>
                    </a:cubicBezTo>
                    <a:cubicBezTo>
                      <a:pt x="0" y="99"/>
                      <a:pt x="2" y="96"/>
                      <a:pt x="5" y="96"/>
                    </a:cubicBezTo>
                    <a:lnTo>
                      <a:pt x="5" y="96"/>
                    </a:lnTo>
                    <a:cubicBezTo>
                      <a:pt x="6" y="96"/>
                      <a:pt x="72" y="90"/>
                      <a:pt x="153" y="2"/>
                    </a:cubicBezTo>
                    <a:cubicBezTo>
                      <a:pt x="155" y="0"/>
                      <a:pt x="159" y="-1"/>
                      <a:pt x="161" y="2"/>
                    </a:cubicBezTo>
                    <a:cubicBezTo>
                      <a:pt x="163" y="4"/>
                      <a:pt x="164" y="7"/>
                      <a:pt x="162" y="10"/>
                    </a:cubicBezTo>
                    <a:cubicBezTo>
                      <a:pt x="78" y="102"/>
                      <a:pt x="9" y="107"/>
                      <a:pt x="6" y="10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8" name="Google Shape;2109;p62">
              <a:extLst>
                <a:ext uri="{FF2B5EF4-FFF2-40B4-BE49-F238E27FC236}">
                  <a16:creationId xmlns:a16="http://schemas.microsoft.com/office/drawing/2014/main" id="{79BA3338-5425-BD2D-5DDC-5A0C42AD4352}"/>
                </a:ext>
              </a:extLst>
            </p:cNvPr>
            <p:cNvSpPr/>
            <p:nvPr/>
          </p:nvSpPr>
          <p:spPr>
            <a:xfrm>
              <a:off x="3675754" y="899326"/>
              <a:ext cx="334210" cy="618234"/>
            </a:xfrm>
            <a:custGeom>
              <a:avLst/>
              <a:gdLst/>
              <a:ahLst/>
              <a:cxnLst/>
              <a:rect l="l" t="t" r="r" b="b"/>
              <a:pathLst>
                <a:path w="313" h="579" extrusionOk="0">
                  <a:moveTo>
                    <a:pt x="0" y="77"/>
                  </a:moveTo>
                  <a:cubicBezTo>
                    <a:pt x="0" y="77"/>
                    <a:pt x="-1" y="-5"/>
                    <a:pt x="63" y="0"/>
                  </a:cubicBezTo>
                  <a:cubicBezTo>
                    <a:pt x="63" y="0"/>
                    <a:pt x="124" y="124"/>
                    <a:pt x="174" y="205"/>
                  </a:cubicBezTo>
                  <a:cubicBezTo>
                    <a:pt x="223" y="287"/>
                    <a:pt x="313" y="446"/>
                    <a:pt x="313" y="446"/>
                  </a:cubicBezTo>
                  <a:lnTo>
                    <a:pt x="39" y="579"/>
                  </a:lnTo>
                  <a:lnTo>
                    <a:pt x="28" y="327"/>
                  </a:lnTo>
                  <a:lnTo>
                    <a:pt x="0" y="7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9" name="Google Shape;2110;p62">
              <a:extLst>
                <a:ext uri="{FF2B5EF4-FFF2-40B4-BE49-F238E27FC236}">
                  <a16:creationId xmlns:a16="http://schemas.microsoft.com/office/drawing/2014/main" id="{9FFE84FD-93E6-7617-C717-0A77D5B02A13}"/>
                </a:ext>
              </a:extLst>
            </p:cNvPr>
            <p:cNvGrpSpPr/>
            <p:nvPr/>
          </p:nvGrpSpPr>
          <p:grpSpPr>
            <a:xfrm>
              <a:off x="3501709" y="687909"/>
              <a:ext cx="455935" cy="839261"/>
              <a:chOff x="3501709" y="687909"/>
              <a:chExt cx="455935" cy="839261"/>
            </a:xfrm>
          </p:grpSpPr>
          <p:sp>
            <p:nvSpPr>
              <p:cNvPr id="1928" name="Google Shape;2111;p62">
                <a:extLst>
                  <a:ext uri="{FF2B5EF4-FFF2-40B4-BE49-F238E27FC236}">
                    <a16:creationId xmlns:a16="http://schemas.microsoft.com/office/drawing/2014/main" id="{551A27F8-7FA8-A0A3-D01C-007EF23202F8}"/>
                  </a:ext>
                </a:extLst>
              </p:cNvPr>
              <p:cNvSpPr/>
              <p:nvPr/>
            </p:nvSpPr>
            <p:spPr>
              <a:xfrm>
                <a:off x="3501709" y="790414"/>
                <a:ext cx="177249" cy="196468"/>
              </a:xfrm>
              <a:custGeom>
                <a:avLst/>
                <a:gdLst/>
                <a:ahLst/>
                <a:cxnLst/>
                <a:rect l="l" t="t" r="r" b="b"/>
                <a:pathLst>
                  <a:path w="166" h="184" extrusionOk="0">
                    <a:moveTo>
                      <a:pt x="59" y="184"/>
                    </a:moveTo>
                    <a:cubicBezTo>
                      <a:pt x="25" y="184"/>
                      <a:pt x="2" y="154"/>
                      <a:pt x="1" y="152"/>
                    </a:cubicBezTo>
                    <a:cubicBezTo>
                      <a:pt x="0" y="150"/>
                      <a:pt x="0" y="148"/>
                      <a:pt x="0" y="146"/>
                    </a:cubicBezTo>
                    <a:cubicBezTo>
                      <a:pt x="1" y="145"/>
                      <a:pt x="3" y="143"/>
                      <a:pt x="4" y="143"/>
                    </a:cubicBezTo>
                    <a:cubicBezTo>
                      <a:pt x="5" y="143"/>
                      <a:pt x="45" y="134"/>
                      <a:pt x="64" y="103"/>
                    </a:cubicBezTo>
                    <a:cubicBezTo>
                      <a:pt x="85" y="68"/>
                      <a:pt x="65" y="9"/>
                      <a:pt x="65" y="8"/>
                    </a:cubicBezTo>
                    <a:cubicBezTo>
                      <a:pt x="64" y="5"/>
                      <a:pt x="66" y="2"/>
                      <a:pt x="69" y="0"/>
                    </a:cubicBezTo>
                    <a:cubicBezTo>
                      <a:pt x="72" y="-1"/>
                      <a:pt x="75" y="1"/>
                      <a:pt x="76" y="4"/>
                    </a:cubicBezTo>
                    <a:cubicBezTo>
                      <a:pt x="77" y="7"/>
                      <a:pt x="98" y="69"/>
                      <a:pt x="74" y="109"/>
                    </a:cubicBezTo>
                    <a:cubicBezTo>
                      <a:pt x="58" y="135"/>
                      <a:pt x="31" y="147"/>
                      <a:pt x="16" y="151"/>
                    </a:cubicBezTo>
                    <a:cubicBezTo>
                      <a:pt x="26" y="162"/>
                      <a:pt x="48" y="179"/>
                      <a:pt x="74" y="170"/>
                    </a:cubicBezTo>
                    <a:cubicBezTo>
                      <a:pt x="116" y="155"/>
                      <a:pt x="141" y="120"/>
                      <a:pt x="155" y="93"/>
                    </a:cubicBezTo>
                    <a:cubicBezTo>
                      <a:pt x="156" y="90"/>
                      <a:pt x="160" y="89"/>
                      <a:pt x="163" y="90"/>
                    </a:cubicBezTo>
                    <a:cubicBezTo>
                      <a:pt x="166" y="92"/>
                      <a:pt x="167" y="95"/>
                      <a:pt x="165" y="98"/>
                    </a:cubicBezTo>
                    <a:cubicBezTo>
                      <a:pt x="145" y="139"/>
                      <a:pt x="114" y="168"/>
                      <a:pt x="78" y="181"/>
                    </a:cubicBezTo>
                    <a:cubicBezTo>
                      <a:pt x="71" y="183"/>
                      <a:pt x="65" y="184"/>
                      <a:pt x="59" y="184"/>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9" name="Google Shape;2112;p62">
                <a:extLst>
                  <a:ext uri="{FF2B5EF4-FFF2-40B4-BE49-F238E27FC236}">
                    <a16:creationId xmlns:a16="http://schemas.microsoft.com/office/drawing/2014/main" id="{2ED5B8EB-E565-0796-0F34-CD36913C8F06}"/>
                  </a:ext>
                </a:extLst>
              </p:cNvPr>
              <p:cNvSpPr/>
              <p:nvPr/>
            </p:nvSpPr>
            <p:spPr>
              <a:xfrm>
                <a:off x="3749430" y="687909"/>
                <a:ext cx="145216" cy="81150"/>
              </a:xfrm>
              <a:custGeom>
                <a:avLst/>
                <a:gdLst/>
                <a:ahLst/>
                <a:cxnLst/>
                <a:rect l="l" t="t" r="r" b="b"/>
                <a:pathLst>
                  <a:path w="136" h="76" extrusionOk="0">
                    <a:moveTo>
                      <a:pt x="123" y="76"/>
                    </a:moveTo>
                    <a:cubicBezTo>
                      <a:pt x="110" y="76"/>
                      <a:pt x="85" y="75"/>
                      <a:pt x="58" y="64"/>
                    </a:cubicBezTo>
                    <a:cubicBezTo>
                      <a:pt x="17" y="47"/>
                      <a:pt x="1" y="10"/>
                      <a:pt x="1" y="8"/>
                    </a:cubicBezTo>
                    <a:cubicBezTo>
                      <a:pt x="-1" y="5"/>
                      <a:pt x="1" y="2"/>
                      <a:pt x="4" y="0"/>
                    </a:cubicBezTo>
                    <a:cubicBezTo>
                      <a:pt x="7" y="-1"/>
                      <a:pt x="10" y="1"/>
                      <a:pt x="12" y="4"/>
                    </a:cubicBezTo>
                    <a:cubicBezTo>
                      <a:pt x="12" y="4"/>
                      <a:pt x="26" y="38"/>
                      <a:pt x="63" y="53"/>
                    </a:cubicBezTo>
                    <a:cubicBezTo>
                      <a:pt x="97" y="67"/>
                      <a:pt x="130" y="64"/>
                      <a:pt x="130" y="64"/>
                    </a:cubicBezTo>
                    <a:cubicBezTo>
                      <a:pt x="133" y="64"/>
                      <a:pt x="136" y="67"/>
                      <a:pt x="136" y="70"/>
                    </a:cubicBezTo>
                    <a:cubicBezTo>
                      <a:pt x="137" y="74"/>
                      <a:pt x="134" y="76"/>
                      <a:pt x="131" y="76"/>
                    </a:cubicBezTo>
                    <a:cubicBezTo>
                      <a:pt x="131" y="76"/>
                      <a:pt x="128" y="76"/>
                      <a:pt x="123"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0" name="Google Shape;2113;p62">
                <a:extLst>
                  <a:ext uri="{FF2B5EF4-FFF2-40B4-BE49-F238E27FC236}">
                    <a16:creationId xmlns:a16="http://schemas.microsoft.com/office/drawing/2014/main" id="{670DF9A8-9BE1-2277-4C3A-06E0A1FAF491}"/>
                  </a:ext>
                </a:extLst>
              </p:cNvPr>
              <p:cNvSpPr/>
              <p:nvPr/>
            </p:nvSpPr>
            <p:spPr>
              <a:xfrm>
                <a:off x="3640518" y="886513"/>
                <a:ext cx="317125" cy="640658"/>
              </a:xfrm>
              <a:custGeom>
                <a:avLst/>
                <a:gdLst/>
                <a:ahLst/>
                <a:cxnLst/>
                <a:rect l="l" t="t" r="r" b="b"/>
                <a:pathLst>
                  <a:path w="297" h="600" extrusionOk="0">
                    <a:moveTo>
                      <a:pt x="296" y="388"/>
                    </a:moveTo>
                    <a:cubicBezTo>
                      <a:pt x="295" y="387"/>
                      <a:pt x="261" y="318"/>
                      <a:pt x="222" y="242"/>
                    </a:cubicBezTo>
                    <a:cubicBezTo>
                      <a:pt x="219" y="237"/>
                      <a:pt x="216" y="231"/>
                      <a:pt x="214" y="226"/>
                    </a:cubicBezTo>
                    <a:cubicBezTo>
                      <a:pt x="201" y="202"/>
                      <a:pt x="189" y="177"/>
                      <a:pt x="177" y="154"/>
                    </a:cubicBezTo>
                    <a:cubicBezTo>
                      <a:pt x="149" y="98"/>
                      <a:pt x="125" y="51"/>
                      <a:pt x="120" y="40"/>
                    </a:cubicBezTo>
                    <a:cubicBezTo>
                      <a:pt x="116" y="31"/>
                      <a:pt x="112" y="24"/>
                      <a:pt x="108" y="19"/>
                    </a:cubicBezTo>
                    <a:cubicBezTo>
                      <a:pt x="96" y="4"/>
                      <a:pt x="87" y="1"/>
                      <a:pt x="85" y="0"/>
                    </a:cubicBezTo>
                    <a:cubicBezTo>
                      <a:pt x="84" y="0"/>
                      <a:pt x="83" y="0"/>
                      <a:pt x="83" y="0"/>
                    </a:cubicBezTo>
                    <a:cubicBezTo>
                      <a:pt x="67" y="4"/>
                      <a:pt x="55" y="12"/>
                      <a:pt x="46" y="23"/>
                    </a:cubicBezTo>
                    <a:cubicBezTo>
                      <a:pt x="42" y="28"/>
                      <a:pt x="39" y="34"/>
                      <a:pt x="36" y="40"/>
                    </a:cubicBezTo>
                    <a:cubicBezTo>
                      <a:pt x="28" y="56"/>
                      <a:pt x="24" y="76"/>
                      <a:pt x="22" y="98"/>
                    </a:cubicBezTo>
                    <a:cubicBezTo>
                      <a:pt x="19" y="129"/>
                      <a:pt x="20" y="165"/>
                      <a:pt x="24" y="199"/>
                    </a:cubicBezTo>
                    <a:cubicBezTo>
                      <a:pt x="29" y="242"/>
                      <a:pt x="36" y="283"/>
                      <a:pt x="42" y="314"/>
                    </a:cubicBezTo>
                    <a:cubicBezTo>
                      <a:pt x="45" y="333"/>
                      <a:pt x="48" y="349"/>
                      <a:pt x="49" y="357"/>
                    </a:cubicBezTo>
                    <a:cubicBezTo>
                      <a:pt x="51" y="390"/>
                      <a:pt x="40" y="429"/>
                      <a:pt x="27" y="474"/>
                    </a:cubicBezTo>
                    <a:cubicBezTo>
                      <a:pt x="23" y="487"/>
                      <a:pt x="19" y="501"/>
                      <a:pt x="15" y="515"/>
                    </a:cubicBezTo>
                    <a:cubicBezTo>
                      <a:pt x="9" y="540"/>
                      <a:pt x="4" y="571"/>
                      <a:pt x="0" y="600"/>
                    </a:cubicBezTo>
                    <a:cubicBezTo>
                      <a:pt x="2" y="600"/>
                      <a:pt x="4" y="600"/>
                      <a:pt x="6" y="600"/>
                    </a:cubicBezTo>
                    <a:cubicBezTo>
                      <a:pt x="8" y="600"/>
                      <a:pt x="10" y="599"/>
                      <a:pt x="12" y="599"/>
                    </a:cubicBezTo>
                    <a:cubicBezTo>
                      <a:pt x="16" y="571"/>
                      <a:pt x="20" y="542"/>
                      <a:pt x="27" y="518"/>
                    </a:cubicBezTo>
                    <a:cubicBezTo>
                      <a:pt x="30" y="504"/>
                      <a:pt x="34" y="491"/>
                      <a:pt x="38" y="477"/>
                    </a:cubicBezTo>
                    <a:cubicBezTo>
                      <a:pt x="51" y="431"/>
                      <a:pt x="62" y="392"/>
                      <a:pt x="60" y="356"/>
                    </a:cubicBezTo>
                    <a:cubicBezTo>
                      <a:pt x="60" y="348"/>
                      <a:pt x="57" y="333"/>
                      <a:pt x="53" y="312"/>
                    </a:cubicBezTo>
                    <a:cubicBezTo>
                      <a:pt x="48" y="281"/>
                      <a:pt x="40" y="239"/>
                      <a:pt x="35" y="196"/>
                    </a:cubicBezTo>
                    <a:cubicBezTo>
                      <a:pt x="32" y="161"/>
                      <a:pt x="30" y="125"/>
                      <a:pt x="33" y="94"/>
                    </a:cubicBezTo>
                    <a:cubicBezTo>
                      <a:pt x="36" y="71"/>
                      <a:pt x="42" y="51"/>
                      <a:pt x="52" y="36"/>
                    </a:cubicBezTo>
                    <a:cubicBezTo>
                      <a:pt x="52" y="35"/>
                      <a:pt x="53" y="34"/>
                      <a:pt x="54" y="33"/>
                    </a:cubicBezTo>
                    <a:cubicBezTo>
                      <a:pt x="56" y="29"/>
                      <a:pt x="59" y="26"/>
                      <a:pt x="62" y="24"/>
                    </a:cubicBezTo>
                    <a:cubicBezTo>
                      <a:pt x="60" y="27"/>
                      <a:pt x="59" y="30"/>
                      <a:pt x="58" y="34"/>
                    </a:cubicBezTo>
                    <a:cubicBezTo>
                      <a:pt x="57" y="35"/>
                      <a:pt x="57" y="36"/>
                      <a:pt x="57" y="37"/>
                    </a:cubicBezTo>
                    <a:cubicBezTo>
                      <a:pt x="56" y="39"/>
                      <a:pt x="56" y="41"/>
                      <a:pt x="55" y="44"/>
                    </a:cubicBezTo>
                    <a:cubicBezTo>
                      <a:pt x="54" y="56"/>
                      <a:pt x="55" y="69"/>
                      <a:pt x="61" y="85"/>
                    </a:cubicBezTo>
                    <a:cubicBezTo>
                      <a:pt x="69" y="107"/>
                      <a:pt x="80" y="122"/>
                      <a:pt x="95" y="130"/>
                    </a:cubicBezTo>
                    <a:cubicBezTo>
                      <a:pt x="102" y="134"/>
                      <a:pt x="110" y="136"/>
                      <a:pt x="118" y="136"/>
                    </a:cubicBezTo>
                    <a:cubicBezTo>
                      <a:pt x="125" y="136"/>
                      <a:pt x="131" y="135"/>
                      <a:pt x="136" y="132"/>
                    </a:cubicBezTo>
                    <a:cubicBezTo>
                      <a:pt x="141" y="130"/>
                      <a:pt x="145" y="127"/>
                      <a:pt x="148" y="123"/>
                    </a:cubicBezTo>
                    <a:cubicBezTo>
                      <a:pt x="154" y="134"/>
                      <a:pt x="159" y="146"/>
                      <a:pt x="165" y="157"/>
                    </a:cubicBezTo>
                    <a:cubicBezTo>
                      <a:pt x="170" y="166"/>
                      <a:pt x="174" y="176"/>
                      <a:pt x="179" y="185"/>
                    </a:cubicBezTo>
                    <a:cubicBezTo>
                      <a:pt x="227" y="279"/>
                      <a:pt x="282" y="387"/>
                      <a:pt x="286" y="394"/>
                    </a:cubicBezTo>
                    <a:cubicBezTo>
                      <a:pt x="287" y="397"/>
                      <a:pt x="291" y="398"/>
                      <a:pt x="294" y="397"/>
                    </a:cubicBezTo>
                    <a:cubicBezTo>
                      <a:pt x="297" y="395"/>
                      <a:pt x="298" y="391"/>
                      <a:pt x="296" y="388"/>
                    </a:cubicBezTo>
                    <a:moveTo>
                      <a:pt x="141" y="113"/>
                    </a:moveTo>
                    <a:cubicBezTo>
                      <a:pt x="138" y="118"/>
                      <a:pt x="133" y="121"/>
                      <a:pt x="128" y="122"/>
                    </a:cubicBezTo>
                    <a:cubicBezTo>
                      <a:pt x="119" y="125"/>
                      <a:pt x="109" y="124"/>
                      <a:pt x="101" y="119"/>
                    </a:cubicBezTo>
                    <a:cubicBezTo>
                      <a:pt x="88" y="113"/>
                      <a:pt x="79" y="100"/>
                      <a:pt x="72" y="80"/>
                    </a:cubicBezTo>
                    <a:cubicBezTo>
                      <a:pt x="68" y="68"/>
                      <a:pt x="66" y="57"/>
                      <a:pt x="67" y="48"/>
                    </a:cubicBezTo>
                    <a:cubicBezTo>
                      <a:pt x="67" y="47"/>
                      <a:pt x="67" y="46"/>
                      <a:pt x="67" y="45"/>
                    </a:cubicBezTo>
                    <a:cubicBezTo>
                      <a:pt x="68" y="39"/>
                      <a:pt x="70" y="34"/>
                      <a:pt x="72" y="29"/>
                    </a:cubicBezTo>
                    <a:cubicBezTo>
                      <a:pt x="75" y="24"/>
                      <a:pt x="79" y="20"/>
                      <a:pt x="84" y="16"/>
                    </a:cubicBezTo>
                    <a:cubicBezTo>
                      <a:pt x="85" y="16"/>
                      <a:pt x="88" y="17"/>
                      <a:pt x="90" y="18"/>
                    </a:cubicBezTo>
                    <a:cubicBezTo>
                      <a:pt x="91" y="19"/>
                      <a:pt x="92" y="20"/>
                      <a:pt x="94" y="20"/>
                    </a:cubicBezTo>
                    <a:cubicBezTo>
                      <a:pt x="94" y="21"/>
                      <a:pt x="95" y="21"/>
                      <a:pt x="96" y="22"/>
                    </a:cubicBezTo>
                    <a:cubicBezTo>
                      <a:pt x="100" y="27"/>
                      <a:pt x="104" y="34"/>
                      <a:pt x="109" y="44"/>
                    </a:cubicBezTo>
                    <a:cubicBezTo>
                      <a:pt x="113" y="52"/>
                      <a:pt x="126" y="78"/>
                      <a:pt x="143" y="111"/>
                    </a:cubicBezTo>
                    <a:cubicBezTo>
                      <a:pt x="142" y="112"/>
                      <a:pt x="142" y="112"/>
                      <a:pt x="141" y="1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0" name="Google Shape;2114;p62">
              <a:extLst>
                <a:ext uri="{FF2B5EF4-FFF2-40B4-BE49-F238E27FC236}">
                  <a16:creationId xmlns:a16="http://schemas.microsoft.com/office/drawing/2014/main" id="{6D999D49-EDA5-F63C-47A3-A3AD16AFE5D2}"/>
                </a:ext>
              </a:extLst>
            </p:cNvPr>
            <p:cNvGrpSpPr/>
            <p:nvPr/>
          </p:nvGrpSpPr>
          <p:grpSpPr>
            <a:xfrm>
              <a:off x="4048403" y="-163098"/>
              <a:ext cx="458070" cy="708994"/>
              <a:chOff x="4048403" y="-163098"/>
              <a:chExt cx="458070" cy="708994"/>
            </a:xfrm>
          </p:grpSpPr>
          <p:sp>
            <p:nvSpPr>
              <p:cNvPr id="1922" name="Google Shape;2115;p62">
                <a:extLst>
                  <a:ext uri="{FF2B5EF4-FFF2-40B4-BE49-F238E27FC236}">
                    <a16:creationId xmlns:a16="http://schemas.microsoft.com/office/drawing/2014/main" id="{30AB6DD3-EE74-60A1-0D35-D91F8CDBEA9D}"/>
                  </a:ext>
                </a:extLst>
              </p:cNvPr>
              <p:cNvSpPr/>
              <p:nvPr/>
            </p:nvSpPr>
            <p:spPr>
              <a:xfrm>
                <a:off x="4048403" y="-163098"/>
                <a:ext cx="156961" cy="167639"/>
              </a:xfrm>
              <a:custGeom>
                <a:avLst/>
                <a:gdLst/>
                <a:ahLst/>
                <a:cxnLst/>
                <a:rect l="l" t="t" r="r" b="b"/>
                <a:pathLst>
                  <a:path w="147" h="157" extrusionOk="0">
                    <a:moveTo>
                      <a:pt x="74" y="16"/>
                    </a:moveTo>
                    <a:cubicBezTo>
                      <a:pt x="92" y="-4"/>
                      <a:pt x="113" y="-6"/>
                      <a:pt x="132" y="11"/>
                    </a:cubicBezTo>
                    <a:cubicBezTo>
                      <a:pt x="152" y="28"/>
                      <a:pt x="152" y="49"/>
                      <a:pt x="134" y="69"/>
                    </a:cubicBezTo>
                    <a:lnTo>
                      <a:pt x="122" y="83"/>
                    </a:lnTo>
                    <a:lnTo>
                      <a:pt x="103" y="66"/>
                    </a:lnTo>
                    <a:lnTo>
                      <a:pt x="116" y="51"/>
                    </a:lnTo>
                    <a:cubicBezTo>
                      <a:pt x="123" y="43"/>
                      <a:pt x="123" y="36"/>
                      <a:pt x="116" y="30"/>
                    </a:cubicBezTo>
                    <a:cubicBezTo>
                      <a:pt x="109" y="24"/>
                      <a:pt x="103" y="25"/>
                      <a:pt x="96" y="33"/>
                    </a:cubicBezTo>
                    <a:lnTo>
                      <a:pt x="32" y="106"/>
                    </a:lnTo>
                    <a:cubicBezTo>
                      <a:pt x="25" y="114"/>
                      <a:pt x="25" y="121"/>
                      <a:pt x="32" y="127"/>
                    </a:cubicBezTo>
                    <a:cubicBezTo>
                      <a:pt x="39" y="133"/>
                      <a:pt x="45" y="132"/>
                      <a:pt x="52" y="124"/>
                    </a:cubicBezTo>
                    <a:lnTo>
                      <a:pt x="69" y="105"/>
                    </a:lnTo>
                    <a:lnTo>
                      <a:pt x="88" y="122"/>
                    </a:lnTo>
                    <a:lnTo>
                      <a:pt x="73" y="139"/>
                    </a:lnTo>
                    <a:cubicBezTo>
                      <a:pt x="55" y="160"/>
                      <a:pt x="34" y="162"/>
                      <a:pt x="15" y="145"/>
                    </a:cubicBezTo>
                    <a:cubicBezTo>
                      <a:pt x="-5" y="128"/>
                      <a:pt x="-5" y="107"/>
                      <a:pt x="12" y="87"/>
                    </a:cubicBezTo>
                    <a:lnTo>
                      <a:pt x="74" y="16"/>
                    </a:lnTo>
                    <a:close/>
                  </a:path>
                </a:pathLst>
              </a:custGeom>
              <a:solidFill>
                <a:schemeClr val="dk1"/>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3" name="Google Shape;2116;p62">
                <a:extLst>
                  <a:ext uri="{FF2B5EF4-FFF2-40B4-BE49-F238E27FC236}">
                    <a16:creationId xmlns:a16="http://schemas.microsoft.com/office/drawing/2014/main" id="{94150ECE-B51C-65FA-96AD-14496F14443B}"/>
                  </a:ext>
                </a:extLst>
              </p:cNvPr>
              <p:cNvSpPr/>
              <p:nvPr/>
            </p:nvSpPr>
            <p:spPr>
              <a:xfrm>
                <a:off x="4123146" y="-73405"/>
                <a:ext cx="183655" cy="186858"/>
              </a:xfrm>
              <a:custGeom>
                <a:avLst/>
                <a:gdLst/>
                <a:ahLst/>
                <a:cxnLst/>
                <a:rect l="l" t="t" r="r" b="b"/>
                <a:pathLst>
                  <a:path w="172" h="175" extrusionOk="0">
                    <a:moveTo>
                      <a:pt x="0" y="110"/>
                    </a:moveTo>
                    <a:lnTo>
                      <a:pt x="134" y="0"/>
                    </a:lnTo>
                    <a:lnTo>
                      <a:pt x="160" y="31"/>
                    </a:lnTo>
                    <a:cubicBezTo>
                      <a:pt x="178" y="53"/>
                      <a:pt x="176" y="71"/>
                      <a:pt x="155" y="88"/>
                    </a:cubicBezTo>
                    <a:lnTo>
                      <a:pt x="147" y="95"/>
                    </a:lnTo>
                    <a:cubicBezTo>
                      <a:pt x="133" y="106"/>
                      <a:pt x="120" y="109"/>
                      <a:pt x="109" y="103"/>
                    </a:cubicBezTo>
                    <a:lnTo>
                      <a:pt x="108" y="103"/>
                    </a:lnTo>
                    <a:cubicBezTo>
                      <a:pt x="113" y="115"/>
                      <a:pt x="108" y="127"/>
                      <a:pt x="92" y="140"/>
                    </a:cubicBezTo>
                    <a:lnTo>
                      <a:pt x="68" y="160"/>
                    </a:lnTo>
                    <a:cubicBezTo>
                      <a:pt x="61" y="165"/>
                      <a:pt x="56" y="171"/>
                      <a:pt x="54" y="175"/>
                    </a:cubicBezTo>
                    <a:lnTo>
                      <a:pt x="36" y="154"/>
                    </a:lnTo>
                    <a:cubicBezTo>
                      <a:pt x="39" y="149"/>
                      <a:pt x="44" y="144"/>
                      <a:pt x="51" y="138"/>
                    </a:cubicBezTo>
                    <a:lnTo>
                      <a:pt x="75" y="118"/>
                    </a:lnTo>
                    <a:cubicBezTo>
                      <a:pt x="88" y="108"/>
                      <a:pt x="89" y="101"/>
                      <a:pt x="81" y="91"/>
                    </a:cubicBezTo>
                    <a:lnTo>
                      <a:pt x="75" y="84"/>
                    </a:lnTo>
                    <a:lnTo>
                      <a:pt x="17" y="131"/>
                    </a:lnTo>
                    <a:lnTo>
                      <a:pt x="0" y="110"/>
                    </a:lnTo>
                    <a:moveTo>
                      <a:pt x="94" y="68"/>
                    </a:moveTo>
                    <a:lnTo>
                      <a:pt x="101" y="76"/>
                    </a:lnTo>
                    <a:cubicBezTo>
                      <a:pt x="108" y="84"/>
                      <a:pt x="115" y="85"/>
                      <a:pt x="125" y="77"/>
                    </a:cubicBezTo>
                    <a:lnTo>
                      <a:pt x="135" y="68"/>
                    </a:lnTo>
                    <a:cubicBezTo>
                      <a:pt x="145" y="61"/>
                      <a:pt x="146" y="53"/>
                      <a:pt x="140" y="46"/>
                    </a:cubicBezTo>
                    <a:lnTo>
                      <a:pt x="133" y="37"/>
                    </a:lnTo>
                    <a:lnTo>
                      <a:pt x="94" y="68"/>
                    </a:ln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4" name="Google Shape;2117;p62">
                <a:extLst>
                  <a:ext uri="{FF2B5EF4-FFF2-40B4-BE49-F238E27FC236}">
                    <a16:creationId xmlns:a16="http://schemas.microsoft.com/office/drawing/2014/main" id="{931FF57B-9089-4EFE-C7D2-0C39643EB33A}"/>
                  </a:ext>
                </a:extLst>
              </p:cNvPr>
              <p:cNvSpPr/>
              <p:nvPr/>
            </p:nvSpPr>
            <p:spPr>
              <a:xfrm>
                <a:off x="4201093" y="50455"/>
                <a:ext cx="199672" cy="162300"/>
              </a:xfrm>
              <a:custGeom>
                <a:avLst/>
                <a:gdLst/>
                <a:ahLst/>
                <a:cxnLst/>
                <a:rect l="l" t="t" r="r" b="b"/>
                <a:pathLst>
                  <a:path w="187" h="152" extrusionOk="0">
                    <a:moveTo>
                      <a:pt x="0" y="88"/>
                    </a:moveTo>
                    <a:lnTo>
                      <a:pt x="150" y="0"/>
                    </a:lnTo>
                    <a:lnTo>
                      <a:pt x="187" y="65"/>
                    </a:lnTo>
                    <a:lnTo>
                      <a:pt x="166" y="77"/>
                    </a:lnTo>
                    <a:lnTo>
                      <a:pt x="142" y="37"/>
                    </a:lnTo>
                    <a:lnTo>
                      <a:pt x="102" y="60"/>
                    </a:lnTo>
                    <a:lnTo>
                      <a:pt x="121" y="92"/>
                    </a:lnTo>
                    <a:lnTo>
                      <a:pt x="100" y="105"/>
                    </a:lnTo>
                    <a:lnTo>
                      <a:pt x="81" y="72"/>
                    </a:lnTo>
                    <a:lnTo>
                      <a:pt x="35" y="99"/>
                    </a:lnTo>
                    <a:lnTo>
                      <a:pt x="59" y="140"/>
                    </a:lnTo>
                    <a:lnTo>
                      <a:pt x="37" y="152"/>
                    </a:lnTo>
                    <a:lnTo>
                      <a:pt x="0" y="88"/>
                    </a:lnTo>
                    <a:close/>
                  </a:path>
                </a:pathLst>
              </a:custGeom>
              <a:solidFill>
                <a:schemeClr val="dk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5" name="Google Shape;2118;p62">
                <a:extLst>
                  <a:ext uri="{FF2B5EF4-FFF2-40B4-BE49-F238E27FC236}">
                    <a16:creationId xmlns:a16="http://schemas.microsoft.com/office/drawing/2014/main" id="{9E4E9F28-C9D4-3626-8217-618B36B29144}"/>
                  </a:ext>
                </a:extLst>
              </p:cNvPr>
              <p:cNvSpPr/>
              <p:nvPr/>
            </p:nvSpPr>
            <p:spPr>
              <a:xfrm>
                <a:off x="4253413" y="199942"/>
                <a:ext cx="197536" cy="131335"/>
              </a:xfrm>
              <a:custGeom>
                <a:avLst/>
                <a:gdLst/>
                <a:ahLst/>
                <a:cxnLst/>
                <a:rect l="l" t="t" r="r" b="b"/>
                <a:pathLst>
                  <a:path w="185" h="123" extrusionOk="0">
                    <a:moveTo>
                      <a:pt x="23" y="98"/>
                    </a:moveTo>
                    <a:lnTo>
                      <a:pt x="53" y="81"/>
                    </a:lnTo>
                    <a:lnTo>
                      <a:pt x="42" y="52"/>
                    </a:lnTo>
                    <a:lnTo>
                      <a:pt x="9" y="59"/>
                    </a:lnTo>
                    <a:lnTo>
                      <a:pt x="0" y="35"/>
                    </a:lnTo>
                    <a:lnTo>
                      <a:pt x="172" y="0"/>
                    </a:lnTo>
                    <a:lnTo>
                      <a:pt x="185" y="35"/>
                    </a:lnTo>
                    <a:lnTo>
                      <a:pt x="33" y="123"/>
                    </a:lnTo>
                    <a:lnTo>
                      <a:pt x="23" y="98"/>
                    </a:lnTo>
                    <a:moveTo>
                      <a:pt x="65" y="46"/>
                    </a:moveTo>
                    <a:lnTo>
                      <a:pt x="74" y="69"/>
                    </a:lnTo>
                    <a:lnTo>
                      <a:pt x="152" y="27"/>
                    </a:lnTo>
                    <a:lnTo>
                      <a:pt x="65" y="4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6" name="Google Shape;2119;p62">
                <a:extLst>
                  <a:ext uri="{FF2B5EF4-FFF2-40B4-BE49-F238E27FC236}">
                    <a16:creationId xmlns:a16="http://schemas.microsoft.com/office/drawing/2014/main" id="{79777D4A-11D4-070C-BF68-488E3F473A15}"/>
                  </a:ext>
                </a:extLst>
              </p:cNvPr>
              <p:cNvSpPr/>
              <p:nvPr/>
            </p:nvSpPr>
            <p:spPr>
              <a:xfrm>
                <a:off x="4299327" y="306718"/>
                <a:ext cx="193265" cy="96099"/>
              </a:xfrm>
              <a:custGeom>
                <a:avLst/>
                <a:gdLst/>
                <a:ahLst/>
                <a:cxnLst/>
                <a:rect l="l" t="t" r="r" b="b"/>
                <a:pathLst>
                  <a:path w="181" h="90" extrusionOk="0">
                    <a:moveTo>
                      <a:pt x="0" y="64"/>
                    </a:moveTo>
                    <a:lnTo>
                      <a:pt x="145" y="33"/>
                    </a:lnTo>
                    <a:lnTo>
                      <a:pt x="139" y="5"/>
                    </a:lnTo>
                    <a:lnTo>
                      <a:pt x="164" y="0"/>
                    </a:lnTo>
                    <a:lnTo>
                      <a:pt x="181" y="82"/>
                    </a:lnTo>
                    <a:lnTo>
                      <a:pt x="157" y="88"/>
                    </a:lnTo>
                    <a:lnTo>
                      <a:pt x="151" y="60"/>
                    </a:lnTo>
                    <a:lnTo>
                      <a:pt x="5" y="90"/>
                    </a:lnTo>
                    <a:lnTo>
                      <a:pt x="0" y="6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7" name="Google Shape;2120;p62">
                <a:extLst>
                  <a:ext uri="{FF2B5EF4-FFF2-40B4-BE49-F238E27FC236}">
                    <a16:creationId xmlns:a16="http://schemas.microsoft.com/office/drawing/2014/main" id="{8DD13872-16BD-D2D0-9635-462FD80F40CF}"/>
                  </a:ext>
                </a:extLst>
              </p:cNvPr>
              <p:cNvSpPr/>
              <p:nvPr/>
            </p:nvSpPr>
            <p:spPr>
              <a:xfrm>
                <a:off x="4316411" y="455137"/>
                <a:ext cx="190062" cy="90760"/>
              </a:xfrm>
              <a:custGeom>
                <a:avLst/>
                <a:gdLst/>
                <a:ahLst/>
                <a:cxnLst/>
                <a:rect l="l" t="t" r="r" b="b"/>
                <a:pathLst>
                  <a:path w="178" h="85" extrusionOk="0">
                    <a:moveTo>
                      <a:pt x="0" y="11"/>
                    </a:moveTo>
                    <a:lnTo>
                      <a:pt x="173" y="0"/>
                    </a:lnTo>
                    <a:lnTo>
                      <a:pt x="178" y="74"/>
                    </a:lnTo>
                    <a:lnTo>
                      <a:pt x="153" y="75"/>
                    </a:lnTo>
                    <a:lnTo>
                      <a:pt x="150" y="28"/>
                    </a:lnTo>
                    <a:lnTo>
                      <a:pt x="104" y="31"/>
                    </a:lnTo>
                    <a:lnTo>
                      <a:pt x="106" y="69"/>
                    </a:lnTo>
                    <a:lnTo>
                      <a:pt x="82" y="70"/>
                    </a:lnTo>
                    <a:lnTo>
                      <a:pt x="79" y="33"/>
                    </a:lnTo>
                    <a:lnTo>
                      <a:pt x="26" y="36"/>
                    </a:lnTo>
                    <a:lnTo>
                      <a:pt x="29" y="83"/>
                    </a:lnTo>
                    <a:lnTo>
                      <a:pt x="4" y="85"/>
                    </a:lnTo>
                    <a:lnTo>
                      <a:pt x="0" y="1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1" name="Google Shape;2121;p62">
              <a:extLst>
                <a:ext uri="{FF2B5EF4-FFF2-40B4-BE49-F238E27FC236}">
                  <a16:creationId xmlns:a16="http://schemas.microsoft.com/office/drawing/2014/main" id="{FCAA59F3-DFB4-6CBC-147C-0D3823380B44}"/>
                </a:ext>
              </a:extLst>
            </p:cNvPr>
            <p:cNvGrpSpPr/>
            <p:nvPr/>
          </p:nvGrpSpPr>
          <p:grpSpPr>
            <a:xfrm>
              <a:off x="2707293" y="-377718"/>
              <a:ext cx="1781028" cy="1795976"/>
              <a:chOff x="2707293" y="-377718"/>
              <a:chExt cx="1781028" cy="1795976"/>
            </a:xfrm>
          </p:grpSpPr>
          <p:sp>
            <p:nvSpPr>
              <p:cNvPr id="62" name="Google Shape;2122;p62">
                <a:extLst>
                  <a:ext uri="{FF2B5EF4-FFF2-40B4-BE49-F238E27FC236}">
                    <a16:creationId xmlns:a16="http://schemas.microsoft.com/office/drawing/2014/main" id="{1321C042-9258-ACF9-C69C-93C1C393C6C7}"/>
                  </a:ext>
                </a:extLst>
              </p:cNvPr>
              <p:cNvSpPr/>
              <p:nvPr/>
            </p:nvSpPr>
            <p:spPr>
              <a:xfrm>
                <a:off x="2707293" y="503186"/>
                <a:ext cx="178316" cy="178316"/>
              </a:xfrm>
              <a:custGeom>
                <a:avLst/>
                <a:gdLst/>
                <a:ahLst/>
                <a:cxnLst/>
                <a:rect l="l" t="t" r="r" b="b"/>
                <a:pathLst>
                  <a:path w="167" h="167" extrusionOk="0">
                    <a:moveTo>
                      <a:pt x="83" y="167"/>
                    </a:moveTo>
                    <a:cubicBezTo>
                      <a:pt x="37" y="167"/>
                      <a:pt x="0" y="129"/>
                      <a:pt x="0" y="83"/>
                    </a:cubicBezTo>
                    <a:cubicBezTo>
                      <a:pt x="0" y="37"/>
                      <a:pt x="37" y="0"/>
                      <a:pt x="83" y="0"/>
                    </a:cubicBezTo>
                    <a:cubicBezTo>
                      <a:pt x="129" y="0"/>
                      <a:pt x="167" y="37"/>
                      <a:pt x="167" y="83"/>
                    </a:cubicBezTo>
                    <a:cubicBezTo>
                      <a:pt x="167" y="129"/>
                      <a:pt x="129" y="167"/>
                      <a:pt x="83" y="167"/>
                    </a:cubicBezTo>
                    <a:moveTo>
                      <a:pt x="83" y="12"/>
                    </a:moveTo>
                    <a:cubicBezTo>
                      <a:pt x="44" y="12"/>
                      <a:pt x="12" y="44"/>
                      <a:pt x="12" y="83"/>
                    </a:cubicBezTo>
                    <a:cubicBezTo>
                      <a:pt x="12" y="123"/>
                      <a:pt x="44" y="155"/>
                      <a:pt x="83" y="155"/>
                    </a:cubicBezTo>
                    <a:cubicBezTo>
                      <a:pt x="123" y="155"/>
                      <a:pt x="155" y="123"/>
                      <a:pt x="155" y="83"/>
                    </a:cubicBezTo>
                    <a:cubicBezTo>
                      <a:pt x="155" y="44"/>
                      <a:pt x="123" y="12"/>
                      <a:pt x="83" y="12"/>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2123;p62">
                <a:extLst>
                  <a:ext uri="{FF2B5EF4-FFF2-40B4-BE49-F238E27FC236}">
                    <a16:creationId xmlns:a16="http://schemas.microsoft.com/office/drawing/2014/main" id="{045E99BD-A6F9-136E-3DFD-27C4967449FF}"/>
                  </a:ext>
                </a:extLst>
              </p:cNvPr>
              <p:cNvSpPr/>
              <p:nvPr/>
            </p:nvSpPr>
            <p:spPr>
              <a:xfrm>
                <a:off x="3333002" y="-377718"/>
                <a:ext cx="190062" cy="190062"/>
              </a:xfrm>
              <a:custGeom>
                <a:avLst/>
                <a:gdLst/>
                <a:ahLst/>
                <a:cxnLst/>
                <a:rect l="l" t="t" r="r" b="b"/>
                <a:pathLst>
                  <a:path w="178" h="178" extrusionOk="0">
                    <a:moveTo>
                      <a:pt x="89" y="178"/>
                    </a:moveTo>
                    <a:cubicBezTo>
                      <a:pt x="40" y="178"/>
                      <a:pt x="0" y="138"/>
                      <a:pt x="0" y="89"/>
                    </a:cubicBezTo>
                    <a:cubicBezTo>
                      <a:pt x="0" y="40"/>
                      <a:pt x="40" y="0"/>
                      <a:pt x="89" y="0"/>
                    </a:cubicBezTo>
                    <a:cubicBezTo>
                      <a:pt x="138" y="0"/>
                      <a:pt x="178" y="40"/>
                      <a:pt x="178" y="89"/>
                    </a:cubicBezTo>
                    <a:cubicBezTo>
                      <a:pt x="178" y="138"/>
                      <a:pt x="138" y="178"/>
                      <a:pt x="89" y="178"/>
                    </a:cubicBezTo>
                    <a:moveTo>
                      <a:pt x="89" y="12"/>
                    </a:moveTo>
                    <a:cubicBezTo>
                      <a:pt x="47" y="12"/>
                      <a:pt x="12" y="47"/>
                      <a:pt x="12" y="89"/>
                    </a:cubicBezTo>
                    <a:cubicBezTo>
                      <a:pt x="12" y="132"/>
                      <a:pt x="47" y="166"/>
                      <a:pt x="89" y="166"/>
                    </a:cubicBezTo>
                    <a:cubicBezTo>
                      <a:pt x="132" y="166"/>
                      <a:pt x="166" y="132"/>
                      <a:pt x="166" y="89"/>
                    </a:cubicBezTo>
                    <a:cubicBezTo>
                      <a:pt x="166" y="47"/>
                      <a:pt x="132" y="12"/>
                      <a:pt x="89" y="12"/>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0" name="Google Shape;2124;p62">
                <a:extLst>
                  <a:ext uri="{FF2B5EF4-FFF2-40B4-BE49-F238E27FC236}">
                    <a16:creationId xmlns:a16="http://schemas.microsoft.com/office/drawing/2014/main" id="{36DD1E23-6205-64BB-95C4-9B996A03947A}"/>
                  </a:ext>
                </a:extLst>
              </p:cNvPr>
              <p:cNvSpPr/>
              <p:nvPr/>
            </p:nvSpPr>
            <p:spPr>
              <a:xfrm>
                <a:off x="4329225" y="718874"/>
                <a:ext cx="159097" cy="159097"/>
              </a:xfrm>
              <a:custGeom>
                <a:avLst/>
                <a:gdLst/>
                <a:ahLst/>
                <a:cxnLst/>
                <a:rect l="l" t="t" r="r" b="b"/>
                <a:pathLst>
                  <a:path w="149" h="149" extrusionOk="0">
                    <a:moveTo>
                      <a:pt x="74" y="149"/>
                    </a:moveTo>
                    <a:cubicBezTo>
                      <a:pt x="34" y="149"/>
                      <a:pt x="0" y="115"/>
                      <a:pt x="0" y="74"/>
                    </a:cubicBezTo>
                    <a:cubicBezTo>
                      <a:pt x="0" y="34"/>
                      <a:pt x="34" y="0"/>
                      <a:pt x="74" y="0"/>
                    </a:cubicBezTo>
                    <a:cubicBezTo>
                      <a:pt x="115" y="0"/>
                      <a:pt x="149" y="34"/>
                      <a:pt x="149" y="74"/>
                    </a:cubicBezTo>
                    <a:cubicBezTo>
                      <a:pt x="148" y="115"/>
                      <a:pt x="115" y="149"/>
                      <a:pt x="74" y="149"/>
                    </a:cubicBezTo>
                    <a:moveTo>
                      <a:pt x="74" y="12"/>
                    </a:moveTo>
                    <a:cubicBezTo>
                      <a:pt x="40" y="12"/>
                      <a:pt x="12" y="40"/>
                      <a:pt x="12" y="74"/>
                    </a:cubicBezTo>
                    <a:cubicBezTo>
                      <a:pt x="12" y="109"/>
                      <a:pt x="40" y="136"/>
                      <a:pt x="74" y="136"/>
                    </a:cubicBezTo>
                    <a:cubicBezTo>
                      <a:pt x="109" y="136"/>
                      <a:pt x="136" y="109"/>
                      <a:pt x="136" y="74"/>
                    </a:cubicBezTo>
                    <a:cubicBezTo>
                      <a:pt x="136" y="40"/>
                      <a:pt x="109" y="12"/>
                      <a:pt x="74" y="12"/>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1" name="Google Shape;2125;p62">
                <a:extLst>
                  <a:ext uri="{FF2B5EF4-FFF2-40B4-BE49-F238E27FC236}">
                    <a16:creationId xmlns:a16="http://schemas.microsoft.com/office/drawing/2014/main" id="{76BED038-9F27-A523-ABA9-9D4BD0DAB688}"/>
                  </a:ext>
                </a:extLst>
              </p:cNvPr>
              <p:cNvSpPr/>
              <p:nvPr/>
            </p:nvSpPr>
            <p:spPr>
              <a:xfrm>
                <a:off x="3369306" y="1263433"/>
                <a:ext cx="153758" cy="154826"/>
              </a:xfrm>
              <a:custGeom>
                <a:avLst/>
                <a:gdLst/>
                <a:ahLst/>
                <a:cxnLst/>
                <a:rect l="l" t="t" r="r" b="b"/>
                <a:pathLst>
                  <a:path w="144" h="145" extrusionOk="0">
                    <a:moveTo>
                      <a:pt x="72" y="145"/>
                    </a:moveTo>
                    <a:cubicBezTo>
                      <a:pt x="33" y="145"/>
                      <a:pt x="0" y="112"/>
                      <a:pt x="0" y="73"/>
                    </a:cubicBezTo>
                    <a:cubicBezTo>
                      <a:pt x="0" y="33"/>
                      <a:pt x="33" y="0"/>
                      <a:pt x="72" y="0"/>
                    </a:cubicBezTo>
                    <a:cubicBezTo>
                      <a:pt x="112" y="0"/>
                      <a:pt x="144" y="33"/>
                      <a:pt x="144" y="73"/>
                    </a:cubicBezTo>
                    <a:cubicBezTo>
                      <a:pt x="144" y="112"/>
                      <a:pt x="112" y="145"/>
                      <a:pt x="72" y="145"/>
                    </a:cubicBezTo>
                    <a:moveTo>
                      <a:pt x="72" y="12"/>
                    </a:moveTo>
                    <a:cubicBezTo>
                      <a:pt x="39" y="12"/>
                      <a:pt x="12" y="39"/>
                      <a:pt x="12" y="73"/>
                    </a:cubicBezTo>
                    <a:cubicBezTo>
                      <a:pt x="12" y="106"/>
                      <a:pt x="39" y="133"/>
                      <a:pt x="72" y="133"/>
                    </a:cubicBezTo>
                    <a:cubicBezTo>
                      <a:pt x="105" y="133"/>
                      <a:pt x="132" y="106"/>
                      <a:pt x="132" y="73"/>
                    </a:cubicBezTo>
                    <a:cubicBezTo>
                      <a:pt x="132" y="39"/>
                      <a:pt x="105" y="12"/>
                      <a:pt x="72" y="12"/>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019" name="Google Shape;2127;p62">
            <a:extLst>
              <a:ext uri="{FF2B5EF4-FFF2-40B4-BE49-F238E27FC236}">
                <a16:creationId xmlns:a16="http://schemas.microsoft.com/office/drawing/2014/main" id="{507313E9-367F-E8FA-1A92-CF7C1934EAAD}"/>
              </a:ext>
            </a:extLst>
          </p:cNvPr>
          <p:cNvGrpSpPr/>
          <p:nvPr/>
        </p:nvGrpSpPr>
        <p:grpSpPr>
          <a:xfrm rot="1180893">
            <a:off x="6209014" y="2909340"/>
            <a:ext cx="1253081" cy="1253749"/>
            <a:chOff x="9506556" y="1154763"/>
            <a:chExt cx="2817276" cy="2818776"/>
          </a:xfrm>
        </p:grpSpPr>
        <p:sp>
          <p:nvSpPr>
            <p:cNvPr id="2020" name="Google Shape;2128;p62">
              <a:extLst>
                <a:ext uri="{FF2B5EF4-FFF2-40B4-BE49-F238E27FC236}">
                  <a16:creationId xmlns:a16="http://schemas.microsoft.com/office/drawing/2014/main" id="{43AD9C96-0262-8F39-F378-52306C108055}"/>
                </a:ext>
              </a:extLst>
            </p:cNvPr>
            <p:cNvSpPr/>
            <p:nvPr/>
          </p:nvSpPr>
          <p:spPr>
            <a:xfrm>
              <a:off x="9506556" y="1154763"/>
              <a:ext cx="2817276" cy="2818776"/>
            </a:xfrm>
            <a:custGeom>
              <a:avLst/>
              <a:gdLst/>
              <a:ahLst/>
              <a:cxnLst/>
              <a:rect l="l" t="t" r="r" b="b"/>
              <a:pathLst>
                <a:path w="1896" h="1897" extrusionOk="0">
                  <a:moveTo>
                    <a:pt x="948" y="1897"/>
                  </a:moveTo>
                  <a:cubicBezTo>
                    <a:pt x="899" y="1897"/>
                    <a:pt x="849" y="1893"/>
                    <a:pt x="801" y="1885"/>
                  </a:cubicBezTo>
                  <a:cubicBezTo>
                    <a:pt x="702" y="1870"/>
                    <a:pt x="606" y="1839"/>
                    <a:pt x="516" y="1793"/>
                  </a:cubicBezTo>
                  <a:cubicBezTo>
                    <a:pt x="363" y="1714"/>
                    <a:pt x="234" y="1596"/>
                    <a:pt x="143" y="1450"/>
                  </a:cubicBezTo>
                  <a:cubicBezTo>
                    <a:pt x="49" y="1300"/>
                    <a:pt x="0" y="1126"/>
                    <a:pt x="0" y="949"/>
                  </a:cubicBezTo>
                  <a:cubicBezTo>
                    <a:pt x="0" y="827"/>
                    <a:pt x="23" y="709"/>
                    <a:pt x="67" y="597"/>
                  </a:cubicBezTo>
                  <a:cubicBezTo>
                    <a:pt x="153" y="382"/>
                    <a:pt x="314" y="206"/>
                    <a:pt x="522" y="102"/>
                  </a:cubicBezTo>
                  <a:cubicBezTo>
                    <a:pt x="655" y="35"/>
                    <a:pt x="798" y="0"/>
                    <a:pt x="948" y="0"/>
                  </a:cubicBezTo>
                  <a:cubicBezTo>
                    <a:pt x="1112" y="0"/>
                    <a:pt x="1272" y="43"/>
                    <a:pt x="1413" y="123"/>
                  </a:cubicBezTo>
                  <a:cubicBezTo>
                    <a:pt x="1550" y="200"/>
                    <a:pt x="1667" y="312"/>
                    <a:pt x="1751" y="445"/>
                  </a:cubicBezTo>
                  <a:cubicBezTo>
                    <a:pt x="1809" y="538"/>
                    <a:pt x="1850" y="639"/>
                    <a:pt x="1874" y="745"/>
                  </a:cubicBezTo>
                  <a:cubicBezTo>
                    <a:pt x="1874" y="747"/>
                    <a:pt x="1874" y="748"/>
                    <a:pt x="1875" y="750"/>
                  </a:cubicBezTo>
                  <a:cubicBezTo>
                    <a:pt x="1880" y="776"/>
                    <a:pt x="1885" y="803"/>
                    <a:pt x="1888" y="830"/>
                  </a:cubicBezTo>
                  <a:cubicBezTo>
                    <a:pt x="1890" y="844"/>
                    <a:pt x="1891" y="858"/>
                    <a:pt x="1893" y="872"/>
                  </a:cubicBezTo>
                  <a:cubicBezTo>
                    <a:pt x="1895" y="897"/>
                    <a:pt x="1896" y="923"/>
                    <a:pt x="1896" y="949"/>
                  </a:cubicBezTo>
                  <a:cubicBezTo>
                    <a:pt x="1896" y="1124"/>
                    <a:pt x="1847" y="1295"/>
                    <a:pt x="1756" y="1444"/>
                  </a:cubicBezTo>
                  <a:lnTo>
                    <a:pt x="1754" y="1447"/>
                  </a:lnTo>
                  <a:cubicBezTo>
                    <a:pt x="1739" y="1472"/>
                    <a:pt x="1721" y="1497"/>
                    <a:pt x="1703" y="1521"/>
                  </a:cubicBezTo>
                  <a:cubicBezTo>
                    <a:pt x="1617" y="1635"/>
                    <a:pt x="1504" y="1730"/>
                    <a:pt x="1376" y="1795"/>
                  </a:cubicBezTo>
                  <a:cubicBezTo>
                    <a:pt x="1243" y="1862"/>
                    <a:pt x="1099" y="1897"/>
                    <a:pt x="948" y="1897"/>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1" name="Google Shape;2129;p62">
              <a:extLst>
                <a:ext uri="{FF2B5EF4-FFF2-40B4-BE49-F238E27FC236}">
                  <a16:creationId xmlns:a16="http://schemas.microsoft.com/office/drawing/2014/main" id="{216E128B-BCA4-0100-E6F6-03F6E5C2463C}"/>
                </a:ext>
              </a:extLst>
            </p:cNvPr>
            <p:cNvSpPr/>
            <p:nvPr/>
          </p:nvSpPr>
          <p:spPr>
            <a:xfrm>
              <a:off x="9591253" y="1209741"/>
              <a:ext cx="2634510" cy="2554284"/>
            </a:xfrm>
            <a:custGeom>
              <a:avLst/>
              <a:gdLst/>
              <a:ahLst/>
              <a:cxnLst/>
              <a:rect l="l" t="t" r="r" b="b"/>
              <a:pathLst>
                <a:path w="1773" h="1719" extrusionOk="0">
                  <a:moveTo>
                    <a:pt x="1414" y="882"/>
                  </a:moveTo>
                  <a:cubicBezTo>
                    <a:pt x="1414" y="962"/>
                    <a:pt x="1792" y="1068"/>
                    <a:pt x="1772" y="1141"/>
                  </a:cubicBezTo>
                  <a:cubicBezTo>
                    <a:pt x="1711" y="1379"/>
                    <a:pt x="1555" y="1579"/>
                    <a:pt x="1348" y="1700"/>
                  </a:cubicBezTo>
                  <a:cubicBezTo>
                    <a:pt x="1213" y="1778"/>
                    <a:pt x="1060" y="1597"/>
                    <a:pt x="894" y="1597"/>
                  </a:cubicBezTo>
                  <a:cubicBezTo>
                    <a:pt x="636" y="1597"/>
                    <a:pt x="400" y="1716"/>
                    <a:pt x="235" y="1544"/>
                  </a:cubicBezTo>
                  <a:cubicBezTo>
                    <a:pt x="120" y="1425"/>
                    <a:pt x="37" y="1276"/>
                    <a:pt x="1" y="1109"/>
                  </a:cubicBezTo>
                  <a:cubicBezTo>
                    <a:pt x="-13" y="1045"/>
                    <a:pt x="227" y="920"/>
                    <a:pt x="227" y="853"/>
                  </a:cubicBezTo>
                  <a:cubicBezTo>
                    <a:pt x="227" y="525"/>
                    <a:pt x="152" y="297"/>
                    <a:pt x="411" y="137"/>
                  </a:cubicBezTo>
                  <a:cubicBezTo>
                    <a:pt x="550" y="50"/>
                    <a:pt x="715" y="0"/>
                    <a:pt x="891" y="0"/>
                  </a:cubicBezTo>
                  <a:cubicBezTo>
                    <a:pt x="968" y="0"/>
                    <a:pt x="1042" y="9"/>
                    <a:pt x="1113" y="27"/>
                  </a:cubicBezTo>
                  <a:cubicBezTo>
                    <a:pt x="1508" y="126"/>
                    <a:pt x="1414" y="456"/>
                    <a:pt x="1414" y="88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2" name="Google Shape;2130;p62">
              <a:extLst>
                <a:ext uri="{FF2B5EF4-FFF2-40B4-BE49-F238E27FC236}">
                  <a16:creationId xmlns:a16="http://schemas.microsoft.com/office/drawing/2014/main" id="{B115EADB-CFD9-2354-A615-11608D3A9B49}"/>
                </a:ext>
              </a:extLst>
            </p:cNvPr>
            <p:cNvSpPr/>
            <p:nvPr/>
          </p:nvSpPr>
          <p:spPr>
            <a:xfrm>
              <a:off x="11158882" y="1249861"/>
              <a:ext cx="1109971" cy="1717715"/>
            </a:xfrm>
            <a:custGeom>
              <a:avLst/>
              <a:gdLst/>
              <a:ahLst/>
              <a:cxnLst/>
              <a:rect l="l" t="t" r="r" b="b"/>
              <a:pathLst>
                <a:path w="747" h="1156" extrusionOk="0">
                  <a:moveTo>
                    <a:pt x="747" y="884"/>
                  </a:moveTo>
                  <a:cubicBezTo>
                    <a:pt x="747" y="964"/>
                    <a:pt x="737" y="1041"/>
                    <a:pt x="717" y="1114"/>
                  </a:cubicBezTo>
                  <a:cubicBezTo>
                    <a:pt x="671" y="1141"/>
                    <a:pt x="619" y="1156"/>
                    <a:pt x="566" y="1156"/>
                  </a:cubicBezTo>
                  <a:cubicBezTo>
                    <a:pt x="446" y="1155"/>
                    <a:pt x="335" y="1074"/>
                    <a:pt x="279" y="967"/>
                  </a:cubicBezTo>
                  <a:cubicBezTo>
                    <a:pt x="223" y="861"/>
                    <a:pt x="216" y="734"/>
                    <a:pt x="238" y="616"/>
                  </a:cubicBezTo>
                  <a:cubicBezTo>
                    <a:pt x="245" y="579"/>
                    <a:pt x="255" y="541"/>
                    <a:pt x="247" y="505"/>
                  </a:cubicBezTo>
                  <a:cubicBezTo>
                    <a:pt x="228" y="422"/>
                    <a:pt x="132" y="387"/>
                    <a:pt x="71" y="327"/>
                  </a:cubicBezTo>
                  <a:cubicBezTo>
                    <a:pt x="-7" y="250"/>
                    <a:pt x="-32" y="78"/>
                    <a:pt x="58" y="0"/>
                  </a:cubicBezTo>
                  <a:cubicBezTo>
                    <a:pt x="453" y="99"/>
                    <a:pt x="747" y="458"/>
                    <a:pt x="747" y="88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3" name="Google Shape;2131;p62">
              <a:extLst>
                <a:ext uri="{FF2B5EF4-FFF2-40B4-BE49-F238E27FC236}">
                  <a16:creationId xmlns:a16="http://schemas.microsoft.com/office/drawing/2014/main" id="{5D36D7AB-4B1C-A1BD-55FE-99E32D2E90D0}"/>
                </a:ext>
              </a:extLst>
            </p:cNvPr>
            <p:cNvSpPr/>
            <p:nvPr/>
          </p:nvSpPr>
          <p:spPr>
            <a:xfrm>
              <a:off x="9560049" y="1413311"/>
              <a:ext cx="756326" cy="1444307"/>
            </a:xfrm>
            <a:custGeom>
              <a:avLst/>
              <a:gdLst/>
              <a:ahLst/>
              <a:cxnLst/>
              <a:rect l="l" t="t" r="r" b="b"/>
              <a:pathLst>
                <a:path w="509" h="972" extrusionOk="0">
                  <a:moveTo>
                    <a:pt x="509" y="202"/>
                  </a:moveTo>
                  <a:cubicBezTo>
                    <a:pt x="507" y="279"/>
                    <a:pt x="473" y="356"/>
                    <a:pt x="416" y="407"/>
                  </a:cubicBezTo>
                  <a:cubicBezTo>
                    <a:pt x="391" y="430"/>
                    <a:pt x="360" y="450"/>
                    <a:pt x="349" y="482"/>
                  </a:cubicBezTo>
                  <a:cubicBezTo>
                    <a:pt x="343" y="499"/>
                    <a:pt x="344" y="518"/>
                    <a:pt x="345" y="536"/>
                  </a:cubicBezTo>
                  <a:cubicBezTo>
                    <a:pt x="349" y="640"/>
                    <a:pt x="348" y="750"/>
                    <a:pt x="291" y="838"/>
                  </a:cubicBezTo>
                  <a:cubicBezTo>
                    <a:pt x="234" y="926"/>
                    <a:pt x="126" y="973"/>
                    <a:pt x="21" y="972"/>
                  </a:cubicBezTo>
                  <a:cubicBezTo>
                    <a:pt x="7" y="908"/>
                    <a:pt x="0" y="842"/>
                    <a:pt x="0" y="775"/>
                  </a:cubicBezTo>
                  <a:cubicBezTo>
                    <a:pt x="0" y="447"/>
                    <a:pt x="172" y="160"/>
                    <a:pt x="431" y="0"/>
                  </a:cubicBezTo>
                  <a:cubicBezTo>
                    <a:pt x="484" y="51"/>
                    <a:pt x="511" y="134"/>
                    <a:pt x="509" y="2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4" name="Google Shape;2132;p62">
              <a:extLst>
                <a:ext uri="{FF2B5EF4-FFF2-40B4-BE49-F238E27FC236}">
                  <a16:creationId xmlns:a16="http://schemas.microsoft.com/office/drawing/2014/main" id="{3754D2AA-F89E-13CC-4AB4-A00DADC5229D}"/>
                </a:ext>
              </a:extLst>
            </p:cNvPr>
            <p:cNvSpPr/>
            <p:nvPr/>
          </p:nvSpPr>
          <p:spPr>
            <a:xfrm>
              <a:off x="9940440" y="3370257"/>
              <a:ext cx="1653812" cy="548302"/>
            </a:xfrm>
            <a:custGeom>
              <a:avLst/>
              <a:gdLst/>
              <a:ahLst/>
              <a:cxnLst/>
              <a:rect l="l" t="t" r="r" b="b"/>
              <a:pathLst>
                <a:path w="1113" h="369" extrusionOk="0">
                  <a:moveTo>
                    <a:pt x="1113" y="246"/>
                  </a:moveTo>
                  <a:cubicBezTo>
                    <a:pt x="978" y="324"/>
                    <a:pt x="823" y="369"/>
                    <a:pt x="656" y="369"/>
                  </a:cubicBezTo>
                  <a:cubicBezTo>
                    <a:pt x="398" y="369"/>
                    <a:pt x="165" y="262"/>
                    <a:pt x="0" y="90"/>
                  </a:cubicBezTo>
                  <a:cubicBezTo>
                    <a:pt x="35" y="57"/>
                    <a:pt x="79" y="32"/>
                    <a:pt x="121" y="17"/>
                  </a:cubicBezTo>
                  <a:cubicBezTo>
                    <a:pt x="213" y="-14"/>
                    <a:pt x="319" y="-2"/>
                    <a:pt x="401" y="50"/>
                  </a:cubicBezTo>
                  <a:cubicBezTo>
                    <a:pt x="417" y="60"/>
                    <a:pt x="431" y="71"/>
                    <a:pt x="449" y="75"/>
                  </a:cubicBezTo>
                  <a:cubicBezTo>
                    <a:pt x="476" y="83"/>
                    <a:pt x="505" y="73"/>
                    <a:pt x="531" y="64"/>
                  </a:cubicBezTo>
                  <a:cubicBezTo>
                    <a:pt x="620" y="34"/>
                    <a:pt x="711" y="3"/>
                    <a:pt x="806" y="1"/>
                  </a:cubicBezTo>
                  <a:cubicBezTo>
                    <a:pt x="900" y="-2"/>
                    <a:pt x="999" y="29"/>
                    <a:pt x="1058" y="102"/>
                  </a:cubicBezTo>
                  <a:cubicBezTo>
                    <a:pt x="1091" y="142"/>
                    <a:pt x="1109" y="194"/>
                    <a:pt x="1113" y="24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25" name="Google Shape;2133;p62">
              <a:extLst>
                <a:ext uri="{FF2B5EF4-FFF2-40B4-BE49-F238E27FC236}">
                  <a16:creationId xmlns:a16="http://schemas.microsoft.com/office/drawing/2014/main" id="{853B29DA-5B97-1BFF-A90C-30C9CB7EEFBD}"/>
                </a:ext>
              </a:extLst>
            </p:cNvPr>
            <p:cNvGrpSpPr/>
            <p:nvPr/>
          </p:nvGrpSpPr>
          <p:grpSpPr>
            <a:xfrm>
              <a:off x="10381754" y="1258776"/>
              <a:ext cx="1405666" cy="1046082"/>
              <a:chOff x="10381754" y="1258776"/>
              <a:chExt cx="1405666" cy="1046082"/>
            </a:xfrm>
          </p:grpSpPr>
          <p:sp>
            <p:nvSpPr>
              <p:cNvPr id="2040" name="Google Shape;2134;p62">
                <a:extLst>
                  <a:ext uri="{FF2B5EF4-FFF2-40B4-BE49-F238E27FC236}">
                    <a16:creationId xmlns:a16="http://schemas.microsoft.com/office/drawing/2014/main" id="{0DA409A2-B800-555F-F8C3-522C36864861}"/>
                  </a:ext>
                </a:extLst>
              </p:cNvPr>
              <p:cNvSpPr/>
              <p:nvPr/>
            </p:nvSpPr>
            <p:spPr>
              <a:xfrm>
                <a:off x="10381754" y="1927437"/>
                <a:ext cx="270435" cy="46063"/>
              </a:xfrm>
              <a:custGeom>
                <a:avLst/>
                <a:gdLst/>
                <a:ahLst/>
                <a:cxnLst/>
                <a:rect l="l" t="t" r="r" b="b"/>
                <a:pathLst>
                  <a:path w="182" h="31" extrusionOk="0">
                    <a:moveTo>
                      <a:pt x="176" y="31"/>
                    </a:moveTo>
                    <a:lnTo>
                      <a:pt x="176" y="31"/>
                    </a:lnTo>
                    <a:lnTo>
                      <a:pt x="5" y="11"/>
                    </a:lnTo>
                    <a:cubicBezTo>
                      <a:pt x="2" y="11"/>
                      <a:pt x="0" y="8"/>
                      <a:pt x="1" y="5"/>
                    </a:cubicBezTo>
                    <a:cubicBezTo>
                      <a:pt x="1" y="2"/>
                      <a:pt x="4" y="0"/>
                      <a:pt x="7" y="0"/>
                    </a:cubicBezTo>
                    <a:lnTo>
                      <a:pt x="177" y="20"/>
                    </a:lnTo>
                    <a:cubicBezTo>
                      <a:pt x="180" y="20"/>
                      <a:pt x="182" y="23"/>
                      <a:pt x="182" y="26"/>
                    </a:cubicBezTo>
                    <a:cubicBezTo>
                      <a:pt x="182" y="29"/>
                      <a:pt x="179" y="31"/>
                      <a:pt x="176" y="31"/>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1" name="Google Shape;2135;p62">
                <a:extLst>
                  <a:ext uri="{FF2B5EF4-FFF2-40B4-BE49-F238E27FC236}">
                    <a16:creationId xmlns:a16="http://schemas.microsoft.com/office/drawing/2014/main" id="{733BF146-A046-CB19-69F3-7DB117F9D913}"/>
                  </a:ext>
                </a:extLst>
              </p:cNvPr>
              <p:cNvSpPr/>
              <p:nvPr/>
            </p:nvSpPr>
            <p:spPr>
              <a:xfrm>
                <a:off x="10414444" y="1683747"/>
                <a:ext cx="228829" cy="69838"/>
              </a:xfrm>
              <a:custGeom>
                <a:avLst/>
                <a:gdLst/>
                <a:ahLst/>
                <a:cxnLst/>
                <a:rect l="l" t="t" r="r" b="b"/>
                <a:pathLst>
                  <a:path w="154" h="47" extrusionOk="0">
                    <a:moveTo>
                      <a:pt x="149" y="47"/>
                    </a:moveTo>
                    <a:cubicBezTo>
                      <a:pt x="148" y="47"/>
                      <a:pt x="148" y="47"/>
                      <a:pt x="147" y="46"/>
                    </a:cubicBezTo>
                    <a:lnTo>
                      <a:pt x="5" y="10"/>
                    </a:lnTo>
                    <a:cubicBezTo>
                      <a:pt x="2" y="9"/>
                      <a:pt x="0" y="7"/>
                      <a:pt x="1" y="4"/>
                    </a:cubicBezTo>
                    <a:cubicBezTo>
                      <a:pt x="2" y="1"/>
                      <a:pt x="5" y="-1"/>
                      <a:pt x="8" y="0"/>
                    </a:cubicBezTo>
                    <a:lnTo>
                      <a:pt x="150" y="36"/>
                    </a:lnTo>
                    <a:cubicBezTo>
                      <a:pt x="153" y="37"/>
                      <a:pt x="155" y="40"/>
                      <a:pt x="154" y="43"/>
                    </a:cubicBezTo>
                    <a:cubicBezTo>
                      <a:pt x="153" y="45"/>
                      <a:pt x="151" y="47"/>
                      <a:pt x="149" y="4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2" name="Google Shape;2136;p62">
                <a:extLst>
                  <a:ext uri="{FF2B5EF4-FFF2-40B4-BE49-F238E27FC236}">
                    <a16:creationId xmlns:a16="http://schemas.microsoft.com/office/drawing/2014/main" id="{044F131D-3C5C-F2FC-981E-316BE207AFC9}"/>
                  </a:ext>
                </a:extLst>
              </p:cNvPr>
              <p:cNvSpPr/>
              <p:nvPr/>
            </p:nvSpPr>
            <p:spPr>
              <a:xfrm>
                <a:off x="10571950" y="1420741"/>
                <a:ext cx="154534" cy="115901"/>
              </a:xfrm>
              <a:custGeom>
                <a:avLst/>
                <a:gdLst/>
                <a:ahLst/>
                <a:cxnLst/>
                <a:rect l="l" t="t" r="r" b="b"/>
                <a:pathLst>
                  <a:path w="104" h="78" extrusionOk="0">
                    <a:moveTo>
                      <a:pt x="99" y="78"/>
                    </a:moveTo>
                    <a:cubicBezTo>
                      <a:pt x="98" y="78"/>
                      <a:pt x="96" y="78"/>
                      <a:pt x="95" y="77"/>
                    </a:cubicBezTo>
                    <a:lnTo>
                      <a:pt x="3" y="10"/>
                    </a:lnTo>
                    <a:cubicBezTo>
                      <a:pt x="1" y="9"/>
                      <a:pt x="0" y="5"/>
                      <a:pt x="2" y="3"/>
                    </a:cubicBezTo>
                    <a:cubicBezTo>
                      <a:pt x="4" y="0"/>
                      <a:pt x="7" y="0"/>
                      <a:pt x="10" y="1"/>
                    </a:cubicBezTo>
                    <a:lnTo>
                      <a:pt x="102" y="68"/>
                    </a:lnTo>
                    <a:cubicBezTo>
                      <a:pt x="104" y="70"/>
                      <a:pt x="105" y="74"/>
                      <a:pt x="103" y="76"/>
                    </a:cubicBezTo>
                    <a:cubicBezTo>
                      <a:pt x="102" y="78"/>
                      <a:pt x="100" y="78"/>
                      <a:pt x="99" y="78"/>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3" name="Google Shape;2137;p62">
                <a:extLst>
                  <a:ext uri="{FF2B5EF4-FFF2-40B4-BE49-F238E27FC236}">
                    <a16:creationId xmlns:a16="http://schemas.microsoft.com/office/drawing/2014/main" id="{D77F17F7-0D55-5355-EA2C-1960E89EF0AE}"/>
                  </a:ext>
                </a:extLst>
              </p:cNvPr>
              <p:cNvSpPr/>
              <p:nvPr/>
            </p:nvSpPr>
            <p:spPr>
              <a:xfrm>
                <a:off x="10812666" y="1258776"/>
                <a:ext cx="83211" cy="157507"/>
              </a:xfrm>
              <a:custGeom>
                <a:avLst/>
                <a:gdLst/>
                <a:ahLst/>
                <a:cxnLst/>
                <a:rect l="l" t="t" r="r" b="b"/>
                <a:pathLst>
                  <a:path w="56" h="106" extrusionOk="0">
                    <a:moveTo>
                      <a:pt x="51" y="106"/>
                    </a:moveTo>
                    <a:cubicBezTo>
                      <a:pt x="49" y="106"/>
                      <a:pt x="47" y="105"/>
                      <a:pt x="46" y="103"/>
                    </a:cubicBezTo>
                    <a:lnTo>
                      <a:pt x="1" y="8"/>
                    </a:lnTo>
                    <a:cubicBezTo>
                      <a:pt x="0" y="5"/>
                      <a:pt x="1" y="2"/>
                      <a:pt x="4" y="1"/>
                    </a:cubicBezTo>
                    <a:cubicBezTo>
                      <a:pt x="7" y="0"/>
                      <a:pt x="10" y="1"/>
                      <a:pt x="11" y="4"/>
                    </a:cubicBezTo>
                    <a:lnTo>
                      <a:pt x="56" y="99"/>
                    </a:lnTo>
                    <a:cubicBezTo>
                      <a:pt x="57" y="101"/>
                      <a:pt x="56" y="104"/>
                      <a:pt x="53" y="106"/>
                    </a:cubicBezTo>
                    <a:cubicBezTo>
                      <a:pt x="53" y="106"/>
                      <a:pt x="52" y="106"/>
                      <a:pt x="51" y="106"/>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4" name="Google Shape;2138;p62">
                <a:extLst>
                  <a:ext uri="{FF2B5EF4-FFF2-40B4-BE49-F238E27FC236}">
                    <a16:creationId xmlns:a16="http://schemas.microsoft.com/office/drawing/2014/main" id="{AE6A2FD2-3598-5256-E4B7-D3796922782E}"/>
                  </a:ext>
                </a:extLst>
              </p:cNvPr>
              <p:cNvSpPr/>
              <p:nvPr/>
            </p:nvSpPr>
            <p:spPr>
              <a:xfrm>
                <a:off x="11560076" y="1603508"/>
                <a:ext cx="199111" cy="41606"/>
              </a:xfrm>
              <a:custGeom>
                <a:avLst/>
                <a:gdLst/>
                <a:ahLst/>
                <a:cxnLst/>
                <a:rect l="l" t="t" r="r" b="b"/>
                <a:pathLst>
                  <a:path w="134" h="28" extrusionOk="0">
                    <a:moveTo>
                      <a:pt x="5" y="28"/>
                    </a:moveTo>
                    <a:cubicBezTo>
                      <a:pt x="3" y="28"/>
                      <a:pt x="0" y="26"/>
                      <a:pt x="0" y="23"/>
                    </a:cubicBezTo>
                    <a:cubicBezTo>
                      <a:pt x="-1" y="20"/>
                      <a:pt x="2" y="17"/>
                      <a:pt x="5" y="17"/>
                    </a:cubicBezTo>
                    <a:lnTo>
                      <a:pt x="127" y="0"/>
                    </a:lnTo>
                    <a:cubicBezTo>
                      <a:pt x="130" y="0"/>
                      <a:pt x="133" y="2"/>
                      <a:pt x="134" y="5"/>
                    </a:cubicBezTo>
                    <a:cubicBezTo>
                      <a:pt x="134" y="8"/>
                      <a:pt x="132" y="11"/>
                      <a:pt x="129" y="11"/>
                    </a:cubicBezTo>
                    <a:lnTo>
                      <a:pt x="6" y="28"/>
                    </a:lnTo>
                    <a:lnTo>
                      <a:pt x="5" y="28"/>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5" name="Google Shape;2139;p62">
                <a:extLst>
                  <a:ext uri="{FF2B5EF4-FFF2-40B4-BE49-F238E27FC236}">
                    <a16:creationId xmlns:a16="http://schemas.microsoft.com/office/drawing/2014/main" id="{CC06832C-6B1A-0222-5F1B-3B0EB50F3B0B}"/>
                  </a:ext>
                </a:extLst>
              </p:cNvPr>
              <p:cNvSpPr/>
              <p:nvPr/>
            </p:nvSpPr>
            <p:spPr>
              <a:xfrm>
                <a:off x="11580879" y="1827881"/>
                <a:ext cx="206541" cy="25261"/>
              </a:xfrm>
              <a:custGeom>
                <a:avLst/>
                <a:gdLst/>
                <a:ahLst/>
                <a:cxnLst/>
                <a:rect l="l" t="t" r="r" b="b"/>
                <a:pathLst>
                  <a:path w="139" h="17" extrusionOk="0">
                    <a:moveTo>
                      <a:pt x="134" y="17"/>
                    </a:moveTo>
                    <a:lnTo>
                      <a:pt x="133" y="17"/>
                    </a:lnTo>
                    <a:lnTo>
                      <a:pt x="5" y="11"/>
                    </a:lnTo>
                    <a:cubicBezTo>
                      <a:pt x="2" y="11"/>
                      <a:pt x="0" y="8"/>
                      <a:pt x="0" y="5"/>
                    </a:cubicBezTo>
                    <a:cubicBezTo>
                      <a:pt x="0" y="2"/>
                      <a:pt x="2" y="0"/>
                      <a:pt x="5" y="0"/>
                    </a:cubicBezTo>
                    <a:lnTo>
                      <a:pt x="134" y="6"/>
                    </a:lnTo>
                    <a:cubicBezTo>
                      <a:pt x="137" y="6"/>
                      <a:pt x="139" y="8"/>
                      <a:pt x="139" y="11"/>
                    </a:cubicBezTo>
                    <a:cubicBezTo>
                      <a:pt x="139" y="14"/>
                      <a:pt x="137" y="17"/>
                      <a:pt x="134" y="1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6" name="Google Shape;2140;p62">
                <a:extLst>
                  <a:ext uri="{FF2B5EF4-FFF2-40B4-BE49-F238E27FC236}">
                    <a16:creationId xmlns:a16="http://schemas.microsoft.com/office/drawing/2014/main" id="{C0461AE5-212B-F0A9-0F81-AF2602ECBC9F}"/>
                  </a:ext>
                </a:extLst>
              </p:cNvPr>
              <p:cNvSpPr/>
              <p:nvPr/>
            </p:nvSpPr>
            <p:spPr>
              <a:xfrm>
                <a:off x="11539274" y="2018077"/>
                <a:ext cx="175337" cy="96584"/>
              </a:xfrm>
              <a:custGeom>
                <a:avLst/>
                <a:gdLst/>
                <a:ahLst/>
                <a:cxnLst/>
                <a:rect l="l" t="t" r="r" b="b"/>
                <a:pathLst>
                  <a:path w="118" h="65" extrusionOk="0">
                    <a:moveTo>
                      <a:pt x="112" y="65"/>
                    </a:moveTo>
                    <a:cubicBezTo>
                      <a:pt x="111" y="65"/>
                      <a:pt x="110" y="64"/>
                      <a:pt x="109" y="64"/>
                    </a:cubicBezTo>
                    <a:lnTo>
                      <a:pt x="3" y="11"/>
                    </a:lnTo>
                    <a:cubicBezTo>
                      <a:pt x="0" y="10"/>
                      <a:pt x="-1" y="6"/>
                      <a:pt x="0" y="4"/>
                    </a:cubicBezTo>
                    <a:cubicBezTo>
                      <a:pt x="2" y="1"/>
                      <a:pt x="5" y="0"/>
                      <a:pt x="8" y="1"/>
                    </a:cubicBezTo>
                    <a:lnTo>
                      <a:pt x="114" y="54"/>
                    </a:lnTo>
                    <a:cubicBezTo>
                      <a:pt x="117" y="55"/>
                      <a:pt x="118" y="59"/>
                      <a:pt x="116" y="61"/>
                    </a:cubicBezTo>
                    <a:cubicBezTo>
                      <a:pt x="115" y="63"/>
                      <a:pt x="113" y="65"/>
                      <a:pt x="112" y="6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7" name="Google Shape;2141;p62">
                <a:extLst>
                  <a:ext uri="{FF2B5EF4-FFF2-40B4-BE49-F238E27FC236}">
                    <a16:creationId xmlns:a16="http://schemas.microsoft.com/office/drawing/2014/main" id="{8DEBBA0F-2BF5-965C-9FF4-092604C6DA62}"/>
                  </a:ext>
                </a:extLst>
              </p:cNvPr>
              <p:cNvSpPr/>
              <p:nvPr/>
            </p:nvSpPr>
            <p:spPr>
              <a:xfrm>
                <a:off x="11407028" y="2142894"/>
                <a:ext cx="145619" cy="161964"/>
              </a:xfrm>
              <a:custGeom>
                <a:avLst/>
                <a:gdLst/>
                <a:ahLst/>
                <a:cxnLst/>
                <a:rect l="l" t="t" r="r" b="b"/>
                <a:pathLst>
                  <a:path w="98" h="109" extrusionOk="0">
                    <a:moveTo>
                      <a:pt x="92" y="109"/>
                    </a:moveTo>
                    <a:cubicBezTo>
                      <a:pt x="90" y="109"/>
                      <a:pt x="88" y="108"/>
                      <a:pt x="87" y="107"/>
                    </a:cubicBezTo>
                    <a:lnTo>
                      <a:pt x="1" y="9"/>
                    </a:lnTo>
                    <a:cubicBezTo>
                      <a:pt x="-1" y="7"/>
                      <a:pt x="-1" y="4"/>
                      <a:pt x="1" y="2"/>
                    </a:cubicBezTo>
                    <a:cubicBezTo>
                      <a:pt x="4" y="0"/>
                      <a:pt x="7" y="0"/>
                      <a:pt x="9" y="2"/>
                    </a:cubicBezTo>
                    <a:lnTo>
                      <a:pt x="96" y="100"/>
                    </a:lnTo>
                    <a:cubicBezTo>
                      <a:pt x="98" y="102"/>
                      <a:pt x="98" y="106"/>
                      <a:pt x="95" y="108"/>
                    </a:cubicBezTo>
                    <a:cubicBezTo>
                      <a:pt x="94" y="109"/>
                      <a:pt x="93" y="109"/>
                      <a:pt x="92" y="109"/>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26" name="Google Shape;2142;p62">
              <a:extLst>
                <a:ext uri="{FF2B5EF4-FFF2-40B4-BE49-F238E27FC236}">
                  <a16:creationId xmlns:a16="http://schemas.microsoft.com/office/drawing/2014/main" id="{AA5B6624-0E44-C06D-E9C7-CDF160DE13CE}"/>
                </a:ext>
              </a:extLst>
            </p:cNvPr>
            <p:cNvSpPr/>
            <p:nvPr/>
          </p:nvSpPr>
          <p:spPr>
            <a:xfrm>
              <a:off x="9892891" y="2404414"/>
              <a:ext cx="2029746" cy="1423504"/>
            </a:xfrm>
            <a:custGeom>
              <a:avLst/>
              <a:gdLst/>
              <a:ahLst/>
              <a:cxnLst/>
              <a:rect l="l" t="t" r="r" b="b"/>
              <a:pathLst>
                <a:path w="1366" h="958" extrusionOk="0">
                  <a:moveTo>
                    <a:pt x="1366" y="110"/>
                  </a:moveTo>
                  <a:lnTo>
                    <a:pt x="1203" y="0"/>
                  </a:lnTo>
                  <a:lnTo>
                    <a:pt x="139" y="151"/>
                  </a:lnTo>
                  <a:lnTo>
                    <a:pt x="0" y="350"/>
                  </a:lnTo>
                  <a:lnTo>
                    <a:pt x="139" y="394"/>
                  </a:lnTo>
                  <a:lnTo>
                    <a:pt x="139" y="746"/>
                  </a:lnTo>
                  <a:lnTo>
                    <a:pt x="754" y="958"/>
                  </a:lnTo>
                  <a:lnTo>
                    <a:pt x="1203" y="648"/>
                  </a:lnTo>
                  <a:lnTo>
                    <a:pt x="1203" y="248"/>
                  </a:lnTo>
                  <a:lnTo>
                    <a:pt x="1366" y="11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7" name="Google Shape;2143;p62">
              <a:extLst>
                <a:ext uri="{FF2B5EF4-FFF2-40B4-BE49-F238E27FC236}">
                  <a16:creationId xmlns:a16="http://schemas.microsoft.com/office/drawing/2014/main" id="{645328F4-6B36-92C0-0A48-0296931290D1}"/>
                </a:ext>
              </a:extLst>
            </p:cNvPr>
            <p:cNvSpPr/>
            <p:nvPr/>
          </p:nvSpPr>
          <p:spPr>
            <a:xfrm>
              <a:off x="10099432" y="2218675"/>
              <a:ext cx="1581003" cy="686492"/>
            </a:xfrm>
            <a:custGeom>
              <a:avLst/>
              <a:gdLst/>
              <a:ahLst/>
              <a:cxnLst/>
              <a:rect l="l" t="t" r="r" b="b"/>
              <a:pathLst>
                <a:path w="1064" h="462" extrusionOk="0">
                  <a:moveTo>
                    <a:pt x="1064" y="125"/>
                  </a:moveTo>
                  <a:lnTo>
                    <a:pt x="628" y="462"/>
                  </a:lnTo>
                  <a:lnTo>
                    <a:pt x="581" y="448"/>
                  </a:lnTo>
                  <a:lnTo>
                    <a:pt x="578" y="427"/>
                  </a:lnTo>
                  <a:lnTo>
                    <a:pt x="570" y="445"/>
                  </a:lnTo>
                  <a:lnTo>
                    <a:pt x="0" y="276"/>
                  </a:lnTo>
                  <a:lnTo>
                    <a:pt x="439" y="0"/>
                  </a:lnTo>
                  <a:lnTo>
                    <a:pt x="1064" y="1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028" name="Google Shape;2144;p62">
              <a:extLst>
                <a:ext uri="{FF2B5EF4-FFF2-40B4-BE49-F238E27FC236}">
                  <a16:creationId xmlns:a16="http://schemas.microsoft.com/office/drawing/2014/main" id="{DE4DB77A-A2B7-0FAB-6E05-389B9F2F9C57}"/>
                </a:ext>
              </a:extLst>
            </p:cNvPr>
            <p:cNvGrpSpPr/>
            <p:nvPr/>
          </p:nvGrpSpPr>
          <p:grpSpPr>
            <a:xfrm>
              <a:off x="9883976" y="2396985"/>
              <a:ext cx="2046091" cy="1439849"/>
              <a:chOff x="9883976" y="2396985"/>
              <a:chExt cx="2046091" cy="1439849"/>
            </a:xfrm>
          </p:grpSpPr>
          <p:sp>
            <p:nvSpPr>
              <p:cNvPr id="2038" name="Google Shape;2145;p62">
                <a:extLst>
                  <a:ext uri="{FF2B5EF4-FFF2-40B4-BE49-F238E27FC236}">
                    <a16:creationId xmlns:a16="http://schemas.microsoft.com/office/drawing/2014/main" id="{267EA5B1-CD00-0552-22C2-1D150006E5DA}"/>
                  </a:ext>
                </a:extLst>
              </p:cNvPr>
              <p:cNvSpPr/>
              <p:nvPr/>
            </p:nvSpPr>
            <p:spPr>
              <a:xfrm>
                <a:off x="9883976" y="2396985"/>
                <a:ext cx="2046091" cy="1439849"/>
              </a:xfrm>
              <a:custGeom>
                <a:avLst/>
                <a:gdLst/>
                <a:ahLst/>
                <a:cxnLst/>
                <a:rect l="l" t="t" r="r" b="b"/>
                <a:pathLst>
                  <a:path w="1377" h="969" extrusionOk="0">
                    <a:moveTo>
                      <a:pt x="1375" y="111"/>
                    </a:moveTo>
                    <a:lnTo>
                      <a:pt x="1212" y="1"/>
                    </a:lnTo>
                    <a:cubicBezTo>
                      <a:pt x="1209" y="-1"/>
                      <a:pt x="1206" y="0"/>
                      <a:pt x="1204" y="2"/>
                    </a:cubicBezTo>
                    <a:cubicBezTo>
                      <a:pt x="1202" y="5"/>
                      <a:pt x="1203" y="8"/>
                      <a:pt x="1206" y="10"/>
                    </a:cubicBezTo>
                    <a:lnTo>
                      <a:pt x="1363" y="116"/>
                    </a:lnTo>
                    <a:lnTo>
                      <a:pt x="926" y="495"/>
                    </a:lnTo>
                    <a:lnTo>
                      <a:pt x="777" y="338"/>
                    </a:lnTo>
                    <a:lnTo>
                      <a:pt x="777" y="338"/>
                    </a:lnTo>
                    <a:lnTo>
                      <a:pt x="776" y="338"/>
                    </a:lnTo>
                    <a:lnTo>
                      <a:pt x="776" y="338"/>
                    </a:lnTo>
                    <a:cubicBezTo>
                      <a:pt x="775" y="337"/>
                      <a:pt x="775" y="337"/>
                      <a:pt x="775" y="337"/>
                    </a:cubicBezTo>
                    <a:lnTo>
                      <a:pt x="775" y="337"/>
                    </a:lnTo>
                    <a:cubicBezTo>
                      <a:pt x="774" y="337"/>
                      <a:pt x="774" y="337"/>
                      <a:pt x="774" y="337"/>
                    </a:cubicBezTo>
                    <a:lnTo>
                      <a:pt x="773" y="337"/>
                    </a:lnTo>
                    <a:lnTo>
                      <a:pt x="773" y="337"/>
                    </a:lnTo>
                    <a:lnTo>
                      <a:pt x="773" y="337"/>
                    </a:lnTo>
                    <a:lnTo>
                      <a:pt x="773" y="337"/>
                    </a:lnTo>
                    <a:cubicBezTo>
                      <a:pt x="771" y="337"/>
                      <a:pt x="769" y="338"/>
                      <a:pt x="768" y="339"/>
                    </a:cubicBezTo>
                    <a:lnTo>
                      <a:pt x="625" y="548"/>
                    </a:lnTo>
                    <a:lnTo>
                      <a:pt x="7" y="350"/>
                    </a:lnTo>
                    <a:cubicBezTo>
                      <a:pt x="4" y="349"/>
                      <a:pt x="1" y="351"/>
                      <a:pt x="0" y="354"/>
                    </a:cubicBezTo>
                    <a:cubicBezTo>
                      <a:pt x="0" y="357"/>
                      <a:pt x="1" y="360"/>
                      <a:pt x="4" y="360"/>
                    </a:cubicBezTo>
                    <a:lnTo>
                      <a:pt x="626" y="560"/>
                    </a:lnTo>
                    <a:cubicBezTo>
                      <a:pt x="627" y="560"/>
                      <a:pt x="627" y="560"/>
                      <a:pt x="628" y="560"/>
                    </a:cubicBezTo>
                    <a:cubicBezTo>
                      <a:pt x="630" y="560"/>
                      <a:pt x="631" y="559"/>
                      <a:pt x="632" y="558"/>
                    </a:cubicBezTo>
                    <a:lnTo>
                      <a:pt x="767" y="360"/>
                    </a:lnTo>
                    <a:lnTo>
                      <a:pt x="754" y="963"/>
                    </a:lnTo>
                    <a:cubicBezTo>
                      <a:pt x="754" y="966"/>
                      <a:pt x="757" y="969"/>
                      <a:pt x="760" y="969"/>
                    </a:cubicBezTo>
                    <a:lnTo>
                      <a:pt x="760" y="969"/>
                    </a:lnTo>
                    <a:cubicBezTo>
                      <a:pt x="763" y="969"/>
                      <a:pt x="765" y="966"/>
                      <a:pt x="765" y="963"/>
                    </a:cubicBezTo>
                    <a:lnTo>
                      <a:pt x="778" y="355"/>
                    </a:lnTo>
                    <a:lnTo>
                      <a:pt x="922" y="506"/>
                    </a:lnTo>
                    <a:cubicBezTo>
                      <a:pt x="924" y="508"/>
                      <a:pt x="927" y="508"/>
                      <a:pt x="929" y="506"/>
                    </a:cubicBezTo>
                    <a:lnTo>
                      <a:pt x="1375" y="119"/>
                    </a:lnTo>
                    <a:cubicBezTo>
                      <a:pt x="1377" y="118"/>
                      <a:pt x="1377" y="116"/>
                      <a:pt x="1377" y="115"/>
                    </a:cubicBezTo>
                    <a:cubicBezTo>
                      <a:pt x="1377" y="113"/>
                      <a:pt x="1376" y="111"/>
                      <a:pt x="1375"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9" name="Google Shape;2146;p62">
                <a:extLst>
                  <a:ext uri="{FF2B5EF4-FFF2-40B4-BE49-F238E27FC236}">
                    <a16:creationId xmlns:a16="http://schemas.microsoft.com/office/drawing/2014/main" id="{516D0ED8-1C41-0EB5-9136-FE4566BB4F8A}"/>
                  </a:ext>
                </a:extLst>
              </p:cNvPr>
              <p:cNvSpPr/>
              <p:nvPr/>
            </p:nvSpPr>
            <p:spPr>
              <a:xfrm>
                <a:off x="10762146" y="3480215"/>
                <a:ext cx="190196" cy="255577"/>
              </a:xfrm>
              <a:custGeom>
                <a:avLst/>
                <a:gdLst/>
                <a:ahLst/>
                <a:cxnLst/>
                <a:rect l="l" t="t" r="r" b="b"/>
                <a:pathLst>
                  <a:path w="128" h="172" extrusionOk="0">
                    <a:moveTo>
                      <a:pt x="122" y="172"/>
                    </a:moveTo>
                    <a:cubicBezTo>
                      <a:pt x="122" y="172"/>
                      <a:pt x="121" y="172"/>
                      <a:pt x="121" y="171"/>
                    </a:cubicBezTo>
                    <a:lnTo>
                      <a:pt x="3" y="132"/>
                    </a:lnTo>
                    <a:cubicBezTo>
                      <a:pt x="1" y="132"/>
                      <a:pt x="0" y="129"/>
                      <a:pt x="0" y="127"/>
                    </a:cubicBezTo>
                    <a:lnTo>
                      <a:pt x="0" y="6"/>
                    </a:lnTo>
                    <a:cubicBezTo>
                      <a:pt x="0" y="4"/>
                      <a:pt x="1" y="3"/>
                      <a:pt x="2" y="2"/>
                    </a:cubicBezTo>
                    <a:cubicBezTo>
                      <a:pt x="3" y="1"/>
                      <a:pt x="5" y="0"/>
                      <a:pt x="7" y="1"/>
                    </a:cubicBezTo>
                    <a:lnTo>
                      <a:pt x="124" y="40"/>
                    </a:lnTo>
                    <a:cubicBezTo>
                      <a:pt x="126" y="41"/>
                      <a:pt x="128" y="43"/>
                      <a:pt x="128" y="45"/>
                    </a:cubicBezTo>
                    <a:lnTo>
                      <a:pt x="128" y="166"/>
                    </a:lnTo>
                    <a:cubicBezTo>
                      <a:pt x="128" y="168"/>
                      <a:pt x="127" y="170"/>
                      <a:pt x="126" y="171"/>
                    </a:cubicBezTo>
                    <a:cubicBezTo>
                      <a:pt x="125" y="171"/>
                      <a:pt x="124" y="172"/>
                      <a:pt x="122" y="172"/>
                    </a:cubicBezTo>
                    <a:moveTo>
                      <a:pt x="11" y="123"/>
                    </a:moveTo>
                    <a:lnTo>
                      <a:pt x="117" y="159"/>
                    </a:lnTo>
                    <a:lnTo>
                      <a:pt x="117" y="49"/>
                    </a:lnTo>
                    <a:lnTo>
                      <a:pt x="11" y="14"/>
                    </a:lnTo>
                    <a:lnTo>
                      <a:pt x="11" y="123"/>
                    </a:lnTo>
                    <a:close/>
                  </a:path>
                </a:pathLst>
              </a:custGeom>
              <a:solidFill>
                <a:schemeClr val="dk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29" name="Google Shape;2147;p62">
              <a:extLst>
                <a:ext uri="{FF2B5EF4-FFF2-40B4-BE49-F238E27FC236}">
                  <a16:creationId xmlns:a16="http://schemas.microsoft.com/office/drawing/2014/main" id="{2245F39A-8C48-0979-8E6E-2378776FE985}"/>
                </a:ext>
              </a:extLst>
            </p:cNvPr>
            <p:cNvSpPr/>
            <p:nvPr/>
          </p:nvSpPr>
          <p:spPr>
            <a:xfrm>
              <a:off x="10670020" y="2365781"/>
              <a:ext cx="352159" cy="518583"/>
            </a:xfrm>
            <a:custGeom>
              <a:avLst/>
              <a:gdLst/>
              <a:ahLst/>
              <a:cxnLst/>
              <a:rect l="l" t="t" r="r" b="b"/>
              <a:pathLst>
                <a:path w="237" h="349" extrusionOk="0">
                  <a:moveTo>
                    <a:pt x="182" y="146"/>
                  </a:moveTo>
                  <a:cubicBezTo>
                    <a:pt x="219" y="113"/>
                    <a:pt x="240" y="61"/>
                    <a:pt x="237" y="6"/>
                  </a:cubicBezTo>
                  <a:cubicBezTo>
                    <a:pt x="237" y="3"/>
                    <a:pt x="235" y="-1"/>
                    <a:pt x="232" y="0"/>
                  </a:cubicBezTo>
                  <a:cubicBezTo>
                    <a:pt x="228" y="0"/>
                    <a:pt x="226" y="3"/>
                    <a:pt x="227" y="6"/>
                  </a:cubicBezTo>
                  <a:cubicBezTo>
                    <a:pt x="229" y="57"/>
                    <a:pt x="211" y="105"/>
                    <a:pt x="178" y="135"/>
                  </a:cubicBezTo>
                  <a:cubicBezTo>
                    <a:pt x="164" y="104"/>
                    <a:pt x="147" y="82"/>
                    <a:pt x="127" y="67"/>
                  </a:cubicBezTo>
                  <a:cubicBezTo>
                    <a:pt x="98" y="46"/>
                    <a:pt x="62" y="42"/>
                    <a:pt x="35" y="56"/>
                  </a:cubicBezTo>
                  <a:cubicBezTo>
                    <a:pt x="19" y="64"/>
                    <a:pt x="7" y="80"/>
                    <a:pt x="2" y="98"/>
                  </a:cubicBezTo>
                  <a:cubicBezTo>
                    <a:pt x="-2" y="113"/>
                    <a:pt x="0" y="129"/>
                    <a:pt x="8" y="141"/>
                  </a:cubicBezTo>
                  <a:cubicBezTo>
                    <a:pt x="13" y="149"/>
                    <a:pt x="21" y="156"/>
                    <a:pt x="31" y="163"/>
                  </a:cubicBezTo>
                  <a:cubicBezTo>
                    <a:pt x="72" y="189"/>
                    <a:pt x="131" y="184"/>
                    <a:pt x="173" y="153"/>
                  </a:cubicBezTo>
                  <a:cubicBezTo>
                    <a:pt x="185" y="183"/>
                    <a:pt x="192" y="215"/>
                    <a:pt x="194" y="248"/>
                  </a:cubicBezTo>
                  <a:cubicBezTo>
                    <a:pt x="196" y="280"/>
                    <a:pt x="193" y="312"/>
                    <a:pt x="187" y="346"/>
                  </a:cubicBezTo>
                  <a:lnTo>
                    <a:pt x="197" y="349"/>
                  </a:lnTo>
                  <a:cubicBezTo>
                    <a:pt x="204" y="314"/>
                    <a:pt x="207" y="281"/>
                    <a:pt x="205" y="247"/>
                  </a:cubicBezTo>
                  <a:cubicBezTo>
                    <a:pt x="202" y="212"/>
                    <a:pt x="195" y="178"/>
                    <a:pt x="182" y="146"/>
                  </a:cubicBezTo>
                  <a:moveTo>
                    <a:pt x="37" y="153"/>
                  </a:moveTo>
                  <a:cubicBezTo>
                    <a:pt x="28" y="148"/>
                    <a:pt x="21" y="142"/>
                    <a:pt x="17" y="135"/>
                  </a:cubicBezTo>
                  <a:cubicBezTo>
                    <a:pt x="11" y="126"/>
                    <a:pt x="9" y="113"/>
                    <a:pt x="13" y="100"/>
                  </a:cubicBezTo>
                  <a:cubicBezTo>
                    <a:pt x="17" y="85"/>
                    <a:pt x="27" y="73"/>
                    <a:pt x="40" y="66"/>
                  </a:cubicBezTo>
                  <a:cubicBezTo>
                    <a:pt x="49" y="61"/>
                    <a:pt x="59" y="59"/>
                    <a:pt x="70" y="59"/>
                  </a:cubicBezTo>
                  <a:cubicBezTo>
                    <a:pt x="87" y="59"/>
                    <a:pt x="105" y="65"/>
                    <a:pt x="120" y="76"/>
                  </a:cubicBezTo>
                  <a:cubicBezTo>
                    <a:pt x="140" y="90"/>
                    <a:pt x="156" y="112"/>
                    <a:pt x="169" y="143"/>
                  </a:cubicBezTo>
                  <a:cubicBezTo>
                    <a:pt x="130" y="173"/>
                    <a:pt x="75" y="177"/>
                    <a:pt x="37" y="1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0" name="Google Shape;2148;p62">
              <a:extLst>
                <a:ext uri="{FF2B5EF4-FFF2-40B4-BE49-F238E27FC236}">
                  <a16:creationId xmlns:a16="http://schemas.microsoft.com/office/drawing/2014/main" id="{6CC92AF2-1F1C-E55A-4D92-6291A92DBB06}"/>
                </a:ext>
              </a:extLst>
            </p:cNvPr>
            <p:cNvSpPr/>
            <p:nvPr/>
          </p:nvSpPr>
          <p:spPr>
            <a:xfrm>
              <a:off x="10714597" y="1398452"/>
              <a:ext cx="814276" cy="903435"/>
            </a:xfrm>
            <a:custGeom>
              <a:avLst/>
              <a:gdLst/>
              <a:ahLst/>
              <a:cxnLst/>
              <a:rect l="l" t="t" r="r" b="b"/>
              <a:pathLst>
                <a:path w="548" h="608" extrusionOk="0">
                  <a:moveTo>
                    <a:pt x="548" y="253"/>
                  </a:moveTo>
                  <a:cubicBezTo>
                    <a:pt x="548" y="113"/>
                    <a:pt x="426" y="0"/>
                    <a:pt x="275" y="0"/>
                  </a:cubicBezTo>
                  <a:cubicBezTo>
                    <a:pt x="123" y="0"/>
                    <a:pt x="0" y="113"/>
                    <a:pt x="0" y="253"/>
                  </a:cubicBezTo>
                  <a:cubicBezTo>
                    <a:pt x="0" y="356"/>
                    <a:pt x="68" y="446"/>
                    <a:pt x="165" y="485"/>
                  </a:cubicBezTo>
                  <a:cubicBezTo>
                    <a:pt x="166" y="485"/>
                    <a:pt x="167" y="487"/>
                    <a:pt x="167" y="489"/>
                  </a:cubicBezTo>
                  <a:lnTo>
                    <a:pt x="159" y="535"/>
                  </a:lnTo>
                  <a:cubicBezTo>
                    <a:pt x="154" y="571"/>
                    <a:pt x="179" y="604"/>
                    <a:pt x="215" y="608"/>
                  </a:cubicBezTo>
                  <a:lnTo>
                    <a:pt x="215" y="608"/>
                  </a:lnTo>
                  <a:cubicBezTo>
                    <a:pt x="249" y="611"/>
                    <a:pt x="279" y="587"/>
                    <a:pt x="284" y="554"/>
                  </a:cubicBezTo>
                  <a:lnTo>
                    <a:pt x="290" y="509"/>
                  </a:lnTo>
                  <a:cubicBezTo>
                    <a:pt x="291" y="507"/>
                    <a:pt x="292" y="506"/>
                    <a:pt x="294" y="505"/>
                  </a:cubicBezTo>
                  <a:cubicBezTo>
                    <a:pt x="436" y="496"/>
                    <a:pt x="548" y="387"/>
                    <a:pt x="548" y="25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1" name="Google Shape;2149;p62">
              <a:extLst>
                <a:ext uri="{FF2B5EF4-FFF2-40B4-BE49-F238E27FC236}">
                  <a16:creationId xmlns:a16="http://schemas.microsoft.com/office/drawing/2014/main" id="{63FB3CEC-10BE-4314-518C-77ABC8E50D2E}"/>
                </a:ext>
              </a:extLst>
            </p:cNvPr>
            <p:cNvSpPr/>
            <p:nvPr/>
          </p:nvSpPr>
          <p:spPr>
            <a:xfrm>
              <a:off x="10925595" y="1717923"/>
              <a:ext cx="334329" cy="537900"/>
            </a:xfrm>
            <a:custGeom>
              <a:avLst/>
              <a:gdLst/>
              <a:ahLst/>
              <a:cxnLst/>
              <a:rect l="l" t="t" r="r" b="b"/>
              <a:pathLst>
                <a:path w="225" h="362" extrusionOk="0">
                  <a:moveTo>
                    <a:pt x="106" y="362"/>
                  </a:moveTo>
                  <a:cubicBezTo>
                    <a:pt x="106" y="362"/>
                    <a:pt x="105" y="362"/>
                    <a:pt x="104" y="361"/>
                  </a:cubicBezTo>
                  <a:cubicBezTo>
                    <a:pt x="99" y="360"/>
                    <a:pt x="93" y="354"/>
                    <a:pt x="94" y="338"/>
                  </a:cubicBezTo>
                  <a:cubicBezTo>
                    <a:pt x="98" y="290"/>
                    <a:pt x="104" y="241"/>
                    <a:pt x="110" y="193"/>
                  </a:cubicBezTo>
                  <a:cubicBezTo>
                    <a:pt x="113" y="167"/>
                    <a:pt x="117" y="142"/>
                    <a:pt x="123" y="117"/>
                  </a:cubicBezTo>
                  <a:cubicBezTo>
                    <a:pt x="114" y="119"/>
                    <a:pt x="105" y="119"/>
                    <a:pt x="96" y="119"/>
                  </a:cubicBezTo>
                  <a:cubicBezTo>
                    <a:pt x="94" y="119"/>
                    <a:pt x="93" y="118"/>
                    <a:pt x="92" y="118"/>
                  </a:cubicBezTo>
                  <a:cubicBezTo>
                    <a:pt x="100" y="195"/>
                    <a:pt x="88" y="274"/>
                    <a:pt x="55" y="344"/>
                  </a:cubicBezTo>
                  <a:cubicBezTo>
                    <a:pt x="54" y="347"/>
                    <a:pt x="51" y="348"/>
                    <a:pt x="48" y="347"/>
                  </a:cubicBezTo>
                  <a:cubicBezTo>
                    <a:pt x="45" y="345"/>
                    <a:pt x="44" y="342"/>
                    <a:pt x="45" y="340"/>
                  </a:cubicBezTo>
                  <a:cubicBezTo>
                    <a:pt x="77" y="270"/>
                    <a:pt x="89" y="192"/>
                    <a:pt x="81" y="116"/>
                  </a:cubicBezTo>
                  <a:cubicBezTo>
                    <a:pt x="43" y="108"/>
                    <a:pt x="11" y="81"/>
                    <a:pt x="2" y="47"/>
                  </a:cubicBezTo>
                  <a:cubicBezTo>
                    <a:pt x="-2" y="31"/>
                    <a:pt x="0" y="11"/>
                    <a:pt x="16" y="3"/>
                  </a:cubicBezTo>
                  <a:cubicBezTo>
                    <a:pt x="24" y="-1"/>
                    <a:pt x="35" y="-1"/>
                    <a:pt x="45" y="4"/>
                  </a:cubicBezTo>
                  <a:cubicBezTo>
                    <a:pt x="68" y="16"/>
                    <a:pt x="77" y="44"/>
                    <a:pt x="82" y="64"/>
                  </a:cubicBezTo>
                  <a:cubicBezTo>
                    <a:pt x="86" y="78"/>
                    <a:pt x="88" y="93"/>
                    <a:pt x="90" y="107"/>
                  </a:cubicBezTo>
                  <a:cubicBezTo>
                    <a:pt x="92" y="107"/>
                    <a:pt x="94" y="108"/>
                    <a:pt x="96" y="108"/>
                  </a:cubicBezTo>
                  <a:cubicBezTo>
                    <a:pt x="106" y="108"/>
                    <a:pt x="116" y="108"/>
                    <a:pt x="126" y="106"/>
                  </a:cubicBezTo>
                  <a:cubicBezTo>
                    <a:pt x="127" y="102"/>
                    <a:pt x="128" y="99"/>
                    <a:pt x="130" y="95"/>
                  </a:cubicBezTo>
                  <a:cubicBezTo>
                    <a:pt x="141" y="62"/>
                    <a:pt x="157" y="40"/>
                    <a:pt x="178" y="28"/>
                  </a:cubicBezTo>
                  <a:cubicBezTo>
                    <a:pt x="188" y="22"/>
                    <a:pt x="199" y="20"/>
                    <a:pt x="209" y="23"/>
                  </a:cubicBezTo>
                  <a:cubicBezTo>
                    <a:pt x="215" y="25"/>
                    <a:pt x="220" y="28"/>
                    <a:pt x="222" y="34"/>
                  </a:cubicBezTo>
                  <a:cubicBezTo>
                    <a:pt x="229" y="46"/>
                    <a:pt x="224" y="61"/>
                    <a:pt x="208" y="76"/>
                  </a:cubicBezTo>
                  <a:cubicBezTo>
                    <a:pt x="186" y="95"/>
                    <a:pt x="161" y="109"/>
                    <a:pt x="135" y="115"/>
                  </a:cubicBezTo>
                  <a:cubicBezTo>
                    <a:pt x="128" y="141"/>
                    <a:pt x="124" y="167"/>
                    <a:pt x="121" y="194"/>
                  </a:cubicBezTo>
                  <a:cubicBezTo>
                    <a:pt x="114" y="242"/>
                    <a:pt x="109" y="291"/>
                    <a:pt x="105" y="339"/>
                  </a:cubicBezTo>
                  <a:cubicBezTo>
                    <a:pt x="105" y="344"/>
                    <a:pt x="105" y="350"/>
                    <a:pt x="108" y="351"/>
                  </a:cubicBezTo>
                  <a:cubicBezTo>
                    <a:pt x="111" y="352"/>
                    <a:pt x="112" y="355"/>
                    <a:pt x="111" y="358"/>
                  </a:cubicBezTo>
                  <a:cubicBezTo>
                    <a:pt x="111" y="360"/>
                    <a:pt x="108" y="362"/>
                    <a:pt x="106" y="362"/>
                  </a:cubicBezTo>
                  <a:moveTo>
                    <a:pt x="28" y="11"/>
                  </a:moveTo>
                  <a:cubicBezTo>
                    <a:pt x="25" y="11"/>
                    <a:pt x="23" y="12"/>
                    <a:pt x="21" y="13"/>
                  </a:cubicBezTo>
                  <a:cubicBezTo>
                    <a:pt x="11" y="18"/>
                    <a:pt x="10" y="33"/>
                    <a:pt x="13" y="44"/>
                  </a:cubicBezTo>
                  <a:cubicBezTo>
                    <a:pt x="21" y="73"/>
                    <a:pt x="47" y="97"/>
                    <a:pt x="79" y="105"/>
                  </a:cubicBezTo>
                  <a:cubicBezTo>
                    <a:pt x="77" y="92"/>
                    <a:pt x="75" y="80"/>
                    <a:pt x="72" y="67"/>
                  </a:cubicBezTo>
                  <a:cubicBezTo>
                    <a:pt x="67" y="49"/>
                    <a:pt x="59" y="24"/>
                    <a:pt x="40" y="14"/>
                  </a:cubicBezTo>
                  <a:cubicBezTo>
                    <a:pt x="36" y="12"/>
                    <a:pt x="32" y="11"/>
                    <a:pt x="28" y="11"/>
                  </a:cubicBezTo>
                  <a:moveTo>
                    <a:pt x="200" y="33"/>
                  </a:moveTo>
                  <a:cubicBezTo>
                    <a:pt x="194" y="33"/>
                    <a:pt x="188" y="34"/>
                    <a:pt x="183" y="37"/>
                  </a:cubicBezTo>
                  <a:cubicBezTo>
                    <a:pt x="165" y="48"/>
                    <a:pt x="151" y="68"/>
                    <a:pt x="140" y="99"/>
                  </a:cubicBezTo>
                  <a:cubicBezTo>
                    <a:pt x="140" y="100"/>
                    <a:pt x="139" y="101"/>
                    <a:pt x="139" y="103"/>
                  </a:cubicBezTo>
                  <a:cubicBezTo>
                    <a:pt x="160" y="96"/>
                    <a:pt x="182" y="84"/>
                    <a:pt x="201" y="67"/>
                  </a:cubicBezTo>
                  <a:cubicBezTo>
                    <a:pt x="210" y="59"/>
                    <a:pt x="218" y="48"/>
                    <a:pt x="213" y="39"/>
                  </a:cubicBezTo>
                  <a:cubicBezTo>
                    <a:pt x="212" y="36"/>
                    <a:pt x="209" y="34"/>
                    <a:pt x="206" y="34"/>
                  </a:cubicBezTo>
                  <a:cubicBezTo>
                    <a:pt x="204" y="33"/>
                    <a:pt x="202" y="33"/>
                    <a:pt x="200" y="33"/>
                  </a:cubicBezTo>
                  <a:close/>
                </a:path>
              </a:pathLst>
            </a:custGeom>
            <a:solidFill>
              <a:srgbClr val="41294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2" name="Google Shape;2150;p62">
              <a:extLst>
                <a:ext uri="{FF2B5EF4-FFF2-40B4-BE49-F238E27FC236}">
                  <a16:creationId xmlns:a16="http://schemas.microsoft.com/office/drawing/2014/main" id="{9CA4D95C-1B42-AE5B-F6D3-F0FAE582E014}"/>
                </a:ext>
              </a:extLst>
            </p:cNvPr>
            <p:cNvSpPr/>
            <p:nvPr/>
          </p:nvSpPr>
          <p:spPr>
            <a:xfrm>
              <a:off x="10912222" y="2196387"/>
              <a:ext cx="245174" cy="197626"/>
            </a:xfrm>
            <a:custGeom>
              <a:avLst/>
              <a:gdLst/>
              <a:ahLst/>
              <a:cxnLst/>
              <a:rect l="l" t="t" r="r" b="b"/>
              <a:pathLst>
                <a:path w="165" h="133" extrusionOk="0">
                  <a:moveTo>
                    <a:pt x="9" y="0"/>
                  </a:moveTo>
                  <a:lnTo>
                    <a:pt x="165" y="21"/>
                  </a:lnTo>
                  <a:lnTo>
                    <a:pt x="160" y="49"/>
                  </a:lnTo>
                  <a:cubicBezTo>
                    <a:pt x="160" y="49"/>
                    <a:pt x="152" y="141"/>
                    <a:pt x="69" y="133"/>
                  </a:cubicBezTo>
                  <a:cubicBezTo>
                    <a:pt x="-13" y="125"/>
                    <a:pt x="2" y="36"/>
                    <a:pt x="2" y="36"/>
                  </a:cubicBezTo>
                  <a:lnTo>
                    <a:pt x="9" y="0"/>
                  </a:lnTo>
                  <a:close/>
                </a:path>
              </a:pathLst>
            </a:custGeom>
            <a:solidFill>
              <a:srgbClr val="6E72FF"/>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33" name="Google Shape;2151;p62">
              <a:extLst>
                <a:ext uri="{FF2B5EF4-FFF2-40B4-BE49-F238E27FC236}">
                  <a16:creationId xmlns:a16="http://schemas.microsoft.com/office/drawing/2014/main" id="{2CACB8E3-B84A-C4A1-BE9F-874B40751A0F}"/>
                </a:ext>
              </a:extLst>
            </p:cNvPr>
            <p:cNvGrpSpPr/>
            <p:nvPr/>
          </p:nvGrpSpPr>
          <p:grpSpPr>
            <a:xfrm>
              <a:off x="9689323" y="1698606"/>
              <a:ext cx="2344757" cy="1567637"/>
              <a:chOff x="9689323" y="1698606"/>
              <a:chExt cx="2344757" cy="1567637"/>
            </a:xfrm>
          </p:grpSpPr>
          <p:sp>
            <p:nvSpPr>
              <p:cNvPr id="2034" name="Google Shape;2152;p62">
                <a:extLst>
                  <a:ext uri="{FF2B5EF4-FFF2-40B4-BE49-F238E27FC236}">
                    <a16:creationId xmlns:a16="http://schemas.microsoft.com/office/drawing/2014/main" id="{812080BD-D827-AA68-5B1B-5401CADE8D2B}"/>
                  </a:ext>
                </a:extLst>
              </p:cNvPr>
              <p:cNvSpPr/>
              <p:nvPr/>
            </p:nvSpPr>
            <p:spPr>
              <a:xfrm>
                <a:off x="10032566" y="1698606"/>
                <a:ext cx="184252" cy="182767"/>
              </a:xfrm>
              <a:custGeom>
                <a:avLst/>
                <a:gdLst/>
                <a:ahLst/>
                <a:cxnLst/>
                <a:rect l="l" t="t" r="r" b="b"/>
                <a:pathLst>
                  <a:path w="124" h="123" extrusionOk="0">
                    <a:moveTo>
                      <a:pt x="62" y="123"/>
                    </a:moveTo>
                    <a:cubicBezTo>
                      <a:pt x="28" y="123"/>
                      <a:pt x="0" y="96"/>
                      <a:pt x="0" y="62"/>
                    </a:cubicBezTo>
                    <a:cubicBezTo>
                      <a:pt x="0" y="27"/>
                      <a:pt x="28" y="0"/>
                      <a:pt x="62" y="0"/>
                    </a:cubicBezTo>
                    <a:cubicBezTo>
                      <a:pt x="96" y="0"/>
                      <a:pt x="124" y="27"/>
                      <a:pt x="124" y="62"/>
                    </a:cubicBezTo>
                    <a:cubicBezTo>
                      <a:pt x="124" y="96"/>
                      <a:pt x="96" y="123"/>
                      <a:pt x="62" y="123"/>
                    </a:cubicBezTo>
                    <a:moveTo>
                      <a:pt x="62" y="12"/>
                    </a:moveTo>
                    <a:cubicBezTo>
                      <a:pt x="35" y="12"/>
                      <a:pt x="12" y="34"/>
                      <a:pt x="12" y="62"/>
                    </a:cubicBezTo>
                    <a:cubicBezTo>
                      <a:pt x="12" y="89"/>
                      <a:pt x="35" y="111"/>
                      <a:pt x="62" y="111"/>
                    </a:cubicBezTo>
                    <a:cubicBezTo>
                      <a:pt x="90" y="111"/>
                      <a:pt x="112" y="89"/>
                      <a:pt x="112" y="62"/>
                    </a:cubicBezTo>
                    <a:cubicBezTo>
                      <a:pt x="112" y="34"/>
                      <a:pt x="90" y="12"/>
                      <a:pt x="62"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5" name="Google Shape;2153;p62">
                <a:extLst>
                  <a:ext uri="{FF2B5EF4-FFF2-40B4-BE49-F238E27FC236}">
                    <a16:creationId xmlns:a16="http://schemas.microsoft.com/office/drawing/2014/main" id="{33C5576D-96CC-9D6B-F931-5487B441B025}"/>
                  </a:ext>
                </a:extLst>
              </p:cNvPr>
              <p:cNvSpPr/>
              <p:nvPr/>
            </p:nvSpPr>
            <p:spPr>
              <a:xfrm>
                <a:off x="9689323" y="2376182"/>
                <a:ext cx="261519" cy="261521"/>
              </a:xfrm>
              <a:custGeom>
                <a:avLst/>
                <a:gdLst/>
                <a:ahLst/>
                <a:cxnLst/>
                <a:rect l="l" t="t" r="r" b="b"/>
                <a:pathLst>
                  <a:path w="176" h="176" extrusionOk="0">
                    <a:moveTo>
                      <a:pt x="88" y="176"/>
                    </a:moveTo>
                    <a:cubicBezTo>
                      <a:pt x="39" y="176"/>
                      <a:pt x="0" y="136"/>
                      <a:pt x="0" y="88"/>
                    </a:cubicBezTo>
                    <a:cubicBezTo>
                      <a:pt x="0" y="39"/>
                      <a:pt x="39" y="0"/>
                      <a:pt x="88" y="0"/>
                    </a:cubicBezTo>
                    <a:cubicBezTo>
                      <a:pt x="136" y="0"/>
                      <a:pt x="176" y="39"/>
                      <a:pt x="176" y="88"/>
                    </a:cubicBezTo>
                    <a:cubicBezTo>
                      <a:pt x="176" y="136"/>
                      <a:pt x="136" y="176"/>
                      <a:pt x="88" y="176"/>
                    </a:cubicBezTo>
                    <a:moveTo>
                      <a:pt x="88" y="12"/>
                    </a:moveTo>
                    <a:cubicBezTo>
                      <a:pt x="46" y="12"/>
                      <a:pt x="12" y="46"/>
                      <a:pt x="12" y="88"/>
                    </a:cubicBezTo>
                    <a:cubicBezTo>
                      <a:pt x="12" y="130"/>
                      <a:pt x="46" y="164"/>
                      <a:pt x="88" y="164"/>
                    </a:cubicBezTo>
                    <a:cubicBezTo>
                      <a:pt x="129" y="164"/>
                      <a:pt x="164" y="130"/>
                      <a:pt x="164" y="88"/>
                    </a:cubicBezTo>
                    <a:cubicBezTo>
                      <a:pt x="164" y="46"/>
                      <a:pt x="130" y="12"/>
                      <a:pt x="88" y="1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6" name="Google Shape;2154;p62">
                <a:extLst>
                  <a:ext uri="{FF2B5EF4-FFF2-40B4-BE49-F238E27FC236}">
                    <a16:creationId xmlns:a16="http://schemas.microsoft.com/office/drawing/2014/main" id="{6683E418-DBCC-C136-D8B6-D860B42F9708}"/>
                  </a:ext>
                </a:extLst>
              </p:cNvPr>
              <p:cNvSpPr/>
              <p:nvPr/>
            </p:nvSpPr>
            <p:spPr>
              <a:xfrm>
                <a:off x="11837940" y="2047796"/>
                <a:ext cx="196139" cy="194655"/>
              </a:xfrm>
              <a:custGeom>
                <a:avLst/>
                <a:gdLst/>
                <a:ahLst/>
                <a:cxnLst/>
                <a:rect l="l" t="t" r="r" b="b"/>
                <a:pathLst>
                  <a:path w="132" h="131" extrusionOk="0">
                    <a:moveTo>
                      <a:pt x="66" y="131"/>
                    </a:moveTo>
                    <a:cubicBezTo>
                      <a:pt x="30" y="131"/>
                      <a:pt x="0" y="101"/>
                      <a:pt x="0" y="65"/>
                    </a:cubicBezTo>
                    <a:cubicBezTo>
                      <a:pt x="0" y="29"/>
                      <a:pt x="30" y="0"/>
                      <a:pt x="66" y="0"/>
                    </a:cubicBezTo>
                    <a:cubicBezTo>
                      <a:pt x="102" y="0"/>
                      <a:pt x="131" y="29"/>
                      <a:pt x="131" y="65"/>
                    </a:cubicBezTo>
                    <a:cubicBezTo>
                      <a:pt x="132" y="101"/>
                      <a:pt x="102" y="131"/>
                      <a:pt x="66" y="131"/>
                    </a:cubicBezTo>
                    <a:moveTo>
                      <a:pt x="66" y="12"/>
                    </a:moveTo>
                    <a:cubicBezTo>
                      <a:pt x="36" y="12"/>
                      <a:pt x="12" y="36"/>
                      <a:pt x="12" y="65"/>
                    </a:cubicBezTo>
                    <a:cubicBezTo>
                      <a:pt x="12" y="95"/>
                      <a:pt x="37" y="119"/>
                      <a:pt x="66" y="119"/>
                    </a:cubicBezTo>
                    <a:cubicBezTo>
                      <a:pt x="96" y="119"/>
                      <a:pt x="120" y="95"/>
                      <a:pt x="120" y="65"/>
                    </a:cubicBezTo>
                    <a:cubicBezTo>
                      <a:pt x="120" y="36"/>
                      <a:pt x="96" y="12"/>
                      <a:pt x="66" y="12"/>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7" name="Google Shape;2155;p62">
                <a:extLst>
                  <a:ext uri="{FF2B5EF4-FFF2-40B4-BE49-F238E27FC236}">
                    <a16:creationId xmlns:a16="http://schemas.microsoft.com/office/drawing/2014/main" id="{4B2E9C50-F11C-2AEE-B00F-E8978D4D1AF0}"/>
                  </a:ext>
                </a:extLst>
              </p:cNvPr>
              <p:cNvSpPr/>
              <p:nvPr/>
            </p:nvSpPr>
            <p:spPr>
              <a:xfrm>
                <a:off x="11711639" y="3043357"/>
                <a:ext cx="221400" cy="222887"/>
              </a:xfrm>
              <a:custGeom>
                <a:avLst/>
                <a:gdLst/>
                <a:ahLst/>
                <a:cxnLst/>
                <a:rect l="l" t="t" r="r" b="b"/>
                <a:pathLst>
                  <a:path w="149" h="150" extrusionOk="0">
                    <a:moveTo>
                      <a:pt x="75" y="150"/>
                    </a:moveTo>
                    <a:cubicBezTo>
                      <a:pt x="33" y="150"/>
                      <a:pt x="0" y="116"/>
                      <a:pt x="0" y="75"/>
                    </a:cubicBezTo>
                    <a:cubicBezTo>
                      <a:pt x="0" y="34"/>
                      <a:pt x="34" y="0"/>
                      <a:pt x="75" y="0"/>
                    </a:cubicBezTo>
                    <a:cubicBezTo>
                      <a:pt x="117" y="0"/>
                      <a:pt x="149" y="34"/>
                      <a:pt x="149" y="75"/>
                    </a:cubicBezTo>
                    <a:cubicBezTo>
                      <a:pt x="149" y="116"/>
                      <a:pt x="116" y="150"/>
                      <a:pt x="75" y="150"/>
                    </a:cubicBezTo>
                    <a:moveTo>
                      <a:pt x="75" y="12"/>
                    </a:moveTo>
                    <a:cubicBezTo>
                      <a:pt x="40" y="12"/>
                      <a:pt x="12" y="40"/>
                      <a:pt x="12" y="75"/>
                    </a:cubicBezTo>
                    <a:cubicBezTo>
                      <a:pt x="12" y="110"/>
                      <a:pt x="40" y="138"/>
                      <a:pt x="75" y="138"/>
                    </a:cubicBezTo>
                    <a:cubicBezTo>
                      <a:pt x="109" y="138"/>
                      <a:pt x="138" y="110"/>
                      <a:pt x="138" y="75"/>
                    </a:cubicBezTo>
                    <a:cubicBezTo>
                      <a:pt x="138" y="40"/>
                      <a:pt x="109" y="12"/>
                      <a:pt x="75" y="12"/>
                    </a:cubicBez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2048" name="Google Shape;2157;p62">
            <a:extLst>
              <a:ext uri="{FF2B5EF4-FFF2-40B4-BE49-F238E27FC236}">
                <a16:creationId xmlns:a16="http://schemas.microsoft.com/office/drawing/2014/main" id="{9793B711-4364-FA09-43E8-B53E98DD7740}"/>
              </a:ext>
            </a:extLst>
          </p:cNvPr>
          <p:cNvSpPr/>
          <p:nvPr/>
        </p:nvSpPr>
        <p:spPr>
          <a:xfrm rot="12005882">
            <a:off x="4125640" y="790742"/>
            <a:ext cx="421678" cy="421856"/>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082" name="Google Shape;1085;p42">
            <a:extLst>
              <a:ext uri="{FF2B5EF4-FFF2-40B4-BE49-F238E27FC236}">
                <a16:creationId xmlns:a16="http://schemas.microsoft.com/office/drawing/2014/main" id="{F12B35AD-1E75-624F-A869-02363E3BADDC}"/>
              </a:ext>
            </a:extLst>
          </p:cNvPr>
          <p:cNvSpPr/>
          <p:nvPr/>
        </p:nvSpPr>
        <p:spPr>
          <a:xfrm rot="10993554">
            <a:off x="1503305" y="3776449"/>
            <a:ext cx="351858" cy="351858"/>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
        <p:nvSpPr>
          <p:cNvPr id="2083" name="Google Shape;2014;p61">
            <a:extLst>
              <a:ext uri="{FF2B5EF4-FFF2-40B4-BE49-F238E27FC236}">
                <a16:creationId xmlns:a16="http://schemas.microsoft.com/office/drawing/2014/main" id="{1C801684-4AFA-FA24-0E31-B53CD862477D}"/>
              </a:ext>
            </a:extLst>
          </p:cNvPr>
          <p:cNvSpPr/>
          <p:nvPr/>
        </p:nvSpPr>
        <p:spPr>
          <a:xfrm rot="8924408">
            <a:off x="7739650" y="2442960"/>
            <a:ext cx="408155" cy="408155"/>
          </a:xfrm>
          <a:prstGeom prst="star4">
            <a:avLst>
              <a:gd name="adj" fmla="val 100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lengo"/>
              <a:ea typeface="Molengo"/>
              <a:cs typeface="Molengo"/>
              <a:sym typeface="Molengo"/>
            </a:endParaRPr>
          </a:p>
        </p:txBody>
      </p:sp>
    </p:spTree>
  </p:cSld>
  <p:clrMapOvr>
    <a:masterClrMapping/>
  </p:clrMapOvr>
</p:sld>
</file>

<file path=ppt/theme/theme1.xml><?xml version="1.0" encoding="utf-8"?>
<a:theme xmlns:a="http://schemas.openxmlformats.org/drawingml/2006/main" name="Develop your Soft Skills Workshop by Slidesgo">
  <a:themeElements>
    <a:clrScheme name="Simple Light">
      <a:dk1>
        <a:srgbClr val="000000"/>
      </a:dk1>
      <a:lt1>
        <a:srgbClr val="945D5F"/>
      </a:lt1>
      <a:dk2>
        <a:srgbClr val="C23825"/>
      </a:dk2>
      <a:lt2>
        <a:srgbClr val="EB927A"/>
      </a:lt2>
      <a:accent1>
        <a:srgbClr val="FFC063"/>
      </a:accent1>
      <a:accent2>
        <a:srgbClr val="F8BDFF"/>
      </a:accent2>
      <a:accent3>
        <a:srgbClr val="6E72FF"/>
      </a:accent3>
      <a:accent4>
        <a:srgbClr val="B5E1E8"/>
      </a:accent4>
      <a:accent5>
        <a:srgbClr val="C0D48C"/>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331</Words>
  <Application>Microsoft Office PowerPoint</Application>
  <PresentationFormat>On-screen Show (16:9)</PresentationFormat>
  <Paragraphs>45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Open Sans</vt:lpstr>
      <vt:lpstr>Montserrat Alternates Medium</vt:lpstr>
      <vt:lpstr>Molengo</vt:lpstr>
      <vt:lpstr>DM Sans</vt:lpstr>
      <vt:lpstr>Montserrat Alternates</vt:lpstr>
      <vt:lpstr>Arial</vt:lpstr>
      <vt:lpstr>Develop your Soft Skills Workshop by Slidesgo</vt:lpstr>
      <vt:lpstr>XÂY DỰNG WEBSITE ĐĂNG KÝ NGÀY LAO ĐỘNG CỦA SINH VIÊN</vt:lpstr>
      <vt:lpstr>NỘI DUNG CHÍNH</vt:lpstr>
      <vt:lpstr>Đặt vấn đề</vt:lpstr>
      <vt:lpstr>PowerPoint Presentation</vt:lpstr>
      <vt:lpstr>Mục tiêu của đề tài</vt:lpstr>
      <vt:lpstr>Mục tiêu của đề tài</vt:lpstr>
      <vt:lpstr>Công cụ và công nghệ</vt:lpstr>
      <vt:lpstr>PowerPoint Presentation</vt:lpstr>
      <vt:lpstr>Xây dựng chương trình</vt:lpstr>
      <vt:lpstr>PowerPoint Presentation</vt:lpstr>
      <vt:lpstr>PowerPoint Presentation</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Lâm Vũ</dc:creator>
  <cp:lastModifiedBy>Lâm Vũ</cp:lastModifiedBy>
  <cp:revision>9</cp:revision>
  <dcterms:modified xsi:type="dcterms:W3CDTF">2024-12-22T15:37:58Z</dcterms:modified>
</cp:coreProperties>
</file>