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JDEV-D004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spring-security-demo-01-base-app </a:t>
            </a:r>
          </a:p>
          <a:p>
            <a:r>
              <a:rPr lang="en-US" dirty="0" smtClean="0"/>
              <a:t>spring-security-demo-02-basic-security</a:t>
            </a:r>
          </a:p>
          <a:p>
            <a:r>
              <a:rPr lang="en-US" dirty="0"/>
              <a:t>spring-security-demo-03-custom-login-form</a:t>
            </a:r>
          </a:p>
        </p:txBody>
      </p:sp>
    </p:spTree>
    <p:extLst>
      <p:ext uri="{BB962C8B-B14F-4D97-AF65-F5344CB8AC3E}">
        <p14:creationId xmlns:p14="http://schemas.microsoft.com/office/powerpoint/2010/main" val="23051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spring-security-demo-01-base-app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demo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home.jsp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0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spring-security-demo-02-basic-security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Security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default-login form.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custom login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8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spring-security-demo-03-custom-login-form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login form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 Spring Security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custom login form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default-login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4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Spring Security</vt:lpstr>
      <vt:lpstr>PowerPoint Presentation</vt:lpstr>
      <vt:lpstr>spring-security-demo-01-base-app  </vt:lpstr>
      <vt:lpstr>spring-security-demo-02-basic-security </vt:lpstr>
      <vt:lpstr>spring-security-demo-03-custom-login-form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phucomputer</dc:creator>
  <cp:lastModifiedBy>hoaicomputer</cp:lastModifiedBy>
  <cp:revision>3</cp:revision>
  <dcterms:created xsi:type="dcterms:W3CDTF">2006-08-16T00:00:00Z</dcterms:created>
  <dcterms:modified xsi:type="dcterms:W3CDTF">2020-01-11T09:39:37Z</dcterms:modified>
</cp:coreProperties>
</file>