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2" r:id="rId5"/>
    <p:sldId id="260" r:id="rId6"/>
    <p:sldId id="261" r:id="rId7"/>
    <p:sldId id="267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44" y="-4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21E7C-C970-4286-9138-073F4C938629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9AE4E-DE07-4647-9204-39F31529F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731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21E7C-C970-4286-9138-073F4C938629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9AE4E-DE07-4647-9204-39F31529F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656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21E7C-C970-4286-9138-073F4C938629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9AE4E-DE07-4647-9204-39F31529F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000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21E7C-C970-4286-9138-073F4C938629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9AE4E-DE07-4647-9204-39F31529F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0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21E7C-C970-4286-9138-073F4C938629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9AE4E-DE07-4647-9204-39F31529F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945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21E7C-C970-4286-9138-073F4C938629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9AE4E-DE07-4647-9204-39F31529F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282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21E7C-C970-4286-9138-073F4C938629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9AE4E-DE07-4647-9204-39F31529F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638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21E7C-C970-4286-9138-073F4C938629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9AE4E-DE07-4647-9204-39F31529F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289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21E7C-C970-4286-9138-073F4C938629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9AE4E-DE07-4647-9204-39F31529F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821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21E7C-C970-4286-9138-073F4C938629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9AE4E-DE07-4647-9204-39F31529F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372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21E7C-C970-4286-9138-073F4C938629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9AE4E-DE07-4647-9204-39F31529F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98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C21E7C-C970-4286-9138-073F4C938629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B9AE4E-DE07-4647-9204-39F31529F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66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avaguides.net/2019/01/spring-boot-microsoft-sql-server-jpa-hibernate-crud-restful-api-tutorial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4753" y="1828800"/>
            <a:ext cx="7772400" cy="1470025"/>
          </a:xfrm>
        </p:spPr>
        <p:txBody>
          <a:bodyPr/>
          <a:lstStyle/>
          <a:p>
            <a:r>
              <a:rPr lang="en-US" dirty="0" smtClean="0"/>
              <a:t>Java Spring Project Setup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4000" y="3429000"/>
            <a:ext cx="683315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Lưu</a:t>
            </a:r>
            <a:r>
              <a:rPr lang="en-US" dirty="0" smtClean="0"/>
              <a:t> ý:</a:t>
            </a:r>
          </a:p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New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b="1" dirty="0" smtClean="0"/>
              <a:t>Maven Project </a:t>
            </a:r>
            <a:r>
              <a:rPr lang="en-US" dirty="0" err="1" smtClean="0"/>
              <a:t>cũng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. </a:t>
            </a:r>
          </a:p>
          <a:p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b="1" dirty="0" smtClean="0"/>
              <a:t>Spring Starter Project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tớ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endParaRPr lang="en-US" dirty="0" smtClean="0"/>
          </a:p>
          <a:p>
            <a:r>
              <a:rPr lang="en-US" dirty="0" err="1" smtClean="0"/>
              <a:t>Cái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tớ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tiện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Spring </a:t>
            </a:r>
            <a:r>
              <a:rPr lang="en-US" dirty="0" err="1" smtClean="0"/>
              <a:t>thôi</a:t>
            </a:r>
            <a:r>
              <a:rPr lang="en-US" dirty="0" smtClean="0"/>
              <a:t> </a:t>
            </a:r>
            <a:r>
              <a:rPr lang="en-US" dirty="0" err="1" smtClean="0"/>
              <a:t>nhé</a:t>
            </a:r>
            <a:r>
              <a:rPr lang="en-US" dirty="0" smtClean="0"/>
              <a:t> ^^</a:t>
            </a:r>
          </a:p>
          <a:p>
            <a:endParaRPr lang="en-US" dirty="0" smtClean="0"/>
          </a:p>
          <a:p>
            <a:r>
              <a:rPr lang="en-US" dirty="0" smtClean="0"/>
              <a:t>Author: </a:t>
            </a:r>
            <a:r>
              <a:rPr lang="en-US" dirty="0" err="1" smtClean="0"/>
              <a:t>Vũ</a:t>
            </a:r>
            <a:r>
              <a:rPr lang="en-US" dirty="0" smtClean="0"/>
              <a:t> </a:t>
            </a:r>
            <a:r>
              <a:rPr lang="en-US" dirty="0" err="1" smtClean="0"/>
              <a:t>Đức</a:t>
            </a:r>
            <a:r>
              <a:rPr lang="en-US" dirty="0" smtClean="0"/>
              <a:t> </a:t>
            </a:r>
            <a:r>
              <a:rPr lang="en-US" dirty="0" err="1" smtClean="0"/>
              <a:t>Phú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7319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 for your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tớ</a:t>
            </a:r>
            <a:r>
              <a:rPr lang="en-US" dirty="0" smtClean="0"/>
              <a:t> </a:t>
            </a:r>
            <a:r>
              <a:rPr lang="en-US" dirty="0" err="1" smtClean="0"/>
              <a:t>nói</a:t>
            </a:r>
            <a:r>
              <a:rPr lang="en-US" dirty="0" smtClean="0"/>
              <a:t> </a:t>
            </a:r>
            <a:r>
              <a:rPr lang="en-US" dirty="0" err="1" smtClean="0"/>
              <a:t>lúc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vô</a:t>
            </a:r>
            <a:r>
              <a:rPr lang="en-US" dirty="0" smtClean="0"/>
              <a:t>,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New </a:t>
            </a:r>
            <a:r>
              <a:rPr lang="en-US" dirty="0" err="1" smtClean="0"/>
              <a:t>Một</a:t>
            </a:r>
            <a:r>
              <a:rPr lang="en-US" dirty="0" smtClean="0"/>
              <a:t> Maven Project </a:t>
            </a:r>
            <a:r>
              <a:rPr lang="en-US" dirty="0" err="1" smtClean="0"/>
              <a:t>rồi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cũng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Cái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tớ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thôi</a:t>
            </a:r>
            <a:r>
              <a:rPr lang="en-US" dirty="0" smtClean="0"/>
              <a:t> </a:t>
            </a:r>
            <a:r>
              <a:rPr lang="en-US" dirty="0" err="1" smtClean="0"/>
              <a:t>nhé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Chúc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Project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1584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https://www.javaguides.net/2019/01/spring-boot-microsoft-sql-server-jpa-hibernate-crud-restful-api-tutorial.html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563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199" y="381000"/>
            <a:ext cx="4274425" cy="597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Oval 3"/>
          <p:cNvSpPr/>
          <p:nvPr/>
        </p:nvSpPr>
        <p:spPr>
          <a:xfrm>
            <a:off x="3886200" y="4302209"/>
            <a:ext cx="404162" cy="37482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6" name="Straight Arrow Connector 5"/>
          <p:cNvCxnSpPr>
            <a:stCxn id="4" idx="1"/>
          </p:cNvCxnSpPr>
          <p:nvPr/>
        </p:nvCxnSpPr>
        <p:spPr>
          <a:xfrm flipH="1" flipV="1">
            <a:off x="3581400" y="4302209"/>
            <a:ext cx="363988" cy="5489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0" y="533400"/>
            <a:ext cx="23118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Chọn</a:t>
            </a:r>
            <a:r>
              <a:rPr lang="en-US" sz="1600" dirty="0" smtClean="0"/>
              <a:t> Spring Boot</a:t>
            </a:r>
          </a:p>
          <a:p>
            <a:pPr marL="342900" indent="-342900">
              <a:buAutoNum type="arabicPeriod"/>
            </a:pPr>
            <a:r>
              <a:rPr lang="en-US" sz="1600" dirty="0" smtClean="0"/>
              <a:t>Spring Starter Project</a:t>
            </a:r>
          </a:p>
          <a:p>
            <a:r>
              <a:rPr lang="en-US" sz="1600" dirty="0" smtClean="0"/>
              <a:t>Click Next &gt;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65416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313038"/>
            <a:ext cx="4495800" cy="61817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90" y="838199"/>
            <a:ext cx="2877009" cy="2067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Oval 6"/>
          <p:cNvSpPr/>
          <p:nvPr/>
        </p:nvSpPr>
        <p:spPr>
          <a:xfrm>
            <a:off x="3352800" y="1647149"/>
            <a:ext cx="404162" cy="37482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6" name="Straight Arrow Connector 5"/>
          <p:cNvCxnSpPr>
            <a:stCxn id="7" idx="2"/>
          </p:cNvCxnSpPr>
          <p:nvPr/>
        </p:nvCxnSpPr>
        <p:spPr>
          <a:xfrm flipH="1">
            <a:off x="3048000" y="1834560"/>
            <a:ext cx="3048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7" idx="6"/>
          </p:cNvCxnSpPr>
          <p:nvPr/>
        </p:nvCxnSpPr>
        <p:spPr>
          <a:xfrm>
            <a:off x="3756962" y="1834560"/>
            <a:ext cx="281638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2136" y="3124200"/>
            <a:ext cx="40386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2.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bảng</a:t>
            </a:r>
            <a:r>
              <a:rPr lang="en-US" dirty="0" smtClean="0"/>
              <a:t> </a:t>
            </a:r>
            <a:r>
              <a:rPr lang="en-US" dirty="0" err="1" smtClean="0"/>
              <a:t>bên</a:t>
            </a:r>
            <a:r>
              <a:rPr lang="en-US" dirty="0" smtClean="0"/>
              <a:t> </a:t>
            </a:r>
            <a:r>
              <a:rPr lang="en-US" dirty="0" err="1" smtClean="0"/>
              <a:t>trái</a:t>
            </a:r>
            <a:r>
              <a:rPr lang="en-US" dirty="0" smtClean="0"/>
              <a:t> </a:t>
            </a:r>
            <a:r>
              <a:rPr lang="en-US" dirty="0" err="1" smtClean="0"/>
              <a:t>điền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bảng</a:t>
            </a:r>
            <a:r>
              <a:rPr lang="en-US" dirty="0" smtClean="0"/>
              <a:t> </a:t>
            </a:r>
            <a:r>
              <a:rPr lang="en-US" dirty="0" err="1" smtClean="0"/>
              <a:t>bên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endParaRPr lang="en-US" dirty="0" smtClean="0"/>
          </a:p>
          <a:p>
            <a:r>
              <a:rPr lang="en-US" dirty="0" smtClean="0"/>
              <a:t>*</a:t>
            </a:r>
            <a:r>
              <a:rPr lang="en-US" dirty="0" err="1" smtClean="0"/>
              <a:t>Lưu</a:t>
            </a:r>
            <a:r>
              <a:rPr lang="en-US" dirty="0" smtClean="0"/>
              <a:t> ý: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Name </a:t>
            </a:r>
            <a:r>
              <a:rPr lang="en-US" b="1" dirty="0" err="1" smtClean="0"/>
              <a:t>và</a:t>
            </a:r>
            <a:r>
              <a:rPr lang="en-US" b="1" dirty="0" smtClean="0"/>
              <a:t> Artifact</a:t>
            </a:r>
            <a:r>
              <a:rPr lang="en-US" dirty="0" smtClean="0"/>
              <a:t>: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 Name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 Artifact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theo.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Group</a:t>
            </a:r>
            <a:r>
              <a:rPr lang="en-US" dirty="0" smtClean="0"/>
              <a:t>: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ý </a:t>
            </a:r>
            <a:r>
              <a:rPr lang="en-US" dirty="0" err="1" smtClean="0"/>
              <a:t>bạn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Version</a:t>
            </a:r>
            <a:r>
              <a:rPr lang="en-US" dirty="0" smtClean="0"/>
              <a:t>: </a:t>
            </a:r>
            <a:r>
              <a:rPr lang="en-US" dirty="0" err="1" smtClean="0"/>
              <a:t>Ko</a:t>
            </a:r>
            <a:r>
              <a:rPr lang="en-US" dirty="0" smtClean="0"/>
              <a:t> </a:t>
            </a:r>
            <a:r>
              <a:rPr lang="en-US" dirty="0" err="1" smtClean="0"/>
              <a:t>nên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nhé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Description</a:t>
            </a:r>
            <a:r>
              <a:rPr lang="en-US" dirty="0" smtClean="0"/>
              <a:t>: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đang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Package</a:t>
            </a:r>
            <a:r>
              <a:rPr lang="en-US" dirty="0" smtClean="0"/>
              <a:t>: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ý </a:t>
            </a:r>
            <a:r>
              <a:rPr lang="en-US" dirty="0" err="1" smtClean="0"/>
              <a:t>bạn</a:t>
            </a:r>
            <a:r>
              <a:rPr lang="en-US" dirty="0" smtClean="0"/>
              <a:t>.</a:t>
            </a:r>
          </a:p>
        </p:txBody>
      </p:sp>
      <p:sp>
        <p:nvSpPr>
          <p:cNvPr id="13" name="Rectangle 12"/>
          <p:cNvSpPr/>
          <p:nvPr/>
        </p:nvSpPr>
        <p:spPr>
          <a:xfrm>
            <a:off x="94790" y="838198"/>
            <a:ext cx="2895600" cy="19050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7225614" y="1484529"/>
            <a:ext cx="76200" cy="123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7225614" y="2905659"/>
            <a:ext cx="76200" cy="123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568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457200"/>
            <a:ext cx="3514725" cy="515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28601" y="457200"/>
            <a:ext cx="54102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Tớ</a:t>
            </a:r>
            <a:r>
              <a:rPr lang="en-US" dirty="0" smtClean="0"/>
              <a:t> </a:t>
            </a:r>
            <a:r>
              <a:rPr lang="en-US" dirty="0" err="1" smtClean="0"/>
              <a:t>coi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gần</a:t>
            </a:r>
            <a:r>
              <a:rPr lang="en-US" dirty="0" smtClean="0"/>
              <a:t> </a:t>
            </a:r>
            <a:r>
              <a:rPr lang="en-US" dirty="0" err="1" smtClean="0"/>
              <a:t>đây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tớ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dưới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b="1" dirty="0" smtClean="0"/>
              <a:t>Package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Còn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controller, model hay repository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mở</a:t>
            </a:r>
            <a:r>
              <a:rPr lang="en-US" dirty="0" smtClean="0"/>
              <a:t> </a:t>
            </a:r>
            <a:r>
              <a:rPr lang="en-US" dirty="0" err="1" smtClean="0"/>
              <a:t>rộng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package</a:t>
            </a:r>
          </a:p>
          <a:p>
            <a:endParaRPr lang="en-US" dirty="0"/>
          </a:p>
          <a:p>
            <a:r>
              <a:rPr lang="en-US" dirty="0" smtClean="0"/>
              <a:t>net.guides.springboot2.crud.controller</a:t>
            </a:r>
          </a:p>
          <a:p>
            <a:r>
              <a:rPr lang="en-US" dirty="0" smtClean="0"/>
              <a:t>net.guides.springboot2.crud.exception</a:t>
            </a:r>
          </a:p>
          <a:p>
            <a:r>
              <a:rPr lang="en-US" dirty="0" smtClean="0"/>
              <a:t>net.guides.springboot2.crud.model</a:t>
            </a:r>
          </a:p>
          <a:p>
            <a:r>
              <a:rPr lang="en-US" dirty="0" smtClean="0"/>
              <a:t>net.guides.springboot2.crud.repository</a:t>
            </a:r>
          </a:p>
          <a:p>
            <a:endParaRPr lang="en-US" dirty="0"/>
          </a:p>
          <a:p>
            <a:r>
              <a:rPr lang="en-US" dirty="0" smtClean="0"/>
              <a:t>Package </a:t>
            </a:r>
            <a:r>
              <a:rPr lang="en-US" dirty="0" err="1" smtClean="0"/>
              <a:t>giống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folder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file </a:t>
            </a:r>
          </a:p>
          <a:p>
            <a:r>
              <a:rPr lang="en-US" dirty="0" err="1"/>
              <a:t>đ</a:t>
            </a:r>
            <a:r>
              <a:rPr lang="en-US" dirty="0" err="1" smtClean="0"/>
              <a:t>uôi</a:t>
            </a:r>
            <a:r>
              <a:rPr lang="en-US" dirty="0" smtClean="0"/>
              <a:t> .java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799" y="1139428"/>
            <a:ext cx="2840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net.guides.springboot2.crud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96000" y="1508760"/>
            <a:ext cx="914400" cy="152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248400" y="1661160"/>
            <a:ext cx="914400" cy="152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420802" y="1813560"/>
            <a:ext cx="990600" cy="152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553200" y="2019300"/>
            <a:ext cx="990600" cy="152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5" idx="3"/>
            <a:endCxn id="6" idx="1"/>
          </p:cNvCxnSpPr>
          <p:nvPr/>
        </p:nvCxnSpPr>
        <p:spPr>
          <a:xfrm>
            <a:off x="3145320" y="1324094"/>
            <a:ext cx="2950680" cy="26086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3"/>
            <a:endCxn id="8" idx="1"/>
          </p:cNvCxnSpPr>
          <p:nvPr/>
        </p:nvCxnSpPr>
        <p:spPr>
          <a:xfrm>
            <a:off x="3145320" y="1324094"/>
            <a:ext cx="3103080" cy="41326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3"/>
            <a:endCxn id="9" idx="1"/>
          </p:cNvCxnSpPr>
          <p:nvPr/>
        </p:nvCxnSpPr>
        <p:spPr>
          <a:xfrm>
            <a:off x="3145320" y="1324094"/>
            <a:ext cx="3275482" cy="56566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3"/>
          </p:cNvCxnSpPr>
          <p:nvPr/>
        </p:nvCxnSpPr>
        <p:spPr>
          <a:xfrm>
            <a:off x="3145320" y="1324094"/>
            <a:ext cx="3407879" cy="77140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0418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57200"/>
            <a:ext cx="4258489" cy="590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81000"/>
            <a:ext cx="3923382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152400" y="2971800"/>
            <a:ext cx="1961691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>
            <a:stCxn id="4" idx="3"/>
          </p:cNvCxnSpPr>
          <p:nvPr/>
        </p:nvCxnSpPr>
        <p:spPr>
          <a:xfrm flipV="1">
            <a:off x="2114091" y="2552700"/>
            <a:ext cx="2686509" cy="5715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2209800" y="3124200"/>
            <a:ext cx="404162" cy="37482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7182" y="3499021"/>
            <a:ext cx="4038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r>
              <a:rPr lang="en-US" dirty="0" smtClean="0"/>
              <a:t>.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dependencies</a:t>
            </a:r>
          </a:p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bạn</a:t>
            </a:r>
            <a:r>
              <a:rPr lang="en-US" dirty="0" smtClean="0"/>
              <a:t> search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dependencies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muốn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Sau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xong</a:t>
            </a:r>
            <a:r>
              <a:rPr lang="en-US" dirty="0" smtClean="0"/>
              <a:t> click Next &gt;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52400" y="5105400"/>
            <a:ext cx="3923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 </a:t>
            </a:r>
            <a:r>
              <a:rPr lang="en-US" b="1" dirty="0" smtClean="0"/>
              <a:t>Dependencies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viện</a:t>
            </a:r>
            <a:r>
              <a:rPr lang="en-US" dirty="0" smtClean="0"/>
              <a:t> </a:t>
            </a:r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886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57200"/>
            <a:ext cx="4267200" cy="59044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52401" y="381000"/>
            <a:ext cx="4343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Sau </a:t>
            </a:r>
            <a:r>
              <a:rPr lang="en-US" dirty="0" err="1" smtClean="0"/>
              <a:t>tất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mình</a:t>
            </a:r>
            <a:r>
              <a:rPr lang="en-US" dirty="0" smtClean="0"/>
              <a:t> </a:t>
            </a:r>
            <a:r>
              <a:rPr lang="en-US" dirty="0" err="1" smtClean="0"/>
              <a:t>bấm</a:t>
            </a:r>
            <a:r>
              <a:rPr lang="en-US" dirty="0" smtClean="0"/>
              <a:t> </a:t>
            </a:r>
            <a:r>
              <a:rPr lang="en-US" b="1" dirty="0" smtClean="0"/>
              <a:t>Finish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Eclipse </a:t>
            </a:r>
            <a:r>
              <a:rPr lang="en-US" dirty="0" err="1" smtClean="0"/>
              <a:t>hoàn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tất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r>
              <a:rPr lang="en-US" dirty="0" smtClean="0"/>
              <a:t>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. Eclipse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project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chứa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file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project </a:t>
            </a: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919287"/>
            <a:ext cx="3933825" cy="332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380999" y="2605087"/>
            <a:ext cx="2590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619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Lưu</a:t>
            </a:r>
            <a:r>
              <a:rPr lang="en-US" dirty="0" smtClean="0"/>
              <a:t> ý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024064"/>
            <a:ext cx="9067800" cy="1857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7010400" y="3657600"/>
            <a:ext cx="2057401" cy="2241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2000" y="4724400"/>
            <a:ext cx="7791813" cy="92333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Sau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Project </a:t>
            </a:r>
            <a:r>
              <a:rPr lang="en-US" dirty="0" err="1" smtClean="0"/>
              <a:t>thì</a:t>
            </a:r>
            <a:r>
              <a:rPr lang="en-US" dirty="0" smtClean="0"/>
              <a:t> Eclipse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tải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dependencies </a:t>
            </a:r>
            <a:r>
              <a:rPr lang="en-US" dirty="0" err="1" smtClean="0"/>
              <a:t>xuống</a:t>
            </a:r>
            <a:r>
              <a:rPr lang="en-US" dirty="0" smtClean="0"/>
              <a:t> project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bạn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coi</a:t>
            </a:r>
            <a:r>
              <a:rPr lang="en-US" dirty="0" smtClean="0"/>
              <a:t> </a:t>
            </a:r>
            <a:r>
              <a:rPr lang="en-US" dirty="0" err="1" smtClean="0"/>
              <a:t>tải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góc</a:t>
            </a:r>
            <a:r>
              <a:rPr lang="en-US" dirty="0" smtClean="0"/>
              <a:t> </a:t>
            </a:r>
            <a:r>
              <a:rPr lang="en-US" dirty="0" err="1" smtClean="0"/>
              <a:t>dưới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màn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tải</a:t>
            </a:r>
            <a:r>
              <a:rPr lang="en-US" dirty="0" smtClean="0"/>
              <a:t> </a:t>
            </a:r>
            <a:r>
              <a:rPr lang="en-US" dirty="0" err="1" smtClean="0"/>
              <a:t>hết</a:t>
            </a:r>
            <a:r>
              <a:rPr lang="en-US" dirty="0" smtClean="0"/>
              <a:t> </a:t>
            </a:r>
            <a:r>
              <a:rPr lang="en-US" dirty="0" err="1" smtClean="0"/>
              <a:t>xong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nó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trống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endParaRPr lang="en-US" dirty="0"/>
          </a:p>
        </p:txBody>
      </p:sp>
      <p:cxnSp>
        <p:nvCxnSpPr>
          <p:cNvPr id="7" name="Straight Arrow Connector 6"/>
          <p:cNvCxnSpPr>
            <a:stCxn id="5" idx="0"/>
            <a:endCxn id="4" idx="2"/>
          </p:cNvCxnSpPr>
          <p:nvPr/>
        </p:nvCxnSpPr>
        <p:spPr>
          <a:xfrm flipV="1">
            <a:off x="4657907" y="3881704"/>
            <a:ext cx="3381194" cy="84269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75847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1694" y="22860"/>
            <a:ext cx="5855591" cy="6606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73" y="1142879"/>
            <a:ext cx="2884217" cy="2072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468473" y="1282571"/>
            <a:ext cx="235962" cy="215444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rgbClr val="FF0000"/>
                </a:solidFill>
              </a:rPr>
              <a:t>1</a:t>
            </a:r>
            <a:endParaRPr lang="en-US" sz="8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87473" y="1554927"/>
            <a:ext cx="235962" cy="215444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rgbClr val="FF0000"/>
                </a:solidFill>
              </a:rPr>
              <a:t>2</a:t>
            </a:r>
            <a:endParaRPr lang="en-US" sz="8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632174" y="1770371"/>
            <a:ext cx="235962" cy="215444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rgbClr val="FF0000"/>
                </a:solidFill>
              </a:rPr>
              <a:t>3</a:t>
            </a:r>
            <a:endParaRPr lang="en-US" sz="800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863109" y="1945629"/>
            <a:ext cx="235962" cy="215444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rgbClr val="FF0000"/>
                </a:solidFill>
              </a:rPr>
              <a:t>4</a:t>
            </a:r>
            <a:endParaRPr lang="en-US" sz="800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745128" y="2179199"/>
            <a:ext cx="235962" cy="215444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rgbClr val="FF0000"/>
                </a:solidFill>
              </a:rPr>
              <a:t>5</a:t>
            </a:r>
            <a:endParaRPr lang="en-US" sz="800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996248" y="2396725"/>
            <a:ext cx="235962" cy="215444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rgbClr val="FF0000"/>
                </a:solidFill>
              </a:rPr>
              <a:t>6</a:t>
            </a:r>
            <a:endParaRPr lang="en-US" sz="800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070711" y="2827613"/>
            <a:ext cx="235962" cy="215444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rgbClr val="FF0000"/>
                </a:solidFill>
              </a:rPr>
              <a:t>7</a:t>
            </a:r>
            <a:endParaRPr lang="en-US" sz="800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41674" y="3051389"/>
            <a:ext cx="235962" cy="215444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rgbClr val="FF0000"/>
                </a:solidFill>
              </a:rPr>
              <a:t>8</a:t>
            </a:r>
            <a:endParaRPr lang="en-US" sz="800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707380" y="2438400"/>
            <a:ext cx="235962" cy="215444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rgbClr val="FF0000"/>
                </a:solidFill>
              </a:rPr>
              <a:t>1</a:t>
            </a:r>
            <a:endParaRPr lang="en-US" sz="800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707380" y="948572"/>
            <a:ext cx="235962" cy="215444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rgbClr val="FF0000"/>
                </a:solidFill>
              </a:rPr>
              <a:t>2</a:t>
            </a:r>
            <a:endParaRPr lang="en-US" sz="800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943342" y="1353944"/>
            <a:ext cx="235962" cy="215444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rgbClr val="FF0000"/>
                </a:solidFill>
              </a:rPr>
              <a:t>3</a:t>
            </a:r>
            <a:endParaRPr lang="en-US" sz="800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471281" y="1467204"/>
            <a:ext cx="235962" cy="215444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rgbClr val="FF0000"/>
                </a:solidFill>
              </a:rPr>
              <a:t>4</a:t>
            </a:r>
            <a:endParaRPr lang="en-US" sz="800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789596" y="1885646"/>
            <a:ext cx="235962" cy="215444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rgbClr val="FF0000"/>
                </a:solidFill>
              </a:rPr>
              <a:t>5</a:t>
            </a:r>
            <a:endParaRPr lang="en-US" sz="800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551162" y="1993368"/>
            <a:ext cx="235962" cy="215444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rgbClr val="FF0000"/>
                </a:solidFill>
              </a:rPr>
              <a:t>6</a:t>
            </a:r>
            <a:endParaRPr lang="en-US" sz="800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583559" y="2827020"/>
            <a:ext cx="235962" cy="215444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rgbClr val="FF0000"/>
                </a:solidFill>
              </a:rPr>
              <a:t>8</a:t>
            </a:r>
            <a:endParaRPr lang="en-US" sz="800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105400" y="1777924"/>
            <a:ext cx="235962" cy="215444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rgbClr val="FF0000"/>
                </a:solidFill>
              </a:rPr>
              <a:t>7</a:t>
            </a:r>
            <a:endParaRPr lang="en-US" sz="8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2974" y="668833"/>
            <a:ext cx="1473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FILE POM.xml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3269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030" y="798731"/>
            <a:ext cx="8115300" cy="334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23825" y="152400"/>
            <a:ext cx="32303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Click </a:t>
            </a:r>
            <a:r>
              <a:rPr lang="en-US" dirty="0" err="1" smtClean="0"/>
              <a:t>chuột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Project. </a:t>
            </a:r>
          </a:p>
          <a:p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b="1" dirty="0" smtClean="0"/>
              <a:t>Run As -&gt; Spring Boot App</a:t>
            </a:r>
            <a:endParaRPr lang="en-US" b="1" dirty="0"/>
          </a:p>
        </p:txBody>
      </p:sp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030" y="4393502"/>
            <a:ext cx="8153401" cy="2378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195774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373</Words>
  <Application>Microsoft Office PowerPoint</Application>
  <PresentationFormat>On-screen Show (4:3)</PresentationFormat>
  <Paragraphs>70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Java Spring Project Setup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Lưu ý</vt:lpstr>
      <vt:lpstr>PowerPoint Presentation</vt:lpstr>
      <vt:lpstr>PowerPoint Presentation</vt:lpstr>
      <vt:lpstr>Thank you for your reading</vt:lpstr>
      <vt:lpstr>Link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Spring Setup</dc:title>
  <dc:creator>hoaicomputer</dc:creator>
  <cp:lastModifiedBy>hoaicomputer</cp:lastModifiedBy>
  <cp:revision>16</cp:revision>
  <dcterms:created xsi:type="dcterms:W3CDTF">2020-03-08T14:11:00Z</dcterms:created>
  <dcterms:modified xsi:type="dcterms:W3CDTF">2020-03-08T15:27:28Z</dcterms:modified>
</cp:coreProperties>
</file>