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335" r:id="rId2"/>
    <p:sldId id="334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336" r:id="rId12"/>
    <p:sldId id="270" r:id="rId13"/>
    <p:sldId id="271" r:id="rId14"/>
    <p:sldId id="272" r:id="rId15"/>
    <p:sldId id="337" r:id="rId16"/>
    <p:sldId id="274" r:id="rId17"/>
    <p:sldId id="275" r:id="rId18"/>
    <p:sldId id="276" r:id="rId19"/>
    <p:sldId id="277" r:id="rId20"/>
    <p:sldId id="304" r:id="rId21"/>
    <p:sldId id="310" r:id="rId22"/>
    <p:sldId id="311" r:id="rId23"/>
    <p:sldId id="313" r:id="rId24"/>
    <p:sldId id="314" r:id="rId25"/>
    <p:sldId id="315" r:id="rId26"/>
    <p:sldId id="316" r:id="rId27"/>
    <p:sldId id="317" r:id="rId28"/>
    <p:sldId id="318" r:id="rId29"/>
    <p:sldId id="320" r:id="rId30"/>
    <p:sldId id="321" r:id="rId31"/>
    <p:sldId id="322" r:id="rId32"/>
    <p:sldId id="323" r:id="rId33"/>
    <p:sldId id="353" r:id="rId34"/>
    <p:sldId id="325" r:id="rId35"/>
    <p:sldId id="326" r:id="rId36"/>
    <p:sldId id="327" r:id="rId37"/>
    <p:sldId id="329" r:id="rId38"/>
    <p:sldId id="330" r:id="rId39"/>
    <p:sldId id="331" r:id="rId40"/>
    <p:sldId id="257" r:id="rId41"/>
    <p:sldId id="338" r:id="rId42"/>
    <p:sldId id="339" r:id="rId43"/>
    <p:sldId id="260" r:id="rId44"/>
    <p:sldId id="340" r:id="rId45"/>
    <p:sldId id="341" r:id="rId46"/>
    <p:sldId id="263" r:id="rId47"/>
    <p:sldId id="342" r:id="rId48"/>
    <p:sldId id="343" r:id="rId49"/>
    <p:sldId id="344" r:id="rId50"/>
    <p:sldId id="345" r:id="rId51"/>
    <p:sldId id="268" r:id="rId52"/>
    <p:sldId id="269" r:id="rId53"/>
    <p:sldId id="347" r:id="rId54"/>
    <p:sldId id="348" r:id="rId55"/>
    <p:sldId id="273" r:id="rId56"/>
    <p:sldId id="349" r:id="rId57"/>
    <p:sldId id="350" r:id="rId58"/>
    <p:sldId id="351" r:id="rId59"/>
    <p:sldId id="352" r:id="rId60"/>
    <p:sldId id="279" r:id="rId61"/>
    <p:sldId id="280" r:id="rId62"/>
    <p:sldId id="281" r:id="rId63"/>
    <p:sldId id="282" r:id="rId64"/>
    <p:sldId id="284" r:id="rId65"/>
    <p:sldId id="354" r:id="rId66"/>
    <p:sldId id="355" r:id="rId67"/>
    <p:sldId id="285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A34D97-BACD-41CA-93B3-2A69F6AF488E}" v="35" dt="2021-04-20T03:35:28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51" autoAdjust="0"/>
  </p:normalViewPr>
  <p:slideViewPr>
    <p:cSldViewPr snapToGrid="0">
      <p:cViewPr varScale="1">
        <p:scale>
          <a:sx n="81" d="100"/>
          <a:sy n="81" d="100"/>
        </p:scale>
        <p:origin x="306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78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ustomXml" Target="../customXml/item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e.tathikim@hust.edu.vn" userId="af176dfe-ebe0-47e4-99a4-e0f4d40f7313" providerId="ADAL" clId="{A4021434-6F61-430F-91B5-0ECC07AD5CBD}"/>
    <pc:docChg chg="undo redo custSel addSld delSld modSld">
      <pc:chgData name="hue.tathikim@hust.edu.vn" userId="af176dfe-ebe0-47e4-99a4-e0f4d40f7313" providerId="ADAL" clId="{A4021434-6F61-430F-91B5-0ECC07AD5CBD}" dt="2021-03-09T05:29:28.295" v="773" actId="6549"/>
      <pc:docMkLst>
        <pc:docMk/>
      </pc:docMkLst>
      <pc:sldChg chg="modSp add del mod">
        <pc:chgData name="hue.tathikim@hust.edu.vn" userId="af176dfe-ebe0-47e4-99a4-e0f4d40f7313" providerId="ADAL" clId="{A4021434-6F61-430F-91B5-0ECC07AD5CBD}" dt="2021-03-08T17:14:31.699" v="547" actId="47"/>
        <pc:sldMkLst>
          <pc:docMk/>
          <pc:sldMk cId="0" sldId="256"/>
        </pc:sldMkLst>
        <pc:spChg chg="mod">
          <ac:chgData name="hue.tathikim@hust.edu.vn" userId="af176dfe-ebe0-47e4-99a4-e0f4d40f7313" providerId="ADAL" clId="{A4021434-6F61-430F-91B5-0ECC07AD5CBD}" dt="2021-03-08T16:27:04.259" v="159" actId="21"/>
          <ac:spMkLst>
            <pc:docMk/>
            <pc:sldMk cId="0" sldId="256"/>
            <ac:spMk id="2" creationId="{00000000-0000-0000-0000-000000000000}"/>
          </ac:spMkLst>
        </pc:spChg>
      </pc:sldChg>
      <pc:sldChg chg="modSp add mod">
        <pc:chgData name="hue.tathikim@hust.edu.vn" userId="af176dfe-ebe0-47e4-99a4-e0f4d40f7313" providerId="ADAL" clId="{A4021434-6F61-430F-91B5-0ECC07AD5CBD}" dt="2021-03-08T17:14:43.315" v="551" actId="1076"/>
        <pc:sldMkLst>
          <pc:docMk/>
          <pc:sldMk cId="0" sldId="257"/>
        </pc:sldMkLst>
        <pc:spChg chg="mod">
          <ac:chgData name="hue.tathikim@hust.edu.vn" userId="af176dfe-ebe0-47e4-99a4-e0f4d40f7313" providerId="ADAL" clId="{A4021434-6F61-430F-91B5-0ECC07AD5CBD}" dt="2021-03-08T17:14:43.315" v="551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14:40.054" v="550" actId="113"/>
          <ac:spMkLst>
            <pc:docMk/>
            <pc:sldMk cId="0" sldId="257"/>
            <ac:spMk id="3" creationId="{00000000-0000-0000-0000-000000000000}"/>
          </ac:spMkLst>
        </pc:spChg>
      </pc:sldChg>
      <pc:sldChg chg="delSp modSp add mod">
        <pc:chgData name="hue.tathikim@hust.edu.vn" userId="af176dfe-ebe0-47e4-99a4-e0f4d40f7313" providerId="ADAL" clId="{A4021434-6F61-430F-91B5-0ECC07AD5CBD}" dt="2021-03-09T02:19:34.260" v="737" actId="1076"/>
        <pc:sldMkLst>
          <pc:docMk/>
          <pc:sldMk cId="0" sldId="258"/>
        </pc:sldMkLst>
        <pc:spChg chg="mod">
          <ac:chgData name="hue.tathikim@hust.edu.vn" userId="af176dfe-ebe0-47e4-99a4-e0f4d40f7313" providerId="ADAL" clId="{A4021434-6F61-430F-91B5-0ECC07AD5CBD}" dt="2021-03-04T02:46:40.410" v="8" actId="1076"/>
          <ac:spMkLst>
            <pc:docMk/>
            <pc:sldMk cId="0" sldId="258"/>
            <ac:spMk id="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2:44:58.577" v="0"/>
          <ac:spMkLst>
            <pc:docMk/>
            <pc:sldMk cId="0" sldId="258"/>
            <ac:spMk id="5" creationId="{00000000-0000-0000-0000-000000000000}"/>
          </ac:spMkLst>
        </pc:spChg>
        <pc:spChg chg="del mod">
          <ac:chgData name="hue.tathikim@hust.edu.vn" userId="af176dfe-ebe0-47e4-99a4-e0f4d40f7313" providerId="ADAL" clId="{A4021434-6F61-430F-91B5-0ECC07AD5CBD}" dt="2021-03-09T02:19:25.556" v="736" actId="478"/>
          <ac:spMkLst>
            <pc:docMk/>
            <pc:sldMk cId="0" sldId="258"/>
            <ac:spMk id="6" creationId="{00000000-0000-0000-0000-000000000000}"/>
          </ac:spMkLst>
        </pc:spChg>
        <pc:graphicFrameChg chg="mod modGraphic">
          <ac:chgData name="hue.tathikim@hust.edu.vn" userId="af176dfe-ebe0-47e4-99a4-e0f4d40f7313" providerId="ADAL" clId="{A4021434-6F61-430F-91B5-0ECC07AD5CBD}" dt="2021-03-09T02:19:34.260" v="737" actId="1076"/>
          <ac:graphicFrameMkLst>
            <pc:docMk/>
            <pc:sldMk cId="0" sldId="258"/>
            <ac:graphicFrameMk id="4" creationId="{00000000-0000-0000-0000-000000000000}"/>
          </ac:graphicFrameMkLst>
        </pc:graphicFrameChg>
      </pc:sldChg>
      <pc:sldChg chg="modSp add mod">
        <pc:chgData name="hue.tathikim@hust.edu.vn" userId="af176dfe-ebe0-47e4-99a4-e0f4d40f7313" providerId="ADAL" clId="{A4021434-6F61-430F-91B5-0ECC07AD5CBD}" dt="2021-03-08T16:23:22.228" v="131" actId="1076"/>
        <pc:sldMkLst>
          <pc:docMk/>
          <pc:sldMk cId="0" sldId="259"/>
        </pc:sldMkLst>
        <pc:spChg chg="mod">
          <ac:chgData name="hue.tathikim@hust.edu.vn" userId="af176dfe-ebe0-47e4-99a4-e0f4d40f7313" providerId="ADAL" clId="{A4021434-6F61-430F-91B5-0ECC07AD5CBD}" dt="2021-03-08T16:23:22.228" v="131" actId="1076"/>
          <ac:spMkLst>
            <pc:docMk/>
            <pc:sldMk cId="0" sldId="259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2:44:58.577" v="0"/>
          <ac:spMkLst>
            <pc:docMk/>
            <pc:sldMk cId="0" sldId="259"/>
            <ac:spMk id="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2:44:58.577" v="0"/>
          <ac:spMkLst>
            <pc:docMk/>
            <pc:sldMk cId="0" sldId="259"/>
            <ac:spMk id="5" creationId="{00000000-0000-0000-0000-000000000000}"/>
          </ac:spMkLst>
        </pc:spChg>
      </pc:sldChg>
      <pc:sldChg chg="modSp add mod">
        <pc:chgData name="hue.tathikim@hust.edu.vn" userId="af176dfe-ebe0-47e4-99a4-e0f4d40f7313" providerId="ADAL" clId="{A4021434-6F61-430F-91B5-0ECC07AD5CBD}" dt="2021-03-08T17:16:37.986" v="580" actId="14100"/>
        <pc:sldMkLst>
          <pc:docMk/>
          <pc:sldMk cId="0" sldId="260"/>
        </pc:sldMkLst>
        <pc:spChg chg="mod">
          <ac:chgData name="hue.tathikim@hust.edu.vn" userId="af176dfe-ebe0-47e4-99a4-e0f4d40f7313" providerId="ADAL" clId="{A4021434-6F61-430F-91B5-0ECC07AD5CBD}" dt="2021-03-08T17:16:37.986" v="580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16:31.865" v="578" actId="113"/>
          <ac:spMkLst>
            <pc:docMk/>
            <pc:sldMk cId="0" sldId="260"/>
            <ac:spMk id="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2:44:58.577" v="0"/>
          <ac:spMkLst>
            <pc:docMk/>
            <pc:sldMk cId="0" sldId="260"/>
            <ac:spMk id="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2:44:58.577" v="0"/>
          <ac:spMkLst>
            <pc:docMk/>
            <pc:sldMk cId="0" sldId="260"/>
            <ac:spMk id="5" creationId="{00000000-0000-0000-0000-000000000000}"/>
          </ac:spMkLst>
        </pc:spChg>
      </pc:sldChg>
      <pc:sldChg chg="modSp add mod">
        <pc:chgData name="hue.tathikim@hust.edu.vn" userId="af176dfe-ebe0-47e4-99a4-e0f4d40f7313" providerId="ADAL" clId="{A4021434-6F61-430F-91B5-0ECC07AD5CBD}" dt="2021-03-08T17:25:42.219" v="720" actId="20577"/>
        <pc:sldMkLst>
          <pc:docMk/>
          <pc:sldMk cId="0" sldId="261"/>
        </pc:sldMkLst>
        <pc:spChg chg="mod">
          <ac:chgData name="hue.tathikim@hust.edu.vn" userId="af176dfe-ebe0-47e4-99a4-e0f4d40f7313" providerId="ADAL" clId="{A4021434-6F61-430F-91B5-0ECC07AD5CBD}" dt="2021-03-08T17:25:42.219" v="720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2:47:05.525" v="13" actId="207"/>
          <ac:spMkLst>
            <pc:docMk/>
            <pc:sldMk cId="0" sldId="261"/>
            <ac:spMk id="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2:47:05.525" v="13" actId="207"/>
          <ac:spMkLst>
            <pc:docMk/>
            <pc:sldMk cId="0" sldId="261"/>
            <ac:spMk id="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2:47:05.525" v="13" actId="207"/>
          <ac:spMkLst>
            <pc:docMk/>
            <pc:sldMk cId="0" sldId="261"/>
            <ac:spMk id="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2:47:05.525" v="13" actId="207"/>
          <ac:spMkLst>
            <pc:docMk/>
            <pc:sldMk cId="0" sldId="261"/>
            <ac:spMk id="6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2:47:05.525" v="13" actId="207"/>
          <ac:spMkLst>
            <pc:docMk/>
            <pc:sldMk cId="0" sldId="261"/>
            <ac:spMk id="7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2:47:05.525" v="13" actId="207"/>
          <ac:spMkLst>
            <pc:docMk/>
            <pc:sldMk cId="0" sldId="261"/>
            <ac:spMk id="8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2:47:05.525" v="13" actId="207"/>
          <ac:spMkLst>
            <pc:docMk/>
            <pc:sldMk cId="0" sldId="261"/>
            <ac:spMk id="10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2:47:05.525" v="13" actId="207"/>
          <ac:spMkLst>
            <pc:docMk/>
            <pc:sldMk cId="0" sldId="261"/>
            <ac:spMk id="11" creationId="{00000000-0000-0000-0000-000000000000}"/>
          </ac:spMkLst>
        </pc:spChg>
      </pc:sldChg>
      <pc:sldChg chg="modSp add mod">
        <pc:chgData name="hue.tathikim@hust.edu.vn" userId="af176dfe-ebe0-47e4-99a4-e0f4d40f7313" providerId="ADAL" clId="{A4021434-6F61-430F-91B5-0ECC07AD5CBD}" dt="2021-03-08T16:24:25.262" v="137" actId="1076"/>
        <pc:sldMkLst>
          <pc:docMk/>
          <pc:sldMk cId="0" sldId="262"/>
        </pc:sldMkLst>
        <pc:spChg chg="mod">
          <ac:chgData name="hue.tathikim@hust.edu.vn" userId="af176dfe-ebe0-47e4-99a4-e0f4d40f7313" providerId="ADAL" clId="{A4021434-6F61-430F-91B5-0ECC07AD5CBD}" dt="2021-03-08T16:24:21.616" v="136" actId="1076"/>
          <ac:spMkLst>
            <pc:docMk/>
            <pc:sldMk cId="0" sldId="262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4:25.262" v="137" actId="1076"/>
          <ac:spMkLst>
            <pc:docMk/>
            <pc:sldMk cId="0" sldId="262"/>
            <ac:spMk id="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2:44:58.577" v="0"/>
          <ac:spMkLst>
            <pc:docMk/>
            <pc:sldMk cId="0" sldId="262"/>
            <ac:spMk id="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2:44:58.577" v="0"/>
          <ac:spMkLst>
            <pc:docMk/>
            <pc:sldMk cId="0" sldId="262"/>
            <ac:spMk id="5" creationId="{00000000-0000-0000-0000-000000000000}"/>
          </ac:spMkLst>
        </pc:spChg>
      </pc:sldChg>
      <pc:sldChg chg="modSp add mod">
        <pc:chgData name="hue.tathikim@hust.edu.vn" userId="af176dfe-ebe0-47e4-99a4-e0f4d40f7313" providerId="ADAL" clId="{A4021434-6F61-430F-91B5-0ECC07AD5CBD}" dt="2021-03-08T17:18:05.461" v="599" actId="1076"/>
        <pc:sldMkLst>
          <pc:docMk/>
          <pc:sldMk cId="0" sldId="263"/>
        </pc:sldMkLst>
        <pc:spChg chg="mod">
          <ac:chgData name="hue.tathikim@hust.edu.vn" userId="af176dfe-ebe0-47e4-99a4-e0f4d40f7313" providerId="ADAL" clId="{A4021434-6F61-430F-91B5-0ECC07AD5CBD}" dt="2021-03-08T17:18:05.461" v="599" actId="1076"/>
          <ac:spMkLst>
            <pc:docMk/>
            <pc:sldMk cId="0" sldId="263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17:29.223" v="594" actId="113"/>
          <ac:spMkLst>
            <pc:docMk/>
            <pc:sldMk cId="0" sldId="263"/>
            <ac:spMk id="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18:02.547" v="598" actId="1076"/>
          <ac:spMkLst>
            <pc:docMk/>
            <pc:sldMk cId="0" sldId="263"/>
            <ac:spMk id="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18:02.547" v="598" actId="1076"/>
          <ac:spMkLst>
            <pc:docMk/>
            <pc:sldMk cId="0" sldId="263"/>
            <ac:spMk id="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18:02.547" v="598" actId="1076"/>
          <ac:spMkLst>
            <pc:docMk/>
            <pc:sldMk cId="0" sldId="263"/>
            <ac:spMk id="6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18:02.547" v="598" actId="1076"/>
          <ac:spMkLst>
            <pc:docMk/>
            <pc:sldMk cId="0" sldId="263"/>
            <ac:spMk id="7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18:02.547" v="598" actId="1076"/>
          <ac:spMkLst>
            <pc:docMk/>
            <pc:sldMk cId="0" sldId="263"/>
            <ac:spMk id="8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18:02.547" v="598" actId="1076"/>
          <ac:spMkLst>
            <pc:docMk/>
            <pc:sldMk cId="0" sldId="263"/>
            <ac:spMk id="10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18:02.547" v="598" actId="1076"/>
          <ac:spMkLst>
            <pc:docMk/>
            <pc:sldMk cId="0" sldId="263"/>
            <ac:spMk id="11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18:02.547" v="598" actId="1076"/>
          <ac:spMkLst>
            <pc:docMk/>
            <pc:sldMk cId="0" sldId="263"/>
            <ac:spMk id="12" creationId="{00000000-0000-0000-0000-000000000000}"/>
          </ac:spMkLst>
        </pc:spChg>
        <pc:graphicFrameChg chg="mod">
          <ac:chgData name="hue.tathikim@hust.edu.vn" userId="af176dfe-ebe0-47e4-99a4-e0f4d40f7313" providerId="ADAL" clId="{A4021434-6F61-430F-91B5-0ECC07AD5CBD}" dt="2021-03-08T17:18:02.547" v="598" actId="1076"/>
          <ac:graphicFrameMkLst>
            <pc:docMk/>
            <pc:sldMk cId="0" sldId="263"/>
            <ac:graphicFrameMk id="9" creationId="{00000000-0000-0000-0000-000000000000}"/>
          </ac:graphicFrameMkLst>
        </pc:graphicFrameChg>
      </pc:sldChg>
      <pc:sldChg chg="addSp delSp modSp add mod">
        <pc:chgData name="hue.tathikim@hust.edu.vn" userId="af176dfe-ebe0-47e4-99a4-e0f4d40f7313" providerId="ADAL" clId="{A4021434-6F61-430F-91B5-0ECC07AD5CBD}" dt="2021-03-09T05:18:14.660" v="739" actId="1440"/>
        <pc:sldMkLst>
          <pc:docMk/>
          <pc:sldMk cId="0" sldId="264"/>
        </pc:sldMkLst>
        <pc:spChg chg="mod">
          <ac:chgData name="hue.tathikim@hust.edu.vn" userId="af176dfe-ebe0-47e4-99a4-e0f4d40f7313" providerId="ADAL" clId="{A4021434-6F61-430F-91B5-0ECC07AD5CBD}" dt="2021-03-08T16:24:47.202" v="141" actId="1076"/>
          <ac:spMkLst>
            <pc:docMk/>
            <pc:sldMk cId="0" sldId="264"/>
            <ac:spMk id="2" creationId="{00000000-0000-0000-0000-000000000000}"/>
          </ac:spMkLst>
        </pc:spChg>
        <pc:spChg chg="add del mod">
          <ac:chgData name="hue.tathikim@hust.edu.vn" userId="af176dfe-ebe0-47e4-99a4-e0f4d40f7313" providerId="ADAL" clId="{A4021434-6F61-430F-91B5-0ECC07AD5CBD}" dt="2021-03-04T03:10:20.122" v="18" actId="478"/>
          <ac:spMkLst>
            <pc:docMk/>
            <pc:sldMk cId="0" sldId="264"/>
            <ac:spMk id="4" creationId="{00000000-0000-0000-0000-000000000000}"/>
          </ac:spMkLst>
        </pc:spChg>
        <pc:spChg chg="add del mod">
          <ac:chgData name="hue.tathikim@hust.edu.vn" userId="af176dfe-ebe0-47e4-99a4-e0f4d40f7313" providerId="ADAL" clId="{A4021434-6F61-430F-91B5-0ECC07AD5CBD}" dt="2021-03-04T03:10:20.122" v="18" actId="478"/>
          <ac:spMkLst>
            <pc:docMk/>
            <pc:sldMk cId="0" sldId="264"/>
            <ac:spMk id="6" creationId="{00000000-0000-0000-0000-000000000000}"/>
          </ac:spMkLst>
        </pc:spChg>
        <pc:spChg chg="add del mod">
          <ac:chgData name="hue.tathikim@hust.edu.vn" userId="af176dfe-ebe0-47e4-99a4-e0f4d40f7313" providerId="ADAL" clId="{A4021434-6F61-430F-91B5-0ECC07AD5CBD}" dt="2021-03-04T03:10:20.122" v="18" actId="478"/>
          <ac:spMkLst>
            <pc:docMk/>
            <pc:sldMk cId="0" sldId="264"/>
            <ac:spMk id="8" creationId="{00000000-0000-0000-0000-000000000000}"/>
          </ac:spMkLst>
        </pc:spChg>
        <pc:spChg chg="add del mod">
          <ac:chgData name="hue.tathikim@hust.edu.vn" userId="af176dfe-ebe0-47e4-99a4-e0f4d40f7313" providerId="ADAL" clId="{A4021434-6F61-430F-91B5-0ECC07AD5CBD}" dt="2021-03-04T03:10:20.122" v="18" actId="478"/>
          <ac:spMkLst>
            <pc:docMk/>
            <pc:sldMk cId="0" sldId="264"/>
            <ac:spMk id="10" creationId="{00000000-0000-0000-0000-000000000000}"/>
          </ac:spMkLst>
        </pc:spChg>
        <pc:spChg chg="add del mod">
          <ac:chgData name="hue.tathikim@hust.edu.vn" userId="af176dfe-ebe0-47e4-99a4-e0f4d40f7313" providerId="ADAL" clId="{A4021434-6F61-430F-91B5-0ECC07AD5CBD}" dt="2021-03-04T03:10:20.122" v="18" actId="478"/>
          <ac:spMkLst>
            <pc:docMk/>
            <pc:sldMk cId="0" sldId="264"/>
            <ac:spMk id="19" creationId="{00000000-0000-0000-0000-000000000000}"/>
          </ac:spMkLst>
        </pc:spChg>
        <pc:spChg chg="add del mod">
          <ac:chgData name="hue.tathikim@hust.edu.vn" userId="af176dfe-ebe0-47e4-99a4-e0f4d40f7313" providerId="ADAL" clId="{A4021434-6F61-430F-91B5-0ECC07AD5CBD}" dt="2021-03-04T03:10:20.122" v="18" actId="478"/>
          <ac:spMkLst>
            <pc:docMk/>
            <pc:sldMk cId="0" sldId="264"/>
            <ac:spMk id="21" creationId="{00000000-0000-0000-0000-000000000000}"/>
          </ac:spMkLst>
        </pc:spChg>
        <pc:spChg chg="add del mod">
          <ac:chgData name="hue.tathikim@hust.edu.vn" userId="af176dfe-ebe0-47e4-99a4-e0f4d40f7313" providerId="ADAL" clId="{A4021434-6F61-430F-91B5-0ECC07AD5CBD}" dt="2021-03-04T03:10:20.122" v="18" actId="478"/>
          <ac:spMkLst>
            <pc:docMk/>
            <pc:sldMk cId="0" sldId="264"/>
            <ac:spMk id="30" creationId="{00000000-0000-0000-0000-000000000000}"/>
          </ac:spMkLst>
        </pc:spChg>
        <pc:spChg chg="add del mod">
          <ac:chgData name="hue.tathikim@hust.edu.vn" userId="af176dfe-ebe0-47e4-99a4-e0f4d40f7313" providerId="ADAL" clId="{A4021434-6F61-430F-91B5-0ECC07AD5CBD}" dt="2021-03-04T03:10:20.122" v="18" actId="478"/>
          <ac:spMkLst>
            <pc:docMk/>
            <pc:sldMk cId="0" sldId="264"/>
            <ac:spMk id="43" creationId="{00000000-0000-0000-0000-000000000000}"/>
          </ac:spMkLst>
        </pc:spChg>
        <pc:spChg chg="add del mod">
          <ac:chgData name="hue.tathikim@hust.edu.vn" userId="af176dfe-ebe0-47e4-99a4-e0f4d40f7313" providerId="ADAL" clId="{A4021434-6F61-430F-91B5-0ECC07AD5CBD}" dt="2021-03-04T03:10:20.122" v="18" actId="478"/>
          <ac:spMkLst>
            <pc:docMk/>
            <pc:sldMk cId="0" sldId="264"/>
            <ac:spMk id="48" creationId="{00000000-0000-0000-0000-000000000000}"/>
          </ac:spMkLst>
        </pc:spChg>
        <pc:spChg chg="add del mod">
          <ac:chgData name="hue.tathikim@hust.edu.vn" userId="af176dfe-ebe0-47e4-99a4-e0f4d40f7313" providerId="ADAL" clId="{A4021434-6F61-430F-91B5-0ECC07AD5CBD}" dt="2021-03-04T03:10:20.122" v="18" actId="478"/>
          <ac:spMkLst>
            <pc:docMk/>
            <pc:sldMk cId="0" sldId="264"/>
            <ac:spMk id="49" creationId="{00000000-0000-0000-0000-000000000000}"/>
          </ac:spMkLst>
        </pc:spChg>
        <pc:spChg chg="add del mod">
          <ac:chgData name="hue.tathikim@hust.edu.vn" userId="af176dfe-ebe0-47e4-99a4-e0f4d40f7313" providerId="ADAL" clId="{A4021434-6F61-430F-91B5-0ECC07AD5CBD}" dt="2021-03-04T03:10:20.122" v="18" actId="478"/>
          <ac:spMkLst>
            <pc:docMk/>
            <pc:sldMk cId="0" sldId="264"/>
            <ac:spMk id="50" creationId="{00000000-0000-0000-0000-000000000000}"/>
          </ac:spMkLst>
        </pc:spChg>
        <pc:spChg chg="add del mod">
          <ac:chgData name="hue.tathikim@hust.edu.vn" userId="af176dfe-ebe0-47e4-99a4-e0f4d40f7313" providerId="ADAL" clId="{A4021434-6F61-430F-91B5-0ECC07AD5CBD}" dt="2021-03-04T03:10:20.122" v="18" actId="478"/>
          <ac:spMkLst>
            <pc:docMk/>
            <pc:sldMk cId="0" sldId="264"/>
            <ac:spMk id="51" creationId="{00000000-0000-0000-0000-000000000000}"/>
          </ac:spMkLst>
        </pc:spChg>
        <pc:spChg chg="add del mod">
          <ac:chgData name="hue.tathikim@hust.edu.vn" userId="af176dfe-ebe0-47e4-99a4-e0f4d40f7313" providerId="ADAL" clId="{A4021434-6F61-430F-91B5-0ECC07AD5CBD}" dt="2021-03-04T03:10:24.810" v="19" actId="478"/>
          <ac:spMkLst>
            <pc:docMk/>
            <pc:sldMk cId="0" sldId="264"/>
            <ac:spMk id="52" creationId="{00000000-0000-0000-0000-000000000000}"/>
          </ac:spMkLst>
        </pc:spChg>
        <pc:grpChg chg="add del mod">
          <ac:chgData name="hue.tathikim@hust.edu.vn" userId="af176dfe-ebe0-47e4-99a4-e0f4d40f7313" providerId="ADAL" clId="{A4021434-6F61-430F-91B5-0ECC07AD5CBD}" dt="2021-03-04T03:10:20.122" v="18" actId="478"/>
          <ac:grpSpMkLst>
            <pc:docMk/>
            <pc:sldMk cId="0" sldId="264"/>
            <ac:grpSpMk id="11" creationId="{00000000-0000-0000-0000-000000000000}"/>
          </ac:grpSpMkLst>
        </pc:grpChg>
        <pc:grpChg chg="add del mod">
          <ac:chgData name="hue.tathikim@hust.edu.vn" userId="af176dfe-ebe0-47e4-99a4-e0f4d40f7313" providerId="ADAL" clId="{A4021434-6F61-430F-91B5-0ECC07AD5CBD}" dt="2021-03-04T03:10:20.122" v="18" actId="478"/>
          <ac:grpSpMkLst>
            <pc:docMk/>
            <pc:sldMk cId="0" sldId="264"/>
            <ac:grpSpMk id="22" creationId="{00000000-0000-0000-0000-000000000000}"/>
          </ac:grpSpMkLst>
        </pc:grpChg>
        <pc:grpChg chg="add del mod">
          <ac:chgData name="hue.tathikim@hust.edu.vn" userId="af176dfe-ebe0-47e4-99a4-e0f4d40f7313" providerId="ADAL" clId="{A4021434-6F61-430F-91B5-0ECC07AD5CBD}" dt="2021-03-04T03:10:20.122" v="18" actId="478"/>
          <ac:grpSpMkLst>
            <pc:docMk/>
            <pc:sldMk cId="0" sldId="264"/>
            <ac:grpSpMk id="31" creationId="{00000000-0000-0000-0000-000000000000}"/>
          </ac:grpSpMkLst>
        </pc:grpChg>
        <pc:grpChg chg="add del mod">
          <ac:chgData name="hue.tathikim@hust.edu.vn" userId="af176dfe-ebe0-47e4-99a4-e0f4d40f7313" providerId="ADAL" clId="{A4021434-6F61-430F-91B5-0ECC07AD5CBD}" dt="2021-03-04T03:10:20.122" v="18" actId="478"/>
          <ac:grpSpMkLst>
            <pc:docMk/>
            <pc:sldMk cId="0" sldId="264"/>
            <ac:grpSpMk id="44" creationId="{00000000-0000-0000-0000-000000000000}"/>
          </ac:grpSpMkLst>
        </pc:grpChg>
        <pc:picChg chg="add del mod">
          <ac:chgData name="hue.tathikim@hust.edu.vn" userId="af176dfe-ebe0-47e4-99a4-e0f4d40f7313" providerId="ADAL" clId="{A4021434-6F61-430F-91B5-0ECC07AD5CBD}" dt="2021-03-04T03:10:20.122" v="18" actId="478"/>
          <ac:picMkLst>
            <pc:docMk/>
            <pc:sldMk cId="0" sldId="264"/>
            <ac:picMk id="3" creationId="{00000000-0000-0000-0000-000000000000}"/>
          </ac:picMkLst>
        </pc:picChg>
        <pc:picChg chg="add del mod">
          <ac:chgData name="hue.tathikim@hust.edu.vn" userId="af176dfe-ebe0-47e4-99a4-e0f4d40f7313" providerId="ADAL" clId="{A4021434-6F61-430F-91B5-0ECC07AD5CBD}" dt="2021-03-04T03:10:20.122" v="18" actId="478"/>
          <ac:picMkLst>
            <pc:docMk/>
            <pc:sldMk cId="0" sldId="264"/>
            <ac:picMk id="5" creationId="{00000000-0000-0000-0000-000000000000}"/>
          </ac:picMkLst>
        </pc:picChg>
        <pc:picChg chg="add del mod">
          <ac:chgData name="hue.tathikim@hust.edu.vn" userId="af176dfe-ebe0-47e4-99a4-e0f4d40f7313" providerId="ADAL" clId="{A4021434-6F61-430F-91B5-0ECC07AD5CBD}" dt="2021-03-04T03:10:20.122" v="18" actId="478"/>
          <ac:picMkLst>
            <pc:docMk/>
            <pc:sldMk cId="0" sldId="264"/>
            <ac:picMk id="7" creationId="{00000000-0000-0000-0000-000000000000}"/>
          </ac:picMkLst>
        </pc:picChg>
        <pc:picChg chg="add del mod">
          <ac:chgData name="hue.tathikim@hust.edu.vn" userId="af176dfe-ebe0-47e4-99a4-e0f4d40f7313" providerId="ADAL" clId="{A4021434-6F61-430F-91B5-0ECC07AD5CBD}" dt="2021-03-04T03:10:20.122" v="18" actId="478"/>
          <ac:picMkLst>
            <pc:docMk/>
            <pc:sldMk cId="0" sldId="264"/>
            <ac:picMk id="9" creationId="{00000000-0000-0000-0000-000000000000}"/>
          </ac:picMkLst>
        </pc:picChg>
        <pc:picChg chg="add del mod">
          <ac:chgData name="hue.tathikim@hust.edu.vn" userId="af176dfe-ebe0-47e4-99a4-e0f4d40f7313" providerId="ADAL" clId="{A4021434-6F61-430F-91B5-0ECC07AD5CBD}" dt="2021-03-04T03:10:20.122" v="18" actId="478"/>
          <ac:picMkLst>
            <pc:docMk/>
            <pc:sldMk cId="0" sldId="264"/>
            <ac:picMk id="20" creationId="{00000000-0000-0000-0000-000000000000}"/>
          </ac:picMkLst>
        </pc:picChg>
        <pc:picChg chg="mod">
          <ac:chgData name="hue.tathikim@hust.edu.vn" userId="af176dfe-ebe0-47e4-99a4-e0f4d40f7313" providerId="ADAL" clId="{A4021434-6F61-430F-91B5-0ECC07AD5CBD}" dt="2021-03-09T05:18:14.660" v="739" actId="1440"/>
          <ac:picMkLst>
            <pc:docMk/>
            <pc:sldMk cId="0" sldId="264"/>
            <ac:picMk id="38" creationId="{00000000-0000-0000-0000-000000000000}"/>
          </ac:picMkLst>
        </pc:picChg>
      </pc:sldChg>
      <pc:sldChg chg="modSp add mod">
        <pc:chgData name="hue.tathikim@hust.edu.vn" userId="af176dfe-ebe0-47e4-99a4-e0f4d40f7313" providerId="ADAL" clId="{A4021434-6F61-430F-91B5-0ECC07AD5CBD}" dt="2021-03-08T16:24:53.356" v="142" actId="113"/>
        <pc:sldMkLst>
          <pc:docMk/>
          <pc:sldMk cId="0" sldId="265"/>
        </pc:sldMkLst>
        <pc:spChg chg="mod">
          <ac:chgData name="hue.tathikim@hust.edu.vn" userId="af176dfe-ebe0-47e4-99a4-e0f4d40f7313" providerId="ADAL" clId="{A4021434-6F61-430F-91B5-0ECC07AD5CBD}" dt="2021-03-08T16:24:53.356" v="142" actId="113"/>
          <ac:spMkLst>
            <pc:docMk/>
            <pc:sldMk cId="0" sldId="265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2:44:58.577" v="0"/>
          <ac:spMkLst>
            <pc:docMk/>
            <pc:sldMk cId="0" sldId="265"/>
            <ac:spMk id="41" creationId="{00000000-0000-0000-0000-000000000000}"/>
          </ac:spMkLst>
        </pc:spChg>
      </pc:sldChg>
      <pc:sldChg chg="delSp modSp add mod">
        <pc:chgData name="hue.tathikim@hust.edu.vn" userId="af176dfe-ebe0-47e4-99a4-e0f4d40f7313" providerId="ADAL" clId="{A4021434-6F61-430F-91B5-0ECC07AD5CBD}" dt="2021-03-09T05:18:40.770" v="740" actId="207"/>
        <pc:sldMkLst>
          <pc:docMk/>
          <pc:sldMk cId="0" sldId="266"/>
        </pc:sldMkLst>
        <pc:spChg chg="mod">
          <ac:chgData name="hue.tathikim@hust.edu.vn" userId="af176dfe-ebe0-47e4-99a4-e0f4d40f7313" providerId="ADAL" clId="{A4021434-6F61-430F-91B5-0ECC07AD5CBD}" dt="2021-03-08T16:24:58.643" v="144" actId="113"/>
          <ac:spMkLst>
            <pc:docMk/>
            <pc:sldMk cId="0" sldId="266"/>
            <ac:spMk id="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6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7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8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9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10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11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1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1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1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16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18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19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20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21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2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2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2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2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26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27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28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29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30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31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3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3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3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3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36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37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38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39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40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41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4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4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4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4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46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47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9T05:18:40.770" v="740" actId="207"/>
          <ac:spMkLst>
            <pc:docMk/>
            <pc:sldMk cId="0" sldId="266"/>
            <ac:spMk id="48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51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5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5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5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5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56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57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58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60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61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6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6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6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6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67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68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71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7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0:44.668" v="23" actId="207"/>
          <ac:spMkLst>
            <pc:docMk/>
            <pc:sldMk cId="0" sldId="266"/>
            <ac:spMk id="73" creationId="{00000000-0000-0000-0000-000000000000}"/>
          </ac:spMkLst>
        </pc:spChg>
        <pc:spChg chg="del mod">
          <ac:chgData name="hue.tathikim@hust.edu.vn" userId="af176dfe-ebe0-47e4-99a4-e0f4d40f7313" providerId="ADAL" clId="{A4021434-6F61-430F-91B5-0ECC07AD5CBD}" dt="2021-03-04T03:11:01.428" v="26" actId="478"/>
          <ac:spMkLst>
            <pc:docMk/>
            <pc:sldMk cId="0" sldId="266"/>
            <ac:spMk id="74" creationId="{00000000-0000-0000-0000-000000000000}"/>
          </ac:spMkLst>
        </pc:spChg>
        <pc:spChg chg="del">
          <ac:chgData name="hue.tathikim@hust.edu.vn" userId="af176dfe-ebe0-47e4-99a4-e0f4d40f7313" providerId="ADAL" clId="{A4021434-6F61-430F-91B5-0ECC07AD5CBD}" dt="2021-03-04T03:11:04.385" v="27" actId="478"/>
          <ac:spMkLst>
            <pc:docMk/>
            <pc:sldMk cId="0" sldId="266"/>
            <ac:spMk id="75" creationId="{00000000-0000-0000-0000-000000000000}"/>
          </ac:spMkLst>
        </pc:spChg>
        <pc:grpChg chg="mod">
          <ac:chgData name="hue.tathikim@hust.edu.vn" userId="af176dfe-ebe0-47e4-99a4-e0f4d40f7313" providerId="ADAL" clId="{A4021434-6F61-430F-91B5-0ECC07AD5CBD}" dt="2021-03-04T03:10:41.953" v="22" actId="1076"/>
          <ac:grpSpMkLst>
            <pc:docMk/>
            <pc:sldMk cId="0" sldId="266"/>
            <ac:grpSpMk id="4" creationId="{00000000-0000-0000-0000-000000000000}"/>
          </ac:grpSpMkLst>
        </pc:grpChg>
        <pc:grpChg chg="mod">
          <ac:chgData name="hue.tathikim@hust.edu.vn" userId="af176dfe-ebe0-47e4-99a4-e0f4d40f7313" providerId="ADAL" clId="{A4021434-6F61-430F-91B5-0ECC07AD5CBD}" dt="2021-03-04T03:10:41.953" v="22" actId="1076"/>
          <ac:grpSpMkLst>
            <pc:docMk/>
            <pc:sldMk cId="0" sldId="266"/>
            <ac:grpSpMk id="13" creationId="{00000000-0000-0000-0000-000000000000}"/>
          </ac:grpSpMkLst>
        </pc:grpChg>
        <pc:grpChg chg="mod">
          <ac:chgData name="hue.tathikim@hust.edu.vn" userId="af176dfe-ebe0-47e4-99a4-e0f4d40f7313" providerId="ADAL" clId="{A4021434-6F61-430F-91B5-0ECC07AD5CBD}" dt="2021-03-04T03:10:41.953" v="22" actId="1076"/>
          <ac:grpSpMkLst>
            <pc:docMk/>
            <pc:sldMk cId="0" sldId="266"/>
            <ac:grpSpMk id="17" creationId="{00000000-0000-0000-0000-000000000000}"/>
          </ac:grpSpMkLst>
        </pc:grpChg>
        <pc:grpChg chg="mod">
          <ac:chgData name="hue.tathikim@hust.edu.vn" userId="af176dfe-ebe0-47e4-99a4-e0f4d40f7313" providerId="ADAL" clId="{A4021434-6F61-430F-91B5-0ECC07AD5CBD}" dt="2021-03-04T03:10:41.953" v="22" actId="1076"/>
          <ac:grpSpMkLst>
            <pc:docMk/>
            <pc:sldMk cId="0" sldId="266"/>
            <ac:grpSpMk id="49" creationId="{00000000-0000-0000-0000-000000000000}"/>
          </ac:grpSpMkLst>
        </pc:grpChg>
        <pc:grpChg chg="mod">
          <ac:chgData name="hue.tathikim@hust.edu.vn" userId="af176dfe-ebe0-47e4-99a4-e0f4d40f7313" providerId="ADAL" clId="{A4021434-6F61-430F-91B5-0ECC07AD5CBD}" dt="2021-03-04T03:10:41.953" v="22" actId="1076"/>
          <ac:grpSpMkLst>
            <pc:docMk/>
            <pc:sldMk cId="0" sldId="266"/>
            <ac:grpSpMk id="66" creationId="{00000000-0000-0000-0000-000000000000}"/>
          </ac:grpSpMkLst>
        </pc:grpChg>
        <pc:grpChg chg="mod">
          <ac:chgData name="hue.tathikim@hust.edu.vn" userId="af176dfe-ebe0-47e4-99a4-e0f4d40f7313" providerId="ADAL" clId="{A4021434-6F61-430F-91B5-0ECC07AD5CBD}" dt="2021-03-04T03:10:41.953" v="22" actId="1076"/>
          <ac:grpSpMkLst>
            <pc:docMk/>
            <pc:sldMk cId="0" sldId="266"/>
            <ac:grpSpMk id="70" creationId="{00000000-0000-0000-0000-000000000000}"/>
          </ac:grpSpMkLst>
        </pc:grpChg>
        <pc:graphicFrameChg chg="mod">
          <ac:chgData name="hue.tathikim@hust.edu.vn" userId="af176dfe-ebe0-47e4-99a4-e0f4d40f7313" providerId="ADAL" clId="{A4021434-6F61-430F-91B5-0ECC07AD5CBD}" dt="2021-03-04T03:10:41.953" v="22" actId="1076"/>
          <ac:graphicFrameMkLst>
            <pc:docMk/>
            <pc:sldMk cId="0" sldId="266"/>
            <ac:graphicFrameMk id="59" creationId="{00000000-0000-0000-0000-000000000000}"/>
          </ac:graphicFrameMkLst>
        </pc:graphicFrameChg>
        <pc:graphicFrameChg chg="mod">
          <ac:chgData name="hue.tathikim@hust.edu.vn" userId="af176dfe-ebe0-47e4-99a4-e0f4d40f7313" providerId="ADAL" clId="{A4021434-6F61-430F-91B5-0ECC07AD5CBD}" dt="2021-03-04T03:10:41.953" v="22" actId="1076"/>
          <ac:graphicFrameMkLst>
            <pc:docMk/>
            <pc:sldMk cId="0" sldId="266"/>
            <ac:graphicFrameMk id="69" creationId="{00000000-0000-0000-0000-000000000000}"/>
          </ac:graphicFrameMkLst>
        </pc:graphicFrameChg>
      </pc:sldChg>
      <pc:sldChg chg="modSp add mod">
        <pc:chgData name="hue.tathikim@hust.edu.vn" userId="af176dfe-ebe0-47e4-99a4-e0f4d40f7313" providerId="ADAL" clId="{A4021434-6F61-430F-91B5-0ECC07AD5CBD}" dt="2021-03-09T05:20:12.626" v="742" actId="20577"/>
        <pc:sldMkLst>
          <pc:docMk/>
          <pc:sldMk cId="0" sldId="267"/>
        </pc:sldMkLst>
        <pc:spChg chg="mod">
          <ac:chgData name="hue.tathikim@hust.edu.vn" userId="af176dfe-ebe0-47e4-99a4-e0f4d40f7313" providerId="ADAL" clId="{A4021434-6F61-430F-91B5-0ECC07AD5CBD}" dt="2021-03-04T03:11:23.482" v="30" actId="207"/>
          <ac:spMkLst>
            <pc:docMk/>
            <pc:sldMk cId="0" sldId="267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1:23.482" v="30" actId="207"/>
          <ac:spMkLst>
            <pc:docMk/>
            <pc:sldMk cId="0" sldId="267"/>
            <ac:spMk id="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9T05:20:12.626" v="742" actId="20577"/>
          <ac:spMkLst>
            <pc:docMk/>
            <pc:sldMk cId="0" sldId="267"/>
            <ac:spMk id="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1:23.482" v="30" actId="207"/>
          <ac:spMkLst>
            <pc:docMk/>
            <pc:sldMk cId="0" sldId="267"/>
            <ac:spMk id="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1:23.482" v="30" actId="207"/>
          <ac:spMkLst>
            <pc:docMk/>
            <pc:sldMk cId="0" sldId="267"/>
            <ac:spMk id="6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1:23.482" v="30" actId="207"/>
          <ac:spMkLst>
            <pc:docMk/>
            <pc:sldMk cId="0" sldId="267"/>
            <ac:spMk id="8" creationId="{00000000-0000-0000-0000-000000000000}"/>
          </ac:spMkLst>
        </pc:spChg>
      </pc:sldChg>
      <pc:sldChg chg="modSp add mod">
        <pc:chgData name="hue.tathikim@hust.edu.vn" userId="af176dfe-ebe0-47e4-99a4-e0f4d40f7313" providerId="ADAL" clId="{A4021434-6F61-430F-91B5-0ECC07AD5CBD}" dt="2021-03-08T17:20:32.781" v="646" actId="113"/>
        <pc:sldMkLst>
          <pc:docMk/>
          <pc:sldMk cId="0" sldId="268"/>
        </pc:sldMkLst>
        <pc:spChg chg="mod">
          <ac:chgData name="hue.tathikim@hust.edu.vn" userId="af176dfe-ebe0-47e4-99a4-e0f4d40f7313" providerId="ADAL" clId="{A4021434-6F61-430F-91B5-0ECC07AD5CBD}" dt="2021-03-08T17:20:32.781" v="646" actId="113"/>
          <ac:spMkLst>
            <pc:docMk/>
            <pc:sldMk cId="0" sldId="268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0:28.284" v="644" actId="1076"/>
          <ac:spMkLst>
            <pc:docMk/>
            <pc:sldMk cId="0" sldId="268"/>
            <ac:spMk id="29" creationId="{00000000-0000-0000-0000-000000000000}"/>
          </ac:spMkLst>
        </pc:spChg>
        <pc:grpChg chg="mod">
          <ac:chgData name="hue.tathikim@hust.edu.vn" userId="af176dfe-ebe0-47e4-99a4-e0f4d40f7313" providerId="ADAL" clId="{A4021434-6F61-430F-91B5-0ECC07AD5CBD}" dt="2021-03-08T17:20:27.734" v="643" actId="1076"/>
          <ac:grpSpMkLst>
            <pc:docMk/>
            <pc:sldMk cId="0" sldId="268"/>
            <ac:grpSpMk id="24" creationId="{00000000-0000-0000-0000-000000000000}"/>
          </ac:grpSpMkLst>
        </pc:grpChg>
      </pc:sldChg>
      <pc:sldChg chg="modSp add mod">
        <pc:chgData name="hue.tathikim@hust.edu.vn" userId="af176dfe-ebe0-47e4-99a4-e0f4d40f7313" providerId="ADAL" clId="{A4021434-6F61-430F-91B5-0ECC07AD5CBD}" dt="2021-03-08T17:23:07.771" v="684" actId="1076"/>
        <pc:sldMkLst>
          <pc:docMk/>
          <pc:sldMk cId="0" sldId="269"/>
        </pc:sldMkLst>
        <pc:spChg chg="mod">
          <ac:chgData name="hue.tathikim@hust.edu.vn" userId="af176dfe-ebe0-47e4-99a4-e0f4d40f7313" providerId="ADAL" clId="{A4021434-6F61-430F-91B5-0ECC07AD5CBD}" dt="2021-03-08T17:23:07.771" v="684" actId="1076"/>
          <ac:spMkLst>
            <pc:docMk/>
            <pc:sldMk cId="0" sldId="269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3:05.629" v="683" actId="1076"/>
          <ac:spMkLst>
            <pc:docMk/>
            <pc:sldMk cId="0" sldId="269"/>
            <ac:spMk id="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2:44:58.577" v="0"/>
          <ac:spMkLst>
            <pc:docMk/>
            <pc:sldMk cId="0" sldId="269"/>
            <ac:spMk id="15" creationId="{00000000-0000-0000-0000-000000000000}"/>
          </ac:spMkLst>
        </pc:spChg>
        <pc:graphicFrameChg chg="mod">
          <ac:chgData name="hue.tathikim@hust.edu.vn" userId="af176dfe-ebe0-47e4-99a4-e0f4d40f7313" providerId="ADAL" clId="{A4021434-6F61-430F-91B5-0ECC07AD5CBD}" dt="2021-03-08T17:23:05.629" v="683" actId="1076"/>
          <ac:graphicFrameMkLst>
            <pc:docMk/>
            <pc:sldMk cId="0" sldId="269"/>
            <ac:graphicFrameMk id="4" creationId="{00000000-0000-0000-0000-000000000000}"/>
          </ac:graphicFrameMkLst>
        </pc:graphicFrameChg>
      </pc:sldChg>
      <pc:sldChg chg="modSp add mod">
        <pc:chgData name="hue.tathikim@hust.edu.vn" userId="af176dfe-ebe0-47e4-99a4-e0f4d40f7313" providerId="ADAL" clId="{A4021434-6F61-430F-91B5-0ECC07AD5CBD}" dt="2021-03-04T03:11:55.740" v="35" actId="207"/>
        <pc:sldMkLst>
          <pc:docMk/>
          <pc:sldMk cId="0" sldId="270"/>
        </pc:sldMkLst>
        <pc:spChg chg="mod">
          <ac:chgData name="hue.tathikim@hust.edu.vn" userId="af176dfe-ebe0-47e4-99a4-e0f4d40f7313" providerId="ADAL" clId="{A4021434-6F61-430F-91B5-0ECC07AD5CBD}" dt="2021-03-04T03:11:55.740" v="35" actId="207"/>
          <ac:spMkLst>
            <pc:docMk/>
            <pc:sldMk cId="0" sldId="270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2:44:58.577" v="0"/>
          <ac:spMkLst>
            <pc:docMk/>
            <pc:sldMk cId="0" sldId="270"/>
            <ac:spMk id="4" creationId="{00000000-0000-0000-0000-000000000000}"/>
          </ac:spMkLst>
        </pc:spChg>
      </pc:sldChg>
      <pc:sldChg chg="modSp add mod">
        <pc:chgData name="hue.tathikim@hust.edu.vn" userId="af176dfe-ebe0-47e4-99a4-e0f4d40f7313" providerId="ADAL" clId="{A4021434-6F61-430F-91B5-0ECC07AD5CBD}" dt="2021-03-04T03:12:01.982" v="36" actId="207"/>
        <pc:sldMkLst>
          <pc:docMk/>
          <pc:sldMk cId="0" sldId="271"/>
        </pc:sldMkLst>
        <pc:spChg chg="mod">
          <ac:chgData name="hue.tathikim@hust.edu.vn" userId="af176dfe-ebe0-47e4-99a4-e0f4d40f7313" providerId="ADAL" clId="{A4021434-6F61-430F-91B5-0ECC07AD5CBD}" dt="2021-03-04T03:12:01.982" v="36" actId="207"/>
          <ac:spMkLst>
            <pc:docMk/>
            <pc:sldMk cId="0" sldId="271"/>
            <ac:spMk id="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2:44:58.577" v="0"/>
          <ac:spMkLst>
            <pc:docMk/>
            <pc:sldMk cId="0" sldId="271"/>
            <ac:spMk id="4" creationId="{00000000-0000-0000-0000-000000000000}"/>
          </ac:spMkLst>
        </pc:spChg>
      </pc:sldChg>
      <pc:sldChg chg="delSp modSp add mod">
        <pc:chgData name="hue.tathikim@hust.edu.vn" userId="af176dfe-ebe0-47e4-99a4-e0f4d40f7313" providerId="ADAL" clId="{A4021434-6F61-430F-91B5-0ECC07AD5CBD}" dt="2021-03-04T03:12:18.275" v="39" actId="478"/>
        <pc:sldMkLst>
          <pc:docMk/>
          <pc:sldMk cId="0" sldId="272"/>
        </pc:sldMkLst>
        <pc:spChg chg="mod">
          <ac:chgData name="hue.tathikim@hust.edu.vn" userId="af176dfe-ebe0-47e4-99a4-e0f4d40f7313" providerId="ADAL" clId="{A4021434-6F61-430F-91B5-0ECC07AD5CBD}" dt="2021-03-04T03:12:07.985" v="37" actId="207"/>
          <ac:spMkLst>
            <pc:docMk/>
            <pc:sldMk cId="0" sldId="272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2:15.127" v="38" actId="207"/>
          <ac:spMkLst>
            <pc:docMk/>
            <pc:sldMk cId="0" sldId="272"/>
            <ac:spMk id="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2:15.127" v="38" actId="207"/>
          <ac:spMkLst>
            <pc:docMk/>
            <pc:sldMk cId="0" sldId="272"/>
            <ac:spMk id="6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2:15.127" v="38" actId="207"/>
          <ac:spMkLst>
            <pc:docMk/>
            <pc:sldMk cId="0" sldId="272"/>
            <ac:spMk id="7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2:15.127" v="38" actId="207"/>
          <ac:spMkLst>
            <pc:docMk/>
            <pc:sldMk cId="0" sldId="272"/>
            <ac:spMk id="9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2:15.127" v="38" actId="207"/>
          <ac:spMkLst>
            <pc:docMk/>
            <pc:sldMk cId="0" sldId="272"/>
            <ac:spMk id="10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2:15.127" v="38" actId="207"/>
          <ac:spMkLst>
            <pc:docMk/>
            <pc:sldMk cId="0" sldId="272"/>
            <ac:spMk id="11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2:15.127" v="38" actId="207"/>
          <ac:spMkLst>
            <pc:docMk/>
            <pc:sldMk cId="0" sldId="272"/>
            <ac:spMk id="12" creationId="{00000000-0000-0000-0000-000000000000}"/>
          </ac:spMkLst>
        </pc:spChg>
        <pc:spChg chg="del mod">
          <ac:chgData name="hue.tathikim@hust.edu.vn" userId="af176dfe-ebe0-47e4-99a4-e0f4d40f7313" providerId="ADAL" clId="{A4021434-6F61-430F-91B5-0ECC07AD5CBD}" dt="2021-03-04T03:12:18.275" v="39" actId="478"/>
          <ac:spMkLst>
            <pc:docMk/>
            <pc:sldMk cId="0" sldId="272"/>
            <ac:spMk id="13" creationId="{00000000-0000-0000-0000-000000000000}"/>
          </ac:spMkLst>
        </pc:spChg>
      </pc:sldChg>
      <pc:sldChg chg="modSp add mod">
        <pc:chgData name="hue.tathikim@hust.edu.vn" userId="af176dfe-ebe0-47e4-99a4-e0f4d40f7313" providerId="ADAL" clId="{A4021434-6F61-430F-91B5-0ECC07AD5CBD}" dt="2021-03-08T17:22:00.419" v="674" actId="1076"/>
        <pc:sldMkLst>
          <pc:docMk/>
          <pc:sldMk cId="0" sldId="273"/>
        </pc:sldMkLst>
        <pc:spChg chg="mod">
          <ac:chgData name="hue.tathikim@hust.edu.vn" userId="af176dfe-ebe0-47e4-99a4-e0f4d40f7313" providerId="ADAL" clId="{A4021434-6F61-430F-91B5-0ECC07AD5CBD}" dt="2021-03-08T17:21:53.318" v="673" actId="1076"/>
          <ac:spMkLst>
            <pc:docMk/>
            <pc:sldMk cId="0" sldId="273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1:05.352" v="658" actId="113"/>
          <ac:spMkLst>
            <pc:docMk/>
            <pc:sldMk cId="0" sldId="273"/>
            <ac:spMk id="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2:00.419" v="674" actId="1076"/>
          <ac:spMkLst>
            <pc:docMk/>
            <pc:sldMk cId="0" sldId="273"/>
            <ac:spMk id="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2:00.419" v="674" actId="1076"/>
          <ac:spMkLst>
            <pc:docMk/>
            <pc:sldMk cId="0" sldId="273"/>
            <ac:spMk id="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2:00.419" v="674" actId="1076"/>
          <ac:spMkLst>
            <pc:docMk/>
            <pc:sldMk cId="0" sldId="273"/>
            <ac:spMk id="7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2:00.419" v="674" actId="1076"/>
          <ac:spMkLst>
            <pc:docMk/>
            <pc:sldMk cId="0" sldId="273"/>
            <ac:spMk id="8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2:00.419" v="674" actId="1076"/>
          <ac:spMkLst>
            <pc:docMk/>
            <pc:sldMk cId="0" sldId="273"/>
            <ac:spMk id="9" creationId="{00000000-0000-0000-0000-000000000000}"/>
          </ac:spMkLst>
        </pc:spChg>
        <pc:graphicFrameChg chg="mod">
          <ac:chgData name="hue.tathikim@hust.edu.vn" userId="af176dfe-ebe0-47e4-99a4-e0f4d40f7313" providerId="ADAL" clId="{A4021434-6F61-430F-91B5-0ECC07AD5CBD}" dt="2021-03-08T17:22:00.419" v="674" actId="1076"/>
          <ac:graphicFrameMkLst>
            <pc:docMk/>
            <pc:sldMk cId="0" sldId="273"/>
            <ac:graphicFrameMk id="6" creationId="{00000000-0000-0000-0000-000000000000}"/>
          </ac:graphicFrameMkLst>
        </pc:graphicFrameChg>
      </pc:sldChg>
      <pc:sldChg chg="delSp modSp add mod">
        <pc:chgData name="hue.tathikim@hust.edu.vn" userId="af176dfe-ebe0-47e4-99a4-e0f4d40f7313" providerId="ADAL" clId="{A4021434-6F61-430F-91B5-0ECC07AD5CBD}" dt="2021-03-08T16:26:11.067" v="157" actId="113"/>
        <pc:sldMkLst>
          <pc:docMk/>
          <pc:sldMk cId="0" sldId="274"/>
        </pc:sldMkLst>
        <pc:spChg chg="mod">
          <ac:chgData name="hue.tathikim@hust.edu.vn" userId="af176dfe-ebe0-47e4-99a4-e0f4d40f7313" providerId="ADAL" clId="{A4021434-6F61-430F-91B5-0ECC07AD5CBD}" dt="2021-03-08T16:26:11.067" v="157" actId="113"/>
          <ac:spMkLst>
            <pc:docMk/>
            <pc:sldMk cId="0" sldId="274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2:29.568" v="40" actId="207"/>
          <ac:spMkLst>
            <pc:docMk/>
            <pc:sldMk cId="0" sldId="274"/>
            <ac:spMk id="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2:29.568" v="40" actId="207"/>
          <ac:spMkLst>
            <pc:docMk/>
            <pc:sldMk cId="0" sldId="274"/>
            <ac:spMk id="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2:29.568" v="40" actId="207"/>
          <ac:spMkLst>
            <pc:docMk/>
            <pc:sldMk cId="0" sldId="274"/>
            <ac:spMk id="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2:29.568" v="40" actId="207"/>
          <ac:spMkLst>
            <pc:docMk/>
            <pc:sldMk cId="0" sldId="274"/>
            <ac:spMk id="7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3:12:29.568" v="40" actId="207"/>
          <ac:spMkLst>
            <pc:docMk/>
            <pc:sldMk cId="0" sldId="274"/>
            <ac:spMk id="8" creationId="{00000000-0000-0000-0000-000000000000}"/>
          </ac:spMkLst>
        </pc:spChg>
        <pc:spChg chg="del">
          <ac:chgData name="hue.tathikim@hust.edu.vn" userId="af176dfe-ebe0-47e4-99a4-e0f4d40f7313" providerId="ADAL" clId="{A4021434-6F61-430F-91B5-0ECC07AD5CBD}" dt="2021-03-04T03:12:36.116" v="41" actId="478"/>
          <ac:spMkLst>
            <pc:docMk/>
            <pc:sldMk cId="0" sldId="274"/>
            <ac:spMk id="9" creationId="{00000000-0000-0000-0000-000000000000}"/>
          </ac:spMkLst>
        </pc:spChg>
      </pc:sldChg>
      <pc:sldChg chg="modSp add mod">
        <pc:chgData name="hue.tathikim@hust.edu.vn" userId="af176dfe-ebe0-47e4-99a4-e0f4d40f7313" providerId="ADAL" clId="{A4021434-6F61-430F-91B5-0ECC07AD5CBD}" dt="2021-03-09T05:29:28.295" v="773" actId="6549"/>
        <pc:sldMkLst>
          <pc:docMk/>
          <pc:sldMk cId="0" sldId="275"/>
        </pc:sldMkLst>
        <pc:spChg chg="mod">
          <ac:chgData name="hue.tathikim@hust.edu.vn" userId="af176dfe-ebe0-47e4-99a4-e0f4d40f7313" providerId="ADAL" clId="{A4021434-6F61-430F-91B5-0ECC07AD5CBD}" dt="2021-03-09T05:29:15.827" v="771" actId="1076"/>
          <ac:spMkLst>
            <pc:docMk/>
            <pc:sldMk cId="0" sldId="275"/>
            <ac:spMk id="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9T05:29:23.161" v="772" actId="1076"/>
          <ac:spMkLst>
            <pc:docMk/>
            <pc:sldMk cId="0" sldId="275"/>
            <ac:spMk id="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9T05:29:28.295" v="773" actId="6549"/>
          <ac:spMkLst>
            <pc:docMk/>
            <pc:sldMk cId="0" sldId="275"/>
            <ac:spMk id="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2:44:58.577" v="0"/>
          <ac:spMkLst>
            <pc:docMk/>
            <pc:sldMk cId="0" sldId="275"/>
            <ac:spMk id="7" creationId="{00000000-0000-0000-0000-000000000000}"/>
          </ac:spMkLst>
        </pc:spChg>
      </pc:sldChg>
      <pc:sldChg chg="modSp add mod">
        <pc:chgData name="hue.tathikim@hust.edu.vn" userId="af176dfe-ebe0-47e4-99a4-e0f4d40f7313" providerId="ADAL" clId="{A4021434-6F61-430F-91B5-0ECC07AD5CBD}" dt="2021-03-08T16:26:22.728" v="158" actId="14100"/>
        <pc:sldMkLst>
          <pc:docMk/>
          <pc:sldMk cId="0" sldId="276"/>
        </pc:sldMkLst>
        <pc:spChg chg="mod">
          <ac:chgData name="hue.tathikim@hust.edu.vn" userId="af176dfe-ebe0-47e4-99a4-e0f4d40f7313" providerId="ADAL" clId="{A4021434-6F61-430F-91B5-0ECC07AD5CBD}" dt="2021-03-08T16:26:22.728" v="158" actId="14100"/>
          <ac:spMkLst>
            <pc:docMk/>
            <pc:sldMk cId="0" sldId="276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2:44:58.577" v="0"/>
          <ac:spMkLst>
            <pc:docMk/>
            <pc:sldMk cId="0" sldId="276"/>
            <ac:spMk id="4" creationId="{00000000-0000-0000-0000-000000000000}"/>
          </ac:spMkLst>
        </pc:spChg>
      </pc:sldChg>
      <pc:sldChg chg="modSp add">
        <pc:chgData name="hue.tathikim@hust.edu.vn" userId="af176dfe-ebe0-47e4-99a4-e0f4d40f7313" providerId="ADAL" clId="{A4021434-6F61-430F-91B5-0ECC07AD5CBD}" dt="2021-03-04T02:44:58.577" v="0"/>
        <pc:sldMkLst>
          <pc:docMk/>
          <pc:sldMk cId="0" sldId="277"/>
        </pc:sldMkLst>
        <pc:spChg chg="mod">
          <ac:chgData name="hue.tathikim@hust.edu.vn" userId="af176dfe-ebe0-47e4-99a4-e0f4d40f7313" providerId="ADAL" clId="{A4021434-6F61-430F-91B5-0ECC07AD5CBD}" dt="2021-03-04T02:44:58.577" v="0"/>
          <ac:spMkLst>
            <pc:docMk/>
            <pc:sldMk cId="0" sldId="277"/>
            <ac:spMk id="6" creationId="{00000000-0000-0000-0000-000000000000}"/>
          </ac:spMkLst>
        </pc:spChg>
      </pc:sldChg>
      <pc:sldChg chg="add del">
        <pc:chgData name="hue.tathikim@hust.edu.vn" userId="af176dfe-ebe0-47e4-99a4-e0f4d40f7313" providerId="ADAL" clId="{A4021434-6F61-430F-91B5-0ECC07AD5CBD}" dt="2021-03-08T17:23:54.386" v="694" actId="47"/>
        <pc:sldMkLst>
          <pc:docMk/>
          <pc:sldMk cId="0" sldId="278"/>
        </pc:sldMkLst>
      </pc:sldChg>
      <pc:sldChg chg="new">
        <pc:chgData name="hue.tathikim@hust.edu.vn" userId="af176dfe-ebe0-47e4-99a4-e0f4d40f7313" providerId="ADAL" clId="{A4021434-6F61-430F-91B5-0ECC07AD5CBD}" dt="2021-03-04T02:45:03.889" v="1" actId="680"/>
        <pc:sldMkLst>
          <pc:docMk/>
          <pc:sldMk cId="1010511223" sldId="278"/>
        </pc:sldMkLst>
      </pc:sldChg>
      <pc:sldChg chg="modSp add mod">
        <pc:chgData name="hue.tathikim@hust.edu.vn" userId="af176dfe-ebe0-47e4-99a4-e0f4d40f7313" providerId="ADAL" clId="{A4021434-6F61-430F-91B5-0ECC07AD5CBD}" dt="2021-03-08T17:24:13.681" v="699" actId="1076"/>
        <pc:sldMkLst>
          <pc:docMk/>
          <pc:sldMk cId="0" sldId="279"/>
        </pc:sldMkLst>
        <pc:spChg chg="mod">
          <ac:chgData name="hue.tathikim@hust.edu.vn" userId="af176dfe-ebe0-47e4-99a4-e0f4d40f7313" providerId="ADAL" clId="{A4021434-6F61-430F-91B5-0ECC07AD5CBD}" dt="2021-03-08T17:24:08.098" v="698" actId="1076"/>
          <ac:spMkLst>
            <pc:docMk/>
            <pc:sldMk cId="0" sldId="279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3:59.336" v="696" actId="113"/>
          <ac:spMkLst>
            <pc:docMk/>
            <pc:sldMk cId="0" sldId="279"/>
            <ac:spMk id="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4:13.681" v="699" actId="1076"/>
          <ac:spMkLst>
            <pc:docMk/>
            <pc:sldMk cId="0" sldId="279"/>
            <ac:spMk id="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4:13.681" v="699" actId="1076"/>
          <ac:spMkLst>
            <pc:docMk/>
            <pc:sldMk cId="0" sldId="279"/>
            <ac:spMk id="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4:13.681" v="699" actId="1076"/>
          <ac:spMkLst>
            <pc:docMk/>
            <pc:sldMk cId="0" sldId="279"/>
            <ac:spMk id="6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4:13.681" v="699" actId="1076"/>
          <ac:spMkLst>
            <pc:docMk/>
            <pc:sldMk cId="0" sldId="279"/>
            <ac:spMk id="7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4:13.681" v="699" actId="1076"/>
          <ac:spMkLst>
            <pc:docMk/>
            <pc:sldMk cId="0" sldId="279"/>
            <ac:spMk id="8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4:13.681" v="699" actId="1076"/>
          <ac:spMkLst>
            <pc:docMk/>
            <pc:sldMk cId="0" sldId="279"/>
            <ac:spMk id="10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4:13.681" v="699" actId="1076"/>
          <ac:spMkLst>
            <pc:docMk/>
            <pc:sldMk cId="0" sldId="279"/>
            <ac:spMk id="11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4:13.681" v="699" actId="1076"/>
          <ac:spMkLst>
            <pc:docMk/>
            <pc:sldMk cId="0" sldId="279"/>
            <ac:spMk id="12" creationId="{00000000-0000-0000-0000-000000000000}"/>
          </ac:spMkLst>
        </pc:spChg>
        <pc:graphicFrameChg chg="mod">
          <ac:chgData name="hue.tathikim@hust.edu.vn" userId="af176dfe-ebe0-47e4-99a4-e0f4d40f7313" providerId="ADAL" clId="{A4021434-6F61-430F-91B5-0ECC07AD5CBD}" dt="2021-03-08T17:24:13.681" v="699" actId="1076"/>
          <ac:graphicFrameMkLst>
            <pc:docMk/>
            <pc:sldMk cId="0" sldId="279"/>
            <ac:graphicFrameMk id="9" creationId="{00000000-0000-0000-0000-000000000000}"/>
          </ac:graphicFrameMkLst>
        </pc:graphicFrameChg>
      </pc:sldChg>
      <pc:sldChg chg="modSp add mod">
        <pc:chgData name="hue.tathikim@hust.edu.vn" userId="af176dfe-ebe0-47e4-99a4-e0f4d40f7313" providerId="ADAL" clId="{A4021434-6F61-430F-91B5-0ECC07AD5CBD}" dt="2021-03-08T17:24:30.913" v="703" actId="1076"/>
        <pc:sldMkLst>
          <pc:docMk/>
          <pc:sldMk cId="0" sldId="280"/>
        </pc:sldMkLst>
        <pc:spChg chg="mod">
          <ac:chgData name="hue.tathikim@hust.edu.vn" userId="af176dfe-ebe0-47e4-99a4-e0f4d40f7313" providerId="ADAL" clId="{A4021434-6F61-430F-91B5-0ECC07AD5CBD}" dt="2021-03-08T17:24:23.403" v="702" actId="1076"/>
          <ac:spMkLst>
            <pc:docMk/>
            <pc:sldMk cId="0" sldId="280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4:30.913" v="703" actId="1076"/>
          <ac:spMkLst>
            <pc:docMk/>
            <pc:sldMk cId="0" sldId="280"/>
            <ac:spMk id="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4:30.913" v="703" actId="1076"/>
          <ac:spMkLst>
            <pc:docMk/>
            <pc:sldMk cId="0" sldId="280"/>
            <ac:spMk id="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4:30.913" v="703" actId="1076"/>
          <ac:spMkLst>
            <pc:docMk/>
            <pc:sldMk cId="0" sldId="280"/>
            <ac:spMk id="5" creationId="{00000000-0000-0000-0000-000000000000}"/>
          </ac:spMkLst>
        </pc:spChg>
      </pc:sldChg>
      <pc:sldChg chg="modSp add mod">
        <pc:chgData name="hue.tathikim@hust.edu.vn" userId="af176dfe-ebe0-47e4-99a4-e0f4d40f7313" providerId="ADAL" clId="{A4021434-6F61-430F-91B5-0ECC07AD5CBD}" dt="2021-03-08T17:24:45.673" v="706" actId="14100"/>
        <pc:sldMkLst>
          <pc:docMk/>
          <pc:sldMk cId="0" sldId="281"/>
        </pc:sldMkLst>
        <pc:spChg chg="mod">
          <ac:chgData name="hue.tathikim@hust.edu.vn" userId="af176dfe-ebe0-47e4-99a4-e0f4d40f7313" providerId="ADAL" clId="{A4021434-6F61-430F-91B5-0ECC07AD5CBD}" dt="2021-03-08T17:24:45.673" v="706" actId="14100"/>
          <ac:spMkLst>
            <pc:docMk/>
            <pc:sldMk cId="0" sldId="281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4:37.578" v="705" actId="113"/>
          <ac:spMkLst>
            <pc:docMk/>
            <pc:sldMk cId="0" sldId="281"/>
            <ac:spMk id="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2:45:19.830" v="2"/>
          <ac:spMkLst>
            <pc:docMk/>
            <pc:sldMk cId="0" sldId="281"/>
            <ac:spMk id="4" creationId="{00000000-0000-0000-0000-000000000000}"/>
          </ac:spMkLst>
        </pc:spChg>
      </pc:sldChg>
      <pc:sldChg chg="modSp add mod">
        <pc:chgData name="hue.tathikim@hust.edu.vn" userId="af176dfe-ebe0-47e4-99a4-e0f4d40f7313" providerId="ADAL" clId="{A4021434-6F61-430F-91B5-0ECC07AD5CBD}" dt="2021-03-08T17:24:55.455" v="709" actId="1076"/>
        <pc:sldMkLst>
          <pc:docMk/>
          <pc:sldMk cId="0" sldId="282"/>
        </pc:sldMkLst>
        <pc:spChg chg="mod">
          <ac:chgData name="hue.tathikim@hust.edu.vn" userId="af176dfe-ebe0-47e4-99a4-e0f4d40f7313" providerId="ADAL" clId="{A4021434-6F61-430F-91B5-0ECC07AD5CBD}" dt="2021-03-08T17:24:52.134" v="708" actId="113"/>
          <ac:spMkLst>
            <pc:docMk/>
            <pc:sldMk cId="0" sldId="282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4:55.455" v="709" actId="1076"/>
          <ac:spMkLst>
            <pc:docMk/>
            <pc:sldMk cId="0" sldId="282"/>
            <ac:spMk id="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2:45:19.830" v="2"/>
          <ac:spMkLst>
            <pc:docMk/>
            <pc:sldMk cId="0" sldId="282"/>
            <ac:spMk id="9" creationId="{00000000-0000-0000-0000-000000000000}"/>
          </ac:spMkLst>
        </pc:spChg>
      </pc:sldChg>
      <pc:sldChg chg="modSp add del">
        <pc:chgData name="hue.tathikim@hust.edu.vn" userId="af176dfe-ebe0-47e4-99a4-e0f4d40f7313" providerId="ADAL" clId="{A4021434-6F61-430F-91B5-0ECC07AD5CBD}" dt="2021-03-08T17:24:59.772" v="710" actId="47"/>
        <pc:sldMkLst>
          <pc:docMk/>
          <pc:sldMk cId="0" sldId="283"/>
        </pc:sldMkLst>
        <pc:spChg chg="mod">
          <ac:chgData name="hue.tathikim@hust.edu.vn" userId="af176dfe-ebe0-47e4-99a4-e0f4d40f7313" providerId="ADAL" clId="{A4021434-6F61-430F-91B5-0ECC07AD5CBD}" dt="2021-03-04T02:45:19.830" v="2"/>
          <ac:spMkLst>
            <pc:docMk/>
            <pc:sldMk cId="0" sldId="283"/>
            <ac:spMk id="10" creationId="{00000000-0000-0000-0000-000000000000}"/>
          </ac:spMkLst>
        </pc:spChg>
      </pc:sldChg>
      <pc:sldChg chg="modSp add mod">
        <pc:chgData name="hue.tathikim@hust.edu.vn" userId="af176dfe-ebe0-47e4-99a4-e0f4d40f7313" providerId="ADAL" clId="{A4021434-6F61-430F-91B5-0ECC07AD5CBD}" dt="2021-03-08T17:25:05.316" v="712" actId="113"/>
        <pc:sldMkLst>
          <pc:docMk/>
          <pc:sldMk cId="0" sldId="284"/>
        </pc:sldMkLst>
        <pc:spChg chg="mod">
          <ac:chgData name="hue.tathikim@hust.edu.vn" userId="af176dfe-ebe0-47e4-99a4-e0f4d40f7313" providerId="ADAL" clId="{A4021434-6F61-430F-91B5-0ECC07AD5CBD}" dt="2021-03-08T17:25:05.316" v="712" actId="113"/>
          <ac:spMkLst>
            <pc:docMk/>
            <pc:sldMk cId="0" sldId="284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2:45:19.830" v="2"/>
          <ac:spMkLst>
            <pc:docMk/>
            <pc:sldMk cId="0" sldId="284"/>
            <ac:spMk id="4" creationId="{00000000-0000-0000-0000-000000000000}"/>
          </ac:spMkLst>
        </pc:spChg>
      </pc:sldChg>
      <pc:sldChg chg="modSp add mod">
        <pc:chgData name="hue.tathikim@hust.edu.vn" userId="af176dfe-ebe0-47e4-99a4-e0f4d40f7313" providerId="ADAL" clId="{A4021434-6F61-430F-91B5-0ECC07AD5CBD}" dt="2021-03-08T17:25:10.276" v="714" actId="113"/>
        <pc:sldMkLst>
          <pc:docMk/>
          <pc:sldMk cId="0" sldId="285"/>
        </pc:sldMkLst>
        <pc:spChg chg="mod">
          <ac:chgData name="hue.tathikim@hust.edu.vn" userId="af176dfe-ebe0-47e4-99a4-e0f4d40f7313" providerId="ADAL" clId="{A4021434-6F61-430F-91B5-0ECC07AD5CBD}" dt="2021-03-08T17:25:10.276" v="714" actId="113"/>
          <ac:spMkLst>
            <pc:docMk/>
            <pc:sldMk cId="0" sldId="285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2:45:19.830" v="2"/>
          <ac:spMkLst>
            <pc:docMk/>
            <pc:sldMk cId="0" sldId="285"/>
            <ac:spMk id="4" creationId="{00000000-0000-0000-0000-000000000000}"/>
          </ac:spMkLst>
        </pc:spChg>
      </pc:sldChg>
      <pc:sldChg chg="modSp add">
        <pc:chgData name="hue.tathikim@hust.edu.vn" userId="af176dfe-ebe0-47e4-99a4-e0f4d40f7313" providerId="ADAL" clId="{A4021434-6F61-430F-91B5-0ECC07AD5CBD}" dt="2021-03-04T02:45:19.830" v="2"/>
        <pc:sldMkLst>
          <pc:docMk/>
          <pc:sldMk cId="0" sldId="286"/>
        </pc:sldMkLst>
        <pc:spChg chg="mod">
          <ac:chgData name="hue.tathikim@hust.edu.vn" userId="af176dfe-ebe0-47e4-99a4-e0f4d40f7313" providerId="ADAL" clId="{A4021434-6F61-430F-91B5-0ECC07AD5CBD}" dt="2021-03-04T02:45:19.830" v="2"/>
          <ac:spMkLst>
            <pc:docMk/>
            <pc:sldMk cId="0" sldId="286"/>
            <ac:spMk id="31" creationId="{00000000-0000-0000-0000-000000000000}"/>
          </ac:spMkLst>
        </pc:spChg>
      </pc:sldChg>
      <pc:sldChg chg="add">
        <pc:chgData name="hue.tathikim@hust.edu.vn" userId="af176dfe-ebe0-47e4-99a4-e0f4d40f7313" providerId="ADAL" clId="{A4021434-6F61-430F-91B5-0ECC07AD5CBD}" dt="2021-03-04T02:45:19.830" v="2"/>
        <pc:sldMkLst>
          <pc:docMk/>
          <pc:sldMk cId="0" sldId="287"/>
        </pc:sldMkLst>
      </pc:sldChg>
      <pc:sldChg chg="modSp add">
        <pc:chgData name="hue.tathikim@hust.edu.vn" userId="af176dfe-ebe0-47e4-99a4-e0f4d40f7313" providerId="ADAL" clId="{A4021434-6F61-430F-91B5-0ECC07AD5CBD}" dt="2021-03-04T02:45:19.830" v="2"/>
        <pc:sldMkLst>
          <pc:docMk/>
          <pc:sldMk cId="0" sldId="288"/>
        </pc:sldMkLst>
        <pc:spChg chg="mod">
          <ac:chgData name="hue.tathikim@hust.edu.vn" userId="af176dfe-ebe0-47e4-99a4-e0f4d40f7313" providerId="ADAL" clId="{A4021434-6F61-430F-91B5-0ECC07AD5CBD}" dt="2021-03-04T02:45:19.830" v="2"/>
          <ac:spMkLst>
            <pc:docMk/>
            <pc:sldMk cId="0" sldId="288"/>
            <ac:spMk id="4" creationId="{00000000-0000-0000-0000-000000000000}"/>
          </ac:spMkLst>
        </pc:spChg>
      </pc:sldChg>
      <pc:sldChg chg="modSp add">
        <pc:chgData name="hue.tathikim@hust.edu.vn" userId="af176dfe-ebe0-47e4-99a4-e0f4d40f7313" providerId="ADAL" clId="{A4021434-6F61-430F-91B5-0ECC07AD5CBD}" dt="2021-03-04T02:45:19.830" v="2"/>
        <pc:sldMkLst>
          <pc:docMk/>
          <pc:sldMk cId="0" sldId="289"/>
        </pc:sldMkLst>
        <pc:spChg chg="mod">
          <ac:chgData name="hue.tathikim@hust.edu.vn" userId="af176dfe-ebe0-47e4-99a4-e0f4d40f7313" providerId="ADAL" clId="{A4021434-6F61-430F-91B5-0ECC07AD5CBD}" dt="2021-03-04T02:45:19.830" v="2"/>
          <ac:spMkLst>
            <pc:docMk/>
            <pc:sldMk cId="0" sldId="289"/>
            <ac:spMk id="7" creationId="{00000000-0000-0000-0000-000000000000}"/>
          </ac:spMkLst>
        </pc:spChg>
      </pc:sldChg>
      <pc:sldChg chg="modSp add">
        <pc:chgData name="hue.tathikim@hust.edu.vn" userId="af176dfe-ebe0-47e4-99a4-e0f4d40f7313" providerId="ADAL" clId="{A4021434-6F61-430F-91B5-0ECC07AD5CBD}" dt="2021-03-04T02:45:19.830" v="2"/>
        <pc:sldMkLst>
          <pc:docMk/>
          <pc:sldMk cId="0" sldId="290"/>
        </pc:sldMkLst>
        <pc:spChg chg="mod">
          <ac:chgData name="hue.tathikim@hust.edu.vn" userId="af176dfe-ebe0-47e4-99a4-e0f4d40f7313" providerId="ADAL" clId="{A4021434-6F61-430F-91B5-0ECC07AD5CBD}" dt="2021-03-04T02:45:19.830" v="2"/>
          <ac:spMkLst>
            <pc:docMk/>
            <pc:sldMk cId="0" sldId="290"/>
            <ac:spMk id="5" creationId="{00000000-0000-0000-0000-000000000000}"/>
          </ac:spMkLst>
        </pc:spChg>
      </pc:sldChg>
      <pc:sldChg chg="modSp add">
        <pc:chgData name="hue.tathikim@hust.edu.vn" userId="af176dfe-ebe0-47e4-99a4-e0f4d40f7313" providerId="ADAL" clId="{A4021434-6F61-430F-91B5-0ECC07AD5CBD}" dt="2021-03-04T02:45:19.830" v="2"/>
        <pc:sldMkLst>
          <pc:docMk/>
          <pc:sldMk cId="0" sldId="291"/>
        </pc:sldMkLst>
        <pc:spChg chg="mod">
          <ac:chgData name="hue.tathikim@hust.edu.vn" userId="af176dfe-ebe0-47e4-99a4-e0f4d40f7313" providerId="ADAL" clId="{A4021434-6F61-430F-91B5-0ECC07AD5CBD}" dt="2021-03-04T02:45:19.830" v="2"/>
          <ac:spMkLst>
            <pc:docMk/>
            <pc:sldMk cId="0" sldId="291"/>
            <ac:spMk id="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2:45:19.830" v="2"/>
          <ac:spMkLst>
            <pc:docMk/>
            <pc:sldMk cId="0" sldId="291"/>
            <ac:spMk id="6" creationId="{00000000-0000-0000-0000-000000000000}"/>
          </ac:spMkLst>
        </pc:spChg>
      </pc:sldChg>
      <pc:sldChg chg="modSp add">
        <pc:chgData name="hue.tathikim@hust.edu.vn" userId="af176dfe-ebe0-47e4-99a4-e0f4d40f7313" providerId="ADAL" clId="{A4021434-6F61-430F-91B5-0ECC07AD5CBD}" dt="2021-03-04T02:45:19.830" v="2"/>
        <pc:sldMkLst>
          <pc:docMk/>
          <pc:sldMk cId="0" sldId="292"/>
        </pc:sldMkLst>
        <pc:spChg chg="mod">
          <ac:chgData name="hue.tathikim@hust.edu.vn" userId="af176dfe-ebe0-47e4-99a4-e0f4d40f7313" providerId="ADAL" clId="{A4021434-6F61-430F-91B5-0ECC07AD5CBD}" dt="2021-03-04T02:45:19.830" v="2"/>
          <ac:spMkLst>
            <pc:docMk/>
            <pc:sldMk cId="0" sldId="292"/>
            <ac:spMk id="12" creationId="{00000000-0000-0000-0000-000000000000}"/>
          </ac:spMkLst>
        </pc:spChg>
      </pc:sldChg>
      <pc:sldChg chg="add">
        <pc:chgData name="hue.tathikim@hust.edu.vn" userId="af176dfe-ebe0-47e4-99a4-e0f4d40f7313" providerId="ADAL" clId="{A4021434-6F61-430F-91B5-0ECC07AD5CBD}" dt="2021-03-04T02:45:19.830" v="2"/>
        <pc:sldMkLst>
          <pc:docMk/>
          <pc:sldMk cId="0" sldId="293"/>
        </pc:sldMkLst>
      </pc:sldChg>
      <pc:sldChg chg="modSp add">
        <pc:chgData name="hue.tathikim@hust.edu.vn" userId="af176dfe-ebe0-47e4-99a4-e0f4d40f7313" providerId="ADAL" clId="{A4021434-6F61-430F-91B5-0ECC07AD5CBD}" dt="2021-03-04T02:45:19.830" v="2"/>
        <pc:sldMkLst>
          <pc:docMk/>
          <pc:sldMk cId="0" sldId="294"/>
        </pc:sldMkLst>
        <pc:spChg chg="mod">
          <ac:chgData name="hue.tathikim@hust.edu.vn" userId="af176dfe-ebe0-47e4-99a4-e0f4d40f7313" providerId="ADAL" clId="{A4021434-6F61-430F-91B5-0ECC07AD5CBD}" dt="2021-03-04T02:45:19.830" v="2"/>
          <ac:spMkLst>
            <pc:docMk/>
            <pc:sldMk cId="0" sldId="294"/>
            <ac:spMk id="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2:45:19.830" v="2"/>
          <ac:spMkLst>
            <pc:docMk/>
            <pc:sldMk cId="0" sldId="294"/>
            <ac:spMk id="5" creationId="{00000000-0000-0000-0000-000000000000}"/>
          </ac:spMkLst>
        </pc:spChg>
      </pc:sldChg>
      <pc:sldChg chg="modSp add">
        <pc:chgData name="hue.tathikim@hust.edu.vn" userId="af176dfe-ebe0-47e4-99a4-e0f4d40f7313" providerId="ADAL" clId="{A4021434-6F61-430F-91B5-0ECC07AD5CBD}" dt="2021-03-04T02:45:19.830" v="2"/>
        <pc:sldMkLst>
          <pc:docMk/>
          <pc:sldMk cId="0" sldId="295"/>
        </pc:sldMkLst>
        <pc:spChg chg="mod">
          <ac:chgData name="hue.tathikim@hust.edu.vn" userId="af176dfe-ebe0-47e4-99a4-e0f4d40f7313" providerId="ADAL" clId="{A4021434-6F61-430F-91B5-0ECC07AD5CBD}" dt="2021-03-04T02:45:19.830" v="2"/>
          <ac:spMkLst>
            <pc:docMk/>
            <pc:sldMk cId="0" sldId="295"/>
            <ac:spMk id="30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2:45:19.830" v="2"/>
          <ac:spMkLst>
            <pc:docMk/>
            <pc:sldMk cId="0" sldId="295"/>
            <ac:spMk id="31" creationId="{00000000-0000-0000-0000-000000000000}"/>
          </ac:spMkLst>
        </pc:spChg>
      </pc:sldChg>
      <pc:sldChg chg="modSp add">
        <pc:chgData name="hue.tathikim@hust.edu.vn" userId="af176dfe-ebe0-47e4-99a4-e0f4d40f7313" providerId="ADAL" clId="{A4021434-6F61-430F-91B5-0ECC07AD5CBD}" dt="2021-03-04T02:45:19.830" v="2"/>
        <pc:sldMkLst>
          <pc:docMk/>
          <pc:sldMk cId="0" sldId="296"/>
        </pc:sldMkLst>
        <pc:spChg chg="mod">
          <ac:chgData name="hue.tathikim@hust.edu.vn" userId="af176dfe-ebe0-47e4-99a4-e0f4d40f7313" providerId="ADAL" clId="{A4021434-6F61-430F-91B5-0ECC07AD5CBD}" dt="2021-03-04T02:45:19.830" v="2"/>
          <ac:spMkLst>
            <pc:docMk/>
            <pc:sldMk cId="0" sldId="296"/>
            <ac:spMk id="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4T02:45:19.830" v="2"/>
          <ac:spMkLst>
            <pc:docMk/>
            <pc:sldMk cId="0" sldId="296"/>
            <ac:spMk id="5" creationId="{00000000-0000-0000-0000-000000000000}"/>
          </ac:spMkLst>
        </pc:spChg>
      </pc:sldChg>
      <pc:sldChg chg="modSp add">
        <pc:chgData name="hue.tathikim@hust.edu.vn" userId="af176dfe-ebe0-47e4-99a4-e0f4d40f7313" providerId="ADAL" clId="{A4021434-6F61-430F-91B5-0ECC07AD5CBD}" dt="2021-03-04T02:45:19.830" v="2"/>
        <pc:sldMkLst>
          <pc:docMk/>
          <pc:sldMk cId="0" sldId="297"/>
        </pc:sldMkLst>
        <pc:spChg chg="mod">
          <ac:chgData name="hue.tathikim@hust.edu.vn" userId="af176dfe-ebe0-47e4-99a4-e0f4d40f7313" providerId="ADAL" clId="{A4021434-6F61-430F-91B5-0ECC07AD5CBD}" dt="2021-03-04T02:45:19.830" v="2"/>
          <ac:spMkLst>
            <pc:docMk/>
            <pc:sldMk cId="0" sldId="297"/>
            <ac:spMk id="10" creationId="{00000000-0000-0000-0000-000000000000}"/>
          </ac:spMkLst>
        </pc:spChg>
      </pc:sldChg>
      <pc:sldChg chg="modSp add">
        <pc:chgData name="hue.tathikim@hust.edu.vn" userId="af176dfe-ebe0-47e4-99a4-e0f4d40f7313" providerId="ADAL" clId="{A4021434-6F61-430F-91B5-0ECC07AD5CBD}" dt="2021-03-04T02:45:19.830" v="2"/>
        <pc:sldMkLst>
          <pc:docMk/>
          <pc:sldMk cId="0" sldId="298"/>
        </pc:sldMkLst>
        <pc:spChg chg="mod">
          <ac:chgData name="hue.tathikim@hust.edu.vn" userId="af176dfe-ebe0-47e4-99a4-e0f4d40f7313" providerId="ADAL" clId="{A4021434-6F61-430F-91B5-0ECC07AD5CBD}" dt="2021-03-04T02:45:19.830" v="2"/>
          <ac:spMkLst>
            <pc:docMk/>
            <pc:sldMk cId="0" sldId="298"/>
            <ac:spMk id="4" creationId="{00000000-0000-0000-0000-000000000000}"/>
          </ac:spMkLst>
        </pc:spChg>
      </pc:sldChg>
      <pc:sldChg chg="modSp add">
        <pc:chgData name="hue.tathikim@hust.edu.vn" userId="af176dfe-ebe0-47e4-99a4-e0f4d40f7313" providerId="ADAL" clId="{A4021434-6F61-430F-91B5-0ECC07AD5CBD}" dt="2021-03-04T02:45:19.830" v="2"/>
        <pc:sldMkLst>
          <pc:docMk/>
          <pc:sldMk cId="0" sldId="299"/>
        </pc:sldMkLst>
        <pc:spChg chg="mod">
          <ac:chgData name="hue.tathikim@hust.edu.vn" userId="af176dfe-ebe0-47e4-99a4-e0f4d40f7313" providerId="ADAL" clId="{A4021434-6F61-430F-91B5-0ECC07AD5CBD}" dt="2021-03-04T02:45:19.830" v="2"/>
          <ac:spMkLst>
            <pc:docMk/>
            <pc:sldMk cId="0" sldId="299"/>
            <ac:spMk id="4" creationId="{00000000-0000-0000-0000-000000000000}"/>
          </ac:spMkLst>
        </pc:spChg>
      </pc:sldChg>
      <pc:sldChg chg="modSp add">
        <pc:chgData name="hue.tathikim@hust.edu.vn" userId="af176dfe-ebe0-47e4-99a4-e0f4d40f7313" providerId="ADAL" clId="{A4021434-6F61-430F-91B5-0ECC07AD5CBD}" dt="2021-03-04T02:45:19.830" v="2"/>
        <pc:sldMkLst>
          <pc:docMk/>
          <pc:sldMk cId="0" sldId="300"/>
        </pc:sldMkLst>
        <pc:spChg chg="mod">
          <ac:chgData name="hue.tathikim@hust.edu.vn" userId="af176dfe-ebe0-47e4-99a4-e0f4d40f7313" providerId="ADAL" clId="{A4021434-6F61-430F-91B5-0ECC07AD5CBD}" dt="2021-03-04T02:45:19.830" v="2"/>
          <ac:spMkLst>
            <pc:docMk/>
            <pc:sldMk cId="0" sldId="300"/>
            <ac:spMk id="18" creationId="{00000000-0000-0000-0000-000000000000}"/>
          </ac:spMkLst>
        </pc:spChg>
      </pc:sldChg>
      <pc:sldChg chg="add">
        <pc:chgData name="hue.tathikim@hust.edu.vn" userId="af176dfe-ebe0-47e4-99a4-e0f4d40f7313" providerId="ADAL" clId="{A4021434-6F61-430F-91B5-0ECC07AD5CBD}" dt="2021-03-04T02:45:19.830" v="2"/>
        <pc:sldMkLst>
          <pc:docMk/>
          <pc:sldMk cId="0" sldId="301"/>
        </pc:sldMkLst>
      </pc:sldChg>
      <pc:sldChg chg="add">
        <pc:chgData name="hue.tathikim@hust.edu.vn" userId="af176dfe-ebe0-47e4-99a4-e0f4d40f7313" providerId="ADAL" clId="{A4021434-6F61-430F-91B5-0ECC07AD5CBD}" dt="2021-03-04T02:45:19.830" v="2"/>
        <pc:sldMkLst>
          <pc:docMk/>
          <pc:sldMk cId="0" sldId="302"/>
        </pc:sldMkLst>
      </pc:sldChg>
      <pc:sldChg chg="add">
        <pc:chgData name="hue.tathikim@hust.edu.vn" userId="af176dfe-ebe0-47e4-99a4-e0f4d40f7313" providerId="ADAL" clId="{A4021434-6F61-430F-91B5-0ECC07AD5CBD}" dt="2021-03-04T02:45:19.830" v="2"/>
        <pc:sldMkLst>
          <pc:docMk/>
          <pc:sldMk cId="0" sldId="303"/>
        </pc:sldMkLst>
      </pc:sldChg>
      <pc:sldChg chg="delSp modSp add mod">
        <pc:chgData name="hue.tathikim@hust.edu.vn" userId="af176dfe-ebe0-47e4-99a4-e0f4d40f7313" providerId="ADAL" clId="{A4021434-6F61-430F-91B5-0ECC07AD5CBD}" dt="2021-03-08T16:29:03.491" v="179" actId="1076"/>
        <pc:sldMkLst>
          <pc:docMk/>
          <pc:sldMk cId="0" sldId="304"/>
        </pc:sldMkLst>
        <pc:spChg chg="mod">
          <ac:chgData name="hue.tathikim@hust.edu.vn" userId="af176dfe-ebe0-47e4-99a4-e0f4d40f7313" providerId="ADAL" clId="{A4021434-6F61-430F-91B5-0ECC07AD5CBD}" dt="2021-03-08T16:28:10.101" v="172" actId="1076"/>
          <ac:spMkLst>
            <pc:docMk/>
            <pc:sldMk cId="0" sldId="304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6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7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11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16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17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18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19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20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21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38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39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59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70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79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8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90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9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9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96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97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98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106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107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108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120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14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148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16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166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167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168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17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17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17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176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177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178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179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180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181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18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18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18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18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186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190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7:57.915" v="169" actId="1076"/>
          <ac:spMkLst>
            <pc:docMk/>
            <pc:sldMk cId="0" sldId="304"/>
            <ac:spMk id="192" creationId="{00000000-0000-0000-0000-000000000000}"/>
          </ac:spMkLst>
        </pc:spChg>
        <pc:spChg chg="del mod">
          <ac:chgData name="hue.tathikim@hust.edu.vn" userId="af176dfe-ebe0-47e4-99a4-e0f4d40f7313" providerId="ADAL" clId="{A4021434-6F61-430F-91B5-0ECC07AD5CBD}" dt="2021-03-08T16:28:06.247" v="171" actId="478"/>
          <ac:spMkLst>
            <pc:docMk/>
            <pc:sldMk cId="0" sldId="304"/>
            <ac:spMk id="194" creationId="{14EC5CE2-E52D-4FDC-A583-F7BAE5862FA1}"/>
          </ac:spMkLst>
        </pc:spChg>
        <pc:spChg chg="mod">
          <ac:chgData name="hue.tathikim@hust.edu.vn" userId="af176dfe-ebe0-47e4-99a4-e0f4d40f7313" providerId="ADAL" clId="{A4021434-6F61-430F-91B5-0ECC07AD5CBD}" dt="2021-03-08T16:28:02.700" v="170" actId="1076"/>
          <ac:spMkLst>
            <pc:docMk/>
            <pc:sldMk cId="0" sldId="304"/>
            <ac:spMk id="195" creationId="{21728752-985C-40DF-973A-3DFE4243248E}"/>
          </ac:spMkLst>
        </pc:spChg>
        <pc:grpChg chg="mod">
          <ac:chgData name="hue.tathikim@hust.edu.vn" userId="af176dfe-ebe0-47e4-99a4-e0f4d40f7313" providerId="ADAL" clId="{A4021434-6F61-430F-91B5-0ECC07AD5CBD}" dt="2021-03-08T16:27:57.915" v="169" actId="1076"/>
          <ac:grpSpMkLst>
            <pc:docMk/>
            <pc:sldMk cId="0" sldId="304"/>
            <ac:grpSpMk id="8" creationId="{00000000-0000-0000-0000-000000000000}"/>
          </ac:grpSpMkLst>
        </pc:grpChg>
        <pc:grpChg chg="mod">
          <ac:chgData name="hue.tathikim@hust.edu.vn" userId="af176dfe-ebe0-47e4-99a4-e0f4d40f7313" providerId="ADAL" clId="{A4021434-6F61-430F-91B5-0ECC07AD5CBD}" dt="2021-03-08T16:27:57.915" v="169" actId="1076"/>
          <ac:grpSpMkLst>
            <pc:docMk/>
            <pc:sldMk cId="0" sldId="304"/>
            <ac:grpSpMk id="12" creationId="{00000000-0000-0000-0000-000000000000}"/>
          </ac:grpSpMkLst>
        </pc:grpChg>
        <pc:grpChg chg="mod">
          <ac:chgData name="hue.tathikim@hust.edu.vn" userId="af176dfe-ebe0-47e4-99a4-e0f4d40f7313" providerId="ADAL" clId="{A4021434-6F61-430F-91B5-0ECC07AD5CBD}" dt="2021-03-08T16:27:57.915" v="169" actId="1076"/>
          <ac:grpSpMkLst>
            <pc:docMk/>
            <pc:sldMk cId="0" sldId="304"/>
            <ac:grpSpMk id="22" creationId="{00000000-0000-0000-0000-000000000000}"/>
          </ac:grpSpMkLst>
        </pc:grpChg>
        <pc:grpChg chg="mod">
          <ac:chgData name="hue.tathikim@hust.edu.vn" userId="af176dfe-ebe0-47e4-99a4-e0f4d40f7313" providerId="ADAL" clId="{A4021434-6F61-430F-91B5-0ECC07AD5CBD}" dt="2021-03-08T16:27:57.915" v="169" actId="1076"/>
          <ac:grpSpMkLst>
            <pc:docMk/>
            <pc:sldMk cId="0" sldId="304"/>
            <ac:grpSpMk id="40" creationId="{00000000-0000-0000-0000-000000000000}"/>
          </ac:grpSpMkLst>
        </pc:grpChg>
        <pc:grpChg chg="mod">
          <ac:chgData name="hue.tathikim@hust.edu.vn" userId="af176dfe-ebe0-47e4-99a4-e0f4d40f7313" providerId="ADAL" clId="{A4021434-6F61-430F-91B5-0ECC07AD5CBD}" dt="2021-03-08T16:27:57.915" v="169" actId="1076"/>
          <ac:grpSpMkLst>
            <pc:docMk/>
            <pc:sldMk cId="0" sldId="304"/>
            <ac:grpSpMk id="44" creationId="{00000000-0000-0000-0000-000000000000}"/>
          </ac:grpSpMkLst>
        </pc:grpChg>
        <pc:grpChg chg="mod">
          <ac:chgData name="hue.tathikim@hust.edu.vn" userId="af176dfe-ebe0-47e4-99a4-e0f4d40f7313" providerId="ADAL" clId="{A4021434-6F61-430F-91B5-0ECC07AD5CBD}" dt="2021-03-08T16:27:57.915" v="169" actId="1076"/>
          <ac:grpSpMkLst>
            <pc:docMk/>
            <pc:sldMk cId="0" sldId="304"/>
            <ac:grpSpMk id="48" creationId="{00000000-0000-0000-0000-000000000000}"/>
          </ac:grpSpMkLst>
        </pc:grpChg>
        <pc:grpChg chg="mod">
          <ac:chgData name="hue.tathikim@hust.edu.vn" userId="af176dfe-ebe0-47e4-99a4-e0f4d40f7313" providerId="ADAL" clId="{A4021434-6F61-430F-91B5-0ECC07AD5CBD}" dt="2021-03-08T16:27:57.915" v="169" actId="1076"/>
          <ac:grpSpMkLst>
            <pc:docMk/>
            <pc:sldMk cId="0" sldId="304"/>
            <ac:grpSpMk id="60" creationId="{00000000-0000-0000-0000-000000000000}"/>
          </ac:grpSpMkLst>
        </pc:grpChg>
        <pc:grpChg chg="mod">
          <ac:chgData name="hue.tathikim@hust.edu.vn" userId="af176dfe-ebe0-47e4-99a4-e0f4d40f7313" providerId="ADAL" clId="{A4021434-6F61-430F-91B5-0ECC07AD5CBD}" dt="2021-03-08T16:27:57.915" v="169" actId="1076"/>
          <ac:grpSpMkLst>
            <pc:docMk/>
            <pc:sldMk cId="0" sldId="304"/>
            <ac:grpSpMk id="66" creationId="{00000000-0000-0000-0000-000000000000}"/>
          </ac:grpSpMkLst>
        </pc:grpChg>
        <pc:grpChg chg="mod">
          <ac:chgData name="hue.tathikim@hust.edu.vn" userId="af176dfe-ebe0-47e4-99a4-e0f4d40f7313" providerId="ADAL" clId="{A4021434-6F61-430F-91B5-0ECC07AD5CBD}" dt="2021-03-08T16:27:57.915" v="169" actId="1076"/>
          <ac:grpSpMkLst>
            <pc:docMk/>
            <pc:sldMk cId="0" sldId="304"/>
            <ac:grpSpMk id="71" creationId="{00000000-0000-0000-0000-000000000000}"/>
          </ac:grpSpMkLst>
        </pc:grpChg>
        <pc:grpChg chg="mod">
          <ac:chgData name="hue.tathikim@hust.edu.vn" userId="af176dfe-ebe0-47e4-99a4-e0f4d40f7313" providerId="ADAL" clId="{A4021434-6F61-430F-91B5-0ECC07AD5CBD}" dt="2021-03-08T16:27:57.915" v="169" actId="1076"/>
          <ac:grpSpMkLst>
            <pc:docMk/>
            <pc:sldMk cId="0" sldId="304"/>
            <ac:grpSpMk id="80" creationId="{00000000-0000-0000-0000-000000000000}"/>
          </ac:grpSpMkLst>
        </pc:grpChg>
        <pc:grpChg chg="mod">
          <ac:chgData name="hue.tathikim@hust.edu.vn" userId="af176dfe-ebe0-47e4-99a4-e0f4d40f7313" providerId="ADAL" clId="{A4021434-6F61-430F-91B5-0ECC07AD5CBD}" dt="2021-03-08T16:27:57.915" v="169" actId="1076"/>
          <ac:grpSpMkLst>
            <pc:docMk/>
            <pc:sldMk cId="0" sldId="304"/>
            <ac:grpSpMk id="84" creationId="{00000000-0000-0000-0000-000000000000}"/>
          </ac:grpSpMkLst>
        </pc:grpChg>
        <pc:grpChg chg="mod">
          <ac:chgData name="hue.tathikim@hust.edu.vn" userId="af176dfe-ebe0-47e4-99a4-e0f4d40f7313" providerId="ADAL" clId="{A4021434-6F61-430F-91B5-0ECC07AD5CBD}" dt="2021-03-08T16:27:57.915" v="169" actId="1076"/>
          <ac:grpSpMkLst>
            <pc:docMk/>
            <pc:sldMk cId="0" sldId="304"/>
            <ac:grpSpMk id="91" creationId="{00000000-0000-0000-0000-000000000000}"/>
          </ac:grpSpMkLst>
        </pc:grpChg>
        <pc:grpChg chg="mod">
          <ac:chgData name="hue.tathikim@hust.edu.vn" userId="af176dfe-ebe0-47e4-99a4-e0f4d40f7313" providerId="ADAL" clId="{A4021434-6F61-430F-91B5-0ECC07AD5CBD}" dt="2021-03-08T16:27:57.915" v="169" actId="1076"/>
          <ac:grpSpMkLst>
            <pc:docMk/>
            <pc:sldMk cId="0" sldId="304"/>
            <ac:grpSpMk id="99" creationId="{00000000-0000-0000-0000-000000000000}"/>
          </ac:grpSpMkLst>
        </pc:grpChg>
        <pc:grpChg chg="mod">
          <ac:chgData name="hue.tathikim@hust.edu.vn" userId="af176dfe-ebe0-47e4-99a4-e0f4d40f7313" providerId="ADAL" clId="{A4021434-6F61-430F-91B5-0ECC07AD5CBD}" dt="2021-03-08T16:27:57.915" v="169" actId="1076"/>
          <ac:grpSpMkLst>
            <pc:docMk/>
            <pc:sldMk cId="0" sldId="304"/>
            <ac:grpSpMk id="109" creationId="{00000000-0000-0000-0000-000000000000}"/>
          </ac:grpSpMkLst>
        </pc:grpChg>
        <pc:grpChg chg="mod">
          <ac:chgData name="hue.tathikim@hust.edu.vn" userId="af176dfe-ebe0-47e4-99a4-e0f4d40f7313" providerId="ADAL" clId="{A4021434-6F61-430F-91B5-0ECC07AD5CBD}" dt="2021-03-08T16:27:57.915" v="169" actId="1076"/>
          <ac:grpSpMkLst>
            <pc:docMk/>
            <pc:sldMk cId="0" sldId="304"/>
            <ac:grpSpMk id="121" creationId="{00000000-0000-0000-0000-000000000000}"/>
          </ac:grpSpMkLst>
        </pc:grpChg>
        <pc:grpChg chg="mod">
          <ac:chgData name="hue.tathikim@hust.edu.vn" userId="af176dfe-ebe0-47e4-99a4-e0f4d40f7313" providerId="ADAL" clId="{A4021434-6F61-430F-91B5-0ECC07AD5CBD}" dt="2021-03-08T16:27:57.915" v="169" actId="1076"/>
          <ac:grpSpMkLst>
            <pc:docMk/>
            <pc:sldMk cId="0" sldId="304"/>
            <ac:grpSpMk id="145" creationId="{00000000-0000-0000-0000-000000000000}"/>
          </ac:grpSpMkLst>
        </pc:grpChg>
        <pc:grpChg chg="mod">
          <ac:chgData name="hue.tathikim@hust.edu.vn" userId="af176dfe-ebe0-47e4-99a4-e0f4d40f7313" providerId="ADAL" clId="{A4021434-6F61-430F-91B5-0ECC07AD5CBD}" dt="2021-03-08T16:27:57.915" v="169" actId="1076"/>
          <ac:grpSpMkLst>
            <pc:docMk/>
            <pc:sldMk cId="0" sldId="304"/>
            <ac:grpSpMk id="149" creationId="{00000000-0000-0000-0000-000000000000}"/>
          </ac:grpSpMkLst>
        </pc:grpChg>
        <pc:grpChg chg="mod">
          <ac:chgData name="hue.tathikim@hust.edu.vn" userId="af176dfe-ebe0-47e4-99a4-e0f4d40f7313" providerId="ADAL" clId="{A4021434-6F61-430F-91B5-0ECC07AD5CBD}" dt="2021-03-08T16:27:57.915" v="169" actId="1076"/>
          <ac:grpSpMkLst>
            <pc:docMk/>
            <pc:sldMk cId="0" sldId="304"/>
            <ac:grpSpMk id="169" creationId="{00000000-0000-0000-0000-000000000000}"/>
          </ac:grpSpMkLst>
        </pc:grpChg>
        <pc:grpChg chg="mod">
          <ac:chgData name="hue.tathikim@hust.edu.vn" userId="af176dfe-ebe0-47e4-99a4-e0f4d40f7313" providerId="ADAL" clId="{A4021434-6F61-430F-91B5-0ECC07AD5CBD}" dt="2021-03-08T16:27:57.915" v="169" actId="1076"/>
          <ac:grpSpMkLst>
            <pc:docMk/>
            <pc:sldMk cId="0" sldId="304"/>
            <ac:grpSpMk id="187" creationId="{00000000-0000-0000-0000-000000000000}"/>
          </ac:grpSpMkLst>
        </pc:grpChg>
        <pc:picChg chg="mod">
          <ac:chgData name="hue.tathikim@hust.edu.vn" userId="af176dfe-ebe0-47e4-99a4-e0f4d40f7313" providerId="ADAL" clId="{A4021434-6F61-430F-91B5-0ECC07AD5CBD}" dt="2021-03-08T16:29:03.491" v="179" actId="1076"/>
          <ac:picMkLst>
            <pc:docMk/>
            <pc:sldMk cId="0" sldId="304"/>
            <ac:picMk id="191" creationId="{00000000-0000-0000-0000-000000000000}"/>
          </ac:picMkLst>
        </pc:picChg>
      </pc:sldChg>
      <pc:sldChg chg="add">
        <pc:chgData name="hue.tathikim@hust.edu.vn" userId="af176dfe-ebe0-47e4-99a4-e0f4d40f7313" providerId="ADAL" clId="{A4021434-6F61-430F-91B5-0ECC07AD5CBD}" dt="2021-03-04T02:45:56.526" v="3"/>
        <pc:sldMkLst>
          <pc:docMk/>
          <pc:sldMk cId="0" sldId="305"/>
        </pc:sldMkLst>
      </pc:sldChg>
      <pc:sldChg chg="add">
        <pc:chgData name="hue.tathikim@hust.edu.vn" userId="af176dfe-ebe0-47e4-99a4-e0f4d40f7313" providerId="ADAL" clId="{A4021434-6F61-430F-91B5-0ECC07AD5CBD}" dt="2021-03-04T02:45:56.526" v="3"/>
        <pc:sldMkLst>
          <pc:docMk/>
          <pc:sldMk cId="0" sldId="306"/>
        </pc:sldMkLst>
      </pc:sldChg>
      <pc:sldChg chg="add">
        <pc:chgData name="hue.tathikim@hust.edu.vn" userId="af176dfe-ebe0-47e4-99a4-e0f4d40f7313" providerId="ADAL" clId="{A4021434-6F61-430F-91B5-0ECC07AD5CBD}" dt="2021-03-04T02:45:56.526" v="3"/>
        <pc:sldMkLst>
          <pc:docMk/>
          <pc:sldMk cId="0" sldId="307"/>
        </pc:sldMkLst>
      </pc:sldChg>
      <pc:sldChg chg="add">
        <pc:chgData name="hue.tathikim@hust.edu.vn" userId="af176dfe-ebe0-47e4-99a4-e0f4d40f7313" providerId="ADAL" clId="{A4021434-6F61-430F-91B5-0ECC07AD5CBD}" dt="2021-03-04T02:45:56.526" v="3"/>
        <pc:sldMkLst>
          <pc:docMk/>
          <pc:sldMk cId="0" sldId="308"/>
        </pc:sldMkLst>
      </pc:sldChg>
      <pc:sldChg chg="add">
        <pc:chgData name="hue.tathikim@hust.edu.vn" userId="af176dfe-ebe0-47e4-99a4-e0f4d40f7313" providerId="ADAL" clId="{A4021434-6F61-430F-91B5-0ECC07AD5CBD}" dt="2021-03-04T02:45:56.526" v="3"/>
        <pc:sldMkLst>
          <pc:docMk/>
          <pc:sldMk cId="0" sldId="309"/>
        </pc:sldMkLst>
      </pc:sldChg>
      <pc:sldChg chg="delSp modSp add mod">
        <pc:chgData name="hue.tathikim@hust.edu.vn" userId="af176dfe-ebe0-47e4-99a4-e0f4d40f7313" providerId="ADAL" clId="{A4021434-6F61-430F-91B5-0ECC07AD5CBD}" dt="2021-03-08T16:30:13.457" v="190" actId="478"/>
        <pc:sldMkLst>
          <pc:docMk/>
          <pc:sldMk cId="0" sldId="310"/>
        </pc:sldMkLst>
        <pc:spChg chg="mod">
          <ac:chgData name="hue.tathikim@hust.edu.vn" userId="af176dfe-ebe0-47e4-99a4-e0f4d40f7313" providerId="ADAL" clId="{A4021434-6F61-430F-91B5-0ECC07AD5CBD}" dt="2021-03-08T16:28:21.848" v="174" actId="1076"/>
          <ac:spMkLst>
            <pc:docMk/>
            <pc:sldMk cId="0" sldId="310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8:26.322" v="176" actId="113"/>
          <ac:spMkLst>
            <pc:docMk/>
            <pc:sldMk cId="0" sldId="310"/>
            <ac:spMk id="3" creationId="{00000000-0000-0000-0000-000000000000}"/>
          </ac:spMkLst>
        </pc:spChg>
        <pc:spChg chg="del">
          <ac:chgData name="hue.tathikim@hust.edu.vn" userId="af176dfe-ebe0-47e4-99a4-e0f4d40f7313" providerId="ADAL" clId="{A4021434-6F61-430F-91B5-0ECC07AD5CBD}" dt="2021-03-08T16:30:13.457" v="190" actId="478"/>
          <ac:spMkLst>
            <pc:docMk/>
            <pc:sldMk cId="0" sldId="310"/>
            <ac:spMk id="5" creationId="{09C6CC4E-CD4D-4432-AEF0-63AFA622F72B}"/>
          </ac:spMkLst>
        </pc:spChg>
      </pc:sldChg>
      <pc:sldChg chg="delSp modSp add mod">
        <pc:chgData name="hue.tathikim@hust.edu.vn" userId="af176dfe-ebe0-47e4-99a4-e0f4d40f7313" providerId="ADAL" clId="{A4021434-6F61-430F-91B5-0ECC07AD5CBD}" dt="2021-03-08T16:30:10.532" v="189" actId="478"/>
        <pc:sldMkLst>
          <pc:docMk/>
          <pc:sldMk cId="0" sldId="311"/>
        </pc:sldMkLst>
        <pc:spChg chg="mod">
          <ac:chgData name="hue.tathikim@hust.edu.vn" userId="af176dfe-ebe0-47e4-99a4-e0f4d40f7313" providerId="ADAL" clId="{A4021434-6F61-430F-91B5-0ECC07AD5CBD}" dt="2021-03-08T16:29:28.127" v="184" actId="1076"/>
          <ac:spMkLst>
            <pc:docMk/>
            <pc:sldMk cId="0" sldId="311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29:21.803" v="183" actId="113"/>
          <ac:spMkLst>
            <pc:docMk/>
            <pc:sldMk cId="0" sldId="311"/>
            <ac:spMk id="3" creationId="{00000000-0000-0000-0000-000000000000}"/>
          </ac:spMkLst>
        </pc:spChg>
        <pc:spChg chg="del">
          <ac:chgData name="hue.tathikim@hust.edu.vn" userId="af176dfe-ebe0-47e4-99a4-e0f4d40f7313" providerId="ADAL" clId="{A4021434-6F61-430F-91B5-0ECC07AD5CBD}" dt="2021-03-08T16:30:10.532" v="189" actId="478"/>
          <ac:spMkLst>
            <pc:docMk/>
            <pc:sldMk cId="0" sldId="311"/>
            <ac:spMk id="5" creationId="{CF6AC8D8-3C32-4DB3-8F5B-7519EAA25A16}"/>
          </ac:spMkLst>
        </pc:spChg>
      </pc:sldChg>
      <pc:sldChg chg="add del">
        <pc:chgData name="hue.tathikim@hust.edu.vn" userId="af176dfe-ebe0-47e4-99a4-e0f4d40f7313" providerId="ADAL" clId="{A4021434-6F61-430F-91B5-0ECC07AD5CBD}" dt="2021-03-08T16:29:54.607" v="185" actId="47"/>
        <pc:sldMkLst>
          <pc:docMk/>
          <pc:sldMk cId="0" sldId="312"/>
        </pc:sldMkLst>
      </pc:sldChg>
      <pc:sldChg chg="delSp modSp add mod">
        <pc:chgData name="hue.tathikim@hust.edu.vn" userId="af176dfe-ebe0-47e4-99a4-e0f4d40f7313" providerId="ADAL" clId="{A4021434-6F61-430F-91B5-0ECC07AD5CBD}" dt="2021-03-08T16:30:36.535" v="193" actId="113"/>
        <pc:sldMkLst>
          <pc:docMk/>
          <pc:sldMk cId="0" sldId="313"/>
        </pc:sldMkLst>
        <pc:spChg chg="mod">
          <ac:chgData name="hue.tathikim@hust.edu.vn" userId="af176dfe-ebe0-47e4-99a4-e0f4d40f7313" providerId="ADAL" clId="{A4021434-6F61-430F-91B5-0ECC07AD5CBD}" dt="2021-03-08T16:30:36.535" v="193" actId="113"/>
          <ac:spMkLst>
            <pc:docMk/>
            <pc:sldMk cId="0" sldId="313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0:04.267" v="187" actId="1076"/>
          <ac:spMkLst>
            <pc:docMk/>
            <pc:sldMk cId="0" sldId="313"/>
            <ac:spMk id="9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0:32.119" v="191" actId="1076"/>
          <ac:spMkLst>
            <pc:docMk/>
            <pc:sldMk cId="0" sldId="313"/>
            <ac:spMk id="16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0:32.119" v="191" actId="1076"/>
          <ac:spMkLst>
            <pc:docMk/>
            <pc:sldMk cId="0" sldId="313"/>
            <ac:spMk id="17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0:32.119" v="191" actId="1076"/>
          <ac:spMkLst>
            <pc:docMk/>
            <pc:sldMk cId="0" sldId="313"/>
            <ac:spMk id="18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0:32.119" v="191" actId="1076"/>
          <ac:spMkLst>
            <pc:docMk/>
            <pc:sldMk cId="0" sldId="313"/>
            <ac:spMk id="19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0:32.119" v="191" actId="1076"/>
          <ac:spMkLst>
            <pc:docMk/>
            <pc:sldMk cId="0" sldId="313"/>
            <ac:spMk id="20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0:32.119" v="191" actId="1076"/>
          <ac:spMkLst>
            <pc:docMk/>
            <pc:sldMk cId="0" sldId="313"/>
            <ac:spMk id="21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0:32.119" v="191" actId="1076"/>
          <ac:spMkLst>
            <pc:docMk/>
            <pc:sldMk cId="0" sldId="313"/>
            <ac:spMk id="2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0:32.119" v="191" actId="1076"/>
          <ac:spMkLst>
            <pc:docMk/>
            <pc:sldMk cId="0" sldId="313"/>
            <ac:spMk id="2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0:32.119" v="191" actId="1076"/>
          <ac:spMkLst>
            <pc:docMk/>
            <pc:sldMk cId="0" sldId="313"/>
            <ac:spMk id="2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0:32.119" v="191" actId="1076"/>
          <ac:spMkLst>
            <pc:docMk/>
            <pc:sldMk cId="0" sldId="313"/>
            <ac:spMk id="25" creationId="{00000000-0000-0000-0000-000000000000}"/>
          </ac:spMkLst>
        </pc:spChg>
        <pc:spChg chg="del">
          <ac:chgData name="hue.tathikim@hust.edu.vn" userId="af176dfe-ebe0-47e4-99a4-e0f4d40f7313" providerId="ADAL" clId="{A4021434-6F61-430F-91B5-0ECC07AD5CBD}" dt="2021-03-08T16:30:06.763" v="188" actId="478"/>
          <ac:spMkLst>
            <pc:docMk/>
            <pc:sldMk cId="0" sldId="313"/>
            <ac:spMk id="28" creationId="{74039F6F-E858-4DE4-895A-FD23DCE42FB6}"/>
          </ac:spMkLst>
        </pc:spChg>
        <pc:grpChg chg="mod">
          <ac:chgData name="hue.tathikim@hust.edu.vn" userId="af176dfe-ebe0-47e4-99a4-e0f4d40f7313" providerId="ADAL" clId="{A4021434-6F61-430F-91B5-0ECC07AD5CBD}" dt="2021-03-08T16:30:32.119" v="191" actId="1076"/>
          <ac:grpSpMkLst>
            <pc:docMk/>
            <pc:sldMk cId="0" sldId="313"/>
            <ac:grpSpMk id="3" creationId="{00000000-0000-0000-0000-000000000000}"/>
          </ac:grpSpMkLst>
        </pc:grpChg>
        <pc:grpChg chg="mod">
          <ac:chgData name="hue.tathikim@hust.edu.vn" userId="af176dfe-ebe0-47e4-99a4-e0f4d40f7313" providerId="ADAL" clId="{A4021434-6F61-430F-91B5-0ECC07AD5CBD}" dt="2021-03-08T16:30:32.119" v="191" actId="1076"/>
          <ac:grpSpMkLst>
            <pc:docMk/>
            <pc:sldMk cId="0" sldId="313"/>
            <ac:grpSpMk id="6" creationId="{00000000-0000-0000-0000-000000000000}"/>
          </ac:grpSpMkLst>
        </pc:grpChg>
        <pc:grpChg chg="mod">
          <ac:chgData name="hue.tathikim@hust.edu.vn" userId="af176dfe-ebe0-47e4-99a4-e0f4d40f7313" providerId="ADAL" clId="{A4021434-6F61-430F-91B5-0ECC07AD5CBD}" dt="2021-03-08T16:30:32.119" v="191" actId="1076"/>
          <ac:grpSpMkLst>
            <pc:docMk/>
            <pc:sldMk cId="0" sldId="313"/>
            <ac:grpSpMk id="10" creationId="{00000000-0000-0000-0000-000000000000}"/>
          </ac:grpSpMkLst>
        </pc:grpChg>
        <pc:grpChg chg="mod">
          <ac:chgData name="hue.tathikim@hust.edu.vn" userId="af176dfe-ebe0-47e4-99a4-e0f4d40f7313" providerId="ADAL" clId="{A4021434-6F61-430F-91B5-0ECC07AD5CBD}" dt="2021-03-08T16:30:32.119" v="191" actId="1076"/>
          <ac:grpSpMkLst>
            <pc:docMk/>
            <pc:sldMk cId="0" sldId="313"/>
            <ac:grpSpMk id="13" creationId="{00000000-0000-0000-0000-000000000000}"/>
          </ac:grpSpMkLst>
        </pc:grpChg>
        <pc:graphicFrameChg chg="mod">
          <ac:chgData name="hue.tathikim@hust.edu.vn" userId="af176dfe-ebe0-47e4-99a4-e0f4d40f7313" providerId="ADAL" clId="{A4021434-6F61-430F-91B5-0ECC07AD5CBD}" dt="2021-03-08T16:30:32.119" v="191" actId="1076"/>
          <ac:graphicFrameMkLst>
            <pc:docMk/>
            <pc:sldMk cId="0" sldId="313"/>
            <ac:graphicFrameMk id="26" creationId="{00000000-0000-0000-0000-000000000000}"/>
          </ac:graphicFrameMkLst>
        </pc:graphicFrameChg>
      </pc:sldChg>
      <pc:sldChg chg="modSp add mod">
        <pc:chgData name="hue.tathikim@hust.edu.vn" userId="af176dfe-ebe0-47e4-99a4-e0f4d40f7313" providerId="ADAL" clId="{A4021434-6F61-430F-91B5-0ECC07AD5CBD}" dt="2021-03-08T16:31:39.597" v="206" actId="113"/>
        <pc:sldMkLst>
          <pc:docMk/>
          <pc:sldMk cId="0" sldId="314"/>
        </pc:sldMkLst>
        <pc:spChg chg="mod">
          <ac:chgData name="hue.tathikim@hust.edu.vn" userId="af176dfe-ebe0-47e4-99a4-e0f4d40f7313" providerId="ADAL" clId="{A4021434-6F61-430F-91B5-0ECC07AD5CBD}" dt="2021-03-08T16:31:18.855" v="203" actId="108"/>
          <ac:spMkLst>
            <pc:docMk/>
            <pc:sldMk cId="0" sldId="314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1:39.597" v="206" actId="113"/>
          <ac:spMkLst>
            <pc:docMk/>
            <pc:sldMk cId="0" sldId="314"/>
            <ac:spMk id="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1:29.792" v="204" actId="1076"/>
          <ac:spMkLst>
            <pc:docMk/>
            <pc:sldMk cId="0" sldId="314"/>
            <ac:spMk id="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1:29.792" v="204" actId="1076"/>
          <ac:spMkLst>
            <pc:docMk/>
            <pc:sldMk cId="0" sldId="314"/>
            <ac:spMk id="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1:29.792" v="204" actId="1076"/>
          <ac:spMkLst>
            <pc:docMk/>
            <pc:sldMk cId="0" sldId="314"/>
            <ac:spMk id="6" creationId="{00000000-0000-0000-0000-000000000000}"/>
          </ac:spMkLst>
        </pc:spChg>
        <pc:graphicFrameChg chg="mod">
          <ac:chgData name="hue.tathikim@hust.edu.vn" userId="af176dfe-ebe0-47e4-99a4-e0f4d40f7313" providerId="ADAL" clId="{A4021434-6F61-430F-91B5-0ECC07AD5CBD}" dt="2021-03-08T16:31:29.792" v="204" actId="1076"/>
          <ac:graphicFrameMkLst>
            <pc:docMk/>
            <pc:sldMk cId="0" sldId="314"/>
            <ac:graphicFrameMk id="7" creationId="{00000000-0000-0000-0000-000000000000}"/>
          </ac:graphicFrameMkLst>
        </pc:graphicFrameChg>
      </pc:sldChg>
      <pc:sldChg chg="delSp modSp add mod">
        <pc:chgData name="hue.tathikim@hust.edu.vn" userId="af176dfe-ebe0-47e4-99a4-e0f4d40f7313" providerId="ADAL" clId="{A4021434-6F61-430F-91B5-0ECC07AD5CBD}" dt="2021-03-08T16:37:00.501" v="320"/>
        <pc:sldMkLst>
          <pc:docMk/>
          <pc:sldMk cId="0" sldId="315"/>
        </pc:sldMkLst>
        <pc:spChg chg="mod">
          <ac:chgData name="hue.tathikim@hust.edu.vn" userId="af176dfe-ebe0-47e4-99a4-e0f4d40f7313" providerId="ADAL" clId="{A4021434-6F61-430F-91B5-0ECC07AD5CBD}" dt="2021-03-08T16:33:02.681" v="224" actId="1076"/>
          <ac:spMkLst>
            <pc:docMk/>
            <pc:sldMk cId="0" sldId="315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2:55.277" v="222" actId="1076"/>
          <ac:spMkLst>
            <pc:docMk/>
            <pc:sldMk cId="0" sldId="315"/>
            <ac:spMk id="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2:55.277" v="222" actId="1076"/>
          <ac:spMkLst>
            <pc:docMk/>
            <pc:sldMk cId="0" sldId="315"/>
            <ac:spMk id="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2:55.277" v="222" actId="1076"/>
          <ac:spMkLst>
            <pc:docMk/>
            <pc:sldMk cId="0" sldId="315"/>
            <ac:spMk id="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2:55.277" v="222" actId="1076"/>
          <ac:spMkLst>
            <pc:docMk/>
            <pc:sldMk cId="0" sldId="315"/>
            <ac:spMk id="6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2:55.277" v="222" actId="1076"/>
          <ac:spMkLst>
            <pc:docMk/>
            <pc:sldMk cId="0" sldId="315"/>
            <ac:spMk id="7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2:55.277" v="222" actId="1076"/>
          <ac:spMkLst>
            <pc:docMk/>
            <pc:sldMk cId="0" sldId="315"/>
            <ac:spMk id="8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2:55.277" v="222" actId="1076"/>
          <ac:spMkLst>
            <pc:docMk/>
            <pc:sldMk cId="0" sldId="315"/>
            <ac:spMk id="9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2:55.277" v="222" actId="1076"/>
          <ac:spMkLst>
            <pc:docMk/>
            <pc:sldMk cId="0" sldId="315"/>
            <ac:spMk id="10" creationId="{00000000-0000-0000-0000-000000000000}"/>
          </ac:spMkLst>
        </pc:spChg>
        <pc:spChg chg="del">
          <ac:chgData name="hue.tathikim@hust.edu.vn" userId="af176dfe-ebe0-47e4-99a4-e0f4d40f7313" providerId="ADAL" clId="{A4021434-6F61-430F-91B5-0ECC07AD5CBD}" dt="2021-03-08T16:32:56.964" v="223" actId="478"/>
          <ac:spMkLst>
            <pc:docMk/>
            <pc:sldMk cId="0" sldId="315"/>
            <ac:spMk id="13" creationId="{BC952C2E-44E4-4AAB-81E2-789A1384FE6D}"/>
          </ac:spMkLst>
        </pc:spChg>
        <pc:graphicFrameChg chg="mod modGraphic">
          <ac:chgData name="hue.tathikim@hust.edu.vn" userId="af176dfe-ebe0-47e4-99a4-e0f4d40f7313" providerId="ADAL" clId="{A4021434-6F61-430F-91B5-0ECC07AD5CBD}" dt="2021-03-08T16:37:00.501" v="320"/>
          <ac:graphicFrameMkLst>
            <pc:docMk/>
            <pc:sldMk cId="0" sldId="315"/>
            <ac:graphicFrameMk id="11" creationId="{00000000-0000-0000-0000-000000000000}"/>
          </ac:graphicFrameMkLst>
        </pc:graphicFrameChg>
      </pc:sldChg>
      <pc:sldChg chg="modSp add mod">
        <pc:chgData name="hue.tathikim@hust.edu.vn" userId="af176dfe-ebe0-47e4-99a4-e0f4d40f7313" providerId="ADAL" clId="{A4021434-6F61-430F-91B5-0ECC07AD5CBD}" dt="2021-03-08T16:36:48.850" v="319"/>
        <pc:sldMkLst>
          <pc:docMk/>
          <pc:sldMk cId="0" sldId="316"/>
        </pc:sldMkLst>
        <pc:spChg chg="mod">
          <ac:chgData name="hue.tathikim@hust.edu.vn" userId="af176dfe-ebe0-47e4-99a4-e0f4d40f7313" providerId="ADAL" clId="{A4021434-6F61-430F-91B5-0ECC07AD5CBD}" dt="2021-03-08T16:33:22.470" v="228" actId="1076"/>
          <ac:spMkLst>
            <pc:docMk/>
            <pc:sldMk cId="0" sldId="316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3:10.227" v="226" actId="113"/>
          <ac:spMkLst>
            <pc:docMk/>
            <pc:sldMk cId="0" sldId="316"/>
            <ac:spMk id="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3:17.647" v="227" actId="1076"/>
          <ac:spMkLst>
            <pc:docMk/>
            <pc:sldMk cId="0" sldId="316"/>
            <ac:spMk id="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3:17.647" v="227" actId="1076"/>
          <ac:spMkLst>
            <pc:docMk/>
            <pc:sldMk cId="0" sldId="316"/>
            <ac:spMk id="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3:17.647" v="227" actId="1076"/>
          <ac:spMkLst>
            <pc:docMk/>
            <pc:sldMk cId="0" sldId="316"/>
            <ac:spMk id="6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3:17.647" v="227" actId="1076"/>
          <ac:spMkLst>
            <pc:docMk/>
            <pc:sldMk cId="0" sldId="316"/>
            <ac:spMk id="7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3:17.647" v="227" actId="1076"/>
          <ac:spMkLst>
            <pc:docMk/>
            <pc:sldMk cId="0" sldId="316"/>
            <ac:spMk id="8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3:17.647" v="227" actId="1076"/>
          <ac:spMkLst>
            <pc:docMk/>
            <pc:sldMk cId="0" sldId="316"/>
            <ac:spMk id="9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3:17.647" v="227" actId="1076"/>
          <ac:spMkLst>
            <pc:docMk/>
            <pc:sldMk cId="0" sldId="316"/>
            <ac:spMk id="10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3:17.647" v="227" actId="1076"/>
          <ac:spMkLst>
            <pc:docMk/>
            <pc:sldMk cId="0" sldId="316"/>
            <ac:spMk id="11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3:17.647" v="227" actId="1076"/>
          <ac:spMkLst>
            <pc:docMk/>
            <pc:sldMk cId="0" sldId="316"/>
            <ac:spMk id="1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3:17.647" v="227" actId="1076"/>
          <ac:spMkLst>
            <pc:docMk/>
            <pc:sldMk cId="0" sldId="316"/>
            <ac:spMk id="1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3:17.647" v="227" actId="1076"/>
          <ac:spMkLst>
            <pc:docMk/>
            <pc:sldMk cId="0" sldId="316"/>
            <ac:spMk id="1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3:17.647" v="227" actId="1076"/>
          <ac:spMkLst>
            <pc:docMk/>
            <pc:sldMk cId="0" sldId="316"/>
            <ac:spMk id="1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3:17.647" v="227" actId="1076"/>
          <ac:spMkLst>
            <pc:docMk/>
            <pc:sldMk cId="0" sldId="316"/>
            <ac:spMk id="16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3:17.647" v="227" actId="1076"/>
          <ac:spMkLst>
            <pc:docMk/>
            <pc:sldMk cId="0" sldId="316"/>
            <ac:spMk id="17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3:17.647" v="227" actId="1076"/>
          <ac:spMkLst>
            <pc:docMk/>
            <pc:sldMk cId="0" sldId="316"/>
            <ac:spMk id="18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3:17.647" v="227" actId="1076"/>
          <ac:spMkLst>
            <pc:docMk/>
            <pc:sldMk cId="0" sldId="316"/>
            <ac:spMk id="19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3:17.647" v="227" actId="1076"/>
          <ac:spMkLst>
            <pc:docMk/>
            <pc:sldMk cId="0" sldId="316"/>
            <ac:spMk id="20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3:17.647" v="227" actId="1076"/>
          <ac:spMkLst>
            <pc:docMk/>
            <pc:sldMk cId="0" sldId="316"/>
            <ac:spMk id="21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3:17.647" v="227" actId="1076"/>
          <ac:spMkLst>
            <pc:docMk/>
            <pc:sldMk cId="0" sldId="316"/>
            <ac:spMk id="2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3:17.647" v="227" actId="1076"/>
          <ac:spMkLst>
            <pc:docMk/>
            <pc:sldMk cId="0" sldId="316"/>
            <ac:spMk id="2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3:17.647" v="227" actId="1076"/>
          <ac:spMkLst>
            <pc:docMk/>
            <pc:sldMk cId="0" sldId="316"/>
            <ac:spMk id="2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3:17.647" v="227" actId="1076"/>
          <ac:spMkLst>
            <pc:docMk/>
            <pc:sldMk cId="0" sldId="316"/>
            <ac:spMk id="26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3:17.647" v="227" actId="1076"/>
          <ac:spMkLst>
            <pc:docMk/>
            <pc:sldMk cId="0" sldId="316"/>
            <ac:spMk id="27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3:17.647" v="227" actId="1076"/>
          <ac:spMkLst>
            <pc:docMk/>
            <pc:sldMk cId="0" sldId="316"/>
            <ac:spMk id="28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3:17.647" v="227" actId="1076"/>
          <ac:spMkLst>
            <pc:docMk/>
            <pc:sldMk cId="0" sldId="316"/>
            <ac:spMk id="29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3:17.647" v="227" actId="1076"/>
          <ac:spMkLst>
            <pc:docMk/>
            <pc:sldMk cId="0" sldId="316"/>
            <ac:spMk id="30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3:17.647" v="227" actId="1076"/>
          <ac:spMkLst>
            <pc:docMk/>
            <pc:sldMk cId="0" sldId="316"/>
            <ac:spMk id="31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3:17.647" v="227" actId="1076"/>
          <ac:spMkLst>
            <pc:docMk/>
            <pc:sldMk cId="0" sldId="316"/>
            <ac:spMk id="3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3:17.647" v="227" actId="1076"/>
          <ac:spMkLst>
            <pc:docMk/>
            <pc:sldMk cId="0" sldId="316"/>
            <ac:spMk id="3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3:17.647" v="227" actId="1076"/>
          <ac:spMkLst>
            <pc:docMk/>
            <pc:sldMk cId="0" sldId="316"/>
            <ac:spMk id="3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33:17.647" v="227" actId="1076"/>
          <ac:spMkLst>
            <pc:docMk/>
            <pc:sldMk cId="0" sldId="316"/>
            <ac:spMk id="35" creationId="{00000000-0000-0000-0000-000000000000}"/>
          </ac:spMkLst>
        </pc:spChg>
        <pc:graphicFrameChg chg="mod">
          <ac:chgData name="hue.tathikim@hust.edu.vn" userId="af176dfe-ebe0-47e4-99a4-e0f4d40f7313" providerId="ADAL" clId="{A4021434-6F61-430F-91B5-0ECC07AD5CBD}" dt="2021-03-08T16:36:24.854" v="318"/>
          <ac:graphicFrameMkLst>
            <pc:docMk/>
            <pc:sldMk cId="0" sldId="316"/>
            <ac:graphicFrameMk id="22" creationId="{00000000-0000-0000-0000-000000000000}"/>
          </ac:graphicFrameMkLst>
        </pc:graphicFrameChg>
        <pc:graphicFrameChg chg="mod">
          <ac:chgData name="hue.tathikim@hust.edu.vn" userId="af176dfe-ebe0-47e4-99a4-e0f4d40f7313" providerId="ADAL" clId="{A4021434-6F61-430F-91B5-0ECC07AD5CBD}" dt="2021-03-08T16:36:48.850" v="319"/>
          <ac:graphicFrameMkLst>
            <pc:docMk/>
            <pc:sldMk cId="0" sldId="316"/>
            <ac:graphicFrameMk id="36" creationId="{00000000-0000-0000-0000-000000000000}"/>
          </ac:graphicFrameMkLst>
        </pc:graphicFrameChg>
      </pc:sldChg>
      <pc:sldChg chg="delSp modSp add mod">
        <pc:chgData name="hue.tathikim@hust.edu.vn" userId="af176dfe-ebe0-47e4-99a4-e0f4d40f7313" providerId="ADAL" clId="{A4021434-6F61-430F-91B5-0ECC07AD5CBD}" dt="2021-03-08T16:39:11.612" v="337" actId="1076"/>
        <pc:sldMkLst>
          <pc:docMk/>
          <pc:sldMk cId="0" sldId="317"/>
        </pc:sldMkLst>
        <pc:spChg chg="del">
          <ac:chgData name="hue.tathikim@hust.edu.vn" userId="af176dfe-ebe0-47e4-99a4-e0f4d40f7313" providerId="ADAL" clId="{A4021434-6F61-430F-91B5-0ECC07AD5CBD}" dt="2021-03-08T16:37:38.591" v="333" actId="478"/>
          <ac:spMkLst>
            <pc:docMk/>
            <pc:sldMk cId="0" sldId="317"/>
            <ac:spMk id="36" creationId="{93FB54F6-FB44-4639-AB5C-A76571F020D0}"/>
          </ac:spMkLst>
        </pc:spChg>
        <pc:grpChg chg="mod">
          <ac:chgData name="hue.tathikim@hust.edu.vn" userId="af176dfe-ebe0-47e4-99a4-e0f4d40f7313" providerId="ADAL" clId="{A4021434-6F61-430F-91B5-0ECC07AD5CBD}" dt="2021-03-08T16:33:58.522" v="230" actId="1076"/>
          <ac:grpSpMkLst>
            <pc:docMk/>
            <pc:sldMk cId="0" sldId="317"/>
            <ac:grpSpMk id="3" creationId="{00000000-0000-0000-0000-000000000000}"/>
          </ac:grpSpMkLst>
        </pc:grpChg>
        <pc:graphicFrameChg chg="mod modGraphic">
          <ac:chgData name="hue.tathikim@hust.edu.vn" userId="af176dfe-ebe0-47e4-99a4-e0f4d40f7313" providerId="ADAL" clId="{A4021434-6F61-430F-91B5-0ECC07AD5CBD}" dt="2021-03-08T16:39:11.612" v="337" actId="1076"/>
          <ac:graphicFrameMkLst>
            <pc:docMk/>
            <pc:sldMk cId="0" sldId="317"/>
            <ac:graphicFrameMk id="34" creationId="{00000000-0000-0000-0000-000000000000}"/>
          </ac:graphicFrameMkLst>
        </pc:graphicFrameChg>
        <pc:picChg chg="mod">
          <ac:chgData name="hue.tathikim@hust.edu.vn" userId="af176dfe-ebe0-47e4-99a4-e0f4d40f7313" providerId="ADAL" clId="{A4021434-6F61-430F-91B5-0ECC07AD5CBD}" dt="2021-03-08T16:39:08.398" v="336" actId="1440"/>
          <ac:picMkLst>
            <pc:docMk/>
            <pc:sldMk cId="0" sldId="317"/>
            <ac:picMk id="28" creationId="{00000000-0000-0000-0000-000000000000}"/>
          </ac:picMkLst>
        </pc:picChg>
      </pc:sldChg>
      <pc:sldChg chg="addSp delSp modSp add mod">
        <pc:chgData name="hue.tathikim@hust.edu.vn" userId="af176dfe-ebe0-47e4-99a4-e0f4d40f7313" providerId="ADAL" clId="{A4021434-6F61-430F-91B5-0ECC07AD5CBD}" dt="2021-03-08T16:42:27.442" v="357" actId="20577"/>
        <pc:sldMkLst>
          <pc:docMk/>
          <pc:sldMk cId="0" sldId="318"/>
        </pc:sldMkLst>
        <pc:spChg chg="add del mod">
          <ac:chgData name="hue.tathikim@hust.edu.vn" userId="af176dfe-ebe0-47e4-99a4-e0f4d40f7313" providerId="ADAL" clId="{A4021434-6F61-430F-91B5-0ECC07AD5CBD}" dt="2021-03-08T16:39:40.856" v="342" actId="478"/>
          <ac:spMkLst>
            <pc:docMk/>
            <pc:sldMk cId="0" sldId="318"/>
            <ac:spMk id="69" creationId="{00000000-0000-0000-0000-000000000000}"/>
          </ac:spMkLst>
        </pc:spChg>
        <pc:spChg chg="add del mod">
          <ac:chgData name="hue.tathikim@hust.edu.vn" userId="af176dfe-ebe0-47e4-99a4-e0f4d40f7313" providerId="ADAL" clId="{A4021434-6F61-430F-91B5-0ECC07AD5CBD}" dt="2021-03-08T16:39:54.551" v="346" actId="1076"/>
          <ac:spMkLst>
            <pc:docMk/>
            <pc:sldMk cId="0" sldId="318"/>
            <ac:spMk id="70" creationId="{00000000-0000-0000-0000-000000000000}"/>
          </ac:spMkLst>
        </pc:spChg>
        <pc:spChg chg="add del mod">
          <ac:chgData name="hue.tathikim@hust.edu.vn" userId="af176dfe-ebe0-47e4-99a4-e0f4d40f7313" providerId="ADAL" clId="{A4021434-6F61-430F-91B5-0ECC07AD5CBD}" dt="2021-03-08T16:39:50.033" v="344" actId="1076"/>
          <ac:spMkLst>
            <pc:docMk/>
            <pc:sldMk cId="0" sldId="318"/>
            <ac:spMk id="71" creationId="{828606BF-4D6F-4CF7-BF2A-3D3D0FC94065}"/>
          </ac:spMkLst>
        </pc:spChg>
        <pc:spChg chg="add del mod">
          <ac:chgData name="hue.tathikim@hust.edu.vn" userId="af176dfe-ebe0-47e4-99a4-e0f4d40f7313" providerId="ADAL" clId="{A4021434-6F61-430F-91B5-0ECC07AD5CBD}" dt="2021-03-08T16:39:45.780" v="343" actId="478"/>
          <ac:spMkLst>
            <pc:docMk/>
            <pc:sldMk cId="0" sldId="318"/>
            <ac:spMk id="72" creationId="{6ACEDA22-34EC-43DD-953E-58862F2D8F9A}"/>
          </ac:spMkLst>
        </pc:spChg>
        <pc:spChg chg="add del mod">
          <ac:chgData name="hue.tathikim@hust.edu.vn" userId="af176dfe-ebe0-47e4-99a4-e0f4d40f7313" providerId="ADAL" clId="{A4021434-6F61-430F-91B5-0ECC07AD5CBD}" dt="2021-03-08T16:39:57.499" v="347" actId="1076"/>
          <ac:spMkLst>
            <pc:docMk/>
            <pc:sldMk cId="0" sldId="318"/>
            <ac:spMk id="73" creationId="{C4DA2A00-9E19-43CF-BB8E-BE6EF2C8AE1D}"/>
          </ac:spMkLst>
        </pc:spChg>
        <pc:grpChg chg="add del mod">
          <ac:chgData name="hue.tathikim@hust.edu.vn" userId="af176dfe-ebe0-47e4-99a4-e0f4d40f7313" providerId="ADAL" clId="{A4021434-6F61-430F-91B5-0ECC07AD5CBD}" dt="2021-03-08T16:39:40.856" v="342" actId="478"/>
          <ac:grpSpMkLst>
            <pc:docMk/>
            <pc:sldMk cId="0" sldId="318"/>
            <ac:grpSpMk id="3" creationId="{00000000-0000-0000-0000-000000000000}"/>
          </ac:grpSpMkLst>
        </pc:grpChg>
        <pc:grpChg chg="add del mod">
          <ac:chgData name="hue.tathikim@hust.edu.vn" userId="af176dfe-ebe0-47e4-99a4-e0f4d40f7313" providerId="ADAL" clId="{A4021434-6F61-430F-91B5-0ECC07AD5CBD}" dt="2021-03-08T16:39:40.856" v="342" actId="478"/>
          <ac:grpSpMkLst>
            <pc:docMk/>
            <pc:sldMk cId="0" sldId="318"/>
            <ac:grpSpMk id="65" creationId="{00000000-0000-0000-0000-000000000000}"/>
          </ac:grpSpMkLst>
        </pc:grpChg>
        <pc:graphicFrameChg chg="add del mod modGraphic">
          <ac:chgData name="hue.tathikim@hust.edu.vn" userId="af176dfe-ebe0-47e4-99a4-e0f4d40f7313" providerId="ADAL" clId="{A4021434-6F61-430F-91B5-0ECC07AD5CBD}" dt="2021-03-08T16:42:27.442" v="357" actId="20577"/>
          <ac:graphicFrameMkLst>
            <pc:docMk/>
            <pc:sldMk cId="0" sldId="318"/>
            <ac:graphicFrameMk id="64" creationId="{00000000-0000-0000-0000-000000000000}"/>
          </ac:graphicFrameMkLst>
        </pc:graphicFrameChg>
      </pc:sldChg>
      <pc:sldChg chg="add del">
        <pc:chgData name="hue.tathikim@hust.edu.vn" userId="af176dfe-ebe0-47e4-99a4-e0f4d40f7313" providerId="ADAL" clId="{A4021434-6F61-430F-91B5-0ECC07AD5CBD}" dt="2021-03-08T16:41:24.833" v="348" actId="47"/>
        <pc:sldMkLst>
          <pc:docMk/>
          <pc:sldMk cId="0" sldId="319"/>
        </pc:sldMkLst>
      </pc:sldChg>
      <pc:sldChg chg="delSp modSp add mod">
        <pc:chgData name="hue.tathikim@hust.edu.vn" userId="af176dfe-ebe0-47e4-99a4-e0f4d40f7313" providerId="ADAL" clId="{A4021434-6F61-430F-91B5-0ECC07AD5CBD}" dt="2021-03-08T16:41:52.393" v="355" actId="478"/>
        <pc:sldMkLst>
          <pc:docMk/>
          <pc:sldMk cId="0" sldId="320"/>
        </pc:sldMkLst>
        <pc:spChg chg="mod">
          <ac:chgData name="hue.tathikim@hust.edu.vn" userId="af176dfe-ebe0-47e4-99a4-e0f4d40f7313" providerId="ADAL" clId="{A4021434-6F61-430F-91B5-0ECC07AD5CBD}" dt="2021-03-08T16:41:29.431" v="349" actId="14100"/>
          <ac:spMkLst>
            <pc:docMk/>
            <pc:sldMk cId="0" sldId="320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41:33.452" v="351" actId="113"/>
          <ac:spMkLst>
            <pc:docMk/>
            <pc:sldMk cId="0" sldId="320"/>
            <ac:spMk id="3" creationId="{00000000-0000-0000-0000-000000000000}"/>
          </ac:spMkLst>
        </pc:spChg>
        <pc:spChg chg="del">
          <ac:chgData name="hue.tathikim@hust.edu.vn" userId="af176dfe-ebe0-47e4-99a4-e0f4d40f7313" providerId="ADAL" clId="{A4021434-6F61-430F-91B5-0ECC07AD5CBD}" dt="2021-03-08T16:41:52.393" v="355" actId="478"/>
          <ac:spMkLst>
            <pc:docMk/>
            <pc:sldMk cId="0" sldId="320"/>
            <ac:spMk id="5" creationId="{95D0210D-255C-484A-9B3A-6C52510F30EC}"/>
          </ac:spMkLst>
        </pc:spChg>
      </pc:sldChg>
      <pc:sldChg chg="delSp modSp add mod">
        <pc:chgData name="hue.tathikim@hust.edu.vn" userId="af176dfe-ebe0-47e4-99a4-e0f4d40f7313" providerId="ADAL" clId="{A4021434-6F61-430F-91B5-0ECC07AD5CBD}" dt="2021-03-08T16:48:54.226" v="497" actId="113"/>
        <pc:sldMkLst>
          <pc:docMk/>
          <pc:sldMk cId="0" sldId="321"/>
        </pc:sldMkLst>
        <pc:spChg chg="mod">
          <ac:chgData name="hue.tathikim@hust.edu.vn" userId="af176dfe-ebe0-47e4-99a4-e0f4d40f7313" providerId="ADAL" clId="{A4021434-6F61-430F-91B5-0ECC07AD5CBD}" dt="2021-03-08T16:48:45.151" v="495" actId="1076"/>
          <ac:spMkLst>
            <pc:docMk/>
            <pc:sldMk cId="0" sldId="321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48:54.226" v="497" actId="113"/>
          <ac:spMkLst>
            <pc:docMk/>
            <pc:sldMk cId="0" sldId="321"/>
            <ac:spMk id="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42:55.849" v="358" actId="1076"/>
          <ac:spMkLst>
            <pc:docMk/>
            <pc:sldMk cId="0" sldId="321"/>
            <ac:spMk id="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42:55.849" v="358" actId="1076"/>
          <ac:spMkLst>
            <pc:docMk/>
            <pc:sldMk cId="0" sldId="321"/>
            <ac:spMk id="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47:25.497" v="462" actId="6549"/>
          <ac:spMkLst>
            <pc:docMk/>
            <pc:sldMk cId="0" sldId="321"/>
            <ac:spMk id="7" creationId="{00000000-0000-0000-0000-000000000000}"/>
          </ac:spMkLst>
        </pc:spChg>
        <pc:spChg chg="del">
          <ac:chgData name="hue.tathikim@hust.edu.vn" userId="af176dfe-ebe0-47e4-99a4-e0f4d40f7313" providerId="ADAL" clId="{A4021434-6F61-430F-91B5-0ECC07AD5CBD}" dt="2021-03-08T16:41:48.302" v="354" actId="478"/>
          <ac:spMkLst>
            <pc:docMk/>
            <pc:sldMk cId="0" sldId="321"/>
            <ac:spMk id="9" creationId="{5E1F6EB7-47CD-478E-A152-DDFF0F1BE426}"/>
          </ac:spMkLst>
        </pc:spChg>
        <pc:graphicFrameChg chg="mod modGraphic">
          <ac:chgData name="hue.tathikim@hust.edu.vn" userId="af176dfe-ebe0-47e4-99a4-e0f4d40f7313" providerId="ADAL" clId="{A4021434-6F61-430F-91B5-0ECC07AD5CBD}" dt="2021-03-08T16:48:31.460" v="494" actId="1076"/>
          <ac:graphicFrameMkLst>
            <pc:docMk/>
            <pc:sldMk cId="0" sldId="321"/>
            <ac:graphicFrameMk id="6" creationId="{00000000-0000-0000-0000-000000000000}"/>
          </ac:graphicFrameMkLst>
        </pc:graphicFrameChg>
      </pc:sldChg>
      <pc:sldChg chg="delSp modSp add mod">
        <pc:chgData name="hue.tathikim@hust.edu.vn" userId="af176dfe-ebe0-47e4-99a4-e0f4d40f7313" providerId="ADAL" clId="{A4021434-6F61-430F-91B5-0ECC07AD5CBD}" dt="2021-03-08T16:49:12.293" v="499" actId="478"/>
        <pc:sldMkLst>
          <pc:docMk/>
          <pc:sldMk cId="0" sldId="322"/>
        </pc:sldMkLst>
        <pc:spChg chg="mod">
          <ac:chgData name="hue.tathikim@hust.edu.vn" userId="af176dfe-ebe0-47e4-99a4-e0f4d40f7313" providerId="ADAL" clId="{A4021434-6F61-430F-91B5-0ECC07AD5CBD}" dt="2021-03-08T16:49:02.393" v="498" actId="113"/>
          <ac:spMkLst>
            <pc:docMk/>
            <pc:sldMk cId="0" sldId="322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45:17.642" v="369" actId="1076"/>
          <ac:spMkLst>
            <pc:docMk/>
            <pc:sldMk cId="0" sldId="322"/>
            <ac:spMk id="9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45:17.642" v="369" actId="1076"/>
          <ac:spMkLst>
            <pc:docMk/>
            <pc:sldMk cId="0" sldId="322"/>
            <ac:spMk id="10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45:17.642" v="369" actId="1076"/>
          <ac:spMkLst>
            <pc:docMk/>
            <pc:sldMk cId="0" sldId="322"/>
            <ac:spMk id="11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45:17.642" v="369" actId="1076"/>
          <ac:spMkLst>
            <pc:docMk/>
            <pc:sldMk cId="0" sldId="322"/>
            <ac:spMk id="1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45:17.642" v="369" actId="1076"/>
          <ac:spMkLst>
            <pc:docMk/>
            <pc:sldMk cId="0" sldId="322"/>
            <ac:spMk id="1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45:17.642" v="369" actId="1076"/>
          <ac:spMkLst>
            <pc:docMk/>
            <pc:sldMk cId="0" sldId="322"/>
            <ac:spMk id="1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45:17.642" v="369" actId="1076"/>
          <ac:spMkLst>
            <pc:docMk/>
            <pc:sldMk cId="0" sldId="322"/>
            <ac:spMk id="1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45:17.642" v="369" actId="1076"/>
          <ac:spMkLst>
            <pc:docMk/>
            <pc:sldMk cId="0" sldId="322"/>
            <ac:spMk id="16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45:17.642" v="369" actId="1076"/>
          <ac:spMkLst>
            <pc:docMk/>
            <pc:sldMk cId="0" sldId="322"/>
            <ac:spMk id="18" creationId="{00000000-0000-0000-0000-000000000000}"/>
          </ac:spMkLst>
        </pc:spChg>
        <pc:spChg chg="del">
          <ac:chgData name="hue.tathikim@hust.edu.vn" userId="af176dfe-ebe0-47e4-99a4-e0f4d40f7313" providerId="ADAL" clId="{A4021434-6F61-430F-91B5-0ECC07AD5CBD}" dt="2021-03-08T16:49:12.293" v="499" actId="478"/>
          <ac:spMkLst>
            <pc:docMk/>
            <pc:sldMk cId="0" sldId="322"/>
            <ac:spMk id="20" creationId="{2C0A7B49-024F-4E37-9580-EB8354543957}"/>
          </ac:spMkLst>
        </pc:spChg>
        <pc:grpChg chg="mod">
          <ac:chgData name="hue.tathikim@hust.edu.vn" userId="af176dfe-ebe0-47e4-99a4-e0f4d40f7313" providerId="ADAL" clId="{A4021434-6F61-430F-91B5-0ECC07AD5CBD}" dt="2021-03-08T16:45:17.642" v="369" actId="1076"/>
          <ac:grpSpMkLst>
            <pc:docMk/>
            <pc:sldMk cId="0" sldId="322"/>
            <ac:grpSpMk id="3" creationId="{00000000-0000-0000-0000-000000000000}"/>
          </ac:grpSpMkLst>
        </pc:grpChg>
        <pc:graphicFrameChg chg="mod">
          <ac:chgData name="hue.tathikim@hust.edu.vn" userId="af176dfe-ebe0-47e4-99a4-e0f4d40f7313" providerId="ADAL" clId="{A4021434-6F61-430F-91B5-0ECC07AD5CBD}" dt="2021-03-08T16:45:17.642" v="369" actId="1076"/>
          <ac:graphicFrameMkLst>
            <pc:docMk/>
            <pc:sldMk cId="0" sldId="322"/>
            <ac:graphicFrameMk id="17" creationId="{00000000-0000-0000-0000-000000000000}"/>
          </ac:graphicFrameMkLst>
        </pc:graphicFrameChg>
      </pc:sldChg>
      <pc:sldChg chg="addSp delSp modSp add mod">
        <pc:chgData name="hue.tathikim@hust.edu.vn" userId="af176dfe-ebe0-47e4-99a4-e0f4d40f7313" providerId="ADAL" clId="{A4021434-6F61-430F-91B5-0ECC07AD5CBD}" dt="2021-03-08T16:49:44.363" v="507" actId="113"/>
        <pc:sldMkLst>
          <pc:docMk/>
          <pc:sldMk cId="0" sldId="323"/>
        </pc:sldMkLst>
        <pc:spChg chg="mod">
          <ac:chgData name="hue.tathikim@hust.edu.vn" userId="af176dfe-ebe0-47e4-99a4-e0f4d40f7313" providerId="ADAL" clId="{A4021434-6F61-430F-91B5-0ECC07AD5CBD}" dt="2021-03-08T16:49:44.363" v="507" actId="113"/>
          <ac:spMkLst>
            <pc:docMk/>
            <pc:sldMk cId="0" sldId="323"/>
            <ac:spMk id="2" creationId="{00000000-0000-0000-0000-000000000000}"/>
          </ac:spMkLst>
        </pc:spChg>
        <pc:spChg chg="add del mod">
          <ac:chgData name="hue.tathikim@hust.edu.vn" userId="af176dfe-ebe0-47e4-99a4-e0f4d40f7313" providerId="ADAL" clId="{A4021434-6F61-430F-91B5-0ECC07AD5CBD}" dt="2021-03-08T16:49:28.296" v="502" actId="478"/>
          <ac:spMkLst>
            <pc:docMk/>
            <pc:sldMk cId="0" sldId="323"/>
            <ac:spMk id="3" creationId="{00000000-0000-0000-0000-000000000000}"/>
          </ac:spMkLst>
        </pc:spChg>
        <pc:spChg chg="add del mod">
          <ac:chgData name="hue.tathikim@hust.edu.vn" userId="af176dfe-ebe0-47e4-99a4-e0f4d40f7313" providerId="ADAL" clId="{A4021434-6F61-430F-91B5-0ECC07AD5CBD}" dt="2021-03-08T16:49:28.296" v="502" actId="478"/>
          <ac:spMkLst>
            <pc:docMk/>
            <pc:sldMk cId="0" sldId="323"/>
            <ac:spMk id="4" creationId="{00000000-0000-0000-0000-000000000000}"/>
          </ac:spMkLst>
        </pc:spChg>
        <pc:spChg chg="add del mod">
          <ac:chgData name="hue.tathikim@hust.edu.vn" userId="af176dfe-ebe0-47e4-99a4-e0f4d40f7313" providerId="ADAL" clId="{A4021434-6F61-430F-91B5-0ECC07AD5CBD}" dt="2021-03-08T16:49:28.296" v="502" actId="478"/>
          <ac:spMkLst>
            <pc:docMk/>
            <pc:sldMk cId="0" sldId="323"/>
            <ac:spMk id="58" creationId="{00000000-0000-0000-0000-000000000000}"/>
          </ac:spMkLst>
        </pc:spChg>
        <pc:spChg chg="add del mod">
          <ac:chgData name="hue.tathikim@hust.edu.vn" userId="af176dfe-ebe0-47e4-99a4-e0f4d40f7313" providerId="ADAL" clId="{A4021434-6F61-430F-91B5-0ECC07AD5CBD}" dt="2021-03-08T16:49:36.498" v="504" actId="1076"/>
          <ac:spMkLst>
            <pc:docMk/>
            <pc:sldMk cId="0" sldId="323"/>
            <ac:spMk id="59" creationId="{B7B82F17-E21F-4F1B-8265-CF279C1A9932}"/>
          </ac:spMkLst>
        </pc:spChg>
        <pc:spChg chg="add del mod">
          <ac:chgData name="hue.tathikim@hust.edu.vn" userId="af176dfe-ebe0-47e4-99a4-e0f4d40f7313" providerId="ADAL" clId="{A4021434-6F61-430F-91B5-0ECC07AD5CBD}" dt="2021-03-08T16:49:32.689" v="503" actId="478"/>
          <ac:spMkLst>
            <pc:docMk/>
            <pc:sldMk cId="0" sldId="323"/>
            <ac:spMk id="60" creationId="{54F093DF-CC18-4A09-BD57-E261CDB7BF79}"/>
          </ac:spMkLst>
        </pc:spChg>
        <pc:spChg chg="add del mod">
          <ac:chgData name="hue.tathikim@hust.edu.vn" userId="af176dfe-ebe0-47e4-99a4-e0f4d40f7313" providerId="ADAL" clId="{A4021434-6F61-430F-91B5-0ECC07AD5CBD}" dt="2021-03-08T16:49:39.619" v="505" actId="1076"/>
          <ac:spMkLst>
            <pc:docMk/>
            <pc:sldMk cId="0" sldId="323"/>
            <ac:spMk id="61" creationId="{A1DD2F76-989C-4E9E-8B36-48586B1AF5B0}"/>
          </ac:spMkLst>
        </pc:spChg>
        <pc:grpChg chg="add del mod">
          <ac:chgData name="hue.tathikim@hust.edu.vn" userId="af176dfe-ebe0-47e4-99a4-e0f4d40f7313" providerId="ADAL" clId="{A4021434-6F61-430F-91B5-0ECC07AD5CBD}" dt="2021-03-08T16:49:28.296" v="502" actId="478"/>
          <ac:grpSpMkLst>
            <pc:docMk/>
            <pc:sldMk cId="0" sldId="323"/>
            <ac:grpSpMk id="5" creationId="{00000000-0000-0000-0000-000000000000}"/>
          </ac:grpSpMkLst>
        </pc:grpChg>
        <pc:grpChg chg="add del mod">
          <ac:chgData name="hue.tathikim@hust.edu.vn" userId="af176dfe-ebe0-47e4-99a4-e0f4d40f7313" providerId="ADAL" clId="{A4021434-6F61-430F-91B5-0ECC07AD5CBD}" dt="2021-03-08T16:49:28.296" v="502" actId="478"/>
          <ac:grpSpMkLst>
            <pc:docMk/>
            <pc:sldMk cId="0" sldId="323"/>
            <ac:grpSpMk id="55" creationId="{00000000-0000-0000-0000-000000000000}"/>
          </ac:grpSpMkLst>
        </pc:grpChg>
        <pc:graphicFrameChg chg="add del mod">
          <ac:chgData name="hue.tathikim@hust.edu.vn" userId="af176dfe-ebe0-47e4-99a4-e0f4d40f7313" providerId="ADAL" clId="{A4021434-6F61-430F-91B5-0ECC07AD5CBD}" dt="2021-03-08T16:49:28.296" v="502" actId="478"/>
          <ac:graphicFrameMkLst>
            <pc:docMk/>
            <pc:sldMk cId="0" sldId="323"/>
            <ac:graphicFrameMk id="54" creationId="{00000000-0000-0000-0000-000000000000}"/>
          </ac:graphicFrameMkLst>
        </pc:graphicFrameChg>
      </pc:sldChg>
      <pc:sldChg chg="add del">
        <pc:chgData name="hue.tathikim@hust.edu.vn" userId="af176dfe-ebe0-47e4-99a4-e0f4d40f7313" providerId="ADAL" clId="{A4021434-6F61-430F-91B5-0ECC07AD5CBD}" dt="2021-03-08T16:49:47.286" v="508" actId="47"/>
        <pc:sldMkLst>
          <pc:docMk/>
          <pc:sldMk cId="0" sldId="324"/>
        </pc:sldMkLst>
      </pc:sldChg>
      <pc:sldChg chg="delSp modSp add mod">
        <pc:chgData name="hue.tathikim@hust.edu.vn" userId="af176dfe-ebe0-47e4-99a4-e0f4d40f7313" providerId="ADAL" clId="{A4021434-6F61-430F-91B5-0ECC07AD5CBD}" dt="2021-03-08T16:50:25.600" v="516" actId="478"/>
        <pc:sldMkLst>
          <pc:docMk/>
          <pc:sldMk cId="0" sldId="325"/>
        </pc:sldMkLst>
        <pc:spChg chg="mod">
          <ac:chgData name="hue.tathikim@hust.edu.vn" userId="af176dfe-ebe0-47e4-99a4-e0f4d40f7313" providerId="ADAL" clId="{A4021434-6F61-430F-91B5-0ECC07AD5CBD}" dt="2021-03-08T16:50:18.332" v="514" actId="1076"/>
          <ac:spMkLst>
            <pc:docMk/>
            <pc:sldMk cId="0" sldId="325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49:52.510" v="510" actId="113"/>
          <ac:spMkLst>
            <pc:docMk/>
            <pc:sldMk cId="0" sldId="325"/>
            <ac:spMk id="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0:23.634" v="515" actId="1076"/>
          <ac:spMkLst>
            <pc:docMk/>
            <pc:sldMk cId="0" sldId="325"/>
            <ac:spMk id="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0:23.634" v="515" actId="1076"/>
          <ac:spMkLst>
            <pc:docMk/>
            <pc:sldMk cId="0" sldId="325"/>
            <ac:spMk id="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0:23.634" v="515" actId="1076"/>
          <ac:spMkLst>
            <pc:docMk/>
            <pc:sldMk cId="0" sldId="325"/>
            <ac:spMk id="6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0:23.634" v="515" actId="1076"/>
          <ac:spMkLst>
            <pc:docMk/>
            <pc:sldMk cId="0" sldId="325"/>
            <ac:spMk id="7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0:23.634" v="515" actId="1076"/>
          <ac:spMkLst>
            <pc:docMk/>
            <pc:sldMk cId="0" sldId="325"/>
            <ac:spMk id="8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0:23.634" v="515" actId="1076"/>
          <ac:spMkLst>
            <pc:docMk/>
            <pc:sldMk cId="0" sldId="325"/>
            <ac:spMk id="9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0:23.634" v="515" actId="1076"/>
          <ac:spMkLst>
            <pc:docMk/>
            <pc:sldMk cId="0" sldId="325"/>
            <ac:spMk id="10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0:23.634" v="515" actId="1076"/>
          <ac:spMkLst>
            <pc:docMk/>
            <pc:sldMk cId="0" sldId="325"/>
            <ac:spMk id="11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0:23.634" v="515" actId="1076"/>
          <ac:spMkLst>
            <pc:docMk/>
            <pc:sldMk cId="0" sldId="325"/>
            <ac:spMk id="13" creationId="{00000000-0000-0000-0000-000000000000}"/>
          </ac:spMkLst>
        </pc:spChg>
        <pc:spChg chg="del">
          <ac:chgData name="hue.tathikim@hust.edu.vn" userId="af176dfe-ebe0-47e4-99a4-e0f4d40f7313" providerId="ADAL" clId="{A4021434-6F61-430F-91B5-0ECC07AD5CBD}" dt="2021-03-08T16:50:25.600" v="516" actId="478"/>
          <ac:spMkLst>
            <pc:docMk/>
            <pc:sldMk cId="0" sldId="325"/>
            <ac:spMk id="16" creationId="{C6C96FFC-0A43-493F-B591-D3079AE1727B}"/>
          </ac:spMkLst>
        </pc:spChg>
        <pc:graphicFrameChg chg="mod">
          <ac:chgData name="hue.tathikim@hust.edu.vn" userId="af176dfe-ebe0-47e4-99a4-e0f4d40f7313" providerId="ADAL" clId="{A4021434-6F61-430F-91B5-0ECC07AD5CBD}" dt="2021-03-08T16:50:23.634" v="515" actId="1076"/>
          <ac:graphicFrameMkLst>
            <pc:docMk/>
            <pc:sldMk cId="0" sldId="325"/>
            <ac:graphicFrameMk id="12" creationId="{00000000-0000-0000-0000-000000000000}"/>
          </ac:graphicFrameMkLst>
        </pc:graphicFrameChg>
        <pc:picChg chg="del mod">
          <ac:chgData name="hue.tathikim@hust.edu.vn" userId="af176dfe-ebe0-47e4-99a4-e0f4d40f7313" providerId="ADAL" clId="{A4021434-6F61-430F-91B5-0ECC07AD5CBD}" dt="2021-03-08T16:50:12.173" v="512" actId="478"/>
          <ac:picMkLst>
            <pc:docMk/>
            <pc:sldMk cId="0" sldId="325"/>
            <ac:picMk id="14" creationId="{00000000-0000-0000-0000-000000000000}"/>
          </ac:picMkLst>
        </pc:picChg>
      </pc:sldChg>
      <pc:sldChg chg="delSp modSp add mod">
        <pc:chgData name="hue.tathikim@hust.edu.vn" userId="af176dfe-ebe0-47e4-99a4-e0f4d40f7313" providerId="ADAL" clId="{A4021434-6F61-430F-91B5-0ECC07AD5CBD}" dt="2021-03-08T16:50:44.069" v="519" actId="478"/>
        <pc:sldMkLst>
          <pc:docMk/>
          <pc:sldMk cId="0" sldId="326"/>
        </pc:sldMkLst>
        <pc:spChg chg="mod">
          <ac:chgData name="hue.tathikim@hust.edu.vn" userId="af176dfe-ebe0-47e4-99a4-e0f4d40f7313" providerId="ADAL" clId="{A4021434-6F61-430F-91B5-0ECC07AD5CBD}" dt="2021-03-08T16:50:34.755" v="517" actId="113"/>
          <ac:spMkLst>
            <pc:docMk/>
            <pc:sldMk cId="0" sldId="326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0:42.272" v="518" actId="1076"/>
          <ac:spMkLst>
            <pc:docMk/>
            <pc:sldMk cId="0" sldId="326"/>
            <ac:spMk id="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0:42.272" v="518" actId="1076"/>
          <ac:spMkLst>
            <pc:docMk/>
            <pc:sldMk cId="0" sldId="326"/>
            <ac:spMk id="6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0:42.272" v="518" actId="1076"/>
          <ac:spMkLst>
            <pc:docMk/>
            <pc:sldMk cId="0" sldId="326"/>
            <ac:spMk id="8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0:42.272" v="518" actId="1076"/>
          <ac:spMkLst>
            <pc:docMk/>
            <pc:sldMk cId="0" sldId="326"/>
            <ac:spMk id="1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0:42.272" v="518" actId="1076"/>
          <ac:spMkLst>
            <pc:docMk/>
            <pc:sldMk cId="0" sldId="326"/>
            <ac:spMk id="1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0:42.272" v="518" actId="1076"/>
          <ac:spMkLst>
            <pc:docMk/>
            <pc:sldMk cId="0" sldId="326"/>
            <ac:spMk id="1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0:42.272" v="518" actId="1076"/>
          <ac:spMkLst>
            <pc:docMk/>
            <pc:sldMk cId="0" sldId="326"/>
            <ac:spMk id="1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0:42.272" v="518" actId="1076"/>
          <ac:spMkLst>
            <pc:docMk/>
            <pc:sldMk cId="0" sldId="326"/>
            <ac:spMk id="16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0:42.272" v="518" actId="1076"/>
          <ac:spMkLst>
            <pc:docMk/>
            <pc:sldMk cId="0" sldId="326"/>
            <ac:spMk id="17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0:42.272" v="518" actId="1076"/>
          <ac:spMkLst>
            <pc:docMk/>
            <pc:sldMk cId="0" sldId="326"/>
            <ac:spMk id="18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0:42.272" v="518" actId="1076"/>
          <ac:spMkLst>
            <pc:docMk/>
            <pc:sldMk cId="0" sldId="326"/>
            <ac:spMk id="19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0:42.272" v="518" actId="1076"/>
          <ac:spMkLst>
            <pc:docMk/>
            <pc:sldMk cId="0" sldId="326"/>
            <ac:spMk id="20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0:42.272" v="518" actId="1076"/>
          <ac:spMkLst>
            <pc:docMk/>
            <pc:sldMk cId="0" sldId="326"/>
            <ac:spMk id="21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0:42.272" v="518" actId="1076"/>
          <ac:spMkLst>
            <pc:docMk/>
            <pc:sldMk cId="0" sldId="326"/>
            <ac:spMk id="2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0:42.272" v="518" actId="1076"/>
          <ac:spMkLst>
            <pc:docMk/>
            <pc:sldMk cId="0" sldId="326"/>
            <ac:spMk id="24" creationId="{00000000-0000-0000-0000-000000000000}"/>
          </ac:spMkLst>
        </pc:spChg>
        <pc:spChg chg="del">
          <ac:chgData name="hue.tathikim@hust.edu.vn" userId="af176dfe-ebe0-47e4-99a4-e0f4d40f7313" providerId="ADAL" clId="{A4021434-6F61-430F-91B5-0ECC07AD5CBD}" dt="2021-03-08T16:50:44.069" v="519" actId="478"/>
          <ac:spMkLst>
            <pc:docMk/>
            <pc:sldMk cId="0" sldId="326"/>
            <ac:spMk id="26" creationId="{8CFEC9E3-D987-4000-ACFF-7F1C3E6BF701}"/>
          </ac:spMkLst>
        </pc:spChg>
        <pc:grpChg chg="mod">
          <ac:chgData name="hue.tathikim@hust.edu.vn" userId="af176dfe-ebe0-47e4-99a4-e0f4d40f7313" providerId="ADAL" clId="{A4021434-6F61-430F-91B5-0ECC07AD5CBD}" dt="2021-03-08T16:50:42.272" v="518" actId="1076"/>
          <ac:grpSpMkLst>
            <pc:docMk/>
            <pc:sldMk cId="0" sldId="326"/>
            <ac:grpSpMk id="9" creationId="{00000000-0000-0000-0000-000000000000}"/>
          </ac:grpSpMkLst>
        </pc:grpChg>
        <pc:graphicFrameChg chg="mod">
          <ac:chgData name="hue.tathikim@hust.edu.vn" userId="af176dfe-ebe0-47e4-99a4-e0f4d40f7313" providerId="ADAL" clId="{A4021434-6F61-430F-91B5-0ECC07AD5CBD}" dt="2021-03-08T16:50:42.272" v="518" actId="1076"/>
          <ac:graphicFrameMkLst>
            <pc:docMk/>
            <pc:sldMk cId="0" sldId="326"/>
            <ac:graphicFrameMk id="23" creationId="{00000000-0000-0000-0000-000000000000}"/>
          </ac:graphicFrameMkLst>
        </pc:graphicFrameChg>
        <pc:picChg chg="mod">
          <ac:chgData name="hue.tathikim@hust.edu.vn" userId="af176dfe-ebe0-47e4-99a4-e0f4d40f7313" providerId="ADAL" clId="{A4021434-6F61-430F-91B5-0ECC07AD5CBD}" dt="2021-03-08T16:50:42.272" v="518" actId="1076"/>
          <ac:picMkLst>
            <pc:docMk/>
            <pc:sldMk cId="0" sldId="326"/>
            <ac:picMk id="3" creationId="{00000000-0000-0000-0000-000000000000}"/>
          </ac:picMkLst>
        </pc:picChg>
        <pc:picChg chg="mod">
          <ac:chgData name="hue.tathikim@hust.edu.vn" userId="af176dfe-ebe0-47e4-99a4-e0f4d40f7313" providerId="ADAL" clId="{A4021434-6F61-430F-91B5-0ECC07AD5CBD}" dt="2021-03-08T16:50:42.272" v="518" actId="1076"/>
          <ac:picMkLst>
            <pc:docMk/>
            <pc:sldMk cId="0" sldId="326"/>
            <ac:picMk id="5" creationId="{00000000-0000-0000-0000-000000000000}"/>
          </ac:picMkLst>
        </pc:picChg>
        <pc:picChg chg="mod">
          <ac:chgData name="hue.tathikim@hust.edu.vn" userId="af176dfe-ebe0-47e4-99a4-e0f4d40f7313" providerId="ADAL" clId="{A4021434-6F61-430F-91B5-0ECC07AD5CBD}" dt="2021-03-08T16:50:42.272" v="518" actId="1076"/>
          <ac:picMkLst>
            <pc:docMk/>
            <pc:sldMk cId="0" sldId="326"/>
            <ac:picMk id="7" creationId="{00000000-0000-0000-0000-000000000000}"/>
          </ac:picMkLst>
        </pc:picChg>
      </pc:sldChg>
      <pc:sldChg chg="delSp modSp add mod">
        <pc:chgData name="hue.tathikim@hust.edu.vn" userId="af176dfe-ebe0-47e4-99a4-e0f4d40f7313" providerId="ADAL" clId="{A4021434-6F61-430F-91B5-0ECC07AD5CBD}" dt="2021-03-08T16:51:45.850" v="532" actId="113"/>
        <pc:sldMkLst>
          <pc:docMk/>
          <pc:sldMk cId="0" sldId="327"/>
        </pc:sldMkLst>
        <pc:spChg chg="mod">
          <ac:chgData name="hue.tathikim@hust.edu.vn" userId="af176dfe-ebe0-47e4-99a4-e0f4d40f7313" providerId="ADAL" clId="{A4021434-6F61-430F-91B5-0ECC07AD5CBD}" dt="2021-03-08T16:51:43.012" v="531" actId="1076"/>
          <ac:spMkLst>
            <pc:docMk/>
            <pc:sldMk cId="0" sldId="327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1:45.850" v="532" actId="113"/>
          <ac:spMkLst>
            <pc:docMk/>
            <pc:sldMk cId="0" sldId="327"/>
            <ac:spMk id="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1:24.477" v="525" actId="1076"/>
          <ac:spMkLst>
            <pc:docMk/>
            <pc:sldMk cId="0" sldId="327"/>
            <ac:spMk id="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1:24.477" v="525" actId="1076"/>
          <ac:spMkLst>
            <pc:docMk/>
            <pc:sldMk cId="0" sldId="327"/>
            <ac:spMk id="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1:24.477" v="525" actId="1076"/>
          <ac:spMkLst>
            <pc:docMk/>
            <pc:sldMk cId="0" sldId="327"/>
            <ac:spMk id="3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1:24.477" v="525" actId="1076"/>
          <ac:spMkLst>
            <pc:docMk/>
            <pc:sldMk cId="0" sldId="327"/>
            <ac:spMk id="34" creationId="{00000000-0000-0000-0000-000000000000}"/>
          </ac:spMkLst>
        </pc:spChg>
        <pc:spChg chg="del">
          <ac:chgData name="hue.tathikim@hust.edu.vn" userId="af176dfe-ebe0-47e4-99a4-e0f4d40f7313" providerId="ADAL" clId="{A4021434-6F61-430F-91B5-0ECC07AD5CBD}" dt="2021-03-08T16:50:58.746" v="521" actId="478"/>
          <ac:spMkLst>
            <pc:docMk/>
            <pc:sldMk cId="0" sldId="327"/>
            <ac:spMk id="36" creationId="{B4DD1E27-57D9-4649-A6AE-3F14D96246C7}"/>
          </ac:spMkLst>
        </pc:spChg>
        <pc:grpChg chg="mod">
          <ac:chgData name="hue.tathikim@hust.edu.vn" userId="af176dfe-ebe0-47e4-99a4-e0f4d40f7313" providerId="ADAL" clId="{A4021434-6F61-430F-91B5-0ECC07AD5CBD}" dt="2021-03-08T16:51:24.477" v="525" actId="1076"/>
          <ac:grpSpMkLst>
            <pc:docMk/>
            <pc:sldMk cId="0" sldId="327"/>
            <ac:grpSpMk id="6" creationId="{00000000-0000-0000-0000-000000000000}"/>
          </ac:grpSpMkLst>
        </pc:grpChg>
        <pc:graphicFrameChg chg="mod">
          <ac:chgData name="hue.tathikim@hust.edu.vn" userId="af176dfe-ebe0-47e4-99a4-e0f4d40f7313" providerId="ADAL" clId="{A4021434-6F61-430F-91B5-0ECC07AD5CBD}" dt="2021-03-08T16:51:24.477" v="525" actId="1076"/>
          <ac:graphicFrameMkLst>
            <pc:docMk/>
            <pc:sldMk cId="0" sldId="327"/>
            <ac:graphicFrameMk id="32" creationId="{00000000-0000-0000-0000-000000000000}"/>
          </ac:graphicFrameMkLst>
        </pc:graphicFrameChg>
      </pc:sldChg>
      <pc:sldChg chg="add del">
        <pc:chgData name="hue.tathikim@hust.edu.vn" userId="af176dfe-ebe0-47e4-99a4-e0f4d40f7313" providerId="ADAL" clId="{A4021434-6F61-430F-91B5-0ECC07AD5CBD}" dt="2021-03-08T16:51:57.059" v="533" actId="47"/>
        <pc:sldMkLst>
          <pc:docMk/>
          <pc:sldMk cId="0" sldId="328"/>
        </pc:sldMkLst>
      </pc:sldChg>
      <pc:sldChg chg="delSp modSp add mod">
        <pc:chgData name="hue.tathikim@hust.edu.vn" userId="af176dfe-ebe0-47e4-99a4-e0f4d40f7313" providerId="ADAL" clId="{A4021434-6F61-430F-91B5-0ECC07AD5CBD}" dt="2021-03-08T16:52:15.144" v="537" actId="1076"/>
        <pc:sldMkLst>
          <pc:docMk/>
          <pc:sldMk cId="0" sldId="329"/>
        </pc:sldMkLst>
        <pc:spChg chg="mod">
          <ac:chgData name="hue.tathikim@hust.edu.vn" userId="af176dfe-ebe0-47e4-99a4-e0f4d40f7313" providerId="ADAL" clId="{A4021434-6F61-430F-91B5-0ECC07AD5CBD}" dt="2021-03-08T16:52:15.144" v="537" actId="1076"/>
          <ac:spMkLst>
            <pc:docMk/>
            <pc:sldMk cId="0" sldId="329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2:00.757" v="534" actId="113"/>
          <ac:spMkLst>
            <pc:docMk/>
            <pc:sldMk cId="0" sldId="329"/>
            <ac:spMk id="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2:15.144" v="537" actId="1076"/>
          <ac:spMkLst>
            <pc:docMk/>
            <pc:sldMk cId="0" sldId="329"/>
            <ac:spMk id="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2:15.144" v="537" actId="1076"/>
          <ac:spMkLst>
            <pc:docMk/>
            <pc:sldMk cId="0" sldId="329"/>
            <ac:spMk id="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2:15.144" v="537" actId="1076"/>
          <ac:spMkLst>
            <pc:docMk/>
            <pc:sldMk cId="0" sldId="329"/>
            <ac:spMk id="6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2:15.144" v="537" actId="1076"/>
          <ac:spMkLst>
            <pc:docMk/>
            <pc:sldMk cId="0" sldId="329"/>
            <ac:spMk id="8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2:15.144" v="537" actId="1076"/>
          <ac:spMkLst>
            <pc:docMk/>
            <pc:sldMk cId="0" sldId="329"/>
            <ac:spMk id="9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2:15.144" v="537" actId="1076"/>
          <ac:spMkLst>
            <pc:docMk/>
            <pc:sldMk cId="0" sldId="329"/>
            <ac:spMk id="10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2:15.144" v="537" actId="1076"/>
          <ac:spMkLst>
            <pc:docMk/>
            <pc:sldMk cId="0" sldId="329"/>
            <ac:spMk id="11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2:15.144" v="537" actId="1076"/>
          <ac:spMkLst>
            <pc:docMk/>
            <pc:sldMk cId="0" sldId="329"/>
            <ac:spMk id="1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2:15.144" v="537" actId="1076"/>
          <ac:spMkLst>
            <pc:docMk/>
            <pc:sldMk cId="0" sldId="329"/>
            <ac:spMk id="13" creationId="{00000000-0000-0000-0000-000000000000}"/>
          </ac:spMkLst>
        </pc:spChg>
        <pc:spChg chg="del mod">
          <ac:chgData name="hue.tathikim@hust.edu.vn" userId="af176dfe-ebe0-47e4-99a4-e0f4d40f7313" providerId="ADAL" clId="{A4021434-6F61-430F-91B5-0ECC07AD5CBD}" dt="2021-03-08T16:52:07.172" v="536" actId="478"/>
          <ac:spMkLst>
            <pc:docMk/>
            <pc:sldMk cId="0" sldId="329"/>
            <ac:spMk id="15" creationId="{D9CD422A-B1E7-4E7E-97D2-7C0250479A9F}"/>
          </ac:spMkLst>
        </pc:spChg>
        <pc:graphicFrameChg chg="mod">
          <ac:chgData name="hue.tathikim@hust.edu.vn" userId="af176dfe-ebe0-47e4-99a4-e0f4d40f7313" providerId="ADAL" clId="{A4021434-6F61-430F-91B5-0ECC07AD5CBD}" dt="2021-03-08T16:52:15.144" v="537" actId="1076"/>
          <ac:graphicFrameMkLst>
            <pc:docMk/>
            <pc:sldMk cId="0" sldId="329"/>
            <ac:graphicFrameMk id="7" creationId="{00000000-0000-0000-0000-000000000000}"/>
          </ac:graphicFrameMkLst>
        </pc:graphicFrameChg>
      </pc:sldChg>
      <pc:sldChg chg="delSp modSp add mod">
        <pc:chgData name="hue.tathikim@hust.edu.vn" userId="af176dfe-ebe0-47e4-99a4-e0f4d40f7313" providerId="ADAL" clId="{A4021434-6F61-430F-91B5-0ECC07AD5CBD}" dt="2021-03-08T16:53:13.618" v="543" actId="113"/>
        <pc:sldMkLst>
          <pc:docMk/>
          <pc:sldMk cId="0" sldId="330"/>
        </pc:sldMkLst>
        <pc:spChg chg="mod">
          <ac:chgData name="hue.tathikim@hust.edu.vn" userId="af176dfe-ebe0-47e4-99a4-e0f4d40f7313" providerId="ADAL" clId="{A4021434-6F61-430F-91B5-0ECC07AD5CBD}" dt="2021-03-08T16:52:56.389" v="538" actId="1076"/>
          <ac:spMkLst>
            <pc:docMk/>
            <pc:sldMk cId="0" sldId="330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3:13.618" v="543" actId="113"/>
          <ac:spMkLst>
            <pc:docMk/>
            <pc:sldMk cId="0" sldId="330"/>
            <ac:spMk id="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2:56.389" v="538" actId="1076"/>
          <ac:spMkLst>
            <pc:docMk/>
            <pc:sldMk cId="0" sldId="330"/>
            <ac:spMk id="7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2:56.389" v="538" actId="1076"/>
          <ac:spMkLst>
            <pc:docMk/>
            <pc:sldMk cId="0" sldId="330"/>
            <ac:spMk id="9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2:56.389" v="538" actId="1076"/>
          <ac:spMkLst>
            <pc:docMk/>
            <pc:sldMk cId="0" sldId="330"/>
            <ac:spMk id="11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2:56.389" v="538" actId="1076"/>
          <ac:spMkLst>
            <pc:docMk/>
            <pc:sldMk cId="0" sldId="330"/>
            <ac:spMk id="1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2:56.389" v="538" actId="1076"/>
          <ac:spMkLst>
            <pc:docMk/>
            <pc:sldMk cId="0" sldId="330"/>
            <ac:spMk id="16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2:56.389" v="538" actId="1076"/>
          <ac:spMkLst>
            <pc:docMk/>
            <pc:sldMk cId="0" sldId="330"/>
            <ac:spMk id="17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2:56.389" v="538" actId="1076"/>
          <ac:spMkLst>
            <pc:docMk/>
            <pc:sldMk cId="0" sldId="330"/>
            <ac:spMk id="18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2:56.389" v="538" actId="1076"/>
          <ac:spMkLst>
            <pc:docMk/>
            <pc:sldMk cId="0" sldId="330"/>
            <ac:spMk id="19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2:56.389" v="538" actId="1076"/>
          <ac:spMkLst>
            <pc:docMk/>
            <pc:sldMk cId="0" sldId="330"/>
            <ac:spMk id="20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2:56.389" v="538" actId="1076"/>
          <ac:spMkLst>
            <pc:docMk/>
            <pc:sldMk cId="0" sldId="330"/>
            <ac:spMk id="21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2:56.389" v="538" actId="1076"/>
          <ac:spMkLst>
            <pc:docMk/>
            <pc:sldMk cId="0" sldId="330"/>
            <ac:spMk id="2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2:56.389" v="538" actId="1076"/>
          <ac:spMkLst>
            <pc:docMk/>
            <pc:sldMk cId="0" sldId="330"/>
            <ac:spMk id="29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2:56.389" v="538" actId="1076"/>
          <ac:spMkLst>
            <pc:docMk/>
            <pc:sldMk cId="0" sldId="330"/>
            <ac:spMk id="31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2:56.389" v="538" actId="1076"/>
          <ac:spMkLst>
            <pc:docMk/>
            <pc:sldMk cId="0" sldId="330"/>
            <ac:spMk id="3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2:56.389" v="538" actId="1076"/>
          <ac:spMkLst>
            <pc:docMk/>
            <pc:sldMk cId="0" sldId="330"/>
            <ac:spMk id="3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2:56.389" v="538" actId="1076"/>
          <ac:spMkLst>
            <pc:docMk/>
            <pc:sldMk cId="0" sldId="330"/>
            <ac:spMk id="3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2:56.389" v="538" actId="1076"/>
          <ac:spMkLst>
            <pc:docMk/>
            <pc:sldMk cId="0" sldId="330"/>
            <ac:spMk id="37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2:56.389" v="538" actId="1076"/>
          <ac:spMkLst>
            <pc:docMk/>
            <pc:sldMk cId="0" sldId="330"/>
            <ac:spMk id="38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2:56.389" v="538" actId="1076"/>
          <ac:spMkLst>
            <pc:docMk/>
            <pc:sldMk cId="0" sldId="330"/>
            <ac:spMk id="39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2:56.389" v="538" actId="1076"/>
          <ac:spMkLst>
            <pc:docMk/>
            <pc:sldMk cId="0" sldId="330"/>
            <ac:spMk id="40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3:05.783" v="540" actId="1076"/>
          <ac:spMkLst>
            <pc:docMk/>
            <pc:sldMk cId="0" sldId="330"/>
            <ac:spMk id="41" creationId="{E177545F-1D15-4AEB-83EC-5FAB7961F478}"/>
          </ac:spMkLst>
        </pc:spChg>
        <pc:spChg chg="del mod">
          <ac:chgData name="hue.tathikim@hust.edu.vn" userId="af176dfe-ebe0-47e4-99a4-e0f4d40f7313" providerId="ADAL" clId="{A4021434-6F61-430F-91B5-0ECC07AD5CBD}" dt="2021-03-08T16:53:01.760" v="539" actId="478"/>
          <ac:spMkLst>
            <pc:docMk/>
            <pc:sldMk cId="0" sldId="330"/>
            <ac:spMk id="42" creationId="{279F01E1-44F9-4153-B08A-37DC68C59C92}"/>
          </ac:spMkLst>
        </pc:spChg>
        <pc:spChg chg="mod">
          <ac:chgData name="hue.tathikim@hust.edu.vn" userId="af176dfe-ebe0-47e4-99a4-e0f4d40f7313" providerId="ADAL" clId="{A4021434-6F61-430F-91B5-0ECC07AD5CBD}" dt="2021-03-08T16:53:09.671" v="541" actId="1076"/>
          <ac:spMkLst>
            <pc:docMk/>
            <pc:sldMk cId="0" sldId="330"/>
            <ac:spMk id="43" creationId="{2700D92B-2869-4FE3-A869-B6465D353C82}"/>
          </ac:spMkLst>
        </pc:spChg>
        <pc:grpChg chg="mod">
          <ac:chgData name="hue.tathikim@hust.edu.vn" userId="af176dfe-ebe0-47e4-99a4-e0f4d40f7313" providerId="ADAL" clId="{A4021434-6F61-430F-91B5-0ECC07AD5CBD}" dt="2021-03-08T16:52:56.389" v="538" actId="1076"/>
          <ac:grpSpMkLst>
            <pc:docMk/>
            <pc:sldMk cId="0" sldId="330"/>
            <ac:grpSpMk id="4" creationId="{00000000-0000-0000-0000-000000000000}"/>
          </ac:grpSpMkLst>
        </pc:grpChg>
        <pc:grpChg chg="mod">
          <ac:chgData name="hue.tathikim@hust.edu.vn" userId="af176dfe-ebe0-47e4-99a4-e0f4d40f7313" providerId="ADAL" clId="{A4021434-6F61-430F-91B5-0ECC07AD5CBD}" dt="2021-03-08T16:52:56.389" v="538" actId="1076"/>
          <ac:grpSpMkLst>
            <pc:docMk/>
            <pc:sldMk cId="0" sldId="330"/>
            <ac:grpSpMk id="12" creationId="{00000000-0000-0000-0000-000000000000}"/>
          </ac:grpSpMkLst>
        </pc:grpChg>
        <pc:grpChg chg="mod">
          <ac:chgData name="hue.tathikim@hust.edu.vn" userId="af176dfe-ebe0-47e4-99a4-e0f4d40f7313" providerId="ADAL" clId="{A4021434-6F61-430F-91B5-0ECC07AD5CBD}" dt="2021-03-08T16:52:56.389" v="538" actId="1076"/>
          <ac:grpSpMkLst>
            <pc:docMk/>
            <pc:sldMk cId="0" sldId="330"/>
            <ac:grpSpMk id="23" creationId="{00000000-0000-0000-0000-000000000000}"/>
          </ac:grpSpMkLst>
        </pc:grpChg>
        <pc:grpChg chg="mod">
          <ac:chgData name="hue.tathikim@hust.edu.vn" userId="af176dfe-ebe0-47e4-99a4-e0f4d40f7313" providerId="ADAL" clId="{A4021434-6F61-430F-91B5-0ECC07AD5CBD}" dt="2021-03-08T16:52:56.389" v="538" actId="1076"/>
          <ac:grpSpMkLst>
            <pc:docMk/>
            <pc:sldMk cId="0" sldId="330"/>
            <ac:grpSpMk id="26" creationId="{00000000-0000-0000-0000-000000000000}"/>
          </ac:grpSpMkLst>
        </pc:grpChg>
        <pc:graphicFrameChg chg="mod">
          <ac:chgData name="hue.tathikim@hust.edu.vn" userId="af176dfe-ebe0-47e4-99a4-e0f4d40f7313" providerId="ADAL" clId="{A4021434-6F61-430F-91B5-0ECC07AD5CBD}" dt="2021-03-08T16:52:56.389" v="538" actId="1076"/>
          <ac:graphicFrameMkLst>
            <pc:docMk/>
            <pc:sldMk cId="0" sldId="330"/>
            <ac:graphicFrameMk id="36" creationId="{00000000-0000-0000-0000-000000000000}"/>
          </ac:graphicFrameMkLst>
        </pc:graphicFrameChg>
        <pc:picChg chg="mod">
          <ac:chgData name="hue.tathikim@hust.edu.vn" userId="af176dfe-ebe0-47e4-99a4-e0f4d40f7313" providerId="ADAL" clId="{A4021434-6F61-430F-91B5-0ECC07AD5CBD}" dt="2021-03-08T16:52:56.389" v="538" actId="1076"/>
          <ac:picMkLst>
            <pc:docMk/>
            <pc:sldMk cId="0" sldId="330"/>
            <ac:picMk id="8" creationId="{00000000-0000-0000-0000-000000000000}"/>
          </ac:picMkLst>
        </pc:picChg>
        <pc:picChg chg="mod">
          <ac:chgData name="hue.tathikim@hust.edu.vn" userId="af176dfe-ebe0-47e4-99a4-e0f4d40f7313" providerId="ADAL" clId="{A4021434-6F61-430F-91B5-0ECC07AD5CBD}" dt="2021-03-08T16:52:56.389" v="538" actId="1076"/>
          <ac:picMkLst>
            <pc:docMk/>
            <pc:sldMk cId="0" sldId="330"/>
            <ac:picMk id="10" creationId="{00000000-0000-0000-0000-000000000000}"/>
          </ac:picMkLst>
        </pc:picChg>
        <pc:picChg chg="mod">
          <ac:chgData name="hue.tathikim@hust.edu.vn" userId="af176dfe-ebe0-47e4-99a4-e0f4d40f7313" providerId="ADAL" clId="{A4021434-6F61-430F-91B5-0ECC07AD5CBD}" dt="2021-03-08T16:52:56.389" v="538" actId="1076"/>
          <ac:picMkLst>
            <pc:docMk/>
            <pc:sldMk cId="0" sldId="330"/>
            <ac:picMk id="30" creationId="{00000000-0000-0000-0000-000000000000}"/>
          </ac:picMkLst>
        </pc:picChg>
        <pc:picChg chg="mod">
          <ac:chgData name="hue.tathikim@hust.edu.vn" userId="af176dfe-ebe0-47e4-99a4-e0f4d40f7313" providerId="ADAL" clId="{A4021434-6F61-430F-91B5-0ECC07AD5CBD}" dt="2021-03-08T16:52:56.389" v="538" actId="1076"/>
          <ac:picMkLst>
            <pc:docMk/>
            <pc:sldMk cId="0" sldId="330"/>
            <ac:picMk id="32" creationId="{00000000-0000-0000-0000-000000000000}"/>
          </ac:picMkLst>
        </pc:picChg>
      </pc:sldChg>
      <pc:sldChg chg="delSp modSp add mod">
        <pc:chgData name="hue.tathikim@hust.edu.vn" userId="af176dfe-ebe0-47e4-99a4-e0f4d40f7313" providerId="ADAL" clId="{A4021434-6F61-430F-91B5-0ECC07AD5CBD}" dt="2021-03-08T17:14:47.882" v="552" actId="478"/>
        <pc:sldMkLst>
          <pc:docMk/>
          <pc:sldMk cId="0" sldId="331"/>
        </pc:sldMkLst>
        <pc:spChg chg="mod">
          <ac:chgData name="hue.tathikim@hust.edu.vn" userId="af176dfe-ebe0-47e4-99a4-e0f4d40f7313" providerId="ADAL" clId="{A4021434-6F61-430F-91B5-0ECC07AD5CBD}" dt="2021-03-08T16:53:34.367" v="545" actId="1076"/>
          <ac:spMkLst>
            <pc:docMk/>
            <pc:sldMk cId="0" sldId="331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3:29.224" v="544" actId="113"/>
          <ac:spMkLst>
            <pc:docMk/>
            <pc:sldMk cId="0" sldId="331"/>
            <ac:spMk id="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3:34.367" v="545" actId="1076"/>
          <ac:spMkLst>
            <pc:docMk/>
            <pc:sldMk cId="0" sldId="331"/>
            <ac:spMk id="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6:53:34.367" v="545" actId="1076"/>
          <ac:spMkLst>
            <pc:docMk/>
            <pc:sldMk cId="0" sldId="331"/>
            <ac:spMk id="6" creationId="{00000000-0000-0000-0000-000000000000}"/>
          </ac:spMkLst>
        </pc:spChg>
        <pc:spChg chg="del">
          <ac:chgData name="hue.tathikim@hust.edu.vn" userId="af176dfe-ebe0-47e4-99a4-e0f4d40f7313" providerId="ADAL" clId="{A4021434-6F61-430F-91B5-0ECC07AD5CBD}" dt="2021-03-08T17:14:47.882" v="552" actId="478"/>
          <ac:spMkLst>
            <pc:docMk/>
            <pc:sldMk cId="0" sldId="331"/>
            <ac:spMk id="8" creationId="{97746B14-FDAE-43BC-AB65-8CD25418BC55}"/>
          </ac:spMkLst>
        </pc:spChg>
        <pc:graphicFrameChg chg="mod">
          <ac:chgData name="hue.tathikim@hust.edu.vn" userId="af176dfe-ebe0-47e4-99a4-e0f4d40f7313" providerId="ADAL" clId="{A4021434-6F61-430F-91B5-0ECC07AD5CBD}" dt="2021-03-08T16:53:34.367" v="545" actId="1076"/>
          <ac:graphicFrameMkLst>
            <pc:docMk/>
            <pc:sldMk cId="0" sldId="331"/>
            <ac:graphicFrameMk id="5" creationId="{00000000-0000-0000-0000-000000000000}"/>
          </ac:graphicFrameMkLst>
        </pc:graphicFrameChg>
      </pc:sldChg>
      <pc:sldChg chg="addSp modSp mod modClrScheme chgLayout">
        <pc:chgData name="hue.tathikim@hust.edu.vn" userId="af176dfe-ebe0-47e4-99a4-e0f4d40f7313" providerId="ADAL" clId="{A4021434-6F61-430F-91B5-0ECC07AD5CBD}" dt="2021-03-09T02:19:02.630" v="734" actId="20577"/>
        <pc:sldMkLst>
          <pc:docMk/>
          <pc:sldMk cId="2455073874" sldId="334"/>
        </pc:sldMkLst>
        <pc:spChg chg="mod ord">
          <ac:chgData name="hue.tathikim@hust.edu.vn" userId="af176dfe-ebe0-47e4-99a4-e0f4d40f7313" providerId="ADAL" clId="{A4021434-6F61-430F-91B5-0ECC07AD5CBD}" dt="2021-03-08T11:04:51.076" v="121" actId="113"/>
          <ac:spMkLst>
            <pc:docMk/>
            <pc:sldMk cId="2455073874" sldId="334"/>
            <ac:spMk id="2" creationId="{E5766E96-2A7C-44F9-956A-A0C3CD99E69C}"/>
          </ac:spMkLst>
        </pc:spChg>
        <pc:spChg chg="mod ord">
          <ac:chgData name="hue.tathikim@hust.edu.vn" userId="af176dfe-ebe0-47e4-99a4-e0f4d40f7313" providerId="ADAL" clId="{A4021434-6F61-430F-91B5-0ECC07AD5CBD}" dt="2021-03-09T02:19:00.121" v="733" actId="255"/>
          <ac:spMkLst>
            <pc:docMk/>
            <pc:sldMk cId="2455073874" sldId="334"/>
            <ac:spMk id="3" creationId="{A59C2E22-07D2-425A-8DC1-47D31ADE362B}"/>
          </ac:spMkLst>
        </pc:spChg>
        <pc:spChg chg="add mod ord">
          <ac:chgData name="hue.tathikim@hust.edu.vn" userId="af176dfe-ebe0-47e4-99a4-e0f4d40f7313" providerId="ADAL" clId="{A4021434-6F61-430F-91B5-0ECC07AD5CBD}" dt="2021-03-09T02:19:02.630" v="734" actId="20577"/>
          <ac:spMkLst>
            <pc:docMk/>
            <pc:sldMk cId="2455073874" sldId="334"/>
            <ac:spMk id="4" creationId="{E2112752-0AFA-48B7-A285-32451E3E7BF2}"/>
          </ac:spMkLst>
        </pc:spChg>
      </pc:sldChg>
      <pc:sldChg chg="modSp mod">
        <pc:chgData name="hue.tathikim@hust.edu.vn" userId="af176dfe-ebe0-47e4-99a4-e0f4d40f7313" providerId="ADAL" clId="{A4021434-6F61-430F-91B5-0ECC07AD5CBD}" dt="2021-03-08T16:25:13.309" v="146" actId="14100"/>
        <pc:sldMkLst>
          <pc:docMk/>
          <pc:sldMk cId="2135640335" sldId="336"/>
        </pc:sldMkLst>
        <pc:graphicFrameChg chg="mod modGraphic">
          <ac:chgData name="hue.tathikim@hust.edu.vn" userId="af176dfe-ebe0-47e4-99a4-e0f4d40f7313" providerId="ADAL" clId="{A4021434-6F61-430F-91B5-0ECC07AD5CBD}" dt="2021-03-08T16:25:13.309" v="146" actId="14100"/>
          <ac:graphicFrameMkLst>
            <pc:docMk/>
            <pc:sldMk cId="2135640335" sldId="336"/>
            <ac:graphicFrameMk id="4" creationId="{B157D8E0-3231-4386-AC63-651C4A2FDBA8}"/>
          </ac:graphicFrameMkLst>
        </pc:graphicFrameChg>
      </pc:sldChg>
      <pc:sldChg chg="modSp mod">
        <pc:chgData name="hue.tathikim@hust.edu.vn" userId="af176dfe-ebe0-47e4-99a4-e0f4d40f7313" providerId="ADAL" clId="{A4021434-6F61-430F-91B5-0ECC07AD5CBD}" dt="2021-03-08T16:26:05.868" v="156" actId="1076"/>
        <pc:sldMkLst>
          <pc:docMk/>
          <pc:sldMk cId="3971357955" sldId="337"/>
        </pc:sldMkLst>
        <pc:spChg chg="mod">
          <ac:chgData name="hue.tathikim@hust.edu.vn" userId="af176dfe-ebe0-47e4-99a4-e0f4d40f7313" providerId="ADAL" clId="{A4021434-6F61-430F-91B5-0ECC07AD5CBD}" dt="2021-03-08T16:26:05.868" v="156" actId="1076"/>
          <ac:spMkLst>
            <pc:docMk/>
            <pc:sldMk cId="3971357955" sldId="337"/>
            <ac:spMk id="2" creationId="{5AF87185-3880-47AC-BC21-E6708CA87B18}"/>
          </ac:spMkLst>
        </pc:spChg>
        <pc:spChg chg="mod">
          <ac:chgData name="hue.tathikim@hust.edu.vn" userId="af176dfe-ebe0-47e4-99a4-e0f4d40f7313" providerId="ADAL" clId="{A4021434-6F61-430F-91B5-0ECC07AD5CBD}" dt="2021-03-08T16:25:27.451" v="147" actId="207"/>
          <ac:spMkLst>
            <pc:docMk/>
            <pc:sldMk cId="3971357955" sldId="337"/>
            <ac:spMk id="7" creationId="{83592ACC-663C-4C68-AF8C-28B061E26C4B}"/>
          </ac:spMkLst>
        </pc:spChg>
        <pc:spChg chg="mod">
          <ac:chgData name="hue.tathikim@hust.edu.vn" userId="af176dfe-ebe0-47e4-99a4-e0f4d40f7313" providerId="ADAL" clId="{A4021434-6F61-430F-91B5-0ECC07AD5CBD}" dt="2021-03-08T16:25:30.156" v="148" actId="207"/>
          <ac:spMkLst>
            <pc:docMk/>
            <pc:sldMk cId="3971357955" sldId="337"/>
            <ac:spMk id="9" creationId="{DA7298D5-4A8B-4266-973D-0C1133BFCC5F}"/>
          </ac:spMkLst>
        </pc:spChg>
        <pc:spChg chg="mod">
          <ac:chgData name="hue.tathikim@hust.edu.vn" userId="af176dfe-ebe0-47e4-99a4-e0f4d40f7313" providerId="ADAL" clId="{A4021434-6F61-430F-91B5-0ECC07AD5CBD}" dt="2021-03-08T16:25:50.430" v="152" actId="207"/>
          <ac:spMkLst>
            <pc:docMk/>
            <pc:sldMk cId="3971357955" sldId="337"/>
            <ac:spMk id="10" creationId="{75A81B0E-F50F-43C9-A135-B591C602D9AB}"/>
          </ac:spMkLst>
        </pc:spChg>
        <pc:spChg chg="mod">
          <ac:chgData name="hue.tathikim@hust.edu.vn" userId="af176dfe-ebe0-47e4-99a4-e0f4d40f7313" providerId="ADAL" clId="{A4021434-6F61-430F-91B5-0ECC07AD5CBD}" dt="2021-03-08T16:25:33.667" v="149" actId="207"/>
          <ac:spMkLst>
            <pc:docMk/>
            <pc:sldMk cId="3971357955" sldId="337"/>
            <ac:spMk id="12" creationId="{FFB08AFD-5282-434B-844E-37B3805C45B7}"/>
          </ac:spMkLst>
        </pc:spChg>
        <pc:spChg chg="mod">
          <ac:chgData name="hue.tathikim@hust.edu.vn" userId="af176dfe-ebe0-47e4-99a4-e0f4d40f7313" providerId="ADAL" clId="{A4021434-6F61-430F-91B5-0ECC07AD5CBD}" dt="2021-03-08T16:25:54.310" v="153" actId="207"/>
          <ac:spMkLst>
            <pc:docMk/>
            <pc:sldMk cId="3971357955" sldId="337"/>
            <ac:spMk id="13" creationId="{AE4A507C-DDBF-4877-871B-62BEE72D5CAF}"/>
          </ac:spMkLst>
        </pc:spChg>
      </pc:sldChg>
      <pc:sldChg chg="modSp add mod">
        <pc:chgData name="hue.tathikim@hust.edu.vn" userId="af176dfe-ebe0-47e4-99a4-e0f4d40f7313" providerId="ADAL" clId="{A4021434-6F61-430F-91B5-0ECC07AD5CBD}" dt="2021-03-08T17:15:28.639" v="559" actId="14100"/>
        <pc:sldMkLst>
          <pc:docMk/>
          <pc:sldMk cId="0" sldId="338"/>
        </pc:sldMkLst>
        <pc:spChg chg="mod">
          <ac:chgData name="hue.tathikim@hust.edu.vn" userId="af176dfe-ebe0-47e4-99a4-e0f4d40f7313" providerId="ADAL" clId="{A4021434-6F61-430F-91B5-0ECC07AD5CBD}" dt="2021-03-08T17:15:28.639" v="559" actId="14100"/>
          <ac:spMkLst>
            <pc:docMk/>
            <pc:sldMk cId="0" sldId="338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15:23.951" v="558" actId="1076"/>
          <ac:spMkLst>
            <pc:docMk/>
            <pc:sldMk cId="0" sldId="338"/>
            <ac:spMk id="3" creationId="{00000000-0000-0000-0000-000000000000}"/>
          </ac:spMkLst>
        </pc:spChg>
      </pc:sldChg>
      <pc:sldChg chg="modSp add mod">
        <pc:chgData name="hue.tathikim@hust.edu.vn" userId="af176dfe-ebe0-47e4-99a4-e0f4d40f7313" providerId="ADAL" clId="{A4021434-6F61-430F-91B5-0ECC07AD5CBD}" dt="2021-03-08T17:16:18.993" v="575" actId="108"/>
        <pc:sldMkLst>
          <pc:docMk/>
          <pc:sldMk cId="0" sldId="339"/>
        </pc:sldMkLst>
        <pc:spChg chg="mod">
          <ac:chgData name="hue.tathikim@hust.edu.vn" userId="af176dfe-ebe0-47e4-99a4-e0f4d40f7313" providerId="ADAL" clId="{A4021434-6F61-430F-91B5-0ECC07AD5CBD}" dt="2021-03-08T17:16:18.993" v="575" actId="108"/>
          <ac:spMkLst>
            <pc:docMk/>
            <pc:sldMk cId="0" sldId="339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15:45.868" v="565" actId="1076"/>
          <ac:spMkLst>
            <pc:docMk/>
            <pc:sldMk cId="0" sldId="339"/>
            <ac:spMk id="3" creationId="{00000000-0000-0000-0000-000000000000}"/>
          </ac:spMkLst>
        </pc:spChg>
      </pc:sldChg>
      <pc:sldChg chg="modSp add mod">
        <pc:chgData name="hue.tathikim@hust.edu.vn" userId="af176dfe-ebe0-47e4-99a4-e0f4d40f7313" providerId="ADAL" clId="{A4021434-6F61-430F-91B5-0ECC07AD5CBD}" dt="2021-03-08T17:16:57.736" v="586" actId="1076"/>
        <pc:sldMkLst>
          <pc:docMk/>
          <pc:sldMk cId="0" sldId="340"/>
        </pc:sldMkLst>
        <pc:spChg chg="mod">
          <ac:chgData name="hue.tathikim@hust.edu.vn" userId="af176dfe-ebe0-47e4-99a4-e0f4d40f7313" providerId="ADAL" clId="{A4021434-6F61-430F-91B5-0ECC07AD5CBD}" dt="2021-03-08T17:16:54.779" v="585" actId="1076"/>
          <ac:spMkLst>
            <pc:docMk/>
            <pc:sldMk cId="0" sldId="340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16:57.736" v="586" actId="1076"/>
          <ac:spMkLst>
            <pc:docMk/>
            <pc:sldMk cId="0" sldId="340"/>
            <ac:spMk id="3" creationId="{00000000-0000-0000-0000-000000000000}"/>
          </ac:spMkLst>
        </pc:spChg>
      </pc:sldChg>
      <pc:sldChg chg="modSp add mod">
        <pc:chgData name="hue.tathikim@hust.edu.vn" userId="af176dfe-ebe0-47e4-99a4-e0f4d40f7313" providerId="ADAL" clId="{A4021434-6F61-430F-91B5-0ECC07AD5CBD}" dt="2021-03-08T17:17:17.364" v="591" actId="1076"/>
        <pc:sldMkLst>
          <pc:docMk/>
          <pc:sldMk cId="0" sldId="341"/>
        </pc:sldMkLst>
        <pc:spChg chg="mod">
          <ac:chgData name="hue.tathikim@hust.edu.vn" userId="af176dfe-ebe0-47e4-99a4-e0f4d40f7313" providerId="ADAL" clId="{A4021434-6F61-430F-91B5-0ECC07AD5CBD}" dt="2021-03-08T17:17:17.364" v="591" actId="1076"/>
          <ac:spMkLst>
            <pc:docMk/>
            <pc:sldMk cId="0" sldId="341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17:10.048" v="589" actId="113"/>
          <ac:spMkLst>
            <pc:docMk/>
            <pc:sldMk cId="0" sldId="341"/>
            <ac:spMk id="3" creationId="{00000000-0000-0000-0000-000000000000}"/>
          </ac:spMkLst>
        </pc:spChg>
      </pc:sldChg>
      <pc:sldChg chg="modSp add mod">
        <pc:chgData name="hue.tathikim@hust.edu.vn" userId="af176dfe-ebe0-47e4-99a4-e0f4d40f7313" providerId="ADAL" clId="{A4021434-6F61-430F-91B5-0ECC07AD5CBD}" dt="2021-03-08T17:19:28.389" v="629" actId="1076"/>
        <pc:sldMkLst>
          <pc:docMk/>
          <pc:sldMk cId="0" sldId="342"/>
        </pc:sldMkLst>
        <pc:spChg chg="mod">
          <ac:chgData name="hue.tathikim@hust.edu.vn" userId="af176dfe-ebe0-47e4-99a4-e0f4d40f7313" providerId="ADAL" clId="{A4021434-6F61-430F-91B5-0ECC07AD5CBD}" dt="2021-03-08T17:19:28.389" v="629" actId="1076"/>
          <ac:spMkLst>
            <pc:docMk/>
            <pc:sldMk cId="0" sldId="342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18:42.106" v="604" actId="1076"/>
          <ac:spMkLst>
            <pc:docMk/>
            <pc:sldMk cId="0" sldId="342"/>
            <ac:spMk id="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18:42.106" v="604" actId="1076"/>
          <ac:spMkLst>
            <pc:docMk/>
            <pc:sldMk cId="0" sldId="342"/>
            <ac:spMk id="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18:42.106" v="604" actId="1076"/>
          <ac:spMkLst>
            <pc:docMk/>
            <pc:sldMk cId="0" sldId="342"/>
            <ac:spMk id="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18:42.106" v="604" actId="1076"/>
          <ac:spMkLst>
            <pc:docMk/>
            <pc:sldMk cId="0" sldId="342"/>
            <ac:spMk id="6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18:15.381" v="602" actId="113"/>
          <ac:spMkLst>
            <pc:docMk/>
            <pc:sldMk cId="0" sldId="342"/>
            <ac:spMk id="7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18:42.106" v="604" actId="1076"/>
          <ac:spMkLst>
            <pc:docMk/>
            <pc:sldMk cId="0" sldId="342"/>
            <ac:spMk id="11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19:23.330" v="628" actId="1076"/>
          <ac:spMkLst>
            <pc:docMk/>
            <pc:sldMk cId="0" sldId="342"/>
            <ac:spMk id="1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18:42.106" v="604" actId="1076"/>
          <ac:spMkLst>
            <pc:docMk/>
            <pc:sldMk cId="0" sldId="342"/>
            <ac:spMk id="13" creationId="{00000000-0000-0000-0000-000000000000}"/>
          </ac:spMkLst>
        </pc:spChg>
        <pc:grpChg chg="mod">
          <ac:chgData name="hue.tathikim@hust.edu.vn" userId="af176dfe-ebe0-47e4-99a4-e0f4d40f7313" providerId="ADAL" clId="{A4021434-6F61-430F-91B5-0ECC07AD5CBD}" dt="2021-03-08T17:18:42.106" v="604" actId="1076"/>
          <ac:grpSpMkLst>
            <pc:docMk/>
            <pc:sldMk cId="0" sldId="342"/>
            <ac:grpSpMk id="8" creationId="{00000000-0000-0000-0000-000000000000}"/>
          </ac:grpSpMkLst>
        </pc:grpChg>
        <pc:picChg chg="mod">
          <ac:chgData name="hue.tathikim@hust.edu.vn" userId="af176dfe-ebe0-47e4-99a4-e0f4d40f7313" providerId="ADAL" clId="{A4021434-6F61-430F-91B5-0ECC07AD5CBD}" dt="2021-03-08T17:18:49.879" v="606" actId="1076"/>
          <ac:picMkLst>
            <pc:docMk/>
            <pc:sldMk cId="0" sldId="342"/>
            <ac:picMk id="14" creationId="{00000000-0000-0000-0000-000000000000}"/>
          </ac:picMkLst>
        </pc:picChg>
      </pc:sldChg>
      <pc:sldChg chg="modSp add mod">
        <pc:chgData name="hue.tathikim@hust.edu.vn" userId="af176dfe-ebe0-47e4-99a4-e0f4d40f7313" providerId="ADAL" clId="{A4021434-6F61-430F-91B5-0ECC07AD5CBD}" dt="2021-03-08T17:19:39.845" v="633" actId="113"/>
        <pc:sldMkLst>
          <pc:docMk/>
          <pc:sldMk cId="0" sldId="343"/>
        </pc:sldMkLst>
        <pc:spChg chg="mod">
          <ac:chgData name="hue.tathikim@hust.edu.vn" userId="af176dfe-ebe0-47e4-99a4-e0f4d40f7313" providerId="ADAL" clId="{A4021434-6F61-430F-91B5-0ECC07AD5CBD}" dt="2021-03-08T17:19:39.845" v="633" actId="113"/>
          <ac:spMkLst>
            <pc:docMk/>
            <pc:sldMk cId="0" sldId="343"/>
            <ac:spMk id="2" creationId="{00000000-0000-0000-0000-000000000000}"/>
          </ac:spMkLst>
        </pc:spChg>
      </pc:sldChg>
      <pc:sldChg chg="modSp add mod">
        <pc:chgData name="hue.tathikim@hust.edu.vn" userId="af176dfe-ebe0-47e4-99a4-e0f4d40f7313" providerId="ADAL" clId="{A4021434-6F61-430F-91B5-0ECC07AD5CBD}" dt="2021-03-08T17:19:54.439" v="636" actId="113"/>
        <pc:sldMkLst>
          <pc:docMk/>
          <pc:sldMk cId="0" sldId="344"/>
        </pc:sldMkLst>
        <pc:spChg chg="mod">
          <ac:chgData name="hue.tathikim@hust.edu.vn" userId="af176dfe-ebe0-47e4-99a4-e0f4d40f7313" providerId="ADAL" clId="{A4021434-6F61-430F-91B5-0ECC07AD5CBD}" dt="2021-03-08T17:19:54.439" v="636" actId="113"/>
          <ac:spMkLst>
            <pc:docMk/>
            <pc:sldMk cId="0" sldId="344"/>
            <ac:spMk id="2" creationId="{00000000-0000-0000-0000-000000000000}"/>
          </ac:spMkLst>
        </pc:spChg>
      </pc:sldChg>
      <pc:sldChg chg="modSp add mod">
        <pc:chgData name="hue.tathikim@hust.edu.vn" userId="af176dfe-ebe0-47e4-99a4-e0f4d40f7313" providerId="ADAL" clId="{A4021434-6F61-430F-91B5-0ECC07AD5CBD}" dt="2021-03-08T17:20:02.160" v="639" actId="113"/>
        <pc:sldMkLst>
          <pc:docMk/>
          <pc:sldMk cId="0" sldId="345"/>
        </pc:sldMkLst>
        <pc:spChg chg="mod">
          <ac:chgData name="hue.tathikim@hust.edu.vn" userId="af176dfe-ebe0-47e4-99a4-e0f4d40f7313" providerId="ADAL" clId="{A4021434-6F61-430F-91B5-0ECC07AD5CBD}" dt="2021-03-08T17:20:02.160" v="639" actId="113"/>
          <ac:spMkLst>
            <pc:docMk/>
            <pc:sldMk cId="0" sldId="345"/>
            <ac:spMk id="2" creationId="{00000000-0000-0000-0000-000000000000}"/>
          </ac:spMkLst>
        </pc:spChg>
      </pc:sldChg>
      <pc:sldChg chg="add del">
        <pc:chgData name="hue.tathikim@hust.edu.vn" userId="af176dfe-ebe0-47e4-99a4-e0f4d40f7313" providerId="ADAL" clId="{A4021434-6F61-430F-91B5-0ECC07AD5CBD}" dt="2021-03-08T17:20:44.963" v="650" actId="47"/>
        <pc:sldMkLst>
          <pc:docMk/>
          <pc:sldMk cId="0" sldId="346"/>
        </pc:sldMkLst>
      </pc:sldChg>
      <pc:sldChg chg="modSp add mod">
        <pc:chgData name="hue.tathikim@hust.edu.vn" userId="af176dfe-ebe0-47e4-99a4-e0f4d40f7313" providerId="ADAL" clId="{A4021434-6F61-430F-91B5-0ECC07AD5CBD}" dt="2021-03-08T17:22:44.842" v="680" actId="1076"/>
        <pc:sldMkLst>
          <pc:docMk/>
          <pc:sldMk cId="0" sldId="347"/>
        </pc:sldMkLst>
        <pc:spChg chg="mod">
          <ac:chgData name="hue.tathikim@hust.edu.vn" userId="af176dfe-ebe0-47e4-99a4-e0f4d40f7313" providerId="ADAL" clId="{A4021434-6F61-430F-91B5-0ECC07AD5CBD}" dt="2021-03-08T17:22:44.842" v="680" actId="1076"/>
          <ac:spMkLst>
            <pc:docMk/>
            <pc:sldMk cId="0" sldId="347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0:51.144" v="653" actId="113"/>
          <ac:spMkLst>
            <pc:docMk/>
            <pc:sldMk cId="0" sldId="347"/>
            <ac:spMk id="3" creationId="{00000000-0000-0000-0000-000000000000}"/>
          </ac:spMkLst>
        </pc:spChg>
      </pc:sldChg>
      <pc:sldChg chg="modSp add mod">
        <pc:chgData name="hue.tathikim@hust.edu.vn" userId="af176dfe-ebe0-47e4-99a4-e0f4d40f7313" providerId="ADAL" clId="{A4021434-6F61-430F-91B5-0ECC07AD5CBD}" dt="2021-03-08T17:22:24.176" v="678" actId="1076"/>
        <pc:sldMkLst>
          <pc:docMk/>
          <pc:sldMk cId="0" sldId="348"/>
        </pc:sldMkLst>
        <pc:spChg chg="mod">
          <ac:chgData name="hue.tathikim@hust.edu.vn" userId="af176dfe-ebe0-47e4-99a4-e0f4d40f7313" providerId="ADAL" clId="{A4021434-6F61-430F-91B5-0ECC07AD5CBD}" dt="2021-03-08T17:22:06.104" v="675" actId="14100"/>
          <ac:spMkLst>
            <pc:docMk/>
            <pc:sldMk cId="0" sldId="348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1:01.416" v="657" actId="1076"/>
          <ac:spMkLst>
            <pc:docMk/>
            <pc:sldMk cId="0" sldId="348"/>
            <ac:spMk id="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2:10.015" v="676" actId="1076"/>
          <ac:spMkLst>
            <pc:docMk/>
            <pc:sldMk cId="0" sldId="348"/>
            <ac:spMk id="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2:13.583" v="677" actId="1076"/>
          <ac:spMkLst>
            <pc:docMk/>
            <pc:sldMk cId="0" sldId="348"/>
            <ac:spMk id="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2:24.176" v="678" actId="1076"/>
          <ac:spMkLst>
            <pc:docMk/>
            <pc:sldMk cId="0" sldId="348"/>
            <ac:spMk id="6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2:24.176" v="678" actId="1076"/>
          <ac:spMkLst>
            <pc:docMk/>
            <pc:sldMk cId="0" sldId="348"/>
            <ac:spMk id="7" creationId="{00000000-0000-0000-0000-000000000000}"/>
          </ac:spMkLst>
        </pc:spChg>
      </pc:sldChg>
      <pc:sldChg chg="modSp add mod">
        <pc:chgData name="hue.tathikim@hust.edu.vn" userId="af176dfe-ebe0-47e4-99a4-e0f4d40f7313" providerId="ADAL" clId="{A4021434-6F61-430F-91B5-0ECC07AD5CBD}" dt="2021-03-08T17:21:28.287" v="666" actId="1076"/>
        <pc:sldMkLst>
          <pc:docMk/>
          <pc:sldMk cId="0" sldId="349"/>
        </pc:sldMkLst>
        <pc:spChg chg="mod">
          <ac:chgData name="hue.tathikim@hust.edu.vn" userId="af176dfe-ebe0-47e4-99a4-e0f4d40f7313" providerId="ADAL" clId="{A4021434-6F61-430F-91B5-0ECC07AD5CBD}" dt="2021-03-08T17:21:23.549" v="665" actId="1076"/>
          <ac:spMkLst>
            <pc:docMk/>
            <pc:sldMk cId="0" sldId="349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1:12.559" v="661" actId="113"/>
          <ac:spMkLst>
            <pc:docMk/>
            <pc:sldMk cId="0" sldId="349"/>
            <ac:spMk id="4" creationId="{00000000-0000-0000-0000-000000000000}"/>
          </ac:spMkLst>
        </pc:spChg>
        <pc:graphicFrameChg chg="mod">
          <ac:chgData name="hue.tathikim@hust.edu.vn" userId="af176dfe-ebe0-47e4-99a4-e0f4d40f7313" providerId="ADAL" clId="{A4021434-6F61-430F-91B5-0ECC07AD5CBD}" dt="2021-03-08T17:21:28.287" v="666" actId="1076"/>
          <ac:graphicFrameMkLst>
            <pc:docMk/>
            <pc:sldMk cId="0" sldId="349"/>
            <ac:graphicFrameMk id="3" creationId="{00000000-0000-0000-0000-000000000000}"/>
          </ac:graphicFrameMkLst>
        </pc:graphicFrameChg>
      </pc:sldChg>
      <pc:sldChg chg="modSp add mod">
        <pc:chgData name="hue.tathikim@hust.edu.vn" userId="af176dfe-ebe0-47e4-99a4-e0f4d40f7313" providerId="ADAL" clId="{A4021434-6F61-430F-91B5-0ECC07AD5CBD}" dt="2021-03-08T17:21:45.414" v="671" actId="14100"/>
        <pc:sldMkLst>
          <pc:docMk/>
          <pc:sldMk cId="0" sldId="350"/>
        </pc:sldMkLst>
        <pc:spChg chg="mod">
          <ac:chgData name="hue.tathikim@hust.edu.vn" userId="af176dfe-ebe0-47e4-99a4-e0f4d40f7313" providerId="ADAL" clId="{A4021434-6F61-430F-91B5-0ECC07AD5CBD}" dt="2021-03-08T17:21:35.610" v="669" actId="113"/>
          <ac:spMkLst>
            <pc:docMk/>
            <pc:sldMk cId="0" sldId="350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1:45.414" v="671" actId="14100"/>
          <ac:spMkLst>
            <pc:docMk/>
            <pc:sldMk cId="0" sldId="350"/>
            <ac:spMk id="3" creationId="{00000000-0000-0000-0000-000000000000}"/>
          </ac:spMkLst>
        </pc:spChg>
      </pc:sldChg>
      <pc:sldChg chg="modSp add mod">
        <pc:chgData name="hue.tathikim@hust.edu.vn" userId="af176dfe-ebe0-47e4-99a4-e0f4d40f7313" providerId="ADAL" clId="{A4021434-6F61-430F-91B5-0ECC07AD5CBD}" dt="2021-03-08T17:23:36.224" v="690" actId="14100"/>
        <pc:sldMkLst>
          <pc:docMk/>
          <pc:sldMk cId="0" sldId="351"/>
        </pc:sldMkLst>
        <pc:spChg chg="mod">
          <ac:chgData name="hue.tathikim@hust.edu.vn" userId="af176dfe-ebe0-47e4-99a4-e0f4d40f7313" providerId="ADAL" clId="{A4021434-6F61-430F-91B5-0ECC07AD5CBD}" dt="2021-03-08T17:23:28.303" v="688" actId="1076"/>
          <ac:spMkLst>
            <pc:docMk/>
            <pc:sldMk cId="0" sldId="351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3:28.303" v="688" actId="1076"/>
          <ac:spMkLst>
            <pc:docMk/>
            <pc:sldMk cId="0" sldId="351"/>
            <ac:spMk id="3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3:28.303" v="688" actId="1076"/>
          <ac:spMkLst>
            <pc:docMk/>
            <pc:sldMk cId="0" sldId="351"/>
            <ac:spMk id="4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3:36.224" v="690" actId="14100"/>
          <ac:spMkLst>
            <pc:docMk/>
            <pc:sldMk cId="0" sldId="351"/>
            <ac:spMk id="5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3:31.569" v="689" actId="1076"/>
          <ac:spMkLst>
            <pc:docMk/>
            <pc:sldMk cId="0" sldId="351"/>
            <ac:spMk id="6" creationId="{00000000-0000-0000-0000-000000000000}"/>
          </ac:spMkLst>
        </pc:spChg>
      </pc:sldChg>
      <pc:sldChg chg="modSp add mod">
        <pc:chgData name="hue.tathikim@hust.edu.vn" userId="af176dfe-ebe0-47e4-99a4-e0f4d40f7313" providerId="ADAL" clId="{A4021434-6F61-430F-91B5-0ECC07AD5CBD}" dt="2021-03-08T17:23:50.788" v="693" actId="113"/>
        <pc:sldMkLst>
          <pc:docMk/>
          <pc:sldMk cId="0" sldId="352"/>
        </pc:sldMkLst>
        <pc:spChg chg="mod">
          <ac:chgData name="hue.tathikim@hust.edu.vn" userId="af176dfe-ebe0-47e4-99a4-e0f4d40f7313" providerId="ADAL" clId="{A4021434-6F61-430F-91B5-0ECC07AD5CBD}" dt="2021-03-08T17:23:46.516" v="691" actId="1076"/>
          <ac:spMkLst>
            <pc:docMk/>
            <pc:sldMk cId="0" sldId="352"/>
            <ac:spMk id="2" creationId="{00000000-0000-0000-0000-000000000000}"/>
          </ac:spMkLst>
        </pc:spChg>
        <pc:spChg chg="mod">
          <ac:chgData name="hue.tathikim@hust.edu.vn" userId="af176dfe-ebe0-47e4-99a4-e0f4d40f7313" providerId="ADAL" clId="{A4021434-6F61-430F-91B5-0ECC07AD5CBD}" dt="2021-03-08T17:23:50.788" v="693" actId="113"/>
          <ac:spMkLst>
            <pc:docMk/>
            <pc:sldMk cId="0" sldId="352"/>
            <ac:spMk id="3" creationId="{00000000-0000-0000-0000-000000000000}"/>
          </ac:spMkLst>
        </pc:spChg>
      </pc:sldChg>
    </pc:docChg>
  </pc:docChgLst>
  <pc:docChgLst>
    <pc:chgData name="Ta Thi Kim Hue" userId="af176dfe-ebe0-47e4-99a4-e0f4d40f7313" providerId="ADAL" clId="{D55D8BAA-7C52-4CAD-8554-7414BD5841B3}"/>
    <pc:docChg chg="undo custSel addSld delSld modSld sldOrd">
      <pc:chgData name="Ta Thi Kim Hue" userId="af176dfe-ebe0-47e4-99a4-e0f4d40f7313" providerId="ADAL" clId="{D55D8BAA-7C52-4CAD-8554-7414BD5841B3}" dt="2021-03-08T11:20:13.254" v="320" actId="47"/>
      <pc:docMkLst>
        <pc:docMk/>
      </pc:docMkLst>
      <pc:sldChg chg="del">
        <pc:chgData name="Ta Thi Kim Hue" userId="af176dfe-ebe0-47e4-99a4-e0f4d40f7313" providerId="ADAL" clId="{D55D8BAA-7C52-4CAD-8554-7414BD5841B3}" dt="2021-03-08T10:44:39.638" v="95" actId="47"/>
        <pc:sldMkLst>
          <pc:docMk/>
          <pc:sldMk cId="0" sldId="257"/>
        </pc:sldMkLst>
      </pc:sldChg>
      <pc:sldChg chg="modSp mod">
        <pc:chgData name="Ta Thi Kim Hue" userId="af176dfe-ebe0-47e4-99a4-e0f4d40f7313" providerId="ADAL" clId="{D55D8BAA-7C52-4CAD-8554-7414BD5841B3}" dt="2021-03-08T10:43:36.591" v="84" actId="113"/>
        <pc:sldMkLst>
          <pc:docMk/>
          <pc:sldMk cId="0" sldId="258"/>
        </pc:sldMkLst>
        <pc:spChg chg="mod">
          <ac:chgData name="Ta Thi Kim Hue" userId="af176dfe-ebe0-47e4-99a4-e0f4d40f7313" providerId="ADAL" clId="{D55D8BAA-7C52-4CAD-8554-7414BD5841B3}" dt="2021-03-08T10:43:36.591" v="84" actId="113"/>
          <ac:spMkLst>
            <pc:docMk/>
            <pc:sldMk cId="0" sldId="258"/>
            <ac:spMk id="2" creationId="{00000000-0000-0000-0000-000000000000}"/>
          </ac:spMkLst>
        </pc:spChg>
        <pc:spChg chg="mod">
          <ac:chgData name="Ta Thi Kim Hue" userId="af176dfe-ebe0-47e4-99a4-e0f4d40f7313" providerId="ADAL" clId="{D55D8BAA-7C52-4CAD-8554-7414BD5841B3}" dt="2021-03-08T10:39:07.941" v="7" actId="12"/>
          <ac:spMkLst>
            <pc:docMk/>
            <pc:sldMk cId="0" sldId="258"/>
            <ac:spMk id="3" creationId="{00000000-0000-0000-0000-000000000000}"/>
          </ac:spMkLst>
        </pc:spChg>
      </pc:sldChg>
      <pc:sldChg chg="delSp modSp mod">
        <pc:chgData name="Ta Thi Kim Hue" userId="af176dfe-ebe0-47e4-99a4-e0f4d40f7313" providerId="ADAL" clId="{D55D8BAA-7C52-4CAD-8554-7414BD5841B3}" dt="2021-03-08T10:43:39.542" v="85" actId="113"/>
        <pc:sldMkLst>
          <pc:docMk/>
          <pc:sldMk cId="0" sldId="259"/>
        </pc:sldMkLst>
        <pc:spChg chg="mod">
          <ac:chgData name="Ta Thi Kim Hue" userId="af176dfe-ebe0-47e4-99a4-e0f4d40f7313" providerId="ADAL" clId="{D55D8BAA-7C52-4CAD-8554-7414BD5841B3}" dt="2021-03-08T10:40:41.983" v="29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Ta Thi Kim Hue" userId="af176dfe-ebe0-47e4-99a4-e0f4d40f7313" providerId="ADAL" clId="{D55D8BAA-7C52-4CAD-8554-7414BD5841B3}" dt="2021-03-08T10:43:39.542" v="85" actId="113"/>
          <ac:spMkLst>
            <pc:docMk/>
            <pc:sldMk cId="0" sldId="259"/>
            <ac:spMk id="3" creationId="{00000000-0000-0000-0000-000000000000}"/>
          </ac:spMkLst>
        </pc:spChg>
        <pc:spChg chg="del">
          <ac:chgData name="Ta Thi Kim Hue" userId="af176dfe-ebe0-47e4-99a4-e0f4d40f7313" providerId="ADAL" clId="{D55D8BAA-7C52-4CAD-8554-7414BD5841B3}" dt="2021-03-08T10:39:31.030" v="10" actId="478"/>
          <ac:spMkLst>
            <pc:docMk/>
            <pc:sldMk cId="0" sldId="259"/>
            <ac:spMk id="5" creationId="{00000000-0000-0000-0000-000000000000}"/>
          </ac:spMkLst>
        </pc:spChg>
      </pc:sldChg>
      <pc:sldChg chg="delSp del mod">
        <pc:chgData name="Ta Thi Kim Hue" userId="af176dfe-ebe0-47e4-99a4-e0f4d40f7313" providerId="ADAL" clId="{D55D8BAA-7C52-4CAD-8554-7414BD5841B3}" dt="2021-03-08T10:40:49.835" v="30" actId="47"/>
        <pc:sldMkLst>
          <pc:docMk/>
          <pc:sldMk cId="0" sldId="260"/>
        </pc:sldMkLst>
        <pc:spChg chg="del">
          <ac:chgData name="Ta Thi Kim Hue" userId="af176dfe-ebe0-47e4-99a4-e0f4d40f7313" providerId="ADAL" clId="{D55D8BAA-7C52-4CAD-8554-7414BD5841B3}" dt="2021-03-08T10:39:50.665" v="11" actId="478"/>
          <ac:spMkLst>
            <pc:docMk/>
            <pc:sldMk cId="0" sldId="260"/>
            <ac:spMk id="5" creationId="{00000000-0000-0000-0000-000000000000}"/>
          </ac:spMkLst>
        </pc:spChg>
      </pc:sldChg>
      <pc:sldChg chg="delSp modSp mod">
        <pc:chgData name="Ta Thi Kim Hue" userId="af176dfe-ebe0-47e4-99a4-e0f4d40f7313" providerId="ADAL" clId="{D55D8BAA-7C52-4CAD-8554-7414BD5841B3}" dt="2021-03-08T11:06:55.065" v="113" actId="108"/>
        <pc:sldMkLst>
          <pc:docMk/>
          <pc:sldMk cId="0" sldId="261"/>
        </pc:sldMkLst>
        <pc:spChg chg="mod">
          <ac:chgData name="Ta Thi Kim Hue" userId="af176dfe-ebe0-47e4-99a4-e0f4d40f7313" providerId="ADAL" clId="{D55D8BAA-7C52-4CAD-8554-7414BD5841B3}" dt="2021-03-08T11:06:55.065" v="113" actId="108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Ta Thi Kim Hue" userId="af176dfe-ebe0-47e4-99a4-e0f4d40f7313" providerId="ADAL" clId="{D55D8BAA-7C52-4CAD-8554-7414BD5841B3}" dt="2021-03-08T10:42:33.747" v="60"/>
          <ac:spMkLst>
            <pc:docMk/>
            <pc:sldMk cId="0" sldId="261"/>
            <ac:spMk id="3" creationId="{00000000-0000-0000-0000-000000000000}"/>
          </ac:spMkLst>
        </pc:spChg>
        <pc:spChg chg="del mod">
          <ac:chgData name="Ta Thi Kim Hue" userId="af176dfe-ebe0-47e4-99a4-e0f4d40f7313" providerId="ADAL" clId="{D55D8BAA-7C52-4CAD-8554-7414BD5841B3}" dt="2021-03-08T10:43:12.897" v="73" actId="478"/>
          <ac:spMkLst>
            <pc:docMk/>
            <pc:sldMk cId="0" sldId="261"/>
            <ac:spMk id="4" creationId="{00000000-0000-0000-0000-000000000000}"/>
          </ac:spMkLst>
        </pc:spChg>
        <pc:spChg chg="del mod">
          <ac:chgData name="Ta Thi Kim Hue" userId="af176dfe-ebe0-47e4-99a4-e0f4d40f7313" providerId="ADAL" clId="{D55D8BAA-7C52-4CAD-8554-7414BD5841B3}" dt="2021-03-08T10:43:05.169" v="68" actId="478"/>
          <ac:spMkLst>
            <pc:docMk/>
            <pc:sldMk cId="0" sldId="261"/>
            <ac:spMk id="5" creationId="{00000000-0000-0000-0000-000000000000}"/>
          </ac:spMkLst>
        </pc:spChg>
        <pc:spChg chg="del">
          <ac:chgData name="Ta Thi Kim Hue" userId="af176dfe-ebe0-47e4-99a4-e0f4d40f7313" providerId="ADAL" clId="{D55D8BAA-7C52-4CAD-8554-7414BD5841B3}" dt="2021-03-08T10:42:33.744" v="58" actId="478"/>
          <ac:spMkLst>
            <pc:docMk/>
            <pc:sldMk cId="0" sldId="261"/>
            <ac:spMk id="6" creationId="{00000000-0000-0000-0000-000000000000}"/>
          </ac:spMkLst>
        </pc:spChg>
        <pc:spChg chg="del mod">
          <ac:chgData name="Ta Thi Kim Hue" userId="af176dfe-ebe0-47e4-99a4-e0f4d40f7313" providerId="ADAL" clId="{D55D8BAA-7C52-4CAD-8554-7414BD5841B3}" dt="2021-03-08T10:43:11.862" v="72" actId="478"/>
          <ac:spMkLst>
            <pc:docMk/>
            <pc:sldMk cId="0" sldId="261"/>
            <ac:spMk id="7" creationId="{00000000-0000-0000-0000-000000000000}"/>
          </ac:spMkLst>
        </pc:spChg>
        <pc:spChg chg="del mod">
          <ac:chgData name="Ta Thi Kim Hue" userId="af176dfe-ebe0-47e4-99a4-e0f4d40f7313" providerId="ADAL" clId="{D55D8BAA-7C52-4CAD-8554-7414BD5841B3}" dt="2021-03-08T10:43:02.641" v="67" actId="478"/>
          <ac:spMkLst>
            <pc:docMk/>
            <pc:sldMk cId="0" sldId="261"/>
            <ac:spMk id="8" creationId="{00000000-0000-0000-0000-000000000000}"/>
          </ac:spMkLst>
        </pc:spChg>
        <pc:spChg chg="mod">
          <ac:chgData name="Ta Thi Kim Hue" userId="af176dfe-ebe0-47e4-99a4-e0f4d40f7313" providerId="ADAL" clId="{D55D8BAA-7C52-4CAD-8554-7414BD5841B3}" dt="2021-03-08T10:43:32.025" v="83" actId="113"/>
          <ac:spMkLst>
            <pc:docMk/>
            <pc:sldMk cId="0" sldId="261"/>
            <ac:spMk id="9" creationId="{00000000-0000-0000-0000-000000000000}"/>
          </ac:spMkLst>
        </pc:spChg>
        <pc:spChg chg="del">
          <ac:chgData name="Ta Thi Kim Hue" userId="af176dfe-ebe0-47e4-99a4-e0f4d40f7313" providerId="ADAL" clId="{D55D8BAA-7C52-4CAD-8554-7414BD5841B3}" dt="2021-03-08T10:43:09.392" v="70" actId="478"/>
          <ac:spMkLst>
            <pc:docMk/>
            <pc:sldMk cId="0" sldId="261"/>
            <ac:spMk id="10" creationId="{00000000-0000-0000-0000-000000000000}"/>
          </ac:spMkLst>
        </pc:spChg>
        <pc:spChg chg="del">
          <ac:chgData name="Ta Thi Kim Hue" userId="af176dfe-ebe0-47e4-99a4-e0f4d40f7313" providerId="ADAL" clId="{D55D8BAA-7C52-4CAD-8554-7414BD5841B3}" dt="2021-03-08T10:43:08.505" v="69" actId="478"/>
          <ac:spMkLst>
            <pc:docMk/>
            <pc:sldMk cId="0" sldId="261"/>
            <ac:spMk id="11" creationId="{00000000-0000-0000-0000-000000000000}"/>
          </ac:spMkLst>
        </pc:spChg>
      </pc:sldChg>
      <pc:sldChg chg="delSp modSp mod">
        <pc:chgData name="Ta Thi Kim Hue" userId="af176dfe-ebe0-47e4-99a4-e0f4d40f7313" providerId="ADAL" clId="{D55D8BAA-7C52-4CAD-8554-7414BD5841B3}" dt="2021-03-08T11:07:34.013" v="120" actId="478"/>
        <pc:sldMkLst>
          <pc:docMk/>
          <pc:sldMk cId="0" sldId="262"/>
        </pc:sldMkLst>
        <pc:spChg chg="mod">
          <ac:chgData name="Ta Thi Kim Hue" userId="af176dfe-ebe0-47e4-99a4-e0f4d40f7313" providerId="ADAL" clId="{D55D8BAA-7C52-4CAD-8554-7414BD5841B3}" dt="2021-03-08T11:07:28.347" v="119" actId="5793"/>
          <ac:spMkLst>
            <pc:docMk/>
            <pc:sldMk cId="0" sldId="262"/>
            <ac:spMk id="2" creationId="{00000000-0000-0000-0000-000000000000}"/>
          </ac:spMkLst>
        </pc:spChg>
        <pc:spChg chg="mod">
          <ac:chgData name="Ta Thi Kim Hue" userId="af176dfe-ebe0-47e4-99a4-e0f4d40f7313" providerId="ADAL" clId="{D55D8BAA-7C52-4CAD-8554-7414BD5841B3}" dt="2021-03-08T11:07:16.826" v="116" actId="113"/>
          <ac:spMkLst>
            <pc:docMk/>
            <pc:sldMk cId="0" sldId="262"/>
            <ac:spMk id="3" creationId="{00000000-0000-0000-0000-000000000000}"/>
          </ac:spMkLst>
        </pc:spChg>
        <pc:spChg chg="del">
          <ac:chgData name="Ta Thi Kim Hue" userId="af176dfe-ebe0-47e4-99a4-e0f4d40f7313" providerId="ADAL" clId="{D55D8BAA-7C52-4CAD-8554-7414BD5841B3}" dt="2021-03-08T11:07:34.013" v="120" actId="478"/>
          <ac:spMkLst>
            <pc:docMk/>
            <pc:sldMk cId="0" sldId="262"/>
            <ac:spMk id="5" creationId="{00000000-0000-0000-0000-000000000000}"/>
          </ac:spMkLst>
        </pc:spChg>
      </pc:sldChg>
      <pc:sldChg chg="del">
        <pc:chgData name="Ta Thi Kim Hue" userId="af176dfe-ebe0-47e4-99a4-e0f4d40f7313" providerId="ADAL" clId="{D55D8BAA-7C52-4CAD-8554-7414BD5841B3}" dt="2021-03-08T11:08:11.222" v="124" actId="47"/>
        <pc:sldMkLst>
          <pc:docMk/>
          <pc:sldMk cId="0" sldId="263"/>
        </pc:sldMkLst>
      </pc:sldChg>
      <pc:sldChg chg="modSp mod">
        <pc:chgData name="Ta Thi Kim Hue" userId="af176dfe-ebe0-47e4-99a4-e0f4d40f7313" providerId="ADAL" clId="{D55D8BAA-7C52-4CAD-8554-7414BD5841B3}" dt="2021-03-08T11:07:58.439" v="123" actId="207"/>
        <pc:sldMkLst>
          <pc:docMk/>
          <pc:sldMk cId="0" sldId="264"/>
        </pc:sldMkLst>
        <pc:spChg chg="mod">
          <ac:chgData name="Ta Thi Kim Hue" userId="af176dfe-ebe0-47e4-99a4-e0f4d40f7313" providerId="ADAL" clId="{D55D8BAA-7C52-4CAD-8554-7414BD5841B3}" dt="2021-03-08T11:07:55.570" v="122" actId="207"/>
          <ac:spMkLst>
            <pc:docMk/>
            <pc:sldMk cId="0" sldId="264"/>
            <ac:spMk id="48" creationId="{00000000-0000-0000-0000-000000000000}"/>
          </ac:spMkLst>
        </pc:spChg>
        <pc:spChg chg="mod">
          <ac:chgData name="Ta Thi Kim Hue" userId="af176dfe-ebe0-47e4-99a4-e0f4d40f7313" providerId="ADAL" clId="{D55D8BAA-7C52-4CAD-8554-7414BD5841B3}" dt="2021-03-08T11:07:52.721" v="121" actId="207"/>
          <ac:spMkLst>
            <pc:docMk/>
            <pc:sldMk cId="0" sldId="264"/>
            <ac:spMk id="49" creationId="{00000000-0000-0000-0000-000000000000}"/>
          </ac:spMkLst>
        </pc:spChg>
        <pc:spChg chg="mod">
          <ac:chgData name="Ta Thi Kim Hue" userId="af176dfe-ebe0-47e4-99a4-e0f4d40f7313" providerId="ADAL" clId="{D55D8BAA-7C52-4CAD-8554-7414BD5841B3}" dt="2021-03-08T11:07:58.439" v="123" actId="207"/>
          <ac:spMkLst>
            <pc:docMk/>
            <pc:sldMk cId="0" sldId="264"/>
            <ac:spMk id="50" creationId="{00000000-0000-0000-0000-000000000000}"/>
          </ac:spMkLst>
        </pc:spChg>
      </pc:sldChg>
      <pc:sldChg chg="delSp modSp mod">
        <pc:chgData name="Ta Thi Kim Hue" userId="af176dfe-ebe0-47e4-99a4-e0f4d40f7313" providerId="ADAL" clId="{D55D8BAA-7C52-4CAD-8554-7414BD5841B3}" dt="2021-03-08T11:09:00.990" v="133" actId="478"/>
        <pc:sldMkLst>
          <pc:docMk/>
          <pc:sldMk cId="0" sldId="267"/>
        </pc:sldMkLst>
        <pc:spChg chg="mod">
          <ac:chgData name="Ta Thi Kim Hue" userId="af176dfe-ebe0-47e4-99a4-e0f4d40f7313" providerId="ADAL" clId="{D55D8BAA-7C52-4CAD-8554-7414BD5841B3}" dt="2021-03-08T11:08:31.584" v="125" actId="1076"/>
          <ac:spMkLst>
            <pc:docMk/>
            <pc:sldMk cId="0" sldId="267"/>
            <ac:spMk id="2" creationId="{00000000-0000-0000-0000-000000000000}"/>
          </ac:spMkLst>
        </pc:spChg>
        <pc:spChg chg="mod">
          <ac:chgData name="Ta Thi Kim Hue" userId="af176dfe-ebe0-47e4-99a4-e0f4d40f7313" providerId="ADAL" clId="{D55D8BAA-7C52-4CAD-8554-7414BD5841B3}" dt="2021-03-08T11:08:54.280" v="131" actId="1076"/>
          <ac:spMkLst>
            <pc:docMk/>
            <pc:sldMk cId="0" sldId="267"/>
            <ac:spMk id="3" creationId="{00000000-0000-0000-0000-000000000000}"/>
          </ac:spMkLst>
        </pc:spChg>
        <pc:spChg chg="mod">
          <ac:chgData name="Ta Thi Kim Hue" userId="af176dfe-ebe0-47e4-99a4-e0f4d40f7313" providerId="ADAL" clId="{D55D8BAA-7C52-4CAD-8554-7414BD5841B3}" dt="2021-03-08T11:08:39.880" v="128" actId="1076"/>
          <ac:spMkLst>
            <pc:docMk/>
            <pc:sldMk cId="0" sldId="267"/>
            <ac:spMk id="4" creationId="{00000000-0000-0000-0000-000000000000}"/>
          </ac:spMkLst>
        </pc:spChg>
        <pc:spChg chg="mod">
          <ac:chgData name="Ta Thi Kim Hue" userId="af176dfe-ebe0-47e4-99a4-e0f4d40f7313" providerId="ADAL" clId="{D55D8BAA-7C52-4CAD-8554-7414BD5841B3}" dt="2021-03-08T11:08:43.208" v="129" actId="1076"/>
          <ac:spMkLst>
            <pc:docMk/>
            <pc:sldMk cId="0" sldId="267"/>
            <ac:spMk id="5" creationId="{00000000-0000-0000-0000-000000000000}"/>
          </ac:spMkLst>
        </pc:spChg>
        <pc:spChg chg="mod">
          <ac:chgData name="Ta Thi Kim Hue" userId="af176dfe-ebe0-47e4-99a4-e0f4d40f7313" providerId="ADAL" clId="{D55D8BAA-7C52-4CAD-8554-7414BD5841B3}" dt="2021-03-08T11:08:48.776" v="130" actId="1076"/>
          <ac:spMkLst>
            <pc:docMk/>
            <pc:sldMk cId="0" sldId="267"/>
            <ac:spMk id="6" creationId="{00000000-0000-0000-0000-000000000000}"/>
          </ac:spMkLst>
        </pc:spChg>
        <pc:spChg chg="mod">
          <ac:chgData name="Ta Thi Kim Hue" userId="af176dfe-ebe0-47e4-99a4-e0f4d40f7313" providerId="ADAL" clId="{D55D8BAA-7C52-4CAD-8554-7414BD5841B3}" dt="2021-03-08T11:08:34.811" v="127" actId="113"/>
          <ac:spMkLst>
            <pc:docMk/>
            <pc:sldMk cId="0" sldId="267"/>
            <ac:spMk id="7" creationId="{00000000-0000-0000-0000-000000000000}"/>
          </ac:spMkLst>
        </pc:spChg>
        <pc:spChg chg="del">
          <ac:chgData name="Ta Thi Kim Hue" userId="af176dfe-ebe0-47e4-99a4-e0f4d40f7313" providerId="ADAL" clId="{D55D8BAA-7C52-4CAD-8554-7414BD5841B3}" dt="2021-03-08T11:08:58.260" v="132" actId="478"/>
          <ac:spMkLst>
            <pc:docMk/>
            <pc:sldMk cId="0" sldId="267"/>
            <ac:spMk id="8" creationId="{00000000-0000-0000-0000-000000000000}"/>
          </ac:spMkLst>
        </pc:spChg>
        <pc:spChg chg="del">
          <ac:chgData name="Ta Thi Kim Hue" userId="af176dfe-ebe0-47e4-99a4-e0f4d40f7313" providerId="ADAL" clId="{D55D8BAA-7C52-4CAD-8554-7414BD5841B3}" dt="2021-03-08T11:09:00.990" v="133" actId="478"/>
          <ac:spMkLst>
            <pc:docMk/>
            <pc:sldMk cId="0" sldId="267"/>
            <ac:spMk id="9" creationId="{00000000-0000-0000-0000-000000000000}"/>
          </ac:spMkLst>
        </pc:spChg>
      </pc:sldChg>
      <pc:sldChg chg="del">
        <pc:chgData name="Ta Thi Kim Hue" userId="af176dfe-ebe0-47e4-99a4-e0f4d40f7313" providerId="ADAL" clId="{D55D8BAA-7C52-4CAD-8554-7414BD5841B3}" dt="2021-03-08T11:11:07.767" v="179" actId="47"/>
        <pc:sldMkLst>
          <pc:docMk/>
          <pc:sldMk cId="0" sldId="268"/>
        </pc:sldMkLst>
      </pc:sldChg>
      <pc:sldChg chg="del">
        <pc:chgData name="Ta Thi Kim Hue" userId="af176dfe-ebe0-47e4-99a4-e0f4d40f7313" providerId="ADAL" clId="{D55D8BAA-7C52-4CAD-8554-7414BD5841B3}" dt="2021-03-08T11:11:08.574" v="180" actId="47"/>
        <pc:sldMkLst>
          <pc:docMk/>
          <pc:sldMk cId="0" sldId="269"/>
        </pc:sldMkLst>
      </pc:sldChg>
      <pc:sldChg chg="delSp modSp mod">
        <pc:chgData name="Ta Thi Kim Hue" userId="af176dfe-ebe0-47e4-99a4-e0f4d40f7313" providerId="ADAL" clId="{D55D8BAA-7C52-4CAD-8554-7414BD5841B3}" dt="2021-03-08T11:11:20.210" v="184" actId="113"/>
        <pc:sldMkLst>
          <pc:docMk/>
          <pc:sldMk cId="0" sldId="270"/>
        </pc:sldMkLst>
        <pc:spChg chg="mod">
          <ac:chgData name="Ta Thi Kim Hue" userId="af176dfe-ebe0-47e4-99a4-e0f4d40f7313" providerId="ADAL" clId="{D55D8BAA-7C52-4CAD-8554-7414BD5841B3}" dt="2021-03-08T11:11:13.367" v="181" actId="1076"/>
          <ac:spMkLst>
            <pc:docMk/>
            <pc:sldMk cId="0" sldId="270"/>
            <ac:spMk id="2" creationId="{00000000-0000-0000-0000-000000000000}"/>
          </ac:spMkLst>
        </pc:spChg>
        <pc:spChg chg="mod">
          <ac:chgData name="Ta Thi Kim Hue" userId="af176dfe-ebe0-47e4-99a4-e0f4d40f7313" providerId="ADAL" clId="{D55D8BAA-7C52-4CAD-8554-7414BD5841B3}" dt="2021-03-08T11:11:20.210" v="184" actId="113"/>
          <ac:spMkLst>
            <pc:docMk/>
            <pc:sldMk cId="0" sldId="270"/>
            <ac:spMk id="3" creationId="{00000000-0000-0000-0000-000000000000}"/>
          </ac:spMkLst>
        </pc:spChg>
        <pc:spChg chg="del">
          <ac:chgData name="Ta Thi Kim Hue" userId="af176dfe-ebe0-47e4-99a4-e0f4d40f7313" providerId="ADAL" clId="{D55D8BAA-7C52-4CAD-8554-7414BD5841B3}" dt="2021-03-08T11:11:16.311" v="182" actId="478"/>
          <ac:spMkLst>
            <pc:docMk/>
            <pc:sldMk cId="0" sldId="270"/>
            <ac:spMk id="5" creationId="{00000000-0000-0000-0000-000000000000}"/>
          </ac:spMkLst>
        </pc:spChg>
      </pc:sldChg>
      <pc:sldChg chg="delSp modSp mod">
        <pc:chgData name="Ta Thi Kim Hue" userId="af176dfe-ebe0-47e4-99a4-e0f4d40f7313" providerId="ADAL" clId="{D55D8BAA-7C52-4CAD-8554-7414BD5841B3}" dt="2021-03-08T11:12:22.171" v="201" actId="478"/>
        <pc:sldMkLst>
          <pc:docMk/>
          <pc:sldMk cId="0" sldId="271"/>
        </pc:sldMkLst>
        <pc:spChg chg="mod">
          <ac:chgData name="Ta Thi Kim Hue" userId="af176dfe-ebe0-47e4-99a4-e0f4d40f7313" providerId="ADAL" clId="{D55D8BAA-7C52-4CAD-8554-7414BD5841B3}" dt="2021-03-08T11:12:02.865" v="195" actId="113"/>
          <ac:spMkLst>
            <pc:docMk/>
            <pc:sldMk cId="0" sldId="271"/>
            <ac:spMk id="2" creationId="{00000000-0000-0000-0000-000000000000}"/>
          </ac:spMkLst>
        </pc:spChg>
        <pc:spChg chg="mod">
          <ac:chgData name="Ta Thi Kim Hue" userId="af176dfe-ebe0-47e4-99a4-e0f4d40f7313" providerId="ADAL" clId="{D55D8BAA-7C52-4CAD-8554-7414BD5841B3}" dt="2021-03-08T11:12:17.715" v="200" actId="12"/>
          <ac:spMkLst>
            <pc:docMk/>
            <pc:sldMk cId="0" sldId="271"/>
            <ac:spMk id="3" creationId="{00000000-0000-0000-0000-000000000000}"/>
          </ac:spMkLst>
        </pc:spChg>
        <pc:spChg chg="del">
          <ac:chgData name="Ta Thi Kim Hue" userId="af176dfe-ebe0-47e4-99a4-e0f4d40f7313" providerId="ADAL" clId="{D55D8BAA-7C52-4CAD-8554-7414BD5841B3}" dt="2021-03-08T11:12:22.171" v="201" actId="478"/>
          <ac:spMkLst>
            <pc:docMk/>
            <pc:sldMk cId="0" sldId="271"/>
            <ac:spMk id="5" creationId="{00000000-0000-0000-0000-000000000000}"/>
          </ac:spMkLst>
        </pc:spChg>
      </pc:sldChg>
      <pc:sldChg chg="delSp modSp mod">
        <pc:chgData name="Ta Thi Kim Hue" userId="af176dfe-ebe0-47e4-99a4-e0f4d40f7313" providerId="ADAL" clId="{D55D8BAA-7C52-4CAD-8554-7414BD5841B3}" dt="2021-03-08T11:16:17.898" v="245" actId="478"/>
        <pc:sldMkLst>
          <pc:docMk/>
          <pc:sldMk cId="0" sldId="272"/>
        </pc:sldMkLst>
        <pc:spChg chg="mod">
          <ac:chgData name="Ta Thi Kim Hue" userId="af176dfe-ebe0-47e4-99a4-e0f4d40f7313" providerId="ADAL" clId="{D55D8BAA-7C52-4CAD-8554-7414BD5841B3}" dt="2021-03-08T11:13:06.759" v="208" actId="1076"/>
          <ac:spMkLst>
            <pc:docMk/>
            <pc:sldMk cId="0" sldId="272"/>
            <ac:spMk id="2" creationId="{00000000-0000-0000-0000-000000000000}"/>
          </ac:spMkLst>
        </pc:spChg>
        <pc:spChg chg="mod">
          <ac:chgData name="Ta Thi Kim Hue" userId="af176dfe-ebe0-47e4-99a4-e0f4d40f7313" providerId="ADAL" clId="{D55D8BAA-7C52-4CAD-8554-7414BD5841B3}" dt="2021-03-08T11:13:17.407" v="211" actId="1076"/>
          <ac:spMkLst>
            <pc:docMk/>
            <pc:sldMk cId="0" sldId="272"/>
            <ac:spMk id="3" creationId="{00000000-0000-0000-0000-000000000000}"/>
          </ac:spMkLst>
        </pc:spChg>
        <pc:spChg chg="mod">
          <ac:chgData name="Ta Thi Kim Hue" userId="af176dfe-ebe0-47e4-99a4-e0f4d40f7313" providerId="ADAL" clId="{D55D8BAA-7C52-4CAD-8554-7414BD5841B3}" dt="2021-03-08T11:13:03.242" v="207" actId="113"/>
          <ac:spMkLst>
            <pc:docMk/>
            <pc:sldMk cId="0" sldId="272"/>
            <ac:spMk id="4" creationId="{00000000-0000-0000-0000-000000000000}"/>
          </ac:spMkLst>
        </pc:spChg>
        <pc:spChg chg="mod">
          <ac:chgData name="Ta Thi Kim Hue" userId="af176dfe-ebe0-47e4-99a4-e0f4d40f7313" providerId="ADAL" clId="{D55D8BAA-7C52-4CAD-8554-7414BD5841B3}" dt="2021-03-08T11:13:10.335" v="209" actId="1076"/>
          <ac:spMkLst>
            <pc:docMk/>
            <pc:sldMk cId="0" sldId="272"/>
            <ac:spMk id="5" creationId="{00000000-0000-0000-0000-000000000000}"/>
          </ac:spMkLst>
        </pc:spChg>
        <pc:spChg chg="mod">
          <ac:chgData name="Ta Thi Kim Hue" userId="af176dfe-ebe0-47e4-99a4-e0f4d40f7313" providerId="ADAL" clId="{D55D8BAA-7C52-4CAD-8554-7414BD5841B3}" dt="2021-03-08T11:13:13.711" v="210" actId="1076"/>
          <ac:spMkLst>
            <pc:docMk/>
            <pc:sldMk cId="0" sldId="272"/>
            <ac:spMk id="6" creationId="{00000000-0000-0000-0000-000000000000}"/>
          </ac:spMkLst>
        </pc:spChg>
        <pc:spChg chg="mod">
          <ac:chgData name="Ta Thi Kim Hue" userId="af176dfe-ebe0-47e4-99a4-e0f4d40f7313" providerId="ADAL" clId="{D55D8BAA-7C52-4CAD-8554-7414BD5841B3}" dt="2021-03-08T11:13:24.511" v="214" actId="1076"/>
          <ac:spMkLst>
            <pc:docMk/>
            <pc:sldMk cId="0" sldId="272"/>
            <ac:spMk id="7" creationId="{00000000-0000-0000-0000-000000000000}"/>
          </ac:spMkLst>
        </pc:spChg>
        <pc:spChg chg="del mod">
          <ac:chgData name="Ta Thi Kim Hue" userId="af176dfe-ebe0-47e4-99a4-e0f4d40f7313" providerId="ADAL" clId="{D55D8BAA-7C52-4CAD-8554-7414BD5841B3}" dt="2021-03-08T11:13:28.490" v="216" actId="478"/>
          <ac:spMkLst>
            <pc:docMk/>
            <pc:sldMk cId="0" sldId="272"/>
            <ac:spMk id="11" creationId="{00000000-0000-0000-0000-000000000000}"/>
          </ac:spMkLst>
        </pc:spChg>
        <pc:spChg chg="mod">
          <ac:chgData name="Ta Thi Kim Hue" userId="af176dfe-ebe0-47e4-99a4-e0f4d40f7313" providerId="ADAL" clId="{D55D8BAA-7C52-4CAD-8554-7414BD5841B3}" dt="2021-03-08T11:13:20.521" v="212" actId="1076"/>
          <ac:spMkLst>
            <pc:docMk/>
            <pc:sldMk cId="0" sldId="272"/>
            <ac:spMk id="12" creationId="{00000000-0000-0000-0000-000000000000}"/>
          </ac:spMkLst>
        </pc:spChg>
        <pc:spChg chg="del">
          <ac:chgData name="Ta Thi Kim Hue" userId="af176dfe-ebe0-47e4-99a4-e0f4d40f7313" providerId="ADAL" clId="{D55D8BAA-7C52-4CAD-8554-7414BD5841B3}" dt="2021-03-08T11:16:17.898" v="245" actId="478"/>
          <ac:spMkLst>
            <pc:docMk/>
            <pc:sldMk cId="0" sldId="272"/>
            <ac:spMk id="14" creationId="{F734DA02-25D5-4757-8493-E3762E6CD71B}"/>
          </ac:spMkLst>
        </pc:spChg>
        <pc:grpChg chg="mod">
          <ac:chgData name="Ta Thi Kim Hue" userId="af176dfe-ebe0-47e4-99a4-e0f4d40f7313" providerId="ADAL" clId="{D55D8BAA-7C52-4CAD-8554-7414BD5841B3}" dt="2021-03-08T11:13:22.391" v="213" actId="1076"/>
          <ac:grpSpMkLst>
            <pc:docMk/>
            <pc:sldMk cId="0" sldId="272"/>
            <ac:grpSpMk id="8" creationId="{00000000-0000-0000-0000-000000000000}"/>
          </ac:grpSpMkLst>
        </pc:grpChg>
      </pc:sldChg>
      <pc:sldChg chg="del">
        <pc:chgData name="Ta Thi Kim Hue" userId="af176dfe-ebe0-47e4-99a4-e0f4d40f7313" providerId="ADAL" clId="{D55D8BAA-7C52-4CAD-8554-7414BD5841B3}" dt="2021-03-08T11:17:50.753" v="271" actId="47"/>
        <pc:sldMkLst>
          <pc:docMk/>
          <pc:sldMk cId="0" sldId="273"/>
        </pc:sldMkLst>
      </pc:sldChg>
      <pc:sldChg chg="delSp modSp mod">
        <pc:chgData name="Ta Thi Kim Hue" userId="af176dfe-ebe0-47e4-99a4-e0f4d40f7313" providerId="ADAL" clId="{D55D8BAA-7C52-4CAD-8554-7414BD5841B3}" dt="2021-03-08T11:14:45.655" v="225" actId="1076"/>
        <pc:sldMkLst>
          <pc:docMk/>
          <pc:sldMk cId="0" sldId="274"/>
        </pc:sldMkLst>
        <pc:spChg chg="mod">
          <ac:chgData name="Ta Thi Kim Hue" userId="af176dfe-ebe0-47e4-99a4-e0f4d40f7313" providerId="ADAL" clId="{D55D8BAA-7C52-4CAD-8554-7414BD5841B3}" dt="2021-03-08T11:14:06.983" v="217" actId="1076"/>
          <ac:spMkLst>
            <pc:docMk/>
            <pc:sldMk cId="0" sldId="274"/>
            <ac:spMk id="3" creationId="{00000000-0000-0000-0000-000000000000}"/>
          </ac:spMkLst>
        </pc:spChg>
        <pc:spChg chg="mod">
          <ac:chgData name="Ta Thi Kim Hue" userId="af176dfe-ebe0-47e4-99a4-e0f4d40f7313" providerId="ADAL" clId="{D55D8BAA-7C52-4CAD-8554-7414BD5841B3}" dt="2021-03-08T11:14:10.351" v="218" actId="1076"/>
          <ac:spMkLst>
            <pc:docMk/>
            <pc:sldMk cId="0" sldId="274"/>
            <ac:spMk id="4" creationId="{00000000-0000-0000-0000-000000000000}"/>
          </ac:spMkLst>
        </pc:spChg>
        <pc:spChg chg="mod">
          <ac:chgData name="Ta Thi Kim Hue" userId="af176dfe-ebe0-47e4-99a4-e0f4d40f7313" providerId="ADAL" clId="{D55D8BAA-7C52-4CAD-8554-7414BD5841B3}" dt="2021-03-08T11:14:35.982" v="224" actId="1076"/>
          <ac:spMkLst>
            <pc:docMk/>
            <pc:sldMk cId="0" sldId="274"/>
            <ac:spMk id="5" creationId="{00000000-0000-0000-0000-000000000000}"/>
          </ac:spMkLst>
        </pc:spChg>
        <pc:spChg chg="del">
          <ac:chgData name="Ta Thi Kim Hue" userId="af176dfe-ebe0-47e4-99a4-e0f4d40f7313" providerId="ADAL" clId="{D55D8BAA-7C52-4CAD-8554-7414BD5841B3}" dt="2021-03-08T11:14:22.243" v="221" actId="478"/>
          <ac:spMkLst>
            <pc:docMk/>
            <pc:sldMk cId="0" sldId="274"/>
            <ac:spMk id="10" creationId="{30AEB381-458F-447B-82C6-42D17D23585F}"/>
          </ac:spMkLst>
        </pc:spChg>
        <pc:grpChg chg="mod">
          <ac:chgData name="Ta Thi Kim Hue" userId="af176dfe-ebe0-47e4-99a4-e0f4d40f7313" providerId="ADAL" clId="{D55D8BAA-7C52-4CAD-8554-7414BD5841B3}" dt="2021-03-08T11:14:45.655" v="225" actId="1076"/>
          <ac:grpSpMkLst>
            <pc:docMk/>
            <pc:sldMk cId="0" sldId="274"/>
            <ac:grpSpMk id="6" creationId="{00000000-0000-0000-0000-000000000000}"/>
          </ac:grpSpMkLst>
        </pc:grpChg>
      </pc:sldChg>
      <pc:sldChg chg="delSp modSp mod">
        <pc:chgData name="Ta Thi Kim Hue" userId="af176dfe-ebe0-47e4-99a4-e0f4d40f7313" providerId="ADAL" clId="{D55D8BAA-7C52-4CAD-8554-7414BD5841B3}" dt="2021-03-08T11:15:44.041" v="238" actId="113"/>
        <pc:sldMkLst>
          <pc:docMk/>
          <pc:sldMk cId="0" sldId="275"/>
        </pc:sldMkLst>
        <pc:spChg chg="mod">
          <ac:chgData name="Ta Thi Kim Hue" userId="af176dfe-ebe0-47e4-99a4-e0f4d40f7313" providerId="ADAL" clId="{D55D8BAA-7C52-4CAD-8554-7414BD5841B3}" dt="2021-03-08T11:15:11.366" v="231" actId="1076"/>
          <ac:spMkLst>
            <pc:docMk/>
            <pc:sldMk cId="0" sldId="275"/>
            <ac:spMk id="2" creationId="{00000000-0000-0000-0000-000000000000}"/>
          </ac:spMkLst>
        </pc:spChg>
        <pc:spChg chg="mod">
          <ac:chgData name="Ta Thi Kim Hue" userId="af176dfe-ebe0-47e4-99a4-e0f4d40f7313" providerId="ADAL" clId="{D55D8BAA-7C52-4CAD-8554-7414BD5841B3}" dt="2021-03-08T11:15:25.247" v="234" actId="1076"/>
          <ac:spMkLst>
            <pc:docMk/>
            <pc:sldMk cId="0" sldId="275"/>
            <ac:spMk id="3" creationId="{00000000-0000-0000-0000-000000000000}"/>
          </ac:spMkLst>
        </pc:spChg>
        <pc:spChg chg="mod">
          <ac:chgData name="Ta Thi Kim Hue" userId="af176dfe-ebe0-47e4-99a4-e0f4d40f7313" providerId="ADAL" clId="{D55D8BAA-7C52-4CAD-8554-7414BD5841B3}" dt="2021-03-08T11:15:15.711" v="232" actId="1076"/>
          <ac:spMkLst>
            <pc:docMk/>
            <pc:sldMk cId="0" sldId="275"/>
            <ac:spMk id="4" creationId="{00000000-0000-0000-0000-000000000000}"/>
          </ac:spMkLst>
        </pc:spChg>
        <pc:spChg chg="mod">
          <ac:chgData name="Ta Thi Kim Hue" userId="af176dfe-ebe0-47e4-99a4-e0f4d40f7313" providerId="ADAL" clId="{D55D8BAA-7C52-4CAD-8554-7414BD5841B3}" dt="2021-03-08T11:15:34.943" v="236" actId="1076"/>
          <ac:spMkLst>
            <pc:docMk/>
            <pc:sldMk cId="0" sldId="275"/>
            <ac:spMk id="5" creationId="{00000000-0000-0000-0000-000000000000}"/>
          </ac:spMkLst>
        </pc:spChg>
        <pc:spChg chg="mod">
          <ac:chgData name="Ta Thi Kim Hue" userId="af176dfe-ebe0-47e4-99a4-e0f4d40f7313" providerId="ADAL" clId="{D55D8BAA-7C52-4CAD-8554-7414BD5841B3}" dt="2021-03-08T11:15:44.041" v="238" actId="113"/>
          <ac:spMkLst>
            <pc:docMk/>
            <pc:sldMk cId="0" sldId="275"/>
            <ac:spMk id="6" creationId="{00000000-0000-0000-0000-000000000000}"/>
          </ac:spMkLst>
        </pc:spChg>
        <pc:spChg chg="del">
          <ac:chgData name="Ta Thi Kim Hue" userId="af176dfe-ebe0-47e4-99a4-e0f4d40f7313" providerId="ADAL" clId="{D55D8BAA-7C52-4CAD-8554-7414BD5841B3}" dt="2021-03-08T11:15:37.215" v="237" actId="478"/>
          <ac:spMkLst>
            <pc:docMk/>
            <pc:sldMk cId="0" sldId="275"/>
            <ac:spMk id="8" creationId="{00000000-0000-0000-0000-000000000000}"/>
          </ac:spMkLst>
        </pc:spChg>
      </pc:sldChg>
      <pc:sldChg chg="delSp modSp mod">
        <pc:chgData name="Ta Thi Kim Hue" userId="af176dfe-ebe0-47e4-99a4-e0f4d40f7313" providerId="ADAL" clId="{D55D8BAA-7C52-4CAD-8554-7414BD5841B3}" dt="2021-03-08T11:18:08.407" v="275" actId="113"/>
        <pc:sldMkLst>
          <pc:docMk/>
          <pc:sldMk cId="0" sldId="276"/>
        </pc:sldMkLst>
        <pc:spChg chg="mod">
          <ac:chgData name="Ta Thi Kim Hue" userId="af176dfe-ebe0-47e4-99a4-e0f4d40f7313" providerId="ADAL" clId="{D55D8BAA-7C52-4CAD-8554-7414BD5841B3}" dt="2021-03-08T11:18:00.734" v="273" actId="1076"/>
          <ac:spMkLst>
            <pc:docMk/>
            <pc:sldMk cId="0" sldId="276"/>
            <ac:spMk id="2" creationId="{00000000-0000-0000-0000-000000000000}"/>
          </ac:spMkLst>
        </pc:spChg>
        <pc:spChg chg="mod">
          <ac:chgData name="Ta Thi Kim Hue" userId="af176dfe-ebe0-47e4-99a4-e0f4d40f7313" providerId="ADAL" clId="{D55D8BAA-7C52-4CAD-8554-7414BD5841B3}" dt="2021-03-08T11:18:08.407" v="275" actId="113"/>
          <ac:spMkLst>
            <pc:docMk/>
            <pc:sldMk cId="0" sldId="276"/>
            <ac:spMk id="3" creationId="{00000000-0000-0000-0000-000000000000}"/>
          </ac:spMkLst>
        </pc:spChg>
        <pc:spChg chg="del">
          <ac:chgData name="Ta Thi Kim Hue" userId="af176dfe-ebe0-47e4-99a4-e0f4d40f7313" providerId="ADAL" clId="{D55D8BAA-7C52-4CAD-8554-7414BD5841B3}" dt="2021-03-08T11:18:03.427" v="274" actId="478"/>
          <ac:spMkLst>
            <pc:docMk/>
            <pc:sldMk cId="0" sldId="276"/>
            <ac:spMk id="5" creationId="{00000000-0000-0000-0000-000000000000}"/>
          </ac:spMkLst>
        </pc:spChg>
      </pc:sldChg>
      <pc:sldChg chg="delSp modSp mod">
        <pc:chgData name="Ta Thi Kim Hue" userId="af176dfe-ebe0-47e4-99a4-e0f4d40f7313" providerId="ADAL" clId="{D55D8BAA-7C52-4CAD-8554-7414BD5841B3}" dt="2021-03-08T11:18:54.657" v="289" actId="113"/>
        <pc:sldMkLst>
          <pc:docMk/>
          <pc:sldMk cId="0" sldId="277"/>
        </pc:sldMkLst>
        <pc:spChg chg="mod">
          <ac:chgData name="Ta Thi Kim Hue" userId="af176dfe-ebe0-47e4-99a4-e0f4d40f7313" providerId="ADAL" clId="{D55D8BAA-7C52-4CAD-8554-7414BD5841B3}" dt="2021-03-08T11:18:40.857" v="284" actId="113"/>
          <ac:spMkLst>
            <pc:docMk/>
            <pc:sldMk cId="0" sldId="277"/>
            <ac:spMk id="2" creationId="{00000000-0000-0000-0000-000000000000}"/>
          </ac:spMkLst>
        </pc:spChg>
        <pc:spChg chg="mod">
          <ac:chgData name="Ta Thi Kim Hue" userId="af176dfe-ebe0-47e4-99a4-e0f4d40f7313" providerId="ADAL" clId="{D55D8BAA-7C52-4CAD-8554-7414BD5841B3}" dt="2021-03-08T11:18:40.857" v="284" actId="113"/>
          <ac:spMkLst>
            <pc:docMk/>
            <pc:sldMk cId="0" sldId="277"/>
            <ac:spMk id="4" creationId="{00000000-0000-0000-0000-000000000000}"/>
          </ac:spMkLst>
        </pc:spChg>
        <pc:spChg chg="mod">
          <ac:chgData name="Ta Thi Kim Hue" userId="af176dfe-ebe0-47e4-99a4-e0f4d40f7313" providerId="ADAL" clId="{D55D8BAA-7C52-4CAD-8554-7414BD5841B3}" dt="2021-03-08T11:18:54.657" v="289" actId="113"/>
          <ac:spMkLst>
            <pc:docMk/>
            <pc:sldMk cId="0" sldId="277"/>
            <ac:spMk id="5" creationId="{00000000-0000-0000-0000-000000000000}"/>
          </ac:spMkLst>
        </pc:spChg>
        <pc:spChg chg="del mod">
          <ac:chgData name="Ta Thi Kim Hue" userId="af176dfe-ebe0-47e4-99a4-e0f4d40f7313" providerId="ADAL" clId="{D55D8BAA-7C52-4CAD-8554-7414BD5841B3}" dt="2021-03-08T11:18:49.646" v="286" actId="478"/>
          <ac:spMkLst>
            <pc:docMk/>
            <pc:sldMk cId="0" sldId="277"/>
            <ac:spMk id="6" creationId="{00000000-0000-0000-0000-000000000000}"/>
          </ac:spMkLst>
        </pc:spChg>
        <pc:spChg chg="del">
          <ac:chgData name="Ta Thi Kim Hue" userId="af176dfe-ebe0-47e4-99a4-e0f4d40f7313" providerId="ADAL" clId="{D55D8BAA-7C52-4CAD-8554-7414BD5841B3}" dt="2021-03-08T11:18:50.546" v="287" actId="478"/>
          <ac:spMkLst>
            <pc:docMk/>
            <pc:sldMk cId="0" sldId="277"/>
            <ac:spMk id="7" creationId="{00000000-0000-0000-0000-000000000000}"/>
          </ac:spMkLst>
        </pc:spChg>
        <pc:graphicFrameChg chg="mod modGraphic">
          <ac:chgData name="Ta Thi Kim Hue" userId="af176dfe-ebe0-47e4-99a4-e0f4d40f7313" providerId="ADAL" clId="{D55D8BAA-7C52-4CAD-8554-7414BD5841B3}" dt="2021-03-08T11:18:45.151" v="285" actId="113"/>
          <ac:graphicFrameMkLst>
            <pc:docMk/>
            <pc:sldMk cId="0" sldId="277"/>
            <ac:graphicFrameMk id="3" creationId="{00000000-0000-0000-0000-000000000000}"/>
          </ac:graphicFrameMkLst>
        </pc:graphicFrameChg>
      </pc:sldChg>
      <pc:sldChg chg="del">
        <pc:chgData name="Ta Thi Kim Hue" userId="af176dfe-ebe0-47e4-99a4-e0f4d40f7313" providerId="ADAL" clId="{D55D8BAA-7C52-4CAD-8554-7414BD5841B3}" dt="2021-03-08T11:18:57.274" v="290" actId="47"/>
        <pc:sldMkLst>
          <pc:docMk/>
          <pc:sldMk cId="1010511223" sldId="278"/>
        </pc:sldMkLst>
      </pc:sldChg>
      <pc:sldChg chg="del">
        <pc:chgData name="Ta Thi Kim Hue" userId="af176dfe-ebe0-47e4-99a4-e0f4d40f7313" providerId="ADAL" clId="{D55D8BAA-7C52-4CAD-8554-7414BD5841B3}" dt="2021-03-08T11:19:50.123" v="315" actId="47"/>
        <pc:sldMkLst>
          <pc:docMk/>
          <pc:sldMk cId="0" sldId="279"/>
        </pc:sldMkLst>
      </pc:sldChg>
      <pc:sldChg chg="del">
        <pc:chgData name="Ta Thi Kim Hue" userId="af176dfe-ebe0-47e4-99a4-e0f4d40f7313" providerId="ADAL" clId="{D55D8BAA-7C52-4CAD-8554-7414BD5841B3}" dt="2021-03-08T11:19:48.809" v="314" actId="47"/>
        <pc:sldMkLst>
          <pc:docMk/>
          <pc:sldMk cId="0" sldId="280"/>
        </pc:sldMkLst>
      </pc:sldChg>
      <pc:sldChg chg="del">
        <pc:chgData name="Ta Thi Kim Hue" userId="af176dfe-ebe0-47e4-99a4-e0f4d40f7313" providerId="ADAL" clId="{D55D8BAA-7C52-4CAD-8554-7414BD5841B3}" dt="2021-03-08T11:19:48.079" v="313" actId="47"/>
        <pc:sldMkLst>
          <pc:docMk/>
          <pc:sldMk cId="0" sldId="281"/>
        </pc:sldMkLst>
      </pc:sldChg>
      <pc:sldChg chg="del">
        <pc:chgData name="Ta Thi Kim Hue" userId="af176dfe-ebe0-47e4-99a4-e0f4d40f7313" providerId="ADAL" clId="{D55D8BAA-7C52-4CAD-8554-7414BD5841B3}" dt="2021-03-08T11:19:47.280" v="312" actId="47"/>
        <pc:sldMkLst>
          <pc:docMk/>
          <pc:sldMk cId="0" sldId="282"/>
        </pc:sldMkLst>
      </pc:sldChg>
      <pc:sldChg chg="del">
        <pc:chgData name="Ta Thi Kim Hue" userId="af176dfe-ebe0-47e4-99a4-e0f4d40f7313" providerId="ADAL" clId="{D55D8BAA-7C52-4CAD-8554-7414BD5841B3}" dt="2021-03-08T11:19:46.527" v="311" actId="47"/>
        <pc:sldMkLst>
          <pc:docMk/>
          <pc:sldMk cId="0" sldId="283"/>
        </pc:sldMkLst>
      </pc:sldChg>
      <pc:sldChg chg="del">
        <pc:chgData name="Ta Thi Kim Hue" userId="af176dfe-ebe0-47e4-99a4-e0f4d40f7313" providerId="ADAL" clId="{D55D8BAA-7C52-4CAD-8554-7414BD5841B3}" dt="2021-03-08T11:19:45.822" v="310" actId="47"/>
        <pc:sldMkLst>
          <pc:docMk/>
          <pc:sldMk cId="0" sldId="284"/>
        </pc:sldMkLst>
      </pc:sldChg>
      <pc:sldChg chg="del">
        <pc:chgData name="Ta Thi Kim Hue" userId="af176dfe-ebe0-47e4-99a4-e0f4d40f7313" providerId="ADAL" clId="{D55D8BAA-7C52-4CAD-8554-7414BD5841B3}" dt="2021-03-08T11:19:45.105" v="309" actId="47"/>
        <pc:sldMkLst>
          <pc:docMk/>
          <pc:sldMk cId="0" sldId="285"/>
        </pc:sldMkLst>
      </pc:sldChg>
      <pc:sldChg chg="del">
        <pc:chgData name="Ta Thi Kim Hue" userId="af176dfe-ebe0-47e4-99a4-e0f4d40f7313" providerId="ADAL" clId="{D55D8BAA-7C52-4CAD-8554-7414BD5841B3}" dt="2021-03-08T11:19:42.377" v="308" actId="47"/>
        <pc:sldMkLst>
          <pc:docMk/>
          <pc:sldMk cId="0" sldId="286"/>
        </pc:sldMkLst>
      </pc:sldChg>
      <pc:sldChg chg="del">
        <pc:chgData name="Ta Thi Kim Hue" userId="af176dfe-ebe0-47e4-99a4-e0f4d40f7313" providerId="ADAL" clId="{D55D8BAA-7C52-4CAD-8554-7414BD5841B3}" dt="2021-03-08T11:19:41.642" v="307" actId="47"/>
        <pc:sldMkLst>
          <pc:docMk/>
          <pc:sldMk cId="0" sldId="287"/>
        </pc:sldMkLst>
      </pc:sldChg>
      <pc:sldChg chg="del">
        <pc:chgData name="Ta Thi Kim Hue" userId="af176dfe-ebe0-47e4-99a4-e0f4d40f7313" providerId="ADAL" clId="{D55D8BAA-7C52-4CAD-8554-7414BD5841B3}" dt="2021-03-08T11:19:40.943" v="306" actId="47"/>
        <pc:sldMkLst>
          <pc:docMk/>
          <pc:sldMk cId="0" sldId="288"/>
        </pc:sldMkLst>
      </pc:sldChg>
      <pc:sldChg chg="del">
        <pc:chgData name="Ta Thi Kim Hue" userId="af176dfe-ebe0-47e4-99a4-e0f4d40f7313" providerId="ADAL" clId="{D55D8BAA-7C52-4CAD-8554-7414BD5841B3}" dt="2021-03-08T11:19:40.195" v="305" actId="47"/>
        <pc:sldMkLst>
          <pc:docMk/>
          <pc:sldMk cId="0" sldId="289"/>
        </pc:sldMkLst>
      </pc:sldChg>
      <pc:sldChg chg="del">
        <pc:chgData name="Ta Thi Kim Hue" userId="af176dfe-ebe0-47e4-99a4-e0f4d40f7313" providerId="ADAL" clId="{D55D8BAA-7C52-4CAD-8554-7414BD5841B3}" dt="2021-03-08T11:19:39.429" v="304" actId="47"/>
        <pc:sldMkLst>
          <pc:docMk/>
          <pc:sldMk cId="0" sldId="290"/>
        </pc:sldMkLst>
      </pc:sldChg>
      <pc:sldChg chg="del">
        <pc:chgData name="Ta Thi Kim Hue" userId="af176dfe-ebe0-47e4-99a4-e0f4d40f7313" providerId="ADAL" clId="{D55D8BAA-7C52-4CAD-8554-7414BD5841B3}" dt="2021-03-08T11:19:38.697" v="303" actId="47"/>
        <pc:sldMkLst>
          <pc:docMk/>
          <pc:sldMk cId="0" sldId="291"/>
        </pc:sldMkLst>
      </pc:sldChg>
      <pc:sldChg chg="del">
        <pc:chgData name="Ta Thi Kim Hue" userId="af176dfe-ebe0-47e4-99a4-e0f4d40f7313" providerId="ADAL" clId="{D55D8BAA-7C52-4CAD-8554-7414BD5841B3}" dt="2021-03-08T11:19:37.848" v="302" actId="47"/>
        <pc:sldMkLst>
          <pc:docMk/>
          <pc:sldMk cId="0" sldId="292"/>
        </pc:sldMkLst>
      </pc:sldChg>
      <pc:sldChg chg="del">
        <pc:chgData name="Ta Thi Kim Hue" userId="af176dfe-ebe0-47e4-99a4-e0f4d40f7313" providerId="ADAL" clId="{D55D8BAA-7C52-4CAD-8554-7414BD5841B3}" dt="2021-03-08T11:19:37.026" v="301" actId="47"/>
        <pc:sldMkLst>
          <pc:docMk/>
          <pc:sldMk cId="0" sldId="293"/>
        </pc:sldMkLst>
      </pc:sldChg>
      <pc:sldChg chg="del">
        <pc:chgData name="Ta Thi Kim Hue" userId="af176dfe-ebe0-47e4-99a4-e0f4d40f7313" providerId="ADAL" clId="{D55D8BAA-7C52-4CAD-8554-7414BD5841B3}" dt="2021-03-08T11:19:36.293" v="300" actId="47"/>
        <pc:sldMkLst>
          <pc:docMk/>
          <pc:sldMk cId="0" sldId="294"/>
        </pc:sldMkLst>
      </pc:sldChg>
      <pc:sldChg chg="del">
        <pc:chgData name="Ta Thi Kim Hue" userId="af176dfe-ebe0-47e4-99a4-e0f4d40f7313" providerId="ADAL" clId="{D55D8BAA-7C52-4CAD-8554-7414BD5841B3}" dt="2021-03-08T11:19:35.551" v="299" actId="47"/>
        <pc:sldMkLst>
          <pc:docMk/>
          <pc:sldMk cId="0" sldId="295"/>
        </pc:sldMkLst>
      </pc:sldChg>
      <pc:sldChg chg="del">
        <pc:chgData name="Ta Thi Kim Hue" userId="af176dfe-ebe0-47e4-99a4-e0f4d40f7313" providerId="ADAL" clId="{D55D8BAA-7C52-4CAD-8554-7414BD5841B3}" dt="2021-03-08T11:19:34.774" v="298" actId="47"/>
        <pc:sldMkLst>
          <pc:docMk/>
          <pc:sldMk cId="0" sldId="296"/>
        </pc:sldMkLst>
      </pc:sldChg>
      <pc:sldChg chg="del">
        <pc:chgData name="Ta Thi Kim Hue" userId="af176dfe-ebe0-47e4-99a4-e0f4d40f7313" providerId="ADAL" clId="{D55D8BAA-7C52-4CAD-8554-7414BD5841B3}" dt="2021-03-08T11:19:33.902" v="297" actId="47"/>
        <pc:sldMkLst>
          <pc:docMk/>
          <pc:sldMk cId="0" sldId="297"/>
        </pc:sldMkLst>
      </pc:sldChg>
      <pc:sldChg chg="del">
        <pc:chgData name="Ta Thi Kim Hue" userId="af176dfe-ebe0-47e4-99a4-e0f4d40f7313" providerId="ADAL" clId="{D55D8BAA-7C52-4CAD-8554-7414BD5841B3}" dt="2021-03-08T11:19:32.990" v="296" actId="47"/>
        <pc:sldMkLst>
          <pc:docMk/>
          <pc:sldMk cId="0" sldId="298"/>
        </pc:sldMkLst>
      </pc:sldChg>
      <pc:sldChg chg="del">
        <pc:chgData name="Ta Thi Kim Hue" userId="af176dfe-ebe0-47e4-99a4-e0f4d40f7313" providerId="ADAL" clId="{D55D8BAA-7C52-4CAD-8554-7414BD5841B3}" dt="2021-03-08T11:19:32.145" v="295" actId="47"/>
        <pc:sldMkLst>
          <pc:docMk/>
          <pc:sldMk cId="0" sldId="299"/>
        </pc:sldMkLst>
      </pc:sldChg>
      <pc:sldChg chg="del">
        <pc:chgData name="Ta Thi Kim Hue" userId="af176dfe-ebe0-47e4-99a4-e0f4d40f7313" providerId="ADAL" clId="{D55D8BAA-7C52-4CAD-8554-7414BD5841B3}" dt="2021-03-08T11:19:31.205" v="294" actId="47"/>
        <pc:sldMkLst>
          <pc:docMk/>
          <pc:sldMk cId="0" sldId="300"/>
        </pc:sldMkLst>
      </pc:sldChg>
      <pc:sldChg chg="del">
        <pc:chgData name="Ta Thi Kim Hue" userId="af176dfe-ebe0-47e4-99a4-e0f4d40f7313" providerId="ADAL" clId="{D55D8BAA-7C52-4CAD-8554-7414BD5841B3}" dt="2021-03-08T11:19:30.370" v="293" actId="47"/>
        <pc:sldMkLst>
          <pc:docMk/>
          <pc:sldMk cId="0" sldId="301"/>
        </pc:sldMkLst>
      </pc:sldChg>
      <pc:sldChg chg="del">
        <pc:chgData name="Ta Thi Kim Hue" userId="af176dfe-ebe0-47e4-99a4-e0f4d40f7313" providerId="ADAL" clId="{D55D8BAA-7C52-4CAD-8554-7414BD5841B3}" dt="2021-03-08T11:19:29.446" v="292" actId="47"/>
        <pc:sldMkLst>
          <pc:docMk/>
          <pc:sldMk cId="0" sldId="302"/>
        </pc:sldMkLst>
      </pc:sldChg>
      <pc:sldChg chg="del">
        <pc:chgData name="Ta Thi Kim Hue" userId="af176dfe-ebe0-47e4-99a4-e0f4d40f7313" providerId="ADAL" clId="{D55D8BAA-7C52-4CAD-8554-7414BD5841B3}" dt="2021-03-08T11:19:27.206" v="291" actId="47"/>
        <pc:sldMkLst>
          <pc:docMk/>
          <pc:sldMk cId="0" sldId="303"/>
        </pc:sldMkLst>
      </pc:sldChg>
      <pc:sldChg chg="del">
        <pc:chgData name="Ta Thi Kim Hue" userId="af176dfe-ebe0-47e4-99a4-e0f4d40f7313" providerId="ADAL" clId="{D55D8BAA-7C52-4CAD-8554-7414BD5841B3}" dt="2021-03-08T11:20:09.588" v="316" actId="47"/>
        <pc:sldMkLst>
          <pc:docMk/>
          <pc:sldMk cId="0" sldId="305"/>
        </pc:sldMkLst>
      </pc:sldChg>
      <pc:sldChg chg="del">
        <pc:chgData name="Ta Thi Kim Hue" userId="af176dfe-ebe0-47e4-99a4-e0f4d40f7313" providerId="ADAL" clId="{D55D8BAA-7C52-4CAD-8554-7414BD5841B3}" dt="2021-03-08T11:20:10.391" v="317" actId="47"/>
        <pc:sldMkLst>
          <pc:docMk/>
          <pc:sldMk cId="0" sldId="306"/>
        </pc:sldMkLst>
      </pc:sldChg>
      <pc:sldChg chg="del">
        <pc:chgData name="Ta Thi Kim Hue" userId="af176dfe-ebe0-47e4-99a4-e0f4d40f7313" providerId="ADAL" clId="{D55D8BAA-7C52-4CAD-8554-7414BD5841B3}" dt="2021-03-08T11:20:11.515" v="318" actId="47"/>
        <pc:sldMkLst>
          <pc:docMk/>
          <pc:sldMk cId="0" sldId="307"/>
        </pc:sldMkLst>
      </pc:sldChg>
      <pc:sldChg chg="del">
        <pc:chgData name="Ta Thi Kim Hue" userId="af176dfe-ebe0-47e4-99a4-e0f4d40f7313" providerId="ADAL" clId="{D55D8BAA-7C52-4CAD-8554-7414BD5841B3}" dt="2021-03-08T11:20:12.372" v="319" actId="47"/>
        <pc:sldMkLst>
          <pc:docMk/>
          <pc:sldMk cId="0" sldId="308"/>
        </pc:sldMkLst>
      </pc:sldChg>
      <pc:sldChg chg="del">
        <pc:chgData name="Ta Thi Kim Hue" userId="af176dfe-ebe0-47e4-99a4-e0f4d40f7313" providerId="ADAL" clId="{D55D8BAA-7C52-4CAD-8554-7414BD5841B3}" dt="2021-03-08T11:20:13.254" v="320" actId="47"/>
        <pc:sldMkLst>
          <pc:docMk/>
          <pc:sldMk cId="0" sldId="309"/>
        </pc:sldMkLst>
      </pc:sldChg>
      <pc:sldChg chg="new del">
        <pc:chgData name="Ta Thi Kim Hue" userId="af176dfe-ebe0-47e4-99a4-e0f4d40f7313" providerId="ADAL" clId="{D55D8BAA-7C52-4CAD-8554-7414BD5841B3}" dt="2021-03-08T10:44:40.472" v="96" actId="47"/>
        <pc:sldMkLst>
          <pc:docMk/>
          <pc:sldMk cId="1988904062" sldId="332"/>
        </pc:sldMkLst>
      </pc:sldChg>
      <pc:sldChg chg="addSp delSp modSp new del mod ord modClrScheme chgLayout">
        <pc:chgData name="Ta Thi Kim Hue" userId="af176dfe-ebe0-47e4-99a4-e0f4d40f7313" providerId="ADAL" clId="{D55D8BAA-7C52-4CAD-8554-7414BD5841B3}" dt="2021-03-08T10:47:24.873" v="100" actId="47"/>
        <pc:sldMkLst>
          <pc:docMk/>
          <pc:sldMk cId="4186796509" sldId="333"/>
        </pc:sldMkLst>
        <pc:spChg chg="del mod ord">
          <ac:chgData name="Ta Thi Kim Hue" userId="af176dfe-ebe0-47e4-99a4-e0f4d40f7313" providerId="ADAL" clId="{D55D8BAA-7C52-4CAD-8554-7414BD5841B3}" dt="2021-03-08T10:43:59.959" v="88" actId="700"/>
          <ac:spMkLst>
            <pc:docMk/>
            <pc:sldMk cId="4186796509" sldId="333"/>
            <ac:spMk id="2" creationId="{B1A1FE39-566A-4AC5-A717-E650833E77A5}"/>
          </ac:spMkLst>
        </pc:spChg>
        <pc:spChg chg="del mod ord">
          <ac:chgData name="Ta Thi Kim Hue" userId="af176dfe-ebe0-47e4-99a4-e0f4d40f7313" providerId="ADAL" clId="{D55D8BAA-7C52-4CAD-8554-7414BD5841B3}" dt="2021-03-08T10:43:59.959" v="88" actId="700"/>
          <ac:spMkLst>
            <pc:docMk/>
            <pc:sldMk cId="4186796509" sldId="333"/>
            <ac:spMk id="3" creationId="{B7E2507D-A2A4-4EBA-B110-6104716421C2}"/>
          </ac:spMkLst>
        </pc:spChg>
        <pc:spChg chg="add mod ord">
          <ac:chgData name="Ta Thi Kim Hue" userId="af176dfe-ebe0-47e4-99a4-e0f4d40f7313" providerId="ADAL" clId="{D55D8BAA-7C52-4CAD-8554-7414BD5841B3}" dt="2021-03-08T10:43:59.959" v="88" actId="700"/>
          <ac:spMkLst>
            <pc:docMk/>
            <pc:sldMk cId="4186796509" sldId="333"/>
            <ac:spMk id="4" creationId="{4AD43C19-8D74-4A2E-936F-931084DBDF4B}"/>
          </ac:spMkLst>
        </pc:spChg>
        <pc:spChg chg="add mod ord">
          <ac:chgData name="Ta Thi Kim Hue" userId="af176dfe-ebe0-47e4-99a4-e0f4d40f7313" providerId="ADAL" clId="{D55D8BAA-7C52-4CAD-8554-7414BD5841B3}" dt="2021-03-08T10:43:59.959" v="88" actId="700"/>
          <ac:spMkLst>
            <pc:docMk/>
            <pc:sldMk cId="4186796509" sldId="333"/>
            <ac:spMk id="5" creationId="{7600E529-88E4-4054-99B1-FD3EF06C5971}"/>
          </ac:spMkLst>
        </pc:spChg>
        <pc:spChg chg="add del">
          <ac:chgData name="Ta Thi Kim Hue" userId="af176dfe-ebe0-47e4-99a4-e0f4d40f7313" providerId="ADAL" clId="{D55D8BAA-7C52-4CAD-8554-7414BD5841B3}" dt="2021-03-08T10:47:13.138" v="98" actId="22"/>
          <ac:spMkLst>
            <pc:docMk/>
            <pc:sldMk cId="4186796509" sldId="333"/>
            <ac:spMk id="7" creationId="{0734E1F5-2C62-4030-A604-108195BEFBB0}"/>
          </ac:spMkLst>
        </pc:spChg>
      </pc:sldChg>
      <pc:sldChg chg="modSp new mod">
        <pc:chgData name="Ta Thi Kim Hue" userId="af176dfe-ebe0-47e4-99a4-e0f4d40f7313" providerId="ADAL" clId="{D55D8BAA-7C52-4CAD-8554-7414BD5841B3}" dt="2021-03-08T10:44:24.262" v="94" actId="207"/>
        <pc:sldMkLst>
          <pc:docMk/>
          <pc:sldMk cId="2455073874" sldId="334"/>
        </pc:sldMkLst>
        <pc:spChg chg="mod">
          <ac:chgData name="Ta Thi Kim Hue" userId="af176dfe-ebe0-47e4-99a4-e0f4d40f7313" providerId="ADAL" clId="{D55D8BAA-7C52-4CAD-8554-7414BD5841B3}" dt="2021-03-08T10:44:12.835" v="92"/>
          <ac:spMkLst>
            <pc:docMk/>
            <pc:sldMk cId="2455073874" sldId="334"/>
            <ac:spMk id="2" creationId="{E5766E96-2A7C-44F9-956A-A0C3CD99E69C}"/>
          </ac:spMkLst>
        </pc:spChg>
        <pc:spChg chg="mod">
          <ac:chgData name="Ta Thi Kim Hue" userId="af176dfe-ebe0-47e4-99a4-e0f4d40f7313" providerId="ADAL" clId="{D55D8BAA-7C52-4CAD-8554-7414BD5841B3}" dt="2021-03-08T10:44:24.262" v="94" actId="207"/>
          <ac:spMkLst>
            <pc:docMk/>
            <pc:sldMk cId="2455073874" sldId="334"/>
            <ac:spMk id="3" creationId="{A59C2E22-07D2-425A-8DC1-47D31ADE362B}"/>
          </ac:spMkLst>
        </pc:spChg>
      </pc:sldChg>
      <pc:sldChg chg="add">
        <pc:chgData name="Ta Thi Kim Hue" userId="af176dfe-ebe0-47e4-99a4-e0f4d40f7313" providerId="ADAL" clId="{D55D8BAA-7C52-4CAD-8554-7414BD5841B3}" dt="2021-03-08T10:47:23.065" v="99"/>
        <pc:sldMkLst>
          <pc:docMk/>
          <pc:sldMk cId="3784913333" sldId="335"/>
        </pc:sldMkLst>
      </pc:sldChg>
      <pc:sldChg chg="addSp delSp modSp new mod">
        <pc:chgData name="Ta Thi Kim Hue" userId="af176dfe-ebe0-47e4-99a4-e0f4d40f7313" providerId="ADAL" clId="{D55D8BAA-7C52-4CAD-8554-7414BD5841B3}" dt="2021-03-08T11:12:53.760" v="206" actId="207"/>
        <pc:sldMkLst>
          <pc:docMk/>
          <pc:sldMk cId="2135640335" sldId="336"/>
        </pc:sldMkLst>
        <pc:spChg chg="mod">
          <ac:chgData name="Ta Thi Kim Hue" userId="af176dfe-ebe0-47e4-99a4-e0f4d40f7313" providerId="ADAL" clId="{D55D8BAA-7C52-4CAD-8554-7414BD5841B3}" dt="2021-03-08T11:12:32.967" v="203" actId="14100"/>
          <ac:spMkLst>
            <pc:docMk/>
            <pc:sldMk cId="2135640335" sldId="336"/>
            <ac:spMk id="2" creationId="{581D5CB1-3369-4631-AEAE-ED272B263A51}"/>
          </ac:spMkLst>
        </pc:spChg>
        <pc:spChg chg="del">
          <ac:chgData name="Ta Thi Kim Hue" userId="af176dfe-ebe0-47e4-99a4-e0f4d40f7313" providerId="ADAL" clId="{D55D8BAA-7C52-4CAD-8554-7414BD5841B3}" dt="2021-03-08T11:10:04.900" v="167" actId="478"/>
          <ac:spMkLst>
            <pc:docMk/>
            <pc:sldMk cId="2135640335" sldId="336"/>
            <ac:spMk id="3" creationId="{76B53FD6-48DF-4CFD-B9D1-F47DCEAAF762}"/>
          </ac:spMkLst>
        </pc:spChg>
        <pc:spChg chg="add mod">
          <ac:chgData name="Ta Thi Kim Hue" userId="af176dfe-ebe0-47e4-99a4-e0f4d40f7313" providerId="ADAL" clId="{D55D8BAA-7C52-4CAD-8554-7414BD5841B3}" dt="2021-03-08T11:12:45.338" v="204" actId="207"/>
          <ac:spMkLst>
            <pc:docMk/>
            <pc:sldMk cId="2135640335" sldId="336"/>
            <ac:spMk id="5" creationId="{A05722C5-53F8-4929-B9ED-E33080F34DA7}"/>
          </ac:spMkLst>
        </pc:spChg>
        <pc:spChg chg="add mod">
          <ac:chgData name="Ta Thi Kim Hue" userId="af176dfe-ebe0-47e4-99a4-e0f4d40f7313" providerId="ADAL" clId="{D55D8BAA-7C52-4CAD-8554-7414BD5841B3}" dt="2021-03-08T11:12:50.603" v="205" actId="207"/>
          <ac:spMkLst>
            <pc:docMk/>
            <pc:sldMk cId="2135640335" sldId="336"/>
            <ac:spMk id="6" creationId="{F4BC61A2-B0AE-4521-8FA2-10ECDB03ACD4}"/>
          </ac:spMkLst>
        </pc:spChg>
        <pc:spChg chg="add mod">
          <ac:chgData name="Ta Thi Kim Hue" userId="af176dfe-ebe0-47e4-99a4-e0f4d40f7313" providerId="ADAL" clId="{D55D8BAA-7C52-4CAD-8554-7414BD5841B3}" dt="2021-03-08T11:12:53.760" v="206" actId="207"/>
          <ac:spMkLst>
            <pc:docMk/>
            <pc:sldMk cId="2135640335" sldId="336"/>
            <ac:spMk id="7" creationId="{32A7FE45-4276-400A-A0C0-DAE8EE2CE6C9}"/>
          </ac:spMkLst>
        </pc:spChg>
        <pc:spChg chg="add mod">
          <ac:chgData name="Ta Thi Kim Hue" userId="af176dfe-ebe0-47e4-99a4-e0f4d40f7313" providerId="ADAL" clId="{D55D8BAA-7C52-4CAD-8554-7414BD5841B3}" dt="2021-03-08T11:10:51.890" v="176" actId="207"/>
          <ac:spMkLst>
            <pc:docMk/>
            <pc:sldMk cId="2135640335" sldId="336"/>
            <ac:spMk id="8" creationId="{F951CAB3-4F7F-48FE-9CB0-3BC5D176B735}"/>
          </ac:spMkLst>
        </pc:spChg>
        <pc:graphicFrameChg chg="add del mod modGraphic">
          <ac:chgData name="Ta Thi Kim Hue" userId="af176dfe-ebe0-47e4-99a4-e0f4d40f7313" providerId="ADAL" clId="{D55D8BAA-7C52-4CAD-8554-7414BD5841B3}" dt="2021-03-08T11:11:00.518" v="178" actId="478"/>
          <ac:graphicFrameMkLst>
            <pc:docMk/>
            <pc:sldMk cId="2135640335" sldId="336"/>
            <ac:graphicFrameMk id="4" creationId="{B157D8E0-3231-4386-AC63-651C4A2FDBA8}"/>
          </ac:graphicFrameMkLst>
        </pc:graphicFrameChg>
      </pc:sldChg>
      <pc:sldChg chg="addSp delSp modSp new mod">
        <pc:chgData name="Ta Thi Kim Hue" userId="af176dfe-ebe0-47e4-99a4-e0f4d40f7313" providerId="ADAL" clId="{D55D8BAA-7C52-4CAD-8554-7414BD5841B3}" dt="2021-03-08T11:17:45.715" v="270" actId="20577"/>
        <pc:sldMkLst>
          <pc:docMk/>
          <pc:sldMk cId="3971357955" sldId="337"/>
        </pc:sldMkLst>
        <pc:spChg chg="mod">
          <ac:chgData name="Ta Thi Kim Hue" userId="af176dfe-ebe0-47e4-99a4-e0f4d40f7313" providerId="ADAL" clId="{D55D8BAA-7C52-4CAD-8554-7414BD5841B3}" dt="2021-03-08T11:17:04.374" v="253" actId="1076"/>
          <ac:spMkLst>
            <pc:docMk/>
            <pc:sldMk cId="3971357955" sldId="337"/>
            <ac:spMk id="2" creationId="{5AF87185-3880-47AC-BC21-E6708CA87B18}"/>
          </ac:spMkLst>
        </pc:spChg>
        <pc:spChg chg="del">
          <ac:chgData name="Ta Thi Kim Hue" userId="af176dfe-ebe0-47e4-99a4-e0f4d40f7313" providerId="ADAL" clId="{D55D8BAA-7C52-4CAD-8554-7414BD5841B3}" dt="2021-03-08T11:16:11.100" v="242" actId="478"/>
          <ac:spMkLst>
            <pc:docMk/>
            <pc:sldMk cId="3971357955" sldId="337"/>
            <ac:spMk id="3" creationId="{AEF22BDD-8A39-4F82-8A7F-FB8A2AEC8BF5}"/>
          </ac:spMkLst>
        </pc:spChg>
        <pc:spChg chg="del">
          <ac:chgData name="Ta Thi Kim Hue" userId="af176dfe-ebe0-47e4-99a4-e0f4d40f7313" providerId="ADAL" clId="{D55D8BAA-7C52-4CAD-8554-7414BD5841B3}" dt="2021-03-08T11:16:12.002" v="243" actId="478"/>
          <ac:spMkLst>
            <pc:docMk/>
            <pc:sldMk cId="3971357955" sldId="337"/>
            <ac:spMk id="5" creationId="{095B8913-8104-4F8B-B558-404CAB9B9924}"/>
          </ac:spMkLst>
        </pc:spChg>
        <pc:spChg chg="mod">
          <ac:chgData name="Ta Thi Kim Hue" userId="af176dfe-ebe0-47e4-99a4-e0f4d40f7313" providerId="ADAL" clId="{D55D8BAA-7C52-4CAD-8554-7414BD5841B3}" dt="2021-03-08T11:17:16.774" v="256" actId="1076"/>
          <ac:spMkLst>
            <pc:docMk/>
            <pc:sldMk cId="3971357955" sldId="337"/>
            <ac:spMk id="6" creationId="{670B9DE7-B8AF-4D5C-8E04-DFE6FEBF5C6B}"/>
          </ac:spMkLst>
        </pc:spChg>
        <pc:spChg chg="add mod">
          <ac:chgData name="Ta Thi Kim Hue" userId="af176dfe-ebe0-47e4-99a4-e0f4d40f7313" providerId="ADAL" clId="{D55D8BAA-7C52-4CAD-8554-7414BD5841B3}" dt="2021-03-08T11:17:06.702" v="254" actId="1076"/>
          <ac:spMkLst>
            <pc:docMk/>
            <pc:sldMk cId="3971357955" sldId="337"/>
            <ac:spMk id="7" creationId="{83592ACC-663C-4C68-AF8C-28B061E26C4B}"/>
          </ac:spMkLst>
        </pc:spChg>
        <pc:spChg chg="add mod">
          <ac:chgData name="Ta Thi Kim Hue" userId="af176dfe-ebe0-47e4-99a4-e0f4d40f7313" providerId="ADAL" clId="{D55D8BAA-7C52-4CAD-8554-7414BD5841B3}" dt="2021-03-08T11:17:09.366" v="255" actId="1076"/>
          <ac:spMkLst>
            <pc:docMk/>
            <pc:sldMk cId="3971357955" sldId="337"/>
            <ac:spMk id="8" creationId="{07AECCDB-E259-41B7-A18F-35ECD933296F}"/>
          </ac:spMkLst>
        </pc:spChg>
        <pc:spChg chg="add mod">
          <ac:chgData name="Ta Thi Kim Hue" userId="af176dfe-ebe0-47e4-99a4-e0f4d40f7313" providerId="ADAL" clId="{D55D8BAA-7C52-4CAD-8554-7414BD5841B3}" dt="2021-03-08T11:17:16.774" v="256" actId="1076"/>
          <ac:spMkLst>
            <pc:docMk/>
            <pc:sldMk cId="3971357955" sldId="337"/>
            <ac:spMk id="9" creationId="{DA7298D5-4A8B-4266-973D-0C1133BFCC5F}"/>
          </ac:spMkLst>
        </pc:spChg>
        <pc:spChg chg="add mod">
          <ac:chgData name="Ta Thi Kim Hue" userId="af176dfe-ebe0-47e4-99a4-e0f4d40f7313" providerId="ADAL" clId="{D55D8BAA-7C52-4CAD-8554-7414BD5841B3}" dt="2021-03-08T11:17:16.774" v="256" actId="1076"/>
          <ac:spMkLst>
            <pc:docMk/>
            <pc:sldMk cId="3971357955" sldId="337"/>
            <ac:spMk id="10" creationId="{75A81B0E-F50F-43C9-A135-B591C602D9AB}"/>
          </ac:spMkLst>
        </pc:spChg>
        <pc:spChg chg="add mod">
          <ac:chgData name="Ta Thi Kim Hue" userId="af176dfe-ebe0-47e4-99a4-e0f4d40f7313" providerId="ADAL" clId="{D55D8BAA-7C52-4CAD-8554-7414BD5841B3}" dt="2021-03-08T11:17:16.774" v="256" actId="1076"/>
          <ac:spMkLst>
            <pc:docMk/>
            <pc:sldMk cId="3971357955" sldId="337"/>
            <ac:spMk id="11" creationId="{5735B78C-976D-4C97-80B9-9D52D3715B2C}"/>
          </ac:spMkLst>
        </pc:spChg>
        <pc:spChg chg="add mod">
          <ac:chgData name="Ta Thi Kim Hue" userId="af176dfe-ebe0-47e4-99a4-e0f4d40f7313" providerId="ADAL" clId="{D55D8BAA-7C52-4CAD-8554-7414BD5841B3}" dt="2021-03-08T11:17:16.774" v="256" actId="1076"/>
          <ac:spMkLst>
            <pc:docMk/>
            <pc:sldMk cId="3971357955" sldId="337"/>
            <ac:spMk id="12" creationId="{FFB08AFD-5282-434B-844E-37B3805C45B7}"/>
          </ac:spMkLst>
        </pc:spChg>
        <pc:spChg chg="add mod">
          <ac:chgData name="Ta Thi Kim Hue" userId="af176dfe-ebe0-47e4-99a4-e0f4d40f7313" providerId="ADAL" clId="{D55D8BAA-7C52-4CAD-8554-7414BD5841B3}" dt="2021-03-08T11:17:16.774" v="256" actId="1076"/>
          <ac:spMkLst>
            <pc:docMk/>
            <pc:sldMk cId="3971357955" sldId="337"/>
            <ac:spMk id="13" creationId="{AE4A507C-DDBF-4877-871B-62BEE72D5CAF}"/>
          </ac:spMkLst>
        </pc:spChg>
        <pc:spChg chg="add mod">
          <ac:chgData name="Ta Thi Kim Hue" userId="af176dfe-ebe0-47e4-99a4-e0f4d40f7313" providerId="ADAL" clId="{D55D8BAA-7C52-4CAD-8554-7414BD5841B3}" dt="2021-03-08T11:17:34.670" v="261" actId="1076"/>
          <ac:spMkLst>
            <pc:docMk/>
            <pc:sldMk cId="3971357955" sldId="337"/>
            <ac:spMk id="14" creationId="{21F8FC45-04F2-4B67-B4B5-6E480B1D26B3}"/>
          </ac:spMkLst>
        </pc:spChg>
        <pc:spChg chg="add del mod">
          <ac:chgData name="Ta Thi Kim Hue" userId="af176dfe-ebe0-47e4-99a4-e0f4d40f7313" providerId="ADAL" clId="{D55D8BAA-7C52-4CAD-8554-7414BD5841B3}" dt="2021-03-08T11:17:24.882" v="258"/>
          <ac:spMkLst>
            <pc:docMk/>
            <pc:sldMk cId="3971357955" sldId="337"/>
            <ac:spMk id="15" creationId="{D5D8CDF0-0566-44BB-BB97-98C34A0D76CD}"/>
          </ac:spMkLst>
        </pc:spChg>
        <pc:spChg chg="add del mod">
          <ac:chgData name="Ta Thi Kim Hue" userId="af176dfe-ebe0-47e4-99a4-e0f4d40f7313" providerId="ADAL" clId="{D55D8BAA-7C52-4CAD-8554-7414BD5841B3}" dt="2021-03-08T11:17:24.882" v="258"/>
          <ac:spMkLst>
            <pc:docMk/>
            <pc:sldMk cId="3971357955" sldId="337"/>
            <ac:spMk id="16" creationId="{FAE70CD5-150B-4CFA-888E-1BA07865A371}"/>
          </ac:spMkLst>
        </pc:spChg>
        <pc:spChg chg="add del mod">
          <ac:chgData name="Ta Thi Kim Hue" userId="af176dfe-ebe0-47e4-99a4-e0f4d40f7313" providerId="ADAL" clId="{D55D8BAA-7C52-4CAD-8554-7414BD5841B3}" dt="2021-03-08T11:17:24.882" v="258"/>
          <ac:spMkLst>
            <pc:docMk/>
            <pc:sldMk cId="3971357955" sldId="337"/>
            <ac:spMk id="17" creationId="{64B70BA6-43C1-456B-8E5D-231DF5D072AF}"/>
          </ac:spMkLst>
        </pc:spChg>
        <pc:spChg chg="add del mod">
          <ac:chgData name="Ta Thi Kim Hue" userId="af176dfe-ebe0-47e4-99a4-e0f4d40f7313" providerId="ADAL" clId="{D55D8BAA-7C52-4CAD-8554-7414BD5841B3}" dt="2021-03-08T11:17:24.882" v="258"/>
          <ac:spMkLst>
            <pc:docMk/>
            <pc:sldMk cId="3971357955" sldId="337"/>
            <ac:spMk id="18" creationId="{6EC98094-A229-48CA-B184-75E540144D8A}"/>
          </ac:spMkLst>
        </pc:spChg>
        <pc:spChg chg="add del mod">
          <ac:chgData name="Ta Thi Kim Hue" userId="af176dfe-ebe0-47e4-99a4-e0f4d40f7313" providerId="ADAL" clId="{D55D8BAA-7C52-4CAD-8554-7414BD5841B3}" dt="2021-03-08T11:17:24.882" v="258"/>
          <ac:spMkLst>
            <pc:docMk/>
            <pc:sldMk cId="3971357955" sldId="337"/>
            <ac:spMk id="19" creationId="{4DCB3121-F834-4546-AF77-BE2068EEA3AE}"/>
          </ac:spMkLst>
        </pc:spChg>
        <pc:spChg chg="add del mod">
          <ac:chgData name="Ta Thi Kim Hue" userId="af176dfe-ebe0-47e4-99a4-e0f4d40f7313" providerId="ADAL" clId="{D55D8BAA-7C52-4CAD-8554-7414BD5841B3}" dt="2021-03-08T11:17:24.882" v="258"/>
          <ac:spMkLst>
            <pc:docMk/>
            <pc:sldMk cId="3971357955" sldId="337"/>
            <ac:spMk id="20" creationId="{E132450E-FC20-4BA4-9565-CE7948526749}"/>
          </ac:spMkLst>
        </pc:spChg>
        <pc:spChg chg="add del mod">
          <ac:chgData name="Ta Thi Kim Hue" userId="af176dfe-ebe0-47e4-99a4-e0f4d40f7313" providerId="ADAL" clId="{D55D8BAA-7C52-4CAD-8554-7414BD5841B3}" dt="2021-03-08T11:17:31.845" v="260"/>
          <ac:spMkLst>
            <pc:docMk/>
            <pc:sldMk cId="3971357955" sldId="337"/>
            <ac:spMk id="21" creationId="{C9B761A8-708D-400E-A094-4306A245F270}"/>
          </ac:spMkLst>
        </pc:spChg>
        <pc:spChg chg="add del mod">
          <ac:chgData name="Ta Thi Kim Hue" userId="af176dfe-ebe0-47e4-99a4-e0f4d40f7313" providerId="ADAL" clId="{D55D8BAA-7C52-4CAD-8554-7414BD5841B3}" dt="2021-03-08T11:17:31.845" v="260"/>
          <ac:spMkLst>
            <pc:docMk/>
            <pc:sldMk cId="3971357955" sldId="337"/>
            <ac:spMk id="22" creationId="{76B19862-AEA1-45FC-A0E9-AA3D8F7ED33D}"/>
          </ac:spMkLst>
        </pc:spChg>
        <pc:spChg chg="add del mod">
          <ac:chgData name="Ta Thi Kim Hue" userId="af176dfe-ebe0-47e4-99a4-e0f4d40f7313" providerId="ADAL" clId="{D55D8BAA-7C52-4CAD-8554-7414BD5841B3}" dt="2021-03-08T11:17:31.845" v="260"/>
          <ac:spMkLst>
            <pc:docMk/>
            <pc:sldMk cId="3971357955" sldId="337"/>
            <ac:spMk id="23" creationId="{2C5247A5-D05B-4632-8A14-89A91E2BD006}"/>
          </ac:spMkLst>
        </pc:spChg>
        <pc:spChg chg="add del mod">
          <ac:chgData name="Ta Thi Kim Hue" userId="af176dfe-ebe0-47e4-99a4-e0f4d40f7313" providerId="ADAL" clId="{D55D8BAA-7C52-4CAD-8554-7414BD5841B3}" dt="2021-03-08T11:17:31.845" v="260"/>
          <ac:spMkLst>
            <pc:docMk/>
            <pc:sldMk cId="3971357955" sldId="337"/>
            <ac:spMk id="24" creationId="{A976CA2A-6CAA-4971-9165-0460258920BF}"/>
          </ac:spMkLst>
        </pc:spChg>
        <pc:spChg chg="add del mod">
          <ac:chgData name="Ta Thi Kim Hue" userId="af176dfe-ebe0-47e4-99a4-e0f4d40f7313" providerId="ADAL" clId="{D55D8BAA-7C52-4CAD-8554-7414BD5841B3}" dt="2021-03-08T11:17:31.845" v="260"/>
          <ac:spMkLst>
            <pc:docMk/>
            <pc:sldMk cId="3971357955" sldId="337"/>
            <ac:spMk id="25" creationId="{ACD075A8-E82C-4F85-A9E3-610CBA41FAD7}"/>
          </ac:spMkLst>
        </pc:spChg>
        <pc:spChg chg="add del mod">
          <ac:chgData name="Ta Thi Kim Hue" userId="af176dfe-ebe0-47e4-99a4-e0f4d40f7313" providerId="ADAL" clId="{D55D8BAA-7C52-4CAD-8554-7414BD5841B3}" dt="2021-03-08T11:17:31.845" v="260"/>
          <ac:spMkLst>
            <pc:docMk/>
            <pc:sldMk cId="3971357955" sldId="337"/>
            <ac:spMk id="26" creationId="{795E28BE-28BF-4C42-9B39-BBB5ED6E87DB}"/>
          </ac:spMkLst>
        </pc:spChg>
        <pc:spChg chg="add mod">
          <ac:chgData name="Ta Thi Kim Hue" userId="af176dfe-ebe0-47e4-99a4-e0f4d40f7313" providerId="ADAL" clId="{D55D8BAA-7C52-4CAD-8554-7414BD5841B3}" dt="2021-03-08T11:17:45.715" v="270" actId="20577"/>
          <ac:spMkLst>
            <pc:docMk/>
            <pc:sldMk cId="3971357955" sldId="337"/>
            <ac:spMk id="27" creationId="{CEEFD31C-7379-4341-B3B1-65CB56585E6F}"/>
          </ac:spMkLst>
        </pc:spChg>
      </pc:sldChg>
      <pc:sldMasterChg chg="delSldLayout">
        <pc:chgData name="Ta Thi Kim Hue" userId="af176dfe-ebe0-47e4-99a4-e0f4d40f7313" providerId="ADAL" clId="{D55D8BAA-7C52-4CAD-8554-7414BD5841B3}" dt="2021-03-08T11:20:11.515" v="318" actId="47"/>
        <pc:sldMasterMkLst>
          <pc:docMk/>
          <pc:sldMasterMk cId="3493861200" sldId="2147483648"/>
        </pc:sldMasterMkLst>
        <pc:sldLayoutChg chg="del">
          <pc:chgData name="Ta Thi Kim Hue" userId="af176dfe-ebe0-47e4-99a4-e0f4d40f7313" providerId="ADAL" clId="{D55D8BAA-7C52-4CAD-8554-7414BD5841B3}" dt="2021-03-08T10:44:40.472" v="96" actId="47"/>
          <pc:sldLayoutMkLst>
            <pc:docMk/>
            <pc:sldMasterMk cId="3493861200" sldId="2147483648"/>
            <pc:sldLayoutMk cId="2492830401" sldId="2147483660"/>
          </pc:sldLayoutMkLst>
        </pc:sldLayoutChg>
        <pc:sldLayoutChg chg="del">
          <pc:chgData name="Ta Thi Kim Hue" userId="af176dfe-ebe0-47e4-99a4-e0f4d40f7313" providerId="ADAL" clId="{D55D8BAA-7C52-4CAD-8554-7414BD5841B3}" dt="2021-03-08T11:20:11.515" v="318" actId="47"/>
          <pc:sldLayoutMkLst>
            <pc:docMk/>
            <pc:sldMasterMk cId="3493861200" sldId="2147483648"/>
            <pc:sldLayoutMk cId="1688325807" sldId="2147483661"/>
          </pc:sldLayoutMkLst>
        </pc:sldLayoutChg>
      </pc:sldMasterChg>
    </pc:docChg>
  </pc:docChgLst>
  <pc:docChgLst>
    <pc:chgData name="Nguyen Duc Minh - Vien Dien Tu Vien Thong" userId="db9500b4-8adb-42e5-a98f-80b20c17dcf4" providerId="ADAL" clId="{C8A34D97-BACD-41CA-93B3-2A69F6AF488E}"/>
    <pc:docChg chg="undo redo custSel addSld modSld">
      <pc:chgData name="Nguyen Duc Minh - Vien Dien Tu Vien Thong" userId="db9500b4-8adb-42e5-a98f-80b20c17dcf4" providerId="ADAL" clId="{C8A34D97-BACD-41CA-93B3-2A69F6AF488E}" dt="2021-04-20T04:04:29.607" v="630" actId="680"/>
      <pc:docMkLst>
        <pc:docMk/>
      </pc:docMkLst>
      <pc:sldChg chg="addSp delSp modSp mod">
        <pc:chgData name="Nguyen Duc Minh - Vien Dien Tu Vien Thong" userId="db9500b4-8adb-42e5-a98f-80b20c17dcf4" providerId="ADAL" clId="{C8A34D97-BACD-41CA-93B3-2A69F6AF488E}" dt="2021-04-13T04:39:08.570" v="547" actId="1037"/>
        <pc:sldMkLst>
          <pc:docMk/>
          <pc:sldMk cId="0" sldId="263"/>
        </pc:sldMkLst>
        <pc:spChg chg="del">
          <ac:chgData name="Nguyen Duc Minh - Vien Dien Tu Vien Thong" userId="db9500b4-8adb-42e5-a98f-80b20c17dcf4" providerId="ADAL" clId="{C8A34D97-BACD-41CA-93B3-2A69F6AF488E}" dt="2021-04-13T04:38:53.079" v="542" actId="478"/>
          <ac:spMkLst>
            <pc:docMk/>
            <pc:sldMk cId="0" sldId="263"/>
            <ac:spMk id="4" creationId="{00000000-0000-0000-0000-000000000000}"/>
          </ac:spMkLst>
        </pc:spChg>
        <pc:spChg chg="del">
          <ac:chgData name="Nguyen Duc Minh - Vien Dien Tu Vien Thong" userId="db9500b4-8adb-42e5-a98f-80b20c17dcf4" providerId="ADAL" clId="{C8A34D97-BACD-41CA-93B3-2A69F6AF488E}" dt="2021-04-13T04:38:53.079" v="542" actId="478"/>
          <ac:spMkLst>
            <pc:docMk/>
            <pc:sldMk cId="0" sldId="263"/>
            <ac:spMk id="5" creationId="{00000000-0000-0000-0000-000000000000}"/>
          </ac:spMkLst>
        </pc:spChg>
        <pc:spChg chg="del">
          <ac:chgData name="Nguyen Duc Minh - Vien Dien Tu Vien Thong" userId="db9500b4-8adb-42e5-a98f-80b20c17dcf4" providerId="ADAL" clId="{C8A34D97-BACD-41CA-93B3-2A69F6AF488E}" dt="2021-04-13T04:38:53.079" v="542" actId="478"/>
          <ac:spMkLst>
            <pc:docMk/>
            <pc:sldMk cId="0" sldId="263"/>
            <ac:spMk id="6" creationId="{00000000-0000-0000-0000-000000000000}"/>
          </ac:spMkLst>
        </pc:spChg>
        <pc:spChg chg="del">
          <ac:chgData name="Nguyen Duc Minh - Vien Dien Tu Vien Thong" userId="db9500b4-8adb-42e5-a98f-80b20c17dcf4" providerId="ADAL" clId="{C8A34D97-BACD-41CA-93B3-2A69F6AF488E}" dt="2021-04-13T04:38:53.079" v="542" actId="478"/>
          <ac:spMkLst>
            <pc:docMk/>
            <pc:sldMk cId="0" sldId="263"/>
            <ac:spMk id="7" creationId="{00000000-0000-0000-0000-000000000000}"/>
          </ac:spMkLst>
        </pc:spChg>
        <pc:spChg chg="del">
          <ac:chgData name="Nguyen Duc Minh - Vien Dien Tu Vien Thong" userId="db9500b4-8adb-42e5-a98f-80b20c17dcf4" providerId="ADAL" clId="{C8A34D97-BACD-41CA-93B3-2A69F6AF488E}" dt="2021-04-13T04:38:53.079" v="542" actId="478"/>
          <ac:spMkLst>
            <pc:docMk/>
            <pc:sldMk cId="0" sldId="263"/>
            <ac:spMk id="8" creationId="{00000000-0000-0000-0000-000000000000}"/>
          </ac:spMkLst>
        </pc:spChg>
        <pc:spChg chg="del">
          <ac:chgData name="Nguyen Duc Minh - Vien Dien Tu Vien Thong" userId="db9500b4-8adb-42e5-a98f-80b20c17dcf4" providerId="ADAL" clId="{C8A34D97-BACD-41CA-93B3-2A69F6AF488E}" dt="2021-04-13T04:38:53.079" v="542" actId="478"/>
          <ac:spMkLst>
            <pc:docMk/>
            <pc:sldMk cId="0" sldId="263"/>
            <ac:spMk id="10" creationId="{00000000-0000-0000-0000-000000000000}"/>
          </ac:spMkLst>
        </pc:spChg>
        <pc:spChg chg="del">
          <ac:chgData name="Nguyen Duc Minh - Vien Dien Tu Vien Thong" userId="db9500b4-8adb-42e5-a98f-80b20c17dcf4" providerId="ADAL" clId="{C8A34D97-BACD-41CA-93B3-2A69F6AF488E}" dt="2021-04-13T04:38:53.079" v="542" actId="478"/>
          <ac:spMkLst>
            <pc:docMk/>
            <pc:sldMk cId="0" sldId="263"/>
            <ac:spMk id="11" creationId="{00000000-0000-0000-0000-000000000000}"/>
          </ac:spMkLst>
        </pc:spChg>
        <pc:spChg chg="del">
          <ac:chgData name="Nguyen Duc Minh - Vien Dien Tu Vien Thong" userId="db9500b4-8adb-42e5-a98f-80b20c17dcf4" providerId="ADAL" clId="{C8A34D97-BACD-41CA-93B3-2A69F6AF488E}" dt="2021-04-13T04:38:53.079" v="542" actId="478"/>
          <ac:spMkLst>
            <pc:docMk/>
            <pc:sldMk cId="0" sldId="263"/>
            <ac:spMk id="12" creationId="{00000000-0000-0000-0000-000000000000}"/>
          </ac:spMkLst>
        </pc:spChg>
        <pc:graphicFrameChg chg="add del mod modGraphic">
          <ac:chgData name="Nguyen Duc Minh - Vien Dien Tu Vien Thong" userId="db9500b4-8adb-42e5-a98f-80b20c17dcf4" providerId="ADAL" clId="{C8A34D97-BACD-41CA-93B3-2A69F6AF488E}" dt="2021-04-13T04:38:49.790" v="541" actId="478"/>
          <ac:graphicFrameMkLst>
            <pc:docMk/>
            <pc:sldMk cId="0" sldId="263"/>
            <ac:graphicFrameMk id="9" creationId="{00000000-0000-0000-0000-000000000000}"/>
          </ac:graphicFrameMkLst>
        </pc:graphicFrameChg>
        <pc:picChg chg="add mod">
          <ac:chgData name="Nguyen Duc Minh - Vien Dien Tu Vien Thong" userId="db9500b4-8adb-42e5-a98f-80b20c17dcf4" providerId="ADAL" clId="{C8A34D97-BACD-41CA-93B3-2A69F6AF488E}" dt="2021-04-13T04:39:08.570" v="547" actId="1037"/>
          <ac:picMkLst>
            <pc:docMk/>
            <pc:sldMk cId="0" sldId="263"/>
            <ac:picMk id="16" creationId="{E46DF0E5-F67F-40A8-AAA8-3E500650AE66}"/>
          </ac:picMkLst>
        </pc:picChg>
      </pc:sldChg>
      <pc:sldChg chg="modSp mod">
        <pc:chgData name="Nguyen Duc Minh - Vien Dien Tu Vien Thong" userId="db9500b4-8adb-42e5-a98f-80b20c17dcf4" providerId="ADAL" clId="{C8A34D97-BACD-41CA-93B3-2A69F6AF488E}" dt="2021-04-13T03:38:17.206" v="229" actId="14734"/>
        <pc:sldMkLst>
          <pc:docMk/>
          <pc:sldMk cId="0" sldId="285"/>
        </pc:sldMkLst>
        <pc:graphicFrameChg chg="modGraphic">
          <ac:chgData name="Nguyen Duc Minh - Vien Dien Tu Vien Thong" userId="db9500b4-8adb-42e5-a98f-80b20c17dcf4" providerId="ADAL" clId="{C8A34D97-BACD-41CA-93B3-2A69F6AF488E}" dt="2021-04-13T03:38:17.206" v="229" actId="14734"/>
          <ac:graphicFrameMkLst>
            <pc:docMk/>
            <pc:sldMk cId="0" sldId="285"/>
            <ac:graphicFrameMk id="5" creationId="{00000000-0000-0000-0000-000000000000}"/>
          </ac:graphicFrameMkLst>
        </pc:graphicFrameChg>
      </pc:sldChg>
      <pc:sldChg chg="modSp mod">
        <pc:chgData name="Nguyen Duc Minh - Vien Dien Tu Vien Thong" userId="db9500b4-8adb-42e5-a98f-80b20c17dcf4" providerId="ADAL" clId="{C8A34D97-BACD-41CA-93B3-2A69F6AF488E}" dt="2021-04-13T03:25:56.456" v="215" actId="14734"/>
        <pc:sldMkLst>
          <pc:docMk/>
          <pc:sldMk cId="0" sldId="317"/>
        </pc:sldMkLst>
        <pc:graphicFrameChg chg="modGraphic">
          <ac:chgData name="Nguyen Duc Minh - Vien Dien Tu Vien Thong" userId="db9500b4-8adb-42e5-a98f-80b20c17dcf4" providerId="ADAL" clId="{C8A34D97-BACD-41CA-93B3-2A69F6AF488E}" dt="2021-04-13T03:25:56.456" v="215" actId="14734"/>
          <ac:graphicFrameMkLst>
            <pc:docMk/>
            <pc:sldMk cId="0" sldId="317"/>
            <ac:graphicFrameMk id="34" creationId="{00000000-0000-0000-0000-000000000000}"/>
          </ac:graphicFrameMkLst>
        </pc:graphicFrameChg>
      </pc:sldChg>
      <pc:sldChg chg="addSp modSp new mod">
        <pc:chgData name="Nguyen Duc Minh - Vien Dien Tu Vien Thong" userId="db9500b4-8adb-42e5-a98f-80b20c17dcf4" providerId="ADAL" clId="{C8A34D97-BACD-41CA-93B3-2A69F6AF488E}" dt="2021-04-13T03:53:59.482" v="534" actId="20577"/>
        <pc:sldMkLst>
          <pc:docMk/>
          <pc:sldMk cId="347382882" sldId="353"/>
        </pc:sldMkLst>
        <pc:spChg chg="mod">
          <ac:chgData name="Nguyen Duc Minh - Vien Dien Tu Vien Thong" userId="db9500b4-8adb-42e5-a98f-80b20c17dcf4" providerId="ADAL" clId="{C8A34D97-BACD-41CA-93B3-2A69F6AF488E}" dt="2021-04-13T03:22:54.638" v="131" actId="20577"/>
          <ac:spMkLst>
            <pc:docMk/>
            <pc:sldMk cId="347382882" sldId="353"/>
            <ac:spMk id="2" creationId="{7E6FF19B-6A4D-4B80-8EEC-418E26DE76C0}"/>
          </ac:spMkLst>
        </pc:spChg>
        <pc:spChg chg="mod">
          <ac:chgData name="Nguyen Duc Minh - Vien Dien Tu Vien Thong" userId="db9500b4-8adb-42e5-a98f-80b20c17dcf4" providerId="ADAL" clId="{C8A34D97-BACD-41CA-93B3-2A69F6AF488E}" dt="2021-04-13T03:53:59.482" v="534" actId="20577"/>
          <ac:spMkLst>
            <pc:docMk/>
            <pc:sldMk cId="347382882" sldId="353"/>
            <ac:spMk id="3" creationId="{A3A9D5AE-736A-4B76-81BA-AA43B1A6592D}"/>
          </ac:spMkLst>
        </pc:spChg>
        <pc:graphicFrameChg chg="add mod modGraphic">
          <ac:chgData name="Nguyen Duc Minh - Vien Dien Tu Vien Thong" userId="db9500b4-8adb-42e5-a98f-80b20c17dcf4" providerId="ADAL" clId="{C8A34D97-BACD-41CA-93B3-2A69F6AF488E}" dt="2021-04-13T03:50:29.023" v="388" actId="14734"/>
          <ac:graphicFrameMkLst>
            <pc:docMk/>
            <pc:sldMk cId="347382882" sldId="353"/>
            <ac:graphicFrameMk id="6" creationId="{C3F66E84-2AC8-4189-8683-05391E80E2B0}"/>
          </ac:graphicFrameMkLst>
        </pc:graphicFrameChg>
        <pc:graphicFrameChg chg="add mod modGraphic">
          <ac:chgData name="Nguyen Duc Minh - Vien Dien Tu Vien Thong" userId="db9500b4-8adb-42e5-a98f-80b20c17dcf4" providerId="ADAL" clId="{C8A34D97-BACD-41CA-93B3-2A69F6AF488E}" dt="2021-04-13T03:53:11.605" v="518" actId="20577"/>
          <ac:graphicFrameMkLst>
            <pc:docMk/>
            <pc:sldMk cId="347382882" sldId="353"/>
            <ac:graphicFrameMk id="7" creationId="{8A06D650-C677-4356-AA9F-32417D55F9F3}"/>
          </ac:graphicFrameMkLst>
        </pc:graphicFrameChg>
      </pc:sldChg>
      <pc:sldChg chg="addSp delSp modSp new mod">
        <pc:chgData name="Nguyen Duc Minh - Vien Dien Tu Vien Thong" userId="db9500b4-8adb-42e5-a98f-80b20c17dcf4" providerId="ADAL" clId="{C8A34D97-BACD-41CA-93B3-2A69F6AF488E}" dt="2021-04-20T03:35:28.786" v="629" actId="27636"/>
        <pc:sldMkLst>
          <pc:docMk/>
          <pc:sldMk cId="3599941897" sldId="354"/>
        </pc:sldMkLst>
        <pc:spChg chg="mod">
          <ac:chgData name="Nguyen Duc Minh - Vien Dien Tu Vien Thong" userId="db9500b4-8adb-42e5-a98f-80b20c17dcf4" providerId="ADAL" clId="{C8A34D97-BACD-41CA-93B3-2A69F6AF488E}" dt="2021-04-20T03:34:23.197" v="624" actId="20577"/>
          <ac:spMkLst>
            <pc:docMk/>
            <pc:sldMk cId="3599941897" sldId="354"/>
            <ac:spMk id="2" creationId="{57CF4CA7-C3FF-46F7-B44B-6B1E2B1DB7B4}"/>
          </ac:spMkLst>
        </pc:spChg>
        <pc:spChg chg="add del mod">
          <ac:chgData name="Nguyen Duc Minh - Vien Dien Tu Vien Thong" userId="db9500b4-8adb-42e5-a98f-80b20c17dcf4" providerId="ADAL" clId="{C8A34D97-BACD-41CA-93B3-2A69F6AF488E}" dt="2021-04-20T03:35:28.786" v="629" actId="27636"/>
          <ac:spMkLst>
            <pc:docMk/>
            <pc:sldMk cId="3599941897" sldId="354"/>
            <ac:spMk id="3" creationId="{4E842A04-F6A5-4501-BCB9-8B0D6B86938B}"/>
          </ac:spMkLst>
        </pc:spChg>
        <pc:spChg chg="add del mod">
          <ac:chgData name="Nguyen Duc Minh - Vien Dien Tu Vien Thong" userId="db9500b4-8adb-42e5-a98f-80b20c17dcf4" providerId="ADAL" clId="{C8A34D97-BACD-41CA-93B3-2A69F6AF488E}" dt="2021-04-20T03:35:26.600" v="626"/>
          <ac:spMkLst>
            <pc:docMk/>
            <pc:sldMk cId="3599941897" sldId="354"/>
            <ac:spMk id="6" creationId="{E850140F-EA85-498A-9379-36C0F6481F10}"/>
          </ac:spMkLst>
        </pc:spChg>
      </pc:sldChg>
      <pc:sldChg chg="new">
        <pc:chgData name="Nguyen Duc Minh - Vien Dien Tu Vien Thong" userId="db9500b4-8adb-42e5-a98f-80b20c17dcf4" providerId="ADAL" clId="{C8A34D97-BACD-41CA-93B3-2A69F6AF488E}" dt="2021-04-20T04:04:29.607" v="630" actId="680"/>
        <pc:sldMkLst>
          <pc:docMk/>
          <pc:sldMk cId="71765" sldId="35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76746-B86F-47A2-9232-DA599CE7F04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BD0A8-D788-4830-97ED-68DFE83A5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6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BD0A8-D788-4830-97ED-68DFE83A55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7431-3485-454D-ACB8-975311D24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2A9FD-1DC3-492A-91C6-C6A4AF027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843BE-8C40-4FEC-A25C-48D35CEDD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F709-427E-4957-BC9C-FA607C12B916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42D8-FFA0-4923-BA25-57B7A0DB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Garcia, Nikolić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CFAFB-CBDF-4EBD-A28B-2529C58E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3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A97E-3425-4289-BDC4-33F0F790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18D5E-2A86-4026-AC0C-182A0773F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5DAA0-7AC0-41E6-A9A0-2BAF081D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CA36-8938-4998-A3EF-8659CD71D802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61AA7-F38C-4536-925B-9713618F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Garcia, Nikolić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1F3C1-144A-4370-B0F3-EBAE380C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7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E9D87-D33C-44B3-A874-515EDF75C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70D0A-1BE4-48EA-A850-1E8F625C7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3A2-6DCE-40F2-9BF3-AFDEAFEC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9D21-3232-4ED3-BF97-E26600BFE14F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22DF3-D076-4D99-BD91-390528EC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Garcia, Nikolić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B7A2F-783A-457C-A72B-C2549602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3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C8C5-2A7B-4930-845B-DAC6A877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FCFA2-98EF-45F8-8094-FEB7684F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6D14C-6DDF-4897-B9C8-A6DBD14B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A0C6-FD04-42A9-960D-E80F00740C85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16830-63FB-4778-A2CC-3C3BCEB8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Garcia, Nikolić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67244-CFC9-4D17-B9DE-8D44D57B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9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0771-72D9-4FC7-9265-8691677C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A4498-8BF4-4347-BD67-470184614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8C8DA-FCF6-4684-965D-7E85527A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3D7E-2891-42F2-94DE-72B8DEB0AC83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DF2AE-E45F-4D10-8C2E-7DC43AF2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Garcia, Nikolić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903C7-4991-4D5D-B5FF-8FBFF1E5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6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1A82-7FB7-4481-8707-B6EE0147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D8D4E-D266-46B5-B61D-CF3D82AD8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9B802-52F5-46C0-A667-D35FDB22D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0A50C-40DA-4BD1-9503-9C69E92F9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C1B0-224D-4F59-8918-2C195271FBDB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FE21F-B5B0-4F9B-A4C7-AE9A10EF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Garcia, Nikolić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EECAC-D416-4869-88E4-CAC5733F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5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C971-1FCC-4D04-880E-D9B78411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BD0DC-2CA1-4AB2-9E6C-8D850A718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EE181-8791-4B29-BB61-EA6D0D6A8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AF9C1-5E2F-428A-A3FC-50A22DF35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35548-CFF6-458D-96FF-CD0D92A40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FA123-2780-4635-958A-3227D656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4EA-28FC-48F7-BA08-73E3E9090E81}" type="datetime1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26308-68DE-490A-BA50-E71B0890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Garcia, Nikolić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19717-B782-45C6-94E3-22BBF02C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2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AE25-9A99-4ED4-B546-C5EE6541C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F9CE2A-B445-4564-A770-27704ADF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4C81-0EF6-4DC9-B530-470739A51806}" type="datetime1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F95C8-620A-4B42-AB77-2F0E4F2D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Garcia, Nikolić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AE49B-C9B6-4BE6-AC0F-E016A1E4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5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14BE2-FF6A-487C-8BC0-95EB21B5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67F0-4DB4-4114-ACE6-F6510F5DE015}" type="datetime1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9ED90-5106-4E98-8BFF-AB9ADDB8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Garcia, Nikolić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8C477-DECF-43DA-9DCC-0DC3756F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9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BD30-2228-4B9E-95D5-5BE950BE4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582F0-F610-4B52-9FDD-DA77175B6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0F304-863C-4059-9DAD-B38C46C8A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27208-57AE-4832-890B-12311E53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A345-D1D0-48D3-BD77-69A2DC17E585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12EE9-A44E-4304-A38A-DA27094B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Garcia, Nikolić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8C169-43F2-43B3-9EED-E266A9A0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8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750B-705C-448C-B26A-B3EAC34F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E0B2B-149F-4E5B-AB71-D81FAA8B6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6F549-15B9-4973-AB24-F09171D54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5EE00-41F4-4B46-BB43-312A0EA4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FFE6-3077-440D-8D73-38476DBD9773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C5EEA-0EE9-4ABF-8461-C1AA73EE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Garcia, Nikolić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4185A-85DA-4A10-B20C-36300522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8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024E9-E0C5-45AA-9C88-C5FF81039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820C0-031A-4296-84EB-3C2C067A1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A0295-C129-46FB-867F-F6CE366D8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04833-B2B8-42E4-A68A-DDF895970665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0BBDF-F3B5-4AB8-9135-8A9E3ECD5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Garcia, Nikolić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55BBB-F041-40DE-BCA8-F7875F064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6AA08-8BDD-4666-85B8-902BF79F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4.png"/><Relationship Id="rId7" Type="http://schemas.openxmlformats.org/officeDocument/2006/relationships/image" Target="../media/image5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64.png"/><Relationship Id="rId5" Type="http://schemas.openxmlformats.org/officeDocument/2006/relationships/image" Target="../media/image56.png"/><Relationship Id="rId10" Type="http://schemas.openxmlformats.org/officeDocument/2006/relationships/image" Target="../media/image63.png"/><Relationship Id="rId4" Type="http://schemas.openxmlformats.org/officeDocument/2006/relationships/image" Target="../media/image55.png"/><Relationship Id="rId9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42F8-6686-43F7-9B72-2C00F4317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Computer Architecture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A32A1-B34C-4D0C-95CB-CA91636D5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800" b="0" i="0" dirty="0">
                <a:solidFill>
                  <a:srgbClr val="242021"/>
                </a:solidFill>
                <a:effectLst/>
                <a:latin typeface="ITCFranklinGothicStd-Hvy"/>
              </a:rPr>
              <a:t>Computer Organization and Design</a:t>
            </a:r>
            <a:br>
              <a:rPr lang="pt-BR" sz="1800" b="0" i="0" dirty="0">
                <a:solidFill>
                  <a:srgbClr val="242021"/>
                </a:solidFill>
                <a:effectLst/>
                <a:latin typeface="ITCFranklinGothicStd-Hvy"/>
              </a:rPr>
            </a:br>
            <a:r>
              <a:rPr lang="pt-BR" sz="1800" b="0" i="0" dirty="0">
                <a:solidFill>
                  <a:srgbClr val="242021"/>
                </a:solidFill>
                <a:effectLst/>
                <a:latin typeface="ITCFranklinGothicStd-DmCd"/>
              </a:rPr>
              <a:t>T H E  H A R D W A R E / S O F T W A R E  I N T E R F A C E</a:t>
            </a:r>
            <a:r>
              <a:rPr lang="pt-BR" dirty="0"/>
              <a:t> </a:t>
            </a:r>
            <a:br>
              <a:rPr lang="pt-BR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B6615-6E6F-4DC9-8D91-89B326F98C73}"/>
              </a:ext>
            </a:extLst>
          </p:cNvPr>
          <p:cNvSpPr txBox="1"/>
          <p:nvPr/>
        </p:nvSpPr>
        <p:spPr>
          <a:xfrm>
            <a:off x="732656" y="4886803"/>
            <a:ext cx="1106935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400" dirty="0"/>
            </a:br>
            <a:r>
              <a:rPr lang="en-US" sz="1800" b="0" i="1" dirty="0">
                <a:latin typeface="+mn-lt"/>
              </a:rPr>
              <a:t>[Adapted from Computer Organization and Design, </a:t>
            </a:r>
            <a:r>
              <a:rPr lang="en-US" i="1" dirty="0"/>
              <a:t>RISC-V </a:t>
            </a:r>
            <a:r>
              <a:rPr lang="en-US" sz="1800" b="0" i="1" dirty="0">
                <a:latin typeface="+mn-lt"/>
              </a:rPr>
              <a:t>Edition,  Patterson &amp; Hennessy, © 2018, MK]</a:t>
            </a:r>
            <a:br>
              <a:rPr lang="en-US" sz="1800" b="0" i="1" dirty="0">
                <a:latin typeface="+mn-lt"/>
              </a:rPr>
            </a:br>
            <a:r>
              <a:rPr lang="en-US" sz="1800" b="0" i="1" dirty="0">
                <a:latin typeface="+mn-lt"/>
              </a:rPr>
              <a:t>[Adapted from </a:t>
            </a:r>
            <a:r>
              <a:rPr lang="en-US" i="1" dirty="0"/>
              <a:t>Great ideas in Computer Architecture (CS 61C)</a:t>
            </a:r>
            <a:r>
              <a:rPr lang="en-US" sz="1800" b="0" i="1" dirty="0">
                <a:latin typeface="+mn-lt"/>
              </a:rPr>
              <a:t> lecture slides, Garcia</a:t>
            </a:r>
            <a:r>
              <a:rPr lang="en-US" i="1" dirty="0"/>
              <a:t> and </a:t>
            </a:r>
            <a:r>
              <a:rPr lang="en-US" i="1" dirty="0" err="1"/>
              <a:t>Nikolíc</a:t>
            </a:r>
            <a:r>
              <a:rPr lang="en-US" sz="1800" b="0" i="1" dirty="0">
                <a:latin typeface="+mn-lt"/>
              </a:rPr>
              <a:t>,  © 2020, UC Berkeley]</a:t>
            </a:r>
            <a:br>
              <a:rPr lang="en-US" sz="2400" dirty="0"/>
            </a:b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C980D1A-0312-44C7-9AC4-B7B484BD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C52E-2F06-4DB0-A3A2-A5A1C3F804A0}" type="datetime1">
              <a:rPr lang="en-US" smtClean="0"/>
              <a:t>4/20/2021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DCC4A-2B34-4C39-90CC-91EBFBAF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3296-FC13-4401-B323-F4F3DE2394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1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1176" y="1069394"/>
            <a:ext cx="7823200" cy="258962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425016" indent="-408930">
              <a:spcBef>
                <a:spcPts val="820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3200" spc="-13" dirty="0">
                <a:latin typeface="Calibri"/>
                <a:cs typeface="Calibri"/>
              </a:rPr>
              <a:t>Symbolic </a:t>
            </a:r>
            <a:r>
              <a:rPr sz="3200" spc="-20" dirty="0">
                <a:latin typeface="Calibri"/>
                <a:cs typeface="Calibri"/>
              </a:rPr>
              <a:t>register</a:t>
            </a:r>
            <a:r>
              <a:rPr sz="3200" spc="-27" dirty="0">
                <a:latin typeface="Calibri"/>
                <a:cs typeface="Calibri"/>
              </a:rPr>
              <a:t> </a:t>
            </a:r>
            <a:r>
              <a:rPr sz="3200" spc="-7" dirty="0">
                <a:latin typeface="Calibri"/>
                <a:cs typeface="Calibri"/>
              </a:rPr>
              <a:t>names</a:t>
            </a:r>
            <a:endParaRPr sz="3200" dirty="0">
              <a:latin typeface="Calibri"/>
              <a:cs typeface="Calibri"/>
            </a:endParaRPr>
          </a:p>
          <a:p>
            <a:pPr marL="816166" marR="6773" lvl="1" indent="-340351">
              <a:lnSpc>
                <a:spcPct val="103200"/>
              </a:lnSpc>
              <a:spcBef>
                <a:spcPts val="473"/>
              </a:spcBef>
              <a:buSzPct val="90000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667" dirty="0">
                <a:latin typeface="Calibri"/>
                <a:cs typeface="Calibri"/>
              </a:rPr>
              <a:t>E.g., </a:t>
            </a:r>
            <a:r>
              <a:rPr sz="2667" b="1" spc="-7" dirty="0">
                <a:latin typeface="Courier New"/>
                <a:cs typeface="Courier New"/>
              </a:rPr>
              <a:t>a0-a7</a:t>
            </a:r>
            <a:r>
              <a:rPr sz="2667" b="1" spc="-940" dirty="0">
                <a:latin typeface="Courier New"/>
                <a:cs typeface="Courier New"/>
              </a:rPr>
              <a:t> </a:t>
            </a:r>
            <a:r>
              <a:rPr sz="2667" spc="-20" dirty="0">
                <a:latin typeface="Calibri"/>
                <a:cs typeface="Calibri"/>
              </a:rPr>
              <a:t>for </a:t>
            </a:r>
            <a:r>
              <a:rPr sz="2667" spc="-13" dirty="0">
                <a:latin typeface="Calibri"/>
                <a:cs typeface="Calibri"/>
              </a:rPr>
              <a:t>argument </a:t>
            </a:r>
            <a:r>
              <a:rPr sz="2667" spc="-20" dirty="0">
                <a:latin typeface="Calibri"/>
                <a:cs typeface="Calibri"/>
              </a:rPr>
              <a:t>registers </a:t>
            </a:r>
            <a:r>
              <a:rPr sz="2667" spc="-7" dirty="0">
                <a:latin typeface="Calibri"/>
                <a:cs typeface="Calibri"/>
              </a:rPr>
              <a:t>(</a:t>
            </a:r>
            <a:r>
              <a:rPr sz="2667" b="1" spc="-7" dirty="0">
                <a:latin typeface="Courier New"/>
                <a:cs typeface="Courier New"/>
              </a:rPr>
              <a:t>x10-x17</a:t>
            </a:r>
            <a:r>
              <a:rPr sz="2667" spc="-7" dirty="0">
                <a:latin typeface="Calibri"/>
                <a:cs typeface="Calibri"/>
              </a:rPr>
              <a:t>) </a:t>
            </a:r>
            <a:r>
              <a:rPr sz="2667" spc="-20" dirty="0">
                <a:latin typeface="Calibri"/>
                <a:cs typeface="Calibri"/>
              </a:rPr>
              <a:t>for  </a:t>
            </a:r>
            <a:r>
              <a:rPr sz="2667" spc="-7" dirty="0">
                <a:latin typeface="Calibri"/>
                <a:cs typeface="Calibri"/>
              </a:rPr>
              <a:t>function </a:t>
            </a:r>
            <a:r>
              <a:rPr sz="2667" spc="-13" dirty="0">
                <a:latin typeface="Calibri"/>
                <a:cs typeface="Calibri"/>
              </a:rPr>
              <a:t>calls</a:t>
            </a:r>
            <a:endParaRPr sz="2667" dirty="0">
              <a:latin typeface="Calibri"/>
              <a:cs typeface="Calibri"/>
            </a:endParaRPr>
          </a:p>
          <a:p>
            <a:pPr marL="816166" lvl="1" indent="-341197">
              <a:spcBef>
                <a:spcPts val="540"/>
              </a:spcBef>
              <a:buSzPct val="90000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667" dirty="0">
                <a:latin typeface="Calibri"/>
                <a:cs typeface="Calibri"/>
              </a:rPr>
              <a:t>E.g., </a:t>
            </a:r>
            <a:r>
              <a:rPr sz="2667" b="1" spc="-7" dirty="0">
                <a:latin typeface="Courier New"/>
                <a:cs typeface="Courier New"/>
              </a:rPr>
              <a:t>zero</a:t>
            </a:r>
            <a:r>
              <a:rPr sz="2667" b="1" spc="-1027" dirty="0">
                <a:latin typeface="Courier New"/>
                <a:cs typeface="Courier New"/>
              </a:rPr>
              <a:t> </a:t>
            </a:r>
            <a:r>
              <a:rPr sz="2667" spc="-27" dirty="0">
                <a:latin typeface="Calibri"/>
                <a:cs typeface="Calibri"/>
              </a:rPr>
              <a:t>for </a:t>
            </a:r>
            <a:r>
              <a:rPr sz="2667" b="1" spc="-7" dirty="0">
                <a:latin typeface="Courier New"/>
                <a:cs typeface="Courier New"/>
              </a:rPr>
              <a:t>x0</a:t>
            </a:r>
            <a:endParaRPr sz="2667" dirty="0">
              <a:latin typeface="Courier New"/>
              <a:cs typeface="Courier New"/>
            </a:endParaRPr>
          </a:p>
          <a:p>
            <a:pPr marL="425016" indent="-408930">
              <a:spcBef>
                <a:spcPts val="867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3200" spc="-13" dirty="0">
                <a:latin typeface="Calibri"/>
                <a:cs typeface="Calibri"/>
              </a:rPr>
              <a:t>Pseudo-instructions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6946" y="4274346"/>
            <a:ext cx="3252047" cy="42667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  <a:tabLst>
                <a:tab pos="389457" algn="l"/>
              </a:tabLst>
            </a:pPr>
            <a:r>
              <a:rPr sz="2667" spc="-7" dirty="0">
                <a:latin typeface="Calibri"/>
                <a:cs typeface="Calibri"/>
              </a:rPr>
              <a:t>=	</a:t>
            </a:r>
            <a:r>
              <a:rPr sz="2667" b="1" spc="-7" dirty="0">
                <a:latin typeface="Courier New"/>
                <a:cs typeface="Courier New"/>
              </a:rPr>
              <a:t>addi rd, rs,</a:t>
            </a:r>
            <a:r>
              <a:rPr sz="2667" b="1" spc="-80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0</a:t>
            </a:r>
            <a:endParaRPr sz="2667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1176" y="3659014"/>
            <a:ext cx="6868160" cy="1945234"/>
          </a:xfrm>
          <a:prstGeom prst="rect">
            <a:avLst/>
          </a:prstGeom>
        </p:spPr>
        <p:txBody>
          <a:bodyPr vert="horz" wrap="square" lIns="0" tIns="84667" rIns="0" bIns="0" rtlCol="0">
            <a:spAutoFit/>
          </a:bodyPr>
          <a:lstStyle/>
          <a:p>
            <a:pPr marL="357284" indent="-340351">
              <a:spcBef>
                <a:spcPts val="667"/>
              </a:spcBef>
              <a:buSzPct val="90000"/>
              <a:buFont typeface="Wingdings"/>
              <a:buChar char=""/>
              <a:tabLst>
                <a:tab pos="356438" algn="l"/>
                <a:tab pos="357284" algn="l"/>
              </a:tabLst>
            </a:pPr>
            <a:r>
              <a:rPr lang="en-US" sz="2667" spc="-7" dirty="0">
                <a:latin typeface="Calibri"/>
                <a:cs typeface="Calibri"/>
              </a:rPr>
              <a:t>Shorthand </a:t>
            </a:r>
            <a:r>
              <a:rPr sz="2667" spc="-27" dirty="0">
                <a:latin typeface="Calibri"/>
                <a:cs typeface="Calibri"/>
              </a:rPr>
              <a:t>syntax </a:t>
            </a:r>
            <a:r>
              <a:rPr sz="2667" spc="-20" dirty="0">
                <a:latin typeface="Calibri"/>
                <a:cs typeface="Calibri"/>
              </a:rPr>
              <a:t>for </a:t>
            </a:r>
            <a:r>
              <a:rPr sz="2667" spc="-7" dirty="0">
                <a:latin typeface="Calibri"/>
                <a:cs typeface="Calibri"/>
              </a:rPr>
              <a:t>common assembly</a:t>
            </a:r>
            <a:r>
              <a:rPr sz="2667" spc="20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idioms</a:t>
            </a:r>
            <a:endParaRPr sz="2667" dirty="0">
              <a:latin typeface="Calibri"/>
              <a:cs typeface="Calibri"/>
            </a:endParaRPr>
          </a:p>
          <a:p>
            <a:pPr marL="357284" indent="-340351">
              <a:spcBef>
                <a:spcPts val="540"/>
              </a:spcBef>
              <a:buSzPct val="90000"/>
              <a:buFont typeface="Wingdings"/>
              <a:buChar char=""/>
              <a:tabLst>
                <a:tab pos="356438" algn="l"/>
                <a:tab pos="357284" algn="l"/>
              </a:tabLst>
            </a:pPr>
            <a:r>
              <a:rPr sz="2667" dirty="0">
                <a:latin typeface="Calibri"/>
                <a:cs typeface="Calibri"/>
              </a:rPr>
              <a:t>E.g.,</a:t>
            </a:r>
          </a:p>
          <a:p>
            <a:pPr marL="357284" indent="-340351">
              <a:spcBef>
                <a:spcPts val="640"/>
              </a:spcBef>
              <a:buSzPct val="90000"/>
              <a:buFont typeface="Wingdings"/>
              <a:buChar char=""/>
              <a:tabLst>
                <a:tab pos="356438" algn="l"/>
                <a:tab pos="357284" algn="l"/>
              </a:tabLst>
            </a:pPr>
            <a:r>
              <a:rPr sz="2667" dirty="0">
                <a:latin typeface="Calibri"/>
                <a:cs typeface="Calibri"/>
              </a:rPr>
              <a:t>E.g.,</a:t>
            </a:r>
          </a:p>
          <a:p>
            <a:pPr marL="357284" indent="-340351">
              <a:spcBef>
                <a:spcPts val="640"/>
              </a:spcBef>
              <a:buSzPct val="90000"/>
              <a:buFont typeface="Wingdings"/>
              <a:buChar char=""/>
              <a:tabLst>
                <a:tab pos="356438" algn="l"/>
                <a:tab pos="357284" algn="l"/>
              </a:tabLst>
            </a:pPr>
            <a:r>
              <a:rPr sz="2667" dirty="0">
                <a:latin typeface="Calibri"/>
                <a:cs typeface="Calibri"/>
              </a:rPr>
              <a:t>E.g.,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03016" y="4184671"/>
            <a:ext cx="2236047" cy="147410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75351">
              <a:lnSpc>
                <a:spcPct val="120000"/>
              </a:lnSpc>
              <a:spcBef>
                <a:spcPts val="133"/>
              </a:spcBef>
              <a:tabLst>
                <a:tab pos="2048035" algn="l"/>
              </a:tabLst>
            </a:pPr>
            <a:r>
              <a:rPr sz="2667" b="1" spc="-7" dirty="0">
                <a:latin typeface="Courier New"/>
                <a:cs typeface="Courier New"/>
              </a:rPr>
              <a:t>mv rd, rs  li rd, 13</a:t>
            </a:r>
            <a:r>
              <a:rPr sz="2667" b="1" spc="-80" dirty="0">
                <a:latin typeface="Courier New"/>
                <a:cs typeface="Courier New"/>
              </a:rPr>
              <a:t> </a:t>
            </a:r>
            <a:r>
              <a:rPr sz="2667" spc="-7" dirty="0">
                <a:latin typeface="Calibri"/>
                <a:cs typeface="Calibri"/>
              </a:rPr>
              <a:t>=  </a:t>
            </a:r>
            <a:r>
              <a:rPr sz="2667" b="1" spc="-7" dirty="0">
                <a:latin typeface="Courier New"/>
                <a:cs typeface="Courier New"/>
              </a:rPr>
              <a:t>nop</a:t>
            </a:r>
            <a:r>
              <a:rPr sz="2667" b="1" dirty="0">
                <a:latin typeface="Courier New"/>
                <a:cs typeface="Courier New"/>
              </a:rPr>
              <a:t>	</a:t>
            </a:r>
            <a:r>
              <a:rPr sz="2667" b="1" spc="-7" dirty="0">
                <a:latin typeface="Calibri"/>
                <a:cs typeface="Calibri"/>
              </a:rPr>
              <a:t>=</a:t>
            </a:r>
            <a:endParaRPr sz="2667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1575" y="4677178"/>
            <a:ext cx="3083560" cy="98159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20000"/>
              </a:lnSpc>
              <a:spcBef>
                <a:spcPts val="133"/>
              </a:spcBef>
            </a:pPr>
            <a:r>
              <a:rPr sz="2667" b="1" spc="-7" dirty="0">
                <a:latin typeface="Courier New"/>
                <a:cs typeface="Courier New"/>
              </a:rPr>
              <a:t>addi rd, x0,</a:t>
            </a:r>
            <a:r>
              <a:rPr sz="2667" b="1" spc="-67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13  addi x0, x0,</a:t>
            </a:r>
            <a:r>
              <a:rPr sz="2667" b="1" spc="-53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0</a:t>
            </a:r>
            <a:endParaRPr sz="2667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5233" y="382983"/>
            <a:ext cx="6321213" cy="571096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600" b="1" spc="-13" dirty="0"/>
              <a:t>Helpful </a:t>
            </a:r>
            <a:r>
              <a:rPr sz="3600" b="1" spc="-73" dirty="0"/>
              <a:t>RISC-V </a:t>
            </a:r>
            <a:r>
              <a:rPr sz="3600" b="1" spc="-13" dirty="0"/>
              <a:t>Assembler</a:t>
            </a:r>
            <a:r>
              <a:rPr sz="3600" b="1" spc="-400" dirty="0"/>
              <a:t> </a:t>
            </a:r>
            <a:r>
              <a:rPr sz="3600" b="1" spc="-27" dirty="0"/>
              <a:t>Features</a:t>
            </a:r>
            <a:endParaRPr sz="3600" b="1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8634B4F-2AF7-4129-8A42-5991CA85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FDBB-B317-43EF-8A03-10DCC59D626D}" type="datetime1">
              <a:rPr lang="en-US" smtClean="0"/>
              <a:t>4/20/2021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6B4380B-A908-4A7A-AF9D-FEDB84E2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5CB1-3369-4631-AEAE-ED272B26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</p:spPr>
        <p:txBody>
          <a:bodyPr/>
          <a:lstStyle/>
          <a:p>
            <a:r>
              <a:rPr lang="en-US" b="1" dirty="0"/>
              <a:t>RISC V Function calls </a:t>
            </a:r>
          </a:p>
        </p:txBody>
      </p:sp>
      <p:graphicFrame>
        <p:nvGraphicFramePr>
          <p:cNvPr id="4" name="object 13">
            <a:extLst>
              <a:ext uri="{FF2B5EF4-FFF2-40B4-BE49-F238E27FC236}">
                <a16:creationId xmlns:a16="http://schemas.microsoft.com/office/drawing/2014/main" id="{B157D8E0-3231-4386-AC63-651C4A2FD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656744"/>
              </p:ext>
            </p:extLst>
          </p:nvPr>
        </p:nvGraphicFramePr>
        <p:xfrm>
          <a:off x="838200" y="1690688"/>
          <a:ext cx="10530839" cy="1732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8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0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9473"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100" b="1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main()</a:t>
                      </a:r>
                      <a:endParaRPr sz="21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  <a:p>
                      <a:pPr marR="83185" algn="r">
                        <a:lnSpc>
                          <a:spcPct val="100000"/>
                        </a:lnSpc>
                      </a:pPr>
                      <a:r>
                        <a:rPr sz="2100" b="1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1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72813" marB="0">
                    <a:lnT w="28575">
                      <a:solidFill>
                        <a:srgbClr val="82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1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100" b="1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i,j,k,m;</a:t>
                      </a:r>
                      <a:endParaRPr sz="21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72813" marB="0">
                    <a:lnT w="28575">
                      <a:solidFill>
                        <a:srgbClr val="82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21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82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83">
                <a:tc>
                  <a:txBody>
                    <a:bodyPr/>
                    <a:lstStyle/>
                    <a:p>
                      <a:pPr marR="83185" algn="r">
                        <a:lnSpc>
                          <a:spcPts val="1705"/>
                        </a:lnSpc>
                      </a:pPr>
                      <a:r>
                        <a:rPr sz="2100" b="1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21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7975">
                        <a:lnSpc>
                          <a:spcPts val="1270"/>
                        </a:lnSpc>
                      </a:pPr>
                      <a:r>
                        <a:rPr sz="2800" spc="4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What </a:t>
                      </a:r>
                      <a:r>
                        <a:rPr sz="2800" spc="4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2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6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mus</a:t>
                      </a:r>
                      <a:endParaRPr sz="2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9">
                <a:tc>
                  <a:txBody>
                    <a:bodyPr/>
                    <a:lstStyle/>
                    <a:p>
                      <a:pPr marR="82550" algn="r">
                        <a:lnSpc>
                          <a:spcPts val="1705"/>
                        </a:lnSpc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100" b="1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b="1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1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2100" b="1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mult(j,k);</a:t>
                      </a:r>
                      <a:endParaRPr sz="21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 marR="21590">
                        <a:lnSpc>
                          <a:spcPts val="1820"/>
                        </a:lnSpc>
                        <a:tabLst>
                          <a:tab pos="1577975" algn="l"/>
                        </a:tabLst>
                      </a:pPr>
                      <a:r>
                        <a:rPr sz="3200" b="1" spc="-7" baseline="1736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...	</a:t>
                      </a:r>
                      <a:r>
                        <a:rPr sz="2700" spc="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compiler/programmer</a:t>
                      </a:r>
                      <a:endParaRPr sz="27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496">
                <a:tc>
                  <a:txBody>
                    <a:bodyPr/>
                    <a:lstStyle/>
                    <a:p>
                      <a:pPr marR="82550" algn="r">
                        <a:lnSpc>
                          <a:spcPts val="1705"/>
                        </a:lnSpc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2100" b="1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b="1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1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2100" b="1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mult(i,i);</a:t>
                      </a:r>
                      <a:endParaRPr sz="21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 marR="21590">
                        <a:lnSpc>
                          <a:spcPts val="1770"/>
                        </a:lnSpc>
                        <a:tabLst>
                          <a:tab pos="1577975" algn="l"/>
                        </a:tabLst>
                      </a:pPr>
                      <a:r>
                        <a:rPr sz="3200" b="1" spc="-7" baseline="22569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...	</a:t>
                      </a:r>
                      <a:r>
                        <a:rPr sz="2800" spc="6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keep </a:t>
                      </a:r>
                      <a:r>
                        <a:rPr sz="2800" spc="7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track</a:t>
                      </a:r>
                      <a:r>
                        <a:rPr sz="2800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4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of?</a:t>
                      </a:r>
                      <a:endParaRPr sz="2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8">
            <a:extLst>
              <a:ext uri="{FF2B5EF4-FFF2-40B4-BE49-F238E27FC236}">
                <a16:creationId xmlns:a16="http://schemas.microsoft.com/office/drawing/2014/main" id="{A05722C5-53F8-4929-B9ED-E33080F34DA7}"/>
              </a:ext>
            </a:extLst>
          </p:cNvPr>
          <p:cNvSpPr txBox="1"/>
          <p:nvPr/>
        </p:nvSpPr>
        <p:spPr>
          <a:xfrm>
            <a:off x="3286509" y="3416776"/>
            <a:ext cx="5245947" cy="1177117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6933">
              <a:spcBef>
                <a:spcPts val="860"/>
              </a:spcBef>
            </a:pPr>
            <a:r>
              <a:rPr sz="2000" b="1" spc="-7" dirty="0">
                <a:solidFill>
                  <a:srgbClr val="D4C7CE"/>
                </a:solidFill>
                <a:latin typeface="Courier New"/>
                <a:cs typeface="Courier New"/>
              </a:rPr>
              <a:t>/* really dumb mult function</a:t>
            </a:r>
            <a:r>
              <a:rPr sz="2000" b="1" spc="-60" dirty="0">
                <a:solidFill>
                  <a:srgbClr val="D4C7CE"/>
                </a:solidFill>
                <a:latin typeface="Courier New"/>
                <a:cs typeface="Courier New"/>
              </a:rPr>
              <a:t> </a:t>
            </a:r>
            <a:r>
              <a:rPr sz="2000" b="1" spc="-7" dirty="0">
                <a:solidFill>
                  <a:srgbClr val="D4C7CE"/>
                </a:solidFill>
                <a:latin typeface="Courier New"/>
                <a:cs typeface="Courier New"/>
              </a:rPr>
              <a:t>*/</a:t>
            </a:r>
            <a:endParaRPr sz="2000" dirty="0">
              <a:latin typeface="Courier New"/>
              <a:cs typeface="Courier New"/>
            </a:endParaRPr>
          </a:p>
          <a:p>
            <a:pPr marL="425016" marR="6773" indent="-408930">
              <a:spcBef>
                <a:spcPts val="773"/>
              </a:spcBef>
            </a:pPr>
            <a:r>
              <a:rPr sz="2133" b="1" spc="-7" dirty="0">
                <a:latin typeface="Courier New"/>
                <a:cs typeface="Courier New"/>
              </a:rPr>
              <a:t>int mult (int mcand, int mlier){  int product </a:t>
            </a:r>
            <a:r>
              <a:rPr sz="2133" b="1" dirty="0">
                <a:latin typeface="Courier New"/>
                <a:cs typeface="Courier New"/>
              </a:rPr>
              <a:t>=</a:t>
            </a:r>
            <a:r>
              <a:rPr sz="2133" b="1" spc="27" dirty="0">
                <a:latin typeface="Courier New"/>
                <a:cs typeface="Courier New"/>
              </a:rPr>
              <a:t> </a:t>
            </a:r>
            <a:r>
              <a:rPr sz="2133" b="1" spc="-7" dirty="0">
                <a:latin typeface="Courier New"/>
                <a:cs typeface="Courier New"/>
              </a:rPr>
              <a:t>0;</a:t>
            </a:r>
            <a:endParaRPr sz="2133" dirty="0">
              <a:latin typeface="Courier New"/>
              <a:cs typeface="Courier New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F4BC61A2-B0AE-4521-8FA2-10ECDB03ACD4}"/>
              </a:ext>
            </a:extLst>
          </p:cNvPr>
          <p:cNvSpPr txBox="1"/>
          <p:nvPr/>
        </p:nvSpPr>
        <p:spPr>
          <a:xfrm>
            <a:off x="3694774" y="4562372"/>
            <a:ext cx="329353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3113116" algn="l"/>
              </a:tabLst>
            </a:pPr>
            <a:r>
              <a:rPr sz="2133" b="1" spc="-7" dirty="0">
                <a:latin typeface="Courier New"/>
                <a:cs typeface="Courier New"/>
              </a:rPr>
              <a:t>whil</a:t>
            </a:r>
            <a:r>
              <a:rPr sz="2133" b="1" dirty="0">
                <a:latin typeface="Courier New"/>
                <a:cs typeface="Courier New"/>
              </a:rPr>
              <a:t>e</a:t>
            </a:r>
            <a:r>
              <a:rPr sz="2133" b="1" spc="20" dirty="0">
                <a:latin typeface="Courier New"/>
                <a:cs typeface="Courier New"/>
              </a:rPr>
              <a:t> </a:t>
            </a:r>
            <a:r>
              <a:rPr sz="2133" b="1" spc="-7" dirty="0">
                <a:latin typeface="Courier New"/>
                <a:cs typeface="Courier New"/>
              </a:rPr>
              <a:t>(mlie</a:t>
            </a:r>
            <a:r>
              <a:rPr sz="2133" b="1" dirty="0">
                <a:latin typeface="Courier New"/>
                <a:cs typeface="Courier New"/>
              </a:rPr>
              <a:t>r</a:t>
            </a:r>
            <a:r>
              <a:rPr sz="2133" b="1" spc="20" dirty="0">
                <a:latin typeface="Courier New"/>
                <a:cs typeface="Courier New"/>
              </a:rPr>
              <a:t> </a:t>
            </a:r>
            <a:r>
              <a:rPr sz="2133" b="1" dirty="0">
                <a:latin typeface="Courier New"/>
                <a:cs typeface="Courier New"/>
              </a:rPr>
              <a:t>&gt; </a:t>
            </a:r>
            <a:r>
              <a:rPr sz="2133" b="1" spc="-7" dirty="0">
                <a:latin typeface="Courier New"/>
                <a:cs typeface="Courier New"/>
              </a:rPr>
              <a:t>0</a:t>
            </a:r>
            <a:r>
              <a:rPr sz="2133" b="1" dirty="0">
                <a:latin typeface="Courier New"/>
                <a:cs typeface="Courier New"/>
              </a:rPr>
              <a:t>)	{</a:t>
            </a:r>
            <a:endParaRPr sz="2133" dirty="0">
              <a:latin typeface="Courier New"/>
              <a:cs typeface="Courier New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32A7FE45-4276-400A-A0C0-DAE8EE2CE6C9}"/>
              </a:ext>
            </a:extLst>
          </p:cNvPr>
          <p:cNvSpPr txBox="1"/>
          <p:nvPr/>
        </p:nvSpPr>
        <p:spPr>
          <a:xfrm>
            <a:off x="3694774" y="4887628"/>
            <a:ext cx="4594860" cy="133002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42891" marR="6773">
              <a:spcBef>
                <a:spcPts val="133"/>
              </a:spcBef>
            </a:pPr>
            <a:r>
              <a:rPr sz="2133" b="1" spc="-7" dirty="0">
                <a:latin typeface="Courier New"/>
                <a:cs typeface="Courier New"/>
              </a:rPr>
              <a:t>product </a:t>
            </a:r>
            <a:r>
              <a:rPr sz="2133" b="1" dirty="0">
                <a:latin typeface="Courier New"/>
                <a:cs typeface="Courier New"/>
              </a:rPr>
              <a:t>= </a:t>
            </a:r>
            <a:r>
              <a:rPr sz="2133" b="1" spc="-7" dirty="0">
                <a:latin typeface="Courier New"/>
                <a:cs typeface="Courier New"/>
              </a:rPr>
              <a:t>product </a:t>
            </a:r>
            <a:r>
              <a:rPr sz="2133" b="1" dirty="0">
                <a:latin typeface="Courier New"/>
                <a:cs typeface="Courier New"/>
              </a:rPr>
              <a:t>+ </a:t>
            </a:r>
            <a:r>
              <a:rPr sz="2133" b="1" spc="-7" dirty="0">
                <a:latin typeface="Courier New"/>
                <a:cs typeface="Courier New"/>
              </a:rPr>
              <a:t>mcand;  mlier </a:t>
            </a:r>
            <a:r>
              <a:rPr sz="2133" b="1" dirty="0">
                <a:latin typeface="Courier New"/>
                <a:cs typeface="Courier New"/>
              </a:rPr>
              <a:t>= </a:t>
            </a:r>
            <a:r>
              <a:rPr sz="2133" b="1" spc="-7" dirty="0">
                <a:latin typeface="Courier New"/>
                <a:cs typeface="Courier New"/>
              </a:rPr>
              <a:t>mlier -1;</a:t>
            </a:r>
            <a:r>
              <a:rPr sz="2133" b="1" spc="13" dirty="0">
                <a:latin typeface="Courier New"/>
                <a:cs typeface="Courier New"/>
              </a:rPr>
              <a:t> </a:t>
            </a:r>
            <a:r>
              <a:rPr sz="2133" b="1" dirty="0">
                <a:latin typeface="Courier New"/>
                <a:cs typeface="Courier New"/>
              </a:rPr>
              <a:t>}</a:t>
            </a:r>
            <a:endParaRPr sz="2133" dirty="0">
              <a:latin typeface="Courier New"/>
              <a:cs typeface="Courier New"/>
            </a:endParaRPr>
          </a:p>
          <a:p>
            <a:pPr marL="16933"/>
            <a:r>
              <a:rPr sz="2133" b="1" spc="-7" dirty="0">
                <a:latin typeface="Courier New"/>
                <a:cs typeface="Courier New"/>
              </a:rPr>
              <a:t>return</a:t>
            </a:r>
            <a:r>
              <a:rPr sz="2133" b="1" spc="7" dirty="0">
                <a:latin typeface="Courier New"/>
                <a:cs typeface="Courier New"/>
              </a:rPr>
              <a:t> </a:t>
            </a:r>
            <a:r>
              <a:rPr sz="2133" b="1" spc="-7" dirty="0">
                <a:latin typeface="Courier New"/>
                <a:cs typeface="Courier New"/>
              </a:rPr>
              <a:t>product;</a:t>
            </a:r>
            <a:endParaRPr sz="2133" dirty="0">
              <a:latin typeface="Courier New"/>
              <a:cs typeface="Courier New"/>
            </a:endParaRPr>
          </a:p>
          <a:p>
            <a:pPr marL="16933"/>
            <a:r>
              <a:rPr sz="2133" b="1" dirty="0">
                <a:latin typeface="Courier New"/>
                <a:cs typeface="Courier New"/>
              </a:rPr>
              <a:t>}</a:t>
            </a:r>
            <a:endParaRPr sz="2133" dirty="0">
              <a:latin typeface="Courier New"/>
              <a:cs typeface="Courier New"/>
            </a:endParaRPr>
          </a:p>
        </p:txBody>
      </p:sp>
      <p:sp>
        <p:nvSpPr>
          <p:cNvPr id="8" name="object 14">
            <a:extLst>
              <a:ext uri="{FF2B5EF4-FFF2-40B4-BE49-F238E27FC236}">
                <a16:creationId xmlns:a16="http://schemas.microsoft.com/office/drawing/2014/main" id="{F951CAB3-4F7F-48FE-9CB0-3BC5D176B735}"/>
              </a:ext>
            </a:extLst>
          </p:cNvPr>
          <p:cNvSpPr txBox="1"/>
          <p:nvPr/>
        </p:nvSpPr>
        <p:spPr>
          <a:xfrm>
            <a:off x="8436187" y="4368121"/>
            <a:ext cx="3228340" cy="83711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>
              <a:spcBef>
                <a:spcPts val="127"/>
              </a:spcBef>
            </a:pPr>
            <a:r>
              <a:rPr sz="2667" spc="53" dirty="0">
                <a:latin typeface="Calibri"/>
                <a:cs typeface="Calibri"/>
              </a:rPr>
              <a:t>What instructions </a:t>
            </a:r>
            <a:r>
              <a:rPr sz="2667" spc="100" dirty="0">
                <a:latin typeface="Calibri"/>
                <a:cs typeface="Calibri"/>
              </a:rPr>
              <a:t>can  </a:t>
            </a:r>
            <a:r>
              <a:rPr sz="2667" spc="67" dirty="0">
                <a:latin typeface="Calibri"/>
                <a:cs typeface="Calibri"/>
              </a:rPr>
              <a:t>accomplish</a:t>
            </a:r>
            <a:r>
              <a:rPr sz="2667" spc="73" dirty="0">
                <a:latin typeface="Calibri"/>
                <a:cs typeface="Calibri"/>
              </a:rPr>
              <a:t> </a:t>
            </a:r>
            <a:r>
              <a:rPr sz="2667" spc="47" dirty="0">
                <a:latin typeface="Calibri"/>
                <a:cs typeface="Calibri"/>
              </a:rPr>
              <a:t>this?</a:t>
            </a:r>
            <a:endParaRPr sz="2667" dirty="0">
              <a:latin typeface="Calibri"/>
              <a:cs typeface="Calibri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347BCA5-D6DD-4EB1-A905-74AA31C31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1A1F-A654-4086-95BE-693FC9148DAB}" type="datetime1">
              <a:rPr lang="en-US" smtClean="0"/>
              <a:t>4/20/2021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6E77644-A521-4D96-838F-C1C9D1FC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4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366" y="1329752"/>
            <a:ext cx="8015393" cy="4633534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702716" marR="209968" indent="-686628">
              <a:spcBef>
                <a:spcPts val="127"/>
              </a:spcBef>
              <a:buClr>
                <a:srgbClr val="E3DDD2"/>
              </a:buClr>
              <a:buSzPct val="95000"/>
              <a:buFont typeface="Calibri"/>
              <a:buAutoNum type="arabicPeriod"/>
              <a:tabLst>
                <a:tab pos="701869" algn="l"/>
                <a:tab pos="702716" algn="l"/>
              </a:tabLst>
            </a:pPr>
            <a:r>
              <a:rPr sz="2667" spc="-7" dirty="0">
                <a:latin typeface="Calibri"/>
                <a:cs typeface="Calibri"/>
              </a:rPr>
              <a:t>Put </a:t>
            </a:r>
            <a:r>
              <a:rPr sz="2667" spc="-13" dirty="0">
                <a:latin typeface="Calibri"/>
                <a:cs typeface="Calibri"/>
              </a:rPr>
              <a:t>arguments </a:t>
            </a:r>
            <a:r>
              <a:rPr sz="2667" spc="-7" dirty="0">
                <a:latin typeface="Calibri"/>
                <a:cs typeface="Calibri"/>
              </a:rPr>
              <a:t>in a place </a:t>
            </a:r>
            <a:r>
              <a:rPr sz="2667" spc="-13" dirty="0">
                <a:latin typeface="Calibri"/>
                <a:cs typeface="Calibri"/>
              </a:rPr>
              <a:t>where </a:t>
            </a:r>
            <a:r>
              <a:rPr sz="2667" spc="-7" dirty="0">
                <a:latin typeface="Calibri"/>
                <a:cs typeface="Calibri"/>
              </a:rPr>
              <a:t>function </a:t>
            </a:r>
            <a:r>
              <a:rPr sz="2667" spc="-13" dirty="0">
                <a:latin typeface="Calibri"/>
                <a:cs typeface="Calibri"/>
              </a:rPr>
              <a:t>can </a:t>
            </a:r>
            <a:r>
              <a:rPr sz="2667" spc="-7" dirty="0">
                <a:latin typeface="Calibri"/>
                <a:cs typeface="Calibri"/>
              </a:rPr>
              <a:t>access  them</a:t>
            </a:r>
            <a:endParaRPr sz="2667" dirty="0">
              <a:latin typeface="Calibri"/>
              <a:cs typeface="Calibri"/>
            </a:endParaRPr>
          </a:p>
          <a:p>
            <a:pPr marL="702716" indent="-685783">
              <a:spcBef>
                <a:spcPts val="800"/>
              </a:spcBef>
              <a:buClr>
                <a:srgbClr val="E3DDD2"/>
              </a:buClr>
              <a:buSzPct val="95000"/>
              <a:buAutoNum type="arabicPeriod"/>
              <a:tabLst>
                <a:tab pos="701869" algn="l"/>
                <a:tab pos="702716" algn="l"/>
              </a:tabLst>
            </a:pPr>
            <a:r>
              <a:rPr sz="2667" spc="-47" dirty="0">
                <a:latin typeface="Calibri"/>
                <a:cs typeface="Calibri"/>
              </a:rPr>
              <a:t>Transfer </a:t>
            </a:r>
            <a:r>
              <a:rPr sz="2667" spc="-20" dirty="0">
                <a:latin typeface="Calibri"/>
                <a:cs typeface="Calibri"/>
              </a:rPr>
              <a:t>control to</a:t>
            </a:r>
            <a:r>
              <a:rPr sz="2667" spc="73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function</a:t>
            </a:r>
            <a:endParaRPr sz="2667" dirty="0">
              <a:latin typeface="Calibri"/>
              <a:cs typeface="Calibri"/>
            </a:endParaRPr>
          </a:p>
          <a:p>
            <a:pPr marL="702716" indent="-685783">
              <a:spcBef>
                <a:spcPts val="800"/>
              </a:spcBef>
              <a:buClr>
                <a:srgbClr val="E3DDD2"/>
              </a:buClr>
              <a:buSzPct val="95000"/>
              <a:buAutoNum type="arabicPeriod"/>
              <a:tabLst>
                <a:tab pos="701869" algn="l"/>
                <a:tab pos="702716" algn="l"/>
              </a:tabLst>
            </a:pPr>
            <a:r>
              <a:rPr sz="2667" spc="-13" dirty="0">
                <a:latin typeface="Calibri"/>
                <a:cs typeface="Calibri"/>
              </a:rPr>
              <a:t>Acquire </a:t>
            </a:r>
            <a:r>
              <a:rPr sz="2667" spc="-7" dirty="0">
                <a:latin typeface="Calibri"/>
                <a:cs typeface="Calibri"/>
              </a:rPr>
              <a:t>(local) </a:t>
            </a:r>
            <a:r>
              <a:rPr sz="2667" spc="-27" dirty="0">
                <a:latin typeface="Calibri"/>
                <a:cs typeface="Calibri"/>
              </a:rPr>
              <a:t>storage </a:t>
            </a:r>
            <a:r>
              <a:rPr sz="2667" spc="-13" dirty="0">
                <a:latin typeface="Calibri"/>
                <a:cs typeface="Calibri"/>
              </a:rPr>
              <a:t>resources </a:t>
            </a:r>
            <a:r>
              <a:rPr sz="2667" spc="-7" dirty="0">
                <a:latin typeface="Calibri"/>
                <a:cs typeface="Calibri"/>
              </a:rPr>
              <a:t>needed </a:t>
            </a:r>
            <a:r>
              <a:rPr sz="2667" spc="-20" dirty="0">
                <a:latin typeface="Calibri"/>
                <a:cs typeface="Calibri"/>
              </a:rPr>
              <a:t>for</a:t>
            </a:r>
            <a:r>
              <a:rPr sz="2667" spc="193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function</a:t>
            </a:r>
            <a:endParaRPr sz="2667" dirty="0">
              <a:latin typeface="Calibri"/>
              <a:cs typeface="Calibri"/>
            </a:endParaRPr>
          </a:p>
          <a:p>
            <a:pPr marL="702716" indent="-685783">
              <a:spcBef>
                <a:spcPts val="800"/>
              </a:spcBef>
              <a:buClr>
                <a:srgbClr val="E3DDD2"/>
              </a:buClr>
              <a:buSzPct val="95000"/>
              <a:buAutoNum type="arabicPeriod"/>
              <a:tabLst>
                <a:tab pos="701869" algn="l"/>
                <a:tab pos="702716" algn="l"/>
              </a:tabLst>
            </a:pPr>
            <a:r>
              <a:rPr sz="2667" spc="-20" dirty="0">
                <a:latin typeface="Calibri"/>
                <a:cs typeface="Calibri"/>
              </a:rPr>
              <a:t>Perform </a:t>
            </a:r>
            <a:r>
              <a:rPr sz="2667" spc="-13" dirty="0">
                <a:latin typeface="Calibri"/>
                <a:cs typeface="Calibri"/>
              </a:rPr>
              <a:t>desired task </a:t>
            </a:r>
            <a:r>
              <a:rPr sz="2667" spc="-7" dirty="0">
                <a:latin typeface="Calibri"/>
                <a:cs typeface="Calibri"/>
              </a:rPr>
              <a:t>of the</a:t>
            </a:r>
            <a:r>
              <a:rPr sz="2667" spc="100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function</a:t>
            </a:r>
            <a:endParaRPr sz="2667" dirty="0">
              <a:latin typeface="Calibri"/>
              <a:cs typeface="Calibri"/>
            </a:endParaRPr>
          </a:p>
          <a:p>
            <a:pPr marL="702716" marR="202348" indent="-685783">
              <a:spcBef>
                <a:spcPts val="800"/>
              </a:spcBef>
              <a:buClr>
                <a:srgbClr val="E3DDD2"/>
              </a:buClr>
              <a:buSzPct val="95000"/>
              <a:buAutoNum type="arabicPeriod"/>
              <a:tabLst>
                <a:tab pos="701869" algn="l"/>
                <a:tab pos="702716" algn="l"/>
              </a:tabLst>
            </a:pPr>
            <a:r>
              <a:rPr sz="2667" spc="-7" dirty="0">
                <a:latin typeface="Calibri"/>
                <a:cs typeface="Calibri"/>
              </a:rPr>
              <a:t>Put </a:t>
            </a:r>
            <a:r>
              <a:rPr sz="2667" spc="-13" dirty="0">
                <a:latin typeface="Calibri"/>
                <a:cs typeface="Calibri"/>
              </a:rPr>
              <a:t>return value </a:t>
            </a:r>
            <a:r>
              <a:rPr sz="2667" spc="-7" dirty="0">
                <a:latin typeface="Calibri"/>
                <a:cs typeface="Calibri"/>
              </a:rPr>
              <a:t>in a place </a:t>
            </a:r>
            <a:r>
              <a:rPr sz="2667" spc="-13" dirty="0">
                <a:latin typeface="Calibri"/>
                <a:cs typeface="Calibri"/>
              </a:rPr>
              <a:t>where calling code can  </a:t>
            </a:r>
            <a:r>
              <a:rPr sz="2667" spc="-7" dirty="0">
                <a:latin typeface="Calibri"/>
                <a:cs typeface="Calibri"/>
              </a:rPr>
              <a:t>access it and </a:t>
            </a:r>
            <a:r>
              <a:rPr sz="2667" spc="-27" dirty="0">
                <a:latin typeface="Calibri"/>
                <a:cs typeface="Calibri"/>
              </a:rPr>
              <a:t>restore </a:t>
            </a:r>
            <a:r>
              <a:rPr sz="2667" spc="-20" dirty="0">
                <a:latin typeface="Calibri"/>
                <a:cs typeface="Calibri"/>
              </a:rPr>
              <a:t>any registers </a:t>
            </a:r>
            <a:r>
              <a:rPr sz="2667" spc="-13" dirty="0">
                <a:latin typeface="Calibri"/>
                <a:cs typeface="Calibri"/>
              </a:rPr>
              <a:t>you </a:t>
            </a:r>
            <a:r>
              <a:rPr sz="2667" spc="-7" dirty="0">
                <a:latin typeface="Calibri"/>
                <a:cs typeface="Calibri"/>
              </a:rPr>
              <a:t>used; </a:t>
            </a:r>
            <a:r>
              <a:rPr sz="2667" spc="-13" dirty="0">
                <a:latin typeface="Calibri"/>
                <a:cs typeface="Calibri"/>
              </a:rPr>
              <a:t>release  local</a:t>
            </a:r>
            <a:r>
              <a:rPr sz="2667" spc="7" dirty="0">
                <a:latin typeface="Calibri"/>
                <a:cs typeface="Calibri"/>
              </a:rPr>
              <a:t> </a:t>
            </a:r>
            <a:r>
              <a:rPr sz="2667" spc="-27" dirty="0">
                <a:latin typeface="Calibri"/>
                <a:cs typeface="Calibri"/>
              </a:rPr>
              <a:t>storage</a:t>
            </a:r>
            <a:endParaRPr sz="2667" dirty="0">
              <a:latin typeface="Calibri"/>
              <a:cs typeface="Calibri"/>
            </a:endParaRPr>
          </a:p>
          <a:p>
            <a:pPr marL="702716" marR="41486" indent="-685783">
              <a:spcBef>
                <a:spcPts val="800"/>
              </a:spcBef>
              <a:buClr>
                <a:srgbClr val="E3DDD2"/>
              </a:buClr>
              <a:buSzPct val="95000"/>
              <a:buAutoNum type="arabicPeriod"/>
              <a:tabLst>
                <a:tab pos="701869" algn="l"/>
                <a:tab pos="702716" algn="l"/>
              </a:tabLst>
            </a:pPr>
            <a:r>
              <a:rPr sz="2667" spc="-20" dirty="0">
                <a:latin typeface="Calibri"/>
                <a:cs typeface="Calibri"/>
              </a:rPr>
              <a:t>Return control to </a:t>
            </a:r>
            <a:r>
              <a:rPr sz="2667" spc="-13" dirty="0">
                <a:latin typeface="Calibri"/>
                <a:cs typeface="Calibri"/>
              </a:rPr>
              <a:t>point </a:t>
            </a:r>
            <a:r>
              <a:rPr sz="2667" spc="-7" dirty="0">
                <a:latin typeface="Calibri"/>
                <a:cs typeface="Calibri"/>
              </a:rPr>
              <a:t>of origin, since a function </a:t>
            </a:r>
            <a:r>
              <a:rPr sz="2667" spc="-13" dirty="0">
                <a:latin typeface="Calibri"/>
                <a:cs typeface="Calibri"/>
              </a:rPr>
              <a:t>can  </a:t>
            </a:r>
            <a:r>
              <a:rPr sz="2667" spc="-7" dirty="0">
                <a:latin typeface="Calibri"/>
                <a:cs typeface="Calibri"/>
              </a:rPr>
              <a:t>be </a:t>
            </a:r>
            <a:r>
              <a:rPr sz="2667" spc="-13" dirty="0">
                <a:latin typeface="Calibri"/>
                <a:cs typeface="Calibri"/>
              </a:rPr>
              <a:t>called from </a:t>
            </a:r>
            <a:r>
              <a:rPr sz="2667" spc="-20" dirty="0">
                <a:latin typeface="Calibri"/>
                <a:cs typeface="Calibri"/>
              </a:rPr>
              <a:t>several </a:t>
            </a:r>
            <a:r>
              <a:rPr sz="2667" spc="-7" dirty="0">
                <a:latin typeface="Calibri"/>
                <a:cs typeface="Calibri"/>
              </a:rPr>
              <a:t>points in a</a:t>
            </a:r>
            <a:r>
              <a:rPr sz="2667" spc="113" dirty="0">
                <a:latin typeface="Calibri"/>
                <a:cs typeface="Calibri"/>
              </a:rPr>
              <a:t> </a:t>
            </a:r>
            <a:r>
              <a:rPr sz="2667" spc="-20" dirty="0">
                <a:latin typeface="Calibri"/>
                <a:cs typeface="Calibri"/>
              </a:rPr>
              <a:t>program</a:t>
            </a:r>
            <a:endParaRPr sz="2667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7578" y="371179"/>
            <a:ext cx="9585960" cy="67289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4267" b="1" spc="173" dirty="0"/>
              <a:t>Six</a:t>
            </a:r>
            <a:r>
              <a:rPr sz="4267" b="1" spc="-127" dirty="0"/>
              <a:t> </a:t>
            </a:r>
            <a:r>
              <a:rPr sz="4267" b="1" spc="-7" dirty="0"/>
              <a:t>Fundamental</a:t>
            </a:r>
            <a:r>
              <a:rPr sz="4267" b="1" spc="-100" dirty="0"/>
              <a:t> </a:t>
            </a:r>
            <a:r>
              <a:rPr sz="4267" b="1" spc="33" dirty="0"/>
              <a:t>Steps</a:t>
            </a:r>
            <a:r>
              <a:rPr sz="4267" b="1" spc="-133" dirty="0"/>
              <a:t> </a:t>
            </a:r>
            <a:r>
              <a:rPr sz="4267" b="1" spc="33" dirty="0"/>
              <a:t>in</a:t>
            </a:r>
            <a:r>
              <a:rPr sz="4267" b="1" spc="-120" dirty="0"/>
              <a:t> </a:t>
            </a:r>
            <a:r>
              <a:rPr sz="4267" b="1" spc="33" dirty="0"/>
              <a:t>Calling</a:t>
            </a:r>
            <a:r>
              <a:rPr sz="4267" b="1" spc="-100" dirty="0"/>
              <a:t> </a:t>
            </a:r>
            <a:r>
              <a:rPr sz="4267" b="1" spc="339" dirty="0"/>
              <a:t>a</a:t>
            </a:r>
            <a:r>
              <a:rPr sz="4267" b="1" spc="-140" dirty="0"/>
              <a:t> </a:t>
            </a:r>
            <a:r>
              <a:rPr sz="4267" b="1" spc="-53" dirty="0"/>
              <a:t>Function</a:t>
            </a:r>
            <a:endParaRPr sz="4267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76081A-60AE-4DFB-94FB-2B63050C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AA9E-9E88-4FE4-B4E7-516DCB71B76B}" type="datetime1">
              <a:rPr lang="en-US" smtClean="0"/>
              <a:t>4/20/2021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92C22-1814-4307-9876-1CD3DCB8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6" y="386784"/>
            <a:ext cx="7134860" cy="67289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4267" b="1" spc="-67" dirty="0"/>
              <a:t>RISC-V </a:t>
            </a:r>
            <a:r>
              <a:rPr sz="4267" b="1" spc="-53" dirty="0"/>
              <a:t>Function </a:t>
            </a:r>
            <a:r>
              <a:rPr sz="4267" b="1" spc="20" dirty="0"/>
              <a:t>Call</a:t>
            </a:r>
            <a:r>
              <a:rPr sz="4267" b="1" spc="-293" dirty="0"/>
              <a:t> </a:t>
            </a:r>
            <a:r>
              <a:rPr sz="4267" b="1" spc="-40" dirty="0"/>
              <a:t>Conventions</a:t>
            </a:r>
            <a:endParaRPr sz="4267" b="1" dirty="0"/>
          </a:p>
        </p:txBody>
      </p:sp>
      <p:sp>
        <p:nvSpPr>
          <p:cNvPr id="3" name="object 3"/>
          <p:cNvSpPr txBox="1"/>
          <p:nvPr/>
        </p:nvSpPr>
        <p:spPr>
          <a:xfrm>
            <a:off x="910846" y="1360829"/>
            <a:ext cx="10505838" cy="3856932"/>
          </a:xfrm>
          <a:prstGeom prst="rect">
            <a:avLst/>
          </a:prstGeom>
        </p:spPr>
        <p:txBody>
          <a:bodyPr vert="horz" wrap="square" lIns="0" tIns="103293" rIns="0" bIns="0" rtlCol="0">
            <a:spAutoFit/>
          </a:bodyPr>
          <a:lstStyle/>
          <a:p>
            <a:pPr marL="530436" indent="-514350">
              <a:spcBef>
                <a:spcPts val="813"/>
              </a:spcBef>
              <a:buClr>
                <a:srgbClr val="E3DDD2"/>
              </a:buClr>
              <a:buSzPct val="93750"/>
              <a:buFont typeface="Arial" panose="020B0604020202020204" pitchFamily="34" charset="0"/>
              <a:buChar char="•"/>
              <a:tabLst>
                <a:tab pos="425016" algn="l"/>
                <a:tab pos="425863" algn="l"/>
              </a:tabLst>
            </a:pPr>
            <a:r>
              <a:rPr sz="3200" spc="-27" dirty="0">
                <a:latin typeface="Calibri"/>
                <a:cs typeface="Calibri"/>
              </a:rPr>
              <a:t>Registers faster </a:t>
            </a:r>
            <a:r>
              <a:rPr sz="3200" dirty="0">
                <a:latin typeface="Calibri"/>
                <a:cs typeface="Calibri"/>
              </a:rPr>
              <a:t>than </a:t>
            </a:r>
            <a:r>
              <a:rPr sz="3200" spc="-40" dirty="0">
                <a:latin typeface="Calibri"/>
                <a:cs typeface="Calibri"/>
              </a:rPr>
              <a:t>memory, </a:t>
            </a:r>
            <a:r>
              <a:rPr sz="3200" spc="-7" dirty="0">
                <a:latin typeface="Calibri"/>
                <a:cs typeface="Calibri"/>
              </a:rPr>
              <a:t>so use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7" dirty="0">
                <a:latin typeface="Calibri"/>
                <a:cs typeface="Calibri"/>
              </a:rPr>
              <a:t>them</a:t>
            </a:r>
            <a:endParaRPr sz="3200" dirty="0">
              <a:latin typeface="Calibri"/>
              <a:cs typeface="Calibri"/>
            </a:endParaRPr>
          </a:p>
          <a:p>
            <a:pPr marL="530436" marR="6773" indent="-514350">
              <a:lnSpc>
                <a:spcPct val="103099"/>
              </a:lnSpc>
              <a:spcBef>
                <a:spcPts val="560"/>
              </a:spcBef>
              <a:buClr>
                <a:srgbClr val="E3DDD2"/>
              </a:buClr>
              <a:buSzPct val="93750"/>
              <a:buFont typeface="Arial" panose="020B0604020202020204" pitchFamily="34" charset="0"/>
              <a:buChar char="•"/>
              <a:tabLst>
                <a:tab pos="425016" algn="l"/>
                <a:tab pos="425863" algn="l"/>
              </a:tabLst>
            </a:pPr>
            <a:r>
              <a:rPr sz="3200" b="1" spc="-7" dirty="0">
                <a:latin typeface="Courier New"/>
                <a:cs typeface="Courier New"/>
              </a:rPr>
              <a:t>a0–a7 </a:t>
            </a:r>
            <a:r>
              <a:rPr sz="3200" spc="-20" dirty="0">
                <a:latin typeface="Calibri"/>
                <a:cs typeface="Calibri"/>
              </a:rPr>
              <a:t>(</a:t>
            </a:r>
            <a:r>
              <a:rPr sz="3200" b="1" spc="-20" dirty="0">
                <a:latin typeface="Courier New"/>
                <a:cs typeface="Courier New"/>
              </a:rPr>
              <a:t>x10-x17</a:t>
            </a:r>
            <a:r>
              <a:rPr sz="3200" spc="-20" dirty="0">
                <a:latin typeface="Calibri"/>
                <a:cs typeface="Calibri"/>
              </a:rPr>
              <a:t>): </a:t>
            </a:r>
            <a:r>
              <a:rPr sz="3200" spc="-13" dirty="0">
                <a:latin typeface="Calibri"/>
                <a:cs typeface="Calibri"/>
              </a:rPr>
              <a:t>eight </a:t>
            </a:r>
            <a:r>
              <a:rPr sz="3200" i="1" spc="-7" dirty="0">
                <a:latin typeface="Calibri"/>
                <a:cs typeface="Calibri"/>
              </a:rPr>
              <a:t>argument </a:t>
            </a:r>
            <a:r>
              <a:rPr sz="3200" spc="-27" dirty="0">
                <a:latin typeface="Calibri"/>
                <a:cs typeface="Calibri"/>
              </a:rPr>
              <a:t>registers 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7" dirty="0">
                <a:latin typeface="Calibri"/>
                <a:cs typeface="Calibri"/>
              </a:rPr>
              <a:t>pass </a:t>
            </a:r>
            <a:r>
              <a:rPr sz="3200" spc="-20" dirty="0">
                <a:latin typeface="Calibri"/>
                <a:cs typeface="Calibri"/>
              </a:rPr>
              <a:t>parameters </a:t>
            </a:r>
            <a:r>
              <a:rPr sz="3200" spc="-7" dirty="0">
                <a:latin typeface="Calibri"/>
                <a:cs typeface="Calibri"/>
              </a:rPr>
              <a:t>and </a:t>
            </a:r>
            <a:r>
              <a:rPr sz="3200" spc="-13" dirty="0">
                <a:latin typeface="Calibri"/>
                <a:cs typeface="Calibri"/>
              </a:rPr>
              <a:t>two return</a:t>
            </a:r>
            <a:r>
              <a:rPr sz="3200" spc="-27" dirty="0">
                <a:latin typeface="Calibri"/>
                <a:cs typeface="Calibri"/>
              </a:rPr>
              <a:t> </a:t>
            </a:r>
            <a:r>
              <a:rPr sz="3200" spc="-13" dirty="0">
                <a:latin typeface="Calibri"/>
                <a:cs typeface="Calibri"/>
              </a:rPr>
              <a:t>values</a:t>
            </a:r>
            <a:r>
              <a:rPr lang="en-US" sz="3200" dirty="0">
                <a:latin typeface="Calibri"/>
                <a:cs typeface="Calibri"/>
              </a:rPr>
              <a:t> </a:t>
            </a:r>
            <a:r>
              <a:rPr sz="3200" spc="-7" dirty="0">
                <a:latin typeface="Calibri"/>
                <a:cs typeface="Calibri"/>
              </a:rPr>
              <a:t>(</a:t>
            </a:r>
            <a:r>
              <a:rPr sz="3200" b="1" spc="-7" dirty="0">
                <a:latin typeface="Courier New"/>
                <a:cs typeface="Courier New"/>
              </a:rPr>
              <a:t>a0-a1</a:t>
            </a:r>
            <a:r>
              <a:rPr sz="3200" spc="-7" dirty="0"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  <a:p>
            <a:pPr marL="530436" marR="499521" indent="-514350">
              <a:spcBef>
                <a:spcPts val="800"/>
              </a:spcBef>
              <a:buClr>
                <a:srgbClr val="E3DDD2"/>
              </a:buClr>
              <a:buSzPct val="93750"/>
              <a:buFont typeface="Arial" panose="020B0604020202020204" pitchFamily="34" charset="0"/>
              <a:buChar char="•"/>
              <a:tabLst>
                <a:tab pos="425016" algn="l"/>
                <a:tab pos="425863" algn="l"/>
              </a:tabLst>
            </a:pPr>
            <a:r>
              <a:rPr sz="3200" b="1" spc="-7" dirty="0">
                <a:latin typeface="Courier New"/>
                <a:cs typeface="Courier New"/>
              </a:rPr>
              <a:t>ra</a:t>
            </a:r>
            <a:r>
              <a:rPr sz="3200" spc="-7" dirty="0">
                <a:latin typeface="Calibri"/>
                <a:cs typeface="Calibri"/>
              </a:rPr>
              <a:t>: one </a:t>
            </a:r>
            <a:r>
              <a:rPr sz="3200" i="1" spc="-7" dirty="0">
                <a:latin typeface="Calibri"/>
                <a:cs typeface="Calibri"/>
              </a:rPr>
              <a:t>return address </a:t>
            </a:r>
            <a:r>
              <a:rPr sz="3200" spc="-20" dirty="0">
                <a:latin typeface="Calibri"/>
                <a:cs typeface="Calibri"/>
              </a:rPr>
              <a:t>register to </a:t>
            </a:r>
            <a:r>
              <a:rPr sz="3200" spc="-13" dirty="0">
                <a:latin typeface="Calibri"/>
                <a:cs typeface="Calibri"/>
              </a:rPr>
              <a:t>return </a:t>
            </a:r>
            <a:r>
              <a:rPr sz="3200" spc="-20" dirty="0">
                <a:latin typeface="Calibri"/>
                <a:cs typeface="Calibri"/>
              </a:rPr>
              <a:t>to 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3" dirty="0">
                <a:latin typeface="Calibri"/>
                <a:cs typeface="Calibri"/>
              </a:rPr>
              <a:t>point </a:t>
            </a:r>
            <a:r>
              <a:rPr sz="3200" spc="-7" dirty="0">
                <a:latin typeface="Calibri"/>
                <a:cs typeface="Calibri"/>
              </a:rPr>
              <a:t>of origin</a:t>
            </a:r>
            <a:r>
              <a:rPr sz="3200" spc="-33" dirty="0">
                <a:latin typeface="Calibri"/>
                <a:cs typeface="Calibri"/>
              </a:rPr>
              <a:t> </a:t>
            </a:r>
            <a:r>
              <a:rPr sz="3200" spc="-7" dirty="0">
                <a:latin typeface="Calibri"/>
                <a:cs typeface="Calibri"/>
              </a:rPr>
              <a:t>(</a:t>
            </a:r>
            <a:r>
              <a:rPr sz="3200" b="1" spc="-7" dirty="0">
                <a:latin typeface="Courier New"/>
                <a:cs typeface="Courier New"/>
              </a:rPr>
              <a:t>x1</a:t>
            </a:r>
            <a:r>
              <a:rPr sz="3200" spc="-7" dirty="0"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  <a:p>
            <a:pPr marL="530436" marR="916917" indent="-514350">
              <a:lnSpc>
                <a:spcPct val="101499"/>
              </a:lnSpc>
              <a:spcBef>
                <a:spcPts val="753"/>
              </a:spcBef>
              <a:buClr>
                <a:srgbClr val="E3DDD2"/>
              </a:buClr>
              <a:buSzPct val="93750"/>
              <a:buFont typeface="Arial" panose="020B0604020202020204" pitchFamily="34" charset="0"/>
              <a:buChar char="•"/>
              <a:tabLst>
                <a:tab pos="425016" algn="l"/>
                <a:tab pos="425863" algn="l"/>
              </a:tabLst>
            </a:pPr>
            <a:r>
              <a:rPr sz="3200" spc="-7" dirty="0">
                <a:latin typeface="Calibri"/>
                <a:cs typeface="Calibri"/>
              </a:rPr>
              <a:t>Also </a:t>
            </a:r>
            <a:r>
              <a:rPr sz="3200" b="1" spc="-7" dirty="0">
                <a:latin typeface="Courier New"/>
                <a:cs typeface="Courier New"/>
              </a:rPr>
              <a:t>s0-s1 </a:t>
            </a:r>
            <a:r>
              <a:rPr sz="3200" spc="-7" dirty="0">
                <a:latin typeface="Calibri"/>
                <a:cs typeface="Calibri"/>
              </a:rPr>
              <a:t>(</a:t>
            </a:r>
            <a:r>
              <a:rPr sz="3200" b="1" spc="-7" dirty="0">
                <a:latin typeface="Courier New"/>
                <a:cs typeface="Courier New"/>
              </a:rPr>
              <a:t>x8-x9</a:t>
            </a:r>
            <a:r>
              <a:rPr sz="3200" spc="-7" dirty="0">
                <a:latin typeface="Calibri"/>
                <a:cs typeface="Calibri"/>
              </a:rPr>
              <a:t>) and </a:t>
            </a:r>
            <a:r>
              <a:rPr sz="3200" b="1" spc="-7" dirty="0">
                <a:latin typeface="Courier New"/>
                <a:cs typeface="Courier New"/>
              </a:rPr>
              <a:t>s2-s11  </a:t>
            </a:r>
            <a:r>
              <a:rPr sz="3200" spc="-7" dirty="0">
                <a:latin typeface="Calibri"/>
                <a:cs typeface="Calibri"/>
              </a:rPr>
              <a:t>(</a:t>
            </a:r>
            <a:r>
              <a:rPr sz="3200" b="1" spc="-7" dirty="0">
                <a:latin typeface="Courier New"/>
                <a:cs typeface="Courier New"/>
              </a:rPr>
              <a:t>x18-x27</a:t>
            </a:r>
            <a:r>
              <a:rPr sz="3200" spc="-7" dirty="0">
                <a:latin typeface="Calibri"/>
                <a:cs typeface="Calibri"/>
              </a:rPr>
              <a:t>): </a:t>
            </a:r>
            <a:r>
              <a:rPr sz="3200" spc="-20" dirty="0">
                <a:latin typeface="Calibri"/>
                <a:cs typeface="Calibri"/>
              </a:rPr>
              <a:t>saved </a:t>
            </a:r>
            <a:r>
              <a:rPr sz="3200" spc="-27" dirty="0">
                <a:latin typeface="Calibri"/>
                <a:cs typeface="Calibri"/>
              </a:rPr>
              <a:t>registers </a:t>
            </a:r>
            <a:r>
              <a:rPr sz="3200" spc="-13" dirty="0">
                <a:latin typeface="Calibri"/>
                <a:cs typeface="Calibri"/>
              </a:rPr>
              <a:t>(more </a:t>
            </a:r>
            <a:r>
              <a:rPr sz="3200" spc="-7" dirty="0">
                <a:latin typeface="Calibri"/>
                <a:cs typeface="Calibri"/>
              </a:rPr>
              <a:t>about  those</a:t>
            </a:r>
            <a:r>
              <a:rPr sz="3200" spc="-13" dirty="0">
                <a:latin typeface="Calibri"/>
                <a:cs typeface="Calibri"/>
              </a:rPr>
              <a:t> later)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EAD705-F0DA-4328-927A-2A87D70A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C8C-062B-4BC1-8D42-5D492BD4DF5D}" type="datetime1">
              <a:rPr lang="en-US" smtClean="0"/>
              <a:t>4/20/2021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67441-79A5-4670-8BD7-B96E90F7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1886" y="972206"/>
            <a:ext cx="7958667" cy="29918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68578">
              <a:spcBef>
                <a:spcPts val="127"/>
              </a:spcBef>
            </a:pPr>
            <a:r>
              <a:rPr sz="2667" b="1" spc="-7" dirty="0">
                <a:latin typeface="Courier New"/>
                <a:cs typeface="Courier New"/>
              </a:rPr>
              <a:t>... sum(a,b);... /* a,b:s0,s1</a:t>
            </a:r>
            <a:r>
              <a:rPr sz="2667" b="1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*/</a:t>
            </a:r>
            <a:endParaRPr sz="2667" dirty="0">
              <a:latin typeface="Courier New"/>
              <a:cs typeface="Courier New"/>
            </a:endParaRPr>
          </a:p>
          <a:p>
            <a:pPr marL="1003275"/>
            <a:r>
              <a:rPr sz="2667" b="1" spc="-7" dirty="0">
                <a:latin typeface="Courier New"/>
                <a:cs typeface="Courier New"/>
              </a:rPr>
              <a:t>}</a:t>
            </a:r>
            <a:endParaRPr sz="2667" dirty="0">
              <a:latin typeface="Courier New"/>
              <a:cs typeface="Courier New"/>
            </a:endParaRPr>
          </a:p>
          <a:p>
            <a:pPr marL="2222444" marR="1051534"/>
            <a:r>
              <a:rPr sz="2667" b="1" spc="-7" dirty="0">
                <a:latin typeface="Courier New"/>
                <a:cs typeface="Courier New"/>
              </a:rPr>
              <a:t>int sum(int x, int y) {  return</a:t>
            </a:r>
            <a:r>
              <a:rPr sz="2667" b="1" spc="-13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x+y;</a:t>
            </a:r>
            <a:endParaRPr sz="2667" dirty="0">
              <a:latin typeface="Courier New"/>
              <a:cs typeface="Courier New"/>
            </a:endParaRPr>
          </a:p>
          <a:p>
            <a:pPr marL="16933">
              <a:tabLst>
                <a:tab pos="1003275" algn="l"/>
                <a:tab pos="7940688" algn="l"/>
              </a:tabLst>
            </a:pPr>
            <a:r>
              <a:rPr sz="2667" b="1" u="heavy" spc="-7" dirty="0"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	}	</a:t>
            </a:r>
            <a:endParaRPr sz="2667" dirty="0">
              <a:latin typeface="Courier New"/>
              <a:cs typeface="Courier New"/>
            </a:endParaRPr>
          </a:p>
          <a:p>
            <a:pPr marL="1003275" marR="2593275" indent="-935543">
              <a:spcBef>
                <a:spcPts val="800"/>
              </a:spcBef>
            </a:pPr>
            <a:r>
              <a:rPr sz="2667" b="1" spc="-7" dirty="0">
                <a:latin typeface="Courier New"/>
                <a:cs typeface="Courier New"/>
              </a:rPr>
              <a:t>address (shown in decimal)  1000</a:t>
            </a:r>
            <a:endParaRPr sz="2667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9448" y="3932634"/>
            <a:ext cx="847513" cy="2478841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667" b="1" spc="-7" dirty="0">
                <a:latin typeface="Courier New"/>
                <a:cs typeface="Courier New"/>
              </a:rPr>
              <a:t>1004</a:t>
            </a:r>
            <a:endParaRPr sz="2667" dirty="0">
              <a:latin typeface="Courier New"/>
              <a:cs typeface="Courier New"/>
            </a:endParaRPr>
          </a:p>
          <a:p>
            <a:pPr marL="16933"/>
            <a:r>
              <a:rPr sz="2667" b="1" spc="-7" dirty="0">
                <a:latin typeface="Courier New"/>
                <a:cs typeface="Courier New"/>
              </a:rPr>
              <a:t>1008</a:t>
            </a:r>
            <a:endParaRPr sz="2667" dirty="0">
              <a:latin typeface="Courier New"/>
              <a:cs typeface="Courier New"/>
            </a:endParaRPr>
          </a:p>
          <a:p>
            <a:pPr marL="16933"/>
            <a:r>
              <a:rPr sz="2667" b="1" spc="-7" dirty="0">
                <a:latin typeface="Courier New"/>
                <a:cs typeface="Courier New"/>
              </a:rPr>
              <a:t>1012</a:t>
            </a:r>
            <a:endParaRPr sz="2667" dirty="0">
              <a:latin typeface="Courier New"/>
              <a:cs typeface="Courier New"/>
            </a:endParaRPr>
          </a:p>
          <a:p>
            <a:pPr marL="16933"/>
            <a:r>
              <a:rPr sz="2667" b="1" spc="-7" dirty="0">
                <a:latin typeface="Courier New"/>
                <a:cs typeface="Courier New"/>
              </a:rPr>
              <a:t>1016</a:t>
            </a:r>
            <a:endParaRPr sz="2667" dirty="0">
              <a:latin typeface="Courier New"/>
              <a:cs typeface="Courier New"/>
            </a:endParaRPr>
          </a:p>
          <a:p>
            <a:pPr marL="16933" marR="6773"/>
            <a:r>
              <a:rPr sz="2667" b="1" spc="-7" dirty="0">
                <a:latin typeface="Courier New"/>
                <a:cs typeface="Courier New"/>
              </a:rPr>
              <a:t>…  2000</a:t>
            </a:r>
            <a:endParaRPr sz="2667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74830" y="120454"/>
            <a:ext cx="8272780" cy="67289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4267" b="1" spc="-40" dirty="0"/>
              <a:t>Instruction </a:t>
            </a:r>
            <a:r>
              <a:rPr sz="4267" b="1" spc="7" dirty="0"/>
              <a:t>Support </a:t>
            </a:r>
            <a:r>
              <a:rPr sz="4267" b="1" spc="-20" dirty="0"/>
              <a:t>for </a:t>
            </a:r>
            <a:r>
              <a:rPr sz="4267" b="1" spc="-40" dirty="0"/>
              <a:t>Functions</a:t>
            </a:r>
            <a:r>
              <a:rPr sz="4267" b="1" spc="-387" dirty="0"/>
              <a:t> </a:t>
            </a:r>
            <a:r>
              <a:rPr sz="4267" b="1" spc="-213" dirty="0"/>
              <a:t>(1/4)</a:t>
            </a:r>
            <a:endParaRPr sz="4267" b="1" dirty="0"/>
          </a:p>
        </p:txBody>
      </p:sp>
      <p:sp>
        <p:nvSpPr>
          <p:cNvPr id="5" name="object 5"/>
          <p:cNvSpPr txBox="1"/>
          <p:nvPr/>
        </p:nvSpPr>
        <p:spPr>
          <a:xfrm>
            <a:off x="637849" y="2011355"/>
            <a:ext cx="468141" cy="27601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6933">
              <a:lnSpc>
                <a:spcPts val="3553"/>
              </a:lnSpc>
            </a:pPr>
            <a:r>
              <a:rPr sz="3600" b="1" dirty="0">
                <a:solidFill>
                  <a:srgbClr val="D7E055"/>
                </a:solidFill>
                <a:latin typeface="Calibri"/>
                <a:cs typeface="Calibri"/>
              </a:rPr>
              <a:t>C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635" y="4076306"/>
            <a:ext cx="468141" cy="128185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6933">
              <a:lnSpc>
                <a:spcPts val="3553"/>
              </a:lnSpc>
            </a:pPr>
            <a:r>
              <a:rPr sz="3600" b="1" spc="-7" dirty="0">
                <a:latin typeface="Calibri"/>
                <a:cs typeface="Calibri"/>
              </a:rPr>
              <a:t>RI</a:t>
            </a:r>
            <a:r>
              <a:rPr sz="3600" b="1" dirty="0">
                <a:latin typeface="Calibri"/>
                <a:cs typeface="Calibri"/>
              </a:rPr>
              <a:t>SC-V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60718" y="4343066"/>
            <a:ext cx="5096933" cy="165797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>
              <a:spcBef>
                <a:spcPts val="127"/>
              </a:spcBef>
            </a:pPr>
            <a:r>
              <a:rPr sz="2667" spc="-7" dirty="0">
                <a:latin typeface="Calibri"/>
                <a:cs typeface="Calibri"/>
              </a:rPr>
              <a:t>In </a:t>
            </a:r>
            <a:r>
              <a:rPr sz="2667" spc="-40" dirty="0">
                <a:latin typeface="Calibri"/>
                <a:cs typeface="Calibri"/>
              </a:rPr>
              <a:t>RISC-V, </a:t>
            </a:r>
            <a:r>
              <a:rPr sz="2667" spc="-7" dirty="0">
                <a:latin typeface="Calibri"/>
                <a:cs typeface="Calibri"/>
              </a:rPr>
              <a:t>all instructions </a:t>
            </a:r>
            <a:r>
              <a:rPr sz="2667" spc="-13" dirty="0">
                <a:latin typeface="Calibri"/>
                <a:cs typeface="Calibri"/>
              </a:rPr>
              <a:t>are </a:t>
            </a:r>
            <a:r>
              <a:rPr sz="2667" spc="-7" dirty="0">
                <a:latin typeface="Calibri"/>
                <a:cs typeface="Calibri"/>
              </a:rPr>
              <a:t>4 </a:t>
            </a:r>
            <a:r>
              <a:rPr sz="2667" spc="-13" dirty="0">
                <a:latin typeface="Calibri"/>
                <a:cs typeface="Calibri"/>
              </a:rPr>
              <a:t>bytes,  </a:t>
            </a:r>
            <a:r>
              <a:rPr sz="2667" spc="-7" dirty="0">
                <a:latin typeface="Calibri"/>
                <a:cs typeface="Calibri"/>
              </a:rPr>
              <a:t>and </a:t>
            </a:r>
            <a:r>
              <a:rPr sz="2667" spc="-20" dirty="0">
                <a:latin typeface="Calibri"/>
                <a:cs typeface="Calibri"/>
              </a:rPr>
              <a:t>stored </a:t>
            </a:r>
            <a:r>
              <a:rPr sz="2667" spc="-7" dirty="0">
                <a:latin typeface="Calibri"/>
                <a:cs typeface="Calibri"/>
              </a:rPr>
              <a:t>in </a:t>
            </a:r>
            <a:r>
              <a:rPr sz="2667" dirty="0">
                <a:latin typeface="Calibri"/>
                <a:cs typeface="Calibri"/>
              </a:rPr>
              <a:t>memory </a:t>
            </a:r>
            <a:r>
              <a:rPr sz="2667" spc="-13" dirty="0">
                <a:latin typeface="Calibri"/>
                <a:cs typeface="Calibri"/>
              </a:rPr>
              <a:t>just </a:t>
            </a:r>
            <a:r>
              <a:rPr sz="2667" spc="-33" dirty="0">
                <a:latin typeface="Calibri"/>
                <a:cs typeface="Calibri"/>
              </a:rPr>
              <a:t>like </a:t>
            </a:r>
            <a:r>
              <a:rPr sz="2667" spc="-20" dirty="0">
                <a:latin typeface="Calibri"/>
                <a:cs typeface="Calibri"/>
              </a:rPr>
              <a:t>data.  So, </a:t>
            </a:r>
            <a:r>
              <a:rPr sz="2667" spc="-13" dirty="0">
                <a:latin typeface="Calibri"/>
                <a:cs typeface="Calibri"/>
              </a:rPr>
              <a:t>here </a:t>
            </a:r>
            <a:r>
              <a:rPr sz="2667" spc="-20" dirty="0">
                <a:latin typeface="Calibri"/>
                <a:cs typeface="Calibri"/>
              </a:rPr>
              <a:t>we </a:t>
            </a:r>
            <a:r>
              <a:rPr sz="2667" spc="-7" dirty="0">
                <a:latin typeface="Calibri"/>
                <a:cs typeface="Calibri"/>
              </a:rPr>
              <a:t>show the </a:t>
            </a:r>
            <a:r>
              <a:rPr sz="2667" spc="-13" dirty="0">
                <a:latin typeface="Calibri"/>
                <a:cs typeface="Calibri"/>
              </a:rPr>
              <a:t>addresses </a:t>
            </a:r>
            <a:r>
              <a:rPr sz="2667" spc="-7" dirty="0">
                <a:latin typeface="Calibri"/>
                <a:cs typeface="Calibri"/>
              </a:rPr>
              <a:t>of  </a:t>
            </a:r>
            <a:r>
              <a:rPr sz="2667" spc="-13" dirty="0">
                <a:latin typeface="Calibri"/>
                <a:cs typeface="Calibri"/>
              </a:rPr>
              <a:t>where </a:t>
            </a:r>
            <a:r>
              <a:rPr sz="2667" spc="-7" dirty="0">
                <a:latin typeface="Calibri"/>
                <a:cs typeface="Calibri"/>
              </a:rPr>
              <a:t>the </a:t>
            </a:r>
            <a:r>
              <a:rPr sz="2667" spc="-20" dirty="0">
                <a:latin typeface="Calibri"/>
                <a:cs typeface="Calibri"/>
              </a:rPr>
              <a:t>programs are</a:t>
            </a:r>
            <a:r>
              <a:rPr sz="2667" spc="60" dirty="0">
                <a:latin typeface="Calibri"/>
                <a:cs typeface="Calibri"/>
              </a:rPr>
              <a:t> </a:t>
            </a:r>
            <a:r>
              <a:rPr sz="2667" spc="-20" dirty="0">
                <a:latin typeface="Calibri"/>
                <a:cs typeface="Calibri"/>
              </a:rPr>
              <a:t>stored.</a:t>
            </a:r>
            <a:endParaRPr sz="2667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67834" y="3964622"/>
            <a:ext cx="520700" cy="2280073"/>
            <a:chOff x="4262818" y="2602420"/>
            <a:chExt cx="390525" cy="1710055"/>
          </a:xfrm>
        </p:grpSpPr>
        <p:sp>
          <p:nvSpPr>
            <p:cNvPr id="9" name="object 9"/>
            <p:cNvSpPr/>
            <p:nvPr/>
          </p:nvSpPr>
          <p:spPr>
            <a:xfrm>
              <a:off x="4267580" y="2607182"/>
              <a:ext cx="381000" cy="1700530"/>
            </a:xfrm>
            <a:custGeom>
              <a:avLst/>
              <a:gdLst/>
              <a:ahLst/>
              <a:cxnLst/>
              <a:rect l="l" t="t" r="r" b="b"/>
              <a:pathLst>
                <a:path w="381000" h="1700529">
                  <a:moveTo>
                    <a:pt x="201968" y="0"/>
                  </a:moveTo>
                  <a:lnTo>
                    <a:pt x="0" y="850011"/>
                  </a:lnTo>
                  <a:lnTo>
                    <a:pt x="201968" y="1700022"/>
                  </a:lnTo>
                  <a:lnTo>
                    <a:pt x="201968" y="1262900"/>
                  </a:lnTo>
                  <a:lnTo>
                    <a:pt x="381000" y="1262900"/>
                  </a:lnTo>
                  <a:lnTo>
                    <a:pt x="381000" y="437121"/>
                  </a:lnTo>
                  <a:lnTo>
                    <a:pt x="201968" y="437121"/>
                  </a:lnTo>
                  <a:lnTo>
                    <a:pt x="201968" y="0"/>
                  </a:lnTo>
                  <a:close/>
                </a:path>
              </a:pathLst>
            </a:custGeom>
            <a:solidFill>
              <a:srgbClr val="D4C7C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580" y="2607182"/>
              <a:ext cx="381000" cy="1700530"/>
            </a:xfrm>
            <a:custGeom>
              <a:avLst/>
              <a:gdLst/>
              <a:ahLst/>
              <a:cxnLst/>
              <a:rect l="l" t="t" r="r" b="b"/>
              <a:pathLst>
                <a:path w="381000" h="1700529">
                  <a:moveTo>
                    <a:pt x="0" y="850011"/>
                  </a:moveTo>
                  <a:lnTo>
                    <a:pt x="201968" y="0"/>
                  </a:lnTo>
                  <a:lnTo>
                    <a:pt x="201968" y="437121"/>
                  </a:lnTo>
                  <a:lnTo>
                    <a:pt x="381000" y="437121"/>
                  </a:lnTo>
                  <a:lnTo>
                    <a:pt x="381000" y="1262900"/>
                  </a:lnTo>
                  <a:lnTo>
                    <a:pt x="201968" y="1262900"/>
                  </a:lnTo>
                  <a:lnTo>
                    <a:pt x="201968" y="1700022"/>
                  </a:lnTo>
                  <a:lnTo>
                    <a:pt x="0" y="850011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39448" y="6411475"/>
            <a:ext cx="847513" cy="381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887"/>
              </a:lnSpc>
            </a:pPr>
            <a:r>
              <a:rPr sz="2667" b="1" spc="-7" dirty="0">
                <a:latin typeface="Courier New"/>
                <a:cs typeface="Courier New"/>
              </a:rPr>
              <a:t>2004</a:t>
            </a:r>
            <a:endParaRPr sz="2667" dirty="0">
              <a:latin typeface="Courier New"/>
              <a:cs typeface="Courier New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8259385-10F3-4285-B3BB-F130F65F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871E-13CD-4764-B0EC-F6C80D2954C5}" type="datetime1">
              <a:rPr lang="en-US" smtClean="0"/>
              <a:t>4/20/2021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3B42D4F-BEFE-4142-8821-A7692060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7185-3880-47AC-BC21-E6708CA8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79" y="83184"/>
            <a:ext cx="10515600" cy="607831"/>
          </a:xfrm>
        </p:spPr>
        <p:txBody>
          <a:bodyPr>
            <a:normAutofit fontScale="90000"/>
          </a:bodyPr>
          <a:lstStyle/>
          <a:p>
            <a:r>
              <a:rPr lang="en-US" sz="4400" b="1" spc="-40" dirty="0"/>
              <a:t>Instruction </a:t>
            </a:r>
            <a:r>
              <a:rPr lang="en-US" sz="4400" b="1" spc="7" dirty="0"/>
              <a:t>Support </a:t>
            </a:r>
            <a:r>
              <a:rPr lang="en-US" sz="4400" b="1" spc="-20" dirty="0"/>
              <a:t>for </a:t>
            </a:r>
            <a:r>
              <a:rPr lang="en-US" sz="4400" b="1" spc="-40" dirty="0"/>
              <a:t>Functions</a:t>
            </a:r>
            <a:r>
              <a:rPr lang="en-US" sz="4400" b="1" spc="-407" dirty="0"/>
              <a:t> </a:t>
            </a:r>
            <a:r>
              <a:rPr lang="en-US" sz="4400" b="1" spc="-67" dirty="0"/>
              <a:t>(2/4)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3E5CE-4339-4FEC-8276-B011BF53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ED54-9F39-4CBA-A67B-FAE9F8DE596D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B9DE7-B8AF-4D5C-8E04-DFE6FEBF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2516" y="5687740"/>
            <a:ext cx="2743200" cy="365125"/>
          </a:xfrm>
        </p:spPr>
        <p:txBody>
          <a:bodyPr/>
          <a:lstStyle/>
          <a:p>
            <a:fld id="{C266AA08-8BDD-4666-85B8-902BF79FBAAE}" type="slidenum">
              <a:rPr lang="en-US" smtClean="0"/>
              <a:t>15</a:t>
            </a:fld>
            <a:endParaRPr lang="en-US"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83592ACC-663C-4C68-AF8C-28B061E26C4B}"/>
              </a:ext>
            </a:extLst>
          </p:cNvPr>
          <p:cNvSpPr txBox="1"/>
          <p:nvPr/>
        </p:nvSpPr>
        <p:spPr>
          <a:xfrm>
            <a:off x="3015966" y="749620"/>
            <a:ext cx="6861387" cy="2068409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667" b="1" spc="-7" dirty="0">
                <a:latin typeface="Courier New"/>
                <a:cs typeface="Courier New"/>
              </a:rPr>
              <a:t>... sum(a,b);... /* a,b:s0,s1</a:t>
            </a:r>
            <a:r>
              <a:rPr sz="2667" b="1" spc="13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*/</a:t>
            </a:r>
            <a:endParaRPr sz="2667" dirty="0">
              <a:latin typeface="Courier New"/>
              <a:cs typeface="Courier New"/>
            </a:endParaRPr>
          </a:p>
          <a:p>
            <a:pPr marL="950783"/>
            <a:r>
              <a:rPr sz="2667" b="1" spc="-7" dirty="0">
                <a:latin typeface="Courier New"/>
                <a:cs typeface="Courier New"/>
              </a:rPr>
              <a:t>}</a:t>
            </a:r>
            <a:endParaRPr sz="2667" dirty="0">
              <a:latin typeface="Courier New"/>
              <a:cs typeface="Courier New"/>
            </a:endParaRPr>
          </a:p>
          <a:p>
            <a:pPr marL="2169952" marR="6773"/>
            <a:r>
              <a:rPr sz="2667" b="1" spc="-7" dirty="0">
                <a:latin typeface="Courier New"/>
                <a:cs typeface="Courier New"/>
              </a:rPr>
              <a:t>int sum(int x, int y) {  return</a:t>
            </a:r>
            <a:r>
              <a:rPr sz="2667" b="1" spc="-13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x+y;</a:t>
            </a:r>
            <a:endParaRPr sz="2667" dirty="0">
              <a:latin typeface="Courier New"/>
              <a:cs typeface="Courier New"/>
            </a:endParaRPr>
          </a:p>
          <a:p>
            <a:pPr marL="950783"/>
            <a:r>
              <a:rPr sz="2667" b="1" spc="-7" dirty="0">
                <a:latin typeface="Courier New"/>
                <a:cs typeface="Courier New"/>
              </a:rPr>
              <a:t>}</a:t>
            </a:r>
            <a:endParaRPr sz="2667" dirty="0">
              <a:latin typeface="Courier New"/>
              <a:cs typeface="Courier New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07AECCDB-E259-41B7-A18F-35ECD933296F}"/>
              </a:ext>
            </a:extLst>
          </p:cNvPr>
          <p:cNvSpPr/>
          <p:nvPr/>
        </p:nvSpPr>
        <p:spPr>
          <a:xfrm>
            <a:off x="3121779" y="2945919"/>
            <a:ext cx="7721600" cy="0"/>
          </a:xfrm>
          <a:custGeom>
            <a:avLst/>
            <a:gdLst/>
            <a:ahLst/>
            <a:cxnLst/>
            <a:rect l="l" t="t" r="r" b="b"/>
            <a:pathLst>
              <a:path w="5791200">
                <a:moveTo>
                  <a:pt x="0" y="0"/>
                </a:moveTo>
                <a:lnTo>
                  <a:pt x="5791200" y="0"/>
                </a:lnTo>
              </a:path>
            </a:pathLst>
          </a:custGeom>
          <a:ln w="38100">
            <a:solidFill>
              <a:srgbClr val="D4C7C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DA7298D5-4A8B-4266-973D-0C1133BFCC5F}"/>
              </a:ext>
            </a:extLst>
          </p:cNvPr>
          <p:cNvSpPr txBox="1"/>
          <p:nvPr/>
        </p:nvSpPr>
        <p:spPr>
          <a:xfrm>
            <a:off x="3121779" y="3083093"/>
            <a:ext cx="5440680" cy="165797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951630" marR="126997" indent="-935543">
              <a:spcBef>
                <a:spcPts val="127"/>
              </a:spcBef>
            </a:pPr>
            <a:r>
              <a:rPr sz="2667" b="1" spc="-7" dirty="0">
                <a:latin typeface="Courier New"/>
                <a:cs typeface="Courier New"/>
              </a:rPr>
              <a:t>address (shown in decimal)  1000 mv</a:t>
            </a:r>
            <a:r>
              <a:rPr sz="2667" b="1" spc="-13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a0,s0</a:t>
            </a:r>
            <a:endParaRPr sz="2667" dirty="0">
              <a:latin typeface="Courier New"/>
              <a:cs typeface="Courier New"/>
            </a:endParaRPr>
          </a:p>
          <a:p>
            <a:pPr marL="951630"/>
            <a:r>
              <a:rPr sz="2667" b="1" spc="-7" dirty="0">
                <a:latin typeface="Courier New"/>
                <a:cs typeface="Courier New"/>
              </a:rPr>
              <a:t>1004 mv</a:t>
            </a:r>
            <a:r>
              <a:rPr sz="2667" b="1" spc="-73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a1,s1</a:t>
            </a:r>
            <a:endParaRPr sz="2667" dirty="0">
              <a:latin typeface="Courier New"/>
              <a:cs typeface="Courier New"/>
            </a:endParaRPr>
          </a:p>
          <a:p>
            <a:pPr marL="951630"/>
            <a:r>
              <a:rPr sz="2667" b="1" spc="-7" dirty="0">
                <a:latin typeface="Courier New"/>
                <a:cs typeface="Courier New"/>
              </a:rPr>
              <a:t>1008 addi</a:t>
            </a:r>
            <a:r>
              <a:rPr sz="2667" b="1" spc="-40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ra,zero,1016</a:t>
            </a:r>
            <a:endParaRPr sz="2667" dirty="0">
              <a:latin typeface="Courier New"/>
              <a:cs typeface="Courier New"/>
            </a:endParaRPr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75A81B0E-F50F-43C9-A135-B591C602D9AB}"/>
              </a:ext>
            </a:extLst>
          </p:cNvPr>
          <p:cNvSpPr txBox="1"/>
          <p:nvPr/>
        </p:nvSpPr>
        <p:spPr>
          <a:xfrm>
            <a:off x="6088576" y="4708422"/>
            <a:ext cx="644312" cy="42667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667" b="1" spc="-7" dirty="0">
                <a:solidFill>
                  <a:srgbClr val="FF0000"/>
                </a:solidFill>
                <a:latin typeface="Courier New"/>
                <a:cs typeface="Courier New"/>
              </a:rPr>
              <a:t>sum</a:t>
            </a:r>
            <a:endParaRPr sz="2667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5735B78C-976D-4C97-80B9-9D52D3715B2C}"/>
              </a:ext>
            </a:extLst>
          </p:cNvPr>
          <p:cNvSpPr txBox="1"/>
          <p:nvPr/>
        </p:nvSpPr>
        <p:spPr>
          <a:xfrm>
            <a:off x="8730241" y="3489426"/>
            <a:ext cx="2473960" cy="208110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219281" marR="616358">
              <a:spcBef>
                <a:spcPts val="127"/>
              </a:spcBef>
            </a:pPr>
            <a:r>
              <a:rPr sz="2667" b="1" i="1" spc="-7" dirty="0">
                <a:solidFill>
                  <a:srgbClr val="D4C7CE"/>
                </a:solidFill>
                <a:latin typeface="Courier New"/>
                <a:cs typeface="Courier New"/>
              </a:rPr>
              <a:t># x = a  # y = b  #ra=1016</a:t>
            </a:r>
            <a:endParaRPr sz="2667">
              <a:latin typeface="Courier New"/>
              <a:cs typeface="Courier New"/>
            </a:endParaRPr>
          </a:p>
          <a:p>
            <a:pPr marL="16933" marR="6773">
              <a:lnSpc>
                <a:spcPts val="3200"/>
              </a:lnSpc>
              <a:spcBef>
                <a:spcPts val="107"/>
              </a:spcBef>
            </a:pPr>
            <a:r>
              <a:rPr sz="2667" b="1" i="1" spc="-7" dirty="0">
                <a:solidFill>
                  <a:srgbClr val="D4C7CE"/>
                </a:solidFill>
                <a:latin typeface="Courier New"/>
                <a:cs typeface="Courier New"/>
              </a:rPr>
              <a:t>#jump to</a:t>
            </a:r>
            <a:r>
              <a:rPr sz="2667" b="1" i="1" spc="-80" dirty="0">
                <a:solidFill>
                  <a:srgbClr val="D4C7CE"/>
                </a:solidFill>
                <a:latin typeface="Courier New"/>
                <a:cs typeface="Courier New"/>
              </a:rPr>
              <a:t> </a:t>
            </a:r>
            <a:r>
              <a:rPr sz="2667" b="1" i="1" spc="-7" dirty="0">
                <a:solidFill>
                  <a:srgbClr val="D4C7CE"/>
                </a:solidFill>
                <a:latin typeface="Courier New"/>
                <a:cs typeface="Courier New"/>
              </a:rPr>
              <a:t>sum  </a:t>
            </a:r>
            <a:r>
              <a:rPr sz="2667" b="1" i="1" dirty="0">
                <a:solidFill>
                  <a:srgbClr val="D4C7CE"/>
                </a:solidFill>
                <a:latin typeface="Courier New"/>
                <a:cs typeface="Courier New"/>
              </a:rPr>
              <a:t> </a:t>
            </a:r>
            <a:r>
              <a:rPr sz="2667" b="1" i="1" spc="-7" dirty="0">
                <a:solidFill>
                  <a:srgbClr val="D4C7CE"/>
                </a:solidFill>
                <a:latin typeface="Courier New"/>
                <a:cs typeface="Courier New"/>
              </a:rPr>
              <a:t># next</a:t>
            </a:r>
            <a:r>
              <a:rPr sz="2667" b="1" i="1" spc="-80" dirty="0">
                <a:solidFill>
                  <a:srgbClr val="D4C7CE"/>
                </a:solidFill>
                <a:latin typeface="Courier New"/>
                <a:cs typeface="Courier New"/>
              </a:rPr>
              <a:t> </a:t>
            </a:r>
            <a:r>
              <a:rPr sz="2667" b="1" i="1" spc="-7" dirty="0">
                <a:solidFill>
                  <a:srgbClr val="D4C7CE"/>
                </a:solidFill>
                <a:latin typeface="Courier New"/>
                <a:cs typeface="Courier New"/>
              </a:rPr>
              <a:t>inst.</a:t>
            </a:r>
            <a:endParaRPr sz="2667">
              <a:latin typeface="Courier New"/>
              <a:cs typeface="Courier New"/>
            </a:endParaRP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FFB08AFD-5282-434B-844E-37B3805C45B7}"/>
              </a:ext>
            </a:extLst>
          </p:cNvPr>
          <p:cNvSpPr txBox="1"/>
          <p:nvPr/>
        </p:nvSpPr>
        <p:spPr>
          <a:xfrm>
            <a:off x="4056580" y="4708421"/>
            <a:ext cx="1253913" cy="124754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667" b="1" spc="-7" dirty="0">
                <a:latin typeface="Courier New"/>
                <a:cs typeface="Courier New"/>
              </a:rPr>
              <a:t>1012</a:t>
            </a:r>
            <a:r>
              <a:rPr sz="2667" b="1" spc="-113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j</a:t>
            </a:r>
            <a:endParaRPr sz="2667" dirty="0">
              <a:latin typeface="Courier New"/>
              <a:cs typeface="Courier New"/>
            </a:endParaRPr>
          </a:p>
          <a:p>
            <a:pPr marL="16933"/>
            <a:r>
              <a:rPr sz="2667" b="1" spc="-7" dirty="0">
                <a:latin typeface="Courier New"/>
                <a:cs typeface="Courier New"/>
              </a:rPr>
              <a:t>1016</a:t>
            </a:r>
            <a:r>
              <a:rPr sz="2667" b="1" spc="-120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…</a:t>
            </a:r>
            <a:endParaRPr sz="2667" dirty="0">
              <a:latin typeface="Courier New"/>
              <a:cs typeface="Courier New"/>
            </a:endParaRPr>
          </a:p>
          <a:p>
            <a:pPr marL="16933"/>
            <a:r>
              <a:rPr sz="2667" b="1" spc="-7" dirty="0">
                <a:latin typeface="Courier New"/>
                <a:cs typeface="Courier New"/>
              </a:rPr>
              <a:t>…</a:t>
            </a:r>
            <a:endParaRPr sz="2667" dirty="0">
              <a:latin typeface="Courier New"/>
              <a:cs typeface="Courier New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AE4A507C-DDBF-4877-871B-62BEE72D5CAF}"/>
              </a:ext>
            </a:extLst>
          </p:cNvPr>
          <p:cNvSpPr txBox="1"/>
          <p:nvPr/>
        </p:nvSpPr>
        <p:spPr>
          <a:xfrm>
            <a:off x="4056580" y="5927417"/>
            <a:ext cx="6740313" cy="83711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667" b="1" spc="-7" dirty="0">
                <a:latin typeface="Courier New"/>
                <a:cs typeface="Courier New"/>
              </a:rPr>
              <a:t>2000 </a:t>
            </a:r>
            <a:r>
              <a:rPr sz="2667" b="1" spc="-7" dirty="0">
                <a:solidFill>
                  <a:srgbClr val="FF0000"/>
                </a:solidFill>
                <a:latin typeface="Courier New"/>
                <a:cs typeface="Courier New"/>
              </a:rPr>
              <a:t>sum:</a:t>
            </a:r>
            <a:r>
              <a:rPr sz="2667" b="1" spc="-7" dirty="0">
                <a:latin typeface="Courier New"/>
                <a:cs typeface="Courier New"/>
              </a:rPr>
              <a:t> add</a:t>
            </a:r>
            <a:r>
              <a:rPr sz="2667" b="1" spc="-13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a0,a0,a1</a:t>
            </a:r>
            <a:endParaRPr sz="2667" dirty="0">
              <a:latin typeface="Courier New"/>
              <a:cs typeface="Courier New"/>
            </a:endParaRPr>
          </a:p>
          <a:p>
            <a:pPr marL="16933">
              <a:tabLst>
                <a:tab pos="1844841" algn="l"/>
              </a:tabLst>
            </a:pPr>
            <a:r>
              <a:rPr sz="2667" b="1" spc="-7" dirty="0">
                <a:latin typeface="Courier New"/>
                <a:cs typeface="Courier New"/>
              </a:rPr>
              <a:t>2004</a:t>
            </a:r>
            <a:r>
              <a:rPr sz="2667" b="1" spc="7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jr	ra </a:t>
            </a:r>
            <a:r>
              <a:rPr sz="2667" b="1" i="1" spc="-7" dirty="0">
                <a:latin typeface="Courier New"/>
                <a:cs typeface="Courier New"/>
              </a:rPr>
              <a:t>#new instr.“jump</a:t>
            </a:r>
            <a:r>
              <a:rPr sz="2667" b="1" i="1" spc="-33" dirty="0">
                <a:latin typeface="Courier New"/>
                <a:cs typeface="Courier New"/>
              </a:rPr>
              <a:t> </a:t>
            </a:r>
            <a:r>
              <a:rPr sz="2667" b="1" i="1" spc="-7" dirty="0">
                <a:latin typeface="Courier New"/>
                <a:cs typeface="Courier New"/>
              </a:rPr>
              <a:t>reg”</a:t>
            </a:r>
            <a:endParaRPr sz="2667" dirty="0">
              <a:latin typeface="Courier New"/>
              <a:cs typeface="Courier New"/>
            </a:endParaRPr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21F8FC45-04F2-4B67-B4B5-6E480B1D26B3}"/>
              </a:ext>
            </a:extLst>
          </p:cNvPr>
          <p:cNvSpPr txBox="1"/>
          <p:nvPr/>
        </p:nvSpPr>
        <p:spPr>
          <a:xfrm>
            <a:off x="1292208" y="4266856"/>
            <a:ext cx="468141" cy="128185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6933">
              <a:lnSpc>
                <a:spcPts val="3553"/>
              </a:lnSpc>
            </a:pPr>
            <a:r>
              <a:rPr sz="3600" b="1" spc="-7" dirty="0">
                <a:solidFill>
                  <a:srgbClr val="D7E055"/>
                </a:solidFill>
                <a:latin typeface="Calibri"/>
                <a:cs typeface="Calibri"/>
              </a:rPr>
              <a:t>RI</a:t>
            </a:r>
            <a:r>
              <a:rPr sz="3600" b="1" dirty="0">
                <a:solidFill>
                  <a:srgbClr val="D7E055"/>
                </a:solidFill>
                <a:latin typeface="Calibri"/>
                <a:cs typeface="Calibri"/>
              </a:rPr>
              <a:t>SC-V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CEEFD31C-7379-4341-B3B1-65CB56585E6F}"/>
              </a:ext>
            </a:extLst>
          </p:cNvPr>
          <p:cNvSpPr txBox="1"/>
          <p:nvPr/>
        </p:nvSpPr>
        <p:spPr>
          <a:xfrm>
            <a:off x="1292208" y="1215842"/>
            <a:ext cx="468141" cy="128185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6933">
              <a:lnSpc>
                <a:spcPts val="3553"/>
              </a:lnSpc>
            </a:pPr>
            <a:r>
              <a:rPr lang="en-US" sz="3600" dirty="0">
                <a:latin typeface="Calibri"/>
                <a:cs typeface="Calibri"/>
              </a:rPr>
              <a:t>C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1357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4830" y="120454"/>
            <a:ext cx="8396393" cy="67289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4267" b="1" spc="-40" dirty="0"/>
              <a:t>Instruction </a:t>
            </a:r>
            <a:r>
              <a:rPr sz="4267" b="1" spc="7" dirty="0"/>
              <a:t>Support </a:t>
            </a:r>
            <a:r>
              <a:rPr sz="4267" b="1" spc="-20" dirty="0"/>
              <a:t>for </a:t>
            </a:r>
            <a:r>
              <a:rPr sz="4267" b="1" spc="-40" dirty="0"/>
              <a:t>Functions</a:t>
            </a:r>
            <a:r>
              <a:rPr sz="4267" b="1" spc="-413" dirty="0"/>
              <a:t> </a:t>
            </a:r>
            <a:r>
              <a:rPr sz="4267" b="1" spc="-13" dirty="0"/>
              <a:t>(3/4)</a:t>
            </a:r>
            <a:endParaRPr sz="4267" b="1" dirty="0"/>
          </a:p>
        </p:txBody>
      </p:sp>
      <p:sp>
        <p:nvSpPr>
          <p:cNvPr id="3" name="object 3"/>
          <p:cNvSpPr txBox="1"/>
          <p:nvPr/>
        </p:nvSpPr>
        <p:spPr>
          <a:xfrm>
            <a:off x="604129" y="1691758"/>
            <a:ext cx="468141" cy="27601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6933">
              <a:lnSpc>
                <a:spcPts val="3553"/>
              </a:lnSpc>
            </a:pPr>
            <a:r>
              <a:rPr sz="3600" b="1" dirty="0">
                <a:latin typeface="Calibri"/>
                <a:cs typeface="Calibri"/>
              </a:rPr>
              <a:t>C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082" y="4360754"/>
            <a:ext cx="468141" cy="128185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6933">
              <a:lnSpc>
                <a:spcPts val="3553"/>
              </a:lnSpc>
            </a:pPr>
            <a:r>
              <a:rPr sz="3600" b="1" spc="-7" dirty="0">
                <a:latin typeface="Calibri"/>
                <a:cs typeface="Calibri"/>
              </a:rPr>
              <a:t>RI</a:t>
            </a:r>
            <a:r>
              <a:rPr sz="3600" b="1" dirty="0">
                <a:latin typeface="Calibri"/>
                <a:cs typeface="Calibri"/>
              </a:rPr>
              <a:t>SC-V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5465" y="1067341"/>
            <a:ext cx="8763000" cy="5654134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0799">
              <a:spcBef>
                <a:spcPts val="127"/>
              </a:spcBef>
            </a:pPr>
            <a:r>
              <a:rPr sz="2667" b="1" spc="-7" dirty="0">
                <a:latin typeface="Courier New"/>
                <a:cs typeface="Courier New"/>
              </a:rPr>
              <a:t>... sum(a,b);... /* a,b:s0,s1</a:t>
            </a:r>
            <a:r>
              <a:rPr sz="2667" b="1" spc="13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*/</a:t>
            </a:r>
            <a:endParaRPr sz="2667" dirty="0">
              <a:latin typeface="Courier New"/>
              <a:cs typeface="Courier New"/>
            </a:endParaRPr>
          </a:p>
          <a:p>
            <a:pPr marL="984649"/>
            <a:r>
              <a:rPr sz="2667" b="1" spc="-7" dirty="0">
                <a:latin typeface="Courier New"/>
                <a:cs typeface="Courier New"/>
              </a:rPr>
              <a:t>}</a:t>
            </a:r>
            <a:endParaRPr sz="2667" dirty="0">
              <a:latin typeface="Courier New"/>
              <a:cs typeface="Courier New"/>
            </a:endParaRPr>
          </a:p>
          <a:p>
            <a:pPr marL="2203818" marR="1873626"/>
            <a:r>
              <a:rPr sz="2667" b="1" spc="-7" dirty="0">
                <a:latin typeface="Courier New"/>
                <a:cs typeface="Courier New"/>
              </a:rPr>
              <a:t>int sum(int x, int y) {  return</a:t>
            </a:r>
            <a:r>
              <a:rPr sz="2667" b="1" spc="-13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x+y;</a:t>
            </a:r>
            <a:endParaRPr sz="2667" dirty="0">
              <a:latin typeface="Courier New"/>
              <a:cs typeface="Courier New"/>
            </a:endParaRPr>
          </a:p>
          <a:p>
            <a:pPr marL="220974">
              <a:tabLst>
                <a:tab pos="984649" algn="l"/>
                <a:tab pos="7942381" algn="l"/>
              </a:tabLst>
            </a:pPr>
            <a:r>
              <a:rPr sz="2667" b="1" u="heavy" spc="-7" dirty="0">
                <a:uFill>
                  <a:solidFill>
                    <a:srgbClr val="D4C7CE"/>
                  </a:solidFill>
                </a:uFill>
                <a:latin typeface="Courier New"/>
                <a:cs typeface="Courier New"/>
              </a:rPr>
              <a:t> 	}	</a:t>
            </a:r>
            <a:endParaRPr sz="2667" dirty="0">
              <a:latin typeface="Courier New"/>
              <a:cs typeface="Courier New"/>
            </a:endParaRPr>
          </a:p>
          <a:p>
            <a:pPr marL="584185" indent="-271773">
              <a:spcBef>
                <a:spcPts val="1400"/>
              </a:spcBef>
              <a:buFont typeface="Times New Roman"/>
              <a:buChar char="•"/>
              <a:tabLst>
                <a:tab pos="585031" algn="l"/>
                <a:tab pos="3946215" algn="l"/>
              </a:tabLst>
            </a:pPr>
            <a:r>
              <a:rPr sz="3200" spc="-13" dirty="0">
                <a:latin typeface="Calibri"/>
                <a:cs typeface="Calibri"/>
              </a:rPr>
              <a:t>Question: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Why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7" dirty="0">
                <a:latin typeface="Calibri"/>
                <a:cs typeface="Calibri"/>
              </a:rPr>
              <a:t>use	</a:t>
            </a:r>
            <a:r>
              <a:rPr sz="3200" b="1" spc="-7" dirty="0">
                <a:latin typeface="Courier New"/>
                <a:cs typeface="Courier New"/>
              </a:rPr>
              <a:t>jr </a:t>
            </a:r>
            <a:r>
              <a:rPr sz="3200" spc="-13" dirty="0">
                <a:latin typeface="Calibri"/>
                <a:cs typeface="Calibri"/>
              </a:rPr>
              <a:t>here? </a:t>
            </a:r>
            <a:r>
              <a:rPr sz="3200" spc="-20" dirty="0">
                <a:latin typeface="Calibri"/>
                <a:cs typeface="Calibri"/>
              </a:rPr>
              <a:t>Why </a:t>
            </a:r>
            <a:r>
              <a:rPr sz="3200" spc="-7" dirty="0">
                <a:latin typeface="Calibri"/>
                <a:cs typeface="Calibri"/>
              </a:rPr>
              <a:t>not use</a:t>
            </a:r>
            <a:r>
              <a:rPr sz="3200" spc="-27" dirty="0">
                <a:latin typeface="Calibri"/>
                <a:cs typeface="Calibri"/>
              </a:rPr>
              <a:t> </a:t>
            </a:r>
            <a:r>
              <a:rPr sz="3200" b="1" spc="27" dirty="0">
                <a:latin typeface="Courier New"/>
                <a:cs typeface="Courier New"/>
              </a:rPr>
              <a:t>j</a:t>
            </a:r>
            <a:r>
              <a:rPr sz="3200" spc="27" dirty="0">
                <a:latin typeface="Calibri"/>
                <a:cs typeface="Calibri"/>
              </a:rPr>
              <a:t>?</a:t>
            </a:r>
            <a:endParaRPr sz="3200" dirty="0">
              <a:latin typeface="Calibri"/>
              <a:cs typeface="Calibri"/>
            </a:endParaRPr>
          </a:p>
          <a:p>
            <a:pPr marL="585031" marR="203195" indent="-271773">
              <a:lnSpc>
                <a:spcPct val="75100"/>
              </a:lnSpc>
              <a:spcBef>
                <a:spcPts val="2493"/>
              </a:spcBef>
              <a:buFont typeface="Times New Roman"/>
              <a:buChar char="•"/>
              <a:tabLst>
                <a:tab pos="585031" algn="l"/>
              </a:tabLst>
            </a:pPr>
            <a:r>
              <a:rPr sz="3200" spc="-13" dirty="0">
                <a:latin typeface="Calibri"/>
                <a:cs typeface="Calibri"/>
              </a:rPr>
              <a:t>Answer: </a:t>
            </a:r>
            <a:r>
              <a:rPr sz="3200" b="1" spc="-7" dirty="0">
                <a:latin typeface="Courier New"/>
                <a:cs typeface="Courier New"/>
              </a:rPr>
              <a:t>sum</a:t>
            </a:r>
            <a:r>
              <a:rPr sz="3200" b="1" spc="-1147" dirty="0">
                <a:latin typeface="Courier New"/>
                <a:cs typeface="Courier New"/>
              </a:rPr>
              <a:t> </a:t>
            </a:r>
            <a:r>
              <a:rPr sz="3200" spc="-13" dirty="0">
                <a:latin typeface="Calibri"/>
                <a:cs typeface="Calibri"/>
              </a:rPr>
              <a:t>might </a:t>
            </a:r>
            <a:r>
              <a:rPr sz="3200" spc="-7" dirty="0">
                <a:latin typeface="Calibri"/>
                <a:cs typeface="Calibri"/>
              </a:rPr>
              <a:t>be called </a:t>
            </a:r>
            <a:r>
              <a:rPr sz="3200" spc="-13" dirty="0">
                <a:latin typeface="Calibri"/>
                <a:cs typeface="Calibri"/>
              </a:rPr>
              <a:t>by </a:t>
            </a:r>
            <a:r>
              <a:rPr sz="3200" spc="-20" dirty="0">
                <a:latin typeface="Calibri"/>
                <a:cs typeface="Calibri"/>
              </a:rPr>
              <a:t>many </a:t>
            </a:r>
            <a:r>
              <a:rPr sz="3200" spc="-7" dirty="0">
                <a:latin typeface="Calibri"/>
                <a:cs typeface="Calibri"/>
              </a:rPr>
              <a:t>places, so  </a:t>
            </a:r>
            <a:r>
              <a:rPr sz="3200" spc="-20" dirty="0">
                <a:latin typeface="Calibri"/>
                <a:cs typeface="Calibri"/>
              </a:rPr>
              <a:t>we </a:t>
            </a:r>
            <a:r>
              <a:rPr sz="3200" spc="-13" dirty="0">
                <a:latin typeface="Calibri"/>
                <a:cs typeface="Calibri"/>
              </a:rPr>
              <a:t>can’t return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27" dirty="0">
                <a:latin typeface="Calibri"/>
                <a:cs typeface="Calibri"/>
              </a:rPr>
              <a:t>fixed </a:t>
            </a:r>
            <a:r>
              <a:rPr sz="3200" spc="-7" dirty="0">
                <a:latin typeface="Calibri"/>
                <a:cs typeface="Calibri"/>
              </a:rPr>
              <a:t>place. The calling </a:t>
            </a:r>
            <a:r>
              <a:rPr sz="3200" spc="-20" dirty="0">
                <a:latin typeface="Calibri"/>
                <a:cs typeface="Calibri"/>
              </a:rPr>
              <a:t>proc  to </a:t>
            </a:r>
            <a:r>
              <a:rPr sz="3200" b="1" spc="-7" dirty="0">
                <a:latin typeface="Courier New"/>
                <a:cs typeface="Courier New"/>
              </a:rPr>
              <a:t>sum </a:t>
            </a:r>
            <a:r>
              <a:rPr sz="3200" spc="-13" dirty="0">
                <a:latin typeface="Calibri"/>
                <a:cs typeface="Calibri"/>
              </a:rPr>
              <a:t>must </a:t>
            </a:r>
            <a:r>
              <a:rPr sz="3200" spc="-7" dirty="0">
                <a:latin typeface="Calibri"/>
                <a:cs typeface="Calibri"/>
              </a:rPr>
              <a:t>be able </a:t>
            </a:r>
            <a:r>
              <a:rPr sz="3200" spc="-20" dirty="0">
                <a:latin typeface="Calibri"/>
                <a:cs typeface="Calibri"/>
              </a:rPr>
              <a:t>to say </a:t>
            </a:r>
            <a:r>
              <a:rPr sz="3200" spc="-13" dirty="0">
                <a:latin typeface="Calibri"/>
                <a:cs typeface="Calibri"/>
              </a:rPr>
              <a:t>“return here”  </a:t>
            </a:r>
            <a:r>
              <a:rPr sz="3200" spc="-33" dirty="0">
                <a:latin typeface="Calibri"/>
                <a:cs typeface="Calibri"/>
              </a:rPr>
              <a:t>somehow.</a:t>
            </a:r>
            <a:endParaRPr sz="3200" dirty="0">
              <a:latin typeface="Calibri"/>
              <a:cs typeface="Calibri"/>
            </a:endParaRPr>
          </a:p>
          <a:p>
            <a:pPr marL="1004122">
              <a:lnSpc>
                <a:spcPts val="2340"/>
              </a:lnSpc>
            </a:pPr>
            <a:r>
              <a:rPr sz="2667" b="1" spc="-7" dirty="0">
                <a:latin typeface="Courier New"/>
                <a:cs typeface="Courier New"/>
              </a:rPr>
              <a:t>…</a:t>
            </a:r>
            <a:endParaRPr sz="2667" dirty="0">
              <a:latin typeface="Courier New"/>
              <a:cs typeface="Courier New"/>
            </a:endParaRPr>
          </a:p>
          <a:p>
            <a:pPr marL="1004122"/>
            <a:r>
              <a:rPr sz="2667" b="1" spc="-7" dirty="0">
                <a:latin typeface="Courier New"/>
                <a:cs typeface="Courier New"/>
              </a:rPr>
              <a:t>2000 sum: add a0,a0,a1</a:t>
            </a:r>
            <a:endParaRPr sz="2667" dirty="0">
              <a:latin typeface="Courier New"/>
              <a:cs typeface="Courier New"/>
            </a:endParaRPr>
          </a:p>
          <a:p>
            <a:pPr marL="1004122">
              <a:tabLst>
                <a:tab pos="3036071" algn="l"/>
              </a:tabLst>
            </a:pPr>
            <a:r>
              <a:rPr sz="2667" b="1" spc="-7" dirty="0">
                <a:latin typeface="Courier New"/>
                <a:cs typeface="Courier New"/>
              </a:rPr>
              <a:t>2004 jr</a:t>
            </a:r>
            <a:r>
              <a:rPr sz="2667" b="1" dirty="0">
                <a:latin typeface="Courier New"/>
                <a:cs typeface="Courier New"/>
              </a:rPr>
              <a:t>	</a:t>
            </a:r>
            <a:r>
              <a:rPr sz="2667" b="1" spc="-7" dirty="0">
                <a:latin typeface="Courier New"/>
                <a:cs typeface="Courier New"/>
              </a:rPr>
              <a:t>ra</a:t>
            </a:r>
            <a:r>
              <a:rPr sz="2667" b="1" dirty="0">
                <a:latin typeface="Courier New"/>
                <a:cs typeface="Courier New"/>
              </a:rPr>
              <a:t> </a:t>
            </a:r>
            <a:r>
              <a:rPr sz="2667" b="1" i="1" spc="-7" dirty="0">
                <a:latin typeface="Courier New"/>
                <a:cs typeface="Courier New"/>
              </a:rPr>
              <a:t>#new instr.“jump</a:t>
            </a:r>
            <a:r>
              <a:rPr sz="2667" b="1" i="1" spc="-13" dirty="0">
                <a:latin typeface="Courier New"/>
                <a:cs typeface="Courier New"/>
              </a:rPr>
              <a:t> </a:t>
            </a:r>
            <a:r>
              <a:rPr sz="2667" b="1" i="1" spc="-7" dirty="0">
                <a:latin typeface="Courier New"/>
                <a:cs typeface="Courier New"/>
              </a:rPr>
              <a:t>reg</a:t>
            </a:r>
            <a:r>
              <a:rPr sz="2667" b="1" i="1" spc="-780" dirty="0">
                <a:latin typeface="Courier New"/>
                <a:cs typeface="Courier New"/>
              </a:rPr>
              <a:t>”</a:t>
            </a:r>
            <a:endParaRPr sz="1700" baseline="16339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499952" y="5069823"/>
            <a:ext cx="928793" cy="797560"/>
            <a:chOff x="6701218" y="3932871"/>
            <a:chExt cx="696595" cy="598170"/>
          </a:xfrm>
        </p:grpSpPr>
        <p:sp>
          <p:nvSpPr>
            <p:cNvPr id="7" name="object 7"/>
            <p:cNvSpPr/>
            <p:nvPr/>
          </p:nvSpPr>
          <p:spPr>
            <a:xfrm>
              <a:off x="6705981" y="3937633"/>
              <a:ext cx="687070" cy="588645"/>
            </a:xfrm>
            <a:custGeom>
              <a:avLst/>
              <a:gdLst/>
              <a:ahLst/>
              <a:cxnLst/>
              <a:rect l="l" t="t" r="r" b="b"/>
              <a:pathLst>
                <a:path w="687070" h="588645">
                  <a:moveTo>
                    <a:pt x="686562" y="0"/>
                  </a:moveTo>
                  <a:lnTo>
                    <a:pt x="487870" y="0"/>
                  </a:lnTo>
                  <a:lnTo>
                    <a:pt x="487870" y="257149"/>
                  </a:lnTo>
                  <a:lnTo>
                    <a:pt x="477863" y="283150"/>
                  </a:lnTo>
                  <a:lnTo>
                    <a:pt x="449996" y="305733"/>
                  </a:lnTo>
                  <a:lnTo>
                    <a:pt x="407502" y="323544"/>
                  </a:lnTo>
                  <a:lnTo>
                    <a:pt x="353615" y="335225"/>
                  </a:lnTo>
                  <a:lnTo>
                    <a:pt x="291566" y="339420"/>
                  </a:lnTo>
                  <a:lnTo>
                    <a:pt x="291566" y="257149"/>
                  </a:lnTo>
                  <a:lnTo>
                    <a:pt x="0" y="422706"/>
                  </a:lnTo>
                  <a:lnTo>
                    <a:pt x="291566" y="588264"/>
                  </a:lnTo>
                  <a:lnTo>
                    <a:pt x="291566" y="505993"/>
                  </a:lnTo>
                  <a:lnTo>
                    <a:pt x="349935" y="503295"/>
                  </a:lnTo>
                  <a:lnTo>
                    <a:pt x="405645" y="495457"/>
                  </a:lnTo>
                  <a:lnTo>
                    <a:pt x="458085" y="482864"/>
                  </a:lnTo>
                  <a:lnTo>
                    <a:pt x="506644" y="465901"/>
                  </a:lnTo>
                  <a:lnTo>
                    <a:pt x="550711" y="444954"/>
                  </a:lnTo>
                  <a:lnTo>
                    <a:pt x="589675" y="420407"/>
                  </a:lnTo>
                  <a:lnTo>
                    <a:pt x="622925" y="392645"/>
                  </a:lnTo>
                  <a:lnTo>
                    <a:pt x="649849" y="362053"/>
                  </a:lnTo>
                  <a:lnTo>
                    <a:pt x="669838" y="329016"/>
                  </a:lnTo>
                  <a:lnTo>
                    <a:pt x="686562" y="257149"/>
                  </a:lnTo>
                  <a:lnTo>
                    <a:pt x="686562" y="0"/>
                  </a:lnTo>
                  <a:close/>
                </a:path>
              </a:pathLst>
            </a:custGeom>
            <a:solidFill>
              <a:srgbClr val="F9A93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6705981" y="3937633"/>
              <a:ext cx="687070" cy="588645"/>
            </a:xfrm>
            <a:custGeom>
              <a:avLst/>
              <a:gdLst/>
              <a:ahLst/>
              <a:cxnLst/>
              <a:rect l="l" t="t" r="r" b="b"/>
              <a:pathLst>
                <a:path w="687070" h="588645">
                  <a:moveTo>
                    <a:pt x="0" y="422706"/>
                  </a:moveTo>
                  <a:lnTo>
                    <a:pt x="291566" y="588264"/>
                  </a:lnTo>
                  <a:lnTo>
                    <a:pt x="291566" y="505993"/>
                  </a:lnTo>
                  <a:lnTo>
                    <a:pt x="349935" y="503295"/>
                  </a:lnTo>
                  <a:lnTo>
                    <a:pt x="405645" y="495457"/>
                  </a:lnTo>
                  <a:lnTo>
                    <a:pt x="458085" y="482864"/>
                  </a:lnTo>
                  <a:lnTo>
                    <a:pt x="506644" y="465901"/>
                  </a:lnTo>
                  <a:lnTo>
                    <a:pt x="550711" y="444954"/>
                  </a:lnTo>
                  <a:lnTo>
                    <a:pt x="589675" y="420407"/>
                  </a:lnTo>
                  <a:lnTo>
                    <a:pt x="622925" y="392645"/>
                  </a:lnTo>
                  <a:lnTo>
                    <a:pt x="649849" y="362053"/>
                  </a:lnTo>
                  <a:lnTo>
                    <a:pt x="669838" y="329016"/>
                  </a:lnTo>
                  <a:lnTo>
                    <a:pt x="686562" y="257149"/>
                  </a:lnTo>
                  <a:lnTo>
                    <a:pt x="686562" y="0"/>
                  </a:lnTo>
                  <a:lnTo>
                    <a:pt x="487870" y="0"/>
                  </a:lnTo>
                  <a:lnTo>
                    <a:pt x="487870" y="257149"/>
                  </a:lnTo>
                  <a:lnTo>
                    <a:pt x="477863" y="283150"/>
                  </a:lnTo>
                  <a:lnTo>
                    <a:pt x="449996" y="305733"/>
                  </a:lnTo>
                  <a:lnTo>
                    <a:pt x="407502" y="323544"/>
                  </a:lnTo>
                  <a:lnTo>
                    <a:pt x="353615" y="335225"/>
                  </a:lnTo>
                  <a:lnTo>
                    <a:pt x="291566" y="339420"/>
                  </a:lnTo>
                  <a:lnTo>
                    <a:pt x="291566" y="257149"/>
                  </a:lnTo>
                  <a:lnTo>
                    <a:pt x="0" y="422706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017CD19-9727-40A8-BA10-4EEDA2AA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CE22-A963-401C-A6A6-95D681FAE9C9}" type="datetime1">
              <a:rPr lang="en-US" smtClean="0"/>
              <a:t>4/20/2021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E11D4F2-0C35-415B-94D8-07EBDE10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355" y="1014818"/>
            <a:ext cx="8313420" cy="1506396"/>
          </a:xfrm>
          <a:prstGeom prst="rect">
            <a:avLst/>
          </a:prstGeom>
        </p:spPr>
        <p:txBody>
          <a:bodyPr vert="horz" wrap="square" lIns="0" tIns="44027" rIns="0" bIns="0" rtlCol="0">
            <a:spAutoFit/>
          </a:bodyPr>
          <a:lstStyle/>
          <a:p>
            <a:pPr marL="425016" marR="6773" indent="-408930">
              <a:lnSpc>
                <a:spcPts val="3480"/>
              </a:lnSpc>
              <a:spcBef>
                <a:spcPts val="347"/>
              </a:spcBef>
              <a:buClr>
                <a:srgbClr val="E3DDD2"/>
              </a:buClr>
              <a:buSzPct val="93333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3000" spc="-7" dirty="0">
                <a:latin typeface="Calibri"/>
                <a:cs typeface="Calibri"/>
              </a:rPr>
              <a:t>Single instruction </a:t>
            </a:r>
            <a:r>
              <a:rPr sz="3000" spc="-20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jump and </a:t>
            </a:r>
            <a:r>
              <a:rPr sz="3000" spc="-27" dirty="0">
                <a:latin typeface="Calibri"/>
                <a:cs typeface="Calibri"/>
              </a:rPr>
              <a:t>save </a:t>
            </a:r>
            <a:r>
              <a:rPr sz="3000" spc="-13" dirty="0">
                <a:latin typeface="Calibri"/>
                <a:cs typeface="Calibri"/>
              </a:rPr>
              <a:t>return </a:t>
            </a:r>
            <a:r>
              <a:rPr sz="3000" spc="-7" dirty="0">
                <a:latin typeface="Calibri"/>
                <a:cs typeface="Calibri"/>
              </a:rPr>
              <a:t>address:  jump and link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7" dirty="0">
                <a:latin typeface="Calibri"/>
                <a:cs typeface="Calibri"/>
              </a:rPr>
              <a:t>(</a:t>
            </a:r>
            <a:r>
              <a:rPr sz="3000" b="1" spc="-7" dirty="0">
                <a:latin typeface="Courier New"/>
                <a:cs typeface="Courier New"/>
              </a:rPr>
              <a:t>jal</a:t>
            </a:r>
            <a:r>
              <a:rPr sz="3000" spc="-7" dirty="0">
                <a:latin typeface="Calibri"/>
                <a:cs typeface="Calibri"/>
              </a:rPr>
              <a:t>)</a:t>
            </a:r>
            <a:endParaRPr sz="3000" dirty="0">
              <a:latin typeface="Calibri"/>
              <a:cs typeface="Calibri"/>
            </a:endParaRPr>
          </a:p>
          <a:p>
            <a:pPr marL="425016" indent="-408930">
              <a:spcBef>
                <a:spcPts val="833"/>
              </a:spcBef>
              <a:buClr>
                <a:srgbClr val="E3DDD2"/>
              </a:buClr>
              <a:buSzPct val="93333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3000" spc="-20" dirty="0">
                <a:latin typeface="Calibri"/>
                <a:cs typeface="Calibri"/>
              </a:rPr>
              <a:t>Before: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35545" y="2742679"/>
            <a:ext cx="2319867" cy="94042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93131">
              <a:lnSpc>
                <a:spcPts val="3580"/>
              </a:lnSpc>
              <a:spcBef>
                <a:spcPts val="133"/>
              </a:spcBef>
            </a:pPr>
            <a:r>
              <a:rPr sz="3000" b="1" i="1" dirty="0">
                <a:solidFill>
                  <a:srgbClr val="D4C7CE"/>
                </a:solidFill>
                <a:latin typeface="Courier New"/>
                <a:cs typeface="Courier New"/>
              </a:rPr>
              <a:t>#</a:t>
            </a:r>
            <a:r>
              <a:rPr sz="3000" b="1" i="1" spc="-87" dirty="0">
                <a:solidFill>
                  <a:srgbClr val="D4C7CE"/>
                </a:solidFill>
                <a:latin typeface="Courier New"/>
                <a:cs typeface="Courier New"/>
              </a:rPr>
              <a:t> </a:t>
            </a:r>
            <a:r>
              <a:rPr sz="3000" b="1" i="1" spc="-7" dirty="0">
                <a:solidFill>
                  <a:srgbClr val="D4C7CE"/>
                </a:solidFill>
                <a:latin typeface="Courier New"/>
                <a:cs typeface="Courier New"/>
              </a:rPr>
              <a:t>ra=1016</a:t>
            </a:r>
            <a:endParaRPr sz="3000" dirty="0">
              <a:latin typeface="Courier New"/>
              <a:cs typeface="Courier New"/>
            </a:endParaRPr>
          </a:p>
          <a:p>
            <a:pPr marL="16933">
              <a:lnSpc>
                <a:spcPts val="3580"/>
              </a:lnSpc>
            </a:pPr>
            <a:r>
              <a:rPr sz="3000" b="1" i="1" dirty="0">
                <a:solidFill>
                  <a:srgbClr val="D4C7CE"/>
                </a:solidFill>
                <a:latin typeface="Courier New"/>
                <a:cs typeface="Courier New"/>
              </a:rPr>
              <a:t># </a:t>
            </a:r>
            <a:r>
              <a:rPr sz="3000" b="1" i="1" spc="-7" dirty="0">
                <a:solidFill>
                  <a:srgbClr val="D4C7CE"/>
                </a:solidFill>
                <a:latin typeface="Courier New"/>
                <a:cs typeface="Courier New"/>
              </a:rPr>
              <a:t>goto</a:t>
            </a:r>
            <a:r>
              <a:rPr sz="3000" b="1" i="1" spc="-140" dirty="0">
                <a:solidFill>
                  <a:srgbClr val="D4C7CE"/>
                </a:solidFill>
                <a:latin typeface="Courier New"/>
                <a:cs typeface="Courier New"/>
              </a:rPr>
              <a:t> </a:t>
            </a:r>
            <a:r>
              <a:rPr sz="3000" b="1" i="1" spc="-7" dirty="0">
                <a:solidFill>
                  <a:srgbClr val="D4C7CE"/>
                </a:solidFill>
                <a:latin typeface="Courier New"/>
                <a:cs typeface="Courier New"/>
              </a:rPr>
              <a:t>sum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11355" y="2565226"/>
            <a:ext cx="8206734" cy="16277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85750" marR="1873626" indent="0">
              <a:lnSpc>
                <a:spcPts val="3580"/>
              </a:lnSpc>
              <a:spcBef>
                <a:spcPts val="133"/>
              </a:spcBef>
              <a:buNone/>
            </a:pPr>
            <a:r>
              <a:rPr sz="2667" b="1" spc="-7" dirty="0">
                <a:latin typeface="Courier New"/>
                <a:cs typeface="Courier New"/>
              </a:rPr>
              <a:t>1008 </a:t>
            </a:r>
            <a:r>
              <a:rPr sz="2667" b="1" spc="-7" dirty="0" err="1">
                <a:latin typeface="Courier New"/>
                <a:cs typeface="Courier New"/>
              </a:rPr>
              <a:t>addi</a:t>
            </a:r>
            <a:r>
              <a:rPr lang="en-US" sz="2667" b="1" spc="-7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ra,zero,1016</a:t>
            </a:r>
          </a:p>
          <a:p>
            <a:pPr marL="285750" marR="1873626" indent="0">
              <a:lnSpc>
                <a:spcPts val="3580"/>
              </a:lnSpc>
              <a:buNone/>
            </a:pPr>
            <a:r>
              <a:rPr sz="2667" b="1" spc="-7" dirty="0">
                <a:latin typeface="Courier New"/>
                <a:cs typeface="Courier New"/>
              </a:rPr>
              <a:t>1012 j sum</a:t>
            </a:r>
          </a:p>
          <a:p>
            <a:pPr marL="425016" indent="-408930">
              <a:lnSpc>
                <a:spcPct val="100000"/>
              </a:lnSpc>
              <a:spcBef>
                <a:spcPts val="967"/>
              </a:spcBef>
              <a:buClr>
                <a:srgbClr val="E3DDD2"/>
              </a:buClr>
              <a:buSzPct val="93333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pc="-7" dirty="0">
                <a:solidFill>
                  <a:srgbClr val="006FC0"/>
                </a:solidFill>
                <a:latin typeface="Calibri"/>
                <a:cs typeface="Calibri"/>
              </a:rPr>
              <a:t>After</a:t>
            </a:r>
            <a:r>
              <a:rPr spc="-7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0983" y="4237035"/>
            <a:ext cx="8177107" cy="2484440"/>
          </a:xfrm>
          <a:prstGeom prst="rect">
            <a:avLst/>
          </a:prstGeom>
        </p:spPr>
        <p:txBody>
          <a:bodyPr vert="horz" wrap="square" lIns="0" tIns="118533" rIns="0" bIns="0" rtlCol="0">
            <a:spAutoFit/>
          </a:bodyPr>
          <a:lstStyle/>
          <a:p>
            <a:pPr marL="615511">
              <a:spcBef>
                <a:spcPts val="933"/>
              </a:spcBef>
              <a:tabLst>
                <a:tab pos="3815831" algn="l"/>
              </a:tabLst>
            </a:pPr>
            <a:r>
              <a:rPr sz="3000" b="1" spc="-7" dirty="0">
                <a:latin typeface="Courier New"/>
                <a:cs typeface="Courier New"/>
              </a:rPr>
              <a:t>1008 jal</a:t>
            </a:r>
            <a:r>
              <a:rPr sz="3000" b="1" spc="7" dirty="0">
                <a:latin typeface="Courier New"/>
                <a:cs typeface="Courier New"/>
              </a:rPr>
              <a:t> </a:t>
            </a:r>
            <a:r>
              <a:rPr sz="3000" b="1" spc="-7" dirty="0">
                <a:latin typeface="Courier New"/>
                <a:cs typeface="Courier New"/>
              </a:rPr>
              <a:t>sum	</a:t>
            </a:r>
            <a:r>
              <a:rPr sz="3000" b="1" i="1" dirty="0">
                <a:latin typeface="Courier New"/>
                <a:cs typeface="Courier New"/>
              </a:rPr>
              <a:t># </a:t>
            </a:r>
            <a:r>
              <a:rPr sz="3000" b="1" i="1" spc="-7" dirty="0">
                <a:latin typeface="Courier New"/>
                <a:cs typeface="Courier New"/>
              </a:rPr>
              <a:t>ra=1012,</a:t>
            </a:r>
            <a:r>
              <a:rPr sz="3000" b="1" i="1" spc="-7">
                <a:latin typeface="Courier New"/>
                <a:cs typeface="Courier New"/>
              </a:rPr>
              <a:t>goto</a:t>
            </a:r>
            <a:r>
              <a:rPr sz="3000" b="1" i="1" spc="-120">
                <a:latin typeface="Courier New"/>
                <a:cs typeface="Courier New"/>
              </a:rPr>
              <a:t> </a:t>
            </a:r>
            <a:r>
              <a:rPr sz="3000" b="1" i="1" spc="-7">
                <a:latin typeface="Courier New"/>
                <a:cs typeface="Courier New"/>
              </a:rPr>
              <a:t>sum</a:t>
            </a:r>
            <a:endParaRPr sz="3000" dirty="0">
              <a:latin typeface="Courier New"/>
              <a:cs typeface="Courier New"/>
            </a:endParaRPr>
          </a:p>
          <a:p>
            <a:pPr marL="425016" indent="-408930">
              <a:spcBef>
                <a:spcPts val="800"/>
              </a:spcBef>
              <a:buClr>
                <a:srgbClr val="E3DDD2"/>
              </a:buClr>
              <a:buSzPct val="93333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3000" spc="-20" dirty="0">
                <a:latin typeface="Calibri"/>
                <a:cs typeface="Calibri"/>
              </a:rPr>
              <a:t>Why </a:t>
            </a:r>
            <a:r>
              <a:rPr sz="3000" spc="-27" dirty="0">
                <a:latin typeface="Calibri"/>
                <a:cs typeface="Calibri"/>
              </a:rPr>
              <a:t>have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47" dirty="0">
                <a:latin typeface="Calibri"/>
                <a:cs typeface="Calibri"/>
              </a:rPr>
              <a:t> </a:t>
            </a:r>
            <a:r>
              <a:rPr sz="3000" b="1" spc="-7" dirty="0">
                <a:latin typeface="Courier New"/>
                <a:cs typeface="Courier New"/>
              </a:rPr>
              <a:t>jal</a:t>
            </a:r>
            <a:r>
              <a:rPr sz="3000" spc="-7" dirty="0">
                <a:latin typeface="Calibri"/>
                <a:cs typeface="Calibri"/>
              </a:rPr>
              <a:t>?</a:t>
            </a:r>
            <a:endParaRPr sz="3000" dirty="0">
              <a:latin typeface="Calibri"/>
              <a:cs typeface="Calibri"/>
            </a:endParaRPr>
          </a:p>
          <a:p>
            <a:pPr marL="816166" lvl="1" indent="-341197">
              <a:spcBef>
                <a:spcPts val="733"/>
              </a:spcBef>
              <a:buSzPct val="88888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400" spc="-27" dirty="0">
                <a:latin typeface="Calibri"/>
                <a:cs typeface="Calibri"/>
              </a:rPr>
              <a:t>Make </a:t>
            </a:r>
            <a:r>
              <a:rPr sz="2400" spc="-7" dirty="0">
                <a:latin typeface="Calibri"/>
                <a:cs typeface="Calibri"/>
              </a:rPr>
              <a:t>the common </a:t>
            </a:r>
            <a:r>
              <a:rPr sz="2400" spc="-13" dirty="0">
                <a:latin typeface="Calibri"/>
                <a:cs typeface="Calibri"/>
              </a:rPr>
              <a:t>case </a:t>
            </a:r>
            <a:r>
              <a:rPr sz="2400" spc="-20" dirty="0">
                <a:latin typeface="Calibri"/>
                <a:cs typeface="Calibri"/>
              </a:rPr>
              <a:t>fast: </a:t>
            </a:r>
            <a:r>
              <a:rPr sz="2400" spc="-7" dirty="0">
                <a:latin typeface="Calibri"/>
                <a:cs typeface="Calibri"/>
              </a:rPr>
              <a:t>function calls very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7" dirty="0">
                <a:latin typeface="Calibri"/>
                <a:cs typeface="Calibri"/>
              </a:rPr>
              <a:t>common</a:t>
            </a:r>
            <a:endParaRPr sz="2400" dirty="0">
              <a:latin typeface="Calibri"/>
              <a:cs typeface="Calibri"/>
            </a:endParaRPr>
          </a:p>
          <a:p>
            <a:pPr marL="816166" lvl="1" indent="-341197">
              <a:spcBef>
                <a:spcPts val="579"/>
              </a:spcBef>
              <a:buSzPct val="88888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400" spc="-13" dirty="0">
                <a:latin typeface="Calibri"/>
                <a:cs typeface="Calibri"/>
              </a:rPr>
              <a:t>Reduce </a:t>
            </a:r>
            <a:r>
              <a:rPr sz="2400" spc="-20" dirty="0">
                <a:latin typeface="Calibri"/>
                <a:cs typeface="Calibri"/>
              </a:rPr>
              <a:t>program</a:t>
            </a:r>
            <a:r>
              <a:rPr sz="2400" spc="27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size</a:t>
            </a:r>
            <a:endParaRPr sz="2400" dirty="0">
              <a:latin typeface="Calibri"/>
              <a:cs typeface="Calibri"/>
            </a:endParaRPr>
          </a:p>
          <a:p>
            <a:pPr marL="816166" lvl="1" indent="-341197">
              <a:spcBef>
                <a:spcPts val="480"/>
              </a:spcBef>
              <a:buSzPct val="88888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400" spc="-7" dirty="0">
                <a:latin typeface="Calibri"/>
                <a:cs typeface="Calibri"/>
              </a:rPr>
              <a:t>Don’t </a:t>
            </a:r>
            <a:r>
              <a:rPr sz="2400" spc="-20" dirty="0">
                <a:latin typeface="Calibri"/>
                <a:cs typeface="Calibri"/>
              </a:rPr>
              <a:t>have to </a:t>
            </a:r>
            <a:r>
              <a:rPr sz="2400" spc="-7" dirty="0">
                <a:latin typeface="Calibri"/>
                <a:cs typeface="Calibri"/>
              </a:rPr>
              <a:t>know </a:t>
            </a:r>
            <a:r>
              <a:rPr sz="2400" spc="-13" dirty="0">
                <a:latin typeface="Calibri"/>
                <a:cs typeface="Calibri"/>
              </a:rPr>
              <a:t>where code </a:t>
            </a:r>
            <a:r>
              <a:rPr sz="2400" dirty="0">
                <a:latin typeface="Calibri"/>
                <a:cs typeface="Calibri"/>
              </a:rPr>
              <a:t>is in memory </a:t>
            </a:r>
            <a:r>
              <a:rPr sz="2400" spc="-7" dirty="0">
                <a:latin typeface="Calibri"/>
                <a:cs typeface="Calibri"/>
              </a:rPr>
              <a:t>with</a:t>
            </a:r>
            <a:r>
              <a:rPr sz="2400" spc="147" dirty="0">
                <a:latin typeface="Calibri"/>
                <a:cs typeface="Calibri"/>
              </a:rPr>
              <a:t> </a:t>
            </a:r>
            <a:r>
              <a:rPr sz="2400" b="1" spc="-7" dirty="0">
                <a:latin typeface="Courier New"/>
                <a:cs typeface="Courier New"/>
              </a:rPr>
              <a:t>jal</a:t>
            </a:r>
            <a:r>
              <a:rPr sz="2400" spc="-7" dirty="0">
                <a:latin typeface="Calibri"/>
                <a:cs typeface="Calibri"/>
              </a:rPr>
              <a:t>!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74829" y="120454"/>
            <a:ext cx="8370147" cy="67289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4267" b="1" spc="-40" dirty="0"/>
              <a:t>Instruction </a:t>
            </a:r>
            <a:r>
              <a:rPr sz="4267" b="1" spc="7" dirty="0"/>
              <a:t>Support </a:t>
            </a:r>
            <a:r>
              <a:rPr sz="4267" b="1" spc="-20" dirty="0"/>
              <a:t>for </a:t>
            </a:r>
            <a:r>
              <a:rPr sz="4267" b="1" spc="-40" dirty="0"/>
              <a:t>Functions</a:t>
            </a:r>
            <a:r>
              <a:rPr sz="4267" b="1" spc="-387" dirty="0"/>
              <a:t> </a:t>
            </a:r>
            <a:r>
              <a:rPr sz="4267" b="1" spc="-60" dirty="0"/>
              <a:t>(4/4)</a:t>
            </a:r>
            <a:endParaRPr sz="4267" b="1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5C0C9AB-0440-4FB9-9507-4F8870B4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663A-60DD-47FA-8674-7B5875B4ED25}" type="datetime1">
              <a:rPr lang="en-US" smtClean="0"/>
              <a:t>4/20/2021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ED6264-4442-4AA1-B11B-7E2C209A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4829" y="976562"/>
            <a:ext cx="9703581" cy="46288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25016" marR="1465543" indent="-425016">
              <a:lnSpc>
                <a:spcPct val="125000"/>
              </a:lnSpc>
              <a:spcBef>
                <a:spcPts val="133"/>
              </a:spcBef>
              <a:buClr>
                <a:srgbClr val="E3DDD2"/>
              </a:buClr>
              <a:buSzPct val="95000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2667" spc="-33" dirty="0">
                <a:latin typeface="Calibri"/>
                <a:cs typeface="Calibri"/>
              </a:rPr>
              <a:t>Invoke </a:t>
            </a:r>
            <a:r>
              <a:rPr sz="2667" spc="-7" dirty="0">
                <a:latin typeface="Calibri"/>
                <a:cs typeface="Calibri"/>
              </a:rPr>
              <a:t>function</a:t>
            </a:r>
            <a:r>
              <a:rPr sz="2667" i="1" spc="-7" dirty="0">
                <a:latin typeface="Calibri"/>
                <a:cs typeface="Calibri"/>
              </a:rPr>
              <a:t>: jump and link </a:t>
            </a:r>
            <a:r>
              <a:rPr sz="2667" spc="-13" dirty="0">
                <a:latin typeface="Calibri"/>
                <a:cs typeface="Calibri"/>
              </a:rPr>
              <a:t>instruction </a:t>
            </a:r>
            <a:r>
              <a:rPr sz="2667" spc="-7" dirty="0">
                <a:latin typeface="Calibri"/>
                <a:cs typeface="Calibri"/>
              </a:rPr>
              <a:t>(</a:t>
            </a:r>
            <a:r>
              <a:rPr sz="2667" b="1" spc="-7" dirty="0">
                <a:latin typeface="Courier New"/>
                <a:cs typeface="Courier New"/>
              </a:rPr>
              <a:t>jal</a:t>
            </a:r>
            <a:r>
              <a:rPr sz="2667" spc="-7" dirty="0">
                <a:latin typeface="Calibri"/>
                <a:cs typeface="Calibri"/>
              </a:rPr>
              <a:t>)  </a:t>
            </a:r>
            <a:r>
              <a:rPr sz="2667" spc="-13" dirty="0">
                <a:latin typeface="Calibri"/>
                <a:cs typeface="Calibri"/>
              </a:rPr>
              <a:t>(really </a:t>
            </a:r>
            <a:r>
              <a:rPr sz="2667" spc="-7" dirty="0">
                <a:latin typeface="Calibri"/>
                <a:cs typeface="Calibri"/>
              </a:rPr>
              <a:t>should be </a:t>
            </a:r>
            <a:r>
              <a:rPr sz="2667" b="1" spc="-7" dirty="0">
                <a:latin typeface="Courier New"/>
                <a:cs typeface="Courier New"/>
              </a:rPr>
              <a:t>laj</a:t>
            </a:r>
            <a:r>
              <a:rPr sz="2667" b="1" spc="-960" dirty="0">
                <a:latin typeface="Courier New"/>
                <a:cs typeface="Courier New"/>
              </a:rPr>
              <a:t> </a:t>
            </a:r>
            <a:r>
              <a:rPr sz="2667" i="1" spc="-7" dirty="0">
                <a:latin typeface="Calibri"/>
                <a:cs typeface="Calibri"/>
              </a:rPr>
              <a:t>“link and jump”</a:t>
            </a:r>
            <a:r>
              <a:rPr sz="2667" spc="-7" dirty="0">
                <a:latin typeface="Calibri"/>
                <a:cs typeface="Calibri"/>
              </a:rPr>
              <a:t>)</a:t>
            </a:r>
            <a:endParaRPr sz="2667" dirty="0">
              <a:latin typeface="Calibri"/>
              <a:cs typeface="Calibri"/>
            </a:endParaRPr>
          </a:p>
          <a:p>
            <a:pPr marL="816166" marR="1540048" lvl="1" indent="-340351">
              <a:spcBef>
                <a:spcPts val="653"/>
              </a:spcBef>
              <a:buSzPct val="90625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133" spc="-7" dirty="0">
                <a:latin typeface="Calibri"/>
                <a:cs typeface="Calibri"/>
              </a:rPr>
              <a:t>“link” means </a:t>
            </a:r>
            <a:r>
              <a:rPr sz="2133" spc="-20" dirty="0">
                <a:latin typeface="Calibri"/>
                <a:cs typeface="Calibri"/>
              </a:rPr>
              <a:t>form </a:t>
            </a:r>
            <a:r>
              <a:rPr sz="2133" dirty="0">
                <a:latin typeface="Calibri"/>
                <a:cs typeface="Calibri"/>
              </a:rPr>
              <a:t>an </a:t>
            </a:r>
            <a:r>
              <a:rPr sz="2133" i="1" spc="-7" dirty="0">
                <a:latin typeface="Calibri"/>
                <a:cs typeface="Calibri"/>
              </a:rPr>
              <a:t>address </a:t>
            </a:r>
            <a:r>
              <a:rPr sz="2133" dirty="0">
                <a:latin typeface="Calibri"/>
                <a:cs typeface="Calibri"/>
              </a:rPr>
              <a:t>or </a:t>
            </a:r>
            <a:r>
              <a:rPr sz="2133" i="1" spc="-7" dirty="0">
                <a:latin typeface="Calibri"/>
                <a:cs typeface="Calibri"/>
              </a:rPr>
              <a:t>link </a:t>
            </a:r>
            <a:r>
              <a:rPr sz="2133" spc="-13" dirty="0">
                <a:latin typeface="Calibri"/>
                <a:cs typeface="Calibri"/>
              </a:rPr>
              <a:t>that </a:t>
            </a:r>
            <a:r>
              <a:rPr sz="2133" spc="-7" dirty="0">
                <a:latin typeface="Calibri"/>
                <a:cs typeface="Calibri"/>
              </a:rPr>
              <a:t>points </a:t>
            </a:r>
            <a:r>
              <a:rPr sz="2133" spc="-20" dirty="0">
                <a:latin typeface="Calibri"/>
                <a:cs typeface="Calibri"/>
              </a:rPr>
              <a:t>to  </a:t>
            </a:r>
            <a:r>
              <a:rPr sz="2133" spc="-7" dirty="0">
                <a:latin typeface="Calibri"/>
                <a:cs typeface="Calibri"/>
              </a:rPr>
              <a:t>calling </a:t>
            </a:r>
            <a:r>
              <a:rPr sz="2133" spc="-13" dirty="0">
                <a:latin typeface="Calibri"/>
                <a:cs typeface="Calibri"/>
              </a:rPr>
              <a:t>site </a:t>
            </a:r>
            <a:r>
              <a:rPr sz="2133" spc="-20" dirty="0">
                <a:latin typeface="Calibri"/>
                <a:cs typeface="Calibri"/>
              </a:rPr>
              <a:t>to </a:t>
            </a:r>
            <a:r>
              <a:rPr sz="2133" spc="-7" dirty="0">
                <a:latin typeface="Calibri"/>
                <a:cs typeface="Calibri"/>
              </a:rPr>
              <a:t>allow function </a:t>
            </a:r>
            <a:r>
              <a:rPr sz="2133" spc="-20" dirty="0">
                <a:latin typeface="Calibri"/>
                <a:cs typeface="Calibri"/>
              </a:rPr>
              <a:t>to </a:t>
            </a:r>
            <a:r>
              <a:rPr sz="2133" spc="-13" dirty="0">
                <a:latin typeface="Calibri"/>
                <a:cs typeface="Calibri"/>
              </a:rPr>
              <a:t>return </a:t>
            </a:r>
            <a:r>
              <a:rPr sz="2133" spc="-20" dirty="0">
                <a:latin typeface="Calibri"/>
                <a:cs typeface="Calibri"/>
              </a:rPr>
              <a:t>to </a:t>
            </a:r>
            <a:r>
              <a:rPr sz="2133" spc="-13" dirty="0">
                <a:latin typeface="Calibri"/>
                <a:cs typeface="Calibri"/>
              </a:rPr>
              <a:t>proper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address</a:t>
            </a:r>
            <a:endParaRPr sz="2133" dirty="0">
              <a:latin typeface="Calibri"/>
              <a:cs typeface="Calibri"/>
            </a:endParaRPr>
          </a:p>
          <a:p>
            <a:pPr marL="816166" marR="6773" lvl="1" indent="-340351">
              <a:spcBef>
                <a:spcPts val="553"/>
              </a:spcBef>
              <a:buSzPct val="88888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400" spc="-7" dirty="0">
                <a:latin typeface="Calibri"/>
                <a:cs typeface="Calibri"/>
              </a:rPr>
              <a:t>Jumps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7" dirty="0">
                <a:latin typeface="Calibri"/>
                <a:cs typeface="Calibri"/>
              </a:rPr>
              <a:t>address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7" dirty="0">
                <a:latin typeface="Calibri"/>
                <a:cs typeface="Calibri"/>
              </a:rPr>
              <a:t>simultaneously </a:t>
            </a:r>
            <a:r>
              <a:rPr sz="2400" spc="-20" dirty="0">
                <a:latin typeface="Calibri"/>
                <a:cs typeface="Calibri"/>
              </a:rPr>
              <a:t>saves </a:t>
            </a:r>
            <a:r>
              <a:rPr sz="2400" spc="-7" dirty="0">
                <a:latin typeface="Calibri"/>
                <a:cs typeface="Calibri"/>
              </a:rPr>
              <a:t>the address of the  </a:t>
            </a:r>
            <a:r>
              <a:rPr sz="2400" u="sng" spc="-13" dirty="0">
                <a:uFill>
                  <a:solidFill>
                    <a:srgbClr val="C5DBC3"/>
                  </a:solidFill>
                </a:uFill>
                <a:latin typeface="Calibri"/>
                <a:cs typeface="Calibri"/>
              </a:rPr>
              <a:t>following</a:t>
            </a:r>
            <a:r>
              <a:rPr sz="2400" spc="-13" dirty="0">
                <a:latin typeface="Calibri"/>
                <a:cs typeface="Calibri"/>
              </a:rPr>
              <a:t> </a:t>
            </a:r>
            <a:r>
              <a:rPr sz="2400" spc="-7" dirty="0">
                <a:latin typeface="Calibri"/>
                <a:cs typeface="Calibri"/>
              </a:rPr>
              <a:t>instruction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20" dirty="0">
                <a:latin typeface="Calibri"/>
                <a:cs typeface="Calibri"/>
              </a:rPr>
              <a:t>register</a:t>
            </a:r>
            <a:r>
              <a:rPr sz="2400" spc="33" dirty="0">
                <a:latin typeface="Calibri"/>
                <a:cs typeface="Calibri"/>
              </a:rPr>
              <a:t> </a:t>
            </a:r>
            <a:r>
              <a:rPr sz="2400" spc="-47" dirty="0">
                <a:latin typeface="Calibri"/>
                <a:cs typeface="Calibri"/>
              </a:rPr>
              <a:t>ra</a:t>
            </a:r>
            <a:endParaRPr sz="2400" dirty="0">
              <a:latin typeface="Calibri"/>
              <a:cs typeface="Calibri"/>
            </a:endParaRPr>
          </a:p>
          <a:p>
            <a:pPr marL="1153978">
              <a:spcBef>
                <a:spcPts val="1080"/>
              </a:spcBef>
            </a:pPr>
            <a:r>
              <a:rPr sz="2667" b="1" spc="-7" dirty="0">
                <a:latin typeface="Courier New"/>
                <a:cs typeface="Courier New"/>
              </a:rPr>
              <a:t>jal</a:t>
            </a:r>
            <a:r>
              <a:rPr sz="2667" b="1" spc="-13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FunctionLabel</a:t>
            </a:r>
            <a:endParaRPr sz="2667" dirty="0">
              <a:latin typeface="Courier New"/>
              <a:cs typeface="Courier New"/>
            </a:endParaRPr>
          </a:p>
          <a:p>
            <a:pPr marL="425016" indent="-408930">
              <a:spcBef>
                <a:spcPts val="1007"/>
              </a:spcBef>
              <a:buClr>
                <a:srgbClr val="E3DDD2"/>
              </a:buClr>
              <a:buSzPct val="95000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2667" spc="-20" dirty="0">
                <a:latin typeface="Calibri"/>
                <a:cs typeface="Calibri"/>
              </a:rPr>
              <a:t>Return </a:t>
            </a:r>
            <a:r>
              <a:rPr sz="2667" spc="-13" dirty="0">
                <a:latin typeface="Calibri"/>
                <a:cs typeface="Calibri"/>
              </a:rPr>
              <a:t>from </a:t>
            </a:r>
            <a:r>
              <a:rPr sz="2667" spc="-7" dirty="0">
                <a:latin typeface="Calibri"/>
                <a:cs typeface="Calibri"/>
              </a:rPr>
              <a:t>function: </a:t>
            </a:r>
            <a:r>
              <a:rPr sz="2667" i="1" spc="-7" dirty="0">
                <a:latin typeface="Calibri"/>
                <a:cs typeface="Calibri"/>
              </a:rPr>
              <a:t>jump </a:t>
            </a:r>
            <a:r>
              <a:rPr sz="2667" i="1" spc="-20" dirty="0">
                <a:latin typeface="Calibri"/>
                <a:cs typeface="Calibri"/>
              </a:rPr>
              <a:t>register </a:t>
            </a:r>
            <a:r>
              <a:rPr sz="2667" spc="-13" dirty="0">
                <a:latin typeface="Calibri"/>
                <a:cs typeface="Calibri"/>
              </a:rPr>
              <a:t>instruction</a:t>
            </a:r>
            <a:r>
              <a:rPr sz="2667" spc="12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(</a:t>
            </a:r>
            <a:r>
              <a:rPr sz="2667" b="1" spc="-7" dirty="0">
                <a:latin typeface="Courier New"/>
                <a:cs typeface="Courier New"/>
              </a:rPr>
              <a:t>jr</a:t>
            </a:r>
            <a:r>
              <a:rPr sz="2667" spc="-7" dirty="0">
                <a:latin typeface="Calibri"/>
                <a:cs typeface="Calibri"/>
              </a:rPr>
              <a:t>)</a:t>
            </a:r>
            <a:endParaRPr sz="2667" dirty="0">
              <a:latin typeface="Calibri"/>
              <a:cs typeface="Calibri"/>
            </a:endParaRPr>
          </a:p>
          <a:p>
            <a:pPr marL="816166" lvl="1" indent="-341197">
              <a:spcBef>
                <a:spcPts val="600"/>
              </a:spcBef>
              <a:buSzPct val="88888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400" spc="-7" dirty="0">
                <a:latin typeface="Calibri"/>
                <a:cs typeface="Calibri"/>
              </a:rPr>
              <a:t>Unconditional </a:t>
            </a:r>
            <a:r>
              <a:rPr sz="2400" dirty="0">
                <a:latin typeface="Calibri"/>
                <a:cs typeface="Calibri"/>
              </a:rPr>
              <a:t>jump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7" dirty="0">
                <a:latin typeface="Calibri"/>
                <a:cs typeface="Calibri"/>
              </a:rPr>
              <a:t>address specified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3" dirty="0">
                <a:latin typeface="Calibri"/>
                <a:cs typeface="Calibri"/>
              </a:rPr>
              <a:t>register: </a:t>
            </a:r>
            <a:r>
              <a:rPr sz="2667" b="1" spc="-7" dirty="0">
                <a:latin typeface="Courier New"/>
                <a:cs typeface="Courier New"/>
              </a:rPr>
              <a:t>jr</a:t>
            </a:r>
            <a:r>
              <a:rPr sz="2667" b="1" spc="113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ra</a:t>
            </a:r>
            <a:endParaRPr sz="2667" dirty="0">
              <a:latin typeface="Courier New"/>
              <a:cs typeface="Courier New"/>
            </a:endParaRPr>
          </a:p>
          <a:p>
            <a:pPr marL="816166" lvl="1" indent="-341197">
              <a:spcBef>
                <a:spcPts val="645"/>
              </a:spcBef>
              <a:buSzPct val="88888"/>
              <a:buFont typeface="Wingdings"/>
              <a:buChar char=""/>
              <a:tabLst>
                <a:tab pos="816166" algn="l"/>
                <a:tab pos="817013" algn="l"/>
                <a:tab pos="4674330" algn="l"/>
              </a:tabLst>
            </a:pPr>
            <a:r>
              <a:rPr sz="2400" spc="-7" dirty="0">
                <a:latin typeface="Calibri"/>
                <a:cs typeface="Calibri"/>
              </a:rPr>
              <a:t>Assembler shorthand:</a:t>
            </a:r>
            <a:r>
              <a:rPr sz="2400" spc="33" dirty="0">
                <a:latin typeface="Calibri"/>
                <a:cs typeface="Calibri"/>
              </a:rPr>
              <a:t> </a:t>
            </a:r>
            <a:r>
              <a:rPr sz="2400" b="1" spc="-7" dirty="0">
                <a:latin typeface="Courier New"/>
                <a:cs typeface="Courier New"/>
              </a:rPr>
              <a:t>ret</a:t>
            </a:r>
            <a:r>
              <a:rPr sz="2400" b="1" spc="7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alibri"/>
                <a:cs typeface="Calibri"/>
              </a:rPr>
              <a:t>=	</a:t>
            </a:r>
            <a:r>
              <a:rPr sz="2400" b="1" spc="-7" dirty="0">
                <a:latin typeface="Courier New"/>
                <a:cs typeface="Courier New"/>
              </a:rPr>
              <a:t>jr</a:t>
            </a:r>
            <a:r>
              <a:rPr sz="2400" b="1" spc="-33" dirty="0">
                <a:latin typeface="Courier New"/>
                <a:cs typeface="Courier New"/>
              </a:rPr>
              <a:t> </a:t>
            </a:r>
            <a:r>
              <a:rPr sz="2400" b="1" spc="-7" dirty="0">
                <a:latin typeface="Courier New"/>
                <a:cs typeface="Courier New"/>
              </a:rPr>
              <a:t>ra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4829" y="120454"/>
            <a:ext cx="7003627" cy="67289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4267" b="1" spc="-67" dirty="0"/>
              <a:t>RISC-V </a:t>
            </a:r>
            <a:r>
              <a:rPr sz="4267" b="1" spc="-53" dirty="0"/>
              <a:t>Function </a:t>
            </a:r>
            <a:r>
              <a:rPr sz="4267" b="1" spc="20" dirty="0"/>
              <a:t>Call</a:t>
            </a:r>
            <a:r>
              <a:rPr sz="4267" b="1" spc="-253" dirty="0"/>
              <a:t> </a:t>
            </a:r>
            <a:r>
              <a:rPr sz="4267" b="1" spc="-33" dirty="0"/>
              <a:t>Instructions</a:t>
            </a:r>
            <a:endParaRPr sz="4267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4F276AB-1A90-4B62-AE17-D534147B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3EC-DF41-4C23-BE46-CB2055F62536}" type="datetime1">
              <a:rPr lang="en-US" smtClean="0"/>
              <a:t>4/20/2021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D5C82-625F-4D2C-A107-F0088AC2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0230" y="1270851"/>
            <a:ext cx="524510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27" dirty="0">
                <a:latin typeface="Calibri"/>
                <a:cs typeface="Calibri"/>
              </a:rPr>
              <a:t>Actually, </a:t>
            </a:r>
            <a:r>
              <a:rPr sz="3200" spc="-7" dirty="0">
                <a:latin typeface="Calibri"/>
                <a:cs typeface="Calibri"/>
              </a:rPr>
              <a:t>only </a:t>
            </a:r>
            <a:r>
              <a:rPr sz="3200" spc="-13" dirty="0">
                <a:latin typeface="Calibri"/>
                <a:cs typeface="Calibri"/>
              </a:rPr>
              <a:t>two</a:t>
            </a:r>
            <a:r>
              <a:rPr sz="3200" spc="-67" dirty="0">
                <a:latin typeface="Calibri"/>
                <a:cs typeface="Calibri"/>
              </a:rPr>
              <a:t> </a:t>
            </a:r>
            <a:r>
              <a:rPr sz="3200" spc="-7" dirty="0">
                <a:latin typeface="Calibri"/>
                <a:cs typeface="Calibri"/>
              </a:rPr>
              <a:t>instructions: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54015"/>
              </p:ext>
            </p:extLst>
          </p:nvPr>
        </p:nvGraphicFramePr>
        <p:xfrm>
          <a:off x="1274830" y="1920150"/>
          <a:ext cx="8572500" cy="1058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6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2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188">
                <a:tc>
                  <a:txBody>
                    <a:bodyPr/>
                    <a:lstStyle/>
                    <a:p>
                      <a:pPr marL="337820" indent="-306705">
                        <a:lnSpc>
                          <a:spcPts val="2530"/>
                        </a:lnSpc>
                        <a:buClr>
                          <a:srgbClr val="E3DDD2"/>
                        </a:buClr>
                        <a:buSzPct val="93750"/>
                        <a:buFont typeface="Wingdings"/>
                        <a:buChar char=""/>
                        <a:tabLst>
                          <a:tab pos="337820" algn="l"/>
                          <a:tab pos="338455" algn="l"/>
                        </a:tabLst>
                      </a:pPr>
                      <a:r>
                        <a:rPr sz="3200" b="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jal</a:t>
                      </a:r>
                      <a:endParaRPr sz="32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2530"/>
                        </a:lnSpc>
                      </a:pPr>
                      <a:r>
                        <a:rPr sz="3200" b="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rd,</a:t>
                      </a:r>
                      <a:endParaRPr sz="3200" b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530"/>
                        </a:lnSpc>
                      </a:pPr>
                      <a:r>
                        <a:rPr sz="3200" b="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Label</a:t>
                      </a:r>
                      <a:r>
                        <a:rPr sz="3200" b="0" spc="-93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– </a:t>
                      </a:r>
                      <a:r>
                        <a:rPr sz="3200" b="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jump-and-link</a:t>
                      </a:r>
                      <a:endParaRPr sz="3200" b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88">
                <a:tc>
                  <a:txBody>
                    <a:bodyPr/>
                    <a:lstStyle/>
                    <a:p>
                      <a:pPr marL="337820" indent="-306705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E3DDD2"/>
                        </a:buClr>
                        <a:buSzPct val="93750"/>
                        <a:buFont typeface="Wingdings"/>
                        <a:buChar char=""/>
                        <a:tabLst>
                          <a:tab pos="337820" algn="l"/>
                          <a:tab pos="338455" algn="l"/>
                        </a:tabLst>
                      </a:pPr>
                      <a:r>
                        <a:rPr sz="3200" b="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jalr</a:t>
                      </a:r>
                      <a:endParaRPr sz="32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847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200" b="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rd,</a:t>
                      </a:r>
                      <a:endParaRPr sz="3200" b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847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200" b="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rs, imm </a:t>
                      </a:r>
                      <a:r>
                        <a:rPr sz="32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– </a:t>
                      </a:r>
                      <a:r>
                        <a:rPr sz="3200" b="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jump-and-link</a:t>
                      </a:r>
                      <a:r>
                        <a:rPr sz="3200" b="0" spc="-7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0" spc="-1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register</a:t>
                      </a:r>
                      <a:endParaRPr sz="3200" b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47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00230" y="3515195"/>
            <a:ext cx="6940127" cy="1202038"/>
          </a:xfrm>
          <a:prstGeom prst="rect">
            <a:avLst/>
          </a:prstGeom>
        </p:spPr>
        <p:txBody>
          <a:bodyPr vert="horz" wrap="square" lIns="0" tIns="113453" rIns="0" bIns="0" rtlCol="0">
            <a:spAutoFit/>
          </a:bodyPr>
          <a:lstStyle/>
          <a:p>
            <a:pPr marL="16933">
              <a:spcBef>
                <a:spcPts val="893"/>
              </a:spcBef>
            </a:pPr>
            <a:r>
              <a:rPr sz="3200" spc="-7" dirty="0">
                <a:latin typeface="Courier New"/>
                <a:cs typeface="Courier New"/>
              </a:rPr>
              <a:t>j, jr </a:t>
            </a:r>
            <a:r>
              <a:rPr sz="3200" spc="-7" dirty="0">
                <a:latin typeface="Calibri"/>
                <a:cs typeface="Calibri"/>
              </a:rPr>
              <a:t>and </a:t>
            </a:r>
            <a:r>
              <a:rPr sz="3200" spc="-7" dirty="0">
                <a:latin typeface="Courier New"/>
                <a:cs typeface="Courier New"/>
              </a:rPr>
              <a:t>ret</a:t>
            </a:r>
            <a:r>
              <a:rPr sz="3200" spc="-1192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alibri"/>
                <a:cs typeface="Calibri"/>
              </a:rPr>
              <a:t>are </a:t>
            </a:r>
            <a:r>
              <a:rPr sz="3200" spc="-13" dirty="0">
                <a:latin typeface="Calibri"/>
                <a:cs typeface="Calibri"/>
              </a:rPr>
              <a:t>pseudoinstructions!</a:t>
            </a:r>
            <a:endParaRPr sz="3200" dirty="0">
              <a:latin typeface="Calibri"/>
              <a:cs typeface="Calibri"/>
            </a:endParaRPr>
          </a:p>
          <a:p>
            <a:pPr marL="425016" indent="-408930">
              <a:spcBef>
                <a:spcPts val="760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25016" algn="l"/>
                <a:tab pos="425863" algn="l"/>
                <a:tab pos="1641646" algn="l"/>
                <a:tab pos="2859122" algn="l"/>
              </a:tabLst>
            </a:pPr>
            <a:r>
              <a:rPr sz="3200" spc="-7" dirty="0">
                <a:latin typeface="Courier New"/>
                <a:cs typeface="Courier New"/>
              </a:rPr>
              <a:t>j:	jal	x0,</a:t>
            </a:r>
            <a:r>
              <a:rPr sz="3200" spc="-40" dirty="0">
                <a:latin typeface="Courier New"/>
                <a:cs typeface="Courier New"/>
              </a:rPr>
              <a:t> </a:t>
            </a:r>
            <a:r>
              <a:rPr sz="3200" spc="-7" dirty="0">
                <a:latin typeface="Courier New"/>
                <a:cs typeface="Courier New"/>
              </a:rPr>
              <a:t>Label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34284" y="191624"/>
            <a:ext cx="7106073" cy="67289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4267" b="1" spc="80" dirty="0"/>
              <a:t>Summary </a:t>
            </a:r>
            <a:r>
              <a:rPr sz="4267" b="1" spc="40" dirty="0"/>
              <a:t>of </a:t>
            </a:r>
            <a:r>
              <a:rPr sz="4267" b="1" spc="-40" dirty="0"/>
              <a:t>Instruction</a:t>
            </a:r>
            <a:r>
              <a:rPr sz="4267" b="1" spc="-527" dirty="0"/>
              <a:t> </a:t>
            </a:r>
            <a:r>
              <a:rPr sz="4267" b="1" spc="7" dirty="0"/>
              <a:t>Support</a:t>
            </a:r>
            <a:endParaRPr sz="4267" b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F554850-8D59-475E-8D86-62C12179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47EC-25B8-4486-81FB-C245F603E6A9}" type="datetime1">
              <a:rPr lang="en-US" smtClean="0"/>
              <a:t>4/20/2021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98E9D-F943-4E7C-AB09-79382934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6E96-2A7C-44F9-956A-A0C3CD99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RV32 </a:t>
            </a:r>
            <a:r>
              <a:rPr lang="en-US" sz="4400" b="1" spc="80" dirty="0"/>
              <a:t>So</a:t>
            </a:r>
            <a:r>
              <a:rPr lang="en-US" sz="4400" b="1" spc="-347" dirty="0"/>
              <a:t> </a:t>
            </a:r>
            <a:r>
              <a:rPr lang="en-US" sz="4400" b="1" spc="107" dirty="0"/>
              <a:t>Far…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C2E22-07D2-425A-8DC1-47D31ADE3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530725"/>
          </a:xfrm>
        </p:spPr>
        <p:txBody>
          <a:bodyPr>
            <a:normAutofit/>
          </a:bodyPr>
          <a:lstStyle/>
          <a:p>
            <a:pPr marL="587586" indent="-571500">
              <a:spcBef>
                <a:spcPts val="133"/>
              </a:spcBef>
              <a:buClr>
                <a:srgbClr val="E3DDD2"/>
              </a:buClr>
              <a:buSzPct val="94000"/>
              <a:tabLst>
                <a:tab pos="425016" algn="l"/>
                <a:tab pos="425863" algn="l"/>
              </a:tabLst>
            </a:pPr>
            <a:r>
              <a:rPr lang="en-US" sz="3200" spc="-20" dirty="0">
                <a:latin typeface="Calibri"/>
                <a:cs typeface="Calibri"/>
              </a:rPr>
              <a:t>Add/sub</a:t>
            </a:r>
            <a:endParaRPr lang="en-US" sz="3200" dirty="0">
              <a:latin typeface="Calibri"/>
              <a:cs typeface="Calibri"/>
            </a:endParaRPr>
          </a:p>
          <a:p>
            <a:pPr marL="182870" marR="385224" indent="0">
              <a:lnSpc>
                <a:spcPts val="2133"/>
              </a:lnSpc>
              <a:spcBef>
                <a:spcPts val="180"/>
              </a:spcBef>
              <a:buNone/>
            </a:pPr>
            <a:r>
              <a:rPr lang="en-US" spc="-7" dirty="0">
                <a:latin typeface="Courier New"/>
                <a:cs typeface="Courier New"/>
              </a:rPr>
              <a:t>add </a:t>
            </a:r>
            <a:r>
              <a:rPr lang="en-US" spc="-7" dirty="0" err="1">
                <a:latin typeface="Courier New"/>
                <a:cs typeface="Courier New"/>
              </a:rPr>
              <a:t>rd</a:t>
            </a:r>
            <a:r>
              <a:rPr lang="en-US" spc="-7" dirty="0">
                <a:latin typeface="Courier New"/>
                <a:cs typeface="Courier New"/>
              </a:rPr>
              <a:t>, rs1,</a:t>
            </a:r>
            <a:r>
              <a:rPr lang="en-US" spc="-107" dirty="0">
                <a:latin typeface="Courier New"/>
                <a:cs typeface="Courier New"/>
              </a:rPr>
              <a:t> </a:t>
            </a:r>
            <a:r>
              <a:rPr lang="en-US" spc="-7" dirty="0">
                <a:latin typeface="Courier New"/>
                <a:cs typeface="Courier New"/>
              </a:rPr>
              <a:t>rs2  sub </a:t>
            </a:r>
            <a:r>
              <a:rPr lang="en-US" spc="-7" dirty="0" err="1">
                <a:latin typeface="Courier New"/>
                <a:cs typeface="Courier New"/>
              </a:rPr>
              <a:t>rd</a:t>
            </a:r>
            <a:r>
              <a:rPr lang="en-US" spc="-7" dirty="0">
                <a:latin typeface="Courier New"/>
                <a:cs typeface="Courier New"/>
              </a:rPr>
              <a:t>, rs1,</a:t>
            </a:r>
            <a:r>
              <a:rPr lang="en-US" spc="-107" dirty="0">
                <a:latin typeface="Courier New"/>
                <a:cs typeface="Courier New"/>
              </a:rPr>
              <a:t> </a:t>
            </a:r>
            <a:r>
              <a:rPr lang="en-US" spc="-7" dirty="0">
                <a:latin typeface="Courier New"/>
                <a:cs typeface="Courier New"/>
              </a:rPr>
              <a:t>rs2</a:t>
            </a:r>
            <a:endParaRPr lang="en-US" dirty="0">
              <a:latin typeface="Courier New"/>
              <a:cs typeface="Courier New"/>
            </a:endParaRPr>
          </a:p>
          <a:p>
            <a:pPr marL="587586" indent="-571500">
              <a:spcBef>
                <a:spcPts val="612"/>
              </a:spcBef>
              <a:buClr>
                <a:srgbClr val="E3DDD2"/>
              </a:buClr>
              <a:buSzPct val="94000"/>
              <a:tabLst>
                <a:tab pos="425016" algn="l"/>
                <a:tab pos="425863" algn="l"/>
              </a:tabLst>
            </a:pPr>
            <a:r>
              <a:rPr lang="en-US" sz="3200" spc="-7" dirty="0">
                <a:latin typeface="Calibri"/>
                <a:cs typeface="Calibri"/>
              </a:rPr>
              <a:t>Add</a:t>
            </a:r>
            <a:r>
              <a:rPr lang="en-US" sz="3200" spc="-73" dirty="0">
                <a:latin typeface="Calibri"/>
                <a:cs typeface="Calibri"/>
              </a:rPr>
              <a:t> </a:t>
            </a:r>
            <a:r>
              <a:rPr lang="en-US" sz="3200" spc="-13" dirty="0">
                <a:latin typeface="Calibri"/>
                <a:cs typeface="Calibri"/>
              </a:rPr>
              <a:t>immediate</a:t>
            </a:r>
            <a:endParaRPr lang="en-US" sz="3200" dirty="0">
              <a:latin typeface="Calibri"/>
              <a:cs typeface="Calibri"/>
            </a:endParaRPr>
          </a:p>
          <a:p>
            <a:pPr marL="182870" indent="0">
              <a:spcBef>
                <a:spcPts val="13"/>
              </a:spcBef>
              <a:buNone/>
            </a:pPr>
            <a:r>
              <a:rPr lang="en-US" spc="-7" dirty="0" err="1">
                <a:latin typeface="Courier New"/>
                <a:cs typeface="Courier New"/>
              </a:rPr>
              <a:t>addi</a:t>
            </a:r>
            <a:r>
              <a:rPr lang="en-US" spc="-7" dirty="0">
                <a:latin typeface="Courier New"/>
                <a:cs typeface="Courier New"/>
              </a:rPr>
              <a:t> </a:t>
            </a:r>
            <a:r>
              <a:rPr lang="en-US" spc="-7" dirty="0" err="1">
                <a:latin typeface="Courier New"/>
                <a:cs typeface="Courier New"/>
              </a:rPr>
              <a:t>rd</a:t>
            </a:r>
            <a:r>
              <a:rPr lang="en-US" spc="-7" dirty="0">
                <a:latin typeface="Courier New"/>
                <a:cs typeface="Courier New"/>
              </a:rPr>
              <a:t>, rs1,</a:t>
            </a:r>
            <a:r>
              <a:rPr lang="en-US" spc="-87" dirty="0">
                <a:latin typeface="Courier New"/>
                <a:cs typeface="Courier New"/>
              </a:rPr>
              <a:t> </a:t>
            </a:r>
            <a:r>
              <a:rPr lang="en-US" spc="-7" dirty="0" err="1">
                <a:latin typeface="Courier New"/>
                <a:cs typeface="Courier New"/>
              </a:rPr>
              <a:t>imm</a:t>
            </a:r>
            <a:endParaRPr lang="en-US" dirty="0">
              <a:latin typeface="Courier New"/>
              <a:cs typeface="Courier New"/>
            </a:endParaRPr>
          </a:p>
          <a:p>
            <a:pPr marL="587586" indent="-571500">
              <a:spcBef>
                <a:spcPts val="673"/>
              </a:spcBef>
              <a:buClr>
                <a:srgbClr val="E3DDD2"/>
              </a:buClr>
              <a:buSzPct val="94000"/>
              <a:tabLst>
                <a:tab pos="425016" algn="l"/>
                <a:tab pos="425863" algn="l"/>
              </a:tabLst>
            </a:pPr>
            <a:r>
              <a:rPr lang="en-US" sz="3200" spc="-27" dirty="0">
                <a:latin typeface="Calibri"/>
                <a:cs typeface="Calibri"/>
              </a:rPr>
              <a:t>Load/store</a:t>
            </a:r>
          </a:p>
          <a:p>
            <a:pPr marL="182870" marR="2371454" indent="0">
              <a:spcBef>
                <a:spcPts val="13"/>
              </a:spcBef>
              <a:buNone/>
            </a:pPr>
            <a:r>
              <a:rPr lang="en-US" spc="-7" dirty="0" err="1">
                <a:latin typeface="Courier New"/>
                <a:cs typeface="Courier New"/>
              </a:rPr>
              <a:t>lw</a:t>
            </a:r>
            <a:r>
              <a:rPr lang="en-US" spc="-7" dirty="0">
                <a:latin typeface="Courier New"/>
                <a:cs typeface="Courier New"/>
              </a:rPr>
              <a:t>  </a:t>
            </a:r>
            <a:r>
              <a:rPr lang="en-US" spc="-7" dirty="0" err="1">
                <a:latin typeface="Courier New"/>
                <a:cs typeface="Courier New"/>
              </a:rPr>
              <a:t>lb</a:t>
            </a:r>
            <a:endParaRPr lang="en-US" spc="-7" dirty="0">
              <a:latin typeface="Courier New"/>
              <a:cs typeface="Courier New"/>
            </a:endParaRPr>
          </a:p>
          <a:p>
            <a:pPr marL="182870" indent="0">
              <a:spcBef>
                <a:spcPts val="13"/>
              </a:spcBef>
              <a:buNone/>
            </a:pPr>
            <a:r>
              <a:rPr lang="en-US" spc="-7" dirty="0" err="1">
                <a:latin typeface="Courier New"/>
                <a:cs typeface="Courier New"/>
              </a:rPr>
              <a:t>lbu</a:t>
            </a:r>
            <a:r>
              <a:rPr lang="en-US" spc="-7" dirty="0">
                <a:latin typeface="Courier New"/>
                <a:cs typeface="Courier New"/>
              </a:rPr>
              <a:t> </a:t>
            </a:r>
            <a:r>
              <a:rPr lang="en-US" spc="-7" dirty="0" err="1">
                <a:latin typeface="Courier New"/>
                <a:cs typeface="Courier New"/>
              </a:rPr>
              <a:t>rd</a:t>
            </a:r>
            <a:r>
              <a:rPr lang="en-US" spc="-7" dirty="0">
                <a:latin typeface="Courier New"/>
                <a:cs typeface="Courier New"/>
              </a:rPr>
              <a:t>,</a:t>
            </a:r>
          </a:p>
          <a:p>
            <a:pPr marL="182870" marR="243834" indent="0">
              <a:spcBef>
                <a:spcPts val="13"/>
              </a:spcBef>
              <a:buNone/>
              <a:tabLst>
                <a:tab pos="979569" algn="l"/>
              </a:tabLst>
            </a:pPr>
            <a:r>
              <a:rPr lang="en-US" spc="-7" dirty="0" err="1">
                <a:latin typeface="Courier New"/>
                <a:cs typeface="Courier New"/>
              </a:rPr>
              <a:t>sw</a:t>
            </a:r>
            <a:r>
              <a:rPr lang="en-US" spc="-7" dirty="0">
                <a:latin typeface="Courier New"/>
                <a:cs typeface="Courier New"/>
              </a:rPr>
              <a:t>	rs1, rs2, </a:t>
            </a:r>
            <a:r>
              <a:rPr lang="en-US" spc="-7" dirty="0" err="1">
                <a:latin typeface="Courier New"/>
                <a:cs typeface="Courier New"/>
              </a:rPr>
              <a:t>imm</a:t>
            </a:r>
            <a:r>
              <a:rPr lang="en-US" spc="-7" dirty="0">
                <a:latin typeface="Courier New"/>
                <a:cs typeface="Courier New"/>
              </a:rPr>
              <a:t>  </a:t>
            </a:r>
          </a:p>
          <a:p>
            <a:pPr marL="182870" marR="243834" indent="0">
              <a:spcBef>
                <a:spcPts val="13"/>
              </a:spcBef>
              <a:buNone/>
              <a:tabLst>
                <a:tab pos="979569" algn="l"/>
              </a:tabLst>
            </a:pPr>
            <a:r>
              <a:rPr lang="en-US" spc="-7" dirty="0">
                <a:latin typeface="Courier New"/>
                <a:cs typeface="Courier New"/>
              </a:rPr>
              <a:t>sb	rs1, rs2, </a:t>
            </a:r>
            <a:r>
              <a:rPr lang="en-US" spc="-7" dirty="0" err="1">
                <a:latin typeface="Courier New"/>
                <a:cs typeface="Courier New"/>
              </a:rPr>
              <a:t>imm</a:t>
            </a:r>
            <a:endParaRPr lang="en-US" spc="-7" dirty="0">
              <a:latin typeface="Courier New"/>
              <a:cs typeface="Courier New"/>
            </a:endParaRPr>
          </a:p>
          <a:p>
            <a:pPr marL="640070" marR="243834" indent="-457200">
              <a:lnSpc>
                <a:spcPts val="2133"/>
              </a:lnSpc>
              <a:spcBef>
                <a:spcPts val="100"/>
              </a:spcBef>
              <a:tabLst>
                <a:tab pos="979569" algn="l"/>
              </a:tabLst>
            </a:pPr>
            <a:endParaRPr lang="en-US" sz="3200" dirty="0">
              <a:latin typeface="Courier New"/>
              <a:cs typeface="Courier New"/>
            </a:endParaRPr>
          </a:p>
          <a:p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12752-0AFA-48B7-A285-32451E3E7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329796"/>
          </a:xfrm>
        </p:spPr>
        <p:txBody>
          <a:bodyPr>
            <a:normAutofit/>
          </a:bodyPr>
          <a:lstStyle/>
          <a:p>
            <a:pPr marL="587586" indent="-571500">
              <a:spcBef>
                <a:spcPts val="673"/>
              </a:spcBef>
              <a:buClr>
                <a:srgbClr val="E3DDD2"/>
              </a:buClr>
              <a:buSzPct val="94000"/>
              <a:tabLst>
                <a:tab pos="425016" algn="l"/>
                <a:tab pos="425863" algn="l"/>
              </a:tabLst>
            </a:pPr>
            <a:r>
              <a:rPr lang="en-US" sz="4400" dirty="0">
                <a:latin typeface="Calibri"/>
                <a:cs typeface="Calibri"/>
              </a:rPr>
              <a:t>Branching</a:t>
            </a:r>
          </a:p>
          <a:p>
            <a:pPr marL="182870" marR="385224" indent="0">
              <a:lnSpc>
                <a:spcPts val="2133"/>
              </a:lnSpc>
              <a:spcBef>
                <a:spcPts val="180"/>
              </a:spcBef>
              <a:buNone/>
              <a:tabLst>
                <a:tab pos="979569" algn="l"/>
              </a:tabLst>
            </a:pPr>
            <a:r>
              <a:rPr lang="en-US" spc="-7" dirty="0" err="1">
                <a:latin typeface="Courier New"/>
                <a:cs typeface="Courier New"/>
              </a:rPr>
              <a:t>beq</a:t>
            </a:r>
            <a:r>
              <a:rPr lang="en-US" spc="-7" dirty="0">
                <a:latin typeface="Courier New"/>
                <a:cs typeface="Courier New"/>
              </a:rPr>
              <a:t> rs1, rs2, Label  </a:t>
            </a:r>
          </a:p>
          <a:p>
            <a:pPr marL="182870" marR="385224" indent="0">
              <a:lnSpc>
                <a:spcPts val="2133"/>
              </a:lnSpc>
              <a:spcBef>
                <a:spcPts val="180"/>
              </a:spcBef>
              <a:buNone/>
              <a:tabLst>
                <a:tab pos="979569" algn="l"/>
              </a:tabLst>
            </a:pPr>
            <a:r>
              <a:rPr lang="en-US" spc="-7" dirty="0" err="1">
                <a:latin typeface="Courier New"/>
                <a:cs typeface="Courier New"/>
              </a:rPr>
              <a:t>bne</a:t>
            </a:r>
            <a:r>
              <a:rPr lang="en-US" spc="-7" dirty="0">
                <a:latin typeface="Courier New"/>
                <a:cs typeface="Courier New"/>
              </a:rPr>
              <a:t> rs1, rs2, Label  </a:t>
            </a:r>
          </a:p>
          <a:p>
            <a:pPr marL="182870" marR="385224" indent="0">
              <a:lnSpc>
                <a:spcPts val="2133"/>
              </a:lnSpc>
              <a:spcBef>
                <a:spcPts val="180"/>
              </a:spcBef>
              <a:buNone/>
              <a:tabLst>
                <a:tab pos="979569" algn="l"/>
              </a:tabLst>
            </a:pPr>
            <a:r>
              <a:rPr lang="en-US" spc="-7" dirty="0" err="1">
                <a:latin typeface="Courier New"/>
                <a:cs typeface="Courier New"/>
              </a:rPr>
              <a:t>bge</a:t>
            </a:r>
            <a:r>
              <a:rPr lang="en-US" spc="-7" dirty="0">
                <a:latin typeface="Courier New"/>
                <a:cs typeface="Courier New"/>
              </a:rPr>
              <a:t> rs1, rs2, Label </a:t>
            </a:r>
          </a:p>
          <a:p>
            <a:pPr marL="182870" marR="385224" indent="0">
              <a:lnSpc>
                <a:spcPts val="2133"/>
              </a:lnSpc>
              <a:spcBef>
                <a:spcPts val="180"/>
              </a:spcBef>
              <a:buNone/>
              <a:tabLst>
                <a:tab pos="979569" algn="l"/>
              </a:tabLst>
            </a:pPr>
            <a:r>
              <a:rPr lang="en-US" spc="-7" dirty="0" err="1">
                <a:latin typeface="Courier New"/>
                <a:cs typeface="Courier New"/>
              </a:rPr>
              <a:t>blt</a:t>
            </a:r>
            <a:r>
              <a:rPr lang="en-US" spc="-7" dirty="0">
                <a:latin typeface="Courier New"/>
                <a:cs typeface="Courier New"/>
              </a:rPr>
              <a:t> rs1, rs2, Label  </a:t>
            </a:r>
          </a:p>
          <a:p>
            <a:pPr marL="182870" marR="385224" indent="0">
              <a:lnSpc>
                <a:spcPts val="2133"/>
              </a:lnSpc>
              <a:spcBef>
                <a:spcPts val="180"/>
              </a:spcBef>
              <a:buNone/>
              <a:tabLst>
                <a:tab pos="979569" algn="l"/>
              </a:tabLst>
            </a:pPr>
            <a:r>
              <a:rPr lang="en-US" spc="-7" dirty="0" err="1">
                <a:latin typeface="Courier New"/>
                <a:cs typeface="Courier New"/>
              </a:rPr>
              <a:t>bgeu</a:t>
            </a:r>
            <a:r>
              <a:rPr lang="en-US" spc="-7" dirty="0">
                <a:latin typeface="Courier New"/>
                <a:cs typeface="Courier New"/>
              </a:rPr>
              <a:t> rs1, rs2, Label  </a:t>
            </a:r>
          </a:p>
          <a:p>
            <a:pPr marL="182870" marR="385224" indent="0">
              <a:lnSpc>
                <a:spcPts val="2133"/>
              </a:lnSpc>
              <a:spcBef>
                <a:spcPts val="180"/>
              </a:spcBef>
              <a:buNone/>
              <a:tabLst>
                <a:tab pos="979569" algn="l"/>
              </a:tabLst>
            </a:pPr>
            <a:r>
              <a:rPr lang="en-US" spc="-7" dirty="0" err="1">
                <a:latin typeface="Courier New"/>
                <a:cs typeface="Courier New"/>
              </a:rPr>
              <a:t>bltu</a:t>
            </a:r>
            <a:r>
              <a:rPr lang="en-US" spc="-7" dirty="0">
                <a:latin typeface="Courier New"/>
                <a:cs typeface="Courier New"/>
              </a:rPr>
              <a:t> rs1, rs2, Label   </a:t>
            </a:r>
          </a:p>
          <a:p>
            <a:pPr marL="182870" marR="385224" indent="0">
              <a:lnSpc>
                <a:spcPts val="2133"/>
              </a:lnSpc>
              <a:spcBef>
                <a:spcPts val="180"/>
              </a:spcBef>
              <a:buNone/>
              <a:tabLst>
                <a:tab pos="979569" algn="l"/>
              </a:tabLst>
            </a:pPr>
            <a:r>
              <a:rPr lang="en-US" spc="-7" dirty="0">
                <a:latin typeface="Courier New"/>
                <a:cs typeface="Courier New"/>
              </a:rPr>
              <a:t>j Label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26326-1C03-4D1B-B637-AFBB8BFB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3421-8FD5-43FD-A180-609DA8CF6C6F}" type="datetime1">
              <a:rPr lang="en-US" smtClean="0"/>
              <a:t>4/20/2021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76935-2E18-4F4F-86BF-93BA27F6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73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244" y="303202"/>
            <a:ext cx="7836880" cy="481243"/>
          </a:xfrm>
          <a:prstGeom prst="rect">
            <a:avLst/>
          </a:prstGeom>
        </p:spPr>
        <p:txBody>
          <a:bodyPr vert="horz" wrap="square" lIns="0" tIns="18627" rIns="0" bIns="0" rtlCol="0" anchor="ctr">
            <a:spAutoFit/>
          </a:bodyPr>
          <a:lstStyle/>
          <a:p>
            <a:pPr marL="16933">
              <a:lnSpc>
                <a:spcPts val="3393"/>
              </a:lnSpc>
              <a:spcBef>
                <a:spcPts val="147"/>
              </a:spcBef>
            </a:pPr>
            <a:r>
              <a:rPr lang="en-US" sz="4000" b="1" spc="-67" dirty="0"/>
              <a:t>RISC-V </a:t>
            </a:r>
            <a:r>
              <a:rPr lang="en-US" sz="4000" b="1" spc="-40" dirty="0"/>
              <a:t>Instruction</a:t>
            </a:r>
            <a:r>
              <a:rPr lang="en-US" sz="4000" b="1" spc="-180" dirty="0"/>
              <a:t> </a:t>
            </a:r>
            <a:r>
              <a:rPr lang="en-US" sz="4000" b="1" spc="-20" dirty="0"/>
              <a:t>Representation</a:t>
            </a:r>
            <a:endParaRPr sz="4000" b="1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41540" y="1008053"/>
            <a:ext cx="3467100" cy="685800"/>
          </a:xfrm>
          <a:custGeom>
            <a:avLst/>
            <a:gdLst/>
            <a:ahLst/>
            <a:cxnLst/>
            <a:rect l="l" t="t" r="r" b="b"/>
            <a:pathLst>
              <a:path w="2600325" h="514350">
                <a:moveTo>
                  <a:pt x="2599944" y="0"/>
                </a:moveTo>
                <a:lnTo>
                  <a:pt x="0" y="0"/>
                </a:lnTo>
                <a:lnTo>
                  <a:pt x="0" y="514350"/>
                </a:lnTo>
                <a:lnTo>
                  <a:pt x="2599944" y="514350"/>
                </a:lnTo>
                <a:lnTo>
                  <a:pt x="2599944" y="0"/>
                </a:lnTo>
                <a:close/>
              </a:path>
            </a:pathLst>
          </a:custGeom>
          <a:solidFill>
            <a:srgbClr val="C5DBC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842151" y="1008053"/>
            <a:ext cx="3466253" cy="645712"/>
          </a:xfrm>
          <a:prstGeom prst="rect">
            <a:avLst/>
          </a:prstGeom>
          <a:ln w="28575">
            <a:solidFill>
              <a:srgbClr val="3CA8C8"/>
            </a:solidFill>
          </a:ln>
        </p:spPr>
        <p:txBody>
          <a:bodyPr vert="horz" wrap="square" lIns="0" tIns="3387" rIns="0" bIns="0" rtlCol="0">
            <a:spAutoFit/>
          </a:bodyPr>
          <a:lstStyle/>
          <a:p>
            <a:pPr marL="17780" marR="880511">
              <a:lnSpc>
                <a:spcPts val="2452"/>
              </a:lnSpc>
              <a:spcBef>
                <a:spcPts val="27"/>
              </a:spcBef>
            </a:pPr>
            <a:r>
              <a:rPr sz="2400" b="1" spc="-7" dirty="0">
                <a:solidFill>
                  <a:srgbClr val="394E57"/>
                </a:solidFill>
                <a:latin typeface="Calibri"/>
                <a:cs typeface="Calibri"/>
              </a:rPr>
              <a:t>High </a:t>
            </a:r>
            <a:r>
              <a:rPr sz="2400" b="1" spc="-13" dirty="0">
                <a:solidFill>
                  <a:srgbClr val="394E57"/>
                </a:solidFill>
                <a:latin typeface="Calibri"/>
                <a:cs typeface="Calibri"/>
              </a:rPr>
              <a:t>Level</a:t>
            </a:r>
            <a:r>
              <a:rPr sz="2400" b="1" spc="-113" dirty="0">
                <a:solidFill>
                  <a:srgbClr val="394E57"/>
                </a:solidFill>
                <a:latin typeface="Calibri"/>
                <a:cs typeface="Calibri"/>
              </a:rPr>
              <a:t> </a:t>
            </a:r>
            <a:r>
              <a:rPr sz="2400" b="1" spc="-7" dirty="0">
                <a:solidFill>
                  <a:srgbClr val="394E57"/>
                </a:solidFill>
                <a:latin typeface="Calibri"/>
                <a:cs typeface="Calibri"/>
              </a:rPr>
              <a:t>Language  </a:t>
            </a:r>
            <a:r>
              <a:rPr sz="2400" b="1" spc="-20" dirty="0">
                <a:solidFill>
                  <a:srgbClr val="394E57"/>
                </a:solidFill>
                <a:latin typeface="Calibri"/>
                <a:cs typeface="Calibri"/>
              </a:rPr>
              <a:t>Program </a:t>
            </a:r>
            <a:r>
              <a:rPr sz="2400" b="1" dirty="0">
                <a:solidFill>
                  <a:srgbClr val="394E57"/>
                </a:solidFill>
                <a:latin typeface="Calibri"/>
                <a:cs typeface="Calibri"/>
              </a:rPr>
              <a:t>(e.g.,</a:t>
            </a:r>
            <a:r>
              <a:rPr sz="2400" b="1" spc="-33" dirty="0">
                <a:solidFill>
                  <a:srgbClr val="394E5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94E57"/>
                </a:solidFill>
                <a:latin typeface="Calibri"/>
                <a:cs typeface="Calibri"/>
              </a:rPr>
              <a:t>C)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2151" y="2001701"/>
            <a:ext cx="3466253" cy="644857"/>
          </a:xfrm>
          <a:prstGeom prst="rect">
            <a:avLst/>
          </a:prstGeom>
          <a:solidFill>
            <a:srgbClr val="C5DBC3"/>
          </a:solidFill>
          <a:ln w="28575">
            <a:solidFill>
              <a:srgbClr val="3CA8C8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7780" marR="663770">
              <a:lnSpc>
                <a:spcPts val="2452"/>
              </a:lnSpc>
              <a:spcBef>
                <a:spcPts val="20"/>
              </a:spcBef>
            </a:pPr>
            <a:r>
              <a:rPr sz="2400" b="1" spc="-7" dirty="0">
                <a:solidFill>
                  <a:srgbClr val="394E57"/>
                </a:solidFill>
                <a:latin typeface="Calibri"/>
                <a:cs typeface="Calibri"/>
              </a:rPr>
              <a:t>Assembly Language  </a:t>
            </a:r>
            <a:r>
              <a:rPr sz="2400" b="1" spc="-20" dirty="0">
                <a:solidFill>
                  <a:srgbClr val="394E57"/>
                </a:solidFill>
                <a:latin typeface="Calibri"/>
                <a:cs typeface="Calibri"/>
              </a:rPr>
              <a:t>Program </a:t>
            </a:r>
            <a:r>
              <a:rPr sz="2400" b="1" dirty="0">
                <a:solidFill>
                  <a:srgbClr val="394E57"/>
                </a:solidFill>
                <a:latin typeface="Calibri"/>
                <a:cs typeface="Calibri"/>
              </a:rPr>
              <a:t>(e.g.,</a:t>
            </a:r>
            <a:r>
              <a:rPr sz="2400" b="1" spc="-73" dirty="0">
                <a:solidFill>
                  <a:srgbClr val="394E57"/>
                </a:solidFill>
                <a:latin typeface="Calibri"/>
                <a:cs typeface="Calibri"/>
              </a:rPr>
              <a:t> </a:t>
            </a:r>
            <a:r>
              <a:rPr sz="2400" b="1" spc="-7" dirty="0">
                <a:solidFill>
                  <a:srgbClr val="394E57"/>
                </a:solidFill>
                <a:latin typeface="Calibri"/>
                <a:cs typeface="Calibri"/>
              </a:rPr>
              <a:t>RISC-V)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41540" y="2908988"/>
            <a:ext cx="3467100" cy="692573"/>
          </a:xfrm>
          <a:custGeom>
            <a:avLst/>
            <a:gdLst/>
            <a:ahLst/>
            <a:cxnLst/>
            <a:rect l="l" t="t" r="r" b="b"/>
            <a:pathLst>
              <a:path w="2600325" h="519430">
                <a:moveTo>
                  <a:pt x="2599944" y="0"/>
                </a:moveTo>
                <a:lnTo>
                  <a:pt x="0" y="0"/>
                </a:lnTo>
                <a:lnTo>
                  <a:pt x="0" y="518922"/>
                </a:lnTo>
                <a:lnTo>
                  <a:pt x="2599944" y="518922"/>
                </a:lnTo>
                <a:lnTo>
                  <a:pt x="2599944" y="0"/>
                </a:lnTo>
                <a:close/>
              </a:path>
            </a:pathLst>
          </a:custGeom>
          <a:solidFill>
            <a:srgbClr val="C5DBC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1842151" y="2908988"/>
            <a:ext cx="3466253" cy="645712"/>
          </a:xfrm>
          <a:prstGeom prst="rect">
            <a:avLst/>
          </a:prstGeom>
          <a:ln w="28575">
            <a:solidFill>
              <a:srgbClr val="3CA8C8"/>
            </a:solidFill>
          </a:ln>
        </p:spPr>
        <p:txBody>
          <a:bodyPr vert="horz" wrap="square" lIns="0" tIns="3387" rIns="0" bIns="0" rtlCol="0">
            <a:spAutoFit/>
          </a:bodyPr>
          <a:lstStyle/>
          <a:p>
            <a:pPr marL="17780" marR="1004968">
              <a:lnSpc>
                <a:spcPts val="2452"/>
              </a:lnSpc>
              <a:spcBef>
                <a:spcPts val="27"/>
              </a:spcBef>
            </a:pPr>
            <a:r>
              <a:rPr sz="2400" b="1" spc="-7" dirty="0">
                <a:solidFill>
                  <a:srgbClr val="394E57"/>
                </a:solidFill>
                <a:latin typeface="Calibri"/>
                <a:cs typeface="Calibri"/>
              </a:rPr>
              <a:t>Machine Language  </a:t>
            </a:r>
            <a:r>
              <a:rPr sz="2400" b="1" spc="-20" dirty="0">
                <a:solidFill>
                  <a:srgbClr val="394E57"/>
                </a:solidFill>
                <a:latin typeface="Calibri"/>
                <a:cs typeface="Calibri"/>
              </a:rPr>
              <a:t>Program</a:t>
            </a:r>
            <a:r>
              <a:rPr sz="2400" b="1" spc="-27" dirty="0">
                <a:solidFill>
                  <a:srgbClr val="394E57"/>
                </a:solidFill>
                <a:latin typeface="Calibri"/>
                <a:cs typeface="Calibri"/>
              </a:rPr>
              <a:t> </a:t>
            </a:r>
            <a:r>
              <a:rPr sz="2400" b="1" spc="-7" dirty="0">
                <a:solidFill>
                  <a:srgbClr val="394E57"/>
                </a:solidFill>
                <a:latin typeface="Calibri"/>
                <a:cs typeface="Calibri"/>
              </a:rPr>
              <a:t>(RISC-V)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75933" y="1623748"/>
            <a:ext cx="1781387" cy="396240"/>
            <a:chOff x="2228850" y="1280921"/>
            <a:chExt cx="1336040" cy="297180"/>
          </a:xfrm>
        </p:grpSpPr>
        <p:sp>
          <p:nvSpPr>
            <p:cNvPr id="9" name="object 9"/>
            <p:cNvSpPr/>
            <p:nvPr/>
          </p:nvSpPr>
          <p:spPr>
            <a:xfrm>
              <a:off x="3550158" y="1352550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59">
                  <a:moveTo>
                    <a:pt x="0" y="0"/>
                  </a:moveTo>
                  <a:lnTo>
                    <a:pt x="0" y="225552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8850" y="1280921"/>
              <a:ext cx="188975" cy="18897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544048" y="2600358"/>
            <a:ext cx="1184487" cy="339474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2067" b="1" i="1" spc="13" dirty="0">
                <a:solidFill>
                  <a:srgbClr val="FFFFFF"/>
                </a:solidFill>
                <a:latin typeface="Calibri"/>
                <a:cs typeface="Calibri"/>
              </a:rPr>
              <a:t>Assembl</a:t>
            </a:r>
            <a:r>
              <a:rPr sz="2067" b="1" i="1" spc="7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2067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11231" y="2668450"/>
            <a:ext cx="3674533" cy="1092200"/>
            <a:chOff x="2330323" y="2064448"/>
            <a:chExt cx="2755900" cy="819150"/>
          </a:xfrm>
        </p:grpSpPr>
        <p:sp>
          <p:nvSpPr>
            <p:cNvPr id="13" name="object 13"/>
            <p:cNvSpPr/>
            <p:nvPr/>
          </p:nvSpPr>
          <p:spPr>
            <a:xfrm>
              <a:off x="2336673" y="2771774"/>
              <a:ext cx="2743200" cy="105410"/>
            </a:xfrm>
            <a:custGeom>
              <a:avLst/>
              <a:gdLst/>
              <a:ahLst/>
              <a:cxnLst/>
              <a:rect l="l" t="t" r="r" b="b"/>
              <a:pathLst>
                <a:path w="2743200" h="105410">
                  <a:moveTo>
                    <a:pt x="2743200" y="0"/>
                  </a:moveTo>
                  <a:lnTo>
                    <a:pt x="0" y="0"/>
                  </a:lnTo>
                  <a:lnTo>
                    <a:pt x="0" y="105156"/>
                  </a:lnTo>
                  <a:lnTo>
                    <a:pt x="2743200" y="105156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2336673" y="2771774"/>
              <a:ext cx="2743200" cy="105410"/>
            </a:xfrm>
            <a:custGeom>
              <a:avLst/>
              <a:gdLst/>
              <a:ahLst/>
              <a:cxnLst/>
              <a:rect l="l" t="t" r="r" b="b"/>
              <a:pathLst>
                <a:path w="2743200" h="105410">
                  <a:moveTo>
                    <a:pt x="0" y="0"/>
                  </a:moveTo>
                  <a:lnTo>
                    <a:pt x="2743200" y="0"/>
                  </a:lnTo>
                  <a:lnTo>
                    <a:pt x="2743200" y="105156"/>
                  </a:lnTo>
                  <a:lnTo>
                    <a:pt x="0" y="10515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3CA8C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3578352" y="2078735"/>
              <a:ext cx="0" cy="161290"/>
            </a:xfrm>
            <a:custGeom>
              <a:avLst/>
              <a:gdLst/>
              <a:ahLst/>
              <a:cxnLst/>
              <a:rect l="l" t="t" r="r" b="b"/>
              <a:pathLst>
                <a:path h="161289">
                  <a:moveTo>
                    <a:pt x="0" y="0"/>
                  </a:moveTo>
                  <a:lnTo>
                    <a:pt x="0" y="160782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842151" y="3954454"/>
            <a:ext cx="4482253" cy="645712"/>
          </a:xfrm>
          <a:prstGeom prst="rect">
            <a:avLst/>
          </a:prstGeom>
          <a:solidFill>
            <a:srgbClr val="C5DBC3"/>
          </a:solidFill>
          <a:ln w="28575">
            <a:solidFill>
              <a:srgbClr val="3CA8C8"/>
            </a:solidFill>
          </a:ln>
        </p:spPr>
        <p:txBody>
          <a:bodyPr vert="horz" wrap="square" lIns="0" tIns="3387" rIns="0" bIns="0" rtlCol="0">
            <a:spAutoFit/>
          </a:bodyPr>
          <a:lstStyle/>
          <a:p>
            <a:pPr marL="8466" marR="77045">
              <a:lnSpc>
                <a:spcPts val="2533"/>
              </a:lnSpc>
              <a:spcBef>
                <a:spcPts val="27"/>
              </a:spcBef>
            </a:pPr>
            <a:r>
              <a:rPr sz="2400" b="1" spc="-13" dirty="0">
                <a:solidFill>
                  <a:srgbClr val="394E57"/>
                </a:solidFill>
                <a:latin typeface="Calibri"/>
                <a:cs typeface="Calibri"/>
              </a:rPr>
              <a:t>Hardware Architecture</a:t>
            </a:r>
            <a:r>
              <a:rPr sz="2400" b="1" spc="-120" dirty="0">
                <a:solidFill>
                  <a:srgbClr val="394E57"/>
                </a:solidFill>
                <a:latin typeface="Calibri"/>
                <a:cs typeface="Calibri"/>
              </a:rPr>
              <a:t> </a:t>
            </a:r>
            <a:r>
              <a:rPr sz="2400" b="1" spc="-7" dirty="0">
                <a:solidFill>
                  <a:srgbClr val="394E57"/>
                </a:solidFill>
                <a:latin typeface="Calibri"/>
                <a:cs typeface="Calibri"/>
              </a:rPr>
              <a:t>Description  </a:t>
            </a:r>
            <a:r>
              <a:rPr sz="2400" b="1" dirty="0">
                <a:solidFill>
                  <a:srgbClr val="394E57"/>
                </a:solidFill>
                <a:latin typeface="Calibri"/>
                <a:cs typeface="Calibri"/>
              </a:rPr>
              <a:t>(e.g., </a:t>
            </a:r>
            <a:r>
              <a:rPr sz="2400" b="1" spc="-7" dirty="0">
                <a:solidFill>
                  <a:srgbClr val="394E57"/>
                </a:solidFill>
                <a:latin typeface="Calibri"/>
                <a:cs typeface="Calibri"/>
              </a:rPr>
              <a:t>block</a:t>
            </a:r>
            <a:r>
              <a:rPr sz="2400" b="1" spc="-47" dirty="0">
                <a:solidFill>
                  <a:srgbClr val="394E57"/>
                </a:solidFill>
                <a:latin typeface="Calibri"/>
                <a:cs typeface="Calibri"/>
              </a:rPr>
              <a:t> </a:t>
            </a:r>
            <a:r>
              <a:rPr sz="2400" b="1" spc="-13" dirty="0">
                <a:solidFill>
                  <a:srgbClr val="394E57"/>
                </a:solidFill>
                <a:latin typeface="Calibri"/>
                <a:cs typeface="Calibri"/>
              </a:rPr>
              <a:t>diagrams)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42151" y="4900348"/>
            <a:ext cx="4482253" cy="645712"/>
          </a:xfrm>
          <a:prstGeom prst="rect">
            <a:avLst/>
          </a:prstGeom>
          <a:solidFill>
            <a:srgbClr val="C5DBC3"/>
          </a:solidFill>
          <a:ln w="28575">
            <a:solidFill>
              <a:srgbClr val="3CA8C8"/>
            </a:solidFill>
          </a:ln>
        </p:spPr>
        <p:txBody>
          <a:bodyPr vert="horz" wrap="square" lIns="0" tIns="3387" rIns="0" bIns="0" rtlCol="0">
            <a:spAutoFit/>
          </a:bodyPr>
          <a:lstStyle/>
          <a:p>
            <a:pPr marL="30479" marR="829713">
              <a:lnSpc>
                <a:spcPts val="2533"/>
              </a:lnSpc>
              <a:spcBef>
                <a:spcPts val="27"/>
              </a:spcBef>
            </a:pPr>
            <a:r>
              <a:rPr sz="2400" b="1" spc="-7" dirty="0">
                <a:solidFill>
                  <a:srgbClr val="394E57"/>
                </a:solidFill>
                <a:latin typeface="Calibri"/>
                <a:cs typeface="Calibri"/>
              </a:rPr>
              <a:t>Logic </a:t>
            </a:r>
            <a:r>
              <a:rPr sz="2400" b="1" spc="-13" dirty="0">
                <a:solidFill>
                  <a:srgbClr val="394E57"/>
                </a:solidFill>
                <a:latin typeface="Calibri"/>
                <a:cs typeface="Calibri"/>
              </a:rPr>
              <a:t>Circuit </a:t>
            </a:r>
            <a:r>
              <a:rPr sz="2400" b="1" spc="-7" dirty="0">
                <a:solidFill>
                  <a:srgbClr val="394E57"/>
                </a:solidFill>
                <a:latin typeface="Calibri"/>
                <a:cs typeface="Calibri"/>
              </a:rPr>
              <a:t>Description  </a:t>
            </a:r>
            <a:r>
              <a:rPr sz="2400" b="1" spc="-13" dirty="0">
                <a:solidFill>
                  <a:srgbClr val="394E57"/>
                </a:solidFill>
                <a:latin typeface="Calibri"/>
                <a:cs typeface="Calibri"/>
              </a:rPr>
              <a:t>(Circuit </a:t>
            </a:r>
            <a:r>
              <a:rPr sz="2400" b="1" spc="-7" dirty="0">
                <a:solidFill>
                  <a:srgbClr val="394E57"/>
                </a:solidFill>
                <a:latin typeface="Calibri"/>
                <a:cs typeface="Calibri"/>
              </a:rPr>
              <a:t>Schematic</a:t>
            </a:r>
            <a:r>
              <a:rPr sz="2400" b="1" spc="-47" dirty="0">
                <a:solidFill>
                  <a:srgbClr val="394E57"/>
                </a:solidFill>
                <a:latin typeface="Calibri"/>
                <a:cs typeface="Calibri"/>
              </a:rPr>
              <a:t> </a:t>
            </a:r>
            <a:r>
              <a:rPr sz="2400" b="1" spc="-13" dirty="0">
                <a:solidFill>
                  <a:srgbClr val="394E57"/>
                </a:solidFill>
                <a:latin typeface="Calibri"/>
                <a:cs typeface="Calibri"/>
              </a:rPr>
              <a:t>Diagrams)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79333" y="3751253"/>
            <a:ext cx="0" cy="215053"/>
          </a:xfrm>
          <a:custGeom>
            <a:avLst/>
            <a:gdLst/>
            <a:ahLst/>
            <a:cxnLst/>
            <a:rect l="l" t="t" r="r" b="b"/>
            <a:pathLst>
              <a:path h="161289">
                <a:moveTo>
                  <a:pt x="0" y="0"/>
                </a:moveTo>
                <a:lnTo>
                  <a:pt x="0" y="160782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3479333" y="4665653"/>
            <a:ext cx="0" cy="215053"/>
          </a:xfrm>
          <a:custGeom>
            <a:avLst/>
            <a:gdLst/>
            <a:ahLst/>
            <a:cxnLst/>
            <a:rect l="l" t="t" r="r" b="b"/>
            <a:pathLst>
              <a:path h="161289">
                <a:moveTo>
                  <a:pt x="0" y="0"/>
                </a:moveTo>
                <a:lnTo>
                  <a:pt x="0" y="160782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5635108" y="1883898"/>
            <a:ext cx="280247" cy="812701"/>
          </a:xfrm>
          <a:prstGeom prst="rect">
            <a:avLst/>
          </a:prstGeom>
        </p:spPr>
        <p:txBody>
          <a:bodyPr vert="horz" wrap="square" lIns="0" tIns="85513" rIns="0" bIns="0" rtlCol="0">
            <a:spAutoFit/>
          </a:bodyPr>
          <a:lstStyle/>
          <a:p>
            <a:pPr marL="16933" marR="6773" algn="just">
              <a:lnSpc>
                <a:spcPct val="71900"/>
              </a:lnSpc>
              <a:spcBef>
                <a:spcPts val="673"/>
              </a:spcBef>
            </a:pPr>
            <a:r>
              <a:rPr sz="1600" b="1" spc="7" dirty="0">
                <a:latin typeface="Courier New"/>
                <a:cs typeface="Courier New"/>
              </a:rPr>
              <a:t>lw  lw  sw  sw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71708" y="1883897"/>
            <a:ext cx="1262380" cy="80962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653"/>
              </a:lnSpc>
              <a:spcBef>
                <a:spcPts val="133"/>
              </a:spcBef>
            </a:pPr>
            <a:r>
              <a:rPr sz="1600" b="1" dirty="0">
                <a:latin typeface="Courier New"/>
                <a:cs typeface="Courier New"/>
              </a:rPr>
              <a:t>x3,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0(x10)</a:t>
            </a:r>
            <a:endParaRPr sz="1600">
              <a:latin typeface="Courier New"/>
              <a:cs typeface="Courier New"/>
            </a:endParaRPr>
          </a:p>
          <a:p>
            <a:pPr marL="16933">
              <a:lnSpc>
                <a:spcPts val="1387"/>
              </a:lnSpc>
            </a:pPr>
            <a:r>
              <a:rPr sz="1600" b="1" dirty="0">
                <a:latin typeface="Courier New"/>
                <a:cs typeface="Courier New"/>
              </a:rPr>
              <a:t>x4,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4(x10)</a:t>
            </a:r>
            <a:endParaRPr sz="1600">
              <a:latin typeface="Courier New"/>
              <a:cs typeface="Courier New"/>
            </a:endParaRPr>
          </a:p>
          <a:p>
            <a:pPr marL="16933">
              <a:lnSpc>
                <a:spcPts val="1380"/>
              </a:lnSpc>
            </a:pPr>
            <a:r>
              <a:rPr sz="1600" b="1" dirty="0">
                <a:latin typeface="Courier New"/>
                <a:cs typeface="Courier New"/>
              </a:rPr>
              <a:t>x4,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0(x10)</a:t>
            </a:r>
            <a:endParaRPr sz="1600">
              <a:latin typeface="Courier New"/>
              <a:cs typeface="Courier New"/>
            </a:endParaRPr>
          </a:p>
          <a:p>
            <a:pPr marL="16933">
              <a:lnSpc>
                <a:spcPts val="1647"/>
              </a:lnSpc>
            </a:pPr>
            <a:r>
              <a:rPr sz="1600" b="1" dirty="0">
                <a:latin typeface="Courier New"/>
                <a:cs typeface="Courier New"/>
              </a:rPr>
              <a:t>x3,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4(x10)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960680" y="5656582"/>
            <a:ext cx="1761067" cy="378460"/>
            <a:chOff x="6192410" y="4305546"/>
            <a:chExt cx="1320800" cy="283845"/>
          </a:xfrm>
        </p:grpSpPr>
        <p:sp>
          <p:nvSpPr>
            <p:cNvPr id="23" name="object 23"/>
            <p:cNvSpPr/>
            <p:nvPr/>
          </p:nvSpPr>
          <p:spPr>
            <a:xfrm>
              <a:off x="6343050" y="4326167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5">
                  <a:moveTo>
                    <a:pt x="0" y="0"/>
                  </a:moveTo>
                  <a:lnTo>
                    <a:pt x="227646" y="0"/>
                  </a:lnTo>
                </a:path>
              </a:pathLst>
            </a:custGeom>
            <a:ln w="7745">
              <a:solidFill>
                <a:srgbClr val="D4C7C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6228043" y="4326167"/>
              <a:ext cx="115570" cy="0"/>
            </a:xfrm>
            <a:custGeom>
              <a:avLst/>
              <a:gdLst/>
              <a:ahLst/>
              <a:cxnLst/>
              <a:rect l="l" t="t" r="r" b="b"/>
              <a:pathLst>
                <a:path w="115570">
                  <a:moveTo>
                    <a:pt x="0" y="0"/>
                  </a:moveTo>
                  <a:lnTo>
                    <a:pt x="115189" y="0"/>
                  </a:lnTo>
                </a:path>
              </a:pathLst>
            </a:custGeom>
            <a:ln w="7745">
              <a:solidFill>
                <a:srgbClr val="D4C7C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6196537" y="4309673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0" y="32806"/>
                  </a:moveTo>
                  <a:lnTo>
                    <a:pt x="32781" y="32806"/>
                  </a:lnTo>
                  <a:lnTo>
                    <a:pt x="32781" y="0"/>
                  </a:lnTo>
                  <a:lnTo>
                    <a:pt x="0" y="0"/>
                  </a:lnTo>
                  <a:lnTo>
                    <a:pt x="0" y="32806"/>
                  </a:lnTo>
                  <a:close/>
                </a:path>
              </a:pathLst>
            </a:custGeom>
            <a:ln w="7742">
              <a:solidFill>
                <a:srgbClr val="D4C7C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6198590" y="4311831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20818" y="26746"/>
                  </a:moveTo>
                  <a:lnTo>
                    <a:pt x="5948" y="26746"/>
                  </a:lnTo>
                  <a:lnTo>
                    <a:pt x="0" y="20802"/>
                  </a:lnTo>
                  <a:lnTo>
                    <a:pt x="0" y="13373"/>
                  </a:lnTo>
                  <a:lnTo>
                    <a:pt x="0" y="5943"/>
                  </a:lnTo>
                  <a:lnTo>
                    <a:pt x="5948" y="0"/>
                  </a:lnTo>
                  <a:lnTo>
                    <a:pt x="20818" y="0"/>
                  </a:lnTo>
                  <a:lnTo>
                    <a:pt x="26766" y="5943"/>
                  </a:lnTo>
                  <a:lnTo>
                    <a:pt x="26766" y="20802"/>
                  </a:lnTo>
                  <a:lnTo>
                    <a:pt x="20818" y="267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6198590" y="4311831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0" y="13373"/>
                  </a:moveTo>
                  <a:lnTo>
                    <a:pt x="0" y="5943"/>
                  </a:lnTo>
                  <a:lnTo>
                    <a:pt x="5948" y="0"/>
                  </a:lnTo>
                  <a:lnTo>
                    <a:pt x="13383" y="0"/>
                  </a:lnTo>
                  <a:lnTo>
                    <a:pt x="20818" y="0"/>
                  </a:lnTo>
                  <a:lnTo>
                    <a:pt x="26766" y="5943"/>
                  </a:lnTo>
                  <a:lnTo>
                    <a:pt x="26766" y="13373"/>
                  </a:lnTo>
                  <a:lnTo>
                    <a:pt x="26766" y="20802"/>
                  </a:lnTo>
                  <a:lnTo>
                    <a:pt x="20818" y="26746"/>
                  </a:lnTo>
                  <a:lnTo>
                    <a:pt x="13383" y="26746"/>
                  </a:lnTo>
                  <a:lnTo>
                    <a:pt x="5948" y="26746"/>
                  </a:lnTo>
                  <a:lnTo>
                    <a:pt x="0" y="20802"/>
                  </a:lnTo>
                  <a:lnTo>
                    <a:pt x="0" y="13373"/>
                  </a:lnTo>
                  <a:close/>
                </a:path>
              </a:pathLst>
            </a:custGeom>
            <a:ln w="3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6343050" y="4468328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5">
                  <a:moveTo>
                    <a:pt x="0" y="0"/>
                  </a:moveTo>
                  <a:lnTo>
                    <a:pt x="227646" y="0"/>
                  </a:lnTo>
                </a:path>
              </a:pathLst>
            </a:custGeom>
            <a:ln w="7745">
              <a:solidFill>
                <a:srgbClr val="D4C7C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6229227" y="4468556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113823" y="0"/>
                  </a:lnTo>
                </a:path>
              </a:pathLst>
            </a:custGeom>
            <a:ln w="7745">
              <a:solidFill>
                <a:srgbClr val="D4C7C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6200635" y="4450011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0" y="32806"/>
                  </a:moveTo>
                  <a:lnTo>
                    <a:pt x="32781" y="32806"/>
                  </a:lnTo>
                  <a:lnTo>
                    <a:pt x="32781" y="0"/>
                  </a:lnTo>
                  <a:lnTo>
                    <a:pt x="0" y="0"/>
                  </a:lnTo>
                  <a:lnTo>
                    <a:pt x="0" y="32806"/>
                  </a:lnTo>
                  <a:close/>
                </a:path>
              </a:pathLst>
            </a:custGeom>
            <a:ln w="7742">
              <a:solidFill>
                <a:srgbClr val="D4C7C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6202757" y="4452135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20818" y="26746"/>
                  </a:moveTo>
                  <a:lnTo>
                    <a:pt x="5948" y="26746"/>
                  </a:lnTo>
                  <a:lnTo>
                    <a:pt x="0" y="20802"/>
                  </a:lnTo>
                  <a:lnTo>
                    <a:pt x="0" y="13373"/>
                  </a:lnTo>
                  <a:lnTo>
                    <a:pt x="0" y="5943"/>
                  </a:lnTo>
                  <a:lnTo>
                    <a:pt x="5948" y="0"/>
                  </a:lnTo>
                  <a:lnTo>
                    <a:pt x="20818" y="0"/>
                  </a:lnTo>
                  <a:lnTo>
                    <a:pt x="26766" y="5943"/>
                  </a:lnTo>
                  <a:lnTo>
                    <a:pt x="26766" y="20802"/>
                  </a:lnTo>
                  <a:lnTo>
                    <a:pt x="20818" y="267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6202757" y="4452135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0" y="13373"/>
                  </a:moveTo>
                  <a:lnTo>
                    <a:pt x="0" y="5943"/>
                  </a:lnTo>
                  <a:lnTo>
                    <a:pt x="5948" y="0"/>
                  </a:lnTo>
                  <a:lnTo>
                    <a:pt x="13383" y="0"/>
                  </a:lnTo>
                  <a:lnTo>
                    <a:pt x="20818" y="0"/>
                  </a:lnTo>
                  <a:lnTo>
                    <a:pt x="26766" y="5943"/>
                  </a:lnTo>
                  <a:lnTo>
                    <a:pt x="26766" y="13373"/>
                  </a:lnTo>
                  <a:lnTo>
                    <a:pt x="26766" y="20802"/>
                  </a:lnTo>
                  <a:lnTo>
                    <a:pt x="20818" y="26746"/>
                  </a:lnTo>
                  <a:lnTo>
                    <a:pt x="13383" y="26746"/>
                  </a:lnTo>
                  <a:lnTo>
                    <a:pt x="5948" y="26746"/>
                  </a:lnTo>
                  <a:lnTo>
                    <a:pt x="0" y="20802"/>
                  </a:lnTo>
                  <a:lnTo>
                    <a:pt x="0" y="13373"/>
                  </a:lnTo>
                  <a:close/>
                </a:path>
              </a:pathLst>
            </a:custGeom>
            <a:ln w="3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570697" y="4397248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5">
                  <a:moveTo>
                    <a:pt x="227646" y="0"/>
                  </a:moveTo>
                  <a:lnTo>
                    <a:pt x="0" y="0"/>
                  </a:lnTo>
                </a:path>
              </a:pathLst>
            </a:custGeom>
            <a:ln w="7745">
              <a:solidFill>
                <a:srgbClr val="D4C7C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7367459" y="4572260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113823" y="0"/>
                  </a:lnTo>
                </a:path>
              </a:pathLst>
            </a:custGeom>
            <a:ln w="7745">
              <a:solidFill>
                <a:srgbClr val="D4C7C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7477276" y="4553898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0" y="32806"/>
                  </a:moveTo>
                  <a:lnTo>
                    <a:pt x="32781" y="32806"/>
                  </a:lnTo>
                  <a:lnTo>
                    <a:pt x="32781" y="0"/>
                  </a:lnTo>
                  <a:lnTo>
                    <a:pt x="0" y="0"/>
                  </a:lnTo>
                  <a:lnTo>
                    <a:pt x="0" y="32806"/>
                  </a:lnTo>
                  <a:close/>
                </a:path>
              </a:pathLst>
            </a:custGeom>
            <a:ln w="4554">
              <a:solidFill>
                <a:srgbClr val="D4C7C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7479102" y="4555822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20818" y="26746"/>
                  </a:moveTo>
                  <a:lnTo>
                    <a:pt x="5948" y="26746"/>
                  </a:lnTo>
                  <a:lnTo>
                    <a:pt x="0" y="20802"/>
                  </a:lnTo>
                  <a:lnTo>
                    <a:pt x="0" y="13373"/>
                  </a:lnTo>
                  <a:lnTo>
                    <a:pt x="0" y="5943"/>
                  </a:lnTo>
                  <a:lnTo>
                    <a:pt x="5948" y="0"/>
                  </a:lnTo>
                  <a:lnTo>
                    <a:pt x="20818" y="0"/>
                  </a:lnTo>
                  <a:lnTo>
                    <a:pt x="26766" y="5943"/>
                  </a:lnTo>
                  <a:lnTo>
                    <a:pt x="26766" y="20802"/>
                  </a:lnTo>
                  <a:lnTo>
                    <a:pt x="20818" y="267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7479102" y="4555822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0" y="13373"/>
                  </a:moveTo>
                  <a:lnTo>
                    <a:pt x="0" y="5943"/>
                  </a:lnTo>
                  <a:lnTo>
                    <a:pt x="5948" y="0"/>
                  </a:lnTo>
                  <a:lnTo>
                    <a:pt x="13383" y="0"/>
                  </a:lnTo>
                  <a:lnTo>
                    <a:pt x="20818" y="0"/>
                  </a:lnTo>
                  <a:lnTo>
                    <a:pt x="26766" y="5943"/>
                  </a:lnTo>
                  <a:lnTo>
                    <a:pt x="26766" y="13373"/>
                  </a:lnTo>
                  <a:lnTo>
                    <a:pt x="26766" y="20802"/>
                  </a:lnTo>
                  <a:lnTo>
                    <a:pt x="20818" y="26746"/>
                  </a:lnTo>
                  <a:lnTo>
                    <a:pt x="13383" y="26746"/>
                  </a:lnTo>
                  <a:lnTo>
                    <a:pt x="5948" y="26746"/>
                  </a:lnTo>
                  <a:lnTo>
                    <a:pt x="0" y="20802"/>
                  </a:lnTo>
                  <a:lnTo>
                    <a:pt x="0" y="13373"/>
                  </a:lnTo>
                  <a:close/>
                </a:path>
              </a:pathLst>
            </a:custGeom>
            <a:ln w="3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428836" y="5817346"/>
            <a:ext cx="651933" cy="13935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800" i="1" spc="-7" dirty="0">
                <a:solidFill>
                  <a:srgbClr val="D4C7CE"/>
                </a:solidFill>
                <a:latin typeface="Arial"/>
                <a:cs typeface="Arial"/>
              </a:rPr>
              <a:t>Out =</a:t>
            </a:r>
            <a:r>
              <a:rPr sz="800" i="1" spc="-100" dirty="0">
                <a:solidFill>
                  <a:srgbClr val="D4C7CE"/>
                </a:solidFill>
                <a:latin typeface="Arial"/>
                <a:cs typeface="Arial"/>
              </a:rPr>
              <a:t> </a:t>
            </a:r>
            <a:r>
              <a:rPr sz="800" i="1" spc="-7" dirty="0">
                <a:solidFill>
                  <a:srgbClr val="D4C7CE"/>
                </a:solidFill>
                <a:latin typeface="Arial"/>
                <a:cs typeface="Arial"/>
              </a:rPr>
              <a:t>AB+CD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05867" y="5464224"/>
            <a:ext cx="113453" cy="37655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11006">
              <a:lnSpc>
                <a:spcPct val="155700"/>
              </a:lnSpc>
              <a:spcBef>
                <a:spcPts val="133"/>
              </a:spcBef>
            </a:pPr>
            <a:r>
              <a:rPr sz="800" i="1" spc="-7" dirty="0">
                <a:solidFill>
                  <a:srgbClr val="D4C7CE"/>
                </a:solidFill>
                <a:latin typeface="Arial"/>
                <a:cs typeface="Arial"/>
              </a:rPr>
              <a:t>A  B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010800" y="6138688"/>
            <a:ext cx="54187" cy="54187"/>
            <a:chOff x="6230000" y="4667126"/>
            <a:chExt cx="40640" cy="40640"/>
          </a:xfrm>
        </p:grpSpPr>
        <p:sp>
          <p:nvSpPr>
            <p:cNvPr id="41" name="object 41"/>
            <p:cNvSpPr/>
            <p:nvPr/>
          </p:nvSpPr>
          <p:spPr>
            <a:xfrm>
              <a:off x="6233871" y="4670998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0" y="32806"/>
                  </a:moveTo>
                  <a:lnTo>
                    <a:pt x="32781" y="32806"/>
                  </a:lnTo>
                  <a:lnTo>
                    <a:pt x="32781" y="0"/>
                  </a:lnTo>
                  <a:lnTo>
                    <a:pt x="0" y="0"/>
                  </a:lnTo>
                  <a:lnTo>
                    <a:pt x="0" y="32806"/>
                  </a:lnTo>
                  <a:close/>
                </a:path>
              </a:pathLst>
            </a:custGeom>
            <a:ln w="7742">
              <a:solidFill>
                <a:srgbClr val="D4C7C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6235741" y="4672990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20818" y="26746"/>
                  </a:moveTo>
                  <a:lnTo>
                    <a:pt x="5948" y="26746"/>
                  </a:lnTo>
                  <a:lnTo>
                    <a:pt x="0" y="20802"/>
                  </a:lnTo>
                  <a:lnTo>
                    <a:pt x="0" y="13373"/>
                  </a:lnTo>
                  <a:lnTo>
                    <a:pt x="0" y="5943"/>
                  </a:lnTo>
                  <a:lnTo>
                    <a:pt x="5948" y="0"/>
                  </a:lnTo>
                  <a:lnTo>
                    <a:pt x="20818" y="0"/>
                  </a:lnTo>
                  <a:lnTo>
                    <a:pt x="26766" y="5943"/>
                  </a:lnTo>
                  <a:lnTo>
                    <a:pt x="26766" y="20802"/>
                  </a:lnTo>
                  <a:lnTo>
                    <a:pt x="20818" y="267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6235741" y="4672990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0" y="13373"/>
                  </a:moveTo>
                  <a:lnTo>
                    <a:pt x="0" y="5943"/>
                  </a:lnTo>
                  <a:lnTo>
                    <a:pt x="5948" y="0"/>
                  </a:lnTo>
                  <a:lnTo>
                    <a:pt x="13383" y="0"/>
                  </a:lnTo>
                  <a:lnTo>
                    <a:pt x="20818" y="0"/>
                  </a:lnTo>
                  <a:lnTo>
                    <a:pt x="26766" y="5943"/>
                  </a:lnTo>
                  <a:lnTo>
                    <a:pt x="26766" y="13373"/>
                  </a:lnTo>
                  <a:lnTo>
                    <a:pt x="26766" y="20802"/>
                  </a:lnTo>
                  <a:lnTo>
                    <a:pt x="20818" y="26746"/>
                  </a:lnTo>
                  <a:lnTo>
                    <a:pt x="13383" y="26746"/>
                  </a:lnTo>
                  <a:lnTo>
                    <a:pt x="5948" y="26746"/>
                  </a:lnTo>
                  <a:lnTo>
                    <a:pt x="0" y="20802"/>
                  </a:lnTo>
                  <a:lnTo>
                    <a:pt x="0" y="13373"/>
                  </a:lnTo>
                  <a:close/>
                </a:path>
              </a:pathLst>
            </a:custGeom>
            <a:ln w="3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7016262" y="6325805"/>
            <a:ext cx="54187" cy="54187"/>
            <a:chOff x="6234097" y="4807464"/>
            <a:chExt cx="40640" cy="40640"/>
          </a:xfrm>
        </p:grpSpPr>
        <p:sp>
          <p:nvSpPr>
            <p:cNvPr id="45" name="object 45"/>
            <p:cNvSpPr/>
            <p:nvPr/>
          </p:nvSpPr>
          <p:spPr>
            <a:xfrm>
              <a:off x="6237969" y="4811336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0" y="32806"/>
                  </a:moveTo>
                  <a:lnTo>
                    <a:pt x="32781" y="32806"/>
                  </a:lnTo>
                  <a:lnTo>
                    <a:pt x="32781" y="0"/>
                  </a:lnTo>
                  <a:lnTo>
                    <a:pt x="0" y="0"/>
                  </a:lnTo>
                  <a:lnTo>
                    <a:pt x="0" y="32806"/>
                  </a:lnTo>
                  <a:close/>
                </a:path>
              </a:pathLst>
            </a:custGeom>
            <a:ln w="7742">
              <a:solidFill>
                <a:srgbClr val="D4C7C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6239908" y="4813293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20818" y="26746"/>
                  </a:moveTo>
                  <a:lnTo>
                    <a:pt x="5948" y="26746"/>
                  </a:lnTo>
                  <a:lnTo>
                    <a:pt x="0" y="20802"/>
                  </a:lnTo>
                  <a:lnTo>
                    <a:pt x="0" y="13373"/>
                  </a:lnTo>
                  <a:lnTo>
                    <a:pt x="0" y="5943"/>
                  </a:lnTo>
                  <a:lnTo>
                    <a:pt x="5948" y="0"/>
                  </a:lnTo>
                  <a:lnTo>
                    <a:pt x="20818" y="0"/>
                  </a:lnTo>
                  <a:lnTo>
                    <a:pt x="26766" y="5943"/>
                  </a:lnTo>
                  <a:lnTo>
                    <a:pt x="26766" y="20802"/>
                  </a:lnTo>
                  <a:lnTo>
                    <a:pt x="20818" y="267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6239908" y="4813293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0" y="13373"/>
                  </a:moveTo>
                  <a:lnTo>
                    <a:pt x="0" y="5943"/>
                  </a:lnTo>
                  <a:lnTo>
                    <a:pt x="5948" y="0"/>
                  </a:lnTo>
                  <a:lnTo>
                    <a:pt x="13383" y="0"/>
                  </a:lnTo>
                  <a:lnTo>
                    <a:pt x="20818" y="0"/>
                  </a:lnTo>
                  <a:lnTo>
                    <a:pt x="26766" y="5943"/>
                  </a:lnTo>
                  <a:lnTo>
                    <a:pt x="26766" y="13373"/>
                  </a:lnTo>
                  <a:lnTo>
                    <a:pt x="26766" y="20802"/>
                  </a:lnTo>
                  <a:lnTo>
                    <a:pt x="20818" y="26746"/>
                  </a:lnTo>
                  <a:lnTo>
                    <a:pt x="13383" y="26746"/>
                  </a:lnTo>
                  <a:lnTo>
                    <a:pt x="5948" y="26746"/>
                  </a:lnTo>
                  <a:lnTo>
                    <a:pt x="0" y="20802"/>
                  </a:lnTo>
                  <a:lnTo>
                    <a:pt x="0" y="13373"/>
                  </a:lnTo>
                  <a:close/>
                </a:path>
              </a:pathLst>
            </a:custGeom>
            <a:ln w="3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206915" y="5603256"/>
            <a:ext cx="1317413" cy="830580"/>
            <a:chOff x="6377086" y="4265552"/>
            <a:chExt cx="988060" cy="622935"/>
          </a:xfrm>
        </p:grpSpPr>
        <p:sp>
          <p:nvSpPr>
            <p:cNvPr id="49" name="object 49"/>
            <p:cNvSpPr/>
            <p:nvPr/>
          </p:nvSpPr>
          <p:spPr>
            <a:xfrm>
              <a:off x="6383754" y="4272219"/>
              <a:ext cx="375285" cy="250190"/>
            </a:xfrm>
            <a:custGeom>
              <a:avLst/>
              <a:gdLst/>
              <a:ahLst/>
              <a:cxnLst/>
              <a:rect l="l" t="t" r="r" b="b"/>
              <a:pathLst>
                <a:path w="375284" h="250189">
                  <a:moveTo>
                    <a:pt x="187580" y="250147"/>
                  </a:moveTo>
                  <a:lnTo>
                    <a:pt x="0" y="250147"/>
                  </a:lnTo>
                  <a:lnTo>
                    <a:pt x="0" y="0"/>
                  </a:lnTo>
                  <a:lnTo>
                    <a:pt x="187580" y="0"/>
                  </a:lnTo>
                  <a:lnTo>
                    <a:pt x="236339" y="9839"/>
                  </a:lnTo>
                  <a:lnTo>
                    <a:pt x="276135" y="36679"/>
                  </a:lnTo>
                  <a:lnTo>
                    <a:pt x="302954" y="76505"/>
                  </a:lnTo>
                  <a:lnTo>
                    <a:pt x="312786" y="125301"/>
                  </a:lnTo>
                  <a:lnTo>
                    <a:pt x="302954" y="173834"/>
                  </a:lnTo>
                  <a:lnTo>
                    <a:pt x="276135" y="213525"/>
                  </a:lnTo>
                  <a:lnTo>
                    <a:pt x="236339" y="240315"/>
                  </a:lnTo>
                  <a:lnTo>
                    <a:pt x="187580" y="250147"/>
                  </a:lnTo>
                  <a:close/>
                </a:path>
                <a:path w="375284" h="250189">
                  <a:moveTo>
                    <a:pt x="343746" y="156285"/>
                  </a:moveTo>
                  <a:lnTo>
                    <a:pt x="331609" y="153879"/>
                  </a:lnTo>
                  <a:lnTo>
                    <a:pt x="321778" y="147286"/>
                  </a:lnTo>
                  <a:lnTo>
                    <a:pt x="315190" y="137447"/>
                  </a:lnTo>
                  <a:lnTo>
                    <a:pt x="312786" y="125301"/>
                  </a:lnTo>
                  <a:lnTo>
                    <a:pt x="315190" y="113084"/>
                  </a:lnTo>
                  <a:lnTo>
                    <a:pt x="321778" y="103089"/>
                  </a:lnTo>
                  <a:lnTo>
                    <a:pt x="331609" y="96339"/>
                  </a:lnTo>
                  <a:lnTo>
                    <a:pt x="343746" y="93862"/>
                  </a:lnTo>
                  <a:lnTo>
                    <a:pt x="355953" y="96339"/>
                  </a:lnTo>
                  <a:lnTo>
                    <a:pt x="365941" y="103089"/>
                  </a:lnTo>
                  <a:lnTo>
                    <a:pt x="372685" y="113084"/>
                  </a:lnTo>
                  <a:lnTo>
                    <a:pt x="375161" y="125301"/>
                  </a:lnTo>
                  <a:lnTo>
                    <a:pt x="372685" y="137447"/>
                  </a:lnTo>
                  <a:lnTo>
                    <a:pt x="365941" y="147286"/>
                  </a:lnTo>
                  <a:lnTo>
                    <a:pt x="355953" y="153879"/>
                  </a:lnTo>
                  <a:lnTo>
                    <a:pt x="343746" y="156285"/>
                  </a:lnTo>
                  <a:close/>
                </a:path>
              </a:pathLst>
            </a:custGeom>
            <a:solidFill>
              <a:srgbClr val="B8EFA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6383754" y="4272219"/>
              <a:ext cx="313055" cy="250190"/>
            </a:xfrm>
            <a:custGeom>
              <a:avLst/>
              <a:gdLst/>
              <a:ahLst/>
              <a:cxnLst/>
              <a:rect l="l" t="t" r="r" b="b"/>
              <a:pathLst>
                <a:path w="313054" h="250189">
                  <a:moveTo>
                    <a:pt x="0" y="0"/>
                  </a:moveTo>
                  <a:lnTo>
                    <a:pt x="0" y="250147"/>
                  </a:lnTo>
                  <a:lnTo>
                    <a:pt x="187580" y="250147"/>
                  </a:lnTo>
                  <a:lnTo>
                    <a:pt x="236339" y="240315"/>
                  </a:lnTo>
                  <a:lnTo>
                    <a:pt x="276135" y="213525"/>
                  </a:lnTo>
                  <a:lnTo>
                    <a:pt x="302954" y="173834"/>
                  </a:lnTo>
                  <a:lnTo>
                    <a:pt x="312786" y="125301"/>
                  </a:lnTo>
                  <a:lnTo>
                    <a:pt x="302954" y="76505"/>
                  </a:lnTo>
                  <a:lnTo>
                    <a:pt x="276135" y="36679"/>
                  </a:lnTo>
                  <a:lnTo>
                    <a:pt x="236339" y="9839"/>
                  </a:lnTo>
                  <a:lnTo>
                    <a:pt x="187580" y="0"/>
                  </a:lnTo>
                  <a:lnTo>
                    <a:pt x="0" y="0"/>
                  </a:lnTo>
                  <a:close/>
                </a:path>
              </a:pathLst>
            </a:custGeom>
            <a:ln w="12754">
              <a:solidFill>
                <a:srgbClr val="D4C7C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0163" y="4359705"/>
              <a:ext cx="75128" cy="7517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983466" y="4450057"/>
              <a:ext cx="375285" cy="250190"/>
            </a:xfrm>
            <a:custGeom>
              <a:avLst/>
              <a:gdLst/>
              <a:ahLst/>
              <a:cxnLst/>
              <a:rect l="l" t="t" r="r" b="b"/>
              <a:pathLst>
                <a:path w="375284" h="250189">
                  <a:moveTo>
                    <a:pt x="187580" y="250147"/>
                  </a:moveTo>
                  <a:lnTo>
                    <a:pt x="0" y="250147"/>
                  </a:lnTo>
                  <a:lnTo>
                    <a:pt x="0" y="0"/>
                  </a:lnTo>
                  <a:lnTo>
                    <a:pt x="187580" y="0"/>
                  </a:lnTo>
                  <a:lnTo>
                    <a:pt x="236339" y="9839"/>
                  </a:lnTo>
                  <a:lnTo>
                    <a:pt x="276135" y="36679"/>
                  </a:lnTo>
                  <a:lnTo>
                    <a:pt x="302954" y="76505"/>
                  </a:lnTo>
                  <a:lnTo>
                    <a:pt x="312786" y="125301"/>
                  </a:lnTo>
                  <a:lnTo>
                    <a:pt x="302954" y="173834"/>
                  </a:lnTo>
                  <a:lnTo>
                    <a:pt x="276135" y="213525"/>
                  </a:lnTo>
                  <a:lnTo>
                    <a:pt x="236339" y="240315"/>
                  </a:lnTo>
                  <a:lnTo>
                    <a:pt x="187580" y="250147"/>
                  </a:lnTo>
                  <a:close/>
                </a:path>
                <a:path w="375284" h="250189">
                  <a:moveTo>
                    <a:pt x="343746" y="156285"/>
                  </a:moveTo>
                  <a:lnTo>
                    <a:pt x="331609" y="153879"/>
                  </a:lnTo>
                  <a:lnTo>
                    <a:pt x="321778" y="147286"/>
                  </a:lnTo>
                  <a:lnTo>
                    <a:pt x="315190" y="137447"/>
                  </a:lnTo>
                  <a:lnTo>
                    <a:pt x="312786" y="125301"/>
                  </a:lnTo>
                  <a:lnTo>
                    <a:pt x="315190" y="113084"/>
                  </a:lnTo>
                  <a:lnTo>
                    <a:pt x="321778" y="103089"/>
                  </a:lnTo>
                  <a:lnTo>
                    <a:pt x="331609" y="96339"/>
                  </a:lnTo>
                  <a:lnTo>
                    <a:pt x="343746" y="93862"/>
                  </a:lnTo>
                  <a:lnTo>
                    <a:pt x="355953" y="96339"/>
                  </a:lnTo>
                  <a:lnTo>
                    <a:pt x="365941" y="103089"/>
                  </a:lnTo>
                  <a:lnTo>
                    <a:pt x="372685" y="113084"/>
                  </a:lnTo>
                  <a:lnTo>
                    <a:pt x="375161" y="125301"/>
                  </a:lnTo>
                  <a:lnTo>
                    <a:pt x="372685" y="137447"/>
                  </a:lnTo>
                  <a:lnTo>
                    <a:pt x="365941" y="147286"/>
                  </a:lnTo>
                  <a:lnTo>
                    <a:pt x="355953" y="153879"/>
                  </a:lnTo>
                  <a:lnTo>
                    <a:pt x="343746" y="156285"/>
                  </a:lnTo>
                  <a:close/>
                </a:path>
              </a:pathLst>
            </a:custGeom>
            <a:solidFill>
              <a:srgbClr val="B8EFA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6983466" y="4450057"/>
              <a:ext cx="313055" cy="250190"/>
            </a:xfrm>
            <a:custGeom>
              <a:avLst/>
              <a:gdLst/>
              <a:ahLst/>
              <a:cxnLst/>
              <a:rect l="l" t="t" r="r" b="b"/>
              <a:pathLst>
                <a:path w="313054" h="250189">
                  <a:moveTo>
                    <a:pt x="0" y="0"/>
                  </a:moveTo>
                  <a:lnTo>
                    <a:pt x="0" y="250147"/>
                  </a:lnTo>
                  <a:lnTo>
                    <a:pt x="187580" y="250147"/>
                  </a:lnTo>
                  <a:lnTo>
                    <a:pt x="236339" y="240315"/>
                  </a:lnTo>
                  <a:lnTo>
                    <a:pt x="276135" y="213525"/>
                  </a:lnTo>
                  <a:lnTo>
                    <a:pt x="302954" y="173834"/>
                  </a:lnTo>
                  <a:lnTo>
                    <a:pt x="312786" y="125301"/>
                  </a:lnTo>
                  <a:lnTo>
                    <a:pt x="302954" y="76505"/>
                  </a:lnTo>
                  <a:lnTo>
                    <a:pt x="276135" y="36679"/>
                  </a:lnTo>
                  <a:lnTo>
                    <a:pt x="236339" y="9839"/>
                  </a:lnTo>
                  <a:lnTo>
                    <a:pt x="187580" y="0"/>
                  </a:lnTo>
                  <a:lnTo>
                    <a:pt x="0" y="0"/>
                  </a:lnTo>
                  <a:close/>
                </a:path>
              </a:pathLst>
            </a:custGeom>
            <a:ln w="12754">
              <a:solidFill>
                <a:srgbClr val="D4C7C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89875" y="4537543"/>
              <a:ext cx="75128" cy="75176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862767" y="4500269"/>
              <a:ext cx="115570" cy="0"/>
            </a:xfrm>
            <a:custGeom>
              <a:avLst/>
              <a:gdLst/>
              <a:ahLst/>
              <a:cxnLst/>
              <a:rect l="l" t="t" r="r" b="b"/>
              <a:pathLst>
                <a:path w="115570">
                  <a:moveTo>
                    <a:pt x="0" y="0"/>
                  </a:moveTo>
                  <a:lnTo>
                    <a:pt x="115189" y="0"/>
                  </a:lnTo>
                </a:path>
              </a:pathLst>
            </a:custGeom>
            <a:ln w="7745">
              <a:solidFill>
                <a:srgbClr val="D4C7C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6383754" y="4631175"/>
              <a:ext cx="375285" cy="250190"/>
            </a:xfrm>
            <a:custGeom>
              <a:avLst/>
              <a:gdLst/>
              <a:ahLst/>
              <a:cxnLst/>
              <a:rect l="l" t="t" r="r" b="b"/>
              <a:pathLst>
                <a:path w="375284" h="250189">
                  <a:moveTo>
                    <a:pt x="187580" y="250147"/>
                  </a:moveTo>
                  <a:lnTo>
                    <a:pt x="0" y="250147"/>
                  </a:lnTo>
                  <a:lnTo>
                    <a:pt x="0" y="0"/>
                  </a:lnTo>
                  <a:lnTo>
                    <a:pt x="187580" y="0"/>
                  </a:lnTo>
                  <a:lnTo>
                    <a:pt x="236339" y="9839"/>
                  </a:lnTo>
                  <a:lnTo>
                    <a:pt x="276135" y="36679"/>
                  </a:lnTo>
                  <a:lnTo>
                    <a:pt x="302954" y="76505"/>
                  </a:lnTo>
                  <a:lnTo>
                    <a:pt x="312786" y="125301"/>
                  </a:lnTo>
                  <a:lnTo>
                    <a:pt x="302954" y="173834"/>
                  </a:lnTo>
                  <a:lnTo>
                    <a:pt x="276135" y="213525"/>
                  </a:lnTo>
                  <a:lnTo>
                    <a:pt x="236339" y="240315"/>
                  </a:lnTo>
                  <a:lnTo>
                    <a:pt x="187580" y="250147"/>
                  </a:lnTo>
                  <a:close/>
                </a:path>
                <a:path w="375284" h="250189">
                  <a:moveTo>
                    <a:pt x="343746" y="156285"/>
                  </a:moveTo>
                  <a:lnTo>
                    <a:pt x="331609" y="153879"/>
                  </a:lnTo>
                  <a:lnTo>
                    <a:pt x="321778" y="147286"/>
                  </a:lnTo>
                  <a:lnTo>
                    <a:pt x="315190" y="137447"/>
                  </a:lnTo>
                  <a:lnTo>
                    <a:pt x="312786" y="125301"/>
                  </a:lnTo>
                  <a:lnTo>
                    <a:pt x="315190" y="113084"/>
                  </a:lnTo>
                  <a:lnTo>
                    <a:pt x="321778" y="103089"/>
                  </a:lnTo>
                  <a:lnTo>
                    <a:pt x="331609" y="96339"/>
                  </a:lnTo>
                  <a:lnTo>
                    <a:pt x="343746" y="93862"/>
                  </a:lnTo>
                  <a:lnTo>
                    <a:pt x="355953" y="96339"/>
                  </a:lnTo>
                  <a:lnTo>
                    <a:pt x="365941" y="103089"/>
                  </a:lnTo>
                  <a:lnTo>
                    <a:pt x="372685" y="113084"/>
                  </a:lnTo>
                  <a:lnTo>
                    <a:pt x="375161" y="125301"/>
                  </a:lnTo>
                  <a:lnTo>
                    <a:pt x="372685" y="137447"/>
                  </a:lnTo>
                  <a:lnTo>
                    <a:pt x="365941" y="147286"/>
                  </a:lnTo>
                  <a:lnTo>
                    <a:pt x="355953" y="153879"/>
                  </a:lnTo>
                  <a:lnTo>
                    <a:pt x="343746" y="156285"/>
                  </a:lnTo>
                  <a:close/>
                </a:path>
              </a:pathLst>
            </a:custGeom>
            <a:solidFill>
              <a:srgbClr val="B8EFA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6383754" y="4631175"/>
              <a:ext cx="313055" cy="250190"/>
            </a:xfrm>
            <a:custGeom>
              <a:avLst/>
              <a:gdLst/>
              <a:ahLst/>
              <a:cxnLst/>
              <a:rect l="l" t="t" r="r" b="b"/>
              <a:pathLst>
                <a:path w="313054" h="250189">
                  <a:moveTo>
                    <a:pt x="0" y="0"/>
                  </a:moveTo>
                  <a:lnTo>
                    <a:pt x="0" y="250147"/>
                  </a:lnTo>
                  <a:lnTo>
                    <a:pt x="187580" y="250147"/>
                  </a:lnTo>
                  <a:lnTo>
                    <a:pt x="236339" y="240315"/>
                  </a:lnTo>
                  <a:lnTo>
                    <a:pt x="276135" y="213525"/>
                  </a:lnTo>
                  <a:lnTo>
                    <a:pt x="302954" y="173834"/>
                  </a:lnTo>
                  <a:lnTo>
                    <a:pt x="312786" y="125301"/>
                  </a:lnTo>
                  <a:lnTo>
                    <a:pt x="302954" y="76505"/>
                  </a:lnTo>
                  <a:lnTo>
                    <a:pt x="276135" y="36679"/>
                  </a:lnTo>
                  <a:lnTo>
                    <a:pt x="236339" y="9839"/>
                  </a:lnTo>
                  <a:lnTo>
                    <a:pt x="187580" y="0"/>
                  </a:lnTo>
                  <a:lnTo>
                    <a:pt x="0" y="0"/>
                  </a:lnTo>
                  <a:close/>
                </a:path>
              </a:pathLst>
            </a:custGeom>
            <a:ln w="12754">
              <a:solidFill>
                <a:srgbClr val="D4C7C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0163" y="4718661"/>
              <a:ext cx="75128" cy="75176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6941017" y="5956783"/>
            <a:ext cx="287867" cy="18451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7939" marR="6773" indent="-11853">
              <a:lnSpc>
                <a:spcPct val="155700"/>
              </a:lnSpc>
              <a:spcBef>
                <a:spcPts val="133"/>
              </a:spcBef>
            </a:pPr>
            <a:r>
              <a:rPr sz="800" i="1" spc="-7" dirty="0">
                <a:solidFill>
                  <a:srgbClr val="D4C7CE"/>
                </a:solidFill>
                <a:latin typeface="Arial"/>
                <a:cs typeface="Arial"/>
              </a:rPr>
              <a:t>C  D</a:t>
            </a:r>
            <a:r>
              <a:rPr sz="800" i="1" spc="-93" dirty="0">
                <a:solidFill>
                  <a:srgbClr val="D4C7CE"/>
                </a:solidFill>
                <a:latin typeface="Arial"/>
                <a:cs typeface="Arial"/>
              </a:rPr>
              <a:t> </a:t>
            </a:r>
            <a:r>
              <a:rPr sz="800" i="1" u="sng" spc="-7" dirty="0">
                <a:solidFill>
                  <a:srgbClr val="D4C7CE"/>
                </a:solidFill>
                <a:uFill>
                  <a:solidFill>
                    <a:srgbClr val="D4C7CE"/>
                  </a:solidFill>
                </a:uFill>
                <a:latin typeface="Arial"/>
                <a:cs typeface="Arial"/>
              </a:rPr>
              <a:t> </a:t>
            </a:r>
            <a:r>
              <a:rPr sz="800" i="1" u="sng" spc="80" dirty="0">
                <a:solidFill>
                  <a:srgbClr val="D4C7CE"/>
                </a:solidFill>
                <a:uFill>
                  <a:solidFill>
                    <a:srgbClr val="D4C7CE"/>
                  </a:solidFill>
                </a:uFill>
                <a:latin typeface="Arial"/>
                <a:cs typeface="Arial"/>
              </a:rPr>
              <a:t> 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7716082" y="5773869"/>
            <a:ext cx="292100" cy="489373"/>
            <a:chOff x="6758961" y="4393512"/>
            <a:chExt cx="219075" cy="367030"/>
          </a:xfrm>
        </p:grpSpPr>
        <p:sp>
          <p:nvSpPr>
            <p:cNvPr id="61" name="object 61"/>
            <p:cNvSpPr/>
            <p:nvPr/>
          </p:nvSpPr>
          <p:spPr>
            <a:xfrm>
              <a:off x="6863951" y="4642657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113823" y="0"/>
                  </a:lnTo>
                </a:path>
              </a:pathLst>
            </a:custGeom>
            <a:ln w="7745">
              <a:solidFill>
                <a:srgbClr val="D4C7C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6860719" y="4643340"/>
              <a:ext cx="0" cy="109220"/>
            </a:xfrm>
            <a:custGeom>
              <a:avLst/>
              <a:gdLst/>
              <a:ahLst/>
              <a:cxnLst/>
              <a:rect l="l" t="t" r="r" b="b"/>
              <a:pathLst>
                <a:path h="109220">
                  <a:moveTo>
                    <a:pt x="0" y="108898"/>
                  </a:moveTo>
                  <a:lnTo>
                    <a:pt x="0" y="0"/>
                  </a:lnTo>
                </a:path>
              </a:pathLst>
            </a:custGeom>
            <a:ln w="7745">
              <a:solidFill>
                <a:srgbClr val="D4C7C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6758961" y="4756340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4">
                  <a:moveTo>
                    <a:pt x="0" y="0"/>
                  </a:moveTo>
                  <a:lnTo>
                    <a:pt x="102896" y="0"/>
                  </a:lnTo>
                </a:path>
              </a:pathLst>
            </a:custGeom>
            <a:ln w="7745">
              <a:solidFill>
                <a:srgbClr val="D4C7C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6862858" y="4400483"/>
              <a:ext cx="0" cy="97790"/>
            </a:xfrm>
            <a:custGeom>
              <a:avLst/>
              <a:gdLst/>
              <a:ahLst/>
              <a:cxnLst/>
              <a:rect l="l" t="t" r="r" b="b"/>
              <a:pathLst>
                <a:path h="97789">
                  <a:moveTo>
                    <a:pt x="0" y="97507"/>
                  </a:moveTo>
                  <a:lnTo>
                    <a:pt x="0" y="0"/>
                  </a:lnTo>
                </a:path>
              </a:pathLst>
            </a:custGeom>
            <a:ln w="7745">
              <a:solidFill>
                <a:srgbClr val="D4C7C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6798343" y="4397385"/>
              <a:ext cx="62230" cy="0"/>
            </a:xfrm>
            <a:custGeom>
              <a:avLst/>
              <a:gdLst/>
              <a:ahLst/>
              <a:cxnLst/>
              <a:rect l="l" t="t" r="r" b="b"/>
              <a:pathLst>
                <a:path w="62229">
                  <a:moveTo>
                    <a:pt x="0" y="0"/>
                  </a:moveTo>
                  <a:lnTo>
                    <a:pt x="61919" y="0"/>
                  </a:lnTo>
                </a:path>
              </a:pathLst>
            </a:custGeom>
            <a:ln w="7745">
              <a:solidFill>
                <a:srgbClr val="D4C7C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7376709" y="4329357"/>
            <a:ext cx="319193" cy="355600"/>
            <a:chOff x="6504431" y="3310128"/>
            <a:chExt cx="239395" cy="266700"/>
          </a:xfrm>
        </p:grpSpPr>
        <p:sp>
          <p:nvSpPr>
            <p:cNvPr id="67" name="object 67"/>
            <p:cNvSpPr/>
            <p:nvPr/>
          </p:nvSpPr>
          <p:spPr>
            <a:xfrm>
              <a:off x="6510146" y="3315843"/>
              <a:ext cx="227965" cy="255270"/>
            </a:xfrm>
            <a:custGeom>
              <a:avLst/>
              <a:gdLst/>
              <a:ahLst/>
              <a:cxnLst/>
              <a:rect l="l" t="t" r="r" b="b"/>
              <a:pathLst>
                <a:path w="227965" h="255270">
                  <a:moveTo>
                    <a:pt x="227838" y="0"/>
                  </a:moveTo>
                  <a:lnTo>
                    <a:pt x="0" y="0"/>
                  </a:lnTo>
                  <a:lnTo>
                    <a:pt x="0" y="255269"/>
                  </a:lnTo>
                  <a:lnTo>
                    <a:pt x="227838" y="255269"/>
                  </a:lnTo>
                  <a:lnTo>
                    <a:pt x="227838" y="0"/>
                  </a:lnTo>
                  <a:close/>
                </a:path>
              </a:pathLst>
            </a:custGeom>
            <a:solidFill>
              <a:srgbClr val="C5DBC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6510146" y="3315843"/>
              <a:ext cx="227965" cy="255270"/>
            </a:xfrm>
            <a:custGeom>
              <a:avLst/>
              <a:gdLst/>
              <a:ahLst/>
              <a:cxnLst/>
              <a:rect l="l" t="t" r="r" b="b"/>
              <a:pathLst>
                <a:path w="227965" h="255270">
                  <a:moveTo>
                    <a:pt x="0" y="0"/>
                  </a:moveTo>
                  <a:lnTo>
                    <a:pt x="227838" y="0"/>
                  </a:lnTo>
                  <a:lnTo>
                    <a:pt x="227838" y="255269"/>
                  </a:lnTo>
                  <a:lnTo>
                    <a:pt x="0" y="25526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9" name="object 69"/>
            <p:cNvSpPr/>
            <p:nvPr/>
          </p:nvSpPr>
          <p:spPr>
            <a:xfrm>
              <a:off x="6510146" y="3315843"/>
              <a:ext cx="227965" cy="255270"/>
            </a:xfrm>
            <a:custGeom>
              <a:avLst/>
              <a:gdLst/>
              <a:ahLst/>
              <a:cxnLst/>
              <a:rect l="l" t="t" r="r" b="b"/>
              <a:pathLst>
                <a:path w="227965" h="255270">
                  <a:moveTo>
                    <a:pt x="0" y="0"/>
                  </a:moveTo>
                  <a:lnTo>
                    <a:pt x="227838" y="0"/>
                  </a:lnTo>
                  <a:lnTo>
                    <a:pt x="227838" y="255269"/>
                  </a:lnTo>
                  <a:lnTo>
                    <a:pt x="0" y="255269"/>
                  </a:lnTo>
                  <a:lnTo>
                    <a:pt x="0" y="0"/>
                  </a:lnTo>
                  <a:close/>
                </a:path>
              </a:pathLst>
            </a:custGeom>
            <a:ln w="11112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379913" y="4308783"/>
            <a:ext cx="283633" cy="14020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800" spc="-7" dirty="0">
                <a:solidFill>
                  <a:srgbClr val="13466F"/>
                </a:solidFill>
                <a:latin typeface="Calibri"/>
                <a:cs typeface="Calibri"/>
              </a:rPr>
              <a:t>I</a:t>
            </a:r>
            <a:r>
              <a:rPr sz="800" dirty="0">
                <a:solidFill>
                  <a:srgbClr val="13466F"/>
                </a:solidFill>
                <a:latin typeface="Calibri"/>
                <a:cs typeface="Calibri"/>
              </a:rPr>
              <a:t>MEM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7414512" y="4024769"/>
            <a:ext cx="2214880" cy="1192953"/>
            <a:chOff x="6532784" y="3081686"/>
            <a:chExt cx="1661160" cy="894715"/>
          </a:xfrm>
        </p:grpSpPr>
        <p:sp>
          <p:nvSpPr>
            <p:cNvPr id="72" name="object 72"/>
            <p:cNvSpPr/>
            <p:nvPr/>
          </p:nvSpPr>
          <p:spPr>
            <a:xfrm>
              <a:off x="8045577" y="3201542"/>
              <a:ext cx="142875" cy="369570"/>
            </a:xfrm>
            <a:custGeom>
              <a:avLst/>
              <a:gdLst/>
              <a:ahLst/>
              <a:cxnLst/>
              <a:rect l="l" t="t" r="r" b="b"/>
              <a:pathLst>
                <a:path w="142875" h="369570">
                  <a:moveTo>
                    <a:pt x="0" y="0"/>
                  </a:moveTo>
                  <a:lnTo>
                    <a:pt x="0" y="369570"/>
                  </a:lnTo>
                  <a:lnTo>
                    <a:pt x="142494" y="304050"/>
                  </a:lnTo>
                  <a:lnTo>
                    <a:pt x="142494" y="67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DBC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3" name="object 73"/>
            <p:cNvSpPr/>
            <p:nvPr/>
          </p:nvSpPr>
          <p:spPr>
            <a:xfrm>
              <a:off x="8045577" y="3201542"/>
              <a:ext cx="142875" cy="369570"/>
            </a:xfrm>
            <a:custGeom>
              <a:avLst/>
              <a:gdLst/>
              <a:ahLst/>
              <a:cxnLst/>
              <a:rect l="l" t="t" r="r" b="b"/>
              <a:pathLst>
                <a:path w="142875" h="369570">
                  <a:moveTo>
                    <a:pt x="0" y="0"/>
                  </a:moveTo>
                  <a:lnTo>
                    <a:pt x="142494" y="67195"/>
                  </a:lnTo>
                  <a:lnTo>
                    <a:pt x="142494" y="304050"/>
                  </a:lnTo>
                  <a:lnTo>
                    <a:pt x="0" y="36957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4" name="object 74"/>
            <p:cNvSpPr/>
            <p:nvPr/>
          </p:nvSpPr>
          <p:spPr>
            <a:xfrm>
              <a:off x="8045577" y="3201542"/>
              <a:ext cx="142875" cy="369570"/>
            </a:xfrm>
            <a:custGeom>
              <a:avLst/>
              <a:gdLst/>
              <a:ahLst/>
              <a:cxnLst/>
              <a:rect l="l" t="t" r="r" b="b"/>
              <a:pathLst>
                <a:path w="142875" h="369570">
                  <a:moveTo>
                    <a:pt x="0" y="0"/>
                  </a:moveTo>
                  <a:lnTo>
                    <a:pt x="142494" y="67195"/>
                  </a:lnTo>
                  <a:lnTo>
                    <a:pt x="142494" y="304050"/>
                  </a:lnTo>
                  <a:lnTo>
                    <a:pt x="0" y="369570"/>
                  </a:lnTo>
                  <a:lnTo>
                    <a:pt x="0" y="0"/>
                  </a:lnTo>
                  <a:close/>
                </a:path>
              </a:pathLst>
            </a:custGeom>
            <a:ln w="11112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5" name="object 75"/>
            <p:cNvSpPr/>
            <p:nvPr/>
          </p:nvSpPr>
          <p:spPr>
            <a:xfrm>
              <a:off x="8045577" y="3372992"/>
              <a:ext cx="29209" cy="53340"/>
            </a:xfrm>
            <a:custGeom>
              <a:avLst/>
              <a:gdLst/>
              <a:ahLst/>
              <a:cxnLst/>
              <a:rect l="l" t="t" r="r" b="b"/>
              <a:pathLst>
                <a:path w="29209" h="53339">
                  <a:moveTo>
                    <a:pt x="0" y="0"/>
                  </a:moveTo>
                  <a:lnTo>
                    <a:pt x="28956" y="26669"/>
                  </a:lnTo>
                  <a:lnTo>
                    <a:pt x="0" y="53339"/>
                  </a:lnTo>
                  <a:lnTo>
                    <a:pt x="0" y="0"/>
                  </a:lnTo>
                  <a:close/>
                </a:path>
                <a:path w="29209" h="53339">
                  <a:moveTo>
                    <a:pt x="0" y="0"/>
                  </a:moveTo>
                  <a:lnTo>
                    <a:pt x="0" y="51815"/>
                  </a:lnTo>
                </a:path>
              </a:pathLst>
            </a:custGeom>
            <a:ln w="11112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6" name="object 76"/>
            <p:cNvSpPr/>
            <p:nvPr/>
          </p:nvSpPr>
          <p:spPr>
            <a:xfrm>
              <a:off x="7021449" y="3684650"/>
              <a:ext cx="200660" cy="285750"/>
            </a:xfrm>
            <a:custGeom>
              <a:avLst/>
              <a:gdLst/>
              <a:ahLst/>
              <a:cxnLst/>
              <a:rect l="l" t="t" r="r" b="b"/>
              <a:pathLst>
                <a:path w="200659" h="285750">
                  <a:moveTo>
                    <a:pt x="0" y="0"/>
                  </a:moveTo>
                  <a:lnTo>
                    <a:pt x="0" y="285750"/>
                  </a:lnTo>
                  <a:lnTo>
                    <a:pt x="200406" y="223558"/>
                  </a:lnTo>
                  <a:lnTo>
                    <a:pt x="200406" y="60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DBC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7" name="object 77"/>
            <p:cNvSpPr/>
            <p:nvPr/>
          </p:nvSpPr>
          <p:spPr>
            <a:xfrm>
              <a:off x="7021449" y="3684650"/>
              <a:ext cx="200660" cy="285750"/>
            </a:xfrm>
            <a:custGeom>
              <a:avLst/>
              <a:gdLst/>
              <a:ahLst/>
              <a:cxnLst/>
              <a:rect l="l" t="t" r="r" b="b"/>
              <a:pathLst>
                <a:path w="200659" h="285750">
                  <a:moveTo>
                    <a:pt x="0" y="0"/>
                  </a:moveTo>
                  <a:lnTo>
                    <a:pt x="200406" y="60515"/>
                  </a:lnTo>
                  <a:lnTo>
                    <a:pt x="200406" y="223558"/>
                  </a:lnTo>
                  <a:lnTo>
                    <a:pt x="0" y="285750"/>
                  </a:lnTo>
                  <a:lnTo>
                    <a:pt x="0" y="0"/>
                  </a:lnTo>
                  <a:close/>
                </a:path>
              </a:pathLst>
            </a:custGeom>
            <a:ln w="11112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78" name="object 7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32784" y="3081686"/>
              <a:ext cx="96456" cy="182562"/>
            </a:xfrm>
            <a:prstGeom prst="rect">
              <a:avLst/>
            </a:prstGeom>
          </p:spPr>
        </p:pic>
      </p:grpSp>
      <p:sp>
        <p:nvSpPr>
          <p:cNvPr id="79" name="object 79"/>
          <p:cNvSpPr txBox="1"/>
          <p:nvPr/>
        </p:nvSpPr>
        <p:spPr>
          <a:xfrm>
            <a:off x="7413486" y="4046923"/>
            <a:ext cx="137160" cy="14020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800" dirty="0">
                <a:solidFill>
                  <a:srgbClr val="E3DDD2"/>
                </a:solidFill>
                <a:latin typeface="Calibri"/>
                <a:cs typeface="Calibri"/>
              </a:rPr>
              <a:t>+4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9802917" y="4253157"/>
            <a:ext cx="509693" cy="431800"/>
            <a:chOff x="8324088" y="3252978"/>
            <a:chExt cx="382270" cy="323850"/>
          </a:xfrm>
        </p:grpSpPr>
        <p:sp>
          <p:nvSpPr>
            <p:cNvPr id="81" name="object 81"/>
            <p:cNvSpPr/>
            <p:nvPr/>
          </p:nvSpPr>
          <p:spPr>
            <a:xfrm>
              <a:off x="8329422" y="3258312"/>
              <a:ext cx="370840" cy="312420"/>
            </a:xfrm>
            <a:custGeom>
              <a:avLst/>
              <a:gdLst/>
              <a:ahLst/>
              <a:cxnLst/>
              <a:rect l="l" t="t" r="r" b="b"/>
              <a:pathLst>
                <a:path w="370840" h="312420">
                  <a:moveTo>
                    <a:pt x="370331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370331" y="312419"/>
                  </a:lnTo>
                  <a:lnTo>
                    <a:pt x="370331" y="0"/>
                  </a:lnTo>
                  <a:close/>
                </a:path>
              </a:pathLst>
            </a:custGeom>
            <a:solidFill>
              <a:srgbClr val="C5DBC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2" name="object 82"/>
            <p:cNvSpPr/>
            <p:nvPr/>
          </p:nvSpPr>
          <p:spPr>
            <a:xfrm>
              <a:off x="8329803" y="3258693"/>
              <a:ext cx="370840" cy="312420"/>
            </a:xfrm>
            <a:custGeom>
              <a:avLst/>
              <a:gdLst/>
              <a:ahLst/>
              <a:cxnLst/>
              <a:rect l="l" t="t" r="r" b="b"/>
              <a:pathLst>
                <a:path w="370840" h="312420">
                  <a:moveTo>
                    <a:pt x="0" y="0"/>
                  </a:moveTo>
                  <a:lnTo>
                    <a:pt x="370331" y="0"/>
                  </a:lnTo>
                  <a:lnTo>
                    <a:pt x="370331" y="312419"/>
                  </a:lnTo>
                  <a:lnTo>
                    <a:pt x="0" y="312419"/>
                  </a:lnTo>
                  <a:lnTo>
                    <a:pt x="0" y="0"/>
                  </a:lnTo>
                  <a:close/>
                </a:path>
              </a:pathLst>
            </a:custGeom>
            <a:ln w="11112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9897795" y="4234923"/>
            <a:ext cx="320887" cy="14020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800" dirty="0">
                <a:solidFill>
                  <a:srgbClr val="13466F"/>
                </a:solidFill>
                <a:latin typeface="Calibri"/>
                <a:cs typeface="Calibri"/>
              </a:rPr>
              <a:t>DMEM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8705637" y="4366948"/>
            <a:ext cx="1530773" cy="355600"/>
            <a:chOff x="7501128" y="3338321"/>
            <a:chExt cx="1148080" cy="266700"/>
          </a:xfrm>
        </p:grpSpPr>
        <p:sp>
          <p:nvSpPr>
            <p:cNvPr id="85" name="object 85"/>
            <p:cNvSpPr/>
            <p:nvPr/>
          </p:nvSpPr>
          <p:spPr>
            <a:xfrm>
              <a:off x="8586597" y="3513962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0" y="57150"/>
                  </a:moveTo>
                  <a:lnTo>
                    <a:pt x="28194" y="0"/>
                  </a:lnTo>
                  <a:lnTo>
                    <a:pt x="56388" y="57150"/>
                  </a:lnTo>
                  <a:lnTo>
                    <a:pt x="0" y="57150"/>
                  </a:lnTo>
                  <a:close/>
                </a:path>
              </a:pathLst>
            </a:custGeom>
            <a:ln w="11112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6" name="object 86"/>
            <p:cNvSpPr/>
            <p:nvPr/>
          </p:nvSpPr>
          <p:spPr>
            <a:xfrm>
              <a:off x="7506843" y="3344036"/>
              <a:ext cx="170180" cy="255270"/>
            </a:xfrm>
            <a:custGeom>
              <a:avLst/>
              <a:gdLst/>
              <a:ahLst/>
              <a:cxnLst/>
              <a:rect l="l" t="t" r="r" b="b"/>
              <a:pathLst>
                <a:path w="170179" h="255270">
                  <a:moveTo>
                    <a:pt x="0" y="0"/>
                  </a:moveTo>
                  <a:lnTo>
                    <a:pt x="0" y="255270"/>
                  </a:lnTo>
                  <a:lnTo>
                    <a:pt x="169926" y="203212"/>
                  </a:lnTo>
                  <a:lnTo>
                    <a:pt x="169926" y="5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7" name="object 87"/>
            <p:cNvSpPr/>
            <p:nvPr/>
          </p:nvSpPr>
          <p:spPr>
            <a:xfrm>
              <a:off x="7506843" y="3344036"/>
              <a:ext cx="170180" cy="255270"/>
            </a:xfrm>
            <a:custGeom>
              <a:avLst/>
              <a:gdLst/>
              <a:ahLst/>
              <a:cxnLst/>
              <a:rect l="l" t="t" r="r" b="b"/>
              <a:pathLst>
                <a:path w="170179" h="255270">
                  <a:moveTo>
                    <a:pt x="0" y="0"/>
                  </a:moveTo>
                  <a:lnTo>
                    <a:pt x="169926" y="52057"/>
                  </a:lnTo>
                  <a:lnTo>
                    <a:pt x="169926" y="203212"/>
                  </a:lnTo>
                  <a:lnTo>
                    <a:pt x="0" y="25527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8" name="object 88"/>
            <p:cNvSpPr/>
            <p:nvPr/>
          </p:nvSpPr>
          <p:spPr>
            <a:xfrm>
              <a:off x="7506843" y="3344036"/>
              <a:ext cx="170180" cy="255270"/>
            </a:xfrm>
            <a:custGeom>
              <a:avLst/>
              <a:gdLst/>
              <a:ahLst/>
              <a:cxnLst/>
              <a:rect l="l" t="t" r="r" b="b"/>
              <a:pathLst>
                <a:path w="170179" h="255270">
                  <a:moveTo>
                    <a:pt x="0" y="0"/>
                  </a:moveTo>
                  <a:lnTo>
                    <a:pt x="0" y="255270"/>
                  </a:lnTo>
                  <a:lnTo>
                    <a:pt x="169926" y="203212"/>
                  </a:lnTo>
                  <a:lnTo>
                    <a:pt x="169926" y="5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DBC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9" name="object 89"/>
            <p:cNvSpPr/>
            <p:nvPr/>
          </p:nvSpPr>
          <p:spPr>
            <a:xfrm>
              <a:off x="7506843" y="3344036"/>
              <a:ext cx="170180" cy="255270"/>
            </a:xfrm>
            <a:custGeom>
              <a:avLst/>
              <a:gdLst/>
              <a:ahLst/>
              <a:cxnLst/>
              <a:rect l="l" t="t" r="r" b="b"/>
              <a:pathLst>
                <a:path w="170179" h="255270">
                  <a:moveTo>
                    <a:pt x="0" y="0"/>
                  </a:moveTo>
                  <a:lnTo>
                    <a:pt x="169926" y="52057"/>
                  </a:lnTo>
                  <a:lnTo>
                    <a:pt x="169926" y="203212"/>
                  </a:lnTo>
                  <a:lnTo>
                    <a:pt x="0" y="255270"/>
                  </a:lnTo>
                  <a:lnTo>
                    <a:pt x="0" y="0"/>
                  </a:lnTo>
                  <a:close/>
                </a:path>
              </a:pathLst>
            </a:custGeom>
            <a:ln w="11112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8702642" y="4401447"/>
            <a:ext cx="226060" cy="20163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15700"/>
              </a:lnSpc>
              <a:spcBef>
                <a:spcPts val="133"/>
              </a:spcBef>
            </a:pPr>
            <a:r>
              <a:rPr sz="533" spc="-7" dirty="0">
                <a:solidFill>
                  <a:srgbClr val="13466F"/>
                </a:solidFill>
                <a:latin typeface="Calibri"/>
                <a:cs typeface="Calibri"/>
              </a:rPr>
              <a:t>Branch  </a:t>
            </a:r>
            <a:r>
              <a:rPr sz="533" dirty="0">
                <a:solidFill>
                  <a:srgbClr val="13466F"/>
                </a:solidFill>
                <a:latin typeface="Calibri"/>
                <a:cs typeface="Calibri"/>
              </a:rPr>
              <a:t>C</a:t>
            </a:r>
            <a:r>
              <a:rPr sz="533" spc="-7" dirty="0">
                <a:solidFill>
                  <a:srgbClr val="13466F"/>
                </a:solidFill>
                <a:latin typeface="Calibri"/>
                <a:cs typeface="Calibri"/>
              </a:rPr>
              <a:t>o</a:t>
            </a:r>
            <a:r>
              <a:rPr sz="533" dirty="0">
                <a:solidFill>
                  <a:srgbClr val="13466F"/>
                </a:solidFill>
                <a:latin typeface="Calibri"/>
                <a:cs typeface="Calibri"/>
              </a:rPr>
              <a:t>m</a:t>
            </a:r>
            <a:r>
              <a:rPr sz="533" spc="-7" dirty="0">
                <a:solidFill>
                  <a:srgbClr val="13466F"/>
                </a:solidFill>
                <a:latin typeface="Calibri"/>
                <a:cs typeface="Calibri"/>
              </a:rPr>
              <a:t>p</a:t>
            </a:r>
            <a:r>
              <a:rPr sz="533" dirty="0">
                <a:solidFill>
                  <a:srgbClr val="E3DDD2"/>
                </a:solidFill>
                <a:latin typeface="Calibri"/>
                <a:cs typeface="Calibri"/>
              </a:rPr>
              <a:t>.</a:t>
            </a:r>
            <a:endParaRPr sz="533">
              <a:latin typeface="Calibri"/>
              <a:cs typeface="Calibri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8134644" y="4063165"/>
            <a:ext cx="431800" cy="735753"/>
            <a:chOff x="7072883" y="3110483"/>
            <a:chExt cx="323850" cy="551815"/>
          </a:xfrm>
        </p:grpSpPr>
        <p:sp>
          <p:nvSpPr>
            <p:cNvPr id="92" name="object 92"/>
            <p:cNvSpPr/>
            <p:nvPr/>
          </p:nvSpPr>
          <p:spPr>
            <a:xfrm>
              <a:off x="7078217" y="3115817"/>
              <a:ext cx="312420" cy="540385"/>
            </a:xfrm>
            <a:custGeom>
              <a:avLst/>
              <a:gdLst/>
              <a:ahLst/>
              <a:cxnLst/>
              <a:rect l="l" t="t" r="r" b="b"/>
              <a:pathLst>
                <a:path w="312420" h="540385">
                  <a:moveTo>
                    <a:pt x="312420" y="0"/>
                  </a:moveTo>
                  <a:lnTo>
                    <a:pt x="0" y="0"/>
                  </a:lnTo>
                  <a:lnTo>
                    <a:pt x="0" y="540257"/>
                  </a:lnTo>
                  <a:lnTo>
                    <a:pt x="312420" y="540257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C5DBC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3" name="object 93"/>
            <p:cNvSpPr/>
            <p:nvPr/>
          </p:nvSpPr>
          <p:spPr>
            <a:xfrm>
              <a:off x="7078598" y="3116198"/>
              <a:ext cx="312420" cy="540385"/>
            </a:xfrm>
            <a:custGeom>
              <a:avLst/>
              <a:gdLst/>
              <a:ahLst/>
              <a:cxnLst/>
              <a:rect l="l" t="t" r="r" b="b"/>
              <a:pathLst>
                <a:path w="312420" h="540385">
                  <a:moveTo>
                    <a:pt x="0" y="0"/>
                  </a:moveTo>
                  <a:lnTo>
                    <a:pt x="312420" y="0"/>
                  </a:lnTo>
                  <a:lnTo>
                    <a:pt x="312420" y="540257"/>
                  </a:lnTo>
                  <a:lnTo>
                    <a:pt x="0" y="540257"/>
                  </a:lnTo>
                  <a:lnTo>
                    <a:pt x="0" y="0"/>
                  </a:lnTo>
                  <a:close/>
                </a:path>
              </a:pathLst>
            </a:custGeom>
            <a:ln w="11112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8214731" y="4046923"/>
            <a:ext cx="265007" cy="14020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800" spc="-7" dirty="0">
                <a:solidFill>
                  <a:srgbClr val="13466F"/>
                </a:solidFill>
                <a:latin typeface="Calibri"/>
                <a:cs typeface="Calibri"/>
              </a:rPr>
              <a:t>Reg</a:t>
            </a:r>
            <a:r>
              <a:rPr sz="800" spc="-127" dirty="0">
                <a:solidFill>
                  <a:srgbClr val="13466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3466F"/>
                </a:solidFill>
                <a:latin typeface="Calibri"/>
                <a:cs typeface="Calibri"/>
              </a:rPr>
              <a:t>[]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8447064" y="4714929"/>
            <a:ext cx="74507" cy="76200"/>
          </a:xfrm>
          <a:custGeom>
            <a:avLst/>
            <a:gdLst/>
            <a:ahLst/>
            <a:cxnLst/>
            <a:rect l="l" t="t" r="r" b="b"/>
            <a:pathLst>
              <a:path w="55879" h="57150">
                <a:moveTo>
                  <a:pt x="0" y="57150"/>
                </a:moveTo>
                <a:lnTo>
                  <a:pt x="28651" y="0"/>
                </a:lnTo>
                <a:lnTo>
                  <a:pt x="55626" y="57150"/>
                </a:lnTo>
                <a:lnTo>
                  <a:pt x="0" y="57150"/>
                </a:lnTo>
                <a:close/>
              </a:path>
            </a:pathLst>
          </a:custGeom>
          <a:ln w="11112">
            <a:solidFill>
              <a:srgbClr val="E3DDD2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6" name="object 96"/>
          <p:cNvSpPr txBox="1"/>
          <p:nvPr/>
        </p:nvSpPr>
        <p:spPr>
          <a:xfrm>
            <a:off x="9792631" y="4353391"/>
            <a:ext cx="168485" cy="9910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533" dirty="0">
                <a:solidFill>
                  <a:srgbClr val="13466F"/>
                </a:solidFill>
                <a:latin typeface="Calibri"/>
                <a:cs typeface="Calibri"/>
              </a:rPr>
              <a:t>A</a:t>
            </a:r>
            <a:r>
              <a:rPr sz="533" spc="-7" dirty="0">
                <a:solidFill>
                  <a:srgbClr val="13466F"/>
                </a:solidFill>
                <a:latin typeface="Calibri"/>
                <a:cs typeface="Calibri"/>
              </a:rPr>
              <a:t>ddr</a:t>
            </a:r>
            <a:endParaRPr sz="533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9803794" y="4487698"/>
            <a:ext cx="223520" cy="9910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533" spc="-7" dirty="0">
                <a:solidFill>
                  <a:srgbClr val="13466F"/>
                </a:solidFill>
                <a:latin typeface="Calibri"/>
                <a:cs typeface="Calibri"/>
              </a:rPr>
              <a:t>DataW</a:t>
            </a:r>
            <a:endParaRPr sz="533">
              <a:latin typeface="Calibri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0058930" y="4391443"/>
            <a:ext cx="200660" cy="9910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533" spc="-7" dirty="0">
                <a:solidFill>
                  <a:srgbClr val="13466F"/>
                </a:solidFill>
                <a:latin typeface="Calibri"/>
                <a:cs typeface="Calibri"/>
              </a:rPr>
              <a:t>DataR</a:t>
            </a:r>
            <a:endParaRPr sz="533">
              <a:latin typeface="Calibri"/>
              <a:cs typeface="Calibri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9271760" y="4139576"/>
            <a:ext cx="1303867" cy="430107"/>
            <a:chOff x="7925720" y="3167792"/>
            <a:chExt cx="977900" cy="322580"/>
          </a:xfrm>
        </p:grpSpPr>
        <p:sp>
          <p:nvSpPr>
            <p:cNvPr id="100" name="object 100"/>
            <p:cNvSpPr/>
            <p:nvPr/>
          </p:nvSpPr>
          <p:spPr>
            <a:xfrm>
              <a:off x="8700138" y="3385940"/>
              <a:ext cx="136525" cy="50800"/>
            </a:xfrm>
            <a:custGeom>
              <a:avLst/>
              <a:gdLst/>
              <a:ahLst/>
              <a:cxnLst/>
              <a:rect l="l" t="t" r="r" b="b"/>
              <a:pathLst>
                <a:path w="136525" h="50800">
                  <a:moveTo>
                    <a:pt x="127290" y="18440"/>
                  </a:moveTo>
                  <a:lnTo>
                    <a:pt x="125539" y="18440"/>
                  </a:lnTo>
                  <a:lnTo>
                    <a:pt x="125958" y="29298"/>
                  </a:lnTo>
                  <a:lnTo>
                    <a:pt x="106042" y="30137"/>
                  </a:lnTo>
                  <a:lnTo>
                    <a:pt x="91401" y="39585"/>
                  </a:lnTo>
                  <a:lnTo>
                    <a:pt x="89001" y="41160"/>
                  </a:lnTo>
                  <a:lnTo>
                    <a:pt x="88290" y="44576"/>
                  </a:lnTo>
                  <a:lnTo>
                    <a:pt x="89852" y="47015"/>
                  </a:lnTo>
                  <a:lnTo>
                    <a:pt x="91401" y="49580"/>
                  </a:lnTo>
                  <a:lnTo>
                    <a:pt x="94780" y="50304"/>
                  </a:lnTo>
                  <a:lnTo>
                    <a:pt x="136398" y="23291"/>
                  </a:lnTo>
                  <a:lnTo>
                    <a:pt x="127290" y="18440"/>
                  </a:lnTo>
                  <a:close/>
                </a:path>
                <a:path w="136525" h="50800">
                  <a:moveTo>
                    <a:pt x="105734" y="19273"/>
                  </a:moveTo>
                  <a:lnTo>
                    <a:pt x="0" y="23723"/>
                  </a:lnTo>
                  <a:lnTo>
                    <a:pt x="419" y="34582"/>
                  </a:lnTo>
                  <a:lnTo>
                    <a:pt x="106042" y="30137"/>
                  </a:lnTo>
                  <a:lnTo>
                    <a:pt x="115110" y="24284"/>
                  </a:lnTo>
                  <a:lnTo>
                    <a:pt x="105734" y="19273"/>
                  </a:lnTo>
                  <a:close/>
                </a:path>
                <a:path w="136525" h="50800">
                  <a:moveTo>
                    <a:pt x="122847" y="19291"/>
                  </a:moveTo>
                  <a:lnTo>
                    <a:pt x="115110" y="24284"/>
                  </a:lnTo>
                  <a:lnTo>
                    <a:pt x="123139" y="28574"/>
                  </a:lnTo>
                  <a:lnTo>
                    <a:pt x="122847" y="19291"/>
                  </a:lnTo>
                  <a:close/>
                </a:path>
                <a:path w="136525" h="50800">
                  <a:moveTo>
                    <a:pt x="92671" y="0"/>
                  </a:moveTo>
                  <a:lnTo>
                    <a:pt x="89420" y="1003"/>
                  </a:lnTo>
                  <a:lnTo>
                    <a:pt x="88011" y="3581"/>
                  </a:lnTo>
                  <a:lnTo>
                    <a:pt x="86741" y="6286"/>
                  </a:lnTo>
                  <a:lnTo>
                    <a:pt x="87731" y="9575"/>
                  </a:lnTo>
                  <a:lnTo>
                    <a:pt x="90271" y="11010"/>
                  </a:lnTo>
                  <a:lnTo>
                    <a:pt x="105734" y="19273"/>
                  </a:lnTo>
                  <a:lnTo>
                    <a:pt x="125539" y="18440"/>
                  </a:lnTo>
                  <a:lnTo>
                    <a:pt x="127290" y="18440"/>
                  </a:lnTo>
                  <a:lnTo>
                    <a:pt x="92671" y="0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700138" y="3385940"/>
              <a:ext cx="136525" cy="50800"/>
            </a:xfrm>
            <a:custGeom>
              <a:avLst/>
              <a:gdLst/>
              <a:ahLst/>
              <a:cxnLst/>
              <a:rect l="l" t="t" r="r" b="b"/>
              <a:pathLst>
                <a:path w="136525" h="50800">
                  <a:moveTo>
                    <a:pt x="419" y="34582"/>
                  </a:moveTo>
                  <a:lnTo>
                    <a:pt x="125958" y="29298"/>
                  </a:lnTo>
                  <a:lnTo>
                    <a:pt x="125539" y="18440"/>
                  </a:lnTo>
                  <a:lnTo>
                    <a:pt x="0" y="23723"/>
                  </a:lnTo>
                  <a:lnTo>
                    <a:pt x="419" y="34582"/>
                  </a:lnTo>
                  <a:close/>
                </a:path>
                <a:path w="136525" h="50800">
                  <a:moveTo>
                    <a:pt x="97180" y="48729"/>
                  </a:moveTo>
                  <a:lnTo>
                    <a:pt x="136398" y="23291"/>
                  </a:lnTo>
                  <a:lnTo>
                    <a:pt x="95351" y="1435"/>
                  </a:lnTo>
                  <a:lnTo>
                    <a:pt x="92671" y="0"/>
                  </a:lnTo>
                  <a:lnTo>
                    <a:pt x="89420" y="1003"/>
                  </a:lnTo>
                  <a:lnTo>
                    <a:pt x="88011" y="3581"/>
                  </a:lnTo>
                  <a:lnTo>
                    <a:pt x="86741" y="6286"/>
                  </a:lnTo>
                  <a:lnTo>
                    <a:pt x="87731" y="9575"/>
                  </a:lnTo>
                  <a:lnTo>
                    <a:pt x="90271" y="11010"/>
                  </a:lnTo>
                  <a:lnTo>
                    <a:pt x="123139" y="28574"/>
                  </a:lnTo>
                  <a:lnTo>
                    <a:pt x="122847" y="19291"/>
                  </a:lnTo>
                  <a:lnTo>
                    <a:pt x="91401" y="39585"/>
                  </a:lnTo>
                  <a:lnTo>
                    <a:pt x="89001" y="41160"/>
                  </a:lnTo>
                  <a:lnTo>
                    <a:pt x="88290" y="44576"/>
                  </a:lnTo>
                  <a:lnTo>
                    <a:pt x="89852" y="47015"/>
                  </a:lnTo>
                  <a:lnTo>
                    <a:pt x="91401" y="49580"/>
                  </a:lnTo>
                  <a:lnTo>
                    <a:pt x="94780" y="50304"/>
                  </a:lnTo>
                  <a:lnTo>
                    <a:pt x="97180" y="48729"/>
                  </a:lnTo>
                  <a:close/>
                </a:path>
              </a:pathLst>
            </a:custGeom>
            <a:ln w="3175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841105" y="3201542"/>
              <a:ext cx="57150" cy="283845"/>
            </a:xfrm>
            <a:custGeom>
              <a:avLst/>
              <a:gdLst/>
              <a:ahLst/>
              <a:cxnLst/>
              <a:rect l="l" t="t" r="r" b="b"/>
              <a:pathLst>
                <a:path w="57150" h="283845">
                  <a:moveTo>
                    <a:pt x="0" y="0"/>
                  </a:moveTo>
                  <a:lnTo>
                    <a:pt x="0" y="283464"/>
                  </a:lnTo>
                  <a:lnTo>
                    <a:pt x="57150" y="248246"/>
                  </a:lnTo>
                  <a:lnTo>
                    <a:pt x="57150" y="35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DBC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841105" y="3201542"/>
              <a:ext cx="57150" cy="283845"/>
            </a:xfrm>
            <a:custGeom>
              <a:avLst/>
              <a:gdLst/>
              <a:ahLst/>
              <a:cxnLst/>
              <a:rect l="l" t="t" r="r" b="b"/>
              <a:pathLst>
                <a:path w="57150" h="283845">
                  <a:moveTo>
                    <a:pt x="0" y="0"/>
                  </a:moveTo>
                  <a:lnTo>
                    <a:pt x="57150" y="35217"/>
                  </a:lnTo>
                  <a:lnTo>
                    <a:pt x="57150" y="248246"/>
                  </a:lnTo>
                  <a:lnTo>
                    <a:pt x="0" y="28346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851392" y="3387851"/>
              <a:ext cx="28575" cy="68580"/>
            </a:xfrm>
            <a:custGeom>
              <a:avLst/>
              <a:gdLst/>
              <a:ahLst/>
              <a:cxnLst/>
              <a:rect l="l" t="t" r="r" b="b"/>
              <a:pathLst>
                <a:path w="28575" h="68579">
                  <a:moveTo>
                    <a:pt x="0" y="0"/>
                  </a:moveTo>
                  <a:lnTo>
                    <a:pt x="28194" y="0"/>
                  </a:lnTo>
                  <a:lnTo>
                    <a:pt x="28194" y="68580"/>
                  </a:lnTo>
                  <a:lnTo>
                    <a:pt x="0" y="6858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05" name="object 10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25720" y="3167792"/>
              <a:ext cx="68262" cy="210756"/>
            </a:xfrm>
            <a:prstGeom prst="rect">
              <a:avLst/>
            </a:prstGeom>
          </p:spPr>
        </p:pic>
      </p:grpSp>
      <p:sp>
        <p:nvSpPr>
          <p:cNvPr id="106" name="object 106"/>
          <p:cNvSpPr txBox="1"/>
          <p:nvPr/>
        </p:nvSpPr>
        <p:spPr>
          <a:xfrm>
            <a:off x="10488658" y="4411529"/>
            <a:ext cx="68580" cy="9910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533" dirty="0">
                <a:solidFill>
                  <a:srgbClr val="E3DDD2"/>
                </a:solidFill>
                <a:latin typeface="Calibri"/>
                <a:cs typeface="Calibri"/>
              </a:rPr>
              <a:t>0</a:t>
            </a:r>
            <a:endParaRPr sz="533">
              <a:latin typeface="Calibri"/>
              <a:cs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0505990" y="4325292"/>
            <a:ext cx="38100" cy="91440"/>
          </a:xfrm>
          <a:custGeom>
            <a:avLst/>
            <a:gdLst/>
            <a:ahLst/>
            <a:cxnLst/>
            <a:rect l="l" t="t" r="r" b="b"/>
            <a:pathLst>
              <a:path w="28575" h="68579">
                <a:moveTo>
                  <a:pt x="0" y="0"/>
                </a:moveTo>
                <a:lnTo>
                  <a:pt x="28194" y="0"/>
                </a:lnTo>
                <a:lnTo>
                  <a:pt x="28194" y="68580"/>
                </a:lnTo>
                <a:lnTo>
                  <a:pt x="0" y="685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E3DDD2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8" name="object 108"/>
          <p:cNvSpPr txBox="1"/>
          <p:nvPr/>
        </p:nvSpPr>
        <p:spPr>
          <a:xfrm>
            <a:off x="10488658" y="4196681"/>
            <a:ext cx="68580" cy="9910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533" dirty="0">
                <a:solidFill>
                  <a:srgbClr val="E3DDD2"/>
                </a:solidFill>
                <a:latin typeface="Calibri"/>
                <a:cs typeface="Calibri"/>
              </a:rPr>
              <a:t>2</a:t>
            </a:r>
            <a:endParaRPr sz="533">
              <a:latin typeface="Calibri"/>
              <a:cs typeface="Calibri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6770664" y="3959533"/>
            <a:ext cx="3721947" cy="536787"/>
            <a:chOff x="6049898" y="3032760"/>
            <a:chExt cx="2791460" cy="402590"/>
          </a:xfrm>
        </p:grpSpPr>
        <p:sp>
          <p:nvSpPr>
            <p:cNvPr id="110" name="object 110"/>
            <p:cNvSpPr/>
            <p:nvPr/>
          </p:nvSpPr>
          <p:spPr>
            <a:xfrm>
              <a:off x="8188065" y="3356235"/>
              <a:ext cx="142240" cy="50800"/>
            </a:xfrm>
            <a:custGeom>
              <a:avLst/>
              <a:gdLst/>
              <a:ahLst/>
              <a:cxnLst/>
              <a:rect l="l" t="t" r="r" b="b"/>
              <a:pathLst>
                <a:path w="142240" h="50800">
                  <a:moveTo>
                    <a:pt x="132536" y="17856"/>
                  </a:moveTo>
                  <a:lnTo>
                    <a:pt x="130721" y="17856"/>
                  </a:lnTo>
                  <a:lnTo>
                    <a:pt x="131419" y="28714"/>
                  </a:lnTo>
                  <a:lnTo>
                    <a:pt x="111389" y="29874"/>
                  </a:lnTo>
                  <a:lnTo>
                    <a:pt x="96939" y="39573"/>
                  </a:lnTo>
                  <a:lnTo>
                    <a:pt x="94538" y="41287"/>
                  </a:lnTo>
                  <a:lnTo>
                    <a:pt x="93827" y="44564"/>
                  </a:lnTo>
                  <a:lnTo>
                    <a:pt x="95529" y="47142"/>
                  </a:lnTo>
                  <a:lnTo>
                    <a:pt x="97078" y="49568"/>
                  </a:lnTo>
                  <a:lnTo>
                    <a:pt x="100469" y="50292"/>
                  </a:lnTo>
                  <a:lnTo>
                    <a:pt x="102882" y="48564"/>
                  </a:lnTo>
                  <a:lnTo>
                    <a:pt x="141732" y="22567"/>
                  </a:lnTo>
                  <a:lnTo>
                    <a:pt x="132536" y="17856"/>
                  </a:lnTo>
                  <a:close/>
                </a:path>
                <a:path w="142240" h="50800">
                  <a:moveTo>
                    <a:pt x="110897" y="19004"/>
                  </a:moveTo>
                  <a:lnTo>
                    <a:pt x="0" y="25425"/>
                  </a:lnTo>
                  <a:lnTo>
                    <a:pt x="711" y="36283"/>
                  </a:lnTo>
                  <a:lnTo>
                    <a:pt x="111389" y="29874"/>
                  </a:lnTo>
                  <a:lnTo>
                    <a:pt x="120330" y="23873"/>
                  </a:lnTo>
                  <a:lnTo>
                    <a:pt x="110897" y="19004"/>
                  </a:lnTo>
                  <a:close/>
                </a:path>
                <a:path w="142240" h="50800">
                  <a:moveTo>
                    <a:pt x="128028" y="18707"/>
                  </a:moveTo>
                  <a:lnTo>
                    <a:pt x="120330" y="23873"/>
                  </a:lnTo>
                  <a:lnTo>
                    <a:pt x="128600" y="28143"/>
                  </a:lnTo>
                  <a:lnTo>
                    <a:pt x="128028" y="18707"/>
                  </a:lnTo>
                  <a:close/>
                </a:path>
                <a:path w="142240" h="50800">
                  <a:moveTo>
                    <a:pt x="97650" y="0"/>
                  </a:moveTo>
                  <a:lnTo>
                    <a:pt x="94399" y="990"/>
                  </a:lnTo>
                  <a:lnTo>
                    <a:pt x="92989" y="3708"/>
                  </a:lnTo>
                  <a:lnTo>
                    <a:pt x="91719" y="6426"/>
                  </a:lnTo>
                  <a:lnTo>
                    <a:pt x="92697" y="9715"/>
                  </a:lnTo>
                  <a:lnTo>
                    <a:pt x="95389" y="10998"/>
                  </a:lnTo>
                  <a:lnTo>
                    <a:pt x="110897" y="19004"/>
                  </a:lnTo>
                  <a:lnTo>
                    <a:pt x="130721" y="17856"/>
                  </a:lnTo>
                  <a:lnTo>
                    <a:pt x="132536" y="17856"/>
                  </a:lnTo>
                  <a:lnTo>
                    <a:pt x="97650" y="0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188065" y="3356235"/>
              <a:ext cx="142240" cy="50800"/>
            </a:xfrm>
            <a:custGeom>
              <a:avLst/>
              <a:gdLst/>
              <a:ahLst/>
              <a:cxnLst/>
              <a:rect l="l" t="t" r="r" b="b"/>
              <a:pathLst>
                <a:path w="142240" h="50800">
                  <a:moveTo>
                    <a:pt x="711" y="36283"/>
                  </a:moveTo>
                  <a:lnTo>
                    <a:pt x="131419" y="28714"/>
                  </a:lnTo>
                  <a:lnTo>
                    <a:pt x="130721" y="17856"/>
                  </a:lnTo>
                  <a:lnTo>
                    <a:pt x="0" y="25425"/>
                  </a:lnTo>
                  <a:lnTo>
                    <a:pt x="711" y="36283"/>
                  </a:lnTo>
                  <a:close/>
                </a:path>
                <a:path w="142240" h="50800">
                  <a:moveTo>
                    <a:pt x="102882" y="48564"/>
                  </a:moveTo>
                  <a:lnTo>
                    <a:pt x="141732" y="22567"/>
                  </a:lnTo>
                  <a:lnTo>
                    <a:pt x="100190" y="1282"/>
                  </a:lnTo>
                  <a:lnTo>
                    <a:pt x="97650" y="0"/>
                  </a:lnTo>
                  <a:lnTo>
                    <a:pt x="94399" y="990"/>
                  </a:lnTo>
                  <a:lnTo>
                    <a:pt x="92989" y="3708"/>
                  </a:lnTo>
                  <a:lnTo>
                    <a:pt x="91719" y="6426"/>
                  </a:lnTo>
                  <a:lnTo>
                    <a:pt x="92697" y="9715"/>
                  </a:lnTo>
                  <a:lnTo>
                    <a:pt x="95389" y="10998"/>
                  </a:lnTo>
                  <a:lnTo>
                    <a:pt x="128600" y="28143"/>
                  </a:lnTo>
                  <a:lnTo>
                    <a:pt x="128028" y="18707"/>
                  </a:lnTo>
                  <a:lnTo>
                    <a:pt x="96939" y="39573"/>
                  </a:lnTo>
                  <a:lnTo>
                    <a:pt x="94538" y="41287"/>
                  </a:lnTo>
                  <a:lnTo>
                    <a:pt x="93827" y="44564"/>
                  </a:lnTo>
                  <a:lnTo>
                    <a:pt x="95529" y="47142"/>
                  </a:lnTo>
                  <a:lnTo>
                    <a:pt x="97078" y="49568"/>
                  </a:lnTo>
                  <a:lnTo>
                    <a:pt x="100469" y="50292"/>
                  </a:lnTo>
                  <a:lnTo>
                    <a:pt x="102882" y="48564"/>
                  </a:lnTo>
                  <a:close/>
                </a:path>
              </a:pathLst>
            </a:custGeom>
            <a:ln w="3175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245220" y="3038475"/>
              <a:ext cx="0" cy="346075"/>
            </a:xfrm>
            <a:custGeom>
              <a:avLst/>
              <a:gdLst/>
              <a:ahLst/>
              <a:cxnLst/>
              <a:rect l="l" t="t" r="r" b="b"/>
              <a:pathLst>
                <a:path h="346075">
                  <a:moveTo>
                    <a:pt x="0" y="345948"/>
                  </a:moveTo>
                  <a:lnTo>
                    <a:pt x="0" y="0"/>
                  </a:lnTo>
                </a:path>
              </a:pathLst>
            </a:custGeom>
            <a:ln w="11112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055232" y="3033903"/>
              <a:ext cx="2786380" cy="335280"/>
            </a:xfrm>
            <a:custGeom>
              <a:avLst/>
              <a:gdLst/>
              <a:ahLst/>
              <a:cxnLst/>
              <a:rect l="l" t="t" r="r" b="b"/>
              <a:pathLst>
                <a:path w="2786379" h="335279">
                  <a:moveTo>
                    <a:pt x="2742806" y="285127"/>
                  </a:moveTo>
                  <a:lnTo>
                    <a:pt x="2739542" y="285978"/>
                  </a:lnTo>
                  <a:lnTo>
                    <a:pt x="2737980" y="288544"/>
                  </a:lnTo>
                  <a:lnTo>
                    <a:pt x="2736557" y="291236"/>
                  </a:lnTo>
                  <a:lnTo>
                    <a:pt x="2737408" y="294500"/>
                  </a:lnTo>
                  <a:lnTo>
                    <a:pt x="2739961" y="295922"/>
                  </a:lnTo>
                  <a:lnTo>
                    <a:pt x="2755317" y="304876"/>
                  </a:lnTo>
                  <a:lnTo>
                    <a:pt x="2775064" y="304876"/>
                  </a:lnTo>
                  <a:lnTo>
                    <a:pt x="2775064" y="315671"/>
                  </a:lnTo>
                  <a:lnTo>
                    <a:pt x="2755077" y="315671"/>
                  </a:lnTo>
                  <a:lnTo>
                    <a:pt x="2739961" y="324485"/>
                  </a:lnTo>
                  <a:lnTo>
                    <a:pt x="2737408" y="325907"/>
                  </a:lnTo>
                  <a:lnTo>
                    <a:pt x="2736557" y="329311"/>
                  </a:lnTo>
                  <a:lnTo>
                    <a:pt x="2737980" y="331876"/>
                  </a:lnTo>
                  <a:lnTo>
                    <a:pt x="2739542" y="334429"/>
                  </a:lnTo>
                  <a:lnTo>
                    <a:pt x="2742806" y="335280"/>
                  </a:lnTo>
                  <a:lnTo>
                    <a:pt x="2745359" y="333717"/>
                  </a:lnTo>
                  <a:lnTo>
                    <a:pt x="2785872" y="310273"/>
                  </a:lnTo>
                  <a:lnTo>
                    <a:pt x="2745359" y="286689"/>
                  </a:lnTo>
                  <a:lnTo>
                    <a:pt x="2742806" y="285127"/>
                  </a:lnTo>
                  <a:close/>
                </a:path>
                <a:path w="2786379" h="335279">
                  <a:moveTo>
                    <a:pt x="2699029" y="5397"/>
                  </a:moveTo>
                  <a:lnTo>
                    <a:pt x="2688234" y="5397"/>
                  </a:lnTo>
                  <a:lnTo>
                    <a:pt x="2693631" y="10795"/>
                  </a:lnTo>
                  <a:lnTo>
                    <a:pt x="2688234" y="10795"/>
                  </a:lnTo>
                  <a:lnTo>
                    <a:pt x="2688234" y="315671"/>
                  </a:lnTo>
                  <a:lnTo>
                    <a:pt x="2755077" y="315671"/>
                  </a:lnTo>
                  <a:lnTo>
                    <a:pt x="2764334" y="310273"/>
                  </a:lnTo>
                  <a:lnTo>
                    <a:pt x="2699029" y="310273"/>
                  </a:lnTo>
                  <a:lnTo>
                    <a:pt x="2693631" y="304876"/>
                  </a:lnTo>
                  <a:lnTo>
                    <a:pt x="2699029" y="304876"/>
                  </a:lnTo>
                  <a:lnTo>
                    <a:pt x="2699029" y="5397"/>
                  </a:lnTo>
                  <a:close/>
                </a:path>
                <a:path w="2786379" h="335279">
                  <a:moveTo>
                    <a:pt x="2772371" y="305587"/>
                  </a:moveTo>
                  <a:lnTo>
                    <a:pt x="2764454" y="310203"/>
                  </a:lnTo>
                  <a:lnTo>
                    <a:pt x="2772371" y="314820"/>
                  </a:lnTo>
                  <a:lnTo>
                    <a:pt x="2772371" y="305587"/>
                  </a:lnTo>
                  <a:close/>
                </a:path>
                <a:path w="2786379" h="335279">
                  <a:moveTo>
                    <a:pt x="2755317" y="304876"/>
                  </a:moveTo>
                  <a:lnTo>
                    <a:pt x="2699029" y="304876"/>
                  </a:lnTo>
                  <a:lnTo>
                    <a:pt x="2699029" y="310273"/>
                  </a:lnTo>
                  <a:lnTo>
                    <a:pt x="2764334" y="310273"/>
                  </a:lnTo>
                  <a:lnTo>
                    <a:pt x="2755317" y="304876"/>
                  </a:lnTo>
                  <a:close/>
                </a:path>
                <a:path w="2786379" h="335279">
                  <a:moveTo>
                    <a:pt x="2699029" y="0"/>
                  </a:moveTo>
                  <a:lnTo>
                    <a:pt x="0" y="0"/>
                  </a:lnTo>
                  <a:lnTo>
                    <a:pt x="0" y="10795"/>
                  </a:lnTo>
                  <a:lnTo>
                    <a:pt x="2688234" y="10795"/>
                  </a:lnTo>
                  <a:lnTo>
                    <a:pt x="2688234" y="5397"/>
                  </a:lnTo>
                  <a:lnTo>
                    <a:pt x="2699029" y="5397"/>
                  </a:lnTo>
                  <a:lnTo>
                    <a:pt x="2699029" y="0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055232" y="3033903"/>
              <a:ext cx="2786380" cy="335280"/>
            </a:xfrm>
            <a:custGeom>
              <a:avLst/>
              <a:gdLst/>
              <a:ahLst/>
              <a:cxnLst/>
              <a:rect l="l" t="t" r="r" b="b"/>
              <a:pathLst>
                <a:path w="2786379" h="335279">
                  <a:moveTo>
                    <a:pt x="0" y="0"/>
                  </a:moveTo>
                  <a:lnTo>
                    <a:pt x="2699029" y="0"/>
                  </a:lnTo>
                  <a:lnTo>
                    <a:pt x="2699029" y="310273"/>
                  </a:lnTo>
                  <a:lnTo>
                    <a:pt x="2693631" y="304876"/>
                  </a:lnTo>
                  <a:lnTo>
                    <a:pt x="2775064" y="304876"/>
                  </a:lnTo>
                  <a:lnTo>
                    <a:pt x="2775064" y="315671"/>
                  </a:lnTo>
                  <a:lnTo>
                    <a:pt x="2688234" y="315671"/>
                  </a:lnTo>
                  <a:lnTo>
                    <a:pt x="2688234" y="5397"/>
                  </a:lnTo>
                  <a:lnTo>
                    <a:pt x="2693631" y="10795"/>
                  </a:lnTo>
                  <a:lnTo>
                    <a:pt x="0" y="10795"/>
                  </a:lnTo>
                  <a:lnTo>
                    <a:pt x="0" y="0"/>
                  </a:lnTo>
                  <a:close/>
                </a:path>
                <a:path w="2786379" h="335279">
                  <a:moveTo>
                    <a:pt x="2745359" y="286689"/>
                  </a:moveTo>
                  <a:lnTo>
                    <a:pt x="2785872" y="310273"/>
                  </a:lnTo>
                  <a:lnTo>
                    <a:pt x="2745359" y="333717"/>
                  </a:lnTo>
                  <a:lnTo>
                    <a:pt x="2742806" y="335280"/>
                  </a:lnTo>
                  <a:lnTo>
                    <a:pt x="2739542" y="334429"/>
                  </a:lnTo>
                  <a:lnTo>
                    <a:pt x="2737980" y="331876"/>
                  </a:lnTo>
                  <a:lnTo>
                    <a:pt x="2736557" y="329311"/>
                  </a:lnTo>
                  <a:lnTo>
                    <a:pt x="2737408" y="325907"/>
                  </a:lnTo>
                  <a:lnTo>
                    <a:pt x="2739961" y="324485"/>
                  </a:lnTo>
                  <a:lnTo>
                    <a:pt x="2772371" y="305587"/>
                  </a:lnTo>
                  <a:lnTo>
                    <a:pt x="2772371" y="314820"/>
                  </a:lnTo>
                  <a:lnTo>
                    <a:pt x="2739961" y="295922"/>
                  </a:lnTo>
                  <a:lnTo>
                    <a:pt x="2737408" y="294500"/>
                  </a:lnTo>
                  <a:lnTo>
                    <a:pt x="2736557" y="291236"/>
                  </a:lnTo>
                  <a:lnTo>
                    <a:pt x="2737980" y="288544"/>
                  </a:lnTo>
                  <a:lnTo>
                    <a:pt x="2739542" y="285978"/>
                  </a:lnTo>
                  <a:lnTo>
                    <a:pt x="2742806" y="285127"/>
                  </a:lnTo>
                  <a:lnTo>
                    <a:pt x="2745359" y="286689"/>
                  </a:lnTo>
                  <a:close/>
                </a:path>
              </a:pathLst>
            </a:custGeom>
            <a:ln w="3175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049898" y="3036951"/>
              <a:ext cx="90805" cy="273685"/>
            </a:xfrm>
            <a:custGeom>
              <a:avLst/>
              <a:gdLst/>
              <a:ahLst/>
              <a:cxnLst/>
              <a:rect l="l" t="t" r="r" b="b"/>
              <a:pathLst>
                <a:path w="90804" h="273685">
                  <a:moveTo>
                    <a:pt x="41770" y="225882"/>
                  </a:moveTo>
                  <a:lnTo>
                    <a:pt x="38925" y="227838"/>
                  </a:lnTo>
                  <a:lnTo>
                    <a:pt x="37975" y="233083"/>
                  </a:lnTo>
                  <a:lnTo>
                    <a:pt x="80632" y="233083"/>
                  </a:lnTo>
                  <a:lnTo>
                    <a:pt x="80632" y="243941"/>
                  </a:lnTo>
                  <a:lnTo>
                    <a:pt x="69094" y="243941"/>
                  </a:lnTo>
                  <a:lnTo>
                    <a:pt x="52463" y="263994"/>
                  </a:lnTo>
                  <a:lnTo>
                    <a:pt x="50546" y="266280"/>
                  </a:lnTo>
                  <a:lnTo>
                    <a:pt x="50825" y="269697"/>
                  </a:lnTo>
                  <a:lnTo>
                    <a:pt x="55410" y="273558"/>
                  </a:lnTo>
                  <a:lnTo>
                    <a:pt x="58813" y="273240"/>
                  </a:lnTo>
                  <a:lnTo>
                    <a:pt x="90678" y="234873"/>
                  </a:lnTo>
                  <a:lnTo>
                    <a:pt x="41770" y="225882"/>
                  </a:lnTo>
                  <a:close/>
                </a:path>
                <a:path w="90804" h="273685">
                  <a:moveTo>
                    <a:pt x="10795" y="0"/>
                  </a:moveTo>
                  <a:lnTo>
                    <a:pt x="0" y="0"/>
                  </a:lnTo>
                  <a:lnTo>
                    <a:pt x="0" y="243941"/>
                  </a:lnTo>
                  <a:lnTo>
                    <a:pt x="69094" y="243941"/>
                  </a:lnTo>
                  <a:lnTo>
                    <a:pt x="70541" y="242195"/>
                  </a:lnTo>
                  <a:lnTo>
                    <a:pt x="50459" y="238506"/>
                  </a:lnTo>
                  <a:lnTo>
                    <a:pt x="10795" y="238506"/>
                  </a:lnTo>
                  <a:lnTo>
                    <a:pt x="5397" y="233083"/>
                  </a:lnTo>
                  <a:lnTo>
                    <a:pt x="10795" y="233083"/>
                  </a:lnTo>
                  <a:lnTo>
                    <a:pt x="10795" y="0"/>
                  </a:lnTo>
                  <a:close/>
                </a:path>
                <a:path w="90804" h="273685">
                  <a:moveTo>
                    <a:pt x="76466" y="235051"/>
                  </a:moveTo>
                  <a:lnTo>
                    <a:pt x="70541" y="242195"/>
                  </a:lnTo>
                  <a:lnTo>
                    <a:pt x="79629" y="243865"/>
                  </a:lnTo>
                  <a:lnTo>
                    <a:pt x="76466" y="235051"/>
                  </a:lnTo>
                  <a:close/>
                </a:path>
                <a:path w="90804" h="273685">
                  <a:moveTo>
                    <a:pt x="37975" y="233083"/>
                  </a:moveTo>
                  <a:lnTo>
                    <a:pt x="10795" y="233083"/>
                  </a:lnTo>
                  <a:lnTo>
                    <a:pt x="10795" y="238506"/>
                  </a:lnTo>
                  <a:lnTo>
                    <a:pt x="50459" y="238506"/>
                  </a:lnTo>
                  <a:lnTo>
                    <a:pt x="39814" y="236550"/>
                  </a:lnTo>
                  <a:lnTo>
                    <a:pt x="37858" y="233730"/>
                  </a:lnTo>
                  <a:lnTo>
                    <a:pt x="37975" y="233083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049898" y="3036951"/>
              <a:ext cx="90805" cy="273685"/>
            </a:xfrm>
            <a:custGeom>
              <a:avLst/>
              <a:gdLst/>
              <a:ahLst/>
              <a:cxnLst/>
              <a:rect l="l" t="t" r="r" b="b"/>
              <a:pathLst>
                <a:path w="90804" h="273685">
                  <a:moveTo>
                    <a:pt x="0" y="0"/>
                  </a:moveTo>
                  <a:lnTo>
                    <a:pt x="0" y="243941"/>
                  </a:lnTo>
                  <a:lnTo>
                    <a:pt x="80632" y="243941"/>
                  </a:lnTo>
                  <a:lnTo>
                    <a:pt x="80632" y="233083"/>
                  </a:lnTo>
                  <a:lnTo>
                    <a:pt x="5397" y="233083"/>
                  </a:lnTo>
                  <a:lnTo>
                    <a:pt x="10795" y="238506"/>
                  </a:lnTo>
                  <a:lnTo>
                    <a:pt x="10795" y="0"/>
                  </a:lnTo>
                  <a:lnTo>
                    <a:pt x="0" y="0"/>
                  </a:lnTo>
                  <a:close/>
                </a:path>
                <a:path w="90804" h="273685">
                  <a:moveTo>
                    <a:pt x="60731" y="270916"/>
                  </a:moveTo>
                  <a:lnTo>
                    <a:pt x="90678" y="234873"/>
                  </a:lnTo>
                  <a:lnTo>
                    <a:pt x="44678" y="226415"/>
                  </a:lnTo>
                  <a:lnTo>
                    <a:pt x="41770" y="225882"/>
                  </a:lnTo>
                  <a:lnTo>
                    <a:pt x="38925" y="227838"/>
                  </a:lnTo>
                  <a:lnTo>
                    <a:pt x="38392" y="230771"/>
                  </a:lnTo>
                  <a:lnTo>
                    <a:pt x="37858" y="233730"/>
                  </a:lnTo>
                  <a:lnTo>
                    <a:pt x="39814" y="236550"/>
                  </a:lnTo>
                  <a:lnTo>
                    <a:pt x="42760" y="237083"/>
                  </a:lnTo>
                  <a:lnTo>
                    <a:pt x="79629" y="243865"/>
                  </a:lnTo>
                  <a:lnTo>
                    <a:pt x="76466" y="235051"/>
                  </a:lnTo>
                  <a:lnTo>
                    <a:pt x="52463" y="263994"/>
                  </a:lnTo>
                  <a:lnTo>
                    <a:pt x="50546" y="266280"/>
                  </a:lnTo>
                  <a:lnTo>
                    <a:pt x="50825" y="269697"/>
                  </a:lnTo>
                  <a:lnTo>
                    <a:pt x="53136" y="271627"/>
                  </a:lnTo>
                  <a:lnTo>
                    <a:pt x="55410" y="273558"/>
                  </a:lnTo>
                  <a:lnTo>
                    <a:pt x="58813" y="273240"/>
                  </a:lnTo>
                  <a:lnTo>
                    <a:pt x="60731" y="270916"/>
                  </a:lnTo>
                  <a:close/>
                </a:path>
              </a:pathLst>
            </a:custGeom>
            <a:ln w="3175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140576" y="3229737"/>
              <a:ext cx="57150" cy="200660"/>
            </a:xfrm>
            <a:custGeom>
              <a:avLst/>
              <a:gdLst/>
              <a:ahLst/>
              <a:cxnLst/>
              <a:rect l="l" t="t" r="r" b="b"/>
              <a:pathLst>
                <a:path w="57150" h="200660">
                  <a:moveTo>
                    <a:pt x="0" y="0"/>
                  </a:moveTo>
                  <a:lnTo>
                    <a:pt x="0" y="200406"/>
                  </a:lnTo>
                  <a:lnTo>
                    <a:pt x="57150" y="163360"/>
                  </a:lnTo>
                  <a:lnTo>
                    <a:pt x="57150" y="35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DBC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140576" y="3229737"/>
              <a:ext cx="57150" cy="200660"/>
            </a:xfrm>
            <a:custGeom>
              <a:avLst/>
              <a:gdLst/>
              <a:ahLst/>
              <a:cxnLst/>
              <a:rect l="l" t="t" r="r" b="b"/>
              <a:pathLst>
                <a:path w="57150" h="200660">
                  <a:moveTo>
                    <a:pt x="0" y="0"/>
                  </a:moveTo>
                  <a:lnTo>
                    <a:pt x="57150" y="35369"/>
                  </a:lnTo>
                  <a:lnTo>
                    <a:pt x="57150" y="163360"/>
                  </a:lnTo>
                  <a:lnTo>
                    <a:pt x="0" y="20040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147053" y="3336798"/>
              <a:ext cx="29845" cy="69850"/>
            </a:xfrm>
            <a:custGeom>
              <a:avLst/>
              <a:gdLst/>
              <a:ahLst/>
              <a:cxnLst/>
              <a:rect l="l" t="t" r="r" b="b"/>
              <a:pathLst>
                <a:path w="29845" h="69850">
                  <a:moveTo>
                    <a:pt x="0" y="0"/>
                  </a:moveTo>
                  <a:lnTo>
                    <a:pt x="29717" y="0"/>
                  </a:lnTo>
                  <a:lnTo>
                    <a:pt x="29717" y="69342"/>
                  </a:lnTo>
                  <a:lnTo>
                    <a:pt x="0" y="69342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6883054" y="4346624"/>
            <a:ext cx="68580" cy="9910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533" dirty="0">
                <a:solidFill>
                  <a:srgbClr val="E3DDD2"/>
                </a:solidFill>
                <a:latin typeface="Calibri"/>
                <a:cs typeface="Calibri"/>
              </a:rPr>
              <a:t>0</a:t>
            </a:r>
            <a:endParaRPr sz="533">
              <a:latin typeface="Calibri"/>
              <a:cs typeface="Calibri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6690402" y="3910765"/>
            <a:ext cx="3802380" cy="888153"/>
            <a:chOff x="5989701" y="2996183"/>
            <a:chExt cx="2851785" cy="666115"/>
          </a:xfrm>
        </p:grpSpPr>
        <p:sp>
          <p:nvSpPr>
            <p:cNvPr id="122" name="object 122"/>
            <p:cNvSpPr/>
            <p:nvPr/>
          </p:nvSpPr>
          <p:spPr>
            <a:xfrm>
              <a:off x="6197727" y="3328796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11112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23" name="object 1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79083" y="3149726"/>
              <a:ext cx="149352" cy="318516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6623685" y="3001898"/>
              <a:ext cx="114300" cy="171450"/>
            </a:xfrm>
            <a:custGeom>
              <a:avLst/>
              <a:gdLst/>
              <a:ahLst/>
              <a:cxnLst/>
              <a:rect l="l" t="t" r="r" b="b"/>
              <a:pathLst>
                <a:path w="114300" h="171450">
                  <a:moveTo>
                    <a:pt x="0" y="171450"/>
                  </a:moveTo>
                  <a:lnTo>
                    <a:pt x="114300" y="171450"/>
                  </a:lnTo>
                  <a:lnTo>
                    <a:pt x="114300" y="0"/>
                  </a:lnTo>
                </a:path>
              </a:pathLst>
            </a:custGeom>
            <a:ln w="11112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37985" y="2996564"/>
              <a:ext cx="2103120" cy="287655"/>
            </a:xfrm>
            <a:custGeom>
              <a:avLst/>
              <a:gdLst/>
              <a:ahLst/>
              <a:cxnLst/>
              <a:rect l="l" t="t" r="r" b="b"/>
              <a:pathLst>
                <a:path w="2103120" h="287654">
                  <a:moveTo>
                    <a:pt x="2060067" y="236943"/>
                  </a:moveTo>
                  <a:lnTo>
                    <a:pt x="2056803" y="237807"/>
                  </a:lnTo>
                  <a:lnTo>
                    <a:pt x="2055241" y="240372"/>
                  </a:lnTo>
                  <a:lnTo>
                    <a:pt x="2053818" y="242938"/>
                  </a:lnTo>
                  <a:lnTo>
                    <a:pt x="2054669" y="246354"/>
                  </a:lnTo>
                  <a:lnTo>
                    <a:pt x="2057222" y="247777"/>
                  </a:lnTo>
                  <a:lnTo>
                    <a:pt x="2072325" y="256616"/>
                  </a:lnTo>
                  <a:lnTo>
                    <a:pt x="2092325" y="256616"/>
                  </a:lnTo>
                  <a:lnTo>
                    <a:pt x="2092325" y="267462"/>
                  </a:lnTo>
                  <a:lnTo>
                    <a:pt x="2072563" y="267462"/>
                  </a:lnTo>
                  <a:lnTo>
                    <a:pt x="2057222" y="276440"/>
                  </a:lnTo>
                  <a:lnTo>
                    <a:pt x="2054669" y="277863"/>
                  </a:lnTo>
                  <a:lnTo>
                    <a:pt x="2053818" y="281139"/>
                  </a:lnTo>
                  <a:lnTo>
                    <a:pt x="2055241" y="283857"/>
                  </a:lnTo>
                  <a:lnTo>
                    <a:pt x="2056803" y="286423"/>
                  </a:lnTo>
                  <a:lnTo>
                    <a:pt x="2060067" y="287274"/>
                  </a:lnTo>
                  <a:lnTo>
                    <a:pt x="2062619" y="285711"/>
                  </a:lnTo>
                  <a:lnTo>
                    <a:pt x="2103120" y="262039"/>
                  </a:lnTo>
                  <a:lnTo>
                    <a:pt x="2062619" y="238518"/>
                  </a:lnTo>
                  <a:lnTo>
                    <a:pt x="2060067" y="236943"/>
                  </a:lnTo>
                  <a:close/>
                </a:path>
                <a:path w="2103120" h="287654">
                  <a:moveTo>
                    <a:pt x="2048700" y="5422"/>
                  </a:moveTo>
                  <a:lnTo>
                    <a:pt x="2037905" y="5422"/>
                  </a:lnTo>
                  <a:lnTo>
                    <a:pt x="2043302" y="10833"/>
                  </a:lnTo>
                  <a:lnTo>
                    <a:pt x="2037905" y="10833"/>
                  </a:lnTo>
                  <a:lnTo>
                    <a:pt x="2037905" y="267462"/>
                  </a:lnTo>
                  <a:lnTo>
                    <a:pt x="2072563" y="267462"/>
                  </a:lnTo>
                  <a:lnTo>
                    <a:pt x="2081710" y="262108"/>
                  </a:lnTo>
                  <a:lnTo>
                    <a:pt x="2048700" y="262039"/>
                  </a:lnTo>
                  <a:lnTo>
                    <a:pt x="2043302" y="256616"/>
                  </a:lnTo>
                  <a:lnTo>
                    <a:pt x="2048700" y="256616"/>
                  </a:lnTo>
                  <a:lnTo>
                    <a:pt x="2048700" y="5422"/>
                  </a:lnTo>
                  <a:close/>
                </a:path>
                <a:path w="2103120" h="287654">
                  <a:moveTo>
                    <a:pt x="2089619" y="257479"/>
                  </a:moveTo>
                  <a:lnTo>
                    <a:pt x="2081710" y="262108"/>
                  </a:lnTo>
                  <a:lnTo>
                    <a:pt x="2089619" y="266738"/>
                  </a:lnTo>
                  <a:lnTo>
                    <a:pt x="2089619" y="257479"/>
                  </a:lnTo>
                  <a:close/>
                </a:path>
                <a:path w="2103120" h="287654">
                  <a:moveTo>
                    <a:pt x="2072325" y="256616"/>
                  </a:moveTo>
                  <a:lnTo>
                    <a:pt x="2048700" y="256616"/>
                  </a:lnTo>
                  <a:lnTo>
                    <a:pt x="2048700" y="262039"/>
                  </a:lnTo>
                  <a:lnTo>
                    <a:pt x="2081590" y="262039"/>
                  </a:lnTo>
                  <a:lnTo>
                    <a:pt x="2072325" y="256616"/>
                  </a:lnTo>
                  <a:close/>
                </a:path>
                <a:path w="2103120" h="287654">
                  <a:moveTo>
                    <a:pt x="2048700" y="0"/>
                  </a:moveTo>
                  <a:lnTo>
                    <a:pt x="0" y="0"/>
                  </a:lnTo>
                  <a:lnTo>
                    <a:pt x="0" y="10833"/>
                  </a:lnTo>
                  <a:lnTo>
                    <a:pt x="2037905" y="10833"/>
                  </a:lnTo>
                  <a:lnTo>
                    <a:pt x="2037905" y="5422"/>
                  </a:lnTo>
                  <a:lnTo>
                    <a:pt x="2048700" y="5422"/>
                  </a:lnTo>
                  <a:lnTo>
                    <a:pt x="2048700" y="0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737985" y="2996564"/>
              <a:ext cx="2103120" cy="287655"/>
            </a:xfrm>
            <a:custGeom>
              <a:avLst/>
              <a:gdLst/>
              <a:ahLst/>
              <a:cxnLst/>
              <a:rect l="l" t="t" r="r" b="b"/>
              <a:pathLst>
                <a:path w="2103120" h="287654">
                  <a:moveTo>
                    <a:pt x="0" y="0"/>
                  </a:moveTo>
                  <a:lnTo>
                    <a:pt x="2048700" y="0"/>
                  </a:lnTo>
                  <a:lnTo>
                    <a:pt x="2048700" y="262039"/>
                  </a:lnTo>
                  <a:lnTo>
                    <a:pt x="2043302" y="256616"/>
                  </a:lnTo>
                  <a:lnTo>
                    <a:pt x="2092325" y="256616"/>
                  </a:lnTo>
                  <a:lnTo>
                    <a:pt x="2092325" y="267462"/>
                  </a:lnTo>
                  <a:lnTo>
                    <a:pt x="2037905" y="267462"/>
                  </a:lnTo>
                  <a:lnTo>
                    <a:pt x="2037905" y="5422"/>
                  </a:lnTo>
                  <a:lnTo>
                    <a:pt x="2043302" y="10833"/>
                  </a:lnTo>
                  <a:lnTo>
                    <a:pt x="0" y="10833"/>
                  </a:lnTo>
                  <a:lnTo>
                    <a:pt x="0" y="0"/>
                  </a:lnTo>
                  <a:close/>
                </a:path>
                <a:path w="2103120" h="287654">
                  <a:moveTo>
                    <a:pt x="2062619" y="238518"/>
                  </a:moveTo>
                  <a:lnTo>
                    <a:pt x="2103120" y="262039"/>
                  </a:lnTo>
                  <a:lnTo>
                    <a:pt x="2062619" y="285711"/>
                  </a:lnTo>
                  <a:lnTo>
                    <a:pt x="2060067" y="287274"/>
                  </a:lnTo>
                  <a:lnTo>
                    <a:pt x="2056803" y="286423"/>
                  </a:lnTo>
                  <a:lnTo>
                    <a:pt x="2055241" y="283857"/>
                  </a:lnTo>
                  <a:lnTo>
                    <a:pt x="2053818" y="281139"/>
                  </a:lnTo>
                  <a:lnTo>
                    <a:pt x="2054669" y="277863"/>
                  </a:lnTo>
                  <a:lnTo>
                    <a:pt x="2057222" y="276440"/>
                  </a:lnTo>
                  <a:lnTo>
                    <a:pt x="2089619" y="257479"/>
                  </a:lnTo>
                  <a:lnTo>
                    <a:pt x="2089619" y="266738"/>
                  </a:lnTo>
                  <a:lnTo>
                    <a:pt x="2057222" y="247777"/>
                  </a:lnTo>
                  <a:lnTo>
                    <a:pt x="2054669" y="246354"/>
                  </a:lnTo>
                  <a:lnTo>
                    <a:pt x="2053818" y="242938"/>
                  </a:lnTo>
                  <a:lnTo>
                    <a:pt x="2055241" y="240372"/>
                  </a:lnTo>
                  <a:lnTo>
                    <a:pt x="2056803" y="237807"/>
                  </a:lnTo>
                  <a:lnTo>
                    <a:pt x="2060067" y="236943"/>
                  </a:lnTo>
                  <a:lnTo>
                    <a:pt x="2062619" y="238518"/>
                  </a:lnTo>
                  <a:close/>
                </a:path>
              </a:pathLst>
            </a:custGeom>
            <a:ln w="3175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989701" y="2996564"/>
              <a:ext cx="748665" cy="401955"/>
            </a:xfrm>
            <a:custGeom>
              <a:avLst/>
              <a:gdLst/>
              <a:ahLst/>
              <a:cxnLst/>
              <a:rect l="l" t="t" r="r" b="b"/>
              <a:pathLst>
                <a:path w="748665" h="401954">
                  <a:moveTo>
                    <a:pt x="108191" y="351243"/>
                  </a:moveTo>
                  <a:lnTo>
                    <a:pt x="104889" y="352094"/>
                  </a:lnTo>
                  <a:lnTo>
                    <a:pt x="101866" y="357276"/>
                  </a:lnTo>
                  <a:lnTo>
                    <a:pt x="102717" y="360591"/>
                  </a:lnTo>
                  <a:lnTo>
                    <a:pt x="120430" y="370967"/>
                  </a:lnTo>
                  <a:lnTo>
                    <a:pt x="140474" y="370967"/>
                  </a:lnTo>
                  <a:lnTo>
                    <a:pt x="140474" y="381812"/>
                  </a:lnTo>
                  <a:lnTo>
                    <a:pt x="120485" y="381812"/>
                  </a:lnTo>
                  <a:lnTo>
                    <a:pt x="102717" y="392188"/>
                  </a:lnTo>
                  <a:lnTo>
                    <a:pt x="101866" y="395541"/>
                  </a:lnTo>
                  <a:lnTo>
                    <a:pt x="104889" y="400723"/>
                  </a:lnTo>
                  <a:lnTo>
                    <a:pt x="108191" y="401574"/>
                  </a:lnTo>
                  <a:lnTo>
                    <a:pt x="151168" y="376389"/>
                  </a:lnTo>
                  <a:lnTo>
                    <a:pt x="108191" y="351243"/>
                  </a:lnTo>
                  <a:close/>
                </a:path>
                <a:path w="748665" h="401954">
                  <a:moveTo>
                    <a:pt x="748284" y="0"/>
                  </a:moveTo>
                  <a:lnTo>
                    <a:pt x="0" y="0"/>
                  </a:lnTo>
                  <a:lnTo>
                    <a:pt x="0" y="381812"/>
                  </a:lnTo>
                  <a:lnTo>
                    <a:pt x="120485" y="381812"/>
                  </a:lnTo>
                  <a:lnTo>
                    <a:pt x="129718" y="376407"/>
                  </a:lnTo>
                  <a:lnTo>
                    <a:pt x="10807" y="376389"/>
                  </a:lnTo>
                  <a:lnTo>
                    <a:pt x="5397" y="370967"/>
                  </a:lnTo>
                  <a:lnTo>
                    <a:pt x="10807" y="370967"/>
                  </a:lnTo>
                  <a:lnTo>
                    <a:pt x="10807" y="10845"/>
                  </a:lnTo>
                  <a:lnTo>
                    <a:pt x="5397" y="10845"/>
                  </a:lnTo>
                  <a:lnTo>
                    <a:pt x="10807" y="5422"/>
                  </a:lnTo>
                  <a:lnTo>
                    <a:pt x="748284" y="5422"/>
                  </a:lnTo>
                  <a:lnTo>
                    <a:pt x="748284" y="0"/>
                  </a:lnTo>
                  <a:close/>
                </a:path>
                <a:path w="748665" h="401954">
                  <a:moveTo>
                    <a:pt x="137731" y="371716"/>
                  </a:moveTo>
                  <a:lnTo>
                    <a:pt x="129718" y="376407"/>
                  </a:lnTo>
                  <a:lnTo>
                    <a:pt x="137731" y="381101"/>
                  </a:lnTo>
                  <a:lnTo>
                    <a:pt x="137731" y="371716"/>
                  </a:lnTo>
                  <a:close/>
                </a:path>
                <a:path w="748665" h="401954">
                  <a:moveTo>
                    <a:pt x="120430" y="370967"/>
                  </a:moveTo>
                  <a:lnTo>
                    <a:pt x="10807" y="370967"/>
                  </a:lnTo>
                  <a:lnTo>
                    <a:pt x="10807" y="376389"/>
                  </a:lnTo>
                  <a:lnTo>
                    <a:pt x="129688" y="376389"/>
                  </a:lnTo>
                  <a:lnTo>
                    <a:pt x="120430" y="370967"/>
                  </a:lnTo>
                  <a:close/>
                </a:path>
                <a:path w="748665" h="401954">
                  <a:moveTo>
                    <a:pt x="748284" y="5422"/>
                  </a:moveTo>
                  <a:lnTo>
                    <a:pt x="10807" y="5422"/>
                  </a:lnTo>
                  <a:lnTo>
                    <a:pt x="10807" y="10845"/>
                  </a:lnTo>
                  <a:lnTo>
                    <a:pt x="748284" y="10845"/>
                  </a:lnTo>
                  <a:lnTo>
                    <a:pt x="748284" y="5422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989701" y="2996564"/>
              <a:ext cx="748665" cy="401955"/>
            </a:xfrm>
            <a:custGeom>
              <a:avLst/>
              <a:gdLst/>
              <a:ahLst/>
              <a:cxnLst/>
              <a:rect l="l" t="t" r="r" b="b"/>
              <a:pathLst>
                <a:path w="748665" h="401954">
                  <a:moveTo>
                    <a:pt x="748284" y="0"/>
                  </a:moveTo>
                  <a:lnTo>
                    <a:pt x="0" y="0"/>
                  </a:lnTo>
                  <a:lnTo>
                    <a:pt x="0" y="381812"/>
                  </a:lnTo>
                  <a:lnTo>
                    <a:pt x="140474" y="381812"/>
                  </a:lnTo>
                  <a:lnTo>
                    <a:pt x="140474" y="370967"/>
                  </a:lnTo>
                  <a:lnTo>
                    <a:pt x="5397" y="370967"/>
                  </a:lnTo>
                  <a:lnTo>
                    <a:pt x="10807" y="5422"/>
                  </a:lnTo>
                  <a:lnTo>
                    <a:pt x="748284" y="10845"/>
                  </a:lnTo>
                  <a:lnTo>
                    <a:pt x="748284" y="0"/>
                  </a:lnTo>
                  <a:close/>
                </a:path>
                <a:path w="748665" h="401954">
                  <a:moveTo>
                    <a:pt x="110756" y="400075"/>
                  </a:moveTo>
                  <a:lnTo>
                    <a:pt x="151168" y="376389"/>
                  </a:lnTo>
                  <a:lnTo>
                    <a:pt x="110756" y="352742"/>
                  </a:lnTo>
                  <a:lnTo>
                    <a:pt x="108191" y="351243"/>
                  </a:lnTo>
                  <a:lnTo>
                    <a:pt x="104889" y="352094"/>
                  </a:lnTo>
                  <a:lnTo>
                    <a:pt x="103365" y="354698"/>
                  </a:lnTo>
                  <a:lnTo>
                    <a:pt x="101866" y="357276"/>
                  </a:lnTo>
                  <a:lnTo>
                    <a:pt x="102717" y="360591"/>
                  </a:lnTo>
                  <a:lnTo>
                    <a:pt x="105321" y="362127"/>
                  </a:lnTo>
                  <a:lnTo>
                    <a:pt x="137731" y="381101"/>
                  </a:lnTo>
                  <a:lnTo>
                    <a:pt x="137731" y="371716"/>
                  </a:lnTo>
                  <a:lnTo>
                    <a:pt x="105321" y="390690"/>
                  </a:lnTo>
                  <a:lnTo>
                    <a:pt x="102717" y="392188"/>
                  </a:lnTo>
                  <a:lnTo>
                    <a:pt x="101866" y="395541"/>
                  </a:lnTo>
                  <a:lnTo>
                    <a:pt x="103365" y="398119"/>
                  </a:lnTo>
                  <a:lnTo>
                    <a:pt x="104889" y="400723"/>
                  </a:lnTo>
                  <a:lnTo>
                    <a:pt x="108191" y="401574"/>
                  </a:lnTo>
                  <a:lnTo>
                    <a:pt x="110756" y="400075"/>
                  </a:lnTo>
                  <a:close/>
                </a:path>
              </a:pathLst>
            </a:custGeom>
            <a:ln w="3175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988421" y="3248780"/>
              <a:ext cx="57150" cy="50800"/>
            </a:xfrm>
            <a:custGeom>
              <a:avLst/>
              <a:gdLst/>
              <a:ahLst/>
              <a:cxnLst/>
              <a:rect l="l" t="t" r="r" b="b"/>
              <a:pathLst>
                <a:path w="57150" h="50800">
                  <a:moveTo>
                    <a:pt x="47891" y="19456"/>
                  </a:moveTo>
                  <a:lnTo>
                    <a:pt x="46304" y="19456"/>
                  </a:lnTo>
                  <a:lnTo>
                    <a:pt x="46456" y="30276"/>
                  </a:lnTo>
                  <a:lnTo>
                    <a:pt x="26410" y="30463"/>
                  </a:lnTo>
                  <a:lnTo>
                    <a:pt x="11277" y="39471"/>
                  </a:lnTo>
                  <a:lnTo>
                    <a:pt x="8635" y="40970"/>
                  </a:lnTo>
                  <a:lnTo>
                    <a:pt x="7848" y="44310"/>
                  </a:lnTo>
                  <a:lnTo>
                    <a:pt x="9347" y="46875"/>
                  </a:lnTo>
                  <a:lnTo>
                    <a:pt x="10921" y="49441"/>
                  </a:lnTo>
                  <a:lnTo>
                    <a:pt x="14198" y="50292"/>
                  </a:lnTo>
                  <a:lnTo>
                    <a:pt x="16776" y="48729"/>
                  </a:lnTo>
                  <a:lnTo>
                    <a:pt x="57149" y="24726"/>
                  </a:lnTo>
                  <a:lnTo>
                    <a:pt x="47891" y="19456"/>
                  </a:lnTo>
                  <a:close/>
                </a:path>
                <a:path w="57150" h="50800">
                  <a:moveTo>
                    <a:pt x="26277" y="19637"/>
                  </a:moveTo>
                  <a:lnTo>
                    <a:pt x="0" y="19875"/>
                  </a:lnTo>
                  <a:lnTo>
                    <a:pt x="76" y="30708"/>
                  </a:lnTo>
                  <a:lnTo>
                    <a:pt x="26410" y="30463"/>
                  </a:lnTo>
                  <a:lnTo>
                    <a:pt x="35630" y="24974"/>
                  </a:lnTo>
                  <a:lnTo>
                    <a:pt x="26277" y="19637"/>
                  </a:lnTo>
                  <a:close/>
                </a:path>
                <a:path w="57150" h="50800">
                  <a:moveTo>
                    <a:pt x="43599" y="20231"/>
                  </a:moveTo>
                  <a:lnTo>
                    <a:pt x="35630" y="24974"/>
                  </a:lnTo>
                  <a:lnTo>
                    <a:pt x="43675" y="29565"/>
                  </a:lnTo>
                  <a:lnTo>
                    <a:pt x="43599" y="20231"/>
                  </a:lnTo>
                  <a:close/>
                </a:path>
                <a:path w="57150" h="50800">
                  <a:moveTo>
                    <a:pt x="13779" y="0"/>
                  </a:moveTo>
                  <a:lnTo>
                    <a:pt x="10426" y="927"/>
                  </a:lnTo>
                  <a:lnTo>
                    <a:pt x="7492" y="6134"/>
                  </a:lnTo>
                  <a:lnTo>
                    <a:pt x="8356" y="9410"/>
                  </a:lnTo>
                  <a:lnTo>
                    <a:pt x="26277" y="19637"/>
                  </a:lnTo>
                  <a:lnTo>
                    <a:pt x="47891" y="19456"/>
                  </a:lnTo>
                  <a:lnTo>
                    <a:pt x="16344" y="1498"/>
                  </a:lnTo>
                  <a:lnTo>
                    <a:pt x="13779" y="0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988421" y="3248780"/>
              <a:ext cx="57150" cy="50800"/>
            </a:xfrm>
            <a:custGeom>
              <a:avLst/>
              <a:gdLst/>
              <a:ahLst/>
              <a:cxnLst/>
              <a:rect l="l" t="t" r="r" b="b"/>
              <a:pathLst>
                <a:path w="57150" h="50800">
                  <a:moveTo>
                    <a:pt x="76" y="30708"/>
                  </a:moveTo>
                  <a:lnTo>
                    <a:pt x="46456" y="30276"/>
                  </a:lnTo>
                  <a:lnTo>
                    <a:pt x="46304" y="19456"/>
                  </a:lnTo>
                  <a:lnTo>
                    <a:pt x="0" y="19875"/>
                  </a:lnTo>
                  <a:lnTo>
                    <a:pt x="76" y="30708"/>
                  </a:lnTo>
                  <a:close/>
                </a:path>
                <a:path w="57150" h="50800">
                  <a:moveTo>
                    <a:pt x="16776" y="48729"/>
                  </a:moveTo>
                  <a:lnTo>
                    <a:pt x="57149" y="24726"/>
                  </a:lnTo>
                  <a:lnTo>
                    <a:pt x="16344" y="1498"/>
                  </a:lnTo>
                  <a:lnTo>
                    <a:pt x="13779" y="0"/>
                  </a:lnTo>
                  <a:lnTo>
                    <a:pt x="10426" y="927"/>
                  </a:lnTo>
                  <a:lnTo>
                    <a:pt x="8991" y="3492"/>
                  </a:lnTo>
                  <a:lnTo>
                    <a:pt x="7492" y="6134"/>
                  </a:lnTo>
                  <a:lnTo>
                    <a:pt x="8356" y="9410"/>
                  </a:lnTo>
                  <a:lnTo>
                    <a:pt x="10998" y="10909"/>
                  </a:lnTo>
                  <a:lnTo>
                    <a:pt x="43675" y="29565"/>
                  </a:lnTo>
                  <a:lnTo>
                    <a:pt x="43599" y="20231"/>
                  </a:lnTo>
                  <a:lnTo>
                    <a:pt x="11277" y="39471"/>
                  </a:lnTo>
                  <a:lnTo>
                    <a:pt x="8635" y="40970"/>
                  </a:lnTo>
                  <a:lnTo>
                    <a:pt x="7848" y="44310"/>
                  </a:lnTo>
                  <a:lnTo>
                    <a:pt x="9347" y="46875"/>
                  </a:lnTo>
                  <a:lnTo>
                    <a:pt x="10921" y="49441"/>
                  </a:lnTo>
                  <a:lnTo>
                    <a:pt x="14198" y="50292"/>
                  </a:lnTo>
                  <a:lnTo>
                    <a:pt x="16776" y="48729"/>
                  </a:lnTo>
                  <a:close/>
                </a:path>
              </a:pathLst>
            </a:custGeom>
            <a:ln w="3175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92543" y="3289172"/>
              <a:ext cx="546100" cy="167640"/>
            </a:xfrm>
            <a:custGeom>
              <a:avLst/>
              <a:gdLst/>
              <a:ahLst/>
              <a:cxnLst/>
              <a:rect l="l" t="t" r="r" b="b"/>
              <a:pathLst>
                <a:path w="546100" h="167639">
                  <a:moveTo>
                    <a:pt x="41198" y="156832"/>
                  </a:moveTo>
                  <a:lnTo>
                    <a:pt x="0" y="156832"/>
                  </a:lnTo>
                  <a:lnTo>
                    <a:pt x="0" y="167639"/>
                  </a:lnTo>
                  <a:lnTo>
                    <a:pt x="51993" y="167639"/>
                  </a:lnTo>
                  <a:lnTo>
                    <a:pt x="51993" y="162242"/>
                  </a:lnTo>
                  <a:lnTo>
                    <a:pt x="41198" y="162242"/>
                  </a:lnTo>
                  <a:lnTo>
                    <a:pt x="41198" y="156832"/>
                  </a:lnTo>
                  <a:close/>
                </a:path>
                <a:path w="546100" h="167639">
                  <a:moveTo>
                    <a:pt x="514866" y="19608"/>
                  </a:moveTo>
                  <a:lnTo>
                    <a:pt x="41198" y="19608"/>
                  </a:lnTo>
                  <a:lnTo>
                    <a:pt x="41198" y="156832"/>
                  </a:lnTo>
                  <a:lnTo>
                    <a:pt x="46596" y="156832"/>
                  </a:lnTo>
                  <a:lnTo>
                    <a:pt x="41198" y="162242"/>
                  </a:lnTo>
                  <a:lnTo>
                    <a:pt x="51993" y="162242"/>
                  </a:lnTo>
                  <a:lnTo>
                    <a:pt x="51993" y="30416"/>
                  </a:lnTo>
                  <a:lnTo>
                    <a:pt x="46596" y="30416"/>
                  </a:lnTo>
                  <a:lnTo>
                    <a:pt x="51993" y="25018"/>
                  </a:lnTo>
                  <a:lnTo>
                    <a:pt x="524137" y="25018"/>
                  </a:lnTo>
                  <a:lnTo>
                    <a:pt x="514866" y="19608"/>
                  </a:lnTo>
                  <a:close/>
                </a:path>
                <a:path w="546100" h="167639">
                  <a:moveTo>
                    <a:pt x="502615" y="0"/>
                  </a:moveTo>
                  <a:lnTo>
                    <a:pt x="499351" y="850"/>
                  </a:lnTo>
                  <a:lnTo>
                    <a:pt x="496366" y="5968"/>
                  </a:lnTo>
                  <a:lnTo>
                    <a:pt x="497217" y="9309"/>
                  </a:lnTo>
                  <a:lnTo>
                    <a:pt x="514866" y="19608"/>
                  </a:lnTo>
                  <a:lnTo>
                    <a:pt x="534860" y="19608"/>
                  </a:lnTo>
                  <a:lnTo>
                    <a:pt x="534860" y="30416"/>
                  </a:lnTo>
                  <a:lnTo>
                    <a:pt x="514997" y="30416"/>
                  </a:lnTo>
                  <a:lnTo>
                    <a:pt x="497217" y="40792"/>
                  </a:lnTo>
                  <a:lnTo>
                    <a:pt x="496366" y="44132"/>
                  </a:lnTo>
                  <a:lnTo>
                    <a:pt x="499351" y="49250"/>
                  </a:lnTo>
                  <a:lnTo>
                    <a:pt x="502615" y="50101"/>
                  </a:lnTo>
                  <a:lnTo>
                    <a:pt x="505244" y="48602"/>
                  </a:lnTo>
                  <a:lnTo>
                    <a:pt x="545592" y="25018"/>
                  </a:lnTo>
                  <a:lnTo>
                    <a:pt x="505244" y="1498"/>
                  </a:lnTo>
                  <a:lnTo>
                    <a:pt x="502615" y="0"/>
                  </a:lnTo>
                  <a:close/>
                </a:path>
                <a:path w="546100" h="167639">
                  <a:moveTo>
                    <a:pt x="524137" y="25018"/>
                  </a:moveTo>
                  <a:lnTo>
                    <a:pt x="51993" y="25018"/>
                  </a:lnTo>
                  <a:lnTo>
                    <a:pt x="51993" y="30416"/>
                  </a:lnTo>
                  <a:lnTo>
                    <a:pt x="514997" y="30416"/>
                  </a:lnTo>
                  <a:lnTo>
                    <a:pt x="524192" y="25050"/>
                  </a:lnTo>
                  <a:close/>
                </a:path>
                <a:path w="546100" h="167639">
                  <a:moveTo>
                    <a:pt x="532168" y="20396"/>
                  </a:moveTo>
                  <a:lnTo>
                    <a:pt x="524192" y="25050"/>
                  </a:lnTo>
                  <a:lnTo>
                    <a:pt x="532168" y="29705"/>
                  </a:lnTo>
                  <a:lnTo>
                    <a:pt x="532168" y="20396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392543" y="3289172"/>
              <a:ext cx="546100" cy="167640"/>
            </a:xfrm>
            <a:custGeom>
              <a:avLst/>
              <a:gdLst/>
              <a:ahLst/>
              <a:cxnLst/>
              <a:rect l="l" t="t" r="r" b="b"/>
              <a:pathLst>
                <a:path w="546100" h="167639">
                  <a:moveTo>
                    <a:pt x="0" y="167639"/>
                  </a:moveTo>
                  <a:lnTo>
                    <a:pt x="51993" y="167639"/>
                  </a:lnTo>
                  <a:lnTo>
                    <a:pt x="51993" y="25018"/>
                  </a:lnTo>
                  <a:lnTo>
                    <a:pt x="46596" y="30416"/>
                  </a:lnTo>
                  <a:lnTo>
                    <a:pt x="534860" y="30416"/>
                  </a:lnTo>
                  <a:lnTo>
                    <a:pt x="534860" y="19608"/>
                  </a:lnTo>
                  <a:lnTo>
                    <a:pt x="41198" y="19608"/>
                  </a:lnTo>
                  <a:lnTo>
                    <a:pt x="41198" y="162242"/>
                  </a:lnTo>
                  <a:lnTo>
                    <a:pt x="46596" y="156832"/>
                  </a:lnTo>
                  <a:lnTo>
                    <a:pt x="0" y="156832"/>
                  </a:lnTo>
                  <a:lnTo>
                    <a:pt x="0" y="167639"/>
                  </a:lnTo>
                  <a:close/>
                </a:path>
                <a:path w="546100" h="167639">
                  <a:moveTo>
                    <a:pt x="505244" y="48602"/>
                  </a:moveTo>
                  <a:lnTo>
                    <a:pt x="545592" y="25018"/>
                  </a:lnTo>
                  <a:lnTo>
                    <a:pt x="505244" y="1498"/>
                  </a:lnTo>
                  <a:lnTo>
                    <a:pt x="502615" y="0"/>
                  </a:lnTo>
                  <a:lnTo>
                    <a:pt x="499351" y="850"/>
                  </a:lnTo>
                  <a:lnTo>
                    <a:pt x="497852" y="3416"/>
                  </a:lnTo>
                  <a:lnTo>
                    <a:pt x="496366" y="5968"/>
                  </a:lnTo>
                  <a:lnTo>
                    <a:pt x="497217" y="9309"/>
                  </a:lnTo>
                  <a:lnTo>
                    <a:pt x="499770" y="10807"/>
                  </a:lnTo>
                  <a:lnTo>
                    <a:pt x="532168" y="29705"/>
                  </a:lnTo>
                  <a:lnTo>
                    <a:pt x="532168" y="20396"/>
                  </a:lnTo>
                  <a:lnTo>
                    <a:pt x="499770" y="39293"/>
                  </a:lnTo>
                  <a:lnTo>
                    <a:pt x="497217" y="40792"/>
                  </a:lnTo>
                  <a:lnTo>
                    <a:pt x="496366" y="44132"/>
                  </a:lnTo>
                  <a:lnTo>
                    <a:pt x="497852" y="46685"/>
                  </a:lnTo>
                  <a:lnTo>
                    <a:pt x="499351" y="49250"/>
                  </a:lnTo>
                  <a:lnTo>
                    <a:pt x="502615" y="50101"/>
                  </a:lnTo>
                  <a:lnTo>
                    <a:pt x="505244" y="48602"/>
                  </a:lnTo>
                  <a:close/>
                </a:path>
              </a:pathLst>
            </a:custGeom>
            <a:ln w="3175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377303" y="3537584"/>
              <a:ext cx="358140" cy="119380"/>
            </a:xfrm>
            <a:custGeom>
              <a:avLst/>
              <a:gdLst/>
              <a:ahLst/>
              <a:cxnLst/>
              <a:rect l="l" t="t" r="r" b="b"/>
              <a:pathLst>
                <a:path w="358140" h="119379">
                  <a:moveTo>
                    <a:pt x="0" y="0"/>
                  </a:moveTo>
                  <a:lnTo>
                    <a:pt x="60528" y="0"/>
                  </a:lnTo>
                  <a:lnTo>
                    <a:pt x="60528" y="118871"/>
                  </a:lnTo>
                  <a:lnTo>
                    <a:pt x="358140" y="118871"/>
                  </a:lnTo>
                </a:path>
              </a:pathLst>
            </a:custGeom>
            <a:ln w="11112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448171" y="3426336"/>
              <a:ext cx="68580" cy="50800"/>
            </a:xfrm>
            <a:custGeom>
              <a:avLst/>
              <a:gdLst/>
              <a:ahLst/>
              <a:cxnLst/>
              <a:rect l="l" t="t" r="r" b="b"/>
              <a:pathLst>
                <a:path w="68579" h="50800">
                  <a:moveTo>
                    <a:pt x="59301" y="17754"/>
                  </a:moveTo>
                  <a:lnTo>
                    <a:pt x="57594" y="17754"/>
                  </a:lnTo>
                  <a:lnTo>
                    <a:pt x="58305" y="28600"/>
                  </a:lnTo>
                  <a:lnTo>
                    <a:pt x="38386" y="29832"/>
                  </a:lnTo>
                  <a:lnTo>
                    <a:pt x="23875" y="39585"/>
                  </a:lnTo>
                  <a:lnTo>
                    <a:pt x="21386" y="41224"/>
                  </a:lnTo>
                  <a:lnTo>
                    <a:pt x="20751" y="44653"/>
                  </a:lnTo>
                  <a:lnTo>
                    <a:pt x="22390" y="47078"/>
                  </a:lnTo>
                  <a:lnTo>
                    <a:pt x="24015" y="49580"/>
                  </a:lnTo>
                  <a:lnTo>
                    <a:pt x="27343" y="50291"/>
                  </a:lnTo>
                  <a:lnTo>
                    <a:pt x="29819" y="48577"/>
                  </a:lnTo>
                  <a:lnTo>
                    <a:pt x="68579" y="22466"/>
                  </a:lnTo>
                  <a:lnTo>
                    <a:pt x="59301" y="17754"/>
                  </a:lnTo>
                  <a:close/>
                </a:path>
                <a:path w="68579" h="50800">
                  <a:moveTo>
                    <a:pt x="37727" y="18985"/>
                  </a:moveTo>
                  <a:lnTo>
                    <a:pt x="0" y="21323"/>
                  </a:lnTo>
                  <a:lnTo>
                    <a:pt x="634" y="32169"/>
                  </a:lnTo>
                  <a:lnTo>
                    <a:pt x="38386" y="29832"/>
                  </a:lnTo>
                  <a:lnTo>
                    <a:pt x="47296" y="23844"/>
                  </a:lnTo>
                  <a:lnTo>
                    <a:pt x="37727" y="18985"/>
                  </a:lnTo>
                  <a:close/>
                </a:path>
                <a:path w="68579" h="50800">
                  <a:moveTo>
                    <a:pt x="54978" y="18681"/>
                  </a:moveTo>
                  <a:lnTo>
                    <a:pt x="47296" y="23844"/>
                  </a:lnTo>
                  <a:lnTo>
                    <a:pt x="55537" y="28028"/>
                  </a:lnTo>
                  <a:lnTo>
                    <a:pt x="54978" y="18681"/>
                  </a:lnTo>
                  <a:close/>
                </a:path>
                <a:path w="68579" h="50800">
                  <a:moveTo>
                    <a:pt x="24295" y="0"/>
                  </a:moveTo>
                  <a:lnTo>
                    <a:pt x="21043" y="1066"/>
                  </a:lnTo>
                  <a:lnTo>
                    <a:pt x="19761" y="3771"/>
                  </a:lnTo>
                  <a:lnTo>
                    <a:pt x="18414" y="6413"/>
                  </a:lnTo>
                  <a:lnTo>
                    <a:pt x="19481" y="9702"/>
                  </a:lnTo>
                  <a:lnTo>
                    <a:pt x="37727" y="18985"/>
                  </a:lnTo>
                  <a:lnTo>
                    <a:pt x="57594" y="17754"/>
                  </a:lnTo>
                  <a:lnTo>
                    <a:pt x="59301" y="17754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448171" y="3426336"/>
              <a:ext cx="68580" cy="50800"/>
            </a:xfrm>
            <a:custGeom>
              <a:avLst/>
              <a:gdLst/>
              <a:ahLst/>
              <a:cxnLst/>
              <a:rect l="l" t="t" r="r" b="b"/>
              <a:pathLst>
                <a:path w="68579" h="50800">
                  <a:moveTo>
                    <a:pt x="634" y="32169"/>
                  </a:moveTo>
                  <a:lnTo>
                    <a:pt x="58305" y="28600"/>
                  </a:lnTo>
                  <a:lnTo>
                    <a:pt x="57594" y="17754"/>
                  </a:lnTo>
                  <a:lnTo>
                    <a:pt x="0" y="21323"/>
                  </a:lnTo>
                  <a:lnTo>
                    <a:pt x="634" y="32169"/>
                  </a:lnTo>
                  <a:close/>
                </a:path>
                <a:path w="68579" h="50800">
                  <a:moveTo>
                    <a:pt x="29819" y="48577"/>
                  </a:moveTo>
                  <a:lnTo>
                    <a:pt x="68579" y="22466"/>
                  </a:lnTo>
                  <a:lnTo>
                    <a:pt x="26987" y="1346"/>
                  </a:lnTo>
                  <a:lnTo>
                    <a:pt x="24295" y="0"/>
                  </a:lnTo>
                  <a:lnTo>
                    <a:pt x="21043" y="1066"/>
                  </a:lnTo>
                  <a:lnTo>
                    <a:pt x="19761" y="3771"/>
                  </a:lnTo>
                  <a:lnTo>
                    <a:pt x="18414" y="6413"/>
                  </a:lnTo>
                  <a:lnTo>
                    <a:pt x="19481" y="9702"/>
                  </a:lnTo>
                  <a:lnTo>
                    <a:pt x="22097" y="11048"/>
                  </a:lnTo>
                  <a:lnTo>
                    <a:pt x="55537" y="28028"/>
                  </a:lnTo>
                  <a:lnTo>
                    <a:pt x="54978" y="18681"/>
                  </a:lnTo>
                  <a:lnTo>
                    <a:pt x="23875" y="39585"/>
                  </a:lnTo>
                  <a:lnTo>
                    <a:pt x="21386" y="41224"/>
                  </a:lnTo>
                  <a:lnTo>
                    <a:pt x="20751" y="44653"/>
                  </a:lnTo>
                  <a:lnTo>
                    <a:pt x="22390" y="47078"/>
                  </a:lnTo>
                  <a:lnTo>
                    <a:pt x="24015" y="49580"/>
                  </a:lnTo>
                  <a:lnTo>
                    <a:pt x="27343" y="50291"/>
                  </a:lnTo>
                  <a:lnTo>
                    <a:pt x="29819" y="48577"/>
                  </a:lnTo>
                  <a:close/>
                </a:path>
              </a:pathLst>
            </a:custGeom>
            <a:ln w="3175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407777" y="3510150"/>
              <a:ext cx="96520" cy="48895"/>
            </a:xfrm>
            <a:custGeom>
              <a:avLst/>
              <a:gdLst/>
              <a:ahLst/>
              <a:cxnLst/>
              <a:rect l="l" t="t" r="r" b="b"/>
              <a:pathLst>
                <a:path w="96520" h="48895">
                  <a:moveTo>
                    <a:pt x="86849" y="18440"/>
                  </a:moveTo>
                  <a:lnTo>
                    <a:pt x="85331" y="18440"/>
                  </a:lnTo>
                  <a:lnTo>
                    <a:pt x="85534" y="28943"/>
                  </a:lnTo>
                  <a:lnTo>
                    <a:pt x="65756" y="29376"/>
                  </a:lnTo>
                  <a:lnTo>
                    <a:pt x="48463" y="39789"/>
                  </a:lnTo>
                  <a:lnTo>
                    <a:pt x="47688" y="43040"/>
                  </a:lnTo>
                  <a:lnTo>
                    <a:pt x="49237" y="45529"/>
                  </a:lnTo>
                  <a:lnTo>
                    <a:pt x="50787" y="47942"/>
                  </a:lnTo>
                  <a:lnTo>
                    <a:pt x="54089" y="48767"/>
                  </a:lnTo>
                  <a:lnTo>
                    <a:pt x="96012" y="23418"/>
                  </a:lnTo>
                  <a:lnTo>
                    <a:pt x="86849" y="18440"/>
                  </a:lnTo>
                  <a:close/>
                </a:path>
                <a:path w="96520" h="48895">
                  <a:moveTo>
                    <a:pt x="65625" y="18871"/>
                  </a:moveTo>
                  <a:lnTo>
                    <a:pt x="0" y="20307"/>
                  </a:lnTo>
                  <a:lnTo>
                    <a:pt x="215" y="30810"/>
                  </a:lnTo>
                  <a:lnTo>
                    <a:pt x="65756" y="29376"/>
                  </a:lnTo>
                  <a:lnTo>
                    <a:pt x="74856" y="23896"/>
                  </a:lnTo>
                  <a:lnTo>
                    <a:pt x="65625" y="18871"/>
                  </a:lnTo>
                  <a:close/>
                </a:path>
                <a:path w="96520" h="48895">
                  <a:moveTo>
                    <a:pt x="82651" y="19202"/>
                  </a:moveTo>
                  <a:lnTo>
                    <a:pt x="74856" y="23896"/>
                  </a:lnTo>
                  <a:lnTo>
                    <a:pt x="82867" y="28257"/>
                  </a:lnTo>
                  <a:lnTo>
                    <a:pt x="82651" y="19202"/>
                  </a:lnTo>
                  <a:close/>
                </a:path>
                <a:path w="96520" h="48895">
                  <a:moveTo>
                    <a:pt x="52971" y="0"/>
                  </a:moveTo>
                  <a:lnTo>
                    <a:pt x="49733" y="901"/>
                  </a:lnTo>
                  <a:lnTo>
                    <a:pt x="48260" y="3454"/>
                  </a:lnTo>
                  <a:lnTo>
                    <a:pt x="46850" y="6007"/>
                  </a:lnTo>
                  <a:lnTo>
                    <a:pt x="47764" y="9194"/>
                  </a:lnTo>
                  <a:lnTo>
                    <a:pt x="50368" y="10566"/>
                  </a:lnTo>
                  <a:lnTo>
                    <a:pt x="65625" y="18871"/>
                  </a:lnTo>
                  <a:lnTo>
                    <a:pt x="85331" y="18440"/>
                  </a:lnTo>
                  <a:lnTo>
                    <a:pt x="86849" y="18440"/>
                  </a:lnTo>
                  <a:lnTo>
                    <a:pt x="55575" y="1447"/>
                  </a:lnTo>
                  <a:lnTo>
                    <a:pt x="52971" y="0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407777" y="3510150"/>
              <a:ext cx="96520" cy="48895"/>
            </a:xfrm>
            <a:custGeom>
              <a:avLst/>
              <a:gdLst/>
              <a:ahLst/>
              <a:cxnLst/>
              <a:rect l="l" t="t" r="r" b="b"/>
              <a:pathLst>
                <a:path w="96520" h="48895">
                  <a:moveTo>
                    <a:pt x="215" y="30810"/>
                  </a:moveTo>
                  <a:lnTo>
                    <a:pt x="85534" y="28943"/>
                  </a:lnTo>
                  <a:lnTo>
                    <a:pt x="85331" y="18440"/>
                  </a:lnTo>
                  <a:lnTo>
                    <a:pt x="0" y="20307"/>
                  </a:lnTo>
                  <a:lnTo>
                    <a:pt x="215" y="30810"/>
                  </a:lnTo>
                  <a:close/>
                </a:path>
                <a:path w="96520" h="48895">
                  <a:moveTo>
                    <a:pt x="56553" y="47256"/>
                  </a:moveTo>
                  <a:lnTo>
                    <a:pt x="96012" y="23418"/>
                  </a:lnTo>
                  <a:lnTo>
                    <a:pt x="55575" y="1447"/>
                  </a:lnTo>
                  <a:lnTo>
                    <a:pt x="52971" y="0"/>
                  </a:lnTo>
                  <a:lnTo>
                    <a:pt x="49733" y="901"/>
                  </a:lnTo>
                  <a:lnTo>
                    <a:pt x="48260" y="3454"/>
                  </a:lnTo>
                  <a:lnTo>
                    <a:pt x="46850" y="6007"/>
                  </a:lnTo>
                  <a:lnTo>
                    <a:pt x="47764" y="9194"/>
                  </a:lnTo>
                  <a:lnTo>
                    <a:pt x="50368" y="10566"/>
                  </a:lnTo>
                  <a:lnTo>
                    <a:pt x="82867" y="28257"/>
                  </a:lnTo>
                  <a:lnTo>
                    <a:pt x="82651" y="19202"/>
                  </a:lnTo>
                  <a:lnTo>
                    <a:pt x="51003" y="38265"/>
                  </a:lnTo>
                  <a:lnTo>
                    <a:pt x="48463" y="39789"/>
                  </a:lnTo>
                  <a:lnTo>
                    <a:pt x="47688" y="43040"/>
                  </a:lnTo>
                  <a:lnTo>
                    <a:pt x="49237" y="45529"/>
                  </a:lnTo>
                  <a:lnTo>
                    <a:pt x="50787" y="47942"/>
                  </a:lnTo>
                  <a:lnTo>
                    <a:pt x="54089" y="48767"/>
                  </a:lnTo>
                  <a:lnTo>
                    <a:pt x="56553" y="47256"/>
                  </a:lnTo>
                  <a:close/>
                </a:path>
              </a:pathLst>
            </a:custGeom>
            <a:ln w="3175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452997" y="3080384"/>
              <a:ext cx="1198880" cy="200660"/>
            </a:xfrm>
            <a:custGeom>
              <a:avLst/>
              <a:gdLst/>
              <a:ahLst/>
              <a:cxnLst/>
              <a:rect l="l" t="t" r="r" b="b"/>
              <a:pathLst>
                <a:path w="1198879" h="200660">
                  <a:moveTo>
                    <a:pt x="0" y="200406"/>
                  </a:moveTo>
                  <a:lnTo>
                    <a:pt x="327355" y="200406"/>
                  </a:lnTo>
                  <a:lnTo>
                    <a:pt x="327355" y="0"/>
                  </a:lnTo>
                  <a:lnTo>
                    <a:pt x="1198626" y="0"/>
                  </a:lnTo>
                </a:path>
              </a:pathLst>
            </a:custGeom>
            <a:ln w="11112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647813" y="3072002"/>
              <a:ext cx="283845" cy="168910"/>
            </a:xfrm>
            <a:custGeom>
              <a:avLst/>
              <a:gdLst/>
              <a:ahLst/>
              <a:cxnLst/>
              <a:rect l="l" t="t" r="r" b="b"/>
              <a:pathLst>
                <a:path w="283845" h="168910">
                  <a:moveTo>
                    <a:pt x="240601" y="118059"/>
                  </a:moveTo>
                  <a:lnTo>
                    <a:pt x="237274" y="118910"/>
                  </a:lnTo>
                  <a:lnTo>
                    <a:pt x="235788" y="121475"/>
                  </a:lnTo>
                  <a:lnTo>
                    <a:pt x="234289" y="124117"/>
                  </a:lnTo>
                  <a:lnTo>
                    <a:pt x="235140" y="127406"/>
                  </a:lnTo>
                  <a:lnTo>
                    <a:pt x="237769" y="128905"/>
                  </a:lnTo>
                  <a:lnTo>
                    <a:pt x="252951" y="137833"/>
                  </a:lnTo>
                  <a:lnTo>
                    <a:pt x="272770" y="137833"/>
                  </a:lnTo>
                  <a:lnTo>
                    <a:pt x="272770" y="148691"/>
                  </a:lnTo>
                  <a:lnTo>
                    <a:pt x="252822" y="148691"/>
                  </a:lnTo>
                  <a:lnTo>
                    <a:pt x="237769" y="157543"/>
                  </a:lnTo>
                  <a:lnTo>
                    <a:pt x="235140" y="159042"/>
                  </a:lnTo>
                  <a:lnTo>
                    <a:pt x="234289" y="162407"/>
                  </a:lnTo>
                  <a:lnTo>
                    <a:pt x="237274" y="167551"/>
                  </a:lnTo>
                  <a:lnTo>
                    <a:pt x="240601" y="168402"/>
                  </a:lnTo>
                  <a:lnTo>
                    <a:pt x="283464" y="143268"/>
                  </a:lnTo>
                  <a:lnTo>
                    <a:pt x="240601" y="118059"/>
                  </a:lnTo>
                  <a:close/>
                </a:path>
                <a:path w="283845" h="168910">
                  <a:moveTo>
                    <a:pt x="147078" y="5422"/>
                  </a:moveTo>
                  <a:lnTo>
                    <a:pt x="136309" y="5422"/>
                  </a:lnTo>
                  <a:lnTo>
                    <a:pt x="141693" y="10858"/>
                  </a:lnTo>
                  <a:lnTo>
                    <a:pt x="136309" y="10858"/>
                  </a:lnTo>
                  <a:lnTo>
                    <a:pt x="136309" y="148691"/>
                  </a:lnTo>
                  <a:lnTo>
                    <a:pt x="252822" y="148691"/>
                  </a:lnTo>
                  <a:lnTo>
                    <a:pt x="262044" y="143268"/>
                  </a:lnTo>
                  <a:lnTo>
                    <a:pt x="147078" y="143268"/>
                  </a:lnTo>
                  <a:lnTo>
                    <a:pt x="141693" y="137833"/>
                  </a:lnTo>
                  <a:lnTo>
                    <a:pt x="147078" y="137833"/>
                  </a:lnTo>
                  <a:lnTo>
                    <a:pt x="147078" y="5422"/>
                  </a:lnTo>
                  <a:close/>
                </a:path>
                <a:path w="283845" h="168910">
                  <a:moveTo>
                    <a:pt x="270078" y="138544"/>
                  </a:moveTo>
                  <a:lnTo>
                    <a:pt x="262119" y="143224"/>
                  </a:lnTo>
                  <a:lnTo>
                    <a:pt x="270078" y="147904"/>
                  </a:lnTo>
                  <a:lnTo>
                    <a:pt x="270078" y="138544"/>
                  </a:lnTo>
                  <a:close/>
                </a:path>
                <a:path w="283845" h="168910">
                  <a:moveTo>
                    <a:pt x="252951" y="137833"/>
                  </a:moveTo>
                  <a:lnTo>
                    <a:pt x="147078" y="137833"/>
                  </a:lnTo>
                  <a:lnTo>
                    <a:pt x="147078" y="143268"/>
                  </a:lnTo>
                  <a:lnTo>
                    <a:pt x="262044" y="143268"/>
                  </a:lnTo>
                  <a:lnTo>
                    <a:pt x="252951" y="137833"/>
                  </a:lnTo>
                  <a:close/>
                </a:path>
                <a:path w="283845" h="168910">
                  <a:moveTo>
                    <a:pt x="147078" y="0"/>
                  </a:moveTo>
                  <a:lnTo>
                    <a:pt x="0" y="0"/>
                  </a:lnTo>
                  <a:lnTo>
                    <a:pt x="0" y="10858"/>
                  </a:lnTo>
                  <a:lnTo>
                    <a:pt x="136309" y="10858"/>
                  </a:lnTo>
                  <a:lnTo>
                    <a:pt x="136309" y="5422"/>
                  </a:lnTo>
                  <a:lnTo>
                    <a:pt x="147078" y="5422"/>
                  </a:lnTo>
                  <a:lnTo>
                    <a:pt x="147078" y="0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647813" y="3072002"/>
              <a:ext cx="283845" cy="168910"/>
            </a:xfrm>
            <a:custGeom>
              <a:avLst/>
              <a:gdLst/>
              <a:ahLst/>
              <a:cxnLst/>
              <a:rect l="l" t="t" r="r" b="b"/>
              <a:pathLst>
                <a:path w="283845" h="168910">
                  <a:moveTo>
                    <a:pt x="0" y="0"/>
                  </a:moveTo>
                  <a:lnTo>
                    <a:pt x="147078" y="0"/>
                  </a:lnTo>
                  <a:lnTo>
                    <a:pt x="147078" y="143268"/>
                  </a:lnTo>
                  <a:lnTo>
                    <a:pt x="141693" y="137833"/>
                  </a:lnTo>
                  <a:lnTo>
                    <a:pt x="272770" y="137833"/>
                  </a:lnTo>
                  <a:lnTo>
                    <a:pt x="272770" y="148691"/>
                  </a:lnTo>
                  <a:lnTo>
                    <a:pt x="136309" y="148691"/>
                  </a:lnTo>
                  <a:lnTo>
                    <a:pt x="136309" y="5422"/>
                  </a:lnTo>
                  <a:lnTo>
                    <a:pt x="141693" y="10858"/>
                  </a:lnTo>
                  <a:lnTo>
                    <a:pt x="0" y="10858"/>
                  </a:lnTo>
                  <a:lnTo>
                    <a:pt x="0" y="0"/>
                  </a:lnTo>
                  <a:close/>
                </a:path>
                <a:path w="283845" h="168910">
                  <a:moveTo>
                    <a:pt x="243154" y="119557"/>
                  </a:moveTo>
                  <a:lnTo>
                    <a:pt x="283464" y="143268"/>
                  </a:lnTo>
                  <a:lnTo>
                    <a:pt x="243154" y="166903"/>
                  </a:lnTo>
                  <a:lnTo>
                    <a:pt x="240601" y="168402"/>
                  </a:lnTo>
                  <a:lnTo>
                    <a:pt x="237274" y="167551"/>
                  </a:lnTo>
                  <a:lnTo>
                    <a:pt x="235788" y="164973"/>
                  </a:lnTo>
                  <a:lnTo>
                    <a:pt x="234289" y="162407"/>
                  </a:lnTo>
                  <a:lnTo>
                    <a:pt x="235140" y="159042"/>
                  </a:lnTo>
                  <a:lnTo>
                    <a:pt x="237769" y="157543"/>
                  </a:lnTo>
                  <a:lnTo>
                    <a:pt x="270078" y="138544"/>
                  </a:lnTo>
                  <a:lnTo>
                    <a:pt x="270078" y="147904"/>
                  </a:lnTo>
                  <a:lnTo>
                    <a:pt x="237769" y="128905"/>
                  </a:lnTo>
                  <a:lnTo>
                    <a:pt x="235140" y="127406"/>
                  </a:lnTo>
                  <a:lnTo>
                    <a:pt x="234289" y="124117"/>
                  </a:lnTo>
                  <a:lnTo>
                    <a:pt x="235788" y="121475"/>
                  </a:lnTo>
                  <a:lnTo>
                    <a:pt x="237274" y="118910"/>
                  </a:lnTo>
                  <a:lnTo>
                    <a:pt x="240601" y="118059"/>
                  </a:lnTo>
                  <a:lnTo>
                    <a:pt x="243154" y="119557"/>
                  </a:lnTo>
                  <a:close/>
                </a:path>
              </a:pathLst>
            </a:custGeom>
            <a:ln w="3175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254877" y="3173348"/>
              <a:ext cx="135890" cy="311785"/>
            </a:xfrm>
            <a:custGeom>
              <a:avLst/>
              <a:gdLst/>
              <a:ahLst/>
              <a:cxnLst/>
              <a:rect l="l" t="t" r="r" b="b"/>
              <a:pathLst>
                <a:path w="135889" h="311785">
                  <a:moveTo>
                    <a:pt x="135636" y="0"/>
                  </a:moveTo>
                  <a:lnTo>
                    <a:pt x="0" y="0"/>
                  </a:lnTo>
                  <a:lnTo>
                    <a:pt x="0" y="311657"/>
                  </a:lnTo>
                  <a:lnTo>
                    <a:pt x="135636" y="311657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C5DBC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254877" y="3173348"/>
              <a:ext cx="135890" cy="311785"/>
            </a:xfrm>
            <a:custGeom>
              <a:avLst/>
              <a:gdLst/>
              <a:ahLst/>
              <a:cxnLst/>
              <a:rect l="l" t="t" r="r" b="b"/>
              <a:pathLst>
                <a:path w="135889" h="311785">
                  <a:moveTo>
                    <a:pt x="0" y="0"/>
                  </a:moveTo>
                  <a:lnTo>
                    <a:pt x="135636" y="0"/>
                  </a:lnTo>
                  <a:lnTo>
                    <a:pt x="135636" y="311657"/>
                  </a:lnTo>
                  <a:lnTo>
                    <a:pt x="0" y="31165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254877" y="3173348"/>
              <a:ext cx="135890" cy="311785"/>
            </a:xfrm>
            <a:custGeom>
              <a:avLst/>
              <a:gdLst/>
              <a:ahLst/>
              <a:cxnLst/>
              <a:rect l="l" t="t" r="r" b="b"/>
              <a:pathLst>
                <a:path w="135889" h="311785">
                  <a:moveTo>
                    <a:pt x="0" y="0"/>
                  </a:moveTo>
                  <a:lnTo>
                    <a:pt x="135636" y="0"/>
                  </a:lnTo>
                  <a:lnTo>
                    <a:pt x="135636" y="311657"/>
                  </a:lnTo>
                  <a:lnTo>
                    <a:pt x="0" y="311657"/>
                  </a:lnTo>
                  <a:lnTo>
                    <a:pt x="0" y="0"/>
                  </a:lnTo>
                  <a:close/>
                </a:path>
              </a:pathLst>
            </a:custGeom>
            <a:ln w="11112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4" name="object 144"/>
          <p:cNvSpPr txBox="1"/>
          <p:nvPr/>
        </p:nvSpPr>
        <p:spPr>
          <a:xfrm>
            <a:off x="7048674" y="4267686"/>
            <a:ext cx="155785" cy="14020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800" b="1" spc="-7" dirty="0">
                <a:solidFill>
                  <a:srgbClr val="13466F"/>
                </a:solidFill>
                <a:latin typeface="Courier New"/>
                <a:cs typeface="Courier New"/>
              </a:rPr>
              <a:t>pc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145" name="object 145"/>
          <p:cNvGrpSpPr/>
          <p:nvPr/>
        </p:nvGrpSpPr>
        <p:grpSpPr>
          <a:xfrm>
            <a:off x="7112548" y="4429940"/>
            <a:ext cx="2166620" cy="266700"/>
            <a:chOff x="6306311" y="3385565"/>
            <a:chExt cx="1624965" cy="200025"/>
          </a:xfrm>
        </p:grpSpPr>
        <p:sp>
          <p:nvSpPr>
            <p:cNvPr id="146" name="object 146"/>
            <p:cNvSpPr/>
            <p:nvPr/>
          </p:nvSpPr>
          <p:spPr>
            <a:xfrm>
              <a:off x="6312026" y="3430142"/>
              <a:ext cx="57150" cy="55244"/>
            </a:xfrm>
            <a:custGeom>
              <a:avLst/>
              <a:gdLst/>
              <a:ahLst/>
              <a:cxnLst/>
              <a:rect l="l" t="t" r="r" b="b"/>
              <a:pathLst>
                <a:path w="57150" h="55245">
                  <a:moveTo>
                    <a:pt x="0" y="54863"/>
                  </a:moveTo>
                  <a:lnTo>
                    <a:pt x="28575" y="0"/>
                  </a:lnTo>
                  <a:lnTo>
                    <a:pt x="57150" y="54863"/>
                  </a:lnTo>
                  <a:lnTo>
                    <a:pt x="0" y="54863"/>
                  </a:lnTo>
                  <a:close/>
                </a:path>
              </a:pathLst>
            </a:custGeom>
            <a:ln w="11112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874508" y="3385565"/>
              <a:ext cx="56515" cy="200025"/>
            </a:xfrm>
            <a:custGeom>
              <a:avLst/>
              <a:gdLst/>
              <a:ahLst/>
              <a:cxnLst/>
              <a:rect l="l" t="t" r="r" b="b"/>
              <a:pathLst>
                <a:path w="56515" h="200025">
                  <a:moveTo>
                    <a:pt x="0" y="0"/>
                  </a:moveTo>
                  <a:lnTo>
                    <a:pt x="0" y="199643"/>
                  </a:lnTo>
                  <a:lnTo>
                    <a:pt x="56388" y="164414"/>
                  </a:lnTo>
                  <a:lnTo>
                    <a:pt x="56388" y="35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DBC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8" name="object 148"/>
          <p:cNvSpPr txBox="1"/>
          <p:nvPr/>
        </p:nvSpPr>
        <p:spPr>
          <a:xfrm>
            <a:off x="9195025" y="4385808"/>
            <a:ext cx="71120" cy="261482"/>
          </a:xfrm>
          <a:prstGeom prst="rect">
            <a:avLst/>
          </a:prstGeom>
        </p:spPr>
        <p:txBody>
          <a:bodyPr vert="horz" wrap="square" lIns="0" tIns="58420" rIns="0" bIns="0" rtlCol="0">
            <a:spAutoFit/>
          </a:bodyPr>
          <a:lstStyle/>
          <a:p>
            <a:pPr marL="16933">
              <a:spcBef>
                <a:spcPts val="460"/>
              </a:spcBef>
            </a:pPr>
            <a:r>
              <a:rPr sz="533" dirty="0">
                <a:solidFill>
                  <a:srgbClr val="E3DDD2"/>
                </a:solidFill>
                <a:latin typeface="Calibri"/>
                <a:cs typeface="Calibri"/>
              </a:rPr>
              <a:t>0</a:t>
            </a:r>
            <a:endParaRPr sz="533">
              <a:latin typeface="Calibri"/>
              <a:cs typeface="Calibri"/>
            </a:endParaRPr>
          </a:p>
          <a:p>
            <a:pPr marL="18626">
              <a:spcBef>
                <a:spcPts val="327"/>
              </a:spcBef>
            </a:pPr>
            <a:r>
              <a:rPr sz="533" dirty="0">
                <a:solidFill>
                  <a:srgbClr val="E3DDD2"/>
                </a:solidFill>
                <a:latin typeface="Calibri"/>
                <a:cs typeface="Calibri"/>
              </a:rPr>
              <a:t>1</a:t>
            </a:r>
            <a:endParaRPr sz="533">
              <a:latin typeface="Calibri"/>
              <a:cs typeface="Calibri"/>
            </a:endParaRPr>
          </a:p>
        </p:txBody>
      </p:sp>
      <p:grpSp>
        <p:nvGrpSpPr>
          <p:cNvPr id="149" name="object 149"/>
          <p:cNvGrpSpPr/>
          <p:nvPr/>
        </p:nvGrpSpPr>
        <p:grpSpPr>
          <a:xfrm>
            <a:off x="7688112" y="3852853"/>
            <a:ext cx="2951480" cy="1200573"/>
            <a:chOff x="6737984" y="2952750"/>
            <a:chExt cx="2213610" cy="900430"/>
          </a:xfrm>
        </p:grpSpPr>
        <p:sp>
          <p:nvSpPr>
            <p:cNvPr id="150" name="object 150"/>
            <p:cNvSpPr/>
            <p:nvPr/>
          </p:nvSpPr>
          <p:spPr>
            <a:xfrm>
              <a:off x="6737984" y="3360801"/>
              <a:ext cx="340995" cy="87630"/>
            </a:xfrm>
            <a:custGeom>
              <a:avLst/>
              <a:gdLst/>
              <a:ahLst/>
              <a:cxnLst/>
              <a:rect l="l" t="t" r="r" b="b"/>
              <a:pathLst>
                <a:path w="340995" h="87629">
                  <a:moveTo>
                    <a:pt x="55270" y="76784"/>
                  </a:moveTo>
                  <a:lnTo>
                    <a:pt x="0" y="76784"/>
                  </a:lnTo>
                  <a:lnTo>
                    <a:pt x="0" y="87630"/>
                  </a:lnTo>
                  <a:lnTo>
                    <a:pt x="66052" y="87630"/>
                  </a:lnTo>
                  <a:lnTo>
                    <a:pt x="66052" y="82207"/>
                  </a:lnTo>
                  <a:lnTo>
                    <a:pt x="55270" y="82207"/>
                  </a:lnTo>
                  <a:lnTo>
                    <a:pt x="55270" y="76784"/>
                  </a:lnTo>
                  <a:close/>
                </a:path>
                <a:path w="340995" h="87629">
                  <a:moveTo>
                    <a:pt x="309936" y="19697"/>
                  </a:moveTo>
                  <a:lnTo>
                    <a:pt x="55270" y="19697"/>
                  </a:lnTo>
                  <a:lnTo>
                    <a:pt x="55270" y="76784"/>
                  </a:lnTo>
                  <a:lnTo>
                    <a:pt x="60655" y="76784"/>
                  </a:lnTo>
                  <a:lnTo>
                    <a:pt x="55270" y="82207"/>
                  </a:lnTo>
                  <a:lnTo>
                    <a:pt x="66052" y="82207"/>
                  </a:lnTo>
                  <a:lnTo>
                    <a:pt x="66052" y="30543"/>
                  </a:lnTo>
                  <a:lnTo>
                    <a:pt x="60655" y="30543"/>
                  </a:lnTo>
                  <a:lnTo>
                    <a:pt x="66052" y="25120"/>
                  </a:lnTo>
                  <a:lnTo>
                    <a:pt x="319175" y="25120"/>
                  </a:lnTo>
                  <a:lnTo>
                    <a:pt x="309936" y="19697"/>
                  </a:lnTo>
                  <a:close/>
                </a:path>
                <a:path w="340995" h="87629">
                  <a:moveTo>
                    <a:pt x="297688" y="0"/>
                  </a:moveTo>
                  <a:lnTo>
                    <a:pt x="294360" y="850"/>
                  </a:lnTo>
                  <a:lnTo>
                    <a:pt x="291376" y="5994"/>
                  </a:lnTo>
                  <a:lnTo>
                    <a:pt x="292227" y="9347"/>
                  </a:lnTo>
                  <a:lnTo>
                    <a:pt x="294855" y="10845"/>
                  </a:lnTo>
                  <a:lnTo>
                    <a:pt x="309936" y="19697"/>
                  </a:lnTo>
                  <a:lnTo>
                    <a:pt x="329895" y="19697"/>
                  </a:lnTo>
                  <a:lnTo>
                    <a:pt x="329895" y="30543"/>
                  </a:lnTo>
                  <a:lnTo>
                    <a:pt x="310055" y="30543"/>
                  </a:lnTo>
                  <a:lnTo>
                    <a:pt x="294855" y="39458"/>
                  </a:lnTo>
                  <a:lnTo>
                    <a:pt x="292227" y="40957"/>
                  </a:lnTo>
                  <a:lnTo>
                    <a:pt x="291376" y="44310"/>
                  </a:lnTo>
                  <a:lnTo>
                    <a:pt x="294360" y="49453"/>
                  </a:lnTo>
                  <a:lnTo>
                    <a:pt x="297688" y="50304"/>
                  </a:lnTo>
                  <a:lnTo>
                    <a:pt x="340614" y="25120"/>
                  </a:lnTo>
                  <a:lnTo>
                    <a:pt x="297688" y="0"/>
                  </a:lnTo>
                  <a:close/>
                </a:path>
                <a:path w="340995" h="87629">
                  <a:moveTo>
                    <a:pt x="319175" y="25120"/>
                  </a:moveTo>
                  <a:lnTo>
                    <a:pt x="66052" y="25120"/>
                  </a:lnTo>
                  <a:lnTo>
                    <a:pt x="66052" y="30543"/>
                  </a:lnTo>
                  <a:lnTo>
                    <a:pt x="310055" y="30543"/>
                  </a:lnTo>
                  <a:lnTo>
                    <a:pt x="319237" y="25157"/>
                  </a:lnTo>
                  <a:close/>
                </a:path>
                <a:path w="340995" h="87629">
                  <a:moveTo>
                    <a:pt x="327202" y="20485"/>
                  </a:moveTo>
                  <a:lnTo>
                    <a:pt x="319237" y="25157"/>
                  </a:lnTo>
                  <a:lnTo>
                    <a:pt x="327202" y="29832"/>
                  </a:lnTo>
                  <a:lnTo>
                    <a:pt x="327202" y="20485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737984" y="3360801"/>
              <a:ext cx="340995" cy="87630"/>
            </a:xfrm>
            <a:custGeom>
              <a:avLst/>
              <a:gdLst/>
              <a:ahLst/>
              <a:cxnLst/>
              <a:rect l="l" t="t" r="r" b="b"/>
              <a:pathLst>
                <a:path w="340995" h="87629">
                  <a:moveTo>
                    <a:pt x="0" y="87630"/>
                  </a:moveTo>
                  <a:lnTo>
                    <a:pt x="66052" y="87630"/>
                  </a:lnTo>
                  <a:lnTo>
                    <a:pt x="66052" y="25120"/>
                  </a:lnTo>
                  <a:lnTo>
                    <a:pt x="60655" y="30543"/>
                  </a:lnTo>
                  <a:lnTo>
                    <a:pt x="329895" y="30543"/>
                  </a:lnTo>
                  <a:lnTo>
                    <a:pt x="329895" y="19697"/>
                  </a:lnTo>
                  <a:lnTo>
                    <a:pt x="55270" y="19697"/>
                  </a:lnTo>
                  <a:lnTo>
                    <a:pt x="55270" y="82207"/>
                  </a:lnTo>
                  <a:lnTo>
                    <a:pt x="60655" y="76784"/>
                  </a:lnTo>
                  <a:lnTo>
                    <a:pt x="0" y="76784"/>
                  </a:lnTo>
                  <a:lnTo>
                    <a:pt x="0" y="87630"/>
                  </a:lnTo>
                  <a:close/>
                </a:path>
                <a:path w="340995" h="87629">
                  <a:moveTo>
                    <a:pt x="300240" y="48806"/>
                  </a:moveTo>
                  <a:lnTo>
                    <a:pt x="340614" y="25120"/>
                  </a:lnTo>
                  <a:lnTo>
                    <a:pt x="300240" y="1498"/>
                  </a:lnTo>
                  <a:lnTo>
                    <a:pt x="297688" y="0"/>
                  </a:lnTo>
                  <a:lnTo>
                    <a:pt x="294360" y="850"/>
                  </a:lnTo>
                  <a:lnTo>
                    <a:pt x="292862" y="3429"/>
                  </a:lnTo>
                  <a:lnTo>
                    <a:pt x="291376" y="5994"/>
                  </a:lnTo>
                  <a:lnTo>
                    <a:pt x="292227" y="9347"/>
                  </a:lnTo>
                  <a:lnTo>
                    <a:pt x="294855" y="10845"/>
                  </a:lnTo>
                  <a:lnTo>
                    <a:pt x="327202" y="29832"/>
                  </a:lnTo>
                  <a:lnTo>
                    <a:pt x="327202" y="20485"/>
                  </a:lnTo>
                  <a:lnTo>
                    <a:pt x="294855" y="39458"/>
                  </a:lnTo>
                  <a:lnTo>
                    <a:pt x="292227" y="40957"/>
                  </a:lnTo>
                  <a:lnTo>
                    <a:pt x="291376" y="44310"/>
                  </a:lnTo>
                  <a:lnTo>
                    <a:pt x="292862" y="46888"/>
                  </a:lnTo>
                  <a:lnTo>
                    <a:pt x="294360" y="49453"/>
                  </a:lnTo>
                  <a:lnTo>
                    <a:pt x="297688" y="50304"/>
                  </a:lnTo>
                  <a:lnTo>
                    <a:pt x="300240" y="48806"/>
                  </a:lnTo>
                  <a:close/>
                </a:path>
              </a:pathLst>
            </a:custGeom>
            <a:ln w="3175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792086" y="3461382"/>
              <a:ext cx="287020" cy="48895"/>
            </a:xfrm>
            <a:custGeom>
              <a:avLst/>
              <a:gdLst/>
              <a:ahLst/>
              <a:cxnLst/>
              <a:rect l="l" t="t" r="r" b="b"/>
              <a:pathLst>
                <a:path w="287020" h="48895">
                  <a:moveTo>
                    <a:pt x="277406" y="19138"/>
                  </a:moveTo>
                  <a:lnTo>
                    <a:pt x="275831" y="19138"/>
                  </a:lnTo>
                  <a:lnTo>
                    <a:pt x="275894" y="29641"/>
                  </a:lnTo>
                  <a:lnTo>
                    <a:pt x="255892" y="29646"/>
                  </a:lnTo>
                  <a:lnTo>
                    <a:pt x="238328" y="39649"/>
                  </a:lnTo>
                  <a:lnTo>
                    <a:pt x="237477" y="42900"/>
                  </a:lnTo>
                  <a:lnTo>
                    <a:pt x="240449" y="47866"/>
                  </a:lnTo>
                  <a:lnTo>
                    <a:pt x="243776" y="48767"/>
                  </a:lnTo>
                  <a:lnTo>
                    <a:pt x="246316" y="47256"/>
                  </a:lnTo>
                  <a:lnTo>
                    <a:pt x="286512" y="24320"/>
                  </a:lnTo>
                  <a:lnTo>
                    <a:pt x="277406" y="19138"/>
                  </a:lnTo>
                  <a:close/>
                </a:path>
                <a:path w="287020" h="48895">
                  <a:moveTo>
                    <a:pt x="256042" y="19143"/>
                  </a:moveTo>
                  <a:lnTo>
                    <a:pt x="0" y="19202"/>
                  </a:lnTo>
                  <a:lnTo>
                    <a:pt x="0" y="29705"/>
                  </a:lnTo>
                  <a:lnTo>
                    <a:pt x="255900" y="29641"/>
                  </a:lnTo>
                  <a:lnTo>
                    <a:pt x="265188" y="24352"/>
                  </a:lnTo>
                  <a:lnTo>
                    <a:pt x="256042" y="19143"/>
                  </a:lnTo>
                  <a:close/>
                </a:path>
                <a:path w="287020" h="48895">
                  <a:moveTo>
                    <a:pt x="273138" y="19824"/>
                  </a:moveTo>
                  <a:lnTo>
                    <a:pt x="265188" y="24352"/>
                  </a:lnTo>
                  <a:lnTo>
                    <a:pt x="273138" y="28879"/>
                  </a:lnTo>
                  <a:lnTo>
                    <a:pt x="273138" y="19824"/>
                  </a:lnTo>
                  <a:close/>
                </a:path>
                <a:path w="287020" h="48895">
                  <a:moveTo>
                    <a:pt x="243700" y="0"/>
                  </a:moveTo>
                  <a:lnTo>
                    <a:pt x="240449" y="825"/>
                  </a:lnTo>
                  <a:lnTo>
                    <a:pt x="238963" y="3314"/>
                  </a:lnTo>
                  <a:lnTo>
                    <a:pt x="237477" y="5880"/>
                  </a:lnTo>
                  <a:lnTo>
                    <a:pt x="238328" y="9055"/>
                  </a:lnTo>
                  <a:lnTo>
                    <a:pt x="256042" y="19143"/>
                  </a:lnTo>
                  <a:lnTo>
                    <a:pt x="277406" y="19138"/>
                  </a:lnTo>
                  <a:lnTo>
                    <a:pt x="246316" y="1447"/>
                  </a:lnTo>
                  <a:lnTo>
                    <a:pt x="243700" y="0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029564" y="3461382"/>
              <a:ext cx="49530" cy="48895"/>
            </a:xfrm>
            <a:custGeom>
              <a:avLst/>
              <a:gdLst/>
              <a:ahLst/>
              <a:cxnLst/>
              <a:rect l="l" t="t" r="r" b="b"/>
              <a:pathLst>
                <a:path w="49529" h="48895">
                  <a:moveTo>
                    <a:pt x="8839" y="47256"/>
                  </a:moveTo>
                  <a:lnTo>
                    <a:pt x="49034" y="24320"/>
                  </a:lnTo>
                  <a:lnTo>
                    <a:pt x="8839" y="1447"/>
                  </a:lnTo>
                  <a:lnTo>
                    <a:pt x="6223" y="0"/>
                  </a:lnTo>
                  <a:lnTo>
                    <a:pt x="2971" y="825"/>
                  </a:lnTo>
                  <a:lnTo>
                    <a:pt x="1485" y="3314"/>
                  </a:lnTo>
                  <a:lnTo>
                    <a:pt x="0" y="5880"/>
                  </a:lnTo>
                  <a:lnTo>
                    <a:pt x="850" y="9055"/>
                  </a:lnTo>
                  <a:lnTo>
                    <a:pt x="3390" y="10502"/>
                  </a:lnTo>
                  <a:lnTo>
                    <a:pt x="35661" y="28879"/>
                  </a:lnTo>
                  <a:lnTo>
                    <a:pt x="35661" y="19824"/>
                  </a:lnTo>
                  <a:lnTo>
                    <a:pt x="3390" y="38201"/>
                  </a:lnTo>
                  <a:lnTo>
                    <a:pt x="850" y="39649"/>
                  </a:lnTo>
                  <a:lnTo>
                    <a:pt x="0" y="42900"/>
                  </a:lnTo>
                  <a:lnTo>
                    <a:pt x="1485" y="45389"/>
                  </a:lnTo>
                  <a:lnTo>
                    <a:pt x="2971" y="47866"/>
                  </a:lnTo>
                  <a:lnTo>
                    <a:pt x="6299" y="48767"/>
                  </a:lnTo>
                  <a:lnTo>
                    <a:pt x="8839" y="47256"/>
                  </a:lnTo>
                  <a:close/>
                </a:path>
              </a:pathLst>
            </a:custGeom>
            <a:ln w="3175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795129" y="3545973"/>
              <a:ext cx="283845" cy="50800"/>
            </a:xfrm>
            <a:custGeom>
              <a:avLst/>
              <a:gdLst/>
              <a:ahLst/>
              <a:cxnLst/>
              <a:rect l="l" t="t" r="r" b="b"/>
              <a:pathLst>
                <a:path w="283845" h="50800">
                  <a:moveTo>
                    <a:pt x="274239" y="19608"/>
                  </a:moveTo>
                  <a:lnTo>
                    <a:pt x="272732" y="19608"/>
                  </a:lnTo>
                  <a:lnTo>
                    <a:pt x="272732" y="30454"/>
                  </a:lnTo>
                  <a:lnTo>
                    <a:pt x="252706" y="30522"/>
                  </a:lnTo>
                  <a:lnTo>
                    <a:pt x="235076" y="40944"/>
                  </a:lnTo>
                  <a:lnTo>
                    <a:pt x="234226" y="44297"/>
                  </a:lnTo>
                  <a:lnTo>
                    <a:pt x="235711" y="46862"/>
                  </a:lnTo>
                  <a:lnTo>
                    <a:pt x="237274" y="49428"/>
                  </a:lnTo>
                  <a:lnTo>
                    <a:pt x="240550" y="50291"/>
                  </a:lnTo>
                  <a:lnTo>
                    <a:pt x="283463" y="24955"/>
                  </a:lnTo>
                  <a:lnTo>
                    <a:pt x="274239" y="19608"/>
                  </a:lnTo>
                  <a:close/>
                </a:path>
                <a:path w="283845" h="50800">
                  <a:moveTo>
                    <a:pt x="252756" y="19676"/>
                  </a:moveTo>
                  <a:lnTo>
                    <a:pt x="0" y="20535"/>
                  </a:lnTo>
                  <a:lnTo>
                    <a:pt x="76" y="31381"/>
                  </a:lnTo>
                  <a:lnTo>
                    <a:pt x="252706" y="30522"/>
                  </a:lnTo>
                  <a:lnTo>
                    <a:pt x="261972" y="25044"/>
                  </a:lnTo>
                  <a:lnTo>
                    <a:pt x="252756" y="19676"/>
                  </a:lnTo>
                  <a:close/>
                </a:path>
                <a:path w="283845" h="50800">
                  <a:moveTo>
                    <a:pt x="269963" y="20319"/>
                  </a:moveTo>
                  <a:lnTo>
                    <a:pt x="261972" y="25044"/>
                  </a:lnTo>
                  <a:lnTo>
                    <a:pt x="270040" y="29743"/>
                  </a:lnTo>
                  <a:lnTo>
                    <a:pt x="269963" y="20319"/>
                  </a:lnTo>
                  <a:close/>
                </a:path>
                <a:path w="283845" h="50800">
                  <a:moveTo>
                    <a:pt x="240410" y="0"/>
                  </a:moveTo>
                  <a:lnTo>
                    <a:pt x="237070" y="850"/>
                  </a:lnTo>
                  <a:lnTo>
                    <a:pt x="235572" y="3492"/>
                  </a:lnTo>
                  <a:lnTo>
                    <a:pt x="234086" y="6057"/>
                  </a:lnTo>
                  <a:lnTo>
                    <a:pt x="235000" y="9334"/>
                  </a:lnTo>
                  <a:lnTo>
                    <a:pt x="252756" y="19676"/>
                  </a:lnTo>
                  <a:lnTo>
                    <a:pt x="274239" y="19608"/>
                  </a:lnTo>
                  <a:lnTo>
                    <a:pt x="240410" y="0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795129" y="3545973"/>
              <a:ext cx="283845" cy="50800"/>
            </a:xfrm>
            <a:custGeom>
              <a:avLst/>
              <a:gdLst/>
              <a:ahLst/>
              <a:cxnLst/>
              <a:rect l="l" t="t" r="r" b="b"/>
              <a:pathLst>
                <a:path w="283845" h="50800">
                  <a:moveTo>
                    <a:pt x="76" y="31381"/>
                  </a:moveTo>
                  <a:lnTo>
                    <a:pt x="272732" y="30454"/>
                  </a:lnTo>
                  <a:lnTo>
                    <a:pt x="272732" y="19608"/>
                  </a:lnTo>
                  <a:lnTo>
                    <a:pt x="0" y="20535"/>
                  </a:lnTo>
                  <a:lnTo>
                    <a:pt x="76" y="31381"/>
                  </a:lnTo>
                  <a:close/>
                </a:path>
                <a:path w="283845" h="50800">
                  <a:moveTo>
                    <a:pt x="243103" y="48793"/>
                  </a:moveTo>
                  <a:lnTo>
                    <a:pt x="283463" y="24955"/>
                  </a:lnTo>
                  <a:lnTo>
                    <a:pt x="242963" y="1485"/>
                  </a:lnTo>
                  <a:lnTo>
                    <a:pt x="240410" y="0"/>
                  </a:lnTo>
                  <a:lnTo>
                    <a:pt x="237070" y="850"/>
                  </a:lnTo>
                  <a:lnTo>
                    <a:pt x="235572" y="3492"/>
                  </a:lnTo>
                  <a:lnTo>
                    <a:pt x="234086" y="6057"/>
                  </a:lnTo>
                  <a:lnTo>
                    <a:pt x="235000" y="9334"/>
                  </a:lnTo>
                  <a:lnTo>
                    <a:pt x="237566" y="10833"/>
                  </a:lnTo>
                  <a:lnTo>
                    <a:pt x="270040" y="29743"/>
                  </a:lnTo>
                  <a:lnTo>
                    <a:pt x="269963" y="20319"/>
                  </a:lnTo>
                  <a:lnTo>
                    <a:pt x="237629" y="39446"/>
                  </a:lnTo>
                  <a:lnTo>
                    <a:pt x="235076" y="40944"/>
                  </a:lnTo>
                  <a:lnTo>
                    <a:pt x="234226" y="44297"/>
                  </a:lnTo>
                  <a:lnTo>
                    <a:pt x="235711" y="46862"/>
                  </a:lnTo>
                  <a:lnTo>
                    <a:pt x="237274" y="49428"/>
                  </a:lnTo>
                  <a:lnTo>
                    <a:pt x="240550" y="50291"/>
                  </a:lnTo>
                  <a:lnTo>
                    <a:pt x="243103" y="48793"/>
                  </a:lnTo>
                  <a:close/>
                </a:path>
              </a:pathLst>
            </a:custGeom>
            <a:ln w="3175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792085" y="3802764"/>
              <a:ext cx="229870" cy="50800"/>
            </a:xfrm>
            <a:custGeom>
              <a:avLst/>
              <a:gdLst/>
              <a:ahLst/>
              <a:cxnLst/>
              <a:rect l="l" t="t" r="r" b="b"/>
              <a:pathLst>
                <a:path w="229870" h="50800">
                  <a:moveTo>
                    <a:pt x="220125" y="19202"/>
                  </a:moveTo>
                  <a:lnTo>
                    <a:pt x="218630" y="19202"/>
                  </a:lnTo>
                  <a:lnTo>
                    <a:pt x="218808" y="30048"/>
                  </a:lnTo>
                  <a:lnTo>
                    <a:pt x="198956" y="30358"/>
                  </a:lnTo>
                  <a:lnTo>
                    <a:pt x="181521" y="41021"/>
                  </a:lnTo>
                  <a:lnTo>
                    <a:pt x="180708" y="44335"/>
                  </a:lnTo>
                  <a:lnTo>
                    <a:pt x="182257" y="46901"/>
                  </a:lnTo>
                  <a:lnTo>
                    <a:pt x="183769" y="49466"/>
                  </a:lnTo>
                  <a:lnTo>
                    <a:pt x="187083" y="50292"/>
                  </a:lnTo>
                  <a:lnTo>
                    <a:pt x="189598" y="48717"/>
                  </a:lnTo>
                  <a:lnTo>
                    <a:pt x="229362" y="24447"/>
                  </a:lnTo>
                  <a:lnTo>
                    <a:pt x="220125" y="19202"/>
                  </a:lnTo>
                  <a:close/>
                </a:path>
                <a:path w="229870" h="50800">
                  <a:moveTo>
                    <a:pt x="198772" y="19513"/>
                  </a:moveTo>
                  <a:lnTo>
                    <a:pt x="0" y="22631"/>
                  </a:lnTo>
                  <a:lnTo>
                    <a:pt x="177" y="33464"/>
                  </a:lnTo>
                  <a:lnTo>
                    <a:pt x="198956" y="30358"/>
                  </a:lnTo>
                  <a:lnTo>
                    <a:pt x="208067" y="24799"/>
                  </a:lnTo>
                  <a:lnTo>
                    <a:pt x="198772" y="19513"/>
                  </a:lnTo>
                  <a:close/>
                </a:path>
                <a:path w="229870" h="50800">
                  <a:moveTo>
                    <a:pt x="215950" y="19989"/>
                  </a:moveTo>
                  <a:lnTo>
                    <a:pt x="208067" y="24799"/>
                  </a:lnTo>
                  <a:lnTo>
                    <a:pt x="216090" y="29362"/>
                  </a:lnTo>
                  <a:lnTo>
                    <a:pt x="215950" y="19989"/>
                  </a:lnTo>
                  <a:close/>
                </a:path>
                <a:path w="229870" h="50800">
                  <a:moveTo>
                    <a:pt x="186309" y="0"/>
                  </a:moveTo>
                  <a:lnTo>
                    <a:pt x="183032" y="927"/>
                  </a:lnTo>
                  <a:lnTo>
                    <a:pt x="180136" y="6121"/>
                  </a:lnTo>
                  <a:lnTo>
                    <a:pt x="181051" y="9436"/>
                  </a:lnTo>
                  <a:lnTo>
                    <a:pt x="198772" y="19513"/>
                  </a:lnTo>
                  <a:lnTo>
                    <a:pt x="218630" y="19202"/>
                  </a:lnTo>
                  <a:lnTo>
                    <a:pt x="220125" y="19202"/>
                  </a:lnTo>
                  <a:lnTo>
                    <a:pt x="186309" y="0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792085" y="3802764"/>
              <a:ext cx="229870" cy="50800"/>
            </a:xfrm>
            <a:custGeom>
              <a:avLst/>
              <a:gdLst/>
              <a:ahLst/>
              <a:cxnLst/>
              <a:rect l="l" t="t" r="r" b="b"/>
              <a:pathLst>
                <a:path w="229870" h="50800">
                  <a:moveTo>
                    <a:pt x="177" y="33464"/>
                  </a:moveTo>
                  <a:lnTo>
                    <a:pt x="218808" y="30048"/>
                  </a:lnTo>
                  <a:lnTo>
                    <a:pt x="218630" y="19202"/>
                  </a:lnTo>
                  <a:lnTo>
                    <a:pt x="0" y="22631"/>
                  </a:lnTo>
                  <a:lnTo>
                    <a:pt x="177" y="33464"/>
                  </a:lnTo>
                  <a:close/>
                </a:path>
                <a:path w="229870" h="50800">
                  <a:moveTo>
                    <a:pt x="189598" y="48717"/>
                  </a:moveTo>
                  <a:lnTo>
                    <a:pt x="229362" y="24447"/>
                  </a:lnTo>
                  <a:lnTo>
                    <a:pt x="188887" y="1460"/>
                  </a:lnTo>
                  <a:lnTo>
                    <a:pt x="186309" y="0"/>
                  </a:lnTo>
                  <a:lnTo>
                    <a:pt x="183032" y="927"/>
                  </a:lnTo>
                  <a:lnTo>
                    <a:pt x="181584" y="3530"/>
                  </a:lnTo>
                  <a:lnTo>
                    <a:pt x="180136" y="6121"/>
                  </a:lnTo>
                  <a:lnTo>
                    <a:pt x="181051" y="9436"/>
                  </a:lnTo>
                  <a:lnTo>
                    <a:pt x="183629" y="10896"/>
                  </a:lnTo>
                  <a:lnTo>
                    <a:pt x="216090" y="29362"/>
                  </a:lnTo>
                  <a:lnTo>
                    <a:pt x="215950" y="19989"/>
                  </a:lnTo>
                  <a:lnTo>
                    <a:pt x="184061" y="39446"/>
                  </a:lnTo>
                  <a:lnTo>
                    <a:pt x="181521" y="41021"/>
                  </a:lnTo>
                  <a:lnTo>
                    <a:pt x="180708" y="44335"/>
                  </a:lnTo>
                  <a:lnTo>
                    <a:pt x="182257" y="46901"/>
                  </a:lnTo>
                  <a:lnTo>
                    <a:pt x="183769" y="49466"/>
                  </a:lnTo>
                  <a:lnTo>
                    <a:pt x="187083" y="50292"/>
                  </a:lnTo>
                  <a:lnTo>
                    <a:pt x="189598" y="48717"/>
                  </a:lnTo>
                  <a:close/>
                </a:path>
              </a:pathLst>
            </a:custGeom>
            <a:ln w="3175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958209" y="2958464"/>
              <a:ext cx="1987550" cy="386080"/>
            </a:xfrm>
            <a:custGeom>
              <a:avLst/>
              <a:gdLst/>
              <a:ahLst/>
              <a:cxnLst/>
              <a:rect l="l" t="t" r="r" b="b"/>
              <a:pathLst>
                <a:path w="1987550" h="386079">
                  <a:moveTo>
                    <a:pt x="1940293" y="385572"/>
                  </a:moveTo>
                  <a:lnTo>
                    <a:pt x="1987295" y="385572"/>
                  </a:lnTo>
                  <a:lnTo>
                    <a:pt x="1987295" y="0"/>
                  </a:lnTo>
                  <a:lnTo>
                    <a:pt x="0" y="0"/>
                  </a:lnTo>
                </a:path>
              </a:pathLst>
            </a:custGeom>
            <a:ln w="11112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959726" y="2959988"/>
              <a:ext cx="119380" cy="340995"/>
            </a:xfrm>
            <a:custGeom>
              <a:avLst/>
              <a:gdLst/>
              <a:ahLst/>
              <a:cxnLst/>
              <a:rect l="l" t="t" r="r" b="b"/>
              <a:pathLst>
                <a:path w="119379" h="340995">
                  <a:moveTo>
                    <a:pt x="74142" y="290664"/>
                  </a:moveTo>
                  <a:lnTo>
                    <a:pt x="70878" y="291807"/>
                  </a:lnTo>
                  <a:lnTo>
                    <a:pt x="68326" y="297192"/>
                  </a:lnTo>
                  <a:lnTo>
                    <a:pt x="69469" y="300393"/>
                  </a:lnTo>
                  <a:lnTo>
                    <a:pt x="72161" y="301739"/>
                  </a:lnTo>
                  <a:lnTo>
                    <a:pt x="84593" y="307695"/>
                  </a:lnTo>
                  <a:lnTo>
                    <a:pt x="108165" y="307695"/>
                  </a:lnTo>
                  <a:lnTo>
                    <a:pt x="108165" y="318477"/>
                  </a:lnTo>
                  <a:lnTo>
                    <a:pt x="90998" y="318477"/>
                  </a:lnTo>
                  <a:lnTo>
                    <a:pt x="74422" y="330047"/>
                  </a:lnTo>
                  <a:lnTo>
                    <a:pt x="71945" y="331749"/>
                  </a:lnTo>
                  <a:lnTo>
                    <a:pt x="71374" y="335076"/>
                  </a:lnTo>
                  <a:lnTo>
                    <a:pt x="73075" y="337566"/>
                  </a:lnTo>
                  <a:lnTo>
                    <a:pt x="74777" y="339979"/>
                  </a:lnTo>
                  <a:lnTo>
                    <a:pt x="78117" y="340614"/>
                  </a:lnTo>
                  <a:lnTo>
                    <a:pt x="80594" y="338912"/>
                  </a:lnTo>
                  <a:lnTo>
                    <a:pt x="118872" y="312166"/>
                  </a:lnTo>
                  <a:lnTo>
                    <a:pt x="76771" y="292011"/>
                  </a:lnTo>
                  <a:lnTo>
                    <a:pt x="74142" y="290664"/>
                  </a:lnTo>
                  <a:close/>
                </a:path>
                <a:path w="119379" h="340995">
                  <a:moveTo>
                    <a:pt x="10769" y="0"/>
                  </a:moveTo>
                  <a:lnTo>
                    <a:pt x="0" y="0"/>
                  </a:lnTo>
                  <a:lnTo>
                    <a:pt x="0" y="318477"/>
                  </a:lnTo>
                  <a:lnTo>
                    <a:pt x="90998" y="318477"/>
                  </a:lnTo>
                  <a:lnTo>
                    <a:pt x="97551" y="313903"/>
                  </a:lnTo>
                  <a:lnTo>
                    <a:pt x="95832" y="313080"/>
                  </a:lnTo>
                  <a:lnTo>
                    <a:pt x="10769" y="313080"/>
                  </a:lnTo>
                  <a:lnTo>
                    <a:pt x="5384" y="307695"/>
                  </a:lnTo>
                  <a:lnTo>
                    <a:pt x="10769" y="307695"/>
                  </a:lnTo>
                  <a:lnTo>
                    <a:pt x="10769" y="0"/>
                  </a:lnTo>
                  <a:close/>
                </a:path>
                <a:path w="119379" h="340995">
                  <a:moveTo>
                    <a:pt x="105117" y="308622"/>
                  </a:moveTo>
                  <a:lnTo>
                    <a:pt x="97551" y="313903"/>
                  </a:lnTo>
                  <a:lnTo>
                    <a:pt x="105905" y="317906"/>
                  </a:lnTo>
                  <a:lnTo>
                    <a:pt x="105117" y="308622"/>
                  </a:lnTo>
                  <a:close/>
                </a:path>
                <a:path w="119379" h="340995">
                  <a:moveTo>
                    <a:pt x="84593" y="307695"/>
                  </a:moveTo>
                  <a:lnTo>
                    <a:pt x="10769" y="307695"/>
                  </a:lnTo>
                  <a:lnTo>
                    <a:pt x="10769" y="313080"/>
                  </a:lnTo>
                  <a:lnTo>
                    <a:pt x="95832" y="313080"/>
                  </a:lnTo>
                  <a:lnTo>
                    <a:pt x="84593" y="307695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959726" y="2959988"/>
              <a:ext cx="119380" cy="340995"/>
            </a:xfrm>
            <a:custGeom>
              <a:avLst/>
              <a:gdLst/>
              <a:ahLst/>
              <a:cxnLst/>
              <a:rect l="l" t="t" r="r" b="b"/>
              <a:pathLst>
                <a:path w="119379" h="340995">
                  <a:moveTo>
                    <a:pt x="0" y="0"/>
                  </a:moveTo>
                  <a:lnTo>
                    <a:pt x="0" y="318477"/>
                  </a:lnTo>
                  <a:lnTo>
                    <a:pt x="108165" y="318477"/>
                  </a:lnTo>
                  <a:lnTo>
                    <a:pt x="108165" y="307695"/>
                  </a:lnTo>
                  <a:lnTo>
                    <a:pt x="5384" y="307695"/>
                  </a:lnTo>
                  <a:lnTo>
                    <a:pt x="10769" y="313080"/>
                  </a:lnTo>
                  <a:lnTo>
                    <a:pt x="10769" y="0"/>
                  </a:lnTo>
                  <a:lnTo>
                    <a:pt x="0" y="0"/>
                  </a:lnTo>
                  <a:close/>
                </a:path>
                <a:path w="119379" h="340995">
                  <a:moveTo>
                    <a:pt x="80594" y="338912"/>
                  </a:moveTo>
                  <a:lnTo>
                    <a:pt x="118872" y="312166"/>
                  </a:lnTo>
                  <a:lnTo>
                    <a:pt x="76771" y="292011"/>
                  </a:lnTo>
                  <a:lnTo>
                    <a:pt x="74142" y="290664"/>
                  </a:lnTo>
                  <a:lnTo>
                    <a:pt x="70878" y="291807"/>
                  </a:lnTo>
                  <a:lnTo>
                    <a:pt x="69608" y="294500"/>
                  </a:lnTo>
                  <a:lnTo>
                    <a:pt x="68326" y="297192"/>
                  </a:lnTo>
                  <a:lnTo>
                    <a:pt x="69469" y="300393"/>
                  </a:lnTo>
                  <a:lnTo>
                    <a:pt x="72161" y="301739"/>
                  </a:lnTo>
                  <a:lnTo>
                    <a:pt x="105905" y="317906"/>
                  </a:lnTo>
                  <a:lnTo>
                    <a:pt x="105117" y="308622"/>
                  </a:lnTo>
                  <a:lnTo>
                    <a:pt x="74422" y="330047"/>
                  </a:lnTo>
                  <a:lnTo>
                    <a:pt x="71945" y="331749"/>
                  </a:lnTo>
                  <a:lnTo>
                    <a:pt x="71374" y="335076"/>
                  </a:lnTo>
                  <a:lnTo>
                    <a:pt x="73075" y="337566"/>
                  </a:lnTo>
                  <a:lnTo>
                    <a:pt x="74777" y="339979"/>
                  </a:lnTo>
                  <a:lnTo>
                    <a:pt x="78117" y="340614"/>
                  </a:lnTo>
                  <a:lnTo>
                    <a:pt x="80594" y="338912"/>
                  </a:lnTo>
                  <a:close/>
                </a:path>
              </a:pathLst>
            </a:custGeom>
            <a:ln w="3175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1" name="object 161"/>
            <p:cNvSpPr/>
            <p:nvPr/>
          </p:nvSpPr>
          <p:spPr>
            <a:xfrm>
              <a:off x="7931271" y="3475098"/>
              <a:ext cx="139700" cy="50800"/>
            </a:xfrm>
            <a:custGeom>
              <a:avLst/>
              <a:gdLst/>
              <a:ahLst/>
              <a:cxnLst/>
              <a:rect l="l" t="t" r="r" b="b"/>
              <a:pathLst>
                <a:path w="139700" h="50800">
                  <a:moveTo>
                    <a:pt x="130100" y="19519"/>
                  </a:moveTo>
                  <a:lnTo>
                    <a:pt x="128625" y="19519"/>
                  </a:lnTo>
                  <a:lnTo>
                    <a:pt x="128701" y="30352"/>
                  </a:lnTo>
                  <a:lnTo>
                    <a:pt x="108592" y="30486"/>
                  </a:lnTo>
                  <a:lnTo>
                    <a:pt x="93306" y="39471"/>
                  </a:lnTo>
                  <a:lnTo>
                    <a:pt x="90728" y="40957"/>
                  </a:lnTo>
                  <a:lnTo>
                    <a:pt x="89865" y="44310"/>
                  </a:lnTo>
                  <a:lnTo>
                    <a:pt x="91439" y="46875"/>
                  </a:lnTo>
                  <a:lnTo>
                    <a:pt x="92938" y="49441"/>
                  </a:lnTo>
                  <a:lnTo>
                    <a:pt x="96316" y="50291"/>
                  </a:lnTo>
                  <a:lnTo>
                    <a:pt x="139445" y="24866"/>
                  </a:lnTo>
                  <a:lnTo>
                    <a:pt x="130100" y="19519"/>
                  </a:lnTo>
                  <a:close/>
                </a:path>
                <a:path w="139700" h="50800">
                  <a:moveTo>
                    <a:pt x="108502" y="19653"/>
                  </a:moveTo>
                  <a:lnTo>
                    <a:pt x="0" y="20370"/>
                  </a:lnTo>
                  <a:lnTo>
                    <a:pt x="76" y="31203"/>
                  </a:lnTo>
                  <a:lnTo>
                    <a:pt x="108592" y="30486"/>
                  </a:lnTo>
                  <a:lnTo>
                    <a:pt x="117892" y="25018"/>
                  </a:lnTo>
                  <a:lnTo>
                    <a:pt x="108502" y="19653"/>
                  </a:lnTo>
                  <a:close/>
                </a:path>
                <a:path w="139700" h="50800">
                  <a:moveTo>
                    <a:pt x="125907" y="20307"/>
                  </a:moveTo>
                  <a:lnTo>
                    <a:pt x="117892" y="25018"/>
                  </a:lnTo>
                  <a:lnTo>
                    <a:pt x="125983" y="29641"/>
                  </a:lnTo>
                  <a:lnTo>
                    <a:pt x="125907" y="20307"/>
                  </a:lnTo>
                  <a:close/>
                </a:path>
                <a:path w="139700" h="50800">
                  <a:moveTo>
                    <a:pt x="95948" y="0"/>
                  </a:moveTo>
                  <a:lnTo>
                    <a:pt x="92659" y="927"/>
                  </a:lnTo>
                  <a:lnTo>
                    <a:pt x="91147" y="3492"/>
                  </a:lnTo>
                  <a:lnTo>
                    <a:pt x="89649" y="6134"/>
                  </a:lnTo>
                  <a:lnTo>
                    <a:pt x="90576" y="9410"/>
                  </a:lnTo>
                  <a:lnTo>
                    <a:pt x="108502" y="19653"/>
                  </a:lnTo>
                  <a:lnTo>
                    <a:pt x="130100" y="19519"/>
                  </a:lnTo>
                  <a:lnTo>
                    <a:pt x="95948" y="0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931271" y="3475098"/>
              <a:ext cx="139700" cy="50800"/>
            </a:xfrm>
            <a:custGeom>
              <a:avLst/>
              <a:gdLst/>
              <a:ahLst/>
              <a:cxnLst/>
              <a:rect l="l" t="t" r="r" b="b"/>
              <a:pathLst>
                <a:path w="139700" h="50800">
                  <a:moveTo>
                    <a:pt x="76" y="31203"/>
                  </a:moveTo>
                  <a:lnTo>
                    <a:pt x="128701" y="30352"/>
                  </a:lnTo>
                  <a:lnTo>
                    <a:pt x="128625" y="19519"/>
                  </a:lnTo>
                  <a:lnTo>
                    <a:pt x="0" y="20370"/>
                  </a:lnTo>
                  <a:lnTo>
                    <a:pt x="76" y="31203"/>
                  </a:lnTo>
                  <a:close/>
                </a:path>
                <a:path w="139700" h="50800">
                  <a:moveTo>
                    <a:pt x="98894" y="48793"/>
                  </a:moveTo>
                  <a:lnTo>
                    <a:pt x="139445" y="24866"/>
                  </a:lnTo>
                  <a:lnTo>
                    <a:pt x="98602" y="1498"/>
                  </a:lnTo>
                  <a:lnTo>
                    <a:pt x="95948" y="0"/>
                  </a:lnTo>
                  <a:lnTo>
                    <a:pt x="92659" y="927"/>
                  </a:lnTo>
                  <a:lnTo>
                    <a:pt x="91147" y="3492"/>
                  </a:lnTo>
                  <a:lnTo>
                    <a:pt x="89649" y="6134"/>
                  </a:lnTo>
                  <a:lnTo>
                    <a:pt x="90576" y="9410"/>
                  </a:lnTo>
                  <a:lnTo>
                    <a:pt x="93154" y="10896"/>
                  </a:lnTo>
                  <a:lnTo>
                    <a:pt x="125983" y="29641"/>
                  </a:lnTo>
                  <a:lnTo>
                    <a:pt x="125907" y="20307"/>
                  </a:lnTo>
                  <a:lnTo>
                    <a:pt x="93306" y="39471"/>
                  </a:lnTo>
                  <a:lnTo>
                    <a:pt x="90728" y="40957"/>
                  </a:lnTo>
                  <a:lnTo>
                    <a:pt x="89865" y="44310"/>
                  </a:lnTo>
                  <a:lnTo>
                    <a:pt x="91439" y="46875"/>
                  </a:lnTo>
                  <a:lnTo>
                    <a:pt x="92938" y="49441"/>
                  </a:lnTo>
                  <a:lnTo>
                    <a:pt x="96316" y="50291"/>
                  </a:lnTo>
                  <a:lnTo>
                    <a:pt x="98894" y="48793"/>
                  </a:lnTo>
                  <a:close/>
                </a:path>
              </a:pathLst>
            </a:custGeom>
            <a:ln w="3175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3" name="object 163"/>
            <p:cNvSpPr/>
            <p:nvPr/>
          </p:nvSpPr>
          <p:spPr>
            <a:xfrm>
              <a:off x="7733156" y="3488816"/>
              <a:ext cx="596900" cy="170815"/>
            </a:xfrm>
            <a:custGeom>
              <a:avLst/>
              <a:gdLst/>
              <a:ahLst/>
              <a:cxnLst/>
              <a:rect l="l" t="t" r="r" b="b"/>
              <a:pathLst>
                <a:path w="596900" h="170814">
                  <a:moveTo>
                    <a:pt x="508165" y="160007"/>
                  </a:moveTo>
                  <a:lnTo>
                    <a:pt x="0" y="160007"/>
                  </a:lnTo>
                  <a:lnTo>
                    <a:pt x="0" y="170687"/>
                  </a:lnTo>
                  <a:lnTo>
                    <a:pt x="518960" y="170687"/>
                  </a:lnTo>
                  <a:lnTo>
                    <a:pt x="518960" y="165341"/>
                  </a:lnTo>
                  <a:lnTo>
                    <a:pt x="508165" y="165341"/>
                  </a:lnTo>
                  <a:lnTo>
                    <a:pt x="508165" y="160007"/>
                  </a:lnTo>
                  <a:close/>
                </a:path>
                <a:path w="596900" h="170814">
                  <a:moveTo>
                    <a:pt x="565877" y="19405"/>
                  </a:moveTo>
                  <a:lnTo>
                    <a:pt x="508165" y="19405"/>
                  </a:lnTo>
                  <a:lnTo>
                    <a:pt x="508165" y="160007"/>
                  </a:lnTo>
                  <a:lnTo>
                    <a:pt x="513562" y="160007"/>
                  </a:lnTo>
                  <a:lnTo>
                    <a:pt x="508165" y="165341"/>
                  </a:lnTo>
                  <a:lnTo>
                    <a:pt x="518960" y="165341"/>
                  </a:lnTo>
                  <a:lnTo>
                    <a:pt x="518960" y="30086"/>
                  </a:lnTo>
                  <a:lnTo>
                    <a:pt x="513562" y="30086"/>
                  </a:lnTo>
                  <a:lnTo>
                    <a:pt x="518960" y="24739"/>
                  </a:lnTo>
                  <a:lnTo>
                    <a:pt x="575111" y="24739"/>
                  </a:lnTo>
                  <a:lnTo>
                    <a:pt x="565877" y="19405"/>
                  </a:lnTo>
                  <a:close/>
                </a:path>
                <a:path w="596900" h="170814">
                  <a:moveTo>
                    <a:pt x="553618" y="0"/>
                  </a:moveTo>
                  <a:lnTo>
                    <a:pt x="550341" y="838"/>
                  </a:lnTo>
                  <a:lnTo>
                    <a:pt x="548779" y="3378"/>
                  </a:lnTo>
                  <a:lnTo>
                    <a:pt x="547357" y="5905"/>
                  </a:lnTo>
                  <a:lnTo>
                    <a:pt x="548220" y="9283"/>
                  </a:lnTo>
                  <a:lnTo>
                    <a:pt x="550773" y="10680"/>
                  </a:lnTo>
                  <a:lnTo>
                    <a:pt x="565877" y="19405"/>
                  </a:lnTo>
                  <a:lnTo>
                    <a:pt x="585851" y="19405"/>
                  </a:lnTo>
                  <a:lnTo>
                    <a:pt x="585851" y="30086"/>
                  </a:lnTo>
                  <a:lnTo>
                    <a:pt x="566119" y="30086"/>
                  </a:lnTo>
                  <a:lnTo>
                    <a:pt x="550773" y="38950"/>
                  </a:lnTo>
                  <a:lnTo>
                    <a:pt x="548220" y="40347"/>
                  </a:lnTo>
                  <a:lnTo>
                    <a:pt x="547357" y="43586"/>
                  </a:lnTo>
                  <a:lnTo>
                    <a:pt x="548779" y="46253"/>
                  </a:lnTo>
                  <a:lnTo>
                    <a:pt x="550341" y="48793"/>
                  </a:lnTo>
                  <a:lnTo>
                    <a:pt x="553618" y="49631"/>
                  </a:lnTo>
                  <a:lnTo>
                    <a:pt x="556171" y="48082"/>
                  </a:lnTo>
                  <a:lnTo>
                    <a:pt x="596646" y="24739"/>
                  </a:lnTo>
                  <a:lnTo>
                    <a:pt x="556171" y="1549"/>
                  </a:lnTo>
                  <a:lnTo>
                    <a:pt x="553618" y="0"/>
                  </a:lnTo>
                  <a:close/>
                </a:path>
                <a:path w="596900" h="170814">
                  <a:moveTo>
                    <a:pt x="575111" y="24739"/>
                  </a:moveTo>
                  <a:lnTo>
                    <a:pt x="518960" y="24739"/>
                  </a:lnTo>
                  <a:lnTo>
                    <a:pt x="518960" y="30086"/>
                  </a:lnTo>
                  <a:lnTo>
                    <a:pt x="566119" y="30086"/>
                  </a:lnTo>
                  <a:lnTo>
                    <a:pt x="575243" y="24815"/>
                  </a:lnTo>
                  <a:lnTo>
                    <a:pt x="575111" y="24739"/>
                  </a:lnTo>
                  <a:close/>
                </a:path>
                <a:path w="596900" h="170814">
                  <a:moveTo>
                    <a:pt x="583158" y="20243"/>
                  </a:moveTo>
                  <a:lnTo>
                    <a:pt x="575243" y="24815"/>
                  </a:lnTo>
                  <a:lnTo>
                    <a:pt x="583158" y="29387"/>
                  </a:lnTo>
                  <a:lnTo>
                    <a:pt x="583158" y="20243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4" name="object 164"/>
            <p:cNvSpPr/>
            <p:nvPr/>
          </p:nvSpPr>
          <p:spPr>
            <a:xfrm>
              <a:off x="7733156" y="3488816"/>
              <a:ext cx="596900" cy="170815"/>
            </a:xfrm>
            <a:custGeom>
              <a:avLst/>
              <a:gdLst/>
              <a:ahLst/>
              <a:cxnLst/>
              <a:rect l="l" t="t" r="r" b="b"/>
              <a:pathLst>
                <a:path w="596900" h="170814">
                  <a:moveTo>
                    <a:pt x="0" y="170687"/>
                  </a:moveTo>
                  <a:lnTo>
                    <a:pt x="518960" y="170687"/>
                  </a:lnTo>
                  <a:lnTo>
                    <a:pt x="518960" y="24739"/>
                  </a:lnTo>
                  <a:lnTo>
                    <a:pt x="513562" y="30086"/>
                  </a:lnTo>
                  <a:lnTo>
                    <a:pt x="585851" y="30086"/>
                  </a:lnTo>
                  <a:lnTo>
                    <a:pt x="585851" y="19405"/>
                  </a:lnTo>
                  <a:lnTo>
                    <a:pt x="508165" y="19405"/>
                  </a:lnTo>
                  <a:lnTo>
                    <a:pt x="508165" y="165341"/>
                  </a:lnTo>
                  <a:lnTo>
                    <a:pt x="513562" y="160007"/>
                  </a:lnTo>
                  <a:lnTo>
                    <a:pt x="0" y="160007"/>
                  </a:lnTo>
                  <a:lnTo>
                    <a:pt x="0" y="170687"/>
                  </a:lnTo>
                  <a:close/>
                </a:path>
                <a:path w="596900" h="170814">
                  <a:moveTo>
                    <a:pt x="556171" y="48082"/>
                  </a:moveTo>
                  <a:lnTo>
                    <a:pt x="596646" y="24739"/>
                  </a:lnTo>
                  <a:lnTo>
                    <a:pt x="556171" y="1549"/>
                  </a:lnTo>
                  <a:lnTo>
                    <a:pt x="553618" y="0"/>
                  </a:lnTo>
                  <a:lnTo>
                    <a:pt x="550341" y="838"/>
                  </a:lnTo>
                  <a:lnTo>
                    <a:pt x="548779" y="3378"/>
                  </a:lnTo>
                  <a:lnTo>
                    <a:pt x="547357" y="5905"/>
                  </a:lnTo>
                  <a:lnTo>
                    <a:pt x="548220" y="9283"/>
                  </a:lnTo>
                  <a:lnTo>
                    <a:pt x="550773" y="10680"/>
                  </a:lnTo>
                  <a:lnTo>
                    <a:pt x="583158" y="29387"/>
                  </a:lnTo>
                  <a:lnTo>
                    <a:pt x="583158" y="20243"/>
                  </a:lnTo>
                  <a:lnTo>
                    <a:pt x="550773" y="38950"/>
                  </a:lnTo>
                  <a:lnTo>
                    <a:pt x="548220" y="40347"/>
                  </a:lnTo>
                  <a:lnTo>
                    <a:pt x="547357" y="43586"/>
                  </a:lnTo>
                  <a:lnTo>
                    <a:pt x="548779" y="46253"/>
                  </a:lnTo>
                  <a:lnTo>
                    <a:pt x="550341" y="48793"/>
                  </a:lnTo>
                  <a:lnTo>
                    <a:pt x="553618" y="49631"/>
                  </a:lnTo>
                  <a:lnTo>
                    <a:pt x="556171" y="48082"/>
                  </a:lnTo>
                  <a:close/>
                </a:path>
              </a:pathLst>
            </a:custGeom>
            <a:ln w="3175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65" name="object 165"/>
          <p:cNvSpPr txBox="1"/>
          <p:nvPr/>
        </p:nvSpPr>
        <p:spPr>
          <a:xfrm>
            <a:off x="7757859" y="4301860"/>
            <a:ext cx="611293" cy="9917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799">
              <a:spcBef>
                <a:spcPts val="133"/>
              </a:spcBef>
            </a:pPr>
            <a:r>
              <a:rPr sz="533" dirty="0">
                <a:solidFill>
                  <a:srgbClr val="E3DDD2"/>
                </a:solidFill>
                <a:latin typeface="Calibri"/>
                <a:cs typeface="Calibri"/>
              </a:rPr>
              <a:t>inst[11:7]</a:t>
            </a:r>
            <a:r>
              <a:rPr sz="533" spc="93" dirty="0">
                <a:solidFill>
                  <a:srgbClr val="E3DDD2"/>
                </a:solidFill>
                <a:latin typeface="Calibri"/>
                <a:cs typeface="Calibri"/>
              </a:rPr>
              <a:t> </a:t>
            </a:r>
            <a:r>
              <a:rPr sz="800" spc="-9" baseline="-27777" dirty="0">
                <a:solidFill>
                  <a:srgbClr val="13466F"/>
                </a:solidFill>
                <a:latin typeface="Calibri"/>
                <a:cs typeface="Calibri"/>
              </a:rPr>
              <a:t>AddrD</a:t>
            </a:r>
            <a:endParaRPr sz="800" baseline="-27777">
              <a:latin typeface="Calibri"/>
              <a:cs typeface="Calibri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7743314" y="4417106"/>
            <a:ext cx="812800" cy="23626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8419" marR="6773" indent="-42332">
              <a:lnSpc>
                <a:spcPct val="140400"/>
              </a:lnSpc>
              <a:spcBef>
                <a:spcPts val="133"/>
              </a:spcBef>
            </a:pPr>
            <a:r>
              <a:rPr sz="800" u="sng" baseline="6944" dirty="0">
                <a:solidFill>
                  <a:srgbClr val="E3DDD2"/>
                </a:solidFill>
                <a:uFill>
                  <a:solidFill>
                    <a:srgbClr val="E3DDD2"/>
                  </a:solidFill>
                </a:uFill>
                <a:latin typeface="Calibri"/>
                <a:cs typeface="Calibri"/>
              </a:rPr>
              <a:t>  </a:t>
            </a:r>
            <a:r>
              <a:rPr sz="800" u="sng" spc="-59" baseline="6944" dirty="0">
                <a:solidFill>
                  <a:srgbClr val="E3DDD2"/>
                </a:solidFill>
                <a:uFill>
                  <a:solidFill>
                    <a:srgbClr val="E3DDD2"/>
                  </a:solidFill>
                </a:uFill>
                <a:latin typeface="Calibri"/>
                <a:cs typeface="Calibri"/>
              </a:rPr>
              <a:t> </a:t>
            </a:r>
            <a:r>
              <a:rPr sz="800" u="sng" baseline="6944" dirty="0">
                <a:solidFill>
                  <a:srgbClr val="E3DDD2"/>
                </a:solidFill>
                <a:uFill>
                  <a:solidFill>
                    <a:srgbClr val="E3DDD2"/>
                  </a:solidFill>
                </a:uFill>
                <a:latin typeface="Calibri"/>
                <a:cs typeface="Calibri"/>
              </a:rPr>
              <a:t>inst[19:15]</a:t>
            </a:r>
            <a:r>
              <a:rPr sz="800" baseline="6944" dirty="0">
                <a:solidFill>
                  <a:srgbClr val="E3DDD2"/>
                </a:solidFill>
                <a:latin typeface="Calibri"/>
                <a:cs typeface="Calibri"/>
              </a:rPr>
              <a:t> </a:t>
            </a:r>
            <a:r>
              <a:rPr sz="533" spc="-7" dirty="0">
                <a:solidFill>
                  <a:srgbClr val="E3DDD2"/>
                </a:solidFill>
                <a:latin typeface="Calibri"/>
                <a:cs typeface="Calibri"/>
              </a:rPr>
              <a:t>AddrA</a:t>
            </a:r>
            <a:r>
              <a:rPr sz="533" spc="107" dirty="0">
                <a:solidFill>
                  <a:srgbClr val="E3DDD2"/>
                </a:solidFill>
                <a:latin typeface="Calibri"/>
                <a:cs typeface="Calibri"/>
              </a:rPr>
              <a:t> </a:t>
            </a:r>
            <a:r>
              <a:rPr sz="533" spc="-7" dirty="0">
                <a:solidFill>
                  <a:srgbClr val="13466F"/>
                </a:solidFill>
                <a:latin typeface="Calibri"/>
                <a:cs typeface="Calibri"/>
              </a:rPr>
              <a:t>DataA  </a:t>
            </a:r>
            <a:r>
              <a:rPr sz="800" baseline="6944" dirty="0">
                <a:solidFill>
                  <a:srgbClr val="E3DDD2"/>
                </a:solidFill>
                <a:latin typeface="Calibri"/>
                <a:cs typeface="Calibri"/>
              </a:rPr>
              <a:t>inst[24:20] </a:t>
            </a:r>
            <a:r>
              <a:rPr sz="533" spc="-7" dirty="0">
                <a:solidFill>
                  <a:srgbClr val="13466F"/>
                </a:solidFill>
                <a:latin typeface="Calibri"/>
                <a:cs typeface="Calibri"/>
              </a:rPr>
              <a:t>AddrB</a:t>
            </a:r>
            <a:r>
              <a:rPr sz="533" spc="73" dirty="0">
                <a:solidFill>
                  <a:srgbClr val="13466F"/>
                </a:solidFill>
                <a:latin typeface="Calibri"/>
                <a:cs typeface="Calibri"/>
              </a:rPr>
              <a:t> </a:t>
            </a:r>
            <a:r>
              <a:rPr sz="533" spc="-7" dirty="0">
                <a:solidFill>
                  <a:srgbClr val="13466F"/>
                </a:solidFill>
                <a:latin typeface="Calibri"/>
                <a:cs typeface="Calibri"/>
              </a:rPr>
              <a:t>DataB</a:t>
            </a:r>
            <a:endParaRPr sz="533">
              <a:latin typeface="Calibri"/>
              <a:cs typeface="Calibri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7775490" y="4898824"/>
            <a:ext cx="105833" cy="84667"/>
          </a:xfrm>
          <a:custGeom>
            <a:avLst/>
            <a:gdLst/>
            <a:ahLst/>
            <a:cxnLst/>
            <a:rect l="l" t="t" r="r" b="b"/>
            <a:pathLst>
              <a:path w="79375" h="63500">
                <a:moveTo>
                  <a:pt x="0" y="0"/>
                </a:moveTo>
                <a:lnTo>
                  <a:pt x="79248" y="0"/>
                </a:lnTo>
                <a:lnTo>
                  <a:pt x="79248" y="63246"/>
                </a:lnTo>
                <a:lnTo>
                  <a:pt x="0" y="6324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8" name="object 168"/>
          <p:cNvSpPr txBox="1"/>
          <p:nvPr/>
        </p:nvSpPr>
        <p:spPr>
          <a:xfrm>
            <a:off x="7724290" y="4804096"/>
            <a:ext cx="612987" cy="341119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50799">
              <a:spcBef>
                <a:spcPts val="440"/>
              </a:spcBef>
            </a:pPr>
            <a:r>
              <a:rPr sz="533" dirty="0">
                <a:solidFill>
                  <a:srgbClr val="E3DDD2"/>
                </a:solidFill>
                <a:latin typeface="Calibri"/>
                <a:cs typeface="Calibri"/>
              </a:rPr>
              <a:t>inst[31:7]</a:t>
            </a:r>
            <a:r>
              <a:rPr sz="533" spc="87" dirty="0">
                <a:solidFill>
                  <a:srgbClr val="E3DDD2"/>
                </a:solidFill>
                <a:latin typeface="Calibri"/>
                <a:cs typeface="Calibri"/>
              </a:rPr>
              <a:t> </a:t>
            </a:r>
            <a:r>
              <a:rPr sz="1200" spc="-9" baseline="-23148" dirty="0">
                <a:solidFill>
                  <a:srgbClr val="13466F"/>
                </a:solidFill>
                <a:latin typeface="Calibri"/>
                <a:cs typeface="Calibri"/>
              </a:rPr>
              <a:t>Imm</a:t>
            </a:r>
            <a:r>
              <a:rPr sz="1200" spc="-9" baseline="-23148" dirty="0">
                <a:solidFill>
                  <a:srgbClr val="E3DDD2"/>
                </a:solidFill>
                <a:latin typeface="Calibri"/>
                <a:cs typeface="Calibri"/>
              </a:rPr>
              <a:t>.</a:t>
            </a:r>
            <a:endParaRPr sz="1200" baseline="-23148">
              <a:latin typeface="Calibri"/>
              <a:cs typeface="Calibri"/>
            </a:endParaRPr>
          </a:p>
          <a:p>
            <a:pPr marL="350511">
              <a:spcBef>
                <a:spcPts val="313"/>
              </a:spcBef>
            </a:pPr>
            <a:r>
              <a:rPr sz="800" spc="-7" dirty="0">
                <a:solidFill>
                  <a:srgbClr val="13466F"/>
                </a:solidFill>
                <a:latin typeface="Calibri"/>
                <a:cs typeface="Calibri"/>
              </a:rPr>
              <a:t>Gen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69" name="object 169"/>
          <p:cNvGrpSpPr/>
          <p:nvPr/>
        </p:nvGrpSpPr>
        <p:grpSpPr>
          <a:xfrm>
            <a:off x="9008912" y="4037002"/>
            <a:ext cx="1564640" cy="762000"/>
            <a:chOff x="7728584" y="3090862"/>
            <a:chExt cx="1173480" cy="571500"/>
          </a:xfrm>
        </p:grpSpPr>
        <p:sp>
          <p:nvSpPr>
            <p:cNvPr id="170" name="object 170"/>
            <p:cNvSpPr/>
            <p:nvPr/>
          </p:nvSpPr>
          <p:spPr>
            <a:xfrm>
              <a:off x="7728584" y="3414902"/>
              <a:ext cx="146685" cy="247015"/>
            </a:xfrm>
            <a:custGeom>
              <a:avLst/>
              <a:gdLst/>
              <a:ahLst/>
              <a:cxnLst/>
              <a:rect l="l" t="t" r="r" b="b"/>
              <a:pathLst>
                <a:path w="146684" h="247014">
                  <a:moveTo>
                    <a:pt x="118873" y="22593"/>
                  </a:moveTo>
                  <a:lnTo>
                    <a:pt x="0" y="22593"/>
                  </a:lnTo>
                  <a:lnTo>
                    <a:pt x="0" y="246888"/>
                  </a:lnTo>
                  <a:lnTo>
                    <a:pt x="10795" y="246888"/>
                  </a:lnTo>
                  <a:lnTo>
                    <a:pt x="10795" y="33388"/>
                  </a:lnTo>
                  <a:lnTo>
                    <a:pt x="5397" y="33388"/>
                  </a:lnTo>
                  <a:lnTo>
                    <a:pt x="10795" y="27990"/>
                  </a:lnTo>
                  <a:lnTo>
                    <a:pt x="122805" y="27990"/>
                  </a:lnTo>
                  <a:lnTo>
                    <a:pt x="124982" y="26980"/>
                  </a:lnTo>
                  <a:lnTo>
                    <a:pt x="118873" y="22593"/>
                  </a:lnTo>
                  <a:close/>
                </a:path>
                <a:path w="146684" h="247014">
                  <a:moveTo>
                    <a:pt x="105892" y="0"/>
                  </a:moveTo>
                  <a:lnTo>
                    <a:pt x="102552" y="571"/>
                  </a:lnTo>
                  <a:lnTo>
                    <a:pt x="100774" y="2984"/>
                  </a:lnTo>
                  <a:lnTo>
                    <a:pt x="99072" y="5397"/>
                  </a:lnTo>
                  <a:lnTo>
                    <a:pt x="99644" y="8813"/>
                  </a:lnTo>
                  <a:lnTo>
                    <a:pt x="102057" y="10515"/>
                  </a:lnTo>
                  <a:lnTo>
                    <a:pt x="118873" y="22593"/>
                  </a:lnTo>
                  <a:lnTo>
                    <a:pt x="135648" y="22593"/>
                  </a:lnTo>
                  <a:lnTo>
                    <a:pt x="135648" y="33388"/>
                  </a:lnTo>
                  <a:lnTo>
                    <a:pt x="111167" y="33388"/>
                  </a:lnTo>
                  <a:lnTo>
                    <a:pt x="99364" y="38862"/>
                  </a:lnTo>
                  <a:lnTo>
                    <a:pt x="96659" y="40144"/>
                  </a:lnTo>
                  <a:lnTo>
                    <a:pt x="95453" y="43332"/>
                  </a:lnTo>
                  <a:lnTo>
                    <a:pt x="98005" y="48742"/>
                  </a:lnTo>
                  <a:lnTo>
                    <a:pt x="101206" y="49949"/>
                  </a:lnTo>
                  <a:lnTo>
                    <a:pt x="103898" y="48666"/>
                  </a:lnTo>
                  <a:lnTo>
                    <a:pt x="146304" y="29057"/>
                  </a:lnTo>
                  <a:lnTo>
                    <a:pt x="108305" y="1778"/>
                  </a:lnTo>
                  <a:lnTo>
                    <a:pt x="105892" y="0"/>
                  </a:lnTo>
                  <a:close/>
                </a:path>
                <a:path w="146684" h="247014">
                  <a:moveTo>
                    <a:pt x="122805" y="27990"/>
                  </a:moveTo>
                  <a:lnTo>
                    <a:pt x="10795" y="27990"/>
                  </a:lnTo>
                  <a:lnTo>
                    <a:pt x="10795" y="33388"/>
                  </a:lnTo>
                  <a:lnTo>
                    <a:pt x="111167" y="33388"/>
                  </a:lnTo>
                  <a:lnTo>
                    <a:pt x="122805" y="27990"/>
                  </a:lnTo>
                  <a:close/>
                </a:path>
                <a:path w="146684" h="247014">
                  <a:moveTo>
                    <a:pt x="133375" y="23088"/>
                  </a:moveTo>
                  <a:lnTo>
                    <a:pt x="124982" y="26980"/>
                  </a:lnTo>
                  <a:lnTo>
                    <a:pt x="132524" y="32397"/>
                  </a:lnTo>
                  <a:lnTo>
                    <a:pt x="133375" y="23088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728584" y="3414902"/>
              <a:ext cx="146685" cy="247015"/>
            </a:xfrm>
            <a:custGeom>
              <a:avLst/>
              <a:gdLst/>
              <a:ahLst/>
              <a:cxnLst/>
              <a:rect l="l" t="t" r="r" b="b"/>
              <a:pathLst>
                <a:path w="146684" h="247014">
                  <a:moveTo>
                    <a:pt x="0" y="246888"/>
                  </a:moveTo>
                  <a:lnTo>
                    <a:pt x="0" y="22593"/>
                  </a:lnTo>
                  <a:lnTo>
                    <a:pt x="135648" y="22593"/>
                  </a:lnTo>
                  <a:lnTo>
                    <a:pt x="135648" y="33388"/>
                  </a:lnTo>
                  <a:lnTo>
                    <a:pt x="5397" y="33388"/>
                  </a:lnTo>
                  <a:lnTo>
                    <a:pt x="10795" y="27990"/>
                  </a:lnTo>
                  <a:lnTo>
                    <a:pt x="10795" y="246888"/>
                  </a:lnTo>
                  <a:lnTo>
                    <a:pt x="0" y="246888"/>
                  </a:lnTo>
                  <a:close/>
                </a:path>
                <a:path w="146684" h="247014">
                  <a:moveTo>
                    <a:pt x="108305" y="1778"/>
                  </a:moveTo>
                  <a:lnTo>
                    <a:pt x="146304" y="29057"/>
                  </a:lnTo>
                  <a:lnTo>
                    <a:pt x="103898" y="48666"/>
                  </a:lnTo>
                  <a:lnTo>
                    <a:pt x="101206" y="49949"/>
                  </a:lnTo>
                  <a:lnTo>
                    <a:pt x="98005" y="48742"/>
                  </a:lnTo>
                  <a:lnTo>
                    <a:pt x="96735" y="46037"/>
                  </a:lnTo>
                  <a:lnTo>
                    <a:pt x="95453" y="43332"/>
                  </a:lnTo>
                  <a:lnTo>
                    <a:pt x="96659" y="40144"/>
                  </a:lnTo>
                  <a:lnTo>
                    <a:pt x="99364" y="38862"/>
                  </a:lnTo>
                  <a:lnTo>
                    <a:pt x="133375" y="23088"/>
                  </a:lnTo>
                  <a:lnTo>
                    <a:pt x="132524" y="32397"/>
                  </a:lnTo>
                  <a:lnTo>
                    <a:pt x="102057" y="10515"/>
                  </a:lnTo>
                  <a:lnTo>
                    <a:pt x="99644" y="8813"/>
                  </a:lnTo>
                  <a:lnTo>
                    <a:pt x="99072" y="5397"/>
                  </a:lnTo>
                  <a:lnTo>
                    <a:pt x="100774" y="2984"/>
                  </a:lnTo>
                  <a:lnTo>
                    <a:pt x="102552" y="571"/>
                  </a:lnTo>
                  <a:lnTo>
                    <a:pt x="105892" y="0"/>
                  </a:lnTo>
                  <a:lnTo>
                    <a:pt x="108305" y="1778"/>
                  </a:lnTo>
                  <a:close/>
                </a:path>
              </a:pathLst>
            </a:custGeom>
            <a:ln w="3175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2" name="object 172"/>
            <p:cNvSpPr/>
            <p:nvPr/>
          </p:nvSpPr>
          <p:spPr>
            <a:xfrm>
              <a:off x="8670416" y="3095625"/>
              <a:ext cx="226695" cy="116205"/>
            </a:xfrm>
            <a:custGeom>
              <a:avLst/>
              <a:gdLst/>
              <a:ahLst/>
              <a:cxnLst/>
              <a:rect l="l" t="t" r="r" b="b"/>
              <a:pathLst>
                <a:path w="226695" h="116205">
                  <a:moveTo>
                    <a:pt x="122681" y="0"/>
                  </a:moveTo>
                  <a:lnTo>
                    <a:pt x="226313" y="0"/>
                  </a:lnTo>
                  <a:lnTo>
                    <a:pt x="226313" y="64007"/>
                  </a:lnTo>
                  <a:lnTo>
                    <a:pt x="122681" y="64007"/>
                  </a:lnTo>
                  <a:lnTo>
                    <a:pt x="122681" y="0"/>
                  </a:lnTo>
                  <a:close/>
                </a:path>
                <a:path w="226695" h="116205">
                  <a:moveTo>
                    <a:pt x="0" y="52577"/>
                  </a:moveTo>
                  <a:lnTo>
                    <a:pt x="63246" y="52577"/>
                  </a:lnTo>
                  <a:lnTo>
                    <a:pt x="63246" y="115823"/>
                  </a:lnTo>
                  <a:lnTo>
                    <a:pt x="0" y="115823"/>
                  </a:lnTo>
                  <a:lnTo>
                    <a:pt x="0" y="525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3" name="object 173"/>
          <p:cNvSpPr txBox="1"/>
          <p:nvPr/>
        </p:nvSpPr>
        <p:spPr>
          <a:xfrm>
            <a:off x="10246942" y="4022096"/>
            <a:ext cx="329353" cy="17098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79489">
              <a:lnSpc>
                <a:spcPts val="593"/>
              </a:lnSpc>
              <a:spcBef>
                <a:spcPts val="133"/>
              </a:spcBef>
            </a:pPr>
            <a:r>
              <a:rPr sz="533" spc="-7" dirty="0">
                <a:solidFill>
                  <a:srgbClr val="E3DDD2"/>
                </a:solidFill>
                <a:latin typeface="Calibri"/>
                <a:cs typeface="Calibri"/>
              </a:rPr>
              <a:t>pc+</a:t>
            </a:r>
            <a:r>
              <a:rPr sz="533" dirty="0">
                <a:solidFill>
                  <a:srgbClr val="E3DDD2"/>
                </a:solidFill>
                <a:latin typeface="Calibri"/>
                <a:cs typeface="Calibri"/>
              </a:rPr>
              <a:t>4</a:t>
            </a:r>
            <a:endParaRPr sz="533">
              <a:latin typeface="Calibri"/>
              <a:cs typeface="Calibri"/>
            </a:endParaRPr>
          </a:p>
          <a:p>
            <a:pPr marL="16933">
              <a:lnSpc>
                <a:spcPts val="593"/>
              </a:lnSpc>
            </a:pPr>
            <a:r>
              <a:rPr sz="533" spc="-7" dirty="0">
                <a:solidFill>
                  <a:srgbClr val="E3DDD2"/>
                </a:solidFill>
                <a:latin typeface="Calibri"/>
                <a:cs typeface="Calibri"/>
              </a:rPr>
              <a:t>alu</a:t>
            </a:r>
            <a:endParaRPr sz="533">
              <a:latin typeface="Calibri"/>
              <a:cs typeface="Calibri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10318538" y="4511729"/>
            <a:ext cx="149860" cy="84667"/>
          </a:xfrm>
          <a:custGeom>
            <a:avLst/>
            <a:gdLst/>
            <a:ahLst/>
            <a:cxnLst/>
            <a:rect l="l" t="t" r="r" b="b"/>
            <a:pathLst>
              <a:path w="112395" h="63500">
                <a:moveTo>
                  <a:pt x="0" y="0"/>
                </a:moveTo>
                <a:lnTo>
                  <a:pt x="112014" y="0"/>
                </a:lnTo>
                <a:lnTo>
                  <a:pt x="112014" y="63246"/>
                </a:lnTo>
                <a:lnTo>
                  <a:pt x="0" y="6324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5" name="object 175"/>
          <p:cNvSpPr txBox="1"/>
          <p:nvPr/>
        </p:nvSpPr>
        <p:spPr>
          <a:xfrm>
            <a:off x="10300655" y="4489863"/>
            <a:ext cx="176953" cy="9910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533" dirty="0">
                <a:solidFill>
                  <a:srgbClr val="E3DDD2"/>
                </a:solidFill>
                <a:latin typeface="Calibri"/>
                <a:cs typeface="Calibri"/>
              </a:rPr>
              <a:t>m</a:t>
            </a:r>
            <a:r>
              <a:rPr sz="533" spc="-7" dirty="0">
                <a:solidFill>
                  <a:srgbClr val="E3DDD2"/>
                </a:solidFill>
                <a:latin typeface="Calibri"/>
                <a:cs typeface="Calibri"/>
              </a:rPr>
              <a:t>e</a:t>
            </a:r>
            <a:r>
              <a:rPr sz="533" dirty="0">
                <a:solidFill>
                  <a:srgbClr val="E3DDD2"/>
                </a:solidFill>
                <a:latin typeface="Calibri"/>
                <a:cs typeface="Calibri"/>
              </a:rPr>
              <a:t>m</a:t>
            </a:r>
            <a:endParaRPr sz="533">
              <a:latin typeface="Calibri"/>
              <a:cs typeface="Calibri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10593874" y="4376601"/>
            <a:ext cx="86359" cy="85513"/>
          </a:xfrm>
          <a:custGeom>
            <a:avLst/>
            <a:gdLst/>
            <a:ahLst/>
            <a:cxnLst/>
            <a:rect l="l" t="t" r="r" b="b"/>
            <a:pathLst>
              <a:path w="64770" h="64135">
                <a:moveTo>
                  <a:pt x="0" y="0"/>
                </a:moveTo>
                <a:lnTo>
                  <a:pt x="64770" y="0"/>
                </a:lnTo>
                <a:lnTo>
                  <a:pt x="64770" y="64007"/>
                </a:lnTo>
                <a:lnTo>
                  <a:pt x="0" y="6400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7" name="object 177"/>
          <p:cNvSpPr txBox="1"/>
          <p:nvPr/>
        </p:nvSpPr>
        <p:spPr>
          <a:xfrm>
            <a:off x="10488658" y="4304099"/>
            <a:ext cx="205740" cy="14732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520"/>
              </a:lnSpc>
              <a:spcBef>
                <a:spcPts val="133"/>
              </a:spcBef>
            </a:pPr>
            <a:r>
              <a:rPr sz="533" dirty="0">
                <a:solidFill>
                  <a:srgbClr val="E3DDD2"/>
                </a:solidFill>
                <a:latin typeface="Calibri"/>
                <a:cs typeface="Calibri"/>
              </a:rPr>
              <a:t>1</a:t>
            </a:r>
            <a:endParaRPr sz="533">
              <a:latin typeface="Calibri"/>
              <a:cs typeface="Calibri"/>
            </a:endParaRPr>
          </a:p>
          <a:p>
            <a:pPr marL="104137">
              <a:lnSpc>
                <a:spcPts val="520"/>
              </a:lnSpc>
            </a:pPr>
            <a:r>
              <a:rPr sz="533" dirty="0">
                <a:solidFill>
                  <a:srgbClr val="E3DDD2"/>
                </a:solidFill>
                <a:latin typeface="Calibri"/>
                <a:cs typeface="Calibri"/>
              </a:rPr>
              <a:t>wb</a:t>
            </a:r>
            <a:endParaRPr sz="533">
              <a:latin typeface="Calibri"/>
              <a:cs typeface="Calibri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6676881" y="4239172"/>
            <a:ext cx="309033" cy="9917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799">
              <a:spcBef>
                <a:spcPts val="133"/>
              </a:spcBef>
            </a:pPr>
            <a:r>
              <a:rPr sz="533" spc="-7" dirty="0">
                <a:solidFill>
                  <a:srgbClr val="E3DDD2"/>
                </a:solidFill>
                <a:latin typeface="Calibri"/>
                <a:cs typeface="Calibri"/>
              </a:rPr>
              <a:t>alu</a:t>
            </a:r>
            <a:r>
              <a:rPr sz="533" spc="40" dirty="0">
                <a:solidFill>
                  <a:srgbClr val="E3DDD2"/>
                </a:solidFill>
                <a:latin typeface="Calibri"/>
                <a:cs typeface="Calibri"/>
              </a:rPr>
              <a:t> </a:t>
            </a:r>
            <a:r>
              <a:rPr sz="800" baseline="13888" dirty="0">
                <a:solidFill>
                  <a:srgbClr val="13466F"/>
                </a:solidFill>
                <a:latin typeface="Calibri"/>
                <a:cs typeface="Calibri"/>
              </a:rPr>
              <a:t>1</a:t>
            </a:r>
            <a:endParaRPr sz="800" baseline="13888">
              <a:latin typeface="Calibri"/>
              <a:cs typeface="Calibri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6654792" y="4384642"/>
            <a:ext cx="165947" cy="9910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533" spc="-7" dirty="0">
                <a:solidFill>
                  <a:srgbClr val="E3DDD2"/>
                </a:solidFill>
                <a:latin typeface="Calibri"/>
                <a:cs typeface="Calibri"/>
              </a:rPr>
              <a:t>pc+</a:t>
            </a:r>
            <a:r>
              <a:rPr sz="533" dirty="0">
                <a:solidFill>
                  <a:srgbClr val="E3DDD2"/>
                </a:solidFill>
                <a:latin typeface="Calibri"/>
                <a:cs typeface="Calibri"/>
              </a:rPr>
              <a:t>4</a:t>
            </a:r>
            <a:endParaRPr sz="533">
              <a:latin typeface="Calibri"/>
              <a:cs typeface="Calibri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8966242" y="4236392"/>
            <a:ext cx="237913" cy="84667"/>
          </a:xfrm>
          <a:custGeom>
            <a:avLst/>
            <a:gdLst/>
            <a:ahLst/>
            <a:cxnLst/>
            <a:rect l="l" t="t" r="r" b="b"/>
            <a:pathLst>
              <a:path w="178434" h="63500">
                <a:moveTo>
                  <a:pt x="0" y="0"/>
                </a:moveTo>
                <a:lnTo>
                  <a:pt x="79248" y="0"/>
                </a:lnTo>
                <a:lnTo>
                  <a:pt x="79248" y="63245"/>
                </a:lnTo>
                <a:lnTo>
                  <a:pt x="0" y="63245"/>
                </a:lnTo>
                <a:lnTo>
                  <a:pt x="0" y="0"/>
                </a:lnTo>
                <a:close/>
              </a:path>
              <a:path w="178434" h="63500">
                <a:moveTo>
                  <a:pt x="79248" y="0"/>
                </a:moveTo>
                <a:lnTo>
                  <a:pt x="178307" y="0"/>
                </a:lnTo>
                <a:lnTo>
                  <a:pt x="178307" y="63245"/>
                </a:lnTo>
                <a:lnTo>
                  <a:pt x="79248" y="63245"/>
                </a:lnTo>
                <a:lnTo>
                  <a:pt x="7924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1" name="object 181"/>
          <p:cNvSpPr txBox="1"/>
          <p:nvPr/>
        </p:nvSpPr>
        <p:spPr>
          <a:xfrm>
            <a:off x="8914967" y="4147433"/>
            <a:ext cx="740833" cy="22427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792" algn="ctr">
              <a:lnSpc>
                <a:spcPts val="453"/>
              </a:lnSpc>
              <a:spcBef>
                <a:spcPts val="133"/>
              </a:spcBef>
            </a:pPr>
            <a:r>
              <a:rPr sz="533" dirty="0">
                <a:solidFill>
                  <a:srgbClr val="13466F"/>
                </a:solidFill>
                <a:latin typeface="Calibri"/>
                <a:cs typeface="Calibri"/>
              </a:rPr>
              <a:t>1</a:t>
            </a:r>
            <a:endParaRPr sz="533">
              <a:latin typeface="Calibri"/>
              <a:cs typeface="Calibri"/>
            </a:endParaRPr>
          </a:p>
          <a:p>
            <a:pPr algn="ctr">
              <a:lnSpc>
                <a:spcPts val="645"/>
              </a:lnSpc>
              <a:tabLst>
                <a:tab pos="471582" algn="l"/>
              </a:tabLst>
            </a:pPr>
            <a:r>
              <a:rPr sz="533" dirty="0">
                <a:solidFill>
                  <a:srgbClr val="E3DDD2"/>
                </a:solidFill>
                <a:latin typeface="Calibri"/>
                <a:cs typeface="Calibri"/>
              </a:rPr>
              <a:t>Reg[rs1]	</a:t>
            </a:r>
            <a:r>
              <a:rPr sz="1200" spc="-9" baseline="-13888" dirty="0">
                <a:solidFill>
                  <a:srgbClr val="13466F"/>
                </a:solidFill>
                <a:latin typeface="Calibri"/>
                <a:cs typeface="Calibri"/>
              </a:rPr>
              <a:t>ALU</a:t>
            </a:r>
            <a:endParaRPr sz="1200" baseline="-13888">
              <a:latin typeface="Calibri"/>
              <a:cs typeface="Calibri"/>
            </a:endParaRPr>
          </a:p>
          <a:p>
            <a:pPr marL="39792" algn="ctr">
              <a:lnSpc>
                <a:spcPts val="513"/>
              </a:lnSpc>
            </a:pPr>
            <a:r>
              <a:rPr sz="533" dirty="0">
                <a:solidFill>
                  <a:srgbClr val="E3DDD2"/>
                </a:solidFill>
                <a:latin typeface="Calibri"/>
                <a:cs typeface="Calibri"/>
              </a:rPr>
              <a:t>0</a:t>
            </a:r>
            <a:endParaRPr sz="533">
              <a:latin typeface="Calibri"/>
              <a:cs typeface="Calibri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9006880" y="4081960"/>
            <a:ext cx="67733" cy="84667"/>
          </a:xfrm>
          <a:custGeom>
            <a:avLst/>
            <a:gdLst/>
            <a:ahLst/>
            <a:cxnLst/>
            <a:rect l="l" t="t" r="r" b="b"/>
            <a:pathLst>
              <a:path w="50800" h="63500">
                <a:moveTo>
                  <a:pt x="0" y="0"/>
                </a:moveTo>
                <a:lnTo>
                  <a:pt x="50292" y="0"/>
                </a:lnTo>
                <a:lnTo>
                  <a:pt x="50292" y="63245"/>
                </a:lnTo>
                <a:lnTo>
                  <a:pt x="0" y="6324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3" name="object 183"/>
          <p:cNvSpPr txBox="1"/>
          <p:nvPr/>
        </p:nvSpPr>
        <p:spPr>
          <a:xfrm>
            <a:off x="8989117" y="4060146"/>
            <a:ext cx="98213" cy="9910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533" spc="-7" dirty="0">
                <a:solidFill>
                  <a:srgbClr val="E3DDD2"/>
                </a:solidFill>
                <a:latin typeface="Calibri"/>
                <a:cs typeface="Calibri"/>
              </a:rPr>
              <a:t>pc</a:t>
            </a:r>
            <a:endParaRPr sz="533">
              <a:latin typeface="Calibri"/>
              <a:cs typeface="Calibri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8418402" y="4915130"/>
            <a:ext cx="328505" cy="9910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533" dirty="0">
                <a:solidFill>
                  <a:srgbClr val="E3DDD2"/>
                </a:solidFill>
                <a:latin typeface="Calibri"/>
                <a:cs typeface="Calibri"/>
              </a:rPr>
              <a:t>imm[31:0]</a:t>
            </a:r>
            <a:endParaRPr sz="533">
              <a:latin typeface="Calibri"/>
              <a:cs typeface="Calibri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8959129" y="4387777"/>
            <a:ext cx="237913" cy="85513"/>
          </a:xfrm>
          <a:custGeom>
            <a:avLst/>
            <a:gdLst/>
            <a:ahLst/>
            <a:cxnLst/>
            <a:rect l="l" t="t" r="r" b="b"/>
            <a:pathLst>
              <a:path w="178434" h="64135">
                <a:moveTo>
                  <a:pt x="0" y="0"/>
                </a:moveTo>
                <a:lnTo>
                  <a:pt x="79248" y="0"/>
                </a:lnTo>
                <a:lnTo>
                  <a:pt x="79248" y="64007"/>
                </a:lnTo>
                <a:lnTo>
                  <a:pt x="0" y="64007"/>
                </a:lnTo>
                <a:lnTo>
                  <a:pt x="0" y="0"/>
                </a:lnTo>
                <a:close/>
              </a:path>
              <a:path w="178434" h="64135">
                <a:moveTo>
                  <a:pt x="79248" y="0"/>
                </a:moveTo>
                <a:lnTo>
                  <a:pt x="178307" y="0"/>
                </a:lnTo>
                <a:lnTo>
                  <a:pt x="178307" y="64007"/>
                </a:lnTo>
                <a:lnTo>
                  <a:pt x="79248" y="64007"/>
                </a:lnTo>
                <a:lnTo>
                  <a:pt x="7924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6" name="object 186"/>
          <p:cNvSpPr txBox="1"/>
          <p:nvPr/>
        </p:nvSpPr>
        <p:spPr>
          <a:xfrm>
            <a:off x="8942120" y="4366767"/>
            <a:ext cx="265853" cy="9910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533" spc="-7" dirty="0">
                <a:solidFill>
                  <a:srgbClr val="E3DDD2"/>
                </a:solidFill>
                <a:latin typeface="Calibri"/>
                <a:cs typeface="Calibri"/>
              </a:rPr>
              <a:t>Re</a:t>
            </a:r>
            <a:r>
              <a:rPr sz="533" spc="20" dirty="0">
                <a:solidFill>
                  <a:srgbClr val="E3DDD2"/>
                </a:solidFill>
                <a:latin typeface="Calibri"/>
                <a:cs typeface="Calibri"/>
              </a:rPr>
              <a:t>g</a:t>
            </a:r>
            <a:r>
              <a:rPr sz="533" dirty="0">
                <a:solidFill>
                  <a:srgbClr val="E3DDD2"/>
                </a:solidFill>
                <a:latin typeface="Calibri"/>
                <a:cs typeface="Calibri"/>
              </a:rPr>
              <a:t>[</a:t>
            </a:r>
            <a:r>
              <a:rPr sz="533" spc="-7" dirty="0">
                <a:solidFill>
                  <a:srgbClr val="E3DDD2"/>
                </a:solidFill>
                <a:latin typeface="Calibri"/>
                <a:cs typeface="Calibri"/>
              </a:rPr>
              <a:t>rs</a:t>
            </a:r>
            <a:r>
              <a:rPr sz="533" dirty="0">
                <a:solidFill>
                  <a:srgbClr val="E3DDD2"/>
                </a:solidFill>
                <a:latin typeface="Calibri"/>
                <a:cs typeface="Calibri"/>
              </a:rPr>
              <a:t>2]</a:t>
            </a:r>
            <a:endParaRPr sz="533">
              <a:latin typeface="Calibri"/>
              <a:cs typeface="Calibri"/>
            </a:endParaRPr>
          </a:p>
        </p:txBody>
      </p:sp>
      <p:grpSp>
        <p:nvGrpSpPr>
          <p:cNvPr id="187" name="object 187"/>
          <p:cNvGrpSpPr/>
          <p:nvPr/>
        </p:nvGrpSpPr>
        <p:grpSpPr>
          <a:xfrm>
            <a:off x="8335305" y="4587929"/>
            <a:ext cx="868680" cy="452120"/>
            <a:chOff x="7223379" y="3504057"/>
            <a:chExt cx="651510" cy="339090"/>
          </a:xfrm>
        </p:grpSpPr>
        <p:sp>
          <p:nvSpPr>
            <p:cNvPr id="188" name="object 188"/>
            <p:cNvSpPr/>
            <p:nvPr/>
          </p:nvSpPr>
          <p:spPr>
            <a:xfrm>
              <a:off x="7223379" y="3504057"/>
              <a:ext cx="651510" cy="339090"/>
            </a:xfrm>
            <a:custGeom>
              <a:avLst/>
              <a:gdLst/>
              <a:ahLst/>
              <a:cxnLst/>
              <a:rect l="l" t="t" r="r" b="b"/>
              <a:pathLst>
                <a:path w="651509" h="339089">
                  <a:moveTo>
                    <a:pt x="538226" y="328269"/>
                  </a:moveTo>
                  <a:lnTo>
                    <a:pt x="0" y="328269"/>
                  </a:lnTo>
                  <a:lnTo>
                    <a:pt x="0" y="339090"/>
                  </a:lnTo>
                  <a:lnTo>
                    <a:pt x="549021" y="339090"/>
                  </a:lnTo>
                  <a:lnTo>
                    <a:pt x="549021" y="333679"/>
                  </a:lnTo>
                  <a:lnTo>
                    <a:pt x="538226" y="333679"/>
                  </a:lnTo>
                  <a:lnTo>
                    <a:pt x="538226" y="328269"/>
                  </a:lnTo>
                  <a:close/>
                </a:path>
                <a:path w="651509" h="339089">
                  <a:moveTo>
                    <a:pt x="620776" y="19646"/>
                  </a:moveTo>
                  <a:lnTo>
                    <a:pt x="538226" y="19646"/>
                  </a:lnTo>
                  <a:lnTo>
                    <a:pt x="538226" y="328269"/>
                  </a:lnTo>
                  <a:lnTo>
                    <a:pt x="543623" y="328269"/>
                  </a:lnTo>
                  <a:lnTo>
                    <a:pt x="538226" y="333679"/>
                  </a:lnTo>
                  <a:lnTo>
                    <a:pt x="549021" y="333679"/>
                  </a:lnTo>
                  <a:lnTo>
                    <a:pt x="549021" y="30467"/>
                  </a:lnTo>
                  <a:lnTo>
                    <a:pt x="543623" y="30467"/>
                  </a:lnTo>
                  <a:lnTo>
                    <a:pt x="549021" y="25057"/>
                  </a:lnTo>
                  <a:lnTo>
                    <a:pt x="630033" y="25057"/>
                  </a:lnTo>
                  <a:lnTo>
                    <a:pt x="620776" y="19646"/>
                  </a:lnTo>
                  <a:close/>
                </a:path>
                <a:path w="651509" h="339089">
                  <a:moveTo>
                    <a:pt x="608584" y="0"/>
                  </a:moveTo>
                  <a:lnTo>
                    <a:pt x="605243" y="850"/>
                  </a:lnTo>
                  <a:lnTo>
                    <a:pt x="602259" y="5981"/>
                  </a:lnTo>
                  <a:lnTo>
                    <a:pt x="603110" y="9321"/>
                  </a:lnTo>
                  <a:lnTo>
                    <a:pt x="620776" y="19646"/>
                  </a:lnTo>
                  <a:lnTo>
                    <a:pt x="640854" y="19646"/>
                  </a:lnTo>
                  <a:lnTo>
                    <a:pt x="640854" y="30467"/>
                  </a:lnTo>
                  <a:lnTo>
                    <a:pt x="620906" y="30467"/>
                  </a:lnTo>
                  <a:lnTo>
                    <a:pt x="603110" y="40868"/>
                  </a:lnTo>
                  <a:lnTo>
                    <a:pt x="602259" y="44208"/>
                  </a:lnTo>
                  <a:lnTo>
                    <a:pt x="605243" y="49339"/>
                  </a:lnTo>
                  <a:lnTo>
                    <a:pt x="608584" y="50190"/>
                  </a:lnTo>
                  <a:lnTo>
                    <a:pt x="651510" y="25057"/>
                  </a:lnTo>
                  <a:lnTo>
                    <a:pt x="608584" y="0"/>
                  </a:lnTo>
                  <a:close/>
                </a:path>
                <a:path w="651509" h="339089">
                  <a:moveTo>
                    <a:pt x="630033" y="25057"/>
                  </a:moveTo>
                  <a:lnTo>
                    <a:pt x="549021" y="25057"/>
                  </a:lnTo>
                  <a:lnTo>
                    <a:pt x="549021" y="30467"/>
                  </a:lnTo>
                  <a:lnTo>
                    <a:pt x="620906" y="30467"/>
                  </a:lnTo>
                  <a:lnTo>
                    <a:pt x="630098" y="25095"/>
                  </a:lnTo>
                  <a:close/>
                </a:path>
                <a:path w="651509" h="339089">
                  <a:moveTo>
                    <a:pt x="638073" y="20434"/>
                  </a:moveTo>
                  <a:lnTo>
                    <a:pt x="630098" y="25095"/>
                  </a:lnTo>
                  <a:lnTo>
                    <a:pt x="638073" y="29756"/>
                  </a:lnTo>
                  <a:lnTo>
                    <a:pt x="638073" y="20434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9" name="object 189"/>
            <p:cNvSpPr/>
            <p:nvPr/>
          </p:nvSpPr>
          <p:spPr>
            <a:xfrm>
              <a:off x="7223379" y="3504057"/>
              <a:ext cx="651510" cy="339090"/>
            </a:xfrm>
            <a:custGeom>
              <a:avLst/>
              <a:gdLst/>
              <a:ahLst/>
              <a:cxnLst/>
              <a:rect l="l" t="t" r="r" b="b"/>
              <a:pathLst>
                <a:path w="651509" h="339089">
                  <a:moveTo>
                    <a:pt x="0" y="339090"/>
                  </a:moveTo>
                  <a:lnTo>
                    <a:pt x="549021" y="339090"/>
                  </a:lnTo>
                  <a:lnTo>
                    <a:pt x="549021" y="25057"/>
                  </a:lnTo>
                  <a:lnTo>
                    <a:pt x="543623" y="30467"/>
                  </a:lnTo>
                  <a:lnTo>
                    <a:pt x="640854" y="30467"/>
                  </a:lnTo>
                  <a:lnTo>
                    <a:pt x="640854" y="19646"/>
                  </a:lnTo>
                  <a:lnTo>
                    <a:pt x="538226" y="19646"/>
                  </a:lnTo>
                  <a:lnTo>
                    <a:pt x="538226" y="333679"/>
                  </a:lnTo>
                  <a:lnTo>
                    <a:pt x="543623" y="328269"/>
                  </a:lnTo>
                  <a:lnTo>
                    <a:pt x="0" y="328269"/>
                  </a:lnTo>
                  <a:lnTo>
                    <a:pt x="0" y="339090"/>
                  </a:lnTo>
                  <a:close/>
                </a:path>
                <a:path w="651509" h="339089">
                  <a:moveTo>
                    <a:pt x="611136" y="48691"/>
                  </a:moveTo>
                  <a:lnTo>
                    <a:pt x="651510" y="25057"/>
                  </a:lnTo>
                  <a:lnTo>
                    <a:pt x="611136" y="1498"/>
                  </a:lnTo>
                  <a:lnTo>
                    <a:pt x="608584" y="0"/>
                  </a:lnTo>
                  <a:lnTo>
                    <a:pt x="605243" y="850"/>
                  </a:lnTo>
                  <a:lnTo>
                    <a:pt x="603745" y="3416"/>
                  </a:lnTo>
                  <a:lnTo>
                    <a:pt x="602259" y="5981"/>
                  </a:lnTo>
                  <a:lnTo>
                    <a:pt x="603110" y="9321"/>
                  </a:lnTo>
                  <a:lnTo>
                    <a:pt x="605663" y="10820"/>
                  </a:lnTo>
                  <a:lnTo>
                    <a:pt x="638073" y="29756"/>
                  </a:lnTo>
                  <a:lnTo>
                    <a:pt x="638073" y="20434"/>
                  </a:lnTo>
                  <a:lnTo>
                    <a:pt x="605663" y="39370"/>
                  </a:lnTo>
                  <a:lnTo>
                    <a:pt x="603110" y="40868"/>
                  </a:lnTo>
                  <a:lnTo>
                    <a:pt x="602259" y="44208"/>
                  </a:lnTo>
                  <a:lnTo>
                    <a:pt x="603745" y="46774"/>
                  </a:lnTo>
                  <a:lnTo>
                    <a:pt x="605243" y="49339"/>
                  </a:lnTo>
                  <a:lnTo>
                    <a:pt x="608584" y="50190"/>
                  </a:lnTo>
                  <a:lnTo>
                    <a:pt x="611136" y="48691"/>
                  </a:lnTo>
                  <a:close/>
                </a:path>
              </a:pathLst>
            </a:custGeom>
            <a:ln w="3175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90" name="object 190"/>
          <p:cNvSpPr txBox="1"/>
          <p:nvPr/>
        </p:nvSpPr>
        <p:spPr>
          <a:xfrm>
            <a:off x="7966005" y="4181032"/>
            <a:ext cx="397933" cy="9917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799">
              <a:spcBef>
                <a:spcPts val="133"/>
              </a:spcBef>
            </a:pPr>
            <a:r>
              <a:rPr sz="800" baseline="27777" dirty="0">
                <a:solidFill>
                  <a:srgbClr val="E3DDD2"/>
                </a:solidFill>
                <a:latin typeface="Calibri"/>
                <a:cs typeface="Calibri"/>
              </a:rPr>
              <a:t>wb</a:t>
            </a:r>
            <a:r>
              <a:rPr sz="800" spc="29" baseline="27777" dirty="0">
                <a:solidFill>
                  <a:srgbClr val="E3DDD2"/>
                </a:solidFill>
                <a:latin typeface="Calibri"/>
                <a:cs typeface="Calibri"/>
              </a:rPr>
              <a:t> </a:t>
            </a:r>
            <a:r>
              <a:rPr sz="533" spc="-7" dirty="0">
                <a:solidFill>
                  <a:srgbClr val="13466F"/>
                </a:solidFill>
                <a:latin typeface="Calibri"/>
                <a:cs typeface="Calibri"/>
              </a:rPr>
              <a:t>DataD</a:t>
            </a:r>
            <a:endParaRPr sz="533">
              <a:latin typeface="Calibri"/>
              <a:cs typeface="Calibri"/>
            </a:endParaRPr>
          </a:p>
        </p:txBody>
      </p:sp>
      <p:pic>
        <p:nvPicPr>
          <p:cNvPr id="191" name="object 19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58230" y="2703758"/>
            <a:ext cx="9057639" cy="1068831"/>
          </a:xfrm>
          <a:prstGeom prst="rect">
            <a:avLst/>
          </a:prstGeom>
        </p:spPr>
      </p:pic>
      <p:sp>
        <p:nvSpPr>
          <p:cNvPr id="192" name="object 192"/>
          <p:cNvSpPr txBox="1"/>
          <p:nvPr/>
        </p:nvSpPr>
        <p:spPr>
          <a:xfrm>
            <a:off x="8213215" y="1803712"/>
            <a:ext cx="257640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R="6773" algn="r">
              <a:spcBef>
                <a:spcPts val="133"/>
              </a:spcBef>
            </a:pPr>
            <a:r>
              <a:rPr sz="1600" spc="40" dirty="0">
                <a:solidFill>
                  <a:srgbClr val="D7E055"/>
                </a:solidFill>
                <a:latin typeface="Calibri"/>
                <a:cs typeface="Calibri"/>
              </a:rPr>
              <a:t>Anything </a:t>
            </a:r>
            <a:r>
              <a:rPr sz="1600" spc="60" dirty="0">
                <a:solidFill>
                  <a:srgbClr val="D7E055"/>
                </a:solidFill>
                <a:latin typeface="Calibri"/>
                <a:cs typeface="Calibri"/>
              </a:rPr>
              <a:t>can </a:t>
            </a:r>
            <a:r>
              <a:rPr sz="1600" spc="47" dirty="0">
                <a:solidFill>
                  <a:srgbClr val="D7E055"/>
                </a:solidFill>
                <a:latin typeface="Calibri"/>
                <a:cs typeface="Calibri"/>
              </a:rPr>
              <a:t>be</a:t>
            </a:r>
            <a:r>
              <a:rPr sz="1600" spc="-53" dirty="0">
                <a:solidFill>
                  <a:srgbClr val="D7E055"/>
                </a:solidFill>
                <a:latin typeface="Calibri"/>
                <a:cs typeface="Calibri"/>
              </a:rPr>
              <a:t> </a:t>
            </a:r>
            <a:r>
              <a:rPr sz="1600" spc="33" dirty="0">
                <a:solidFill>
                  <a:srgbClr val="D7E055"/>
                </a:solidFill>
                <a:latin typeface="Calibri"/>
                <a:cs typeface="Calibri"/>
              </a:rPr>
              <a:t>represented</a:t>
            </a:r>
            <a:endParaRPr sz="1600">
              <a:latin typeface="Calibri"/>
              <a:cs typeface="Calibri"/>
            </a:endParaRPr>
          </a:p>
          <a:p>
            <a:pPr marL="466502" marR="6773" indent="949936" algn="r"/>
            <a:r>
              <a:rPr sz="1600" spc="87" dirty="0">
                <a:solidFill>
                  <a:srgbClr val="D7E055"/>
                </a:solidFill>
                <a:latin typeface="Calibri"/>
                <a:cs typeface="Calibri"/>
              </a:rPr>
              <a:t>as </a:t>
            </a:r>
            <a:r>
              <a:rPr sz="1600" spc="127" dirty="0">
                <a:solidFill>
                  <a:srgbClr val="D7E055"/>
                </a:solidFill>
                <a:latin typeface="Calibri"/>
                <a:cs typeface="Calibri"/>
              </a:rPr>
              <a:t>a</a:t>
            </a:r>
            <a:r>
              <a:rPr sz="1600" spc="-80" dirty="0">
                <a:solidFill>
                  <a:srgbClr val="D7E055"/>
                </a:solidFill>
                <a:latin typeface="Calibri"/>
                <a:cs typeface="Calibri"/>
              </a:rPr>
              <a:t> </a:t>
            </a:r>
            <a:r>
              <a:rPr sz="1600" spc="13" dirty="0">
                <a:solidFill>
                  <a:srgbClr val="D7E055"/>
                </a:solidFill>
                <a:latin typeface="Calibri"/>
                <a:cs typeface="Calibri"/>
              </a:rPr>
              <a:t>number,  </a:t>
            </a:r>
            <a:r>
              <a:rPr sz="1600" spc="27" dirty="0">
                <a:solidFill>
                  <a:srgbClr val="D7E055"/>
                </a:solidFill>
                <a:latin typeface="Calibri"/>
                <a:cs typeface="Calibri"/>
              </a:rPr>
              <a:t>i.e., </a:t>
            </a:r>
            <a:r>
              <a:rPr sz="1600" spc="73" dirty="0">
                <a:solidFill>
                  <a:srgbClr val="D7E055"/>
                </a:solidFill>
                <a:latin typeface="Calibri"/>
                <a:cs typeface="Calibri"/>
              </a:rPr>
              <a:t>data </a:t>
            </a:r>
            <a:r>
              <a:rPr sz="1600" spc="7" dirty="0">
                <a:solidFill>
                  <a:srgbClr val="D7E055"/>
                </a:solidFill>
                <a:latin typeface="Calibri"/>
                <a:cs typeface="Calibri"/>
              </a:rPr>
              <a:t>or</a:t>
            </a:r>
            <a:r>
              <a:rPr sz="1600" spc="-20" dirty="0">
                <a:solidFill>
                  <a:srgbClr val="D7E055"/>
                </a:solidFill>
                <a:latin typeface="Calibri"/>
                <a:cs typeface="Calibri"/>
              </a:rPr>
              <a:t> </a:t>
            </a:r>
            <a:r>
              <a:rPr sz="1600" spc="27" dirty="0">
                <a:solidFill>
                  <a:srgbClr val="D7E055"/>
                </a:solidFill>
                <a:latin typeface="Calibri"/>
                <a:cs typeface="Calibri"/>
              </a:rPr>
              <a:t>instructions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3" name="Date Placeholder 192">
            <a:extLst>
              <a:ext uri="{FF2B5EF4-FFF2-40B4-BE49-F238E27FC236}">
                <a16:creationId xmlns:a16="http://schemas.microsoft.com/office/drawing/2014/main" id="{B23A1F0B-D9C0-48CF-B2EC-3E6AEEBB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743F-0878-4734-8FED-B0B60BEFB74A}" type="datetime1">
              <a:rPr lang="en-US" smtClean="0"/>
              <a:t>4/20/2021</a:t>
            </a:fld>
            <a:endParaRPr lang="en-US"/>
          </a:p>
        </p:txBody>
      </p:sp>
      <p:sp>
        <p:nvSpPr>
          <p:cNvPr id="195" name="Slide Number Placeholder 194">
            <a:extLst>
              <a:ext uri="{FF2B5EF4-FFF2-40B4-BE49-F238E27FC236}">
                <a16:creationId xmlns:a16="http://schemas.microsoft.com/office/drawing/2014/main" id="{21728752-985C-40DF-973A-3DFE4243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9928" y="6272203"/>
            <a:ext cx="2743200" cy="365125"/>
          </a:xfrm>
        </p:spPr>
        <p:txBody>
          <a:bodyPr/>
          <a:lstStyle/>
          <a:p>
            <a:fld id="{C266AA08-8BDD-4666-85B8-902BF79FBAAE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79" y="1537840"/>
            <a:ext cx="10520876" cy="4074022"/>
          </a:xfrm>
          <a:prstGeom prst="rect">
            <a:avLst/>
          </a:prstGeom>
        </p:spPr>
        <p:txBody>
          <a:bodyPr vert="horz" wrap="square" lIns="0" tIns="71967" rIns="0" bIns="0" rtlCol="0">
            <a:spAutoFit/>
          </a:bodyPr>
          <a:lstStyle/>
          <a:p>
            <a:pPr marL="425016" marR="484281" indent="-408930">
              <a:lnSpc>
                <a:spcPts val="3453"/>
              </a:lnSpc>
              <a:spcBef>
                <a:spcPts val="567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3200" spc="-13" dirty="0">
                <a:latin typeface="Calibri"/>
                <a:cs typeface="Calibri"/>
              </a:rPr>
              <a:t>Most </a:t>
            </a:r>
            <a:r>
              <a:rPr sz="3200" spc="-20" dirty="0">
                <a:latin typeface="Calibri"/>
                <a:cs typeface="Calibri"/>
              </a:rPr>
              <a:t>data we </a:t>
            </a:r>
            <a:r>
              <a:rPr sz="3200" spc="-13" dirty="0">
                <a:latin typeface="Calibri"/>
                <a:cs typeface="Calibri"/>
              </a:rPr>
              <a:t>work </a:t>
            </a:r>
            <a:r>
              <a:rPr sz="3200" dirty="0">
                <a:latin typeface="Calibri"/>
                <a:cs typeface="Calibri"/>
              </a:rPr>
              <a:t>with is in </a:t>
            </a:r>
            <a:r>
              <a:rPr sz="3200" spc="-27" dirty="0">
                <a:latin typeface="Calibri"/>
                <a:cs typeface="Calibri"/>
              </a:rPr>
              <a:t>words </a:t>
            </a:r>
            <a:r>
              <a:rPr sz="3200" spc="-7" dirty="0">
                <a:latin typeface="Calibri"/>
                <a:cs typeface="Calibri"/>
              </a:rPr>
              <a:t>(32-bit  </a:t>
            </a:r>
            <a:r>
              <a:rPr sz="3200" spc="-13" dirty="0">
                <a:latin typeface="Calibri"/>
                <a:cs typeface="Calibri"/>
              </a:rPr>
              <a:t>chunks):</a:t>
            </a:r>
            <a:endParaRPr sz="3200" dirty="0">
              <a:latin typeface="Calibri"/>
              <a:cs typeface="Calibri"/>
            </a:endParaRPr>
          </a:p>
          <a:p>
            <a:pPr marL="816166" lvl="1" indent="-341197">
              <a:spcBef>
                <a:spcPts val="312"/>
              </a:spcBef>
              <a:buSzPct val="90000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667" spc="-13" dirty="0">
                <a:latin typeface="Calibri"/>
                <a:cs typeface="Calibri"/>
              </a:rPr>
              <a:t>Each </a:t>
            </a:r>
            <a:r>
              <a:rPr sz="2667" spc="-20" dirty="0">
                <a:latin typeface="Calibri"/>
                <a:cs typeface="Calibri"/>
              </a:rPr>
              <a:t>register </a:t>
            </a:r>
            <a:r>
              <a:rPr sz="2667" spc="-7" dirty="0">
                <a:latin typeface="Calibri"/>
                <a:cs typeface="Calibri"/>
              </a:rPr>
              <a:t>is a</a:t>
            </a:r>
            <a:r>
              <a:rPr sz="2667" spc="80" dirty="0">
                <a:latin typeface="Calibri"/>
                <a:cs typeface="Calibri"/>
              </a:rPr>
              <a:t> </a:t>
            </a:r>
            <a:r>
              <a:rPr sz="2667" spc="-20" dirty="0">
                <a:latin typeface="Calibri"/>
                <a:cs typeface="Calibri"/>
              </a:rPr>
              <a:t>word</a:t>
            </a:r>
            <a:endParaRPr sz="2667" dirty="0">
              <a:latin typeface="Calibri"/>
              <a:cs typeface="Calibri"/>
            </a:endParaRPr>
          </a:p>
          <a:p>
            <a:pPr marL="816166" lvl="1" indent="-341197">
              <a:spcBef>
                <a:spcPts val="293"/>
              </a:spcBef>
              <a:buSzPct val="90000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667" b="1" spc="-7" dirty="0">
                <a:latin typeface="Courier New"/>
                <a:cs typeface="Courier New"/>
              </a:rPr>
              <a:t>lw</a:t>
            </a:r>
            <a:r>
              <a:rPr sz="2667" b="1" spc="-1007" dirty="0">
                <a:latin typeface="Courier New"/>
                <a:cs typeface="Courier New"/>
              </a:rPr>
              <a:t> </a:t>
            </a:r>
            <a:r>
              <a:rPr sz="2667" spc="-7" dirty="0">
                <a:latin typeface="Calibri"/>
                <a:cs typeface="Calibri"/>
              </a:rPr>
              <a:t>and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sw</a:t>
            </a:r>
            <a:r>
              <a:rPr sz="2667" b="1" spc="-1007" dirty="0">
                <a:latin typeface="Courier New"/>
                <a:cs typeface="Courier New"/>
              </a:rPr>
              <a:t> </a:t>
            </a:r>
            <a:r>
              <a:rPr sz="2667" spc="-7" dirty="0">
                <a:latin typeface="Calibri"/>
                <a:cs typeface="Calibri"/>
              </a:rPr>
              <a:t>both access</a:t>
            </a:r>
            <a:r>
              <a:rPr sz="2667" spc="33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memory one </a:t>
            </a:r>
            <a:r>
              <a:rPr sz="2667" spc="-20" dirty="0">
                <a:latin typeface="Calibri"/>
                <a:cs typeface="Calibri"/>
              </a:rPr>
              <a:t>word</a:t>
            </a:r>
            <a:r>
              <a:rPr sz="2667" spc="-13" dirty="0">
                <a:latin typeface="Calibri"/>
                <a:cs typeface="Calibri"/>
              </a:rPr>
              <a:t> at</a:t>
            </a:r>
            <a:r>
              <a:rPr sz="2667" spc="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a</a:t>
            </a:r>
            <a:r>
              <a:rPr sz="2667" spc="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time</a:t>
            </a:r>
            <a:endParaRPr sz="2667" dirty="0">
              <a:latin typeface="Calibri"/>
              <a:cs typeface="Calibri"/>
            </a:endParaRPr>
          </a:p>
          <a:p>
            <a:pPr marL="425016" indent="-408930">
              <a:spcBef>
                <a:spcPts val="400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3200" dirty="0">
                <a:latin typeface="Calibri"/>
                <a:cs typeface="Calibri"/>
              </a:rPr>
              <a:t>So </a:t>
            </a:r>
            <a:r>
              <a:rPr sz="3200" spc="-13" dirty="0">
                <a:latin typeface="Calibri"/>
                <a:cs typeface="Calibri"/>
              </a:rPr>
              <a:t>how </a:t>
            </a:r>
            <a:r>
              <a:rPr sz="3200" spc="-7" dirty="0">
                <a:latin typeface="Calibri"/>
                <a:cs typeface="Calibri"/>
              </a:rPr>
              <a:t>do </a:t>
            </a:r>
            <a:r>
              <a:rPr sz="3200" spc="-20" dirty="0">
                <a:latin typeface="Calibri"/>
                <a:cs typeface="Calibri"/>
              </a:rPr>
              <a:t>we represent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3" dirty="0">
                <a:latin typeface="Calibri"/>
                <a:cs typeface="Calibri"/>
              </a:rPr>
              <a:t>instructions?</a:t>
            </a:r>
            <a:endParaRPr sz="3200" dirty="0">
              <a:latin typeface="Calibri"/>
              <a:cs typeface="Calibri"/>
            </a:endParaRPr>
          </a:p>
          <a:p>
            <a:pPr marL="816166" marR="160863" lvl="1" indent="-340351">
              <a:lnSpc>
                <a:spcPct val="90000"/>
              </a:lnSpc>
              <a:spcBef>
                <a:spcPts val="679"/>
              </a:spcBef>
              <a:buSzPct val="90000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667" spc="-13" dirty="0">
                <a:latin typeface="Calibri"/>
                <a:cs typeface="Calibri"/>
              </a:rPr>
              <a:t>Remember: </a:t>
            </a:r>
            <a:r>
              <a:rPr sz="2667" spc="-7" dirty="0">
                <a:latin typeface="Calibri"/>
                <a:cs typeface="Calibri"/>
              </a:rPr>
              <a:t>Computer only </a:t>
            </a:r>
            <a:r>
              <a:rPr sz="2667" spc="-20" dirty="0">
                <a:latin typeface="Calibri"/>
                <a:cs typeface="Calibri"/>
              </a:rPr>
              <a:t>understands </a:t>
            </a:r>
            <a:r>
              <a:rPr sz="2667" spc="-7" dirty="0">
                <a:latin typeface="Calibri"/>
                <a:cs typeface="Calibri"/>
              </a:rPr>
              <a:t>1s and 0s,  so assembler </a:t>
            </a:r>
            <a:r>
              <a:rPr sz="2667" spc="-13" dirty="0">
                <a:latin typeface="Calibri"/>
                <a:cs typeface="Calibri"/>
              </a:rPr>
              <a:t>string </a:t>
            </a:r>
            <a:r>
              <a:rPr sz="2667" spc="-7" dirty="0">
                <a:latin typeface="Calibri"/>
                <a:cs typeface="Calibri"/>
              </a:rPr>
              <a:t>“</a:t>
            </a:r>
            <a:r>
              <a:rPr sz="2667" b="1" spc="-7" dirty="0">
                <a:solidFill>
                  <a:srgbClr val="F9A939"/>
                </a:solidFill>
                <a:latin typeface="Courier New"/>
                <a:cs typeface="Courier New"/>
              </a:rPr>
              <a:t>add x10,x11,x0</a:t>
            </a:r>
            <a:r>
              <a:rPr sz="2667" spc="-7" dirty="0">
                <a:latin typeface="Calibri"/>
                <a:cs typeface="Calibri"/>
              </a:rPr>
              <a:t>” </a:t>
            </a:r>
            <a:r>
              <a:rPr sz="2667" spc="-13" dirty="0">
                <a:latin typeface="Calibri"/>
                <a:cs typeface="Calibri"/>
              </a:rPr>
              <a:t>is  </a:t>
            </a:r>
            <a:r>
              <a:rPr sz="2667" spc="-7" dirty="0">
                <a:latin typeface="Calibri"/>
                <a:cs typeface="Calibri"/>
              </a:rPr>
              <a:t>meaningless </a:t>
            </a:r>
            <a:r>
              <a:rPr sz="2667" spc="-20" dirty="0">
                <a:latin typeface="Calibri"/>
                <a:cs typeface="Calibri"/>
              </a:rPr>
              <a:t>to</a:t>
            </a:r>
            <a:r>
              <a:rPr sz="2667" spc="27" dirty="0">
                <a:latin typeface="Calibri"/>
                <a:cs typeface="Calibri"/>
              </a:rPr>
              <a:t> </a:t>
            </a:r>
            <a:r>
              <a:rPr sz="2667" spc="-20" dirty="0">
                <a:latin typeface="Calibri"/>
                <a:cs typeface="Calibri"/>
              </a:rPr>
              <a:t>hardware</a:t>
            </a:r>
            <a:endParaRPr sz="2667" dirty="0">
              <a:latin typeface="Calibri"/>
              <a:cs typeface="Calibri"/>
            </a:endParaRPr>
          </a:p>
          <a:p>
            <a:pPr marL="816166" marR="6773" lvl="1" indent="-340351">
              <a:lnSpc>
                <a:spcPts val="2880"/>
              </a:lnSpc>
              <a:spcBef>
                <a:spcPts val="687"/>
              </a:spcBef>
              <a:buSzPct val="90000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667" spc="-7" dirty="0">
                <a:latin typeface="Calibri"/>
                <a:cs typeface="Calibri"/>
              </a:rPr>
              <a:t>RISC-V </a:t>
            </a:r>
            <a:r>
              <a:rPr sz="2667" spc="-13" dirty="0">
                <a:latin typeface="Calibri"/>
                <a:cs typeface="Calibri"/>
              </a:rPr>
              <a:t>seeks </a:t>
            </a:r>
            <a:r>
              <a:rPr sz="2667" spc="-7" dirty="0">
                <a:latin typeface="Calibri"/>
                <a:cs typeface="Calibri"/>
              </a:rPr>
              <a:t>simplicity: since </a:t>
            </a:r>
            <a:r>
              <a:rPr sz="2667" spc="-20" dirty="0">
                <a:latin typeface="Calibri"/>
                <a:cs typeface="Calibri"/>
              </a:rPr>
              <a:t>data </a:t>
            </a:r>
            <a:r>
              <a:rPr sz="2667" spc="-7" dirty="0">
                <a:latin typeface="Calibri"/>
                <a:cs typeface="Calibri"/>
              </a:rPr>
              <a:t>is in </a:t>
            </a:r>
            <a:r>
              <a:rPr sz="2667" spc="-20" dirty="0">
                <a:latin typeface="Calibri"/>
                <a:cs typeface="Calibri"/>
              </a:rPr>
              <a:t>words, </a:t>
            </a:r>
            <a:r>
              <a:rPr sz="2667" spc="-27" dirty="0">
                <a:latin typeface="Calibri"/>
                <a:cs typeface="Calibri"/>
              </a:rPr>
              <a:t>make  </a:t>
            </a:r>
            <a:r>
              <a:rPr sz="2667" spc="-7" dirty="0">
                <a:latin typeface="Calibri"/>
                <a:cs typeface="Calibri"/>
              </a:rPr>
              <a:t>instructions be </a:t>
            </a:r>
            <a:r>
              <a:rPr sz="2667" spc="-20" dirty="0">
                <a:latin typeface="Calibri"/>
                <a:cs typeface="Calibri"/>
              </a:rPr>
              <a:t>fixed-size </a:t>
            </a:r>
            <a:r>
              <a:rPr sz="2667" spc="-7" dirty="0">
                <a:latin typeface="Calibri"/>
                <a:cs typeface="Calibri"/>
              </a:rPr>
              <a:t>32-bit </a:t>
            </a:r>
            <a:r>
              <a:rPr sz="2667" spc="-20" dirty="0">
                <a:latin typeface="Calibri"/>
                <a:cs typeface="Calibri"/>
              </a:rPr>
              <a:t>words</a:t>
            </a:r>
            <a:r>
              <a:rPr sz="2667" spc="10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also</a:t>
            </a:r>
            <a:endParaRPr sz="2667" dirty="0">
              <a:latin typeface="Calibri"/>
              <a:cs typeface="Calibri"/>
            </a:endParaRPr>
          </a:p>
          <a:p>
            <a:pPr marL="1120112" marR="513067" lvl="2" indent="-272620">
              <a:lnSpc>
                <a:spcPts val="2880"/>
              </a:lnSpc>
              <a:spcBef>
                <a:spcPts val="640"/>
              </a:spcBef>
              <a:buFont typeface="Wingdings 2"/>
              <a:buChar char=""/>
              <a:tabLst>
                <a:tab pos="1120959" algn="l"/>
              </a:tabLst>
            </a:pPr>
            <a:r>
              <a:rPr sz="2667" spc="-7" dirty="0">
                <a:latin typeface="Calibri"/>
                <a:cs typeface="Calibri"/>
              </a:rPr>
              <a:t>Same 32-bit instructions used </a:t>
            </a:r>
            <a:r>
              <a:rPr sz="2667" spc="-20" dirty="0">
                <a:latin typeface="Calibri"/>
                <a:cs typeface="Calibri"/>
              </a:rPr>
              <a:t>for </a:t>
            </a:r>
            <a:r>
              <a:rPr sz="2667" spc="-13" dirty="0">
                <a:latin typeface="Calibri"/>
                <a:cs typeface="Calibri"/>
              </a:rPr>
              <a:t>RV32, RV64,  RV128</a:t>
            </a:r>
            <a:endParaRPr sz="2667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79" y="573239"/>
            <a:ext cx="6427893" cy="67289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4267" b="1" spc="-33" dirty="0"/>
              <a:t>Instructions </a:t>
            </a:r>
            <a:r>
              <a:rPr sz="4267" b="1" spc="193" dirty="0"/>
              <a:t>as </a:t>
            </a:r>
            <a:r>
              <a:rPr sz="4267" b="1" spc="13" dirty="0"/>
              <a:t>Numbers</a:t>
            </a:r>
            <a:r>
              <a:rPr sz="4267" b="1" spc="-600" dirty="0"/>
              <a:t> </a:t>
            </a:r>
            <a:r>
              <a:rPr sz="4267" b="1" spc="-220" dirty="0"/>
              <a:t>(1/2)</a:t>
            </a:r>
            <a:endParaRPr sz="4267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5976C-3822-440A-90C6-79B595E7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D6CB-3C7E-4A96-A463-B7764952BA57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E897A-0C24-4622-9D4A-569074FD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743425"/>
            <a:ext cx="10061822" cy="3996436"/>
          </a:xfrm>
          <a:prstGeom prst="rect">
            <a:avLst/>
          </a:prstGeom>
        </p:spPr>
        <p:txBody>
          <a:bodyPr vert="horz" wrap="square" lIns="0" tIns="64347" rIns="0" bIns="0" rtlCol="0">
            <a:spAutoFit/>
          </a:bodyPr>
          <a:lstStyle/>
          <a:p>
            <a:pPr marL="425016" marR="182875" indent="-408930">
              <a:lnSpc>
                <a:spcPts val="3027"/>
              </a:lnSpc>
              <a:spcBef>
                <a:spcPts val="507"/>
              </a:spcBef>
              <a:buClr>
                <a:srgbClr val="E3DDD2"/>
              </a:buClr>
              <a:buSzPct val="95238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2800" dirty="0">
                <a:latin typeface="Calibri"/>
                <a:cs typeface="Calibri"/>
              </a:rPr>
              <a:t>One </a:t>
            </a:r>
            <a:r>
              <a:rPr sz="2800" spc="-20" dirty="0">
                <a:latin typeface="Calibri"/>
                <a:cs typeface="Calibri"/>
              </a:rPr>
              <a:t>word </a:t>
            </a:r>
            <a:r>
              <a:rPr sz="2800" spc="-7" dirty="0">
                <a:latin typeface="Calibri"/>
                <a:cs typeface="Calibri"/>
              </a:rPr>
              <a:t>is 32 bits, so divide instruction </a:t>
            </a:r>
            <a:r>
              <a:rPr sz="2800" spc="-20" dirty="0">
                <a:latin typeface="Calibri"/>
                <a:cs typeface="Calibri"/>
              </a:rPr>
              <a:t>word into  </a:t>
            </a:r>
            <a:r>
              <a:rPr sz="2800" spc="-7" dirty="0">
                <a:latin typeface="Calibri"/>
                <a:cs typeface="Calibri"/>
              </a:rPr>
              <a:t>“</a:t>
            </a:r>
            <a:r>
              <a:rPr sz="2800" spc="-7" dirty="0">
                <a:solidFill>
                  <a:srgbClr val="F9A939"/>
                </a:solidFill>
                <a:latin typeface="Calibri"/>
                <a:cs typeface="Calibri"/>
              </a:rPr>
              <a:t>fields</a:t>
            </a:r>
            <a:r>
              <a:rPr sz="2800" spc="-7" dirty="0">
                <a:latin typeface="Calibri"/>
                <a:cs typeface="Calibri"/>
              </a:rPr>
              <a:t>”</a:t>
            </a:r>
            <a:endParaRPr sz="2800" dirty="0">
              <a:latin typeface="Calibri"/>
              <a:cs typeface="Calibri"/>
            </a:endParaRPr>
          </a:p>
          <a:p>
            <a:pPr marL="425016" marR="1424058" indent="-408930">
              <a:lnSpc>
                <a:spcPts val="3027"/>
              </a:lnSpc>
              <a:spcBef>
                <a:spcPts val="800"/>
              </a:spcBef>
              <a:buClr>
                <a:srgbClr val="E3DDD2"/>
              </a:buClr>
              <a:buSzPct val="95238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2800" spc="-13" dirty="0">
                <a:latin typeface="Calibri"/>
                <a:cs typeface="Calibri"/>
              </a:rPr>
              <a:t>Each </a:t>
            </a:r>
            <a:r>
              <a:rPr sz="2800" spc="-7" dirty="0">
                <a:latin typeface="Calibri"/>
                <a:cs typeface="Calibri"/>
              </a:rPr>
              <a:t>field </a:t>
            </a:r>
            <a:r>
              <a:rPr sz="2800" spc="-13" dirty="0">
                <a:latin typeface="Calibri"/>
                <a:cs typeface="Calibri"/>
              </a:rPr>
              <a:t>tells processor </a:t>
            </a:r>
            <a:r>
              <a:rPr sz="2800" spc="-7" dirty="0">
                <a:latin typeface="Calibri"/>
                <a:cs typeface="Calibri"/>
              </a:rPr>
              <a:t>something </a:t>
            </a:r>
            <a:r>
              <a:rPr sz="2800" dirty="0">
                <a:latin typeface="Calibri"/>
                <a:cs typeface="Calibri"/>
              </a:rPr>
              <a:t>about  </a:t>
            </a:r>
            <a:r>
              <a:rPr sz="2800" spc="-7" dirty="0">
                <a:latin typeface="Calibri"/>
                <a:cs typeface="Calibri"/>
              </a:rPr>
              <a:t>instruction</a:t>
            </a:r>
            <a:endParaRPr sz="2800" dirty="0">
              <a:latin typeface="Calibri"/>
              <a:cs typeface="Calibri"/>
            </a:endParaRPr>
          </a:p>
          <a:p>
            <a:pPr marL="425016" marR="6773" indent="-408930" algn="just">
              <a:lnSpc>
                <a:spcPts val="3027"/>
              </a:lnSpc>
              <a:spcBef>
                <a:spcPts val="793"/>
              </a:spcBef>
              <a:buClr>
                <a:srgbClr val="E3DDD2"/>
              </a:buClr>
              <a:buSzPct val="95238"/>
              <a:buFont typeface="Wingdings"/>
              <a:buChar char=""/>
              <a:tabLst>
                <a:tab pos="425863" algn="l"/>
              </a:tabLst>
            </a:pPr>
            <a:r>
              <a:rPr sz="2800" spc="-60" dirty="0">
                <a:latin typeface="Calibri"/>
                <a:cs typeface="Calibri"/>
              </a:rPr>
              <a:t>We </a:t>
            </a:r>
            <a:r>
              <a:rPr sz="2800" spc="-7" dirty="0">
                <a:latin typeface="Calibri"/>
                <a:cs typeface="Calibri"/>
              </a:rPr>
              <a:t>could define </a:t>
            </a:r>
            <a:r>
              <a:rPr sz="2800" spc="-27" dirty="0">
                <a:latin typeface="Calibri"/>
                <a:cs typeface="Calibri"/>
              </a:rPr>
              <a:t>different </a:t>
            </a:r>
            <a:r>
              <a:rPr sz="2800" spc="-7" dirty="0">
                <a:latin typeface="Calibri"/>
                <a:cs typeface="Calibri"/>
              </a:rPr>
              <a:t>fields </a:t>
            </a: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7" dirty="0">
                <a:latin typeface="Calibri"/>
                <a:cs typeface="Calibri"/>
              </a:rPr>
              <a:t>each instruction,  </a:t>
            </a:r>
            <a:r>
              <a:rPr sz="2800" dirty="0">
                <a:latin typeface="Calibri"/>
                <a:cs typeface="Calibri"/>
              </a:rPr>
              <a:t>but </a:t>
            </a:r>
            <a:r>
              <a:rPr sz="2800" spc="-7" dirty="0">
                <a:latin typeface="Calibri"/>
                <a:cs typeface="Calibri"/>
              </a:rPr>
              <a:t>RISC-V </a:t>
            </a:r>
            <a:r>
              <a:rPr sz="2800" spc="-13" dirty="0">
                <a:latin typeface="Calibri"/>
                <a:cs typeface="Calibri"/>
              </a:rPr>
              <a:t>seeks </a:t>
            </a:r>
            <a:r>
              <a:rPr sz="2800" spc="-27" dirty="0">
                <a:latin typeface="Calibri"/>
                <a:cs typeface="Calibri"/>
              </a:rPr>
              <a:t>simplicity, </a:t>
            </a:r>
            <a:r>
              <a:rPr sz="2800" spc="-7" dirty="0">
                <a:latin typeface="Calibri"/>
                <a:cs typeface="Calibri"/>
              </a:rPr>
              <a:t>so define six basic types 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7" dirty="0">
                <a:latin typeface="Calibri"/>
                <a:cs typeface="Calibri"/>
              </a:rPr>
              <a:t>instruction</a:t>
            </a:r>
            <a:r>
              <a:rPr sz="2800" spc="7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formats:</a:t>
            </a:r>
            <a:endParaRPr sz="2800" dirty="0">
              <a:latin typeface="Calibri"/>
              <a:cs typeface="Calibri"/>
            </a:endParaRPr>
          </a:p>
          <a:p>
            <a:pPr marL="816166" lvl="1" indent="-341197">
              <a:spcBef>
                <a:spcPts val="247"/>
              </a:spcBef>
              <a:buSzPct val="90625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133" spc="-13" dirty="0">
                <a:latin typeface="Calibri"/>
                <a:cs typeface="Calibri"/>
              </a:rPr>
              <a:t>R-format </a:t>
            </a:r>
            <a:r>
              <a:rPr sz="2133" spc="-20" dirty="0">
                <a:latin typeface="Calibri"/>
                <a:cs typeface="Calibri"/>
              </a:rPr>
              <a:t>for </a:t>
            </a:r>
            <a:r>
              <a:rPr sz="2133" spc="-13" dirty="0">
                <a:latin typeface="Calibri"/>
                <a:cs typeface="Calibri"/>
              </a:rPr>
              <a:t>register-register </a:t>
            </a:r>
            <a:r>
              <a:rPr sz="2133" spc="-7" dirty="0">
                <a:latin typeface="Calibri"/>
                <a:cs typeface="Calibri"/>
              </a:rPr>
              <a:t>arithmetic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operations</a:t>
            </a:r>
            <a:endParaRPr sz="2133" dirty="0">
              <a:latin typeface="Calibri"/>
              <a:cs typeface="Calibri"/>
            </a:endParaRPr>
          </a:p>
          <a:p>
            <a:pPr marL="816166" lvl="1" indent="-341197">
              <a:spcBef>
                <a:spcPts val="260"/>
              </a:spcBef>
              <a:buSzPct val="90625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133" spc="-13" dirty="0">
                <a:latin typeface="Calibri"/>
                <a:cs typeface="Calibri"/>
              </a:rPr>
              <a:t>I-format </a:t>
            </a:r>
            <a:r>
              <a:rPr sz="2133" spc="-20" dirty="0">
                <a:latin typeface="Calibri"/>
                <a:cs typeface="Calibri"/>
              </a:rPr>
              <a:t>for </a:t>
            </a:r>
            <a:r>
              <a:rPr sz="2133" spc="-13" dirty="0">
                <a:latin typeface="Calibri"/>
                <a:cs typeface="Calibri"/>
              </a:rPr>
              <a:t>register-immediate </a:t>
            </a:r>
            <a:r>
              <a:rPr sz="2133" spc="-7" dirty="0">
                <a:latin typeface="Calibri"/>
                <a:cs typeface="Calibri"/>
              </a:rPr>
              <a:t>arithmetic </a:t>
            </a:r>
            <a:r>
              <a:rPr sz="2133" spc="-13" dirty="0">
                <a:latin typeface="Calibri"/>
                <a:cs typeface="Calibri"/>
              </a:rPr>
              <a:t>operations </a:t>
            </a:r>
            <a:r>
              <a:rPr sz="2133" spc="-7" dirty="0">
                <a:latin typeface="Calibri"/>
                <a:cs typeface="Calibri"/>
              </a:rPr>
              <a:t>and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spc="-7" dirty="0">
                <a:latin typeface="Calibri"/>
                <a:cs typeface="Calibri"/>
              </a:rPr>
              <a:t>loads</a:t>
            </a:r>
            <a:endParaRPr sz="2133" dirty="0">
              <a:latin typeface="Calibri"/>
              <a:cs typeface="Calibri"/>
            </a:endParaRPr>
          </a:p>
          <a:p>
            <a:pPr marL="816166" lvl="1" indent="-341197">
              <a:spcBef>
                <a:spcPts val="253"/>
              </a:spcBef>
              <a:buSzPct val="90625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133" spc="-13" dirty="0">
                <a:latin typeface="Calibri"/>
                <a:cs typeface="Calibri"/>
              </a:rPr>
              <a:t>S-format </a:t>
            </a:r>
            <a:r>
              <a:rPr sz="2133" spc="-20" dirty="0">
                <a:latin typeface="Calibri"/>
                <a:cs typeface="Calibri"/>
              </a:rPr>
              <a:t>for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spc="-20" dirty="0">
                <a:latin typeface="Calibri"/>
                <a:cs typeface="Calibri"/>
              </a:rPr>
              <a:t>stores</a:t>
            </a:r>
            <a:endParaRPr sz="2133" dirty="0">
              <a:latin typeface="Calibri"/>
              <a:cs typeface="Calibri"/>
            </a:endParaRPr>
          </a:p>
          <a:p>
            <a:pPr marL="816166" lvl="1" indent="-341197">
              <a:spcBef>
                <a:spcPts val="253"/>
              </a:spcBef>
              <a:buSzPct val="90625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133" spc="-13" dirty="0">
                <a:latin typeface="Calibri"/>
                <a:cs typeface="Calibri"/>
              </a:rPr>
              <a:t>B-format </a:t>
            </a:r>
            <a:r>
              <a:rPr sz="2133" spc="-20" dirty="0">
                <a:latin typeface="Calibri"/>
                <a:cs typeface="Calibri"/>
              </a:rPr>
              <a:t>for </a:t>
            </a:r>
            <a:r>
              <a:rPr sz="2133" spc="-13" dirty="0">
                <a:latin typeface="Calibri"/>
                <a:cs typeface="Calibri"/>
              </a:rPr>
              <a:t>branches </a:t>
            </a:r>
            <a:r>
              <a:rPr sz="2133" spc="-7" dirty="0">
                <a:latin typeface="Calibri"/>
                <a:cs typeface="Calibri"/>
              </a:rPr>
              <a:t>(minor </a:t>
            </a:r>
            <a:r>
              <a:rPr sz="2133" spc="-13" dirty="0">
                <a:latin typeface="Calibri"/>
                <a:cs typeface="Calibri"/>
              </a:rPr>
              <a:t>variant </a:t>
            </a:r>
            <a:r>
              <a:rPr sz="2133" dirty="0">
                <a:latin typeface="Calibri"/>
                <a:cs typeface="Calibri"/>
              </a:rPr>
              <a:t>of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S-format)</a:t>
            </a:r>
            <a:endParaRPr sz="2133" dirty="0">
              <a:latin typeface="Calibri"/>
              <a:cs typeface="Calibri"/>
            </a:endParaRPr>
          </a:p>
          <a:p>
            <a:pPr marL="816166" lvl="1" indent="-341197">
              <a:spcBef>
                <a:spcPts val="260"/>
              </a:spcBef>
              <a:buSzPct val="90625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133" spc="-13" dirty="0">
                <a:latin typeface="Calibri"/>
                <a:cs typeface="Calibri"/>
              </a:rPr>
              <a:t>U-format </a:t>
            </a:r>
            <a:r>
              <a:rPr sz="2133" spc="-20" dirty="0">
                <a:latin typeface="Calibri"/>
                <a:cs typeface="Calibri"/>
              </a:rPr>
              <a:t>for </a:t>
            </a:r>
            <a:r>
              <a:rPr sz="2133" spc="-7" dirty="0">
                <a:latin typeface="Calibri"/>
                <a:cs typeface="Calibri"/>
              </a:rPr>
              <a:t>20-bit upper </a:t>
            </a:r>
            <a:r>
              <a:rPr sz="2133" spc="-13" dirty="0">
                <a:latin typeface="Calibri"/>
                <a:cs typeface="Calibri"/>
              </a:rPr>
              <a:t>immediate</a:t>
            </a:r>
            <a:r>
              <a:rPr sz="2133" spc="-7" dirty="0">
                <a:latin typeface="Calibri"/>
                <a:cs typeface="Calibri"/>
              </a:rPr>
              <a:t> instructions</a:t>
            </a:r>
            <a:endParaRPr sz="2133" dirty="0">
              <a:latin typeface="Calibri"/>
              <a:cs typeface="Calibri"/>
            </a:endParaRPr>
          </a:p>
          <a:p>
            <a:pPr marL="816166" lvl="1" indent="-341197">
              <a:spcBef>
                <a:spcPts val="253"/>
              </a:spcBef>
              <a:buSzPct val="90625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133" spc="-13" dirty="0">
                <a:latin typeface="Calibri"/>
                <a:cs typeface="Calibri"/>
              </a:rPr>
              <a:t>J-format </a:t>
            </a:r>
            <a:r>
              <a:rPr sz="2133" spc="-20" dirty="0">
                <a:latin typeface="Calibri"/>
                <a:cs typeface="Calibri"/>
              </a:rPr>
              <a:t>for </a:t>
            </a:r>
            <a:r>
              <a:rPr sz="2133" spc="-7" dirty="0">
                <a:latin typeface="Calibri"/>
                <a:cs typeface="Calibri"/>
              </a:rPr>
              <a:t>jumps (minor </a:t>
            </a:r>
            <a:r>
              <a:rPr sz="2133" spc="-13" dirty="0">
                <a:latin typeface="Calibri"/>
                <a:cs typeface="Calibri"/>
              </a:rPr>
              <a:t>variant </a:t>
            </a:r>
            <a:r>
              <a:rPr sz="2133" dirty="0">
                <a:latin typeface="Calibri"/>
                <a:cs typeface="Calibri"/>
              </a:rPr>
              <a:t>of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U-format)</a:t>
            </a:r>
            <a:endParaRPr sz="2133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579735"/>
            <a:ext cx="6532880" cy="67289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4267" b="1" spc="-33" dirty="0"/>
              <a:t>Instructions </a:t>
            </a:r>
            <a:r>
              <a:rPr sz="4267" b="1" spc="193" dirty="0"/>
              <a:t>as </a:t>
            </a:r>
            <a:r>
              <a:rPr sz="4267" b="1" spc="13" dirty="0"/>
              <a:t>Numbers</a:t>
            </a:r>
            <a:r>
              <a:rPr sz="4267" b="1" spc="-607" dirty="0"/>
              <a:t> </a:t>
            </a:r>
            <a:r>
              <a:rPr sz="4267" b="1" spc="-53" dirty="0"/>
              <a:t>(2/2)</a:t>
            </a:r>
            <a:endParaRPr sz="4267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19A8E-E306-4EC9-9800-512E8CCF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1E72-384D-444A-A92B-AEAEE30DEA09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80973-BC41-4DE4-AA43-47873022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216" y="441060"/>
            <a:ext cx="6066367" cy="67289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4267" b="1" spc="-73" dirty="0"/>
              <a:t>R-Format </a:t>
            </a:r>
            <a:r>
              <a:rPr sz="4267" b="1" spc="-40" dirty="0"/>
              <a:t>Instruction</a:t>
            </a:r>
            <a:r>
              <a:rPr sz="4267" b="1" spc="-152" dirty="0"/>
              <a:t> </a:t>
            </a:r>
            <a:r>
              <a:rPr sz="4267" b="1" spc="-20" dirty="0"/>
              <a:t>Layout</a:t>
            </a:r>
            <a:endParaRPr sz="4267" b="1" dirty="0"/>
          </a:p>
        </p:txBody>
      </p:sp>
      <p:grpSp>
        <p:nvGrpSpPr>
          <p:cNvPr id="3" name="object 3"/>
          <p:cNvGrpSpPr/>
          <p:nvPr/>
        </p:nvGrpSpPr>
        <p:grpSpPr>
          <a:xfrm>
            <a:off x="8990493" y="1487751"/>
            <a:ext cx="215053" cy="309880"/>
            <a:chOff x="8530590" y="925067"/>
            <a:chExt cx="161290" cy="232410"/>
          </a:xfrm>
        </p:grpSpPr>
        <p:sp>
          <p:nvSpPr>
            <p:cNvPr id="4" name="object 4"/>
            <p:cNvSpPr/>
            <p:nvPr/>
          </p:nvSpPr>
          <p:spPr>
            <a:xfrm>
              <a:off x="8540115" y="934592"/>
              <a:ext cx="142240" cy="213360"/>
            </a:xfrm>
            <a:custGeom>
              <a:avLst/>
              <a:gdLst/>
              <a:ahLst/>
              <a:cxnLst/>
              <a:rect l="l" t="t" r="r" b="b"/>
              <a:pathLst>
                <a:path w="142240" h="213359">
                  <a:moveTo>
                    <a:pt x="0" y="0"/>
                  </a:moveTo>
                  <a:lnTo>
                    <a:pt x="141935" y="212902"/>
                  </a:lnTo>
                </a:path>
              </a:pathLst>
            </a:custGeom>
            <a:ln w="19049">
              <a:solidFill>
                <a:srgbClr val="D7E05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8602797" y="1059441"/>
              <a:ext cx="79375" cy="88265"/>
            </a:xfrm>
            <a:custGeom>
              <a:avLst/>
              <a:gdLst/>
              <a:ahLst/>
              <a:cxnLst/>
              <a:rect l="l" t="t" r="r" b="b"/>
              <a:pathLst>
                <a:path w="79375" h="88265">
                  <a:moveTo>
                    <a:pt x="73977" y="0"/>
                  </a:moveTo>
                  <a:lnTo>
                    <a:pt x="79260" y="88061"/>
                  </a:lnTo>
                  <a:lnTo>
                    <a:pt x="0" y="49314"/>
                  </a:lnTo>
                </a:path>
              </a:pathLst>
            </a:custGeom>
            <a:ln w="19050">
              <a:solidFill>
                <a:srgbClr val="D7E05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773245" y="1405456"/>
            <a:ext cx="140547" cy="238760"/>
            <a:chOff x="7617654" y="863346"/>
            <a:chExt cx="105410" cy="179070"/>
          </a:xfrm>
        </p:grpSpPr>
        <p:sp>
          <p:nvSpPr>
            <p:cNvPr id="7" name="object 7"/>
            <p:cNvSpPr/>
            <p:nvPr/>
          </p:nvSpPr>
          <p:spPr>
            <a:xfrm>
              <a:off x="7649337" y="872871"/>
              <a:ext cx="39370" cy="160020"/>
            </a:xfrm>
            <a:custGeom>
              <a:avLst/>
              <a:gdLst/>
              <a:ahLst/>
              <a:cxnLst/>
              <a:rect l="l" t="t" r="r" b="b"/>
              <a:pathLst>
                <a:path w="39370" h="160019">
                  <a:moveTo>
                    <a:pt x="0" y="0"/>
                  </a:moveTo>
                  <a:lnTo>
                    <a:pt x="39166" y="159677"/>
                  </a:lnTo>
                </a:path>
              </a:pathLst>
            </a:custGeom>
            <a:ln w="19050">
              <a:solidFill>
                <a:srgbClr val="D7E05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7627179" y="947954"/>
              <a:ext cx="86360" cy="85090"/>
            </a:xfrm>
            <a:custGeom>
              <a:avLst/>
              <a:gdLst/>
              <a:ahLst/>
              <a:cxnLst/>
              <a:rect l="l" t="t" r="r" b="b"/>
              <a:pathLst>
                <a:path w="86359" h="85090">
                  <a:moveTo>
                    <a:pt x="86347" y="0"/>
                  </a:moveTo>
                  <a:lnTo>
                    <a:pt x="61328" y="84594"/>
                  </a:lnTo>
                  <a:lnTo>
                    <a:pt x="0" y="21170"/>
                  </a:lnTo>
                </a:path>
              </a:pathLst>
            </a:custGeom>
            <a:ln w="19050">
              <a:solidFill>
                <a:srgbClr val="D7E05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44529" y="3176627"/>
            <a:ext cx="10902942" cy="292539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471023">
              <a:spcBef>
                <a:spcPts val="133"/>
              </a:spcBef>
            </a:pPr>
            <a:r>
              <a:rPr sz="2133" b="1" spc="80" dirty="0">
                <a:latin typeface="Calibri"/>
                <a:cs typeface="Calibri"/>
              </a:rPr>
              <a:t>Number </a:t>
            </a:r>
            <a:r>
              <a:rPr sz="2133" b="1" spc="53" dirty="0">
                <a:latin typeface="Calibri"/>
                <a:cs typeface="Calibri"/>
              </a:rPr>
              <a:t>of </a:t>
            </a:r>
            <a:r>
              <a:rPr sz="2133" b="1" spc="73" dirty="0">
                <a:latin typeface="Calibri"/>
                <a:cs typeface="Calibri"/>
              </a:rPr>
              <a:t>bits </a:t>
            </a:r>
            <a:r>
              <a:rPr sz="2133" b="1" spc="47" dirty="0">
                <a:latin typeface="Calibri"/>
                <a:cs typeface="Calibri"/>
              </a:rPr>
              <a:t>in</a:t>
            </a:r>
            <a:r>
              <a:rPr sz="2133" b="1" spc="293" dirty="0">
                <a:latin typeface="Calibri"/>
                <a:cs typeface="Calibri"/>
              </a:rPr>
              <a:t> </a:t>
            </a:r>
            <a:r>
              <a:rPr sz="2133" b="1" spc="73" dirty="0">
                <a:latin typeface="Calibri"/>
                <a:cs typeface="Calibri"/>
              </a:rPr>
              <a:t>field</a:t>
            </a:r>
            <a:endParaRPr sz="2133" dirty="0">
              <a:latin typeface="Calibri"/>
              <a:cs typeface="Calibri"/>
            </a:endParaRPr>
          </a:p>
          <a:p>
            <a:pPr>
              <a:spcBef>
                <a:spcPts val="7"/>
              </a:spcBef>
            </a:pPr>
            <a:endParaRPr sz="1933" dirty="0">
              <a:latin typeface="Calibri"/>
              <a:cs typeface="Calibri"/>
            </a:endParaRPr>
          </a:p>
          <a:p>
            <a:pPr marL="425016" marR="508834" indent="-408930">
              <a:buClr>
                <a:srgbClr val="E3DDD2"/>
              </a:buClr>
              <a:buSzPct val="93181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2933" spc="-7" dirty="0">
                <a:latin typeface="Calibri"/>
                <a:cs typeface="Calibri"/>
              </a:rPr>
              <a:t>32-bit </a:t>
            </a:r>
            <a:r>
              <a:rPr sz="2933" spc="-13" dirty="0">
                <a:latin typeface="Calibri"/>
                <a:cs typeface="Calibri"/>
              </a:rPr>
              <a:t>instruction </a:t>
            </a:r>
            <a:r>
              <a:rPr sz="2933" spc="-20" dirty="0">
                <a:latin typeface="Calibri"/>
                <a:cs typeface="Calibri"/>
              </a:rPr>
              <a:t>word </a:t>
            </a:r>
            <a:r>
              <a:rPr sz="2933" spc="-7" dirty="0">
                <a:latin typeface="Calibri"/>
                <a:cs typeface="Calibri"/>
              </a:rPr>
              <a:t>divided </a:t>
            </a:r>
            <a:r>
              <a:rPr sz="2933" spc="-20" dirty="0">
                <a:latin typeface="Calibri"/>
                <a:cs typeface="Calibri"/>
              </a:rPr>
              <a:t>into </a:t>
            </a:r>
            <a:r>
              <a:rPr sz="2933" spc="-7" dirty="0">
                <a:latin typeface="Calibri"/>
                <a:cs typeface="Calibri"/>
              </a:rPr>
              <a:t>six fields </a:t>
            </a:r>
            <a:r>
              <a:rPr sz="2933" dirty="0">
                <a:latin typeface="Calibri"/>
                <a:cs typeface="Calibri"/>
              </a:rPr>
              <a:t>of  </a:t>
            </a:r>
            <a:r>
              <a:rPr sz="2933" spc="-7" dirty="0">
                <a:latin typeface="Calibri"/>
                <a:cs typeface="Calibri"/>
              </a:rPr>
              <a:t>varying </a:t>
            </a:r>
            <a:r>
              <a:rPr sz="2933" spc="-13" dirty="0">
                <a:latin typeface="Calibri"/>
                <a:cs typeface="Calibri"/>
              </a:rPr>
              <a:t>numbers </a:t>
            </a:r>
            <a:r>
              <a:rPr sz="2933" dirty="0">
                <a:latin typeface="Calibri"/>
                <a:cs typeface="Calibri"/>
              </a:rPr>
              <a:t>of </a:t>
            </a:r>
            <a:r>
              <a:rPr sz="2933" spc="-7" dirty="0">
                <a:latin typeface="Calibri"/>
                <a:cs typeface="Calibri"/>
              </a:rPr>
              <a:t>bits each: 7+5+5+3+5+7 </a:t>
            </a:r>
            <a:r>
              <a:rPr sz="2933" dirty="0">
                <a:latin typeface="Calibri"/>
                <a:cs typeface="Calibri"/>
              </a:rPr>
              <a:t>=</a:t>
            </a:r>
            <a:r>
              <a:rPr sz="2933" spc="-40" dirty="0">
                <a:latin typeface="Calibri"/>
                <a:cs typeface="Calibri"/>
              </a:rPr>
              <a:t> </a:t>
            </a:r>
            <a:r>
              <a:rPr sz="2933" spc="-7" dirty="0">
                <a:latin typeface="Calibri"/>
                <a:cs typeface="Calibri"/>
              </a:rPr>
              <a:t>32</a:t>
            </a:r>
            <a:endParaRPr sz="2933" dirty="0">
              <a:latin typeface="Calibri"/>
              <a:cs typeface="Calibri"/>
            </a:endParaRPr>
          </a:p>
          <a:p>
            <a:pPr marL="425016" indent="-408930">
              <a:spcBef>
                <a:spcPts val="800"/>
              </a:spcBef>
              <a:buClr>
                <a:srgbClr val="E3DDD2"/>
              </a:buClr>
              <a:buSzPct val="93181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2933" spc="-13" dirty="0">
                <a:latin typeface="Calibri"/>
                <a:cs typeface="Calibri"/>
              </a:rPr>
              <a:t>Examples</a:t>
            </a:r>
            <a:endParaRPr sz="2933" dirty="0">
              <a:latin typeface="Calibri"/>
              <a:cs typeface="Calibri"/>
            </a:endParaRPr>
          </a:p>
          <a:p>
            <a:pPr marL="816166" lvl="1" indent="-341197">
              <a:spcBef>
                <a:spcPts val="500"/>
              </a:spcBef>
              <a:buSzPct val="88235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267" b="1" spc="-7" dirty="0">
                <a:solidFill>
                  <a:srgbClr val="F9A939"/>
                </a:solidFill>
                <a:latin typeface="Courier New"/>
                <a:cs typeface="Courier New"/>
              </a:rPr>
              <a:t>opcode</a:t>
            </a:r>
            <a:r>
              <a:rPr sz="2267" b="1" spc="-645" dirty="0">
                <a:solidFill>
                  <a:srgbClr val="F9A939"/>
                </a:solidFill>
                <a:latin typeface="Courier New"/>
                <a:cs typeface="Courier New"/>
              </a:rPr>
              <a:t> </a:t>
            </a:r>
            <a:r>
              <a:rPr sz="2267" spc="-7" dirty="0">
                <a:latin typeface="Calibri"/>
                <a:cs typeface="Calibri"/>
              </a:rPr>
              <a:t>is a 7-bit field </a:t>
            </a:r>
            <a:r>
              <a:rPr sz="2267" spc="-13" dirty="0">
                <a:latin typeface="Calibri"/>
                <a:cs typeface="Calibri"/>
              </a:rPr>
              <a:t>that </a:t>
            </a:r>
            <a:r>
              <a:rPr sz="2267" spc="-7" dirty="0">
                <a:latin typeface="Calibri"/>
                <a:cs typeface="Calibri"/>
              </a:rPr>
              <a:t>lives in bits </a:t>
            </a:r>
            <a:r>
              <a:rPr sz="2267" dirty="0">
                <a:latin typeface="Calibri"/>
                <a:cs typeface="Calibri"/>
              </a:rPr>
              <a:t>6-0 </a:t>
            </a:r>
            <a:r>
              <a:rPr sz="2267" spc="-7" dirty="0">
                <a:latin typeface="Calibri"/>
                <a:cs typeface="Calibri"/>
              </a:rPr>
              <a:t>of the instruction</a:t>
            </a:r>
            <a:endParaRPr sz="2267" dirty="0">
              <a:latin typeface="Calibri"/>
              <a:cs typeface="Calibri"/>
            </a:endParaRPr>
          </a:p>
          <a:p>
            <a:pPr marL="816166" lvl="1" indent="-341197">
              <a:spcBef>
                <a:spcPts val="545"/>
              </a:spcBef>
              <a:buSzPct val="88235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267" b="1" spc="-7" dirty="0">
                <a:solidFill>
                  <a:srgbClr val="F9A939"/>
                </a:solidFill>
                <a:latin typeface="Courier New"/>
                <a:cs typeface="Courier New"/>
              </a:rPr>
              <a:t>rs2</a:t>
            </a:r>
            <a:r>
              <a:rPr sz="2267" b="1" spc="-645" dirty="0">
                <a:solidFill>
                  <a:srgbClr val="F9A939"/>
                </a:solidFill>
                <a:latin typeface="Courier New"/>
                <a:cs typeface="Courier New"/>
              </a:rPr>
              <a:t> </a:t>
            </a:r>
            <a:r>
              <a:rPr sz="2267" spc="-7" dirty="0">
                <a:latin typeface="Calibri"/>
                <a:cs typeface="Calibri"/>
              </a:rPr>
              <a:t>is a 5-bit field </a:t>
            </a:r>
            <a:r>
              <a:rPr sz="2267" spc="-13" dirty="0">
                <a:latin typeface="Calibri"/>
                <a:cs typeface="Calibri"/>
              </a:rPr>
              <a:t>that </a:t>
            </a:r>
            <a:r>
              <a:rPr sz="2267" spc="-7" dirty="0">
                <a:latin typeface="Calibri"/>
                <a:cs typeface="Calibri"/>
              </a:rPr>
              <a:t>lives in bits 24-20 of the instruction</a:t>
            </a:r>
            <a:endParaRPr sz="2267" dirty="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452155" y="2791027"/>
            <a:ext cx="143933" cy="332739"/>
            <a:chOff x="8126836" y="1902524"/>
            <a:chExt cx="107950" cy="249554"/>
          </a:xfrm>
        </p:grpSpPr>
        <p:sp>
          <p:nvSpPr>
            <p:cNvPr id="11" name="object 11"/>
            <p:cNvSpPr/>
            <p:nvPr/>
          </p:nvSpPr>
          <p:spPr>
            <a:xfrm>
              <a:off x="8179688" y="1912053"/>
              <a:ext cx="1905" cy="230504"/>
            </a:xfrm>
            <a:custGeom>
              <a:avLst/>
              <a:gdLst/>
              <a:ahLst/>
              <a:cxnLst/>
              <a:rect l="l" t="t" r="r" b="b"/>
              <a:pathLst>
                <a:path w="1904" h="230505">
                  <a:moveTo>
                    <a:pt x="0" y="229920"/>
                  </a:moveTo>
                  <a:lnTo>
                    <a:pt x="1676" y="0"/>
                  </a:lnTo>
                </a:path>
              </a:pathLst>
            </a:custGeom>
            <a:ln w="19050">
              <a:solidFill>
                <a:srgbClr val="D7E05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8136361" y="1912049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76517"/>
                  </a:moveTo>
                  <a:lnTo>
                    <a:pt x="45008" y="0"/>
                  </a:lnTo>
                  <a:lnTo>
                    <a:pt x="0" y="75869"/>
                  </a:lnTo>
                </a:path>
              </a:pathLst>
            </a:custGeom>
            <a:ln w="19050">
              <a:solidFill>
                <a:srgbClr val="D7E05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123341" y="2436294"/>
            <a:ext cx="1933787" cy="606212"/>
            <a:chOff x="6380226" y="1636474"/>
            <a:chExt cx="1450340" cy="454659"/>
          </a:xfrm>
        </p:grpSpPr>
        <p:sp>
          <p:nvSpPr>
            <p:cNvPr id="14" name="object 14"/>
            <p:cNvSpPr/>
            <p:nvPr/>
          </p:nvSpPr>
          <p:spPr>
            <a:xfrm>
              <a:off x="6389751" y="1667539"/>
              <a:ext cx="1431290" cy="414020"/>
            </a:xfrm>
            <a:custGeom>
              <a:avLst/>
              <a:gdLst/>
              <a:ahLst/>
              <a:cxnLst/>
              <a:rect l="l" t="t" r="r" b="b"/>
              <a:pathLst>
                <a:path w="1431290" h="414019">
                  <a:moveTo>
                    <a:pt x="0" y="413626"/>
                  </a:moveTo>
                  <a:lnTo>
                    <a:pt x="1430832" y="0"/>
                  </a:lnTo>
                </a:path>
              </a:pathLst>
            </a:custGeom>
            <a:ln w="19050">
              <a:solidFill>
                <a:srgbClr val="D7E05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735036" y="164599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24688" y="85407"/>
                  </a:moveTo>
                  <a:lnTo>
                    <a:pt x="85547" y="21539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D7E05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57214" y="2389248"/>
            <a:ext cx="176107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7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21377" y="2389248"/>
            <a:ext cx="176107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5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72148" y="2251588"/>
            <a:ext cx="1723813" cy="925039"/>
          </a:xfrm>
          <a:prstGeom prst="rect">
            <a:avLst/>
          </a:prstGeom>
        </p:spPr>
        <p:txBody>
          <a:bodyPr vert="horz" wrap="square" lIns="0" tIns="154093" rIns="0" bIns="0" rtlCol="0">
            <a:spAutoFit/>
          </a:bodyPr>
          <a:lstStyle/>
          <a:p>
            <a:pPr marL="16933">
              <a:spcBef>
                <a:spcPts val="1213"/>
              </a:spcBef>
              <a:tabLst>
                <a:tab pos="1365639" algn="l"/>
              </a:tabLst>
            </a:pPr>
            <a:r>
              <a:rPr sz="1867" b="1" spc="-7" dirty="0">
                <a:latin typeface="Courier New"/>
                <a:cs typeface="Courier New"/>
              </a:rPr>
              <a:t>5	3</a:t>
            </a:r>
            <a:endParaRPr sz="1867" dirty="0">
              <a:latin typeface="Courier New"/>
              <a:cs typeface="Courier New"/>
            </a:endParaRPr>
          </a:p>
          <a:p>
            <a:pPr marL="18626">
              <a:spcBef>
                <a:spcPts val="1247"/>
              </a:spcBef>
            </a:pPr>
            <a:r>
              <a:rPr sz="2133" b="1" spc="113" dirty="0">
                <a:latin typeface="Calibri"/>
                <a:cs typeface="Calibri"/>
              </a:rPr>
              <a:t>Name </a:t>
            </a:r>
            <a:r>
              <a:rPr sz="2133" b="1" spc="53" dirty="0">
                <a:latin typeface="Calibri"/>
                <a:cs typeface="Calibri"/>
              </a:rPr>
              <a:t>of</a:t>
            </a:r>
            <a:r>
              <a:rPr sz="2133" b="1" spc="93" dirty="0">
                <a:latin typeface="Calibri"/>
                <a:cs typeface="Calibri"/>
              </a:rPr>
              <a:t> </a:t>
            </a:r>
            <a:r>
              <a:rPr sz="2133" b="1" spc="73" dirty="0">
                <a:latin typeface="Calibri"/>
                <a:cs typeface="Calibri"/>
              </a:rPr>
              <a:t>field</a:t>
            </a:r>
            <a:endParaRPr sz="2133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4529" y="1677171"/>
            <a:ext cx="319193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31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95298" y="1677171"/>
            <a:ext cx="648545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25</a:t>
            </a:r>
            <a:r>
              <a:rPr sz="1867" b="1" spc="-853" dirty="0">
                <a:latin typeface="Courier New"/>
                <a:cs typeface="Courier New"/>
              </a:rPr>
              <a:t> </a:t>
            </a:r>
            <a:r>
              <a:rPr sz="1867" b="1" spc="-7" dirty="0">
                <a:latin typeface="Courier New"/>
                <a:cs typeface="Courier New"/>
              </a:rPr>
              <a:t>24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46068" y="1677171"/>
            <a:ext cx="657012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20</a:t>
            </a:r>
            <a:r>
              <a:rPr sz="1867" b="1" spc="-787" dirty="0">
                <a:latin typeface="Courier New"/>
                <a:cs typeface="Courier New"/>
              </a:rPr>
              <a:t> </a:t>
            </a:r>
            <a:r>
              <a:rPr sz="1867" b="1" spc="-7" dirty="0">
                <a:latin typeface="Courier New"/>
                <a:cs typeface="Courier New"/>
              </a:rPr>
              <a:t>19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63222" y="1677171"/>
            <a:ext cx="619760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1</a:t>
            </a:r>
            <a:r>
              <a:rPr sz="1867" b="1" spc="120" dirty="0">
                <a:latin typeface="Courier New"/>
                <a:cs typeface="Courier New"/>
              </a:rPr>
              <a:t>5</a:t>
            </a:r>
            <a:r>
              <a:rPr sz="1867" b="1" spc="-7" dirty="0">
                <a:latin typeface="Courier New"/>
                <a:cs typeface="Courier New"/>
              </a:rPr>
              <a:t>14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69860" y="1677171"/>
            <a:ext cx="635000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12</a:t>
            </a:r>
            <a:r>
              <a:rPr sz="1867" b="1" spc="-947" dirty="0">
                <a:latin typeface="Courier New"/>
                <a:cs typeface="Courier New"/>
              </a:rPr>
              <a:t> </a:t>
            </a:r>
            <a:r>
              <a:rPr sz="1867" b="1" spc="-7" dirty="0">
                <a:latin typeface="Courier New"/>
                <a:cs typeface="Courier New"/>
              </a:rPr>
              <a:t>11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15944" y="1159425"/>
            <a:ext cx="2411307" cy="156367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53" dirty="0">
                <a:latin typeface="Calibri"/>
                <a:cs typeface="Calibri"/>
              </a:rPr>
              <a:t>Field’s </a:t>
            </a:r>
            <a:r>
              <a:rPr sz="2133" b="1" spc="60" dirty="0">
                <a:latin typeface="Calibri"/>
                <a:cs typeface="Calibri"/>
              </a:rPr>
              <a:t>bit</a:t>
            </a:r>
            <a:r>
              <a:rPr sz="2133" b="1" spc="152" dirty="0">
                <a:latin typeface="Calibri"/>
                <a:cs typeface="Calibri"/>
              </a:rPr>
              <a:t> </a:t>
            </a:r>
            <a:r>
              <a:rPr sz="2133" b="1" spc="73" dirty="0">
                <a:latin typeface="Calibri"/>
                <a:cs typeface="Calibri"/>
              </a:rPr>
              <a:t>positions</a:t>
            </a:r>
            <a:endParaRPr sz="2133">
              <a:latin typeface="Calibri"/>
              <a:cs typeface="Calibri"/>
            </a:endParaRPr>
          </a:p>
          <a:p>
            <a:pPr marR="240447" algn="ctr">
              <a:spcBef>
                <a:spcPts val="1513"/>
              </a:spcBef>
            </a:pPr>
            <a:r>
              <a:rPr sz="1867" b="1" spc="40" dirty="0">
                <a:latin typeface="Courier New"/>
                <a:cs typeface="Courier New"/>
              </a:rPr>
              <a:t>76</a:t>
            </a:r>
            <a:endParaRPr sz="1867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2933">
              <a:latin typeface="Courier New"/>
              <a:cs typeface="Courier New"/>
            </a:endParaRPr>
          </a:p>
          <a:p>
            <a:pPr marR="246374" algn="ctr">
              <a:tabLst>
                <a:tab pos="1462157" algn="l"/>
              </a:tabLst>
            </a:pPr>
            <a:r>
              <a:rPr sz="1867" b="1" spc="-7" dirty="0">
                <a:latin typeface="Courier New"/>
                <a:cs typeface="Courier New"/>
              </a:rPr>
              <a:t>5	7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96564" y="1677171"/>
            <a:ext cx="176107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0</a:t>
            </a:r>
            <a:endParaRPr sz="1867">
              <a:latin typeface="Courier New"/>
              <a:cs typeface="Courier New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1156"/>
              </p:ext>
            </p:extLst>
          </p:nvPr>
        </p:nvGraphicFramePr>
        <p:xfrm>
          <a:off x="660309" y="2009977"/>
          <a:ext cx="8685955" cy="349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9503">
                <a:tc>
                  <a:txBody>
                    <a:bodyPr/>
                    <a:lstStyle/>
                    <a:p>
                      <a:pPr marL="225425">
                        <a:lnSpc>
                          <a:spcPts val="1855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funct7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ts val="1900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ts val="1855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ts val="1855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funct3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55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855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opcode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EA9A8008-C049-4FBC-95F5-FCFBAC8F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6E04-8799-488A-B9B6-69432CBD1D34}" type="datetime1">
              <a:rPr lang="en-US" smtClean="0"/>
              <a:t>4/20/2021</a:t>
            </a:fld>
            <a:endParaRPr lang="en-US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2418F158-C500-4B71-8258-6D8B00A7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9766" y="2504059"/>
            <a:ext cx="10791800" cy="3555782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458882">
              <a:spcBef>
                <a:spcPts val="800"/>
              </a:spcBef>
            </a:pPr>
            <a:r>
              <a:rPr sz="2667" b="1" spc="-13" dirty="0">
                <a:latin typeface="Calibri"/>
                <a:cs typeface="Calibri"/>
              </a:rPr>
              <a:t>opcode</a:t>
            </a:r>
            <a:r>
              <a:rPr sz="2667" spc="-7" dirty="0">
                <a:latin typeface="Calibri"/>
                <a:cs typeface="Calibri"/>
              </a:rPr>
              <a:t>: partially specifies </a:t>
            </a:r>
            <a:r>
              <a:rPr sz="2667" spc="-13" dirty="0">
                <a:latin typeface="Calibri"/>
                <a:cs typeface="Calibri"/>
              </a:rPr>
              <a:t>what </a:t>
            </a:r>
            <a:r>
              <a:rPr sz="2667" spc="-7" dirty="0">
                <a:latin typeface="Calibri"/>
                <a:cs typeface="Calibri"/>
              </a:rPr>
              <a:t>instruction it</a:t>
            </a:r>
            <a:r>
              <a:rPr sz="2667" spc="14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is</a:t>
            </a:r>
            <a:endParaRPr sz="2667" dirty="0">
              <a:latin typeface="Calibri"/>
              <a:cs typeface="Calibri"/>
            </a:endParaRPr>
          </a:p>
          <a:p>
            <a:pPr marL="850032" marR="406390" indent="-341197">
              <a:lnSpc>
                <a:spcPct val="103299"/>
              </a:lnSpc>
              <a:spcBef>
                <a:spcPts val="507"/>
              </a:spcBef>
              <a:buSzPct val="88888"/>
              <a:buFont typeface="Wingdings"/>
              <a:buChar char=""/>
              <a:tabLst>
                <a:tab pos="850032" algn="l"/>
                <a:tab pos="850879" algn="l"/>
              </a:tabLst>
            </a:pPr>
            <a:r>
              <a:rPr sz="2400" spc="-13" dirty="0">
                <a:latin typeface="Calibri"/>
                <a:cs typeface="Calibri"/>
              </a:rPr>
              <a:t>Note: </a:t>
            </a:r>
            <a:r>
              <a:rPr sz="2400" spc="-7" dirty="0">
                <a:latin typeface="Calibri"/>
                <a:cs typeface="Calibri"/>
              </a:rPr>
              <a:t>This field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7" dirty="0">
                <a:latin typeface="Calibri"/>
                <a:cs typeface="Calibri"/>
              </a:rPr>
              <a:t>equal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b="1" spc="-7" dirty="0">
                <a:latin typeface="Courier New"/>
                <a:cs typeface="Courier New"/>
              </a:rPr>
              <a:t>0110011</a:t>
            </a:r>
            <a:r>
              <a:rPr sz="2600" spc="-9" baseline="-21367" dirty="0">
                <a:latin typeface="Courier New"/>
                <a:cs typeface="Courier New"/>
              </a:rPr>
              <a:t>two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2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R-Format  </a:t>
            </a:r>
            <a:r>
              <a:rPr sz="2400" spc="-20" dirty="0">
                <a:latin typeface="Calibri"/>
                <a:cs typeface="Calibri"/>
              </a:rPr>
              <a:t>register-register </a:t>
            </a:r>
            <a:r>
              <a:rPr sz="2400" spc="-7" dirty="0">
                <a:latin typeface="Calibri"/>
                <a:cs typeface="Calibri"/>
              </a:rPr>
              <a:t>arithmetic</a:t>
            </a:r>
            <a:r>
              <a:rPr sz="2400" spc="27" dirty="0">
                <a:latin typeface="Calibri"/>
                <a:cs typeface="Calibri"/>
              </a:rPr>
              <a:t> </a:t>
            </a:r>
            <a:r>
              <a:rPr sz="2400" spc="-7" dirty="0">
                <a:latin typeface="Calibri"/>
                <a:cs typeface="Calibri"/>
              </a:rPr>
              <a:t>instructions</a:t>
            </a:r>
            <a:endParaRPr sz="2400" dirty="0">
              <a:latin typeface="Calibri"/>
              <a:cs typeface="Calibri"/>
            </a:endParaRPr>
          </a:p>
          <a:p>
            <a:pPr marL="458882" marR="74505">
              <a:lnSpc>
                <a:spcPct val="103200"/>
              </a:lnSpc>
              <a:spcBef>
                <a:spcPts val="573"/>
              </a:spcBef>
            </a:pPr>
            <a:r>
              <a:rPr sz="2667" b="1" spc="-7" dirty="0">
                <a:latin typeface="Courier New"/>
                <a:cs typeface="Courier New"/>
              </a:rPr>
              <a:t>funct7+funct3</a:t>
            </a:r>
            <a:r>
              <a:rPr sz="2667" spc="-7" dirty="0">
                <a:latin typeface="Calibri"/>
                <a:cs typeface="Calibri"/>
              </a:rPr>
              <a:t>: combined with </a:t>
            </a:r>
            <a:r>
              <a:rPr sz="2667" b="1" spc="-7" dirty="0">
                <a:latin typeface="Courier New"/>
                <a:cs typeface="Courier New"/>
              </a:rPr>
              <a:t>opcode</a:t>
            </a:r>
            <a:r>
              <a:rPr sz="2667" spc="-7" dirty="0">
                <a:latin typeface="Calibri"/>
                <a:cs typeface="Calibri"/>
              </a:rPr>
              <a:t>, these </a:t>
            </a:r>
            <a:r>
              <a:rPr sz="2667" spc="-13" dirty="0">
                <a:latin typeface="Calibri"/>
                <a:cs typeface="Calibri"/>
              </a:rPr>
              <a:t>two  </a:t>
            </a:r>
            <a:r>
              <a:rPr sz="2667" spc="-7" dirty="0">
                <a:latin typeface="Calibri"/>
                <a:cs typeface="Calibri"/>
              </a:rPr>
              <a:t>fields describe </a:t>
            </a:r>
            <a:r>
              <a:rPr sz="2667" spc="-13" dirty="0">
                <a:latin typeface="Calibri"/>
                <a:cs typeface="Calibri"/>
              </a:rPr>
              <a:t>what operation </a:t>
            </a:r>
            <a:r>
              <a:rPr sz="2667" spc="-20" dirty="0">
                <a:latin typeface="Calibri"/>
                <a:cs typeface="Calibri"/>
              </a:rPr>
              <a:t>to</a:t>
            </a:r>
            <a:r>
              <a:rPr sz="2667" spc="80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perform</a:t>
            </a:r>
            <a:endParaRPr sz="2667" dirty="0">
              <a:latin typeface="Calibri"/>
              <a:cs typeface="Calibri"/>
            </a:endParaRPr>
          </a:p>
          <a:p>
            <a:pPr marL="458882" marR="170176" indent="-408930" algn="just">
              <a:spcBef>
                <a:spcPts val="800"/>
              </a:spcBef>
              <a:buClr>
                <a:srgbClr val="E3DDD2"/>
              </a:buClr>
              <a:buSzPct val="95000"/>
              <a:buFont typeface="Wingdings"/>
              <a:buChar char=""/>
              <a:tabLst>
                <a:tab pos="459729" algn="l"/>
              </a:tabLst>
            </a:pPr>
            <a:r>
              <a:rPr sz="2667" b="1" spc="-13" dirty="0">
                <a:latin typeface="Calibri"/>
                <a:cs typeface="Calibri"/>
              </a:rPr>
              <a:t>Question: </a:t>
            </a:r>
            <a:r>
              <a:rPr sz="2667" b="1" spc="-80" dirty="0">
                <a:latin typeface="Calibri"/>
                <a:cs typeface="Calibri"/>
              </a:rPr>
              <a:t>You </a:t>
            </a:r>
            <a:r>
              <a:rPr sz="2667" b="1" spc="-20" dirty="0">
                <a:latin typeface="Calibri"/>
                <a:cs typeface="Calibri"/>
              </a:rPr>
              <a:t>have </a:t>
            </a:r>
            <a:r>
              <a:rPr sz="2667" b="1" spc="-7" dirty="0">
                <a:latin typeface="Calibri"/>
                <a:cs typeface="Calibri"/>
              </a:rPr>
              <a:t>been </a:t>
            </a:r>
            <a:r>
              <a:rPr sz="2667" b="1" spc="-13" dirty="0">
                <a:latin typeface="Calibri"/>
                <a:cs typeface="Calibri"/>
              </a:rPr>
              <a:t>professing </a:t>
            </a:r>
            <a:r>
              <a:rPr sz="2667" b="1" spc="-20" dirty="0">
                <a:latin typeface="Calibri"/>
                <a:cs typeface="Calibri"/>
              </a:rPr>
              <a:t>simplicity, </a:t>
            </a:r>
            <a:r>
              <a:rPr sz="2667" b="1" spc="-7" dirty="0">
                <a:latin typeface="Calibri"/>
                <a:cs typeface="Calibri"/>
              </a:rPr>
              <a:t>so </a:t>
            </a:r>
            <a:r>
              <a:rPr sz="2667" b="1" spc="-20" dirty="0">
                <a:latin typeface="Calibri"/>
                <a:cs typeface="Calibri"/>
              </a:rPr>
              <a:t>why  </a:t>
            </a:r>
            <a:r>
              <a:rPr sz="2667" b="1" spc="-13" dirty="0">
                <a:latin typeface="Calibri"/>
                <a:cs typeface="Calibri"/>
              </a:rPr>
              <a:t>aren’t</a:t>
            </a:r>
            <a:r>
              <a:rPr sz="2667" b="1" spc="13" dirty="0">
                <a:latin typeface="Calibri"/>
                <a:cs typeface="Calibri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opcode</a:t>
            </a:r>
            <a:r>
              <a:rPr sz="2667" b="1" spc="-1000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alibri"/>
                <a:cs typeface="Calibri"/>
              </a:rPr>
              <a:t>and</a:t>
            </a:r>
            <a:r>
              <a:rPr sz="2667" b="1" spc="7" dirty="0">
                <a:latin typeface="Calibri"/>
                <a:cs typeface="Calibri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funct7</a:t>
            </a:r>
            <a:r>
              <a:rPr sz="2667" b="1" spc="-1000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alibri"/>
                <a:cs typeface="Calibri"/>
              </a:rPr>
              <a:t>and</a:t>
            </a:r>
            <a:r>
              <a:rPr sz="2667" b="1" spc="13" dirty="0">
                <a:latin typeface="Calibri"/>
                <a:cs typeface="Calibri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funct3</a:t>
            </a:r>
            <a:r>
              <a:rPr sz="2667" b="1" spc="-1000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alibri"/>
                <a:cs typeface="Calibri"/>
              </a:rPr>
              <a:t>a</a:t>
            </a:r>
            <a:r>
              <a:rPr sz="2667" b="1" spc="7" dirty="0">
                <a:latin typeface="Calibri"/>
                <a:cs typeface="Calibri"/>
              </a:rPr>
              <a:t> </a:t>
            </a:r>
            <a:r>
              <a:rPr sz="2667" b="1" spc="-7" dirty="0">
                <a:latin typeface="Calibri"/>
                <a:cs typeface="Calibri"/>
              </a:rPr>
              <a:t>single</a:t>
            </a:r>
            <a:r>
              <a:rPr sz="2667" b="1" dirty="0">
                <a:latin typeface="Calibri"/>
                <a:cs typeface="Calibri"/>
              </a:rPr>
              <a:t> </a:t>
            </a:r>
            <a:r>
              <a:rPr sz="2667" b="1" spc="-7" dirty="0">
                <a:latin typeface="Calibri"/>
                <a:cs typeface="Calibri"/>
              </a:rPr>
              <a:t>17-  bit</a:t>
            </a:r>
            <a:r>
              <a:rPr sz="2667" b="1" spc="-27" dirty="0">
                <a:latin typeface="Calibri"/>
                <a:cs typeface="Calibri"/>
              </a:rPr>
              <a:t> </a:t>
            </a:r>
            <a:r>
              <a:rPr sz="2667" b="1" spc="-7" dirty="0">
                <a:latin typeface="Calibri"/>
                <a:cs typeface="Calibri"/>
              </a:rPr>
              <a:t>field?</a:t>
            </a:r>
            <a:endParaRPr sz="2667" dirty="0">
              <a:latin typeface="Calibri"/>
              <a:cs typeface="Calibri"/>
            </a:endParaRPr>
          </a:p>
          <a:p>
            <a:pPr marL="850032" lvl="1" indent="-341197">
              <a:spcBef>
                <a:spcPts val="527"/>
              </a:spcBef>
              <a:buSzPct val="90000"/>
              <a:buFont typeface="Wingdings"/>
              <a:buChar char=""/>
              <a:tabLst>
                <a:tab pos="850032" algn="l"/>
                <a:tab pos="850879" algn="l"/>
              </a:tabLst>
            </a:pPr>
            <a:r>
              <a:rPr sz="2000" b="1" spc="-20" dirty="0">
                <a:latin typeface="Calibri"/>
                <a:cs typeface="Calibri"/>
              </a:rPr>
              <a:t>We’ll </a:t>
            </a:r>
            <a:r>
              <a:rPr sz="2000" b="1" spc="-7" dirty="0">
                <a:latin typeface="Calibri"/>
                <a:cs typeface="Calibri"/>
              </a:rPr>
              <a:t>answer this</a:t>
            </a:r>
            <a:r>
              <a:rPr sz="2000" b="1" spc="-27" dirty="0">
                <a:latin typeface="Calibri"/>
                <a:cs typeface="Calibri"/>
              </a:rPr>
              <a:t> </a:t>
            </a:r>
            <a:r>
              <a:rPr sz="2000" b="1" spc="-13" dirty="0">
                <a:latin typeface="Calibri"/>
                <a:cs typeface="Calibri"/>
              </a:rPr>
              <a:t>later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3608" y="388917"/>
            <a:ext cx="9155853" cy="67289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4267" b="1" spc="-73" dirty="0"/>
              <a:t>R-Format </a:t>
            </a:r>
            <a:r>
              <a:rPr sz="4267" b="1" spc="-33" dirty="0"/>
              <a:t>Instructions </a:t>
            </a:r>
            <a:r>
              <a:rPr sz="4267" b="1" spc="-13" dirty="0"/>
              <a:t>opcode/funct</a:t>
            </a:r>
            <a:r>
              <a:rPr sz="4267" b="1" spc="-160" dirty="0"/>
              <a:t> </a:t>
            </a:r>
            <a:r>
              <a:rPr sz="4267" b="1" spc="-27" dirty="0"/>
              <a:t>Fields</a:t>
            </a:r>
            <a:endParaRPr sz="4267" b="1" dirty="0"/>
          </a:p>
        </p:txBody>
      </p:sp>
      <p:sp>
        <p:nvSpPr>
          <p:cNvPr id="4" name="object 4"/>
          <p:cNvSpPr txBox="1"/>
          <p:nvPr/>
        </p:nvSpPr>
        <p:spPr>
          <a:xfrm>
            <a:off x="8976335" y="2127622"/>
            <a:ext cx="19727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dirty="0">
                <a:latin typeface="Courier New"/>
                <a:cs typeface="Courier New"/>
              </a:rPr>
              <a:t>7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4700" y="1441375"/>
            <a:ext cx="7316893" cy="1062684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algn="ctr">
              <a:spcBef>
                <a:spcPts val="127"/>
              </a:spcBef>
              <a:tabLst>
                <a:tab pos="1350400" algn="l"/>
                <a:tab pos="2700799" algn="l"/>
                <a:tab pos="4018180" algn="l"/>
                <a:tab pos="5424458" algn="l"/>
                <a:tab pos="6985672" algn="l"/>
              </a:tabLst>
            </a:pPr>
            <a:r>
              <a:rPr sz="1867" b="1" spc="-7" dirty="0">
                <a:latin typeface="Courier New"/>
                <a:cs typeface="Courier New"/>
              </a:rPr>
              <a:t>31	25</a:t>
            </a:r>
            <a:r>
              <a:rPr sz="1867" b="1" spc="-767" dirty="0">
                <a:latin typeface="Courier New"/>
                <a:cs typeface="Courier New"/>
              </a:rPr>
              <a:t> </a:t>
            </a:r>
            <a:r>
              <a:rPr sz="1867" b="1" spc="-7" dirty="0">
                <a:latin typeface="Courier New"/>
                <a:cs typeface="Courier New"/>
              </a:rPr>
              <a:t>24	20</a:t>
            </a:r>
            <a:r>
              <a:rPr sz="1867" b="1" spc="-693" dirty="0">
                <a:latin typeface="Courier New"/>
                <a:cs typeface="Courier New"/>
              </a:rPr>
              <a:t> </a:t>
            </a:r>
            <a:r>
              <a:rPr sz="1867" b="1" spc="-7" dirty="0">
                <a:latin typeface="Courier New"/>
                <a:cs typeface="Courier New"/>
              </a:rPr>
              <a:t>19	</a:t>
            </a:r>
            <a:r>
              <a:rPr sz="1867" b="1" spc="27" dirty="0">
                <a:latin typeface="Courier New"/>
                <a:cs typeface="Courier New"/>
              </a:rPr>
              <a:t>1514	</a:t>
            </a:r>
            <a:r>
              <a:rPr sz="1867" b="1" spc="-7" dirty="0">
                <a:latin typeface="Courier New"/>
                <a:cs typeface="Courier New"/>
              </a:rPr>
              <a:t>12</a:t>
            </a:r>
            <a:r>
              <a:rPr sz="1867" b="1" spc="-867" dirty="0">
                <a:latin typeface="Courier New"/>
                <a:cs typeface="Courier New"/>
              </a:rPr>
              <a:t> </a:t>
            </a:r>
            <a:r>
              <a:rPr sz="1867" b="1" spc="-7" dirty="0">
                <a:latin typeface="Courier New"/>
                <a:cs typeface="Courier New"/>
              </a:rPr>
              <a:t>11	</a:t>
            </a:r>
            <a:r>
              <a:rPr sz="1867" b="1" spc="40" dirty="0">
                <a:latin typeface="Courier New"/>
                <a:cs typeface="Courier New"/>
              </a:rPr>
              <a:t>76</a:t>
            </a:r>
            <a:endParaRPr sz="1867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800">
              <a:latin typeface="Courier New"/>
              <a:cs typeface="Courier New"/>
            </a:endParaRPr>
          </a:p>
          <a:p>
            <a:pPr marL="1693" algn="ctr">
              <a:tabLst>
                <a:tab pos="1465543" algn="l"/>
                <a:tab pos="2816790" algn="l"/>
                <a:tab pos="4165496" algn="l"/>
                <a:tab pos="5518434" algn="l"/>
              </a:tabLst>
            </a:pPr>
            <a:r>
              <a:rPr sz="2133" b="1" dirty="0">
                <a:latin typeface="Courier New"/>
                <a:cs typeface="Courier New"/>
              </a:rPr>
              <a:t>7	5	5	3	5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46735" y="1441375"/>
            <a:ext cx="176107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0</a:t>
            </a:r>
            <a:endParaRPr sz="1867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970677"/>
              </p:ext>
            </p:extLst>
          </p:nvPr>
        </p:nvGraphicFramePr>
        <p:xfrm>
          <a:off x="1210149" y="1752508"/>
          <a:ext cx="8685955" cy="349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9503">
                <a:tc>
                  <a:txBody>
                    <a:bodyPr/>
                    <a:lstStyle/>
                    <a:p>
                      <a:pPr marL="220345">
                        <a:lnSpc>
                          <a:spcPts val="1789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funct7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38100">
                      <a:solidFill>
                        <a:srgbClr val="E3DDD2"/>
                      </a:solidFill>
                      <a:prstDash val="solid"/>
                    </a:lnT>
                    <a:lnB w="38100">
                      <a:solidFill>
                        <a:srgbClr val="E3DD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ts val="1835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38100">
                      <a:solidFill>
                        <a:srgbClr val="E3DDD2"/>
                      </a:solidFill>
                      <a:prstDash val="solid"/>
                    </a:lnT>
                    <a:lnB w="38100">
                      <a:solidFill>
                        <a:srgbClr val="E3DD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845">
                        <a:lnSpc>
                          <a:spcPts val="1789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38100">
                      <a:solidFill>
                        <a:srgbClr val="E3DDD2"/>
                      </a:solidFill>
                      <a:prstDash val="solid"/>
                    </a:lnT>
                    <a:lnB w="38100">
                      <a:solidFill>
                        <a:srgbClr val="E3DD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1789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funct3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38100">
                      <a:solidFill>
                        <a:srgbClr val="E3DDD2"/>
                      </a:solidFill>
                      <a:prstDash val="solid"/>
                    </a:lnT>
                    <a:lnB w="38100">
                      <a:solidFill>
                        <a:srgbClr val="E3DD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ts val="1789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38100">
                      <a:solidFill>
                        <a:srgbClr val="E3DDD2"/>
                      </a:solidFill>
                      <a:prstDash val="solid"/>
                    </a:lnT>
                    <a:lnB w="38100">
                      <a:solidFill>
                        <a:srgbClr val="E3DD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789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opcode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38100">
                      <a:solidFill>
                        <a:srgbClr val="E3DDD2"/>
                      </a:solidFill>
                      <a:prstDash val="solid"/>
                    </a:lnR>
                    <a:lnT w="38100">
                      <a:solidFill>
                        <a:srgbClr val="E3DDD2"/>
                      </a:solidFill>
                      <a:prstDash val="solid"/>
                    </a:lnT>
                    <a:lnB w="38100">
                      <a:solidFill>
                        <a:srgbClr val="E3DD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71D29AE-7C9B-49A9-AA4B-6F8031D4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F32C-4E4F-4BF6-87B2-B919A021308D}" type="datetime1">
              <a:rPr lang="en-US" smtClean="0"/>
              <a:t>4/20/2021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5CD2D8D-C218-4561-80A2-5E032CAB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31" y="412167"/>
            <a:ext cx="8902700" cy="67289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4267" b="1" spc="-73" dirty="0"/>
              <a:t>R-Format </a:t>
            </a:r>
            <a:r>
              <a:rPr sz="4267" b="1" spc="-33" dirty="0"/>
              <a:t>Instructions </a:t>
            </a:r>
            <a:r>
              <a:rPr sz="4267" b="1" spc="20" dirty="0"/>
              <a:t>Register</a:t>
            </a:r>
            <a:r>
              <a:rPr sz="4267" b="1" spc="-213" dirty="0"/>
              <a:t> </a:t>
            </a:r>
            <a:r>
              <a:rPr sz="4267" b="1" spc="33" dirty="0"/>
              <a:t>Specifiers</a:t>
            </a:r>
            <a:endParaRPr sz="4267" b="1" dirty="0"/>
          </a:p>
        </p:txBody>
      </p:sp>
      <p:sp>
        <p:nvSpPr>
          <p:cNvPr id="3" name="object 3"/>
          <p:cNvSpPr txBox="1"/>
          <p:nvPr/>
        </p:nvSpPr>
        <p:spPr>
          <a:xfrm>
            <a:off x="1828200" y="2284509"/>
            <a:ext cx="8075507" cy="375470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264153">
              <a:spcBef>
                <a:spcPts val="127"/>
              </a:spcBef>
              <a:tabLst>
                <a:tab pos="1728003" algn="l"/>
                <a:tab pos="3078403" algn="l"/>
                <a:tab pos="4427956" algn="l"/>
                <a:tab pos="5780049" algn="l"/>
                <a:tab pos="7243052" algn="l"/>
              </a:tabLst>
            </a:pPr>
            <a:r>
              <a:rPr sz="1867" b="1" spc="-7" dirty="0">
                <a:latin typeface="Courier New"/>
                <a:cs typeface="Courier New"/>
              </a:rPr>
              <a:t>7	5	5	3	5	7</a:t>
            </a:r>
            <a:endParaRPr sz="1867" dirty="0">
              <a:latin typeface="Courier New"/>
              <a:cs typeface="Courier New"/>
            </a:endParaRPr>
          </a:p>
          <a:p>
            <a:pPr marL="16933" marR="6773" indent="-847">
              <a:lnSpc>
                <a:spcPct val="103200"/>
              </a:lnSpc>
              <a:spcBef>
                <a:spcPts val="1907"/>
              </a:spcBef>
            </a:pPr>
            <a:r>
              <a:rPr sz="2667" b="1" u="heavy" spc="-7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ourier New"/>
                <a:cs typeface="Courier New"/>
              </a:rPr>
              <a:t>rs1</a:t>
            </a:r>
            <a:r>
              <a:rPr sz="2667" b="1" spc="-707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2667" spc="-13" dirty="0">
                <a:latin typeface="Calibri"/>
                <a:cs typeface="Calibri"/>
              </a:rPr>
              <a:t>(</a:t>
            </a:r>
            <a:r>
              <a:rPr sz="2667" spc="-13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sz="2667" spc="-13" dirty="0">
                <a:latin typeface="Calibri"/>
                <a:cs typeface="Calibri"/>
              </a:rPr>
              <a:t>ource </a:t>
            </a:r>
            <a:r>
              <a:rPr sz="2667" spc="-20" dirty="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sz="2667" spc="-20" dirty="0">
                <a:latin typeface="Calibri"/>
                <a:cs typeface="Calibri"/>
              </a:rPr>
              <a:t>egister </a:t>
            </a:r>
            <a:r>
              <a:rPr sz="2667" spc="-7" dirty="0">
                <a:latin typeface="Calibri"/>
                <a:cs typeface="Calibri"/>
              </a:rPr>
              <a:t>#1): specifies </a:t>
            </a:r>
            <a:r>
              <a:rPr sz="2667" spc="-20" dirty="0">
                <a:latin typeface="Calibri"/>
                <a:cs typeface="Calibri"/>
              </a:rPr>
              <a:t>register </a:t>
            </a:r>
            <a:r>
              <a:rPr sz="2667" spc="-13" dirty="0">
                <a:latin typeface="Calibri"/>
                <a:cs typeface="Calibri"/>
              </a:rPr>
              <a:t>containing </a:t>
            </a:r>
            <a:r>
              <a:rPr sz="2667" spc="-27" dirty="0">
                <a:latin typeface="Calibri"/>
                <a:cs typeface="Calibri"/>
              </a:rPr>
              <a:t>first  </a:t>
            </a:r>
            <a:r>
              <a:rPr sz="2667" spc="-13" dirty="0">
                <a:latin typeface="Calibri"/>
                <a:cs typeface="Calibri"/>
              </a:rPr>
              <a:t>operand</a:t>
            </a:r>
            <a:endParaRPr sz="2667" dirty="0">
              <a:latin typeface="Calibri"/>
              <a:cs typeface="Calibri"/>
            </a:endParaRPr>
          </a:p>
          <a:p>
            <a:pPr marL="16933">
              <a:spcBef>
                <a:spcPts val="693"/>
              </a:spcBef>
            </a:pPr>
            <a:r>
              <a:rPr sz="2667" b="1" u="heavy" spc="-7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ourier New"/>
                <a:cs typeface="Courier New"/>
              </a:rPr>
              <a:t>rs2</a:t>
            </a:r>
            <a:r>
              <a:rPr sz="2667" b="1" spc="-880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latin typeface="Calibri"/>
                <a:cs typeface="Calibri"/>
              </a:rPr>
              <a:t>: specifies </a:t>
            </a:r>
            <a:r>
              <a:rPr sz="2667" spc="-13" dirty="0">
                <a:latin typeface="Calibri"/>
                <a:cs typeface="Calibri"/>
              </a:rPr>
              <a:t>second </a:t>
            </a:r>
            <a:r>
              <a:rPr sz="2667" spc="-20" dirty="0">
                <a:latin typeface="Calibri"/>
                <a:cs typeface="Calibri"/>
              </a:rPr>
              <a:t>register </a:t>
            </a:r>
            <a:r>
              <a:rPr sz="2667" spc="-13" dirty="0">
                <a:latin typeface="Calibri"/>
                <a:cs typeface="Calibri"/>
              </a:rPr>
              <a:t>operand</a:t>
            </a:r>
            <a:endParaRPr sz="2667" dirty="0">
              <a:latin typeface="Calibri"/>
              <a:cs typeface="Calibri"/>
            </a:endParaRPr>
          </a:p>
          <a:p>
            <a:pPr marL="16933" marR="658690" indent="-847">
              <a:lnSpc>
                <a:spcPct val="103200"/>
              </a:lnSpc>
              <a:spcBef>
                <a:spcPts val="700"/>
              </a:spcBef>
            </a:pPr>
            <a:r>
              <a:rPr sz="2667" b="1" u="heavy" spc="-7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ourier New"/>
                <a:cs typeface="Courier New"/>
              </a:rPr>
              <a:t>rd</a:t>
            </a:r>
            <a:r>
              <a:rPr sz="2667" b="1" spc="-767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2667" spc="-13" dirty="0">
                <a:latin typeface="Calibri"/>
                <a:cs typeface="Calibri"/>
              </a:rPr>
              <a:t>(</a:t>
            </a:r>
            <a:r>
              <a:rPr sz="2667" spc="-13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2667" spc="-13" dirty="0">
                <a:latin typeface="Calibri"/>
                <a:cs typeface="Calibri"/>
              </a:rPr>
              <a:t>estination </a:t>
            </a:r>
            <a:r>
              <a:rPr sz="2667" spc="-13" dirty="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sz="2667" spc="-13" dirty="0">
                <a:latin typeface="Calibri"/>
                <a:cs typeface="Calibri"/>
              </a:rPr>
              <a:t>egister): </a:t>
            </a:r>
            <a:r>
              <a:rPr sz="2667" spc="-7" dirty="0">
                <a:latin typeface="Calibri"/>
                <a:cs typeface="Calibri"/>
              </a:rPr>
              <a:t>specifies </a:t>
            </a:r>
            <a:r>
              <a:rPr sz="2667" spc="-20" dirty="0">
                <a:latin typeface="Calibri"/>
                <a:cs typeface="Calibri"/>
              </a:rPr>
              <a:t>register </a:t>
            </a:r>
            <a:r>
              <a:rPr sz="2667" spc="-7" dirty="0">
                <a:latin typeface="Calibri"/>
                <a:cs typeface="Calibri"/>
              </a:rPr>
              <a:t>which will  </a:t>
            </a:r>
            <a:r>
              <a:rPr sz="2667" spc="-13" dirty="0">
                <a:latin typeface="Calibri"/>
                <a:cs typeface="Calibri"/>
              </a:rPr>
              <a:t>receive result </a:t>
            </a:r>
            <a:r>
              <a:rPr sz="2667" spc="-7" dirty="0">
                <a:latin typeface="Calibri"/>
                <a:cs typeface="Calibri"/>
              </a:rPr>
              <a:t>of</a:t>
            </a:r>
            <a:r>
              <a:rPr sz="2667" spc="60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computation</a:t>
            </a:r>
            <a:endParaRPr sz="2667" dirty="0">
              <a:latin typeface="Calibri"/>
              <a:cs typeface="Calibri"/>
            </a:endParaRPr>
          </a:p>
          <a:p>
            <a:pPr marL="16933" marR="533387">
              <a:lnSpc>
                <a:spcPts val="3093"/>
              </a:lnSpc>
              <a:spcBef>
                <a:spcPts val="993"/>
              </a:spcBef>
            </a:pPr>
            <a:r>
              <a:rPr sz="2667" spc="-13" dirty="0">
                <a:latin typeface="Calibri"/>
                <a:cs typeface="Calibri"/>
              </a:rPr>
              <a:t>Each </a:t>
            </a:r>
            <a:r>
              <a:rPr sz="2667" spc="-20" dirty="0">
                <a:latin typeface="Calibri"/>
                <a:cs typeface="Calibri"/>
              </a:rPr>
              <a:t>register </a:t>
            </a:r>
            <a:r>
              <a:rPr sz="2667" spc="-7" dirty="0">
                <a:latin typeface="Calibri"/>
                <a:cs typeface="Calibri"/>
              </a:rPr>
              <a:t>field holds a 5-bit unsigned </a:t>
            </a:r>
            <a:r>
              <a:rPr sz="2667" spc="-20" dirty="0">
                <a:latin typeface="Calibri"/>
                <a:cs typeface="Calibri"/>
              </a:rPr>
              <a:t>integer </a:t>
            </a:r>
            <a:r>
              <a:rPr sz="2667" spc="-7" dirty="0">
                <a:latin typeface="Calibri"/>
                <a:cs typeface="Calibri"/>
              </a:rPr>
              <a:t>(0-31)  </a:t>
            </a:r>
            <a:r>
              <a:rPr sz="2667" spc="-13" dirty="0">
                <a:latin typeface="Calibri"/>
                <a:cs typeface="Calibri"/>
              </a:rPr>
              <a:t>corresponding </a:t>
            </a:r>
            <a:r>
              <a:rPr sz="2667" spc="-20" dirty="0">
                <a:latin typeface="Calibri"/>
                <a:cs typeface="Calibri"/>
              </a:rPr>
              <a:t>to </a:t>
            </a:r>
            <a:r>
              <a:rPr sz="2667" spc="-7" dirty="0">
                <a:latin typeface="Calibri"/>
                <a:cs typeface="Calibri"/>
              </a:rPr>
              <a:t>a </a:t>
            </a:r>
            <a:r>
              <a:rPr sz="2667" spc="-20" dirty="0">
                <a:latin typeface="Calibri"/>
                <a:cs typeface="Calibri"/>
              </a:rPr>
              <a:t>register </a:t>
            </a:r>
            <a:r>
              <a:rPr sz="2667" spc="-7" dirty="0">
                <a:latin typeface="Calibri"/>
                <a:cs typeface="Calibri"/>
              </a:rPr>
              <a:t>number</a:t>
            </a:r>
            <a:r>
              <a:rPr sz="2667" spc="10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(</a:t>
            </a:r>
            <a:r>
              <a:rPr sz="2667" b="1" spc="-7" dirty="0">
                <a:latin typeface="Courier New"/>
                <a:cs typeface="Courier New"/>
              </a:rPr>
              <a:t>x0</a:t>
            </a:r>
            <a:r>
              <a:rPr sz="2667" spc="-7" dirty="0">
                <a:latin typeface="Calibri"/>
                <a:cs typeface="Calibri"/>
              </a:rPr>
              <a:t>-</a:t>
            </a:r>
            <a:r>
              <a:rPr sz="2667" b="1" spc="-7" dirty="0">
                <a:latin typeface="Courier New"/>
                <a:cs typeface="Courier New"/>
              </a:rPr>
              <a:t>x31</a:t>
            </a:r>
            <a:r>
              <a:rPr sz="2667" spc="-7" dirty="0">
                <a:latin typeface="Calibri"/>
                <a:cs typeface="Calibri"/>
              </a:rPr>
              <a:t>)</a:t>
            </a:r>
            <a:endParaRPr sz="2667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3241" y="1648111"/>
            <a:ext cx="28024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b="1" spc="7" dirty="0">
                <a:latin typeface="Courier New"/>
                <a:cs typeface="Courier New"/>
              </a:rPr>
              <a:t>31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4115" y="1648111"/>
            <a:ext cx="60960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b="1" dirty="0">
                <a:latin typeface="Courier New"/>
                <a:cs typeface="Courier New"/>
              </a:rPr>
              <a:t>25</a:t>
            </a:r>
            <a:r>
              <a:rPr sz="1600" b="1" spc="-400" dirty="0">
                <a:latin typeface="Courier New"/>
                <a:cs typeface="Courier New"/>
              </a:rPr>
              <a:t> </a:t>
            </a:r>
            <a:r>
              <a:rPr sz="1600" b="1" spc="7" dirty="0">
                <a:latin typeface="Courier New"/>
                <a:cs typeface="Courier New"/>
              </a:rPr>
              <a:t>24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4988" y="1648111"/>
            <a:ext cx="61806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b="1" dirty="0">
                <a:latin typeface="Courier New"/>
                <a:cs typeface="Courier New"/>
              </a:rPr>
              <a:t>20</a:t>
            </a:r>
            <a:r>
              <a:rPr sz="1600" b="1" spc="-339" dirty="0">
                <a:latin typeface="Courier New"/>
                <a:cs typeface="Courier New"/>
              </a:rPr>
              <a:t> </a:t>
            </a:r>
            <a:r>
              <a:rPr sz="1600" b="1" spc="7" dirty="0">
                <a:latin typeface="Courier New"/>
                <a:cs typeface="Courier New"/>
              </a:rPr>
              <a:t>19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01928" y="1648111"/>
            <a:ext cx="580812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b="1" dirty="0">
                <a:latin typeface="Courier New"/>
                <a:cs typeface="Courier New"/>
              </a:rPr>
              <a:t>15</a:t>
            </a:r>
            <a:r>
              <a:rPr sz="1600" b="1" spc="-627" dirty="0">
                <a:latin typeface="Courier New"/>
                <a:cs typeface="Courier New"/>
              </a:rPr>
              <a:t> </a:t>
            </a:r>
            <a:r>
              <a:rPr sz="1600" b="1" spc="7" dirty="0">
                <a:latin typeface="Courier New"/>
                <a:cs typeface="Courier New"/>
              </a:rPr>
              <a:t>14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08478" y="1648111"/>
            <a:ext cx="59605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b="1" dirty="0">
                <a:latin typeface="Courier New"/>
                <a:cs typeface="Courier New"/>
              </a:rPr>
              <a:t>12</a:t>
            </a:r>
            <a:r>
              <a:rPr sz="1600" b="1" spc="-513" dirty="0">
                <a:latin typeface="Courier New"/>
                <a:cs typeface="Courier New"/>
              </a:rPr>
              <a:t> </a:t>
            </a:r>
            <a:r>
              <a:rPr sz="1600" b="1" spc="7" dirty="0">
                <a:latin typeface="Courier New"/>
                <a:cs typeface="Courier New"/>
              </a:rPr>
              <a:t>11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60316" y="1648111"/>
            <a:ext cx="30988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b="1" dirty="0">
                <a:latin typeface="Courier New"/>
                <a:cs typeface="Courier New"/>
              </a:rPr>
              <a:t>7</a:t>
            </a:r>
            <a:r>
              <a:rPr sz="1600" b="1" spc="-8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6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25567" y="1648111"/>
            <a:ext cx="15663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b="1" dirty="0"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706930"/>
              </p:ext>
            </p:extLst>
          </p:nvPr>
        </p:nvGraphicFramePr>
        <p:xfrm>
          <a:off x="1278794" y="1905331"/>
          <a:ext cx="8685955" cy="349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9503">
                <a:tc>
                  <a:txBody>
                    <a:bodyPr/>
                    <a:lstStyle/>
                    <a:p>
                      <a:pPr marL="206375">
                        <a:lnSpc>
                          <a:spcPts val="1764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funct7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ts val="1805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ts val="1764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1764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funct3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1764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1764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opcode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18144A82-DE59-4C1C-A27F-E873D796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B1B-1534-4D3A-B8D8-33E400155F43}" type="datetime1">
              <a:rPr lang="en-US" smtClean="0"/>
              <a:t>4/20/2021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6CB5333-F29A-4402-A550-F64D532F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1896" y="1431440"/>
            <a:ext cx="5172287" cy="1084977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425016" indent="-408930">
              <a:spcBef>
                <a:spcPts val="820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3200" spc="-7" dirty="0">
                <a:latin typeface="Calibri"/>
                <a:cs typeface="Calibri"/>
              </a:rPr>
              <a:t>RISC-V Assembly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3" dirty="0">
                <a:latin typeface="Calibri"/>
                <a:cs typeface="Calibri"/>
              </a:rPr>
              <a:t>Instruction:</a:t>
            </a:r>
            <a:endParaRPr sz="3200" dirty="0">
              <a:latin typeface="Calibri"/>
              <a:cs typeface="Calibri"/>
            </a:endParaRPr>
          </a:p>
          <a:p>
            <a:pPr marL="475815">
              <a:spcBef>
                <a:spcPts val="573"/>
              </a:spcBef>
              <a:tabLst>
                <a:tab pos="1491789" algn="l"/>
              </a:tabLst>
            </a:pPr>
            <a:r>
              <a:rPr sz="2667" b="1" spc="-7" dirty="0">
                <a:solidFill>
                  <a:srgbClr val="FFC000"/>
                </a:solidFill>
                <a:latin typeface="Courier New"/>
                <a:cs typeface="Courier New"/>
              </a:rPr>
              <a:t>add	x18,x19,x10</a:t>
            </a:r>
            <a:endParaRPr sz="2667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264" y="285473"/>
            <a:ext cx="4015740" cy="67289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4267" b="1" spc="-73" dirty="0"/>
              <a:t>R-Format</a:t>
            </a:r>
            <a:r>
              <a:rPr sz="4267" b="1" spc="-180" dirty="0"/>
              <a:t> </a:t>
            </a:r>
            <a:r>
              <a:rPr sz="4267" b="1" spc="7" dirty="0"/>
              <a:t>Example</a:t>
            </a:r>
            <a:endParaRPr sz="4267" b="1" dirty="0"/>
          </a:p>
        </p:txBody>
      </p:sp>
      <p:sp>
        <p:nvSpPr>
          <p:cNvPr id="4" name="object 4"/>
          <p:cNvSpPr txBox="1"/>
          <p:nvPr/>
        </p:nvSpPr>
        <p:spPr>
          <a:xfrm>
            <a:off x="8763465" y="5502771"/>
            <a:ext cx="1855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13" dirty="0">
                <a:solidFill>
                  <a:srgbClr val="D7E055"/>
                </a:solidFill>
                <a:latin typeface="Courier New"/>
                <a:cs typeface="Courier New"/>
              </a:rPr>
              <a:t>Reg-Reg</a:t>
            </a:r>
            <a:r>
              <a:rPr sz="2400" b="1" spc="-120" dirty="0">
                <a:solidFill>
                  <a:srgbClr val="D7E055"/>
                </a:solidFill>
                <a:latin typeface="Courier New"/>
                <a:cs typeface="Courier New"/>
              </a:rPr>
              <a:t> </a:t>
            </a:r>
            <a:r>
              <a:rPr sz="2400" b="1" spc="-13" dirty="0">
                <a:solidFill>
                  <a:srgbClr val="D7E055"/>
                </a:solidFill>
                <a:latin typeface="Courier New"/>
                <a:cs typeface="Courier New"/>
              </a:rPr>
              <a:t>OP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4183" y="5515877"/>
            <a:ext cx="211158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182762" algn="l"/>
              </a:tabLst>
            </a:pPr>
            <a:r>
              <a:rPr sz="2400" b="1" spc="-13" dirty="0">
                <a:solidFill>
                  <a:srgbClr val="D7E055"/>
                </a:solidFill>
                <a:latin typeface="Courier New"/>
                <a:cs typeface="Courier New"/>
              </a:rPr>
              <a:t>a</a:t>
            </a:r>
            <a:r>
              <a:rPr sz="2400" b="1" spc="-7" dirty="0">
                <a:solidFill>
                  <a:srgbClr val="D7E055"/>
                </a:solidFill>
                <a:latin typeface="Courier New"/>
                <a:cs typeface="Courier New"/>
              </a:rPr>
              <a:t>d</a:t>
            </a:r>
            <a:r>
              <a:rPr sz="2400" b="1" dirty="0">
                <a:solidFill>
                  <a:srgbClr val="D7E055"/>
                </a:solidFill>
                <a:latin typeface="Courier New"/>
                <a:cs typeface="Courier New"/>
              </a:rPr>
              <a:t>d	</a:t>
            </a:r>
            <a:r>
              <a:rPr sz="3600" b="1" spc="-20" baseline="1543" dirty="0">
                <a:solidFill>
                  <a:srgbClr val="D7E055"/>
                </a:solidFill>
                <a:latin typeface="Courier New"/>
                <a:cs typeface="Courier New"/>
              </a:rPr>
              <a:t>r</a:t>
            </a:r>
            <a:r>
              <a:rPr sz="3600" b="1" spc="-9" baseline="1543" dirty="0">
                <a:solidFill>
                  <a:srgbClr val="D7E055"/>
                </a:solidFill>
                <a:latin typeface="Courier New"/>
                <a:cs typeface="Courier New"/>
              </a:rPr>
              <a:t>d</a:t>
            </a:r>
            <a:r>
              <a:rPr sz="3600" b="1" spc="-20" baseline="1543" dirty="0">
                <a:solidFill>
                  <a:srgbClr val="D7E055"/>
                </a:solidFill>
                <a:latin typeface="Courier New"/>
                <a:cs typeface="Courier New"/>
              </a:rPr>
              <a:t>=18</a:t>
            </a:r>
            <a:endParaRPr sz="3600" baseline="1543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2119" y="5509171"/>
            <a:ext cx="58166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13" dirty="0">
                <a:solidFill>
                  <a:srgbClr val="D7E055"/>
                </a:solidFill>
                <a:latin typeface="Courier New"/>
                <a:cs typeface="Courier New"/>
              </a:rPr>
              <a:t>a</a:t>
            </a:r>
            <a:r>
              <a:rPr sz="2400" b="1" spc="-7" dirty="0">
                <a:solidFill>
                  <a:srgbClr val="D7E055"/>
                </a:solidFill>
                <a:latin typeface="Courier New"/>
                <a:cs typeface="Courier New"/>
              </a:rPr>
              <a:t>d</a:t>
            </a:r>
            <a:r>
              <a:rPr sz="2400" b="1" dirty="0">
                <a:solidFill>
                  <a:srgbClr val="D7E055"/>
                </a:solidFill>
                <a:latin typeface="Courier New"/>
                <a:cs typeface="Courier New"/>
              </a:rPr>
              <a:t>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2208" y="5475949"/>
            <a:ext cx="11269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13" dirty="0">
                <a:solidFill>
                  <a:srgbClr val="D7E055"/>
                </a:solidFill>
                <a:latin typeface="Courier New"/>
                <a:cs typeface="Courier New"/>
              </a:rPr>
              <a:t>r</a:t>
            </a:r>
            <a:r>
              <a:rPr sz="2400" b="1" spc="-7" dirty="0">
                <a:solidFill>
                  <a:srgbClr val="D7E055"/>
                </a:solidFill>
                <a:latin typeface="Courier New"/>
                <a:cs typeface="Courier New"/>
              </a:rPr>
              <a:t>s</a:t>
            </a:r>
            <a:r>
              <a:rPr sz="2400" b="1" spc="-13" dirty="0">
                <a:solidFill>
                  <a:srgbClr val="D7E055"/>
                </a:solidFill>
                <a:latin typeface="Courier New"/>
                <a:cs typeface="Courier New"/>
              </a:rPr>
              <a:t>2=10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73024" y="5476253"/>
            <a:ext cx="11269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13" dirty="0">
                <a:solidFill>
                  <a:srgbClr val="D7E055"/>
                </a:solidFill>
                <a:latin typeface="Courier New"/>
                <a:cs typeface="Courier New"/>
              </a:rPr>
              <a:t>r</a:t>
            </a:r>
            <a:r>
              <a:rPr sz="2400" b="1" spc="-7" dirty="0">
                <a:solidFill>
                  <a:srgbClr val="D7E055"/>
                </a:solidFill>
                <a:latin typeface="Courier New"/>
                <a:cs typeface="Courier New"/>
              </a:rPr>
              <a:t>s</a:t>
            </a:r>
            <a:r>
              <a:rPr sz="2400" b="1" spc="-13" dirty="0">
                <a:solidFill>
                  <a:srgbClr val="D7E055"/>
                </a:solidFill>
                <a:latin typeface="Courier New"/>
                <a:cs typeface="Courier New"/>
              </a:rPr>
              <a:t>1=19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7484" y="3577485"/>
            <a:ext cx="176107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7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1647" y="3577485"/>
            <a:ext cx="176107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5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22417" y="3577485"/>
            <a:ext cx="176107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5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71529" y="3577485"/>
            <a:ext cx="176107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3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86463" y="3577485"/>
            <a:ext cx="176107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7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23957" y="3577485"/>
            <a:ext cx="176107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5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94798" y="2926009"/>
            <a:ext cx="319193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31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5568" y="2926009"/>
            <a:ext cx="648545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25</a:t>
            </a:r>
            <a:r>
              <a:rPr sz="1867" b="1" spc="-853" dirty="0">
                <a:latin typeface="Courier New"/>
                <a:cs typeface="Courier New"/>
              </a:rPr>
              <a:t> </a:t>
            </a:r>
            <a:r>
              <a:rPr sz="1867" b="1" spc="-7" dirty="0">
                <a:latin typeface="Courier New"/>
                <a:cs typeface="Courier New"/>
              </a:rPr>
              <a:t>24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96338" y="2926009"/>
            <a:ext cx="657012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20</a:t>
            </a:r>
            <a:r>
              <a:rPr sz="1867" b="1" spc="-787" dirty="0">
                <a:latin typeface="Courier New"/>
                <a:cs typeface="Courier New"/>
              </a:rPr>
              <a:t> </a:t>
            </a:r>
            <a:r>
              <a:rPr sz="1867" b="1" spc="-7" dirty="0">
                <a:latin typeface="Courier New"/>
                <a:cs typeface="Courier New"/>
              </a:rPr>
              <a:t>19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13492" y="2926009"/>
            <a:ext cx="619760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1</a:t>
            </a:r>
            <a:r>
              <a:rPr sz="1867" b="1" spc="120" dirty="0">
                <a:latin typeface="Courier New"/>
                <a:cs typeface="Courier New"/>
              </a:rPr>
              <a:t>5</a:t>
            </a:r>
            <a:r>
              <a:rPr sz="1867" b="1" spc="-7" dirty="0">
                <a:latin typeface="Courier New"/>
                <a:cs typeface="Courier New"/>
              </a:rPr>
              <a:t>14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20129" y="2926009"/>
            <a:ext cx="635000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12</a:t>
            </a:r>
            <a:r>
              <a:rPr sz="1867" b="1" spc="-947" dirty="0">
                <a:latin typeface="Courier New"/>
                <a:cs typeface="Courier New"/>
              </a:rPr>
              <a:t> </a:t>
            </a:r>
            <a:r>
              <a:rPr sz="1867" b="1" spc="-7" dirty="0">
                <a:latin typeface="Courier New"/>
                <a:cs typeface="Courier New"/>
              </a:rPr>
              <a:t>11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81351" y="2926009"/>
            <a:ext cx="330200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80" dirty="0">
                <a:latin typeface="Courier New"/>
                <a:cs typeface="Courier New"/>
              </a:rPr>
              <a:t>7</a:t>
            </a:r>
            <a:r>
              <a:rPr sz="1867" b="1" spc="-7" dirty="0">
                <a:latin typeface="Courier New"/>
                <a:cs typeface="Courier New"/>
              </a:rPr>
              <a:t>6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46833" y="2832738"/>
            <a:ext cx="176107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0</a:t>
            </a:r>
            <a:endParaRPr sz="1867">
              <a:latin typeface="Courier New"/>
              <a:cs typeface="Courier New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41068"/>
              </p:ext>
            </p:extLst>
          </p:nvPr>
        </p:nvGraphicFramePr>
        <p:xfrm>
          <a:off x="1711411" y="3198095"/>
          <a:ext cx="8680025" cy="349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2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7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2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9504">
                <a:tc>
                  <a:txBody>
                    <a:bodyPr/>
                    <a:lstStyle/>
                    <a:p>
                      <a:pPr marL="198120">
                        <a:lnSpc>
                          <a:spcPts val="1855"/>
                        </a:lnSpc>
                        <a:spcBef>
                          <a:spcPts val="10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funct7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1810"/>
                        </a:lnSpc>
                        <a:spcBef>
                          <a:spcPts val="15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3845">
                        <a:lnSpc>
                          <a:spcPts val="1855"/>
                        </a:lnSpc>
                        <a:spcBef>
                          <a:spcPts val="10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855"/>
                        </a:lnSpc>
                        <a:spcBef>
                          <a:spcPts val="10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funct3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ts val="1855"/>
                        </a:lnSpc>
                        <a:spcBef>
                          <a:spcPts val="10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855"/>
                        </a:lnSpc>
                        <a:spcBef>
                          <a:spcPts val="10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opcode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2479588" y="4912370"/>
            <a:ext cx="176107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7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43751" y="4912370"/>
            <a:ext cx="176107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5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94521" y="4912370"/>
            <a:ext cx="176107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5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43633" y="4912370"/>
            <a:ext cx="176107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3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58567" y="4912370"/>
            <a:ext cx="176107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7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96061" y="4912370"/>
            <a:ext cx="176107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5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66902" y="4254740"/>
            <a:ext cx="319193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31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17672" y="4254740"/>
            <a:ext cx="648545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25</a:t>
            </a:r>
            <a:r>
              <a:rPr sz="1867" b="1" spc="-853" dirty="0">
                <a:latin typeface="Courier New"/>
                <a:cs typeface="Courier New"/>
              </a:rPr>
              <a:t> </a:t>
            </a:r>
            <a:r>
              <a:rPr sz="1867" b="1" spc="-7" dirty="0">
                <a:latin typeface="Courier New"/>
                <a:cs typeface="Courier New"/>
              </a:rPr>
              <a:t>24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68442" y="4254740"/>
            <a:ext cx="657012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20</a:t>
            </a:r>
            <a:r>
              <a:rPr sz="1867" b="1" spc="-787" dirty="0">
                <a:latin typeface="Courier New"/>
                <a:cs typeface="Courier New"/>
              </a:rPr>
              <a:t> </a:t>
            </a:r>
            <a:r>
              <a:rPr sz="1867" b="1" spc="-7" dirty="0">
                <a:latin typeface="Courier New"/>
                <a:cs typeface="Courier New"/>
              </a:rPr>
              <a:t>19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85596" y="4254740"/>
            <a:ext cx="619760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1</a:t>
            </a:r>
            <a:r>
              <a:rPr sz="1867" b="1" spc="120" dirty="0">
                <a:latin typeface="Courier New"/>
                <a:cs typeface="Courier New"/>
              </a:rPr>
              <a:t>5</a:t>
            </a:r>
            <a:r>
              <a:rPr sz="1867" b="1" spc="-7" dirty="0">
                <a:latin typeface="Courier New"/>
                <a:cs typeface="Courier New"/>
              </a:rPr>
              <a:t>14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92233" y="4254740"/>
            <a:ext cx="635000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12</a:t>
            </a:r>
            <a:r>
              <a:rPr sz="1867" b="1" spc="-947" dirty="0">
                <a:latin typeface="Courier New"/>
                <a:cs typeface="Courier New"/>
              </a:rPr>
              <a:t> </a:t>
            </a:r>
            <a:r>
              <a:rPr sz="1867" b="1" spc="-7" dirty="0">
                <a:latin typeface="Courier New"/>
                <a:cs typeface="Courier New"/>
              </a:rPr>
              <a:t>11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653455" y="4254740"/>
            <a:ext cx="330200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80" dirty="0">
                <a:latin typeface="Courier New"/>
                <a:cs typeface="Courier New"/>
              </a:rPr>
              <a:t>7</a:t>
            </a:r>
            <a:r>
              <a:rPr sz="1867" b="1" spc="-7" dirty="0">
                <a:latin typeface="Courier New"/>
                <a:cs typeface="Courier New"/>
              </a:rPr>
              <a:t>6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218937" y="4272968"/>
            <a:ext cx="176107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0</a:t>
            </a:r>
            <a:endParaRPr sz="1867">
              <a:latin typeface="Courier New"/>
              <a:cs typeface="Courier New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155400"/>
              </p:ext>
            </p:extLst>
          </p:nvPr>
        </p:nvGraphicFramePr>
        <p:xfrm>
          <a:off x="1682965" y="4533119"/>
          <a:ext cx="8685954" cy="349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39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9504">
                <a:tc>
                  <a:txBody>
                    <a:bodyPr/>
                    <a:lstStyle/>
                    <a:p>
                      <a:pPr marL="136525">
                        <a:lnSpc>
                          <a:spcPts val="1855"/>
                        </a:lnSpc>
                        <a:spcBef>
                          <a:spcPts val="10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0000000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1814"/>
                        </a:lnSpc>
                        <a:spcBef>
                          <a:spcPts val="15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01010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1855"/>
                        </a:lnSpc>
                        <a:spcBef>
                          <a:spcPts val="10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10011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ts val="1855"/>
                        </a:lnSpc>
                        <a:spcBef>
                          <a:spcPts val="10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855"/>
                        </a:lnSpc>
                        <a:spcBef>
                          <a:spcPts val="10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10010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1855"/>
                        </a:lnSpc>
                        <a:spcBef>
                          <a:spcPts val="10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0110011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1F9CC2D6-1C11-419D-A694-6A88C089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10E9-3CD4-4C92-8D99-6565BA123F78}" type="datetime1">
              <a:rPr lang="en-US" smtClean="0"/>
              <a:t>4/20/2021</a:t>
            </a:fld>
            <a:endParaRPr lang="en-US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9B4830B7-BD38-4AAE-821B-59F64149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4829" y="120454"/>
            <a:ext cx="2113280" cy="67289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4267" spc="-47" dirty="0"/>
              <a:t>Your</a:t>
            </a:r>
            <a:r>
              <a:rPr sz="4267" spc="-227" dirty="0"/>
              <a:t> </a:t>
            </a:r>
            <a:r>
              <a:rPr sz="4267" spc="-107" dirty="0"/>
              <a:t>Turn</a:t>
            </a:r>
            <a:endParaRPr sz="4267"/>
          </a:p>
        </p:txBody>
      </p:sp>
      <p:grpSp>
        <p:nvGrpSpPr>
          <p:cNvPr id="3" name="object 3"/>
          <p:cNvGrpSpPr/>
          <p:nvPr/>
        </p:nvGrpSpPr>
        <p:grpSpPr>
          <a:xfrm>
            <a:off x="912648" y="4257886"/>
            <a:ext cx="8125460" cy="2235200"/>
            <a:chOff x="2295905" y="3042666"/>
            <a:chExt cx="6094095" cy="1676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5906" y="3042666"/>
              <a:ext cx="1181099" cy="39014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5095" y="3042666"/>
              <a:ext cx="1010411" cy="3901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3598" y="3042666"/>
              <a:ext cx="966977" cy="3901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4950" y="3042666"/>
              <a:ext cx="997457" cy="3901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62877" y="3042666"/>
              <a:ext cx="988313" cy="39014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9282" y="3042666"/>
              <a:ext cx="1180337" cy="39014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5905" y="3375660"/>
              <a:ext cx="1181099" cy="39090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5095" y="3375660"/>
              <a:ext cx="1010411" cy="39090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3598" y="3375660"/>
              <a:ext cx="966977" cy="39090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4950" y="3375660"/>
              <a:ext cx="997457" cy="39090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62877" y="3375660"/>
              <a:ext cx="988313" cy="39090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9282" y="3375660"/>
              <a:ext cx="1180337" cy="39090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5905" y="3692652"/>
              <a:ext cx="1181099" cy="39090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5095" y="3692652"/>
              <a:ext cx="1010411" cy="39090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3598" y="3692652"/>
              <a:ext cx="966977" cy="39090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4950" y="3692652"/>
              <a:ext cx="997457" cy="39090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62877" y="3692652"/>
              <a:ext cx="988313" cy="39090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9282" y="3692652"/>
              <a:ext cx="1180337" cy="39090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9716" y="4010405"/>
              <a:ext cx="1180337" cy="39090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8144" y="4010405"/>
              <a:ext cx="1009649" cy="39090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5883" y="4010405"/>
              <a:ext cx="966215" cy="39090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17235" y="4010406"/>
              <a:ext cx="995933" cy="39090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64402" y="4010406"/>
              <a:ext cx="987551" cy="39090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0044" y="4010405"/>
              <a:ext cx="1179574" cy="39090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95905" y="4328160"/>
              <a:ext cx="1181099" cy="39090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35095" y="4328160"/>
              <a:ext cx="1010411" cy="39090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03598" y="4328160"/>
              <a:ext cx="966977" cy="39090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14950" y="4328160"/>
              <a:ext cx="997457" cy="39090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62877" y="4328160"/>
              <a:ext cx="988313" cy="39090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09282" y="4328160"/>
              <a:ext cx="1180337" cy="390905"/>
            </a:xfrm>
            <a:prstGeom prst="rect">
              <a:avLst/>
            </a:prstGeom>
          </p:spPr>
        </p:pic>
      </p:grpSp>
      <p:graphicFrame>
        <p:nvGraphicFramePr>
          <p:cNvPr id="34" name="object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816673"/>
              </p:ext>
            </p:extLst>
          </p:nvPr>
        </p:nvGraphicFramePr>
        <p:xfrm>
          <a:off x="912648" y="1113713"/>
          <a:ext cx="9144845" cy="5365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2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66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5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77355">
                <a:tc gridSpan="7">
                  <a:txBody>
                    <a:bodyPr/>
                    <a:lstStyle/>
                    <a:p>
                      <a:pPr marL="497205" indent="-306705">
                        <a:lnSpc>
                          <a:spcPct val="100000"/>
                        </a:lnSpc>
                        <a:spcBef>
                          <a:spcPts val="254"/>
                        </a:spcBef>
                        <a:buClr>
                          <a:srgbClr val="E3DDD2"/>
                        </a:buClr>
                        <a:buSzPct val="93750"/>
                        <a:buFont typeface="Wingdings"/>
                        <a:buChar char=""/>
                        <a:tabLst>
                          <a:tab pos="497205" algn="l"/>
                          <a:tab pos="497840" algn="l"/>
                        </a:tabLst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What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correct 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encoding 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3200" b="1" spc="-5" dirty="0">
                          <a:latin typeface="Courier New"/>
                          <a:cs typeface="Courier New"/>
                        </a:rPr>
                        <a:t>add x4, x3, x2</a:t>
                      </a:r>
                      <a:r>
                        <a:rPr sz="3200" b="1" spc="-9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?</a:t>
                      </a:r>
                    </a:p>
                    <a:p>
                      <a:pPr marL="39433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700" spc="-5" dirty="0">
                          <a:latin typeface="Calibri"/>
                          <a:cs typeface="Calibri"/>
                        </a:rPr>
                        <a:t>1) </a:t>
                      </a:r>
                      <a:r>
                        <a:rPr sz="2300" dirty="0">
                          <a:latin typeface="Calibri"/>
                          <a:cs typeface="Calibri"/>
                        </a:rPr>
                        <a:t>4021 </a:t>
                      </a:r>
                      <a:r>
                        <a:rPr sz="2300" spc="-5" dirty="0">
                          <a:latin typeface="Calibri"/>
                          <a:cs typeface="Calibri"/>
                        </a:rPr>
                        <a:t>8233</a:t>
                      </a:r>
                      <a:r>
                        <a:rPr sz="2300" spc="-7" baseline="-21739" dirty="0">
                          <a:latin typeface="Calibri"/>
                          <a:cs typeface="Calibri"/>
                        </a:rPr>
                        <a:t>hex</a:t>
                      </a:r>
                      <a:endParaRPr sz="2300" baseline="-21739" dirty="0">
                        <a:latin typeface="Calibri"/>
                        <a:cs typeface="Calibri"/>
                      </a:endParaRPr>
                    </a:p>
                    <a:p>
                      <a:pPr marL="3943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300" dirty="0">
                          <a:latin typeface="Calibri"/>
                          <a:cs typeface="Calibri"/>
                        </a:rPr>
                        <a:t>2) 0021</a:t>
                      </a:r>
                      <a:r>
                        <a:rPr sz="23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300" spc="-5" dirty="0">
                          <a:latin typeface="Calibri"/>
                          <a:cs typeface="Calibri"/>
                        </a:rPr>
                        <a:t>82b3</a:t>
                      </a:r>
                      <a:r>
                        <a:rPr sz="2300" spc="-7" baseline="-21739" dirty="0">
                          <a:latin typeface="Calibri"/>
                          <a:cs typeface="Calibri"/>
                        </a:rPr>
                        <a:t>hex</a:t>
                      </a:r>
                      <a:endParaRPr sz="2300" baseline="-21739" dirty="0">
                        <a:latin typeface="Calibri"/>
                        <a:cs typeface="Calibri"/>
                      </a:endParaRPr>
                    </a:p>
                    <a:p>
                      <a:pPr marL="3943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300" dirty="0">
                          <a:latin typeface="Calibri"/>
                          <a:cs typeface="Calibri"/>
                        </a:rPr>
                        <a:t>3) 4021</a:t>
                      </a:r>
                      <a:r>
                        <a:rPr sz="23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300" spc="-5" dirty="0">
                          <a:latin typeface="Calibri"/>
                          <a:cs typeface="Calibri"/>
                        </a:rPr>
                        <a:t>82b3</a:t>
                      </a:r>
                      <a:r>
                        <a:rPr sz="2300" spc="-7" baseline="-21739" dirty="0">
                          <a:latin typeface="Calibri"/>
                          <a:cs typeface="Calibri"/>
                        </a:rPr>
                        <a:t>hex</a:t>
                      </a:r>
                      <a:endParaRPr sz="2300" baseline="-21739" dirty="0">
                        <a:latin typeface="Calibri"/>
                        <a:cs typeface="Calibri"/>
                      </a:endParaRPr>
                    </a:p>
                    <a:p>
                      <a:pPr marL="3943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300" dirty="0">
                          <a:latin typeface="Calibri"/>
                          <a:cs typeface="Calibri"/>
                        </a:rPr>
                        <a:t>4) 0021</a:t>
                      </a:r>
                      <a:r>
                        <a:rPr sz="23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300" spc="-5" dirty="0">
                          <a:latin typeface="Calibri"/>
                          <a:cs typeface="Calibri"/>
                        </a:rPr>
                        <a:t>8233</a:t>
                      </a:r>
                      <a:r>
                        <a:rPr sz="2300" spc="-7" baseline="-21739" dirty="0">
                          <a:latin typeface="Calibri"/>
                          <a:cs typeface="Calibri"/>
                        </a:rPr>
                        <a:t>hex</a:t>
                      </a:r>
                      <a:endParaRPr sz="2300" baseline="-21739" dirty="0">
                        <a:latin typeface="Calibri"/>
                        <a:cs typeface="Calibri"/>
                      </a:endParaRPr>
                    </a:p>
                    <a:p>
                      <a:pPr marL="3943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300" dirty="0">
                          <a:latin typeface="Calibri"/>
                          <a:cs typeface="Calibri"/>
                        </a:rPr>
                        <a:t>5) 0021</a:t>
                      </a:r>
                      <a:r>
                        <a:rPr sz="23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300" spc="-5" dirty="0">
                          <a:latin typeface="Calibri"/>
                          <a:cs typeface="Calibri"/>
                        </a:rPr>
                        <a:t>8234</a:t>
                      </a:r>
                      <a:r>
                        <a:rPr sz="2300" spc="-7" baseline="-21739" dirty="0">
                          <a:latin typeface="Calibri"/>
                          <a:cs typeface="Calibri"/>
                        </a:rPr>
                        <a:t>hex</a:t>
                      </a:r>
                      <a:endParaRPr sz="2300" baseline="-21739" dirty="0">
                        <a:latin typeface="Calibri"/>
                        <a:cs typeface="Calibri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944880" algn="l"/>
                          <a:tab pos="1851660" algn="l"/>
                          <a:tab pos="2799715" algn="l"/>
                          <a:tab pos="3716654" algn="l"/>
                          <a:tab pos="4783455" algn="l"/>
                          <a:tab pos="5937250" algn="l"/>
                        </a:tabLst>
                      </a:pPr>
                      <a:r>
                        <a:rPr sz="1900" b="1" spc="-5" dirty="0">
                          <a:solidFill>
                            <a:srgbClr val="D7E055"/>
                          </a:solidFill>
                          <a:latin typeface="Courier New"/>
                          <a:cs typeface="Courier New"/>
                        </a:rPr>
                        <a:t>31	</a:t>
                      </a:r>
                      <a:r>
                        <a:rPr lang="en-US" sz="1900" b="1" spc="-5" dirty="0">
                          <a:solidFill>
                            <a:srgbClr val="D7E055"/>
                          </a:solid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sz="1900" b="1" spc="-5" dirty="0">
                          <a:solidFill>
                            <a:srgbClr val="D7E055"/>
                          </a:solidFill>
                          <a:latin typeface="Courier New"/>
                          <a:cs typeface="Courier New"/>
                        </a:rPr>
                        <a:t>2524</a:t>
                      </a:r>
                      <a:r>
                        <a:rPr lang="en-US" sz="1900" b="1" spc="-5" dirty="0">
                          <a:solidFill>
                            <a:srgbClr val="D7E055"/>
                          </a:solidFill>
                          <a:latin typeface="Courier New"/>
                          <a:cs typeface="Courier New"/>
                        </a:rPr>
                        <a:t>     </a:t>
                      </a:r>
                      <a:r>
                        <a:rPr sz="1900" b="1" spc="-5" dirty="0">
                          <a:solidFill>
                            <a:srgbClr val="D7E055"/>
                          </a:solidFill>
                          <a:latin typeface="Courier New"/>
                          <a:cs typeface="Courier New"/>
                        </a:rPr>
                        <a:t>2019	15</a:t>
                      </a:r>
                      <a:r>
                        <a:rPr sz="1900" b="1" spc="-370" dirty="0">
                          <a:solidFill>
                            <a:srgbClr val="D7E05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D7E055"/>
                          </a:solidFill>
                          <a:latin typeface="Courier New"/>
                          <a:cs typeface="Courier New"/>
                        </a:rPr>
                        <a:t>14	</a:t>
                      </a:r>
                      <a:r>
                        <a:rPr sz="1900" b="1" spc="-260" dirty="0">
                          <a:solidFill>
                            <a:srgbClr val="D7E05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D7E055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lang="en-US" sz="1900" b="1" spc="-5" dirty="0">
                          <a:solidFill>
                            <a:srgbClr val="D7E055"/>
                          </a:solidFill>
                          <a:latin typeface="Courier New"/>
                          <a:cs typeface="Courier New"/>
                        </a:rPr>
                        <a:t>2 11     7</a:t>
                      </a:r>
                      <a:r>
                        <a:rPr lang="en-US" sz="1900" b="1" spc="125" dirty="0">
                          <a:solidFill>
                            <a:srgbClr val="D7E05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D7E055"/>
                          </a:solidFill>
                          <a:latin typeface="Courier New"/>
                          <a:cs typeface="Courier New"/>
                        </a:rPr>
                        <a:t>6	</a:t>
                      </a:r>
                      <a:r>
                        <a:rPr lang="en-US" sz="1900" b="1" spc="-5" dirty="0">
                          <a:solidFill>
                            <a:srgbClr val="D7E055"/>
                          </a:solidFill>
                          <a:latin typeface="Courier New"/>
                          <a:cs typeface="Courier New"/>
                        </a:rPr>
                        <a:t>    </a:t>
                      </a:r>
                      <a:r>
                        <a:rPr sz="1900" b="1" spc="-5" dirty="0">
                          <a:solidFill>
                            <a:srgbClr val="D7E055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900" dirty="0">
                        <a:latin typeface="Courier New"/>
                        <a:cs typeface="Courier New"/>
                      </a:endParaRPr>
                    </a:p>
                  </a:txBody>
                  <a:tcPr marL="0" marR="0" marT="43179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12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0000000</a:t>
                      </a:r>
                      <a:endParaRPr sz="2300" dirty="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R="21336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0110011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2245"/>
                        </a:lnSpc>
                      </a:pPr>
                      <a:r>
                        <a:rPr sz="2700" b="1" spc="-5" dirty="0">
                          <a:solidFill>
                            <a:srgbClr val="D7E055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  <a:endParaRPr sz="2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721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0100000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300" dirty="0">
                        <a:latin typeface="Courier New"/>
                        <a:cs typeface="Courier New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21336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0110011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2185"/>
                        </a:lnSpc>
                      </a:pPr>
                      <a:r>
                        <a:rPr sz="2700" b="1" spc="-5" dirty="0">
                          <a:solidFill>
                            <a:srgbClr val="D7E055"/>
                          </a:solidFill>
                          <a:latin typeface="Courier New"/>
                          <a:cs typeface="Courier New"/>
                        </a:rPr>
                        <a:t>sub</a:t>
                      </a:r>
                      <a:endParaRPr sz="2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935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0000000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5927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5927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300" dirty="0">
                        <a:latin typeface="Courier New"/>
                        <a:cs typeface="Courier New"/>
                      </a:endParaRPr>
                    </a:p>
                  </a:txBody>
                  <a:tcPr marL="0" marR="0" marT="5927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100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5927" marB="0"/>
                </a:tc>
                <a:tc>
                  <a:txBody>
                    <a:bodyPr/>
                    <a:lstStyle/>
                    <a:p>
                      <a:pPr marR="21336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5927" marB="0"/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0110011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5927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2245"/>
                        </a:lnSpc>
                      </a:pPr>
                      <a:r>
                        <a:rPr sz="2700" b="1" spc="-5" dirty="0">
                          <a:solidFill>
                            <a:srgbClr val="D7E055"/>
                          </a:solidFill>
                          <a:latin typeface="Courier New"/>
                          <a:cs typeface="Courier New"/>
                        </a:rPr>
                        <a:t>xor</a:t>
                      </a:r>
                      <a:endParaRPr sz="2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168"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0000000</a:t>
                      </a:r>
                      <a:endParaRPr sz="2300" dirty="0">
                        <a:latin typeface="Courier New"/>
                        <a:cs typeface="Courier New"/>
                      </a:endParaRPr>
                    </a:p>
                  </a:txBody>
                  <a:tcPr marL="0" marR="0" marT="16933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300" dirty="0">
                        <a:latin typeface="Courier New"/>
                        <a:cs typeface="Courier New"/>
                      </a:endParaRPr>
                    </a:p>
                  </a:txBody>
                  <a:tcPr marL="0" marR="0" marT="16933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300" dirty="0">
                        <a:latin typeface="Courier New"/>
                        <a:cs typeface="Courier New"/>
                      </a:endParaRPr>
                    </a:p>
                  </a:txBody>
                  <a:tcPr marL="0" marR="0" marT="16933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110</a:t>
                      </a:r>
                      <a:endParaRPr sz="2300" dirty="0">
                        <a:latin typeface="Courier New"/>
                        <a:cs typeface="Courier New"/>
                      </a:endParaRPr>
                    </a:p>
                  </a:txBody>
                  <a:tcPr marL="0" marR="0" marT="16933" marB="0"/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300" dirty="0">
                        <a:latin typeface="Courier New"/>
                        <a:cs typeface="Courier New"/>
                      </a:endParaRPr>
                    </a:p>
                  </a:txBody>
                  <a:tcPr marL="0" marR="0" marT="16933" marB="0"/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0110011</a:t>
                      </a:r>
                      <a:endParaRPr sz="2300" dirty="0">
                        <a:latin typeface="Courier New"/>
                        <a:cs typeface="Courier New"/>
                      </a:endParaRPr>
                    </a:p>
                  </a:txBody>
                  <a:tcPr marL="0" marR="0" marT="16933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2055"/>
                        </a:lnSpc>
                      </a:pPr>
                      <a:r>
                        <a:rPr sz="2700" b="1" spc="-5" dirty="0">
                          <a:solidFill>
                            <a:srgbClr val="D7E055"/>
                          </a:solidFill>
                          <a:latin typeface="Courier New"/>
                          <a:cs typeface="Courier New"/>
                        </a:rPr>
                        <a:t>or</a:t>
                      </a:r>
                      <a:endParaRPr sz="2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9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2245"/>
                        </a:lnSpc>
                      </a:pPr>
                      <a:r>
                        <a:rPr sz="2700" b="1" spc="-5" dirty="0">
                          <a:solidFill>
                            <a:srgbClr val="D7E055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endParaRPr sz="2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Date Placeholder 34">
            <a:extLst>
              <a:ext uri="{FF2B5EF4-FFF2-40B4-BE49-F238E27FC236}">
                <a16:creationId xmlns:a16="http://schemas.microsoft.com/office/drawing/2014/main" id="{459E684B-4B4E-46B9-B948-3185152CE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84FF5-F487-4348-BFEA-6B939B7EEBDE}" type="datetime1">
              <a:rPr lang="en-US" smtClean="0"/>
              <a:t>4/20/2021</a:t>
            </a:fld>
            <a:endParaRPr lang="en-US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A4DE7266-3465-416C-8DCB-F6CC9893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4830" y="120454"/>
            <a:ext cx="6549813" cy="67289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4267" spc="-33" dirty="0"/>
              <a:t>All </a:t>
            </a:r>
            <a:r>
              <a:rPr sz="4267" dirty="0"/>
              <a:t>RV32 </a:t>
            </a:r>
            <a:r>
              <a:rPr sz="4267" spc="-40" dirty="0"/>
              <a:t>R-format</a:t>
            </a:r>
            <a:r>
              <a:rPr sz="4267" spc="-420" dirty="0"/>
              <a:t> </a:t>
            </a:r>
            <a:r>
              <a:rPr sz="4267" spc="-40" dirty="0"/>
              <a:t>Instructions</a:t>
            </a:r>
            <a:endParaRPr sz="4267"/>
          </a:p>
        </p:txBody>
      </p:sp>
      <p:grpSp>
        <p:nvGrpSpPr>
          <p:cNvPr id="3" name="object 3"/>
          <p:cNvGrpSpPr/>
          <p:nvPr/>
        </p:nvGrpSpPr>
        <p:grpSpPr>
          <a:xfrm>
            <a:off x="1695636" y="1057517"/>
            <a:ext cx="7929880" cy="4526280"/>
            <a:chOff x="2264664" y="721613"/>
            <a:chExt cx="5947410" cy="3394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4664" y="721613"/>
              <a:ext cx="1153667" cy="3909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6422" y="722375"/>
              <a:ext cx="987551" cy="3901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22064" y="722376"/>
              <a:ext cx="944117" cy="3901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1318" y="722375"/>
              <a:ext cx="973835" cy="3901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36386" y="722375"/>
              <a:ext cx="965453" cy="39014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9930" y="721613"/>
              <a:ext cx="1152143" cy="39090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4664" y="1074420"/>
              <a:ext cx="1153667" cy="39090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6422" y="1074420"/>
              <a:ext cx="987551" cy="39090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2064" y="1074420"/>
              <a:ext cx="944117" cy="39090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1318" y="1074420"/>
              <a:ext cx="973835" cy="39090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36385" y="1074420"/>
              <a:ext cx="965453" cy="39090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9930" y="1074420"/>
              <a:ext cx="1152143" cy="39090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4664" y="1407413"/>
              <a:ext cx="1153667" cy="39090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6422" y="1408176"/>
              <a:ext cx="987551" cy="39014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22064" y="1408176"/>
              <a:ext cx="944117" cy="39014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1318" y="1408176"/>
              <a:ext cx="973835" cy="39014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36386" y="1408176"/>
              <a:ext cx="965453" cy="39014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9930" y="1407413"/>
              <a:ext cx="1152143" cy="39090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4664" y="1741169"/>
              <a:ext cx="1153667" cy="39090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6422" y="1741169"/>
              <a:ext cx="987551" cy="39090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2064" y="1741169"/>
              <a:ext cx="944117" cy="39090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1318" y="1741169"/>
              <a:ext cx="973835" cy="39090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36385" y="1741169"/>
              <a:ext cx="965453" cy="39090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9930" y="1741169"/>
              <a:ext cx="1152143" cy="39090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4664" y="2074163"/>
              <a:ext cx="1153667" cy="39090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6422" y="2074925"/>
              <a:ext cx="987551" cy="39014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2064" y="2074925"/>
              <a:ext cx="944117" cy="39014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1318" y="2074925"/>
              <a:ext cx="973835" cy="39014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36385" y="2074925"/>
              <a:ext cx="965453" cy="39014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9930" y="2074163"/>
              <a:ext cx="1152143" cy="39090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4664" y="2407919"/>
              <a:ext cx="1153667" cy="39090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6422" y="2407919"/>
              <a:ext cx="987551" cy="39090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2064" y="2407919"/>
              <a:ext cx="944117" cy="39090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1318" y="2407919"/>
              <a:ext cx="973835" cy="39090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36385" y="2407919"/>
              <a:ext cx="965453" cy="39090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9930" y="2407919"/>
              <a:ext cx="1152143" cy="39090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4664" y="2740913"/>
              <a:ext cx="1153667" cy="39090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6422" y="2741675"/>
              <a:ext cx="987551" cy="39014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2064" y="2741675"/>
              <a:ext cx="944117" cy="39014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1318" y="2741675"/>
              <a:ext cx="973835" cy="39014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36385" y="2741675"/>
              <a:ext cx="965453" cy="39014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9930" y="2740913"/>
              <a:ext cx="1152143" cy="39090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4664" y="3059430"/>
              <a:ext cx="1153667" cy="39014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6422" y="3059430"/>
              <a:ext cx="987551" cy="39014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2064" y="3059430"/>
              <a:ext cx="944117" cy="39014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1318" y="3059430"/>
              <a:ext cx="973835" cy="39014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36385" y="3059430"/>
              <a:ext cx="965453" cy="39014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9929" y="3059430"/>
              <a:ext cx="1152143" cy="39014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4664" y="3388613"/>
              <a:ext cx="1153667" cy="39090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6422" y="3389375"/>
              <a:ext cx="987551" cy="39014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22064" y="3389376"/>
              <a:ext cx="944117" cy="39014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1318" y="3389375"/>
              <a:ext cx="973835" cy="39014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36386" y="3389375"/>
              <a:ext cx="965453" cy="39014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9930" y="3388613"/>
              <a:ext cx="1152143" cy="39090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4664" y="3726180"/>
              <a:ext cx="1153667" cy="39014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6422" y="3726180"/>
              <a:ext cx="987551" cy="39014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2064" y="3726180"/>
              <a:ext cx="944117" cy="39014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1318" y="3726180"/>
              <a:ext cx="973835" cy="39014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36385" y="3726180"/>
              <a:ext cx="965453" cy="390143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9929" y="3726180"/>
              <a:ext cx="1152143" cy="390143"/>
            </a:xfrm>
            <a:prstGeom prst="rect">
              <a:avLst/>
            </a:prstGeom>
          </p:spPr>
        </p:pic>
      </p:grpSp>
      <p:graphicFrame>
        <p:nvGraphicFramePr>
          <p:cNvPr id="64" name="object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663077"/>
              </p:ext>
            </p:extLst>
          </p:nvPr>
        </p:nvGraphicFramePr>
        <p:xfrm>
          <a:off x="1852439" y="1163965"/>
          <a:ext cx="8890844" cy="4386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8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5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0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3912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0000000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1860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1620" algn="r">
                        <a:lnSpc>
                          <a:spcPts val="1860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ts val="1860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6060" algn="r">
                        <a:lnSpc>
                          <a:spcPts val="1860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60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0110011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2065"/>
                        </a:lnSpc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add</a:t>
                      </a:r>
                      <a:endParaRPr sz="2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6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0100000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R="26162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R="22606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0110011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ts val="2245"/>
                        </a:lnSpc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sub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9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0000000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R="26162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001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R="22606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0110011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ts val="2245"/>
                        </a:lnSpc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sll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15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0000000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R="26162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010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R="22606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76200" marB="0"/>
                </a:tc>
                <a:tc gridSpan="2">
                  <a:txBody>
                    <a:bodyPr/>
                    <a:lstStyle/>
                    <a:p>
                      <a:pPr marL="233679">
                        <a:lnSpc>
                          <a:spcPts val="2380"/>
                        </a:lnSpc>
                        <a:spcBef>
                          <a:spcPts val="50"/>
                        </a:spcBef>
                        <a:tabLst>
                          <a:tab pos="1443990" algn="l"/>
                        </a:tabLst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0110011	</a:t>
                      </a:r>
                      <a:r>
                        <a:rPr lang="en-US" sz="2100" b="1" spc="-5" dirty="0">
                          <a:latin typeface="Courier New"/>
                          <a:cs typeface="Courier New"/>
                        </a:rPr>
                        <a:t>  </a:t>
                      </a:r>
                      <a:r>
                        <a:rPr sz="4000" b="1" spc="-7" baseline="-9722" dirty="0" err="1">
                          <a:latin typeface="Courier New"/>
                          <a:cs typeface="Courier New"/>
                        </a:rPr>
                        <a:t>slt</a:t>
                      </a:r>
                      <a:endParaRPr sz="4000" baseline="-9722" dirty="0">
                        <a:latin typeface="Courier New"/>
                        <a:cs typeface="Courier New"/>
                      </a:endParaRPr>
                    </a:p>
                  </a:txBody>
                  <a:tcPr marL="0" marR="0" marT="8467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74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0000000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91440" marB="0"/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91440" marB="0"/>
                </a:tc>
                <a:tc>
                  <a:txBody>
                    <a:bodyPr/>
                    <a:lstStyle/>
                    <a:p>
                      <a:pPr marR="261620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91440" marB="0"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011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91440" marB="0"/>
                </a:tc>
                <a:tc>
                  <a:txBody>
                    <a:bodyPr/>
                    <a:lstStyle/>
                    <a:p>
                      <a:pPr marR="226060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914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0110011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91440" marB="0"/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sltu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19473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0000000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4553" marB="0"/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4553" marB="0"/>
                </a:tc>
                <a:tc>
                  <a:txBody>
                    <a:bodyPr/>
                    <a:lstStyle/>
                    <a:p>
                      <a:pPr marR="26162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4553" marB="0"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100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4553" marB="0"/>
                </a:tc>
                <a:tc>
                  <a:txBody>
                    <a:bodyPr/>
                    <a:lstStyle/>
                    <a:p>
                      <a:pPr marR="22606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4553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0110011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4553" marB="0"/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ts val="2370"/>
                        </a:lnSpc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xor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7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0000000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4553" marB="0"/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4553" marB="0"/>
                </a:tc>
                <a:tc>
                  <a:txBody>
                    <a:bodyPr/>
                    <a:lstStyle/>
                    <a:p>
                      <a:pPr marR="26162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4553" marB="0"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101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4553" marB="0"/>
                </a:tc>
                <a:tc>
                  <a:txBody>
                    <a:bodyPr/>
                    <a:lstStyle/>
                    <a:p>
                      <a:pPr marR="22606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4553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0110011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4553" marB="0"/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ts val="2120"/>
                        </a:lnSpc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srl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0100000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26162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101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22606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0110011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ts val="2185"/>
                        </a:lnSpc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sra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39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0000000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1327" marB="0"/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1327" marB="0"/>
                </a:tc>
                <a:tc>
                  <a:txBody>
                    <a:bodyPr/>
                    <a:lstStyle/>
                    <a:p>
                      <a:pPr marR="26162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1327" marB="0"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110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1327" marB="0"/>
                </a:tc>
                <a:tc>
                  <a:txBody>
                    <a:bodyPr/>
                    <a:lstStyle/>
                    <a:p>
                      <a:pPr marR="2260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1327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0110011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1327" marB="0"/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ts val="2305"/>
                        </a:lnSpc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or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4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0000000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3707" marB="0"/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3707" marB="0"/>
                </a:tc>
                <a:tc>
                  <a:txBody>
                    <a:bodyPr/>
                    <a:lstStyle/>
                    <a:p>
                      <a:pPr marR="26162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3707" marB="0"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111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3707" marB="0"/>
                </a:tc>
                <a:tc>
                  <a:txBody>
                    <a:bodyPr/>
                    <a:lstStyle/>
                    <a:p>
                      <a:pPr marR="22606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3707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0110011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3707" marB="0"/>
                </a:tc>
                <a:tc>
                  <a:txBody>
                    <a:bodyPr/>
                    <a:lstStyle/>
                    <a:p>
                      <a:pPr marL="322580">
                        <a:lnSpc>
                          <a:spcPts val="2255"/>
                        </a:lnSpc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and</a:t>
                      </a:r>
                      <a:endParaRPr sz="2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65" name="object 65"/>
          <p:cNvGrpSpPr/>
          <p:nvPr/>
        </p:nvGrpSpPr>
        <p:grpSpPr>
          <a:xfrm>
            <a:off x="2477576" y="5450229"/>
            <a:ext cx="3926840" cy="333587"/>
            <a:chOff x="2851119" y="4016147"/>
            <a:chExt cx="2945130" cy="250190"/>
          </a:xfrm>
        </p:grpSpPr>
        <p:sp>
          <p:nvSpPr>
            <p:cNvPr id="66" name="object 66"/>
            <p:cNvSpPr/>
            <p:nvPr/>
          </p:nvSpPr>
          <p:spPr>
            <a:xfrm>
              <a:off x="2860652" y="4097973"/>
              <a:ext cx="1618615" cy="158750"/>
            </a:xfrm>
            <a:custGeom>
              <a:avLst/>
              <a:gdLst/>
              <a:ahLst/>
              <a:cxnLst/>
              <a:rect l="l" t="t" r="r" b="b"/>
              <a:pathLst>
                <a:path w="1618614" h="158750">
                  <a:moveTo>
                    <a:pt x="1618234" y="158648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7" name="object 67"/>
            <p:cNvSpPr/>
            <p:nvPr/>
          </p:nvSpPr>
          <p:spPr>
            <a:xfrm>
              <a:off x="2860644" y="4061166"/>
              <a:ext cx="80645" cy="88900"/>
            </a:xfrm>
            <a:custGeom>
              <a:avLst/>
              <a:gdLst/>
              <a:ahLst/>
              <a:cxnLst/>
              <a:rect l="l" t="t" r="r" b="b"/>
              <a:pathLst>
                <a:path w="80644" h="88900">
                  <a:moveTo>
                    <a:pt x="71500" y="88480"/>
                  </a:moveTo>
                  <a:lnTo>
                    <a:pt x="0" y="36804"/>
                  </a:lnTo>
                  <a:lnTo>
                    <a:pt x="8017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5500497" y="4025672"/>
              <a:ext cx="286385" cy="231140"/>
            </a:xfrm>
            <a:custGeom>
              <a:avLst/>
              <a:gdLst/>
              <a:ahLst/>
              <a:cxnLst/>
              <a:rect l="l" t="t" r="r" b="b"/>
              <a:pathLst>
                <a:path w="286385" h="231139">
                  <a:moveTo>
                    <a:pt x="0" y="230644"/>
                  </a:moveTo>
                  <a:lnTo>
                    <a:pt x="28608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9" name="object 69"/>
          <p:cNvSpPr/>
          <p:nvPr/>
        </p:nvSpPr>
        <p:spPr>
          <a:xfrm>
            <a:off x="6275228" y="5462925"/>
            <a:ext cx="116840" cy="110067"/>
          </a:xfrm>
          <a:custGeom>
            <a:avLst/>
            <a:gdLst/>
            <a:ahLst/>
            <a:cxnLst/>
            <a:rect l="l" t="t" r="r" b="b"/>
            <a:pathLst>
              <a:path w="87629" h="82550">
                <a:moveTo>
                  <a:pt x="55803" y="82435"/>
                </a:moveTo>
                <a:lnTo>
                  <a:pt x="87223" y="0"/>
                </a:lnTo>
                <a:lnTo>
                  <a:pt x="0" y="1323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0" name="object 70"/>
          <p:cNvSpPr txBox="1"/>
          <p:nvPr/>
        </p:nvSpPr>
        <p:spPr>
          <a:xfrm>
            <a:off x="1792786" y="5649069"/>
            <a:ext cx="8508153" cy="774571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03098" marR="6773" indent="-287013">
              <a:lnSpc>
                <a:spcPts val="2693"/>
              </a:lnSpc>
              <a:spcBef>
                <a:spcPts val="640"/>
              </a:spcBef>
            </a:pPr>
            <a:r>
              <a:rPr sz="2667" spc="53" dirty="0">
                <a:latin typeface="Arial Narrow"/>
                <a:cs typeface="Arial Narrow"/>
              </a:rPr>
              <a:t>Different </a:t>
            </a:r>
            <a:r>
              <a:rPr sz="2667" spc="93" dirty="0">
                <a:latin typeface="Arial Narrow"/>
                <a:cs typeface="Arial Narrow"/>
              </a:rPr>
              <a:t>encoding </a:t>
            </a:r>
            <a:r>
              <a:rPr sz="2667" spc="73" dirty="0">
                <a:latin typeface="Arial Narrow"/>
                <a:cs typeface="Arial Narrow"/>
              </a:rPr>
              <a:t>in funct7 </a:t>
            </a:r>
            <a:r>
              <a:rPr sz="2667" spc="213" dirty="0">
                <a:latin typeface="Arial Narrow"/>
                <a:cs typeface="Arial Narrow"/>
              </a:rPr>
              <a:t>+ </a:t>
            </a:r>
            <a:r>
              <a:rPr sz="2667" spc="87" dirty="0">
                <a:latin typeface="Arial Narrow"/>
                <a:cs typeface="Arial Narrow"/>
              </a:rPr>
              <a:t>funct3 </a:t>
            </a:r>
            <a:r>
              <a:rPr sz="2667" spc="40" dirty="0">
                <a:latin typeface="Arial Narrow"/>
                <a:cs typeface="Arial Narrow"/>
              </a:rPr>
              <a:t>selects </a:t>
            </a:r>
            <a:r>
              <a:rPr sz="2667" spc="73" dirty="0">
                <a:latin typeface="Arial Narrow"/>
                <a:cs typeface="Arial Narrow"/>
              </a:rPr>
              <a:t>different</a:t>
            </a:r>
            <a:r>
              <a:rPr sz="2667" spc="-400" dirty="0">
                <a:latin typeface="Arial Narrow"/>
                <a:cs typeface="Arial Narrow"/>
              </a:rPr>
              <a:t> </a:t>
            </a:r>
            <a:r>
              <a:rPr sz="2667" spc="87" dirty="0">
                <a:latin typeface="Arial Narrow"/>
                <a:cs typeface="Arial Narrow"/>
              </a:rPr>
              <a:t>operations  </a:t>
            </a:r>
            <a:r>
              <a:rPr sz="2667" spc="47" dirty="0">
                <a:latin typeface="Arial Narrow"/>
                <a:cs typeface="Arial Narrow"/>
              </a:rPr>
              <a:t>Can </a:t>
            </a:r>
            <a:r>
              <a:rPr sz="2667" spc="73" dirty="0">
                <a:latin typeface="Arial Narrow"/>
                <a:cs typeface="Arial Narrow"/>
              </a:rPr>
              <a:t>you spot </a:t>
            </a:r>
            <a:r>
              <a:rPr sz="2667" spc="167" dirty="0">
                <a:latin typeface="Arial Narrow"/>
                <a:cs typeface="Arial Narrow"/>
              </a:rPr>
              <a:t>two </a:t>
            </a:r>
            <a:r>
              <a:rPr sz="2667" spc="152" dirty="0">
                <a:latin typeface="Arial Narrow"/>
                <a:cs typeface="Arial Narrow"/>
              </a:rPr>
              <a:t>new</a:t>
            </a:r>
            <a:r>
              <a:rPr sz="2667" spc="-287" dirty="0">
                <a:latin typeface="Arial Narrow"/>
                <a:cs typeface="Arial Narrow"/>
              </a:rPr>
              <a:t> </a:t>
            </a:r>
            <a:r>
              <a:rPr sz="2667" spc="47" dirty="0">
                <a:latin typeface="Arial Narrow"/>
                <a:cs typeface="Arial Narrow"/>
              </a:rPr>
              <a:t>instructions?</a:t>
            </a:r>
            <a:endParaRPr sz="2667">
              <a:latin typeface="Arial Narrow"/>
              <a:cs typeface="Arial Narrow"/>
            </a:endParaRPr>
          </a:p>
        </p:txBody>
      </p:sp>
      <p:sp>
        <p:nvSpPr>
          <p:cNvPr id="71" name="Date Placeholder 70">
            <a:extLst>
              <a:ext uri="{FF2B5EF4-FFF2-40B4-BE49-F238E27FC236}">
                <a16:creationId xmlns:a16="http://schemas.microsoft.com/office/drawing/2014/main" id="{828606BF-4D6F-4CF7-BF2A-3D3D0FC9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36" y="6482319"/>
            <a:ext cx="2743200" cy="365125"/>
          </a:xfrm>
        </p:spPr>
        <p:txBody>
          <a:bodyPr/>
          <a:lstStyle/>
          <a:p>
            <a:fld id="{748043D7-2A66-4A55-9467-747AEAF5425B}" type="datetime1">
              <a:rPr lang="en-US" smtClean="0"/>
              <a:t>4/20/2021</a:t>
            </a:fld>
            <a:endParaRPr lang="en-US"/>
          </a:p>
        </p:txBody>
      </p:sp>
      <p:sp>
        <p:nvSpPr>
          <p:cNvPr id="73" name="Slide Number Placeholder 72">
            <a:extLst>
              <a:ext uri="{FF2B5EF4-FFF2-40B4-BE49-F238E27FC236}">
                <a16:creationId xmlns:a16="http://schemas.microsoft.com/office/drawing/2014/main" id="{C4DA2A00-9E19-43CF-BB8E-BE6EF2C8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4764" y="6423640"/>
            <a:ext cx="2743200" cy="365125"/>
          </a:xfrm>
        </p:spPr>
        <p:txBody>
          <a:bodyPr/>
          <a:lstStyle/>
          <a:p>
            <a:fld id="{C266AA08-8BDD-4666-85B8-902BF79FBAAE}" type="slidenum">
              <a:rPr lang="en-US" smtClean="0"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374" y="861352"/>
            <a:ext cx="10620669" cy="5033599"/>
          </a:xfrm>
          <a:prstGeom prst="rect">
            <a:avLst/>
          </a:prstGeom>
        </p:spPr>
        <p:txBody>
          <a:bodyPr vert="horz" wrap="square" lIns="0" tIns="65192" rIns="0" bIns="0" rtlCol="0">
            <a:spAutoFit/>
          </a:bodyPr>
          <a:lstStyle/>
          <a:p>
            <a:pPr marL="425016" indent="-408930">
              <a:spcBef>
                <a:spcPts val="512"/>
              </a:spcBef>
              <a:buClr>
                <a:srgbClr val="E3DDD2"/>
              </a:buClr>
              <a:buSzPct val="93181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2933" spc="-7" dirty="0">
                <a:latin typeface="Calibri"/>
                <a:cs typeface="Calibri"/>
              </a:rPr>
              <a:t>What </a:t>
            </a:r>
            <a:r>
              <a:rPr sz="2933" dirty="0">
                <a:latin typeface="Calibri"/>
                <a:cs typeface="Calibri"/>
              </a:rPr>
              <a:t>about </a:t>
            </a:r>
            <a:r>
              <a:rPr sz="2933" spc="-7" dirty="0">
                <a:latin typeface="Calibri"/>
                <a:cs typeface="Calibri"/>
              </a:rPr>
              <a:t>instructions with</a:t>
            </a:r>
            <a:r>
              <a:rPr sz="2933" spc="-100" dirty="0">
                <a:latin typeface="Calibri"/>
                <a:cs typeface="Calibri"/>
              </a:rPr>
              <a:t> </a:t>
            </a:r>
            <a:r>
              <a:rPr sz="2933" spc="-7" dirty="0">
                <a:latin typeface="Calibri"/>
                <a:cs typeface="Calibri"/>
              </a:rPr>
              <a:t>immediates?</a:t>
            </a:r>
            <a:endParaRPr sz="2933" dirty="0">
              <a:latin typeface="Calibri"/>
              <a:cs typeface="Calibri"/>
            </a:endParaRPr>
          </a:p>
          <a:p>
            <a:pPr marL="816166" lvl="1" indent="-341197">
              <a:spcBef>
                <a:spcPts val="327"/>
              </a:spcBef>
              <a:buSzPct val="89473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533" spc="-7" dirty="0">
                <a:latin typeface="Calibri"/>
                <a:cs typeface="Calibri"/>
              </a:rPr>
              <a:t>Compare:</a:t>
            </a:r>
            <a:endParaRPr sz="2533" dirty="0">
              <a:latin typeface="Calibri"/>
              <a:cs typeface="Calibri"/>
            </a:endParaRPr>
          </a:p>
          <a:p>
            <a:pPr marL="1120112" lvl="2" indent="-273465">
              <a:spcBef>
                <a:spcPts val="247"/>
              </a:spcBef>
              <a:buFont typeface="Wingdings 2"/>
              <a:buChar char=""/>
              <a:tabLst>
                <a:tab pos="1120959" algn="l"/>
                <a:tab pos="2082748" algn="l"/>
              </a:tabLst>
            </a:pPr>
            <a:r>
              <a:rPr sz="2533" b="1" spc="-7" dirty="0">
                <a:solidFill>
                  <a:srgbClr val="FFC000"/>
                </a:solidFill>
                <a:latin typeface="Courier New"/>
                <a:cs typeface="Courier New"/>
              </a:rPr>
              <a:t>add	rd, rs1,</a:t>
            </a:r>
            <a:r>
              <a:rPr sz="2533" b="1" spc="-47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2533" b="1" spc="-7" dirty="0">
                <a:solidFill>
                  <a:srgbClr val="FFC000"/>
                </a:solidFill>
                <a:latin typeface="Courier New"/>
                <a:cs typeface="Courier New"/>
              </a:rPr>
              <a:t>rs2</a:t>
            </a:r>
            <a:endParaRPr sz="2533" dirty="0">
              <a:latin typeface="Courier New"/>
              <a:cs typeface="Courier New"/>
            </a:endParaRPr>
          </a:p>
          <a:p>
            <a:pPr marL="1120112" lvl="2" indent="-273465">
              <a:spcBef>
                <a:spcPts val="305"/>
              </a:spcBef>
              <a:buFont typeface="Wingdings 2"/>
              <a:buChar char=""/>
              <a:tabLst>
                <a:tab pos="1120959" algn="l"/>
              </a:tabLst>
            </a:pPr>
            <a:r>
              <a:rPr sz="2533" b="1" spc="-7" dirty="0">
                <a:solidFill>
                  <a:srgbClr val="FFC000"/>
                </a:solidFill>
                <a:latin typeface="Courier New"/>
                <a:cs typeface="Courier New"/>
              </a:rPr>
              <a:t>addi rd, rs1,</a:t>
            </a:r>
            <a:r>
              <a:rPr sz="2533" b="1" spc="-60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2533" b="1" spc="-7" dirty="0">
                <a:solidFill>
                  <a:srgbClr val="FFC000"/>
                </a:solidFill>
                <a:latin typeface="Courier New"/>
                <a:cs typeface="Courier New"/>
              </a:rPr>
              <a:t>imm</a:t>
            </a:r>
            <a:endParaRPr sz="2533" dirty="0">
              <a:latin typeface="Courier New"/>
              <a:cs typeface="Courier New"/>
            </a:endParaRPr>
          </a:p>
          <a:p>
            <a:pPr marL="816166" marR="183722" lvl="1" indent="-340351">
              <a:lnSpc>
                <a:spcPts val="2733"/>
              </a:lnSpc>
              <a:spcBef>
                <a:spcPts val="707"/>
              </a:spcBef>
              <a:buSzPct val="89473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533" spc="-7" dirty="0">
                <a:latin typeface="Calibri"/>
                <a:cs typeface="Calibri"/>
              </a:rPr>
              <a:t>5-bit </a:t>
            </a:r>
            <a:r>
              <a:rPr sz="2533" dirty="0">
                <a:latin typeface="Calibri"/>
                <a:cs typeface="Calibri"/>
              </a:rPr>
              <a:t>field </a:t>
            </a:r>
            <a:r>
              <a:rPr sz="2533" spc="-7" dirty="0">
                <a:latin typeface="Calibri"/>
                <a:cs typeface="Calibri"/>
              </a:rPr>
              <a:t>only </a:t>
            </a:r>
            <a:r>
              <a:rPr sz="2533" spc="-13" dirty="0">
                <a:latin typeface="Calibri"/>
                <a:cs typeface="Calibri"/>
              </a:rPr>
              <a:t>represents </a:t>
            </a:r>
            <a:r>
              <a:rPr sz="2533" spc="-7" dirty="0">
                <a:latin typeface="Calibri"/>
                <a:cs typeface="Calibri"/>
              </a:rPr>
              <a:t>numbers </a:t>
            </a:r>
            <a:r>
              <a:rPr sz="2533" dirty="0">
                <a:latin typeface="Calibri"/>
                <a:cs typeface="Calibri"/>
              </a:rPr>
              <a:t>up </a:t>
            </a:r>
            <a:r>
              <a:rPr sz="2533" spc="-13" dirty="0">
                <a:latin typeface="Calibri"/>
                <a:cs typeface="Calibri"/>
              </a:rPr>
              <a:t>to </a:t>
            </a:r>
            <a:r>
              <a:rPr sz="2533" spc="-7" dirty="0">
                <a:latin typeface="Calibri"/>
                <a:cs typeface="Calibri"/>
              </a:rPr>
              <a:t>the </a:t>
            </a:r>
            <a:r>
              <a:rPr sz="2533" spc="-13" dirty="0">
                <a:latin typeface="Calibri"/>
                <a:cs typeface="Calibri"/>
              </a:rPr>
              <a:t>value </a:t>
            </a:r>
            <a:r>
              <a:rPr sz="2533" dirty="0">
                <a:latin typeface="Calibri"/>
                <a:cs typeface="Calibri"/>
              </a:rPr>
              <a:t>31:  </a:t>
            </a:r>
            <a:r>
              <a:rPr sz="2533" spc="-7" dirty="0">
                <a:latin typeface="Calibri"/>
                <a:cs typeface="Calibri"/>
              </a:rPr>
              <a:t>immediates </a:t>
            </a:r>
            <a:r>
              <a:rPr sz="2533" spc="-20" dirty="0">
                <a:latin typeface="Calibri"/>
                <a:cs typeface="Calibri"/>
              </a:rPr>
              <a:t>may </a:t>
            </a:r>
            <a:r>
              <a:rPr sz="2533" dirty="0">
                <a:latin typeface="Calibri"/>
                <a:cs typeface="Calibri"/>
              </a:rPr>
              <a:t>be </a:t>
            </a:r>
            <a:r>
              <a:rPr sz="2533" spc="-7" dirty="0">
                <a:latin typeface="Calibri"/>
                <a:cs typeface="Calibri"/>
              </a:rPr>
              <a:t>much </a:t>
            </a:r>
            <a:r>
              <a:rPr sz="2533" spc="-13" dirty="0">
                <a:latin typeface="Calibri"/>
                <a:cs typeface="Calibri"/>
              </a:rPr>
              <a:t>larger </a:t>
            </a:r>
            <a:r>
              <a:rPr sz="2533" spc="-7" dirty="0">
                <a:latin typeface="Calibri"/>
                <a:cs typeface="Calibri"/>
              </a:rPr>
              <a:t>than</a:t>
            </a:r>
            <a:r>
              <a:rPr sz="2533" spc="-47" dirty="0">
                <a:latin typeface="Calibri"/>
                <a:cs typeface="Calibri"/>
              </a:rPr>
              <a:t> </a:t>
            </a:r>
            <a:r>
              <a:rPr sz="2533" spc="-7" dirty="0">
                <a:latin typeface="Calibri"/>
                <a:cs typeface="Calibri"/>
              </a:rPr>
              <a:t>this</a:t>
            </a:r>
            <a:endParaRPr sz="2533" dirty="0">
              <a:latin typeface="Calibri"/>
              <a:cs typeface="Calibri"/>
            </a:endParaRPr>
          </a:p>
          <a:p>
            <a:pPr marL="816166" marR="176102" lvl="1" indent="-340351">
              <a:lnSpc>
                <a:spcPts val="2733"/>
              </a:lnSpc>
              <a:spcBef>
                <a:spcPts val="612"/>
              </a:spcBef>
              <a:buSzPct val="89473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533" spc="-27" dirty="0">
                <a:latin typeface="Calibri"/>
                <a:cs typeface="Calibri"/>
              </a:rPr>
              <a:t>Ideally, </a:t>
            </a:r>
            <a:r>
              <a:rPr sz="2533" spc="-7" dirty="0">
                <a:latin typeface="Calibri"/>
                <a:cs typeface="Calibri"/>
              </a:rPr>
              <a:t>RISC-V would </a:t>
            </a:r>
            <a:r>
              <a:rPr sz="2533" spc="-20" dirty="0">
                <a:latin typeface="Calibri"/>
                <a:cs typeface="Calibri"/>
              </a:rPr>
              <a:t>have </a:t>
            </a:r>
            <a:r>
              <a:rPr sz="2533" spc="-7" dirty="0">
                <a:latin typeface="Calibri"/>
                <a:cs typeface="Calibri"/>
              </a:rPr>
              <a:t>only one instruction </a:t>
            </a:r>
            <a:r>
              <a:rPr sz="2533" spc="-20" dirty="0">
                <a:latin typeface="Calibri"/>
                <a:cs typeface="Calibri"/>
              </a:rPr>
              <a:t>format  (for </a:t>
            </a:r>
            <a:r>
              <a:rPr sz="2533" spc="-7" dirty="0">
                <a:latin typeface="Calibri"/>
                <a:cs typeface="Calibri"/>
              </a:rPr>
              <a:t>simplicity): </a:t>
            </a:r>
            <a:r>
              <a:rPr sz="2533" spc="-27" dirty="0">
                <a:latin typeface="Calibri"/>
                <a:cs typeface="Calibri"/>
              </a:rPr>
              <a:t>unfortunately, </a:t>
            </a:r>
            <a:r>
              <a:rPr sz="2533" spc="-13" dirty="0">
                <a:latin typeface="Calibri"/>
                <a:cs typeface="Calibri"/>
              </a:rPr>
              <a:t>we </a:t>
            </a:r>
            <a:r>
              <a:rPr sz="2533" dirty="0">
                <a:latin typeface="Calibri"/>
                <a:cs typeface="Calibri"/>
              </a:rPr>
              <a:t>need </a:t>
            </a:r>
            <a:r>
              <a:rPr sz="2533" spc="-13" dirty="0">
                <a:latin typeface="Calibri"/>
                <a:cs typeface="Calibri"/>
              </a:rPr>
              <a:t>to</a:t>
            </a:r>
            <a:r>
              <a:rPr sz="2533" spc="7" dirty="0">
                <a:latin typeface="Calibri"/>
                <a:cs typeface="Calibri"/>
              </a:rPr>
              <a:t> </a:t>
            </a:r>
            <a:r>
              <a:rPr sz="2533" spc="-13" dirty="0">
                <a:latin typeface="Calibri"/>
                <a:cs typeface="Calibri"/>
              </a:rPr>
              <a:t>compromise</a:t>
            </a:r>
            <a:endParaRPr sz="2533" dirty="0">
              <a:latin typeface="Calibri"/>
              <a:cs typeface="Calibri"/>
            </a:endParaRPr>
          </a:p>
          <a:p>
            <a:pPr marL="425016" marR="1013435" indent="-408930">
              <a:lnSpc>
                <a:spcPts val="3173"/>
              </a:lnSpc>
              <a:spcBef>
                <a:spcPts val="780"/>
              </a:spcBef>
              <a:buClr>
                <a:srgbClr val="E3DDD2"/>
              </a:buClr>
              <a:buSzPct val="93181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2933" spc="-7" dirty="0">
                <a:latin typeface="Calibri"/>
                <a:cs typeface="Calibri"/>
              </a:rPr>
              <a:t>Define new instruction </a:t>
            </a:r>
            <a:r>
              <a:rPr sz="2933" spc="-20" dirty="0">
                <a:latin typeface="Calibri"/>
                <a:cs typeface="Calibri"/>
              </a:rPr>
              <a:t>format </a:t>
            </a:r>
            <a:r>
              <a:rPr sz="2933" spc="-7" dirty="0">
                <a:latin typeface="Calibri"/>
                <a:cs typeface="Calibri"/>
              </a:rPr>
              <a:t>that is mostly  </a:t>
            </a:r>
            <a:r>
              <a:rPr sz="2933" spc="-13" dirty="0">
                <a:latin typeface="Calibri"/>
                <a:cs typeface="Calibri"/>
              </a:rPr>
              <a:t>consistent </a:t>
            </a:r>
            <a:r>
              <a:rPr sz="2933" spc="-7" dirty="0">
                <a:latin typeface="Calibri"/>
                <a:cs typeface="Calibri"/>
              </a:rPr>
              <a:t>with</a:t>
            </a:r>
            <a:r>
              <a:rPr sz="2933" spc="-27" dirty="0">
                <a:latin typeface="Calibri"/>
                <a:cs typeface="Calibri"/>
              </a:rPr>
              <a:t> </a:t>
            </a:r>
            <a:r>
              <a:rPr sz="2933" spc="-13" dirty="0">
                <a:latin typeface="Calibri"/>
                <a:cs typeface="Calibri"/>
              </a:rPr>
              <a:t>R-format</a:t>
            </a:r>
            <a:endParaRPr sz="2933" dirty="0">
              <a:latin typeface="Calibri"/>
              <a:cs typeface="Calibri"/>
            </a:endParaRPr>
          </a:p>
          <a:p>
            <a:pPr marL="816166" marR="6773" lvl="1" indent="-340351">
              <a:lnSpc>
                <a:spcPts val="2733"/>
              </a:lnSpc>
              <a:spcBef>
                <a:spcPts val="620"/>
              </a:spcBef>
              <a:buSzPct val="89473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533" spc="-7" dirty="0">
                <a:latin typeface="Calibri"/>
                <a:cs typeface="Calibri"/>
              </a:rPr>
              <a:t>Notice </a:t>
            </a:r>
            <a:r>
              <a:rPr sz="2533" dirty="0">
                <a:latin typeface="Calibri"/>
                <a:cs typeface="Calibri"/>
              </a:rPr>
              <a:t>if </a:t>
            </a:r>
            <a:r>
              <a:rPr sz="2533" spc="-7" dirty="0">
                <a:latin typeface="Calibri"/>
                <a:cs typeface="Calibri"/>
              </a:rPr>
              <a:t>instruction </a:t>
            </a:r>
            <a:r>
              <a:rPr sz="2533" dirty="0">
                <a:latin typeface="Calibri"/>
                <a:cs typeface="Calibri"/>
              </a:rPr>
              <a:t>has </a:t>
            </a:r>
            <a:r>
              <a:rPr sz="2533" spc="-7" dirty="0">
                <a:latin typeface="Calibri"/>
                <a:cs typeface="Calibri"/>
              </a:rPr>
              <a:t>immediate, then </a:t>
            </a:r>
            <a:r>
              <a:rPr sz="2533" dirty="0">
                <a:latin typeface="Calibri"/>
                <a:cs typeface="Calibri"/>
              </a:rPr>
              <a:t>uses </a:t>
            </a:r>
            <a:r>
              <a:rPr sz="2533" spc="-13" dirty="0">
                <a:latin typeface="Calibri"/>
                <a:cs typeface="Calibri"/>
              </a:rPr>
              <a:t>at most </a:t>
            </a:r>
            <a:r>
              <a:rPr sz="2533" dirty="0">
                <a:latin typeface="Calibri"/>
                <a:cs typeface="Calibri"/>
              </a:rPr>
              <a:t>2  </a:t>
            </a:r>
            <a:r>
              <a:rPr sz="2533" spc="-20" dirty="0">
                <a:latin typeface="Calibri"/>
                <a:cs typeface="Calibri"/>
              </a:rPr>
              <a:t>registers </a:t>
            </a:r>
            <a:r>
              <a:rPr sz="2533" spc="-7" dirty="0">
                <a:latin typeface="Calibri"/>
                <a:cs typeface="Calibri"/>
              </a:rPr>
              <a:t>(one source, one</a:t>
            </a:r>
            <a:r>
              <a:rPr sz="2533" spc="-47" dirty="0">
                <a:latin typeface="Calibri"/>
                <a:cs typeface="Calibri"/>
              </a:rPr>
              <a:t> </a:t>
            </a:r>
            <a:r>
              <a:rPr sz="2533" spc="-7" dirty="0">
                <a:latin typeface="Calibri"/>
                <a:cs typeface="Calibri"/>
              </a:rPr>
              <a:t>destination)</a:t>
            </a:r>
            <a:endParaRPr sz="2533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677" y="213942"/>
            <a:ext cx="4516120" cy="67289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4267" b="1" spc="-80" dirty="0"/>
              <a:t>I-Format</a:t>
            </a:r>
            <a:r>
              <a:rPr sz="4267" b="1" spc="-207" dirty="0"/>
              <a:t> </a:t>
            </a:r>
            <a:r>
              <a:rPr sz="4267" b="1" spc="-40" dirty="0"/>
              <a:t>Instructions</a:t>
            </a:r>
            <a:endParaRPr sz="4267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7800C-29B9-4734-98DE-DCAFD50A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F66E-D714-43DA-B1FD-EB00896F9C41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F2740-633C-485F-9AFC-E3255AC0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4829" y="120454"/>
            <a:ext cx="5735320" cy="67289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4267" b="1" spc="-67" dirty="0"/>
              <a:t>RISC-V </a:t>
            </a:r>
            <a:r>
              <a:rPr sz="4267" b="1" spc="13" dirty="0"/>
              <a:t>Logical</a:t>
            </a:r>
            <a:r>
              <a:rPr sz="4267" b="1" spc="-193" dirty="0"/>
              <a:t> </a:t>
            </a:r>
            <a:r>
              <a:rPr sz="4267" b="1" spc="-33" dirty="0"/>
              <a:t>Instructions</a:t>
            </a:r>
            <a:endParaRPr sz="4267" b="1"/>
          </a:p>
        </p:txBody>
      </p:sp>
      <p:sp>
        <p:nvSpPr>
          <p:cNvPr id="3" name="object 3"/>
          <p:cNvSpPr txBox="1"/>
          <p:nvPr/>
        </p:nvSpPr>
        <p:spPr>
          <a:xfrm>
            <a:off x="1274829" y="844905"/>
            <a:ext cx="6990080" cy="2024743"/>
          </a:xfrm>
          <a:prstGeom prst="rect">
            <a:avLst/>
          </a:prstGeom>
        </p:spPr>
        <p:txBody>
          <a:bodyPr vert="horz" wrap="square" lIns="0" tIns="99907" rIns="0" bIns="0" rtlCol="0">
            <a:spAutoFit/>
          </a:bodyPr>
          <a:lstStyle/>
          <a:p>
            <a:pPr marL="473286" indent="-457200">
              <a:spcBef>
                <a:spcPts val="787"/>
              </a:spcBef>
              <a:buClr>
                <a:srgbClr val="E3DDD2"/>
              </a:buClr>
              <a:buSzPct val="95000"/>
              <a:buFont typeface="Arial" panose="020B0604020202020204" pitchFamily="34" charset="0"/>
              <a:buChar char="•"/>
              <a:tabLst>
                <a:tab pos="425016" algn="l"/>
                <a:tab pos="425863" algn="l"/>
              </a:tabLst>
            </a:pPr>
            <a:r>
              <a:rPr sz="2667" spc="-7" dirty="0">
                <a:latin typeface="Calibri"/>
                <a:cs typeface="Calibri"/>
              </a:rPr>
              <a:t>Useful to operate on fields of bits within a word</a:t>
            </a:r>
          </a:p>
          <a:p>
            <a:pPr marL="932169" lvl="1" indent="-457200">
              <a:spcBef>
                <a:spcPts val="600"/>
              </a:spcBef>
              <a:buSzPct val="88888"/>
              <a:buFont typeface="Arial" panose="020B0604020202020204" pitchFamily="34" charset="0"/>
              <a:buChar char="•"/>
              <a:tabLst>
                <a:tab pos="816166" algn="l"/>
                <a:tab pos="817013" algn="l"/>
              </a:tabLst>
            </a:pPr>
            <a:r>
              <a:rPr sz="2667" spc="-7" dirty="0">
                <a:latin typeface="Calibri"/>
                <a:cs typeface="Calibri"/>
              </a:rPr>
              <a:t>e.g., characters within a word (8 bits)</a:t>
            </a:r>
          </a:p>
          <a:p>
            <a:pPr marL="501214" indent="-485128">
              <a:spcBef>
                <a:spcPts val="780"/>
              </a:spcBef>
              <a:buClr>
                <a:srgbClr val="E3DDD2"/>
              </a:buClr>
              <a:buSzPct val="95000"/>
              <a:buFont typeface="Arial" panose="020B0604020202020204" pitchFamily="34" charset="0"/>
              <a:buChar char="•"/>
              <a:tabLst>
                <a:tab pos="501214" algn="l"/>
                <a:tab pos="502061" algn="l"/>
              </a:tabLst>
            </a:pPr>
            <a:r>
              <a:rPr sz="2667" spc="-7" dirty="0">
                <a:latin typeface="Calibri"/>
                <a:cs typeface="Calibri"/>
              </a:rPr>
              <a:t>Operations to pack /unpack bits into words</a:t>
            </a:r>
          </a:p>
          <a:p>
            <a:pPr marL="501214" indent="-485128">
              <a:spcBef>
                <a:spcPts val="800"/>
              </a:spcBef>
              <a:buClr>
                <a:srgbClr val="E3DDD2"/>
              </a:buClr>
              <a:buSzPct val="95000"/>
              <a:buFont typeface="Arial" panose="020B0604020202020204" pitchFamily="34" charset="0"/>
              <a:buChar char="•"/>
              <a:tabLst>
                <a:tab pos="501214" algn="l"/>
                <a:tab pos="502061" algn="l"/>
              </a:tabLst>
            </a:pPr>
            <a:r>
              <a:rPr sz="2667" spc="-7" dirty="0">
                <a:latin typeface="Calibri"/>
                <a:cs typeface="Calibri"/>
              </a:rPr>
              <a:t>Called logical operations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091347"/>
              </p:ext>
            </p:extLst>
          </p:nvPr>
        </p:nvGraphicFramePr>
        <p:xfrm>
          <a:off x="1500158" y="3043156"/>
          <a:ext cx="8571652" cy="3235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6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5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7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Logical</a:t>
                      </a:r>
                      <a:r>
                        <a:rPr sz="2700" spc="-3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operations</a:t>
                      </a:r>
                      <a:endParaRPr sz="27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28575">
                      <a:solidFill>
                        <a:srgbClr val="E3DDD2"/>
                      </a:solidFill>
                      <a:prstDash val="solid"/>
                    </a:lnT>
                    <a:lnB w="28575">
                      <a:solidFill>
                        <a:srgbClr val="E3DD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7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7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spc="-1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operators</a:t>
                      </a:r>
                      <a:endParaRPr sz="27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47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28575">
                      <a:solidFill>
                        <a:srgbClr val="E3DDD2"/>
                      </a:solidFill>
                      <a:prstDash val="solid"/>
                    </a:lnT>
                    <a:lnB w="28575">
                      <a:solidFill>
                        <a:srgbClr val="E3DD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 marR="156845" indent="2832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7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Java  </a:t>
                      </a:r>
                      <a:r>
                        <a:rPr sz="27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ope</a:t>
                      </a:r>
                      <a:r>
                        <a:rPr sz="2700" spc="-4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spc="-1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7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7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700" spc="-4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7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47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28575">
                      <a:solidFill>
                        <a:srgbClr val="E3DDD2"/>
                      </a:solidFill>
                      <a:prstDash val="solid"/>
                    </a:lnT>
                    <a:lnB w="28575">
                      <a:solidFill>
                        <a:srgbClr val="E3DD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7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endParaRPr sz="27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instructions</a:t>
                      </a:r>
                      <a:endParaRPr sz="27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847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28575">
                      <a:solidFill>
                        <a:srgbClr val="E3DDD2"/>
                      </a:solidFill>
                      <a:prstDash val="solid"/>
                    </a:lnT>
                    <a:lnB w="28575">
                      <a:solidFill>
                        <a:srgbClr val="E3DD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7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Bit-by-bit</a:t>
                      </a:r>
                      <a:r>
                        <a:rPr sz="2700" spc="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endParaRPr sz="27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1647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28575">
                      <a:solidFill>
                        <a:srgbClr val="E3DDD2"/>
                      </a:solidFill>
                      <a:prstDash val="solid"/>
                    </a:lnT>
                    <a:lnB w="28575">
                      <a:solidFill>
                        <a:srgbClr val="E3DD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7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endParaRPr sz="27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3707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28575">
                      <a:solidFill>
                        <a:srgbClr val="E3DDD2"/>
                      </a:solidFill>
                      <a:prstDash val="solid"/>
                    </a:lnT>
                    <a:lnB w="28575">
                      <a:solidFill>
                        <a:srgbClr val="E3DD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65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7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endParaRPr sz="27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3707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28575">
                      <a:solidFill>
                        <a:srgbClr val="E3DDD2"/>
                      </a:solidFill>
                      <a:prstDash val="solid"/>
                    </a:lnT>
                    <a:lnB w="28575">
                      <a:solidFill>
                        <a:srgbClr val="E3DD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3100" b="1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endParaRPr sz="31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28575">
                      <a:solidFill>
                        <a:srgbClr val="E3DDD2"/>
                      </a:solidFill>
                      <a:prstDash val="solid"/>
                    </a:lnT>
                    <a:lnB w="28575">
                      <a:solidFill>
                        <a:srgbClr val="E3DD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7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Bit-by-bit</a:t>
                      </a:r>
                      <a:r>
                        <a:rPr sz="2700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OR</a:t>
                      </a:r>
                      <a:endParaRPr sz="27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1647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28575">
                      <a:solidFill>
                        <a:srgbClr val="E3DDD2"/>
                      </a:solidFill>
                      <a:prstDash val="solid"/>
                    </a:lnT>
                    <a:lnB w="28575">
                      <a:solidFill>
                        <a:srgbClr val="E3DD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7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27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3707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28575">
                      <a:solidFill>
                        <a:srgbClr val="E3DDD2"/>
                      </a:solidFill>
                      <a:prstDash val="solid"/>
                    </a:lnT>
                    <a:lnB w="28575">
                      <a:solidFill>
                        <a:srgbClr val="E3DD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7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27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3707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28575">
                      <a:solidFill>
                        <a:srgbClr val="E3DDD2"/>
                      </a:solidFill>
                      <a:prstDash val="solid"/>
                    </a:lnT>
                    <a:lnB w="28575">
                      <a:solidFill>
                        <a:srgbClr val="E3DD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3100" b="1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or</a:t>
                      </a:r>
                      <a:endParaRPr sz="31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28575">
                      <a:solidFill>
                        <a:srgbClr val="E3DDD2"/>
                      </a:solidFill>
                      <a:prstDash val="solid"/>
                    </a:lnT>
                    <a:lnB w="28575">
                      <a:solidFill>
                        <a:srgbClr val="E3DD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7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Bit-by-bit</a:t>
                      </a:r>
                      <a:r>
                        <a:rPr sz="2700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XOR</a:t>
                      </a:r>
                      <a:endParaRPr sz="27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1647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28575">
                      <a:solidFill>
                        <a:srgbClr val="E3DDD2"/>
                      </a:solidFill>
                      <a:prstDash val="solid"/>
                    </a:lnT>
                    <a:lnB w="28575">
                      <a:solidFill>
                        <a:srgbClr val="E3DD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7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^</a:t>
                      </a:r>
                    </a:p>
                  </a:txBody>
                  <a:tcPr marL="0" marR="0" marT="23707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28575">
                      <a:solidFill>
                        <a:srgbClr val="E3DDD2"/>
                      </a:solidFill>
                      <a:prstDash val="solid"/>
                    </a:lnT>
                    <a:lnB w="28575">
                      <a:solidFill>
                        <a:srgbClr val="E3DD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7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^</a:t>
                      </a:r>
                    </a:p>
                  </a:txBody>
                  <a:tcPr marL="0" marR="0" marT="23707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28575">
                      <a:solidFill>
                        <a:srgbClr val="E3DDD2"/>
                      </a:solidFill>
                      <a:prstDash val="solid"/>
                    </a:lnT>
                    <a:lnB w="28575">
                      <a:solidFill>
                        <a:srgbClr val="E3DD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3100" b="1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xor</a:t>
                      </a:r>
                      <a:endParaRPr sz="31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28575">
                      <a:solidFill>
                        <a:srgbClr val="E3DDD2"/>
                      </a:solidFill>
                      <a:prstDash val="solid"/>
                    </a:lnT>
                    <a:lnB w="28575">
                      <a:solidFill>
                        <a:srgbClr val="E3DD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7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Shift </a:t>
                      </a:r>
                      <a:r>
                        <a:rPr sz="27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left</a:t>
                      </a:r>
                      <a:r>
                        <a:rPr sz="2700" spc="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logical</a:t>
                      </a:r>
                      <a:endParaRPr sz="27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1647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28575">
                      <a:solidFill>
                        <a:srgbClr val="E3DDD2"/>
                      </a:solidFill>
                      <a:prstDash val="solid"/>
                    </a:lnT>
                    <a:lnB w="28575">
                      <a:solidFill>
                        <a:srgbClr val="E3DD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7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&lt;&lt;</a:t>
                      </a:r>
                      <a:endParaRPr sz="27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3707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28575">
                      <a:solidFill>
                        <a:srgbClr val="E3DDD2"/>
                      </a:solidFill>
                      <a:prstDash val="solid"/>
                    </a:lnT>
                    <a:lnB w="28575">
                      <a:solidFill>
                        <a:srgbClr val="E3DD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59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7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&lt;&lt;</a:t>
                      </a:r>
                      <a:endParaRPr sz="27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3707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28575">
                      <a:solidFill>
                        <a:srgbClr val="E3DDD2"/>
                      </a:solidFill>
                      <a:prstDash val="solid"/>
                    </a:lnT>
                    <a:lnB w="28575">
                      <a:solidFill>
                        <a:srgbClr val="E3DD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3100" b="1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sll</a:t>
                      </a:r>
                      <a:endParaRPr sz="31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28575">
                      <a:solidFill>
                        <a:srgbClr val="E3DDD2"/>
                      </a:solidFill>
                      <a:prstDash val="solid"/>
                    </a:lnT>
                    <a:lnB w="28575">
                      <a:solidFill>
                        <a:srgbClr val="E3DD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7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Shift </a:t>
                      </a:r>
                      <a:r>
                        <a:rPr sz="27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right</a:t>
                      </a:r>
                      <a:r>
                        <a:rPr sz="27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logical</a:t>
                      </a:r>
                      <a:endParaRPr sz="27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1647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28575">
                      <a:solidFill>
                        <a:srgbClr val="E3DDD2"/>
                      </a:solidFill>
                      <a:prstDash val="solid"/>
                    </a:lnT>
                    <a:lnB w="28575">
                      <a:solidFill>
                        <a:srgbClr val="E3DD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7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&gt;&gt;</a:t>
                      </a:r>
                      <a:endParaRPr sz="27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3707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28575">
                      <a:solidFill>
                        <a:srgbClr val="E3DDD2"/>
                      </a:solidFill>
                      <a:prstDash val="solid"/>
                    </a:lnT>
                    <a:lnB w="28575">
                      <a:solidFill>
                        <a:srgbClr val="E3DD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59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7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&gt;&gt;</a:t>
                      </a:r>
                      <a:endParaRPr sz="27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3707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28575">
                      <a:solidFill>
                        <a:srgbClr val="E3DDD2"/>
                      </a:solidFill>
                      <a:prstDash val="solid"/>
                    </a:lnT>
                    <a:lnB w="28575">
                      <a:solidFill>
                        <a:srgbClr val="E3DD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3100" b="1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srl</a:t>
                      </a:r>
                      <a:endParaRPr sz="31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E3DDD2"/>
                      </a:solidFill>
                      <a:prstDash val="solid"/>
                    </a:lnL>
                    <a:lnR w="28575">
                      <a:solidFill>
                        <a:srgbClr val="E3DDD2"/>
                      </a:solidFill>
                      <a:prstDash val="solid"/>
                    </a:lnR>
                    <a:lnT w="28575">
                      <a:solidFill>
                        <a:srgbClr val="E3DDD2"/>
                      </a:solidFill>
                      <a:prstDash val="solid"/>
                    </a:lnT>
                    <a:lnB w="28575">
                      <a:solidFill>
                        <a:srgbClr val="E3DD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C9BB2-3496-4785-AB7C-9C9C51DF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651E-9BB4-4474-9336-0CC829E349FD}" type="datetime1">
              <a:rPr lang="en-US" smtClean="0"/>
              <a:t>4/20/2021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498" y="2817652"/>
            <a:ext cx="10519359" cy="3160375"/>
          </a:xfrm>
          <a:prstGeom prst="rect">
            <a:avLst/>
          </a:prstGeom>
        </p:spPr>
        <p:txBody>
          <a:bodyPr vert="horz" wrap="square" lIns="0" tIns="99907" rIns="0" bIns="0" rtlCol="0">
            <a:spAutoFit/>
          </a:bodyPr>
          <a:lstStyle/>
          <a:p>
            <a:pPr marL="575719" marR="960943" indent="-457189">
              <a:lnSpc>
                <a:spcPct val="79400"/>
              </a:lnSpc>
              <a:spcBef>
                <a:spcPts val="787"/>
              </a:spcBef>
              <a:buClr>
                <a:srgbClr val="E3DDD2"/>
              </a:buClr>
              <a:buSzPct val="95000"/>
              <a:buFont typeface="Wingdings"/>
              <a:buChar char=""/>
              <a:tabLst>
                <a:tab pos="574872" algn="l"/>
                <a:tab pos="575719" algn="l"/>
              </a:tabLst>
            </a:pPr>
            <a:r>
              <a:rPr sz="2667" spc="-7" dirty="0">
                <a:latin typeface="Calibri"/>
                <a:cs typeface="Calibri"/>
              </a:rPr>
              <a:t>Only one field is </a:t>
            </a:r>
            <a:r>
              <a:rPr sz="2667" spc="-20" dirty="0">
                <a:latin typeface="Calibri"/>
                <a:cs typeface="Calibri"/>
              </a:rPr>
              <a:t>different </a:t>
            </a:r>
            <a:r>
              <a:rPr sz="2667" spc="-13" dirty="0">
                <a:latin typeface="Calibri"/>
                <a:cs typeface="Calibri"/>
              </a:rPr>
              <a:t>from R-format, </a:t>
            </a:r>
            <a:r>
              <a:rPr sz="2667" b="1" spc="-7" dirty="0">
                <a:latin typeface="Courier New"/>
                <a:cs typeface="Courier New"/>
              </a:rPr>
              <a:t>rs2</a:t>
            </a:r>
            <a:r>
              <a:rPr sz="2667" b="1" spc="-920" dirty="0">
                <a:latin typeface="Courier New"/>
                <a:cs typeface="Courier New"/>
              </a:rPr>
              <a:t> </a:t>
            </a:r>
            <a:r>
              <a:rPr sz="2667" spc="-7" dirty="0">
                <a:latin typeface="Calibri"/>
                <a:cs typeface="Calibri"/>
              </a:rPr>
              <a:t>and  </a:t>
            </a:r>
            <a:r>
              <a:rPr sz="2667" b="1" spc="-7" dirty="0">
                <a:latin typeface="Courier New"/>
                <a:cs typeface="Courier New"/>
              </a:rPr>
              <a:t>funct7 </a:t>
            </a:r>
            <a:r>
              <a:rPr sz="2667" spc="-7" dirty="0">
                <a:latin typeface="Calibri"/>
                <a:cs typeface="Calibri"/>
              </a:rPr>
              <a:t>replaced </a:t>
            </a:r>
            <a:r>
              <a:rPr sz="2667" spc="-13" dirty="0">
                <a:latin typeface="Calibri"/>
                <a:cs typeface="Calibri"/>
              </a:rPr>
              <a:t>by </a:t>
            </a:r>
            <a:r>
              <a:rPr sz="2667" spc="-7" dirty="0">
                <a:latin typeface="Calibri"/>
                <a:cs typeface="Calibri"/>
              </a:rPr>
              <a:t>12-bit signed </a:t>
            </a:r>
            <a:r>
              <a:rPr sz="2667" spc="-13" dirty="0">
                <a:latin typeface="Calibri"/>
                <a:cs typeface="Calibri"/>
              </a:rPr>
              <a:t>immediate,  </a:t>
            </a:r>
            <a:r>
              <a:rPr sz="2667" b="1" spc="-7" dirty="0">
                <a:latin typeface="Courier New"/>
                <a:cs typeface="Courier New"/>
              </a:rPr>
              <a:t>imm[11:0]</a:t>
            </a:r>
            <a:endParaRPr sz="2667" dirty="0">
              <a:latin typeface="Courier New"/>
              <a:cs typeface="Courier New"/>
            </a:endParaRPr>
          </a:p>
          <a:p>
            <a:pPr marL="575719" marR="170176" indent="-457189">
              <a:lnSpc>
                <a:spcPts val="2573"/>
              </a:lnSpc>
              <a:spcBef>
                <a:spcPts val="807"/>
              </a:spcBef>
              <a:buClr>
                <a:srgbClr val="E3DDD2"/>
              </a:buClr>
              <a:buSzPct val="95000"/>
              <a:buFont typeface="Wingdings"/>
              <a:buChar char=""/>
              <a:tabLst>
                <a:tab pos="574872" algn="l"/>
                <a:tab pos="575719" algn="l"/>
              </a:tabLst>
            </a:pPr>
            <a:r>
              <a:rPr sz="2667" spc="-13" dirty="0">
                <a:latin typeface="Calibri"/>
                <a:cs typeface="Calibri"/>
              </a:rPr>
              <a:t>Remaining </a:t>
            </a:r>
            <a:r>
              <a:rPr sz="2667" spc="-7" dirty="0">
                <a:latin typeface="Calibri"/>
                <a:cs typeface="Calibri"/>
              </a:rPr>
              <a:t>fields </a:t>
            </a:r>
            <a:r>
              <a:rPr sz="2667" dirty="0">
                <a:latin typeface="Calibri"/>
                <a:cs typeface="Calibri"/>
              </a:rPr>
              <a:t>(</a:t>
            </a:r>
            <a:r>
              <a:rPr sz="2667" b="1" dirty="0">
                <a:latin typeface="Courier New"/>
                <a:cs typeface="Courier New"/>
              </a:rPr>
              <a:t>rs1</a:t>
            </a:r>
            <a:r>
              <a:rPr sz="2667" dirty="0">
                <a:latin typeface="Calibri"/>
                <a:cs typeface="Calibri"/>
              </a:rPr>
              <a:t>, </a:t>
            </a:r>
            <a:r>
              <a:rPr sz="2667" b="1" spc="-7" dirty="0">
                <a:latin typeface="Courier New"/>
                <a:cs typeface="Courier New"/>
              </a:rPr>
              <a:t>funct3</a:t>
            </a:r>
            <a:r>
              <a:rPr sz="2667" spc="-7" dirty="0">
                <a:latin typeface="Calibri"/>
                <a:cs typeface="Calibri"/>
              </a:rPr>
              <a:t>, </a:t>
            </a:r>
            <a:r>
              <a:rPr sz="2667" b="1" spc="-7" dirty="0">
                <a:latin typeface="Courier New"/>
                <a:cs typeface="Courier New"/>
              </a:rPr>
              <a:t>rd</a:t>
            </a:r>
            <a:r>
              <a:rPr sz="2667" spc="-7" dirty="0">
                <a:latin typeface="Calibri"/>
                <a:cs typeface="Calibri"/>
              </a:rPr>
              <a:t>, </a:t>
            </a:r>
            <a:r>
              <a:rPr sz="2667" b="1" spc="-7" dirty="0">
                <a:latin typeface="Courier New"/>
                <a:cs typeface="Courier New"/>
              </a:rPr>
              <a:t>opcode</a:t>
            </a:r>
            <a:r>
              <a:rPr sz="2667" spc="-7" dirty="0">
                <a:latin typeface="Calibri"/>
                <a:cs typeface="Calibri"/>
              </a:rPr>
              <a:t>) same as  </a:t>
            </a:r>
            <a:r>
              <a:rPr sz="2667" spc="-27" dirty="0">
                <a:latin typeface="Calibri"/>
                <a:cs typeface="Calibri"/>
              </a:rPr>
              <a:t>before</a:t>
            </a:r>
            <a:endParaRPr sz="2667" dirty="0">
              <a:latin typeface="Calibri"/>
              <a:cs typeface="Calibri"/>
            </a:endParaRPr>
          </a:p>
          <a:p>
            <a:pPr marL="574872" marR="2514537" indent="-457189">
              <a:lnSpc>
                <a:spcPts val="2573"/>
              </a:lnSpc>
              <a:spcBef>
                <a:spcPts val="773"/>
              </a:spcBef>
              <a:buClr>
                <a:srgbClr val="E3DDD2"/>
              </a:buClr>
              <a:buSzPct val="95000"/>
              <a:buFont typeface="Wingdings"/>
              <a:buChar char=""/>
              <a:tabLst>
                <a:tab pos="574872" algn="l"/>
                <a:tab pos="575719" algn="l"/>
              </a:tabLst>
            </a:pPr>
            <a:r>
              <a:rPr sz="2667" b="1" spc="-7" dirty="0">
                <a:latin typeface="Courier New"/>
                <a:cs typeface="Courier New"/>
              </a:rPr>
              <a:t>imm[11:0] </a:t>
            </a:r>
            <a:r>
              <a:rPr sz="2667" spc="-13" dirty="0">
                <a:latin typeface="Calibri"/>
                <a:cs typeface="Calibri"/>
              </a:rPr>
              <a:t>can </a:t>
            </a:r>
            <a:r>
              <a:rPr sz="2667" spc="-7" dirty="0">
                <a:latin typeface="Calibri"/>
                <a:cs typeface="Calibri"/>
              </a:rPr>
              <a:t>hold </a:t>
            </a:r>
            <a:r>
              <a:rPr sz="2667" spc="-13" dirty="0">
                <a:latin typeface="Calibri"/>
                <a:cs typeface="Calibri"/>
              </a:rPr>
              <a:t>values </a:t>
            </a:r>
            <a:r>
              <a:rPr sz="2667" spc="-7" dirty="0">
                <a:latin typeface="Calibri"/>
                <a:cs typeface="Calibri"/>
              </a:rPr>
              <a:t>in </a:t>
            </a:r>
            <a:r>
              <a:rPr sz="2667" spc="-20" dirty="0">
                <a:latin typeface="Calibri"/>
                <a:cs typeface="Calibri"/>
              </a:rPr>
              <a:t>range  </a:t>
            </a:r>
            <a:r>
              <a:rPr sz="2667" spc="-7" dirty="0">
                <a:latin typeface="Calibri"/>
                <a:cs typeface="Calibri"/>
              </a:rPr>
              <a:t>[-2048</a:t>
            </a:r>
            <a:r>
              <a:rPr sz="3600" spc="-9" baseline="-20061" dirty="0">
                <a:latin typeface="Calibri"/>
                <a:cs typeface="Calibri"/>
              </a:rPr>
              <a:t>ten </a:t>
            </a:r>
            <a:r>
              <a:rPr sz="2667" spc="-7" dirty="0">
                <a:latin typeface="Calibri"/>
                <a:cs typeface="Calibri"/>
              </a:rPr>
              <a:t>,</a:t>
            </a:r>
            <a:r>
              <a:rPr sz="2667" spc="53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+2047</a:t>
            </a:r>
            <a:r>
              <a:rPr sz="3600" spc="-9" baseline="-20061" dirty="0">
                <a:latin typeface="Calibri"/>
                <a:cs typeface="Calibri"/>
              </a:rPr>
              <a:t>ten</a:t>
            </a:r>
            <a:r>
              <a:rPr sz="2667" spc="-7" dirty="0">
                <a:latin typeface="Calibri"/>
                <a:cs typeface="Calibri"/>
              </a:rPr>
              <a:t>]</a:t>
            </a:r>
            <a:endParaRPr sz="2667" dirty="0">
              <a:latin typeface="Calibri"/>
              <a:cs typeface="Calibri"/>
            </a:endParaRPr>
          </a:p>
          <a:p>
            <a:pPr marL="574872" marR="125304" indent="-457189">
              <a:lnSpc>
                <a:spcPts val="2560"/>
              </a:lnSpc>
              <a:spcBef>
                <a:spcPts val="793"/>
              </a:spcBef>
              <a:buClr>
                <a:srgbClr val="E3DDD2"/>
              </a:buClr>
              <a:buSzPct val="95000"/>
              <a:buFont typeface="Wingdings"/>
              <a:buChar char=""/>
              <a:tabLst>
                <a:tab pos="574872" algn="l"/>
                <a:tab pos="575719" algn="l"/>
              </a:tabLst>
            </a:pPr>
            <a:r>
              <a:rPr sz="2667" spc="-13" dirty="0">
                <a:latin typeface="Calibri"/>
                <a:cs typeface="Calibri"/>
              </a:rPr>
              <a:t>Immediate </a:t>
            </a:r>
            <a:r>
              <a:rPr sz="2667" spc="-7" dirty="0">
                <a:latin typeface="Calibri"/>
                <a:cs typeface="Calibri"/>
              </a:rPr>
              <a:t>is </a:t>
            </a:r>
            <a:r>
              <a:rPr sz="2667" spc="-27" dirty="0">
                <a:latin typeface="Calibri"/>
                <a:cs typeface="Calibri"/>
              </a:rPr>
              <a:t>always </a:t>
            </a:r>
            <a:r>
              <a:rPr sz="2667" spc="-13" dirty="0">
                <a:latin typeface="Calibri"/>
                <a:cs typeface="Calibri"/>
              </a:rPr>
              <a:t>sign-extended </a:t>
            </a:r>
            <a:r>
              <a:rPr sz="2667" spc="-20" dirty="0">
                <a:latin typeface="Calibri"/>
                <a:cs typeface="Calibri"/>
              </a:rPr>
              <a:t>to </a:t>
            </a:r>
            <a:r>
              <a:rPr sz="2667" spc="-7" dirty="0">
                <a:latin typeface="Calibri"/>
                <a:cs typeface="Calibri"/>
              </a:rPr>
              <a:t>32-bits </a:t>
            </a:r>
            <a:r>
              <a:rPr sz="2667" spc="-27" dirty="0">
                <a:latin typeface="Calibri"/>
                <a:cs typeface="Calibri"/>
              </a:rPr>
              <a:t>before </a:t>
            </a:r>
            <a:r>
              <a:rPr sz="2667" spc="-7" dirty="0">
                <a:latin typeface="Calibri"/>
                <a:cs typeface="Calibri"/>
              </a:rPr>
              <a:t>use  in an arithmetic</a:t>
            </a:r>
            <a:r>
              <a:rPr sz="2667" spc="40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operation</a:t>
            </a:r>
            <a:endParaRPr sz="2667" dirty="0">
              <a:latin typeface="Calibri"/>
              <a:cs typeface="Calibri"/>
            </a:endParaRPr>
          </a:p>
          <a:p>
            <a:pPr marL="575719" indent="-457189">
              <a:spcBef>
                <a:spcPts val="180"/>
              </a:spcBef>
              <a:buClr>
                <a:srgbClr val="E3DDD2"/>
              </a:buClr>
              <a:buSzPct val="95000"/>
              <a:buFont typeface="Wingdings"/>
              <a:buChar char=""/>
              <a:tabLst>
                <a:tab pos="574872" algn="l"/>
                <a:tab pos="575719" algn="l"/>
              </a:tabLst>
            </a:pPr>
            <a:r>
              <a:rPr sz="2667" spc="-27" dirty="0">
                <a:latin typeface="Calibri"/>
                <a:cs typeface="Calibri"/>
              </a:rPr>
              <a:t>We’ll </a:t>
            </a:r>
            <a:r>
              <a:rPr sz="2667" spc="-13" dirty="0">
                <a:latin typeface="Calibri"/>
                <a:cs typeface="Calibri"/>
              </a:rPr>
              <a:t>later </a:t>
            </a:r>
            <a:r>
              <a:rPr sz="2667" spc="-7" dirty="0">
                <a:latin typeface="Calibri"/>
                <a:cs typeface="Calibri"/>
              </a:rPr>
              <a:t>see how </a:t>
            </a:r>
            <a:r>
              <a:rPr sz="2667" spc="-20" dirty="0">
                <a:latin typeface="Calibri"/>
                <a:cs typeface="Calibri"/>
              </a:rPr>
              <a:t>to </a:t>
            </a:r>
            <a:r>
              <a:rPr sz="2667" spc="-7" dirty="0">
                <a:latin typeface="Calibri"/>
                <a:cs typeface="Calibri"/>
              </a:rPr>
              <a:t>handle </a:t>
            </a:r>
            <a:r>
              <a:rPr sz="2667" spc="-13" dirty="0">
                <a:latin typeface="Calibri"/>
                <a:cs typeface="Calibri"/>
              </a:rPr>
              <a:t>immediates </a:t>
            </a:r>
            <a:r>
              <a:rPr sz="2667" spc="-7" dirty="0">
                <a:latin typeface="Calibri"/>
                <a:cs typeface="Calibri"/>
              </a:rPr>
              <a:t>&gt; 12</a:t>
            </a:r>
            <a:r>
              <a:rPr sz="2667" spc="173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bits</a:t>
            </a:r>
            <a:endParaRPr sz="2667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0221" y="456644"/>
            <a:ext cx="5895340" cy="67289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4267" b="1" spc="-80" dirty="0"/>
              <a:t>I-Format </a:t>
            </a:r>
            <a:r>
              <a:rPr sz="4267" b="1" spc="-40" dirty="0"/>
              <a:t>Instruction</a:t>
            </a:r>
            <a:r>
              <a:rPr sz="4267" b="1" spc="-187" dirty="0"/>
              <a:t> </a:t>
            </a:r>
            <a:r>
              <a:rPr sz="4267" b="1" spc="-20" dirty="0"/>
              <a:t>Layout</a:t>
            </a:r>
            <a:endParaRPr sz="4267" b="1" dirty="0"/>
          </a:p>
        </p:txBody>
      </p:sp>
      <p:sp>
        <p:nvSpPr>
          <p:cNvPr id="4" name="object 4"/>
          <p:cNvSpPr txBox="1"/>
          <p:nvPr/>
        </p:nvSpPr>
        <p:spPr>
          <a:xfrm>
            <a:off x="1225815" y="1507866"/>
            <a:ext cx="28024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b="1" spc="7" dirty="0">
                <a:latin typeface="Courier New"/>
                <a:cs typeface="Courier New"/>
              </a:rPr>
              <a:t>31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68141" y="1507866"/>
            <a:ext cx="15663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b="1" dirty="0"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42979"/>
              </p:ext>
            </p:extLst>
          </p:nvPr>
        </p:nvGraphicFramePr>
        <p:xfrm>
          <a:off x="1200221" y="1843753"/>
          <a:ext cx="8771468" cy="349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9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9503">
                <a:tc>
                  <a:txBody>
                    <a:bodyPr/>
                    <a:lstStyle/>
                    <a:p>
                      <a:pPr marL="284480" algn="l" defTabSz="914400" rtl="0" eaLnBrk="1" latinLnBrk="0" hangingPunct="1">
                        <a:lnSpc>
                          <a:spcPts val="1839"/>
                        </a:lnSpc>
                      </a:pPr>
                      <a:r>
                        <a:rPr lang="en-US" sz="2100" b="1" kern="1200" spc="-5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imm</a:t>
                      </a:r>
                      <a:r>
                        <a:rPr lang="en-US" sz="2100" b="1" kern="1200" spc="-5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[11:0]</a:t>
                      </a:r>
                      <a:endParaRPr sz="2100" b="1" kern="1200" spc="-5" dirty="0">
                        <a:solidFill>
                          <a:schemeClr val="tx1"/>
                        </a:solidFill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ts val="1839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839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funct3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ts val="1839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839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opcode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59511" y="1507866"/>
            <a:ext cx="7708630" cy="97389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74872">
              <a:spcBef>
                <a:spcPts val="133"/>
              </a:spcBef>
              <a:tabLst>
                <a:tab pos="1925272" algn="l"/>
                <a:tab pos="3242652" algn="l"/>
                <a:tab pos="4648930" algn="l"/>
                <a:tab pos="6200832" algn="l"/>
              </a:tabLst>
            </a:pPr>
            <a:r>
              <a:rPr sz="1600" b="1" dirty="0">
                <a:latin typeface="Courier New"/>
                <a:cs typeface="Courier New"/>
              </a:rPr>
              <a:t>25</a:t>
            </a:r>
            <a:r>
              <a:rPr sz="1600" b="1" spc="-293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24	20</a:t>
            </a:r>
            <a:r>
              <a:rPr sz="1600" b="1" spc="-227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19	15</a:t>
            </a:r>
            <a:r>
              <a:rPr sz="1600" b="1" spc="-5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14	12</a:t>
            </a:r>
            <a:r>
              <a:rPr sz="1600" b="1" spc="-4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11	7</a:t>
            </a:r>
            <a:r>
              <a:rPr sz="1600" b="1" spc="-7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6</a:t>
            </a:r>
            <a:endParaRPr sz="1600" dirty="0">
              <a:latin typeface="Courier New"/>
              <a:cs typeface="Courier New"/>
            </a:endParaRPr>
          </a:p>
          <a:p>
            <a:pPr>
              <a:spcBef>
                <a:spcPts val="67"/>
              </a:spcBef>
            </a:pPr>
            <a:endParaRPr lang="en-US" sz="2667" dirty="0">
              <a:latin typeface="Courier New"/>
              <a:cs typeface="Courier New"/>
            </a:endParaRPr>
          </a:p>
          <a:p>
            <a:pPr marL="16933">
              <a:tabLst>
                <a:tab pos="716262" algn="l"/>
                <a:tab pos="1480783" algn="l"/>
                <a:tab pos="2831183" algn="l"/>
                <a:tab pos="4180735" algn="l"/>
                <a:tab pos="5532828" algn="l"/>
                <a:tab pos="6994985" algn="l"/>
              </a:tabLst>
            </a:pPr>
            <a:r>
              <a:rPr sz="1867" b="1" spc="-7" dirty="0">
                <a:latin typeface="Courier New"/>
                <a:cs typeface="Courier New"/>
              </a:rPr>
              <a:t>12	</a:t>
            </a:r>
            <a:r>
              <a:rPr lang="en-US" sz="1867" b="1" spc="-7" dirty="0">
                <a:latin typeface="Courier New"/>
                <a:cs typeface="Courier New"/>
              </a:rPr>
              <a:t>                5       </a:t>
            </a:r>
            <a:r>
              <a:rPr sz="1867" b="1" spc="-7" dirty="0">
                <a:latin typeface="Courier New"/>
                <a:cs typeface="Courier New"/>
              </a:rPr>
              <a:t>3	</a:t>
            </a:r>
            <a:r>
              <a:rPr lang="en-US" sz="1867" b="1" spc="-7" dirty="0">
                <a:latin typeface="Courier New"/>
                <a:cs typeface="Courier New"/>
              </a:rPr>
              <a:t> </a:t>
            </a:r>
            <a:r>
              <a:rPr sz="1867" b="1" spc="-7" dirty="0">
                <a:latin typeface="Courier New"/>
                <a:cs typeface="Courier New"/>
              </a:rPr>
              <a:t>5</a:t>
            </a:r>
            <a:r>
              <a:rPr lang="en-US" sz="1867" b="1" spc="-7" dirty="0">
                <a:latin typeface="Courier New"/>
                <a:cs typeface="Courier New"/>
              </a:rPr>
              <a:t>       </a:t>
            </a:r>
            <a:r>
              <a:rPr sz="1867" b="1" spc="-7" dirty="0">
                <a:latin typeface="Courier New"/>
                <a:cs typeface="Courier New"/>
              </a:rPr>
              <a:t>7</a:t>
            </a:r>
            <a:endParaRPr sz="1867" dirty="0">
              <a:latin typeface="Courier New"/>
              <a:cs typeface="Courier New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AB83EBB-8D35-4FCA-B6E9-273AA1DD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6297-C278-4FF5-AD7E-58DC390198CC}" type="datetime1">
              <a:rPr lang="en-US" smtClean="0"/>
              <a:t>4/20/2021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4B3A5D-BF4C-4795-A860-FC77858A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4830" y="120454"/>
            <a:ext cx="3844713" cy="67289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4267" b="1" spc="-80" dirty="0"/>
              <a:t>I-Format</a:t>
            </a:r>
            <a:r>
              <a:rPr sz="4267" b="1" spc="-220" dirty="0"/>
              <a:t> </a:t>
            </a:r>
            <a:r>
              <a:rPr sz="4267" b="1" spc="7" dirty="0"/>
              <a:t>Example</a:t>
            </a:r>
            <a:endParaRPr sz="4267" b="1" dirty="0"/>
          </a:p>
        </p:txBody>
      </p:sp>
      <p:grpSp>
        <p:nvGrpSpPr>
          <p:cNvPr id="3" name="object 3"/>
          <p:cNvGrpSpPr/>
          <p:nvPr/>
        </p:nvGrpSpPr>
        <p:grpSpPr>
          <a:xfrm>
            <a:off x="1129805" y="4180814"/>
            <a:ext cx="8757920" cy="513080"/>
            <a:chOff x="2417064" y="2748533"/>
            <a:chExt cx="6568440" cy="384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7064" y="2748533"/>
              <a:ext cx="2298953" cy="3848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4108" y="2748533"/>
              <a:ext cx="1018031" cy="3848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0230" y="2748533"/>
              <a:ext cx="1078991" cy="3848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87311" y="2748533"/>
              <a:ext cx="1078229" cy="3848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23632" y="2748533"/>
              <a:ext cx="1261870" cy="38480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392661" y="4232671"/>
            <a:ext cx="1308947" cy="98659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13" dirty="0">
                <a:latin typeface="Courier New"/>
                <a:cs typeface="Courier New"/>
              </a:rPr>
              <a:t>0</a:t>
            </a:r>
            <a:r>
              <a:rPr sz="2400" b="1" spc="-7" dirty="0">
                <a:latin typeface="Courier New"/>
                <a:cs typeface="Courier New"/>
              </a:rPr>
              <a:t>0</a:t>
            </a:r>
            <a:r>
              <a:rPr sz="2400" b="1" spc="-13" dirty="0">
                <a:latin typeface="Courier New"/>
                <a:cs typeface="Courier New"/>
              </a:rPr>
              <a:t>10011</a:t>
            </a:r>
            <a:endParaRPr sz="2400">
              <a:latin typeface="Courier New"/>
              <a:cs typeface="Courier New"/>
            </a:endParaRPr>
          </a:p>
          <a:p>
            <a:pPr marL="185415">
              <a:spcBef>
                <a:spcPts val="1800"/>
              </a:spcBef>
            </a:pPr>
            <a:r>
              <a:rPr sz="2400" b="1" spc="-13" dirty="0">
                <a:latin typeface="Courier New"/>
                <a:cs typeface="Courier New"/>
              </a:rPr>
              <a:t>OP-Imm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69839" y="4232671"/>
            <a:ext cx="1073573" cy="98659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13" dirty="0">
                <a:latin typeface="Courier New"/>
                <a:cs typeface="Courier New"/>
              </a:rPr>
              <a:t>01111</a:t>
            </a:r>
            <a:endParaRPr sz="2400">
              <a:latin typeface="Courier New"/>
              <a:cs typeface="Courier New"/>
            </a:endParaRPr>
          </a:p>
          <a:p>
            <a:pPr marL="144776">
              <a:spcBef>
                <a:spcPts val="1800"/>
              </a:spcBef>
            </a:pPr>
            <a:r>
              <a:rPr sz="2400" b="1" spc="-13" dirty="0">
                <a:latin typeface="Courier New"/>
                <a:cs typeface="Courier New"/>
              </a:rPr>
              <a:t>r</a:t>
            </a:r>
            <a:r>
              <a:rPr sz="2400" b="1" spc="-7" dirty="0">
                <a:latin typeface="Courier New"/>
                <a:cs typeface="Courier New"/>
              </a:rPr>
              <a:t>d</a:t>
            </a:r>
            <a:r>
              <a:rPr sz="2400" b="1" spc="-13" dirty="0">
                <a:latin typeface="Courier New"/>
                <a:cs typeface="Courier New"/>
              </a:rPr>
              <a:t>=15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3210" y="4232672"/>
            <a:ext cx="4970780" cy="98659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R="78738" algn="r">
              <a:spcBef>
                <a:spcPts val="133"/>
              </a:spcBef>
              <a:tabLst>
                <a:tab pos="2792237" algn="l"/>
                <a:tab pos="4315352" algn="l"/>
              </a:tabLst>
            </a:pPr>
            <a:r>
              <a:rPr sz="2400" b="1" spc="-13" dirty="0">
                <a:latin typeface="Courier New"/>
                <a:cs typeface="Courier New"/>
              </a:rPr>
              <a:t>1</a:t>
            </a:r>
            <a:r>
              <a:rPr sz="2400" b="1" spc="-7" dirty="0">
                <a:latin typeface="Courier New"/>
                <a:cs typeface="Courier New"/>
              </a:rPr>
              <a:t>1</a:t>
            </a:r>
            <a:r>
              <a:rPr sz="2400" b="1" spc="-13" dirty="0">
                <a:latin typeface="Courier New"/>
                <a:cs typeface="Courier New"/>
              </a:rPr>
              <a:t>1111</a:t>
            </a:r>
            <a:r>
              <a:rPr sz="2400" b="1" spc="-7" dirty="0">
                <a:latin typeface="Courier New"/>
                <a:cs typeface="Courier New"/>
              </a:rPr>
              <a:t>0</a:t>
            </a:r>
            <a:r>
              <a:rPr sz="2400" b="1" spc="-13" dirty="0">
                <a:latin typeface="Courier New"/>
                <a:cs typeface="Courier New"/>
              </a:rPr>
              <a:t>0111</a:t>
            </a:r>
            <a:r>
              <a:rPr sz="2400" b="1" dirty="0">
                <a:latin typeface="Courier New"/>
                <a:cs typeface="Courier New"/>
              </a:rPr>
              <a:t>0	</a:t>
            </a:r>
            <a:r>
              <a:rPr sz="2400" b="1" spc="-13" dirty="0">
                <a:latin typeface="Courier New"/>
                <a:cs typeface="Courier New"/>
              </a:rPr>
              <a:t>0</a:t>
            </a:r>
            <a:r>
              <a:rPr sz="2400" b="1" spc="-7" dirty="0">
                <a:latin typeface="Courier New"/>
                <a:cs typeface="Courier New"/>
              </a:rPr>
              <a:t>0</a:t>
            </a:r>
            <a:r>
              <a:rPr sz="2400" b="1" spc="-13" dirty="0">
                <a:latin typeface="Courier New"/>
                <a:cs typeface="Courier New"/>
              </a:rPr>
              <a:t>00</a:t>
            </a:r>
            <a:r>
              <a:rPr sz="2400" b="1" dirty="0">
                <a:latin typeface="Courier New"/>
                <a:cs typeface="Courier New"/>
              </a:rPr>
              <a:t>1	</a:t>
            </a:r>
            <a:r>
              <a:rPr sz="2400" b="1" spc="-13" dirty="0">
                <a:latin typeface="Courier New"/>
                <a:cs typeface="Courier New"/>
              </a:rPr>
              <a:t>0</a:t>
            </a:r>
            <a:r>
              <a:rPr sz="2400" b="1" spc="-7" dirty="0">
                <a:latin typeface="Courier New"/>
                <a:cs typeface="Courier New"/>
              </a:rPr>
              <a:t>0</a:t>
            </a:r>
            <a:r>
              <a:rPr sz="2400" b="1" dirty="0"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  <a:p>
            <a:pPr marR="6773" algn="r">
              <a:spcBef>
                <a:spcPts val="1800"/>
              </a:spcBef>
              <a:tabLst>
                <a:tab pos="2489138" algn="l"/>
                <a:tab pos="4120624" algn="l"/>
              </a:tabLst>
            </a:pPr>
            <a:r>
              <a:rPr sz="2400" b="1" spc="-13" dirty="0">
                <a:latin typeface="Courier New"/>
                <a:cs typeface="Courier New"/>
              </a:rPr>
              <a:t>imm=-50	rs1=1	</a:t>
            </a:r>
            <a:r>
              <a:rPr sz="2400" b="1" spc="-7" dirty="0">
                <a:latin typeface="Courier New"/>
                <a:cs typeface="Courier New"/>
              </a:rPr>
              <a:t>add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26769" y="3384211"/>
            <a:ext cx="176107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7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64264" y="3384211"/>
            <a:ext cx="176107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5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61620" y="2743626"/>
            <a:ext cx="635000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12</a:t>
            </a:r>
            <a:r>
              <a:rPr sz="1867" b="1" spc="-947" dirty="0">
                <a:latin typeface="Courier New"/>
                <a:cs typeface="Courier New"/>
              </a:rPr>
              <a:t> </a:t>
            </a:r>
            <a:r>
              <a:rPr sz="1867" b="1" spc="-7" dirty="0">
                <a:latin typeface="Courier New"/>
                <a:cs typeface="Courier New"/>
              </a:rPr>
              <a:t>11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22841" y="2743626"/>
            <a:ext cx="330200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80" dirty="0">
                <a:latin typeface="Courier New"/>
                <a:cs typeface="Courier New"/>
              </a:rPr>
              <a:t>7</a:t>
            </a:r>
            <a:r>
              <a:rPr sz="1867" b="1" spc="-7" dirty="0">
                <a:latin typeface="Courier New"/>
                <a:cs typeface="Courier New"/>
              </a:rPr>
              <a:t>6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88324" y="2743626"/>
            <a:ext cx="176107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0</a:t>
            </a:r>
            <a:endParaRPr sz="1867">
              <a:latin typeface="Courier New"/>
              <a:cs typeface="Courier New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323083"/>
              </p:ext>
            </p:extLst>
          </p:nvPr>
        </p:nvGraphicFramePr>
        <p:xfrm>
          <a:off x="1151142" y="3005303"/>
          <a:ext cx="8681717" cy="3484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3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7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8487">
                <a:tc>
                  <a:txBody>
                    <a:bodyPr/>
                    <a:lstStyle/>
                    <a:p>
                      <a:pPr marL="715010">
                        <a:lnSpc>
                          <a:spcPts val="1880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imm[11:0]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ts val="1785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785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funct3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ts val="1785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785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opcode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136052" y="1386114"/>
            <a:ext cx="5229860" cy="2341068"/>
          </a:xfrm>
          <a:prstGeom prst="rect">
            <a:avLst/>
          </a:prstGeom>
        </p:spPr>
        <p:txBody>
          <a:bodyPr vert="horz" wrap="square" lIns="0" tIns="98213" rIns="0" bIns="0" rtlCol="0">
            <a:spAutoFit/>
          </a:bodyPr>
          <a:lstStyle/>
          <a:p>
            <a:pPr marL="482588" indent="-409776">
              <a:spcBef>
                <a:spcPts val="773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82588" algn="l"/>
                <a:tab pos="483435" algn="l"/>
              </a:tabLst>
            </a:pPr>
            <a:r>
              <a:rPr sz="3200" spc="-7" dirty="0">
                <a:latin typeface="Calibri"/>
                <a:cs typeface="Calibri"/>
              </a:rPr>
              <a:t>RISC-V Assembly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3" dirty="0">
                <a:latin typeface="Calibri"/>
                <a:cs typeface="Calibri"/>
              </a:rPr>
              <a:t>Instruction:</a:t>
            </a:r>
            <a:endParaRPr sz="3200">
              <a:latin typeface="Calibri"/>
              <a:cs typeface="Calibri"/>
            </a:endParaRPr>
          </a:p>
          <a:p>
            <a:pPr marL="533387">
              <a:spcBef>
                <a:spcPts val="533"/>
              </a:spcBef>
              <a:tabLst>
                <a:tab pos="1752556" algn="l"/>
              </a:tabLst>
            </a:pPr>
            <a:r>
              <a:rPr sz="2667" b="1" spc="-7" dirty="0">
                <a:latin typeface="Courier New"/>
                <a:cs typeface="Courier New"/>
              </a:rPr>
              <a:t>addi	x15,x1,-50</a:t>
            </a:r>
            <a:endParaRPr sz="2667">
              <a:latin typeface="Courier New"/>
              <a:cs typeface="Courier New"/>
            </a:endParaRPr>
          </a:p>
          <a:p>
            <a:pPr marL="16933">
              <a:spcBef>
                <a:spcPts val="2473"/>
              </a:spcBef>
              <a:tabLst>
                <a:tab pos="2717732" algn="l"/>
                <a:tab pos="4035112" algn="l"/>
              </a:tabLst>
            </a:pPr>
            <a:r>
              <a:rPr sz="1867" b="1" spc="-7" dirty="0">
                <a:latin typeface="Courier New"/>
                <a:cs typeface="Courier New"/>
              </a:rPr>
              <a:t>31	20</a:t>
            </a:r>
            <a:r>
              <a:rPr sz="1867" b="1" spc="-700" dirty="0">
                <a:latin typeface="Courier New"/>
                <a:cs typeface="Courier New"/>
              </a:rPr>
              <a:t> </a:t>
            </a:r>
            <a:r>
              <a:rPr sz="1867" b="1" spc="-7" dirty="0">
                <a:latin typeface="Courier New"/>
                <a:cs typeface="Courier New"/>
              </a:rPr>
              <a:t>19	</a:t>
            </a:r>
            <a:r>
              <a:rPr sz="1867" b="1" spc="27" dirty="0">
                <a:latin typeface="Courier New"/>
                <a:cs typeface="Courier New"/>
              </a:rPr>
              <a:t>1514</a:t>
            </a:r>
            <a:endParaRPr sz="1867">
              <a:latin typeface="Courier New"/>
              <a:cs typeface="Courier New"/>
            </a:endParaRPr>
          </a:p>
          <a:p>
            <a:pPr>
              <a:spcBef>
                <a:spcPts val="7"/>
              </a:spcBef>
            </a:pPr>
            <a:endParaRPr sz="2467">
              <a:latin typeface="Courier New"/>
              <a:cs typeface="Courier New"/>
            </a:endParaRPr>
          </a:p>
          <a:p>
            <a:pPr marL="1528195">
              <a:tabLst>
                <a:tab pos="3643116" algn="l"/>
                <a:tab pos="4991822" algn="l"/>
              </a:tabLst>
            </a:pPr>
            <a:r>
              <a:rPr sz="1867" b="1" spc="-7" dirty="0">
                <a:latin typeface="Courier New"/>
                <a:cs typeface="Courier New"/>
              </a:rPr>
              <a:t>12	5	3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91A3FD10-9737-4251-9B8B-DEB27AE9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5E1E-FF3A-44C1-B3BB-FA15A5ECF9E7}" type="datetime1">
              <a:rPr lang="en-US" smtClean="0"/>
              <a:t>4/20/2021</a:t>
            </a:fld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EED6E0D-7B81-47E7-AD41-9F5DB77D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335" y="235637"/>
            <a:ext cx="8798560" cy="67289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4267" b="1" spc="-33" dirty="0"/>
              <a:t>All </a:t>
            </a:r>
            <a:r>
              <a:rPr sz="4267" b="1" dirty="0"/>
              <a:t>RV32 </a:t>
            </a:r>
            <a:r>
              <a:rPr sz="4267" b="1" spc="-53" dirty="0"/>
              <a:t>I-format </a:t>
            </a:r>
            <a:r>
              <a:rPr sz="4267" b="1" spc="-20" dirty="0"/>
              <a:t>Arithmetic</a:t>
            </a:r>
            <a:r>
              <a:rPr sz="4267" b="1" spc="-453" dirty="0"/>
              <a:t> </a:t>
            </a:r>
            <a:r>
              <a:rPr sz="4267" b="1" spc="-40" dirty="0"/>
              <a:t>Instructions</a:t>
            </a:r>
            <a:endParaRPr sz="4267" b="1" dirty="0"/>
          </a:p>
        </p:txBody>
      </p:sp>
      <p:sp>
        <p:nvSpPr>
          <p:cNvPr id="3" name="object 3"/>
          <p:cNvSpPr txBox="1"/>
          <p:nvPr/>
        </p:nvSpPr>
        <p:spPr>
          <a:xfrm>
            <a:off x="5934830" y="5126341"/>
            <a:ext cx="4311227" cy="94042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2000" spc="67" dirty="0">
                <a:latin typeface="Arial Narrow"/>
                <a:cs typeface="Arial Narrow"/>
              </a:rPr>
              <a:t>“Shift-by-immediate” </a:t>
            </a:r>
            <a:r>
              <a:rPr sz="2000" spc="47" dirty="0">
                <a:latin typeface="Arial Narrow"/>
                <a:cs typeface="Arial Narrow"/>
              </a:rPr>
              <a:t>instructions </a:t>
            </a:r>
            <a:r>
              <a:rPr sz="2000" spc="53" dirty="0">
                <a:latin typeface="Arial Narrow"/>
                <a:cs typeface="Arial Narrow"/>
              </a:rPr>
              <a:t>only use  </a:t>
            </a:r>
            <a:r>
              <a:rPr sz="2000" spc="80" dirty="0">
                <a:latin typeface="Arial Narrow"/>
                <a:cs typeface="Arial Narrow"/>
              </a:rPr>
              <a:t>lower</a:t>
            </a:r>
            <a:r>
              <a:rPr sz="2000" spc="-27" dirty="0">
                <a:latin typeface="Arial Narrow"/>
                <a:cs typeface="Arial Narrow"/>
              </a:rPr>
              <a:t> </a:t>
            </a:r>
            <a:r>
              <a:rPr sz="2000" spc="87" dirty="0">
                <a:latin typeface="Arial Narrow"/>
                <a:cs typeface="Arial Narrow"/>
              </a:rPr>
              <a:t>5</a:t>
            </a:r>
            <a:r>
              <a:rPr sz="2000" spc="7" dirty="0">
                <a:latin typeface="Arial Narrow"/>
                <a:cs typeface="Arial Narrow"/>
              </a:rPr>
              <a:t> </a:t>
            </a:r>
            <a:r>
              <a:rPr sz="2000" spc="40" dirty="0">
                <a:latin typeface="Arial Narrow"/>
                <a:cs typeface="Arial Narrow"/>
              </a:rPr>
              <a:t>bits</a:t>
            </a:r>
            <a:r>
              <a:rPr sz="2000" spc="13" dirty="0">
                <a:latin typeface="Arial Narrow"/>
                <a:cs typeface="Arial Narrow"/>
              </a:rPr>
              <a:t> </a:t>
            </a:r>
            <a:r>
              <a:rPr sz="2000" spc="60" dirty="0">
                <a:latin typeface="Arial Narrow"/>
                <a:cs typeface="Arial Narrow"/>
              </a:rPr>
              <a:t>of</a:t>
            </a:r>
            <a:r>
              <a:rPr sz="2000" dirty="0">
                <a:latin typeface="Arial Narrow"/>
                <a:cs typeface="Arial Narrow"/>
              </a:rPr>
              <a:t> </a:t>
            </a:r>
            <a:r>
              <a:rPr sz="2000" spc="60" dirty="0">
                <a:latin typeface="Arial Narrow"/>
                <a:cs typeface="Arial Narrow"/>
              </a:rPr>
              <a:t>the</a:t>
            </a:r>
            <a:r>
              <a:rPr sz="2000" spc="-13" dirty="0">
                <a:latin typeface="Arial Narrow"/>
                <a:cs typeface="Arial Narrow"/>
              </a:rPr>
              <a:t> </a:t>
            </a:r>
            <a:r>
              <a:rPr sz="2000" spc="87" dirty="0">
                <a:latin typeface="Arial Narrow"/>
                <a:cs typeface="Arial Narrow"/>
              </a:rPr>
              <a:t>immediate</a:t>
            </a:r>
            <a:r>
              <a:rPr sz="2000" spc="13" dirty="0">
                <a:latin typeface="Arial Narrow"/>
                <a:cs typeface="Arial Narrow"/>
              </a:rPr>
              <a:t> </a:t>
            </a:r>
            <a:r>
              <a:rPr sz="2000" spc="47" dirty="0">
                <a:latin typeface="Arial Narrow"/>
                <a:cs typeface="Arial Narrow"/>
              </a:rPr>
              <a:t>value</a:t>
            </a:r>
            <a:r>
              <a:rPr sz="2000" spc="7" dirty="0">
                <a:latin typeface="Arial Narrow"/>
                <a:cs typeface="Arial Narrow"/>
              </a:rPr>
              <a:t> </a:t>
            </a:r>
            <a:r>
              <a:rPr sz="2000" spc="47" dirty="0">
                <a:latin typeface="Arial Narrow"/>
                <a:cs typeface="Arial Narrow"/>
              </a:rPr>
              <a:t>for</a:t>
            </a:r>
            <a:r>
              <a:rPr sz="2000" spc="-7" dirty="0">
                <a:latin typeface="Arial Narrow"/>
                <a:cs typeface="Arial Narrow"/>
              </a:rPr>
              <a:t> </a:t>
            </a:r>
            <a:r>
              <a:rPr sz="2000" spc="47" dirty="0">
                <a:latin typeface="Arial Narrow"/>
                <a:cs typeface="Arial Narrow"/>
              </a:rPr>
              <a:t>shift  </a:t>
            </a:r>
            <a:r>
              <a:rPr sz="2000" spc="100" dirty="0">
                <a:latin typeface="Arial Narrow"/>
                <a:cs typeface="Arial Narrow"/>
              </a:rPr>
              <a:t>amount </a:t>
            </a:r>
            <a:r>
              <a:rPr sz="2000" spc="20" dirty="0">
                <a:latin typeface="Arial Narrow"/>
                <a:cs typeface="Arial Narrow"/>
              </a:rPr>
              <a:t>(can </a:t>
            </a:r>
            <a:r>
              <a:rPr sz="2000" spc="53" dirty="0">
                <a:latin typeface="Arial Narrow"/>
                <a:cs typeface="Arial Narrow"/>
              </a:rPr>
              <a:t>only </a:t>
            </a:r>
            <a:r>
              <a:rPr sz="2000" spc="47" dirty="0">
                <a:latin typeface="Arial Narrow"/>
                <a:cs typeface="Arial Narrow"/>
              </a:rPr>
              <a:t>shift by </a:t>
            </a:r>
            <a:r>
              <a:rPr sz="2000" spc="7" dirty="0">
                <a:latin typeface="Arial Narrow"/>
                <a:cs typeface="Arial Narrow"/>
              </a:rPr>
              <a:t>0-31 </a:t>
            </a:r>
            <a:r>
              <a:rPr sz="2000" spc="53" dirty="0">
                <a:latin typeface="Arial Narrow"/>
                <a:cs typeface="Arial Narrow"/>
              </a:rPr>
              <a:t>bit</a:t>
            </a:r>
            <a:r>
              <a:rPr sz="2000" spc="-260" dirty="0">
                <a:latin typeface="Arial Narrow"/>
                <a:cs typeface="Arial Narrow"/>
              </a:rPr>
              <a:t> </a:t>
            </a:r>
            <a:r>
              <a:rPr sz="2000" spc="40" dirty="0">
                <a:latin typeface="Arial Narrow"/>
                <a:cs typeface="Arial Narrow"/>
              </a:rPr>
              <a:t>positions)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9330" y="5121769"/>
            <a:ext cx="4387427" cy="124820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2000" spc="-7" dirty="0">
                <a:latin typeface="Arial"/>
                <a:cs typeface="Arial"/>
              </a:rPr>
              <a:t>One of the higher-order immediate bits 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7" dirty="0">
                <a:latin typeface="Arial"/>
                <a:cs typeface="Arial"/>
              </a:rPr>
              <a:t>used to distinguish “shift right  logical” (SRLI) from “shift right  arithmetic”</a:t>
            </a:r>
            <a:r>
              <a:rPr sz="2000" spc="7" dirty="0">
                <a:latin typeface="Arial"/>
                <a:cs typeface="Arial"/>
              </a:rPr>
              <a:t> </a:t>
            </a:r>
            <a:r>
              <a:rPr sz="2000" spc="-7" dirty="0">
                <a:latin typeface="Arial"/>
                <a:cs typeface="Arial"/>
              </a:rPr>
              <a:t>(SRAI)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30998" y="1003623"/>
            <a:ext cx="7931573" cy="4077547"/>
            <a:chOff x="2264664" y="740664"/>
            <a:chExt cx="5948680" cy="30581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4664" y="740664"/>
              <a:ext cx="2099309" cy="3909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2064" y="741425"/>
              <a:ext cx="944117" cy="3901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1318" y="741426"/>
              <a:ext cx="973835" cy="39014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36385" y="741426"/>
              <a:ext cx="965453" cy="39014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32498" y="740664"/>
              <a:ext cx="1179575" cy="39090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4664" y="1074420"/>
              <a:ext cx="2099309" cy="39090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2064" y="1074420"/>
              <a:ext cx="944117" cy="39090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1318" y="1074420"/>
              <a:ext cx="973835" cy="39090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36385" y="1074420"/>
              <a:ext cx="965453" cy="39090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32498" y="1074420"/>
              <a:ext cx="1180337" cy="39090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4664" y="1407413"/>
              <a:ext cx="2099309" cy="39090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22064" y="1408176"/>
              <a:ext cx="944117" cy="39014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1318" y="1408176"/>
              <a:ext cx="973835" cy="39014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36386" y="1408176"/>
              <a:ext cx="965453" cy="39014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32498" y="1407413"/>
              <a:ext cx="1180337" cy="39090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4664" y="1741169"/>
              <a:ext cx="2099309" cy="39090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2064" y="1741169"/>
              <a:ext cx="944117" cy="39090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1318" y="1741169"/>
              <a:ext cx="973835" cy="39090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36385" y="1741169"/>
              <a:ext cx="965453" cy="39090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32498" y="1741169"/>
              <a:ext cx="1180337" cy="39090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4664" y="2074163"/>
              <a:ext cx="2099309" cy="39090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2064" y="2074925"/>
              <a:ext cx="944117" cy="39014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1318" y="2074925"/>
              <a:ext cx="973835" cy="39014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36385" y="2074925"/>
              <a:ext cx="965453" cy="39014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32498" y="2074163"/>
              <a:ext cx="1180337" cy="39090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4664" y="2407920"/>
              <a:ext cx="2099309" cy="39090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64664" y="2740914"/>
              <a:ext cx="1210055" cy="39090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2064" y="2407920"/>
              <a:ext cx="944117" cy="39090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1318" y="2407920"/>
              <a:ext cx="973835" cy="39090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36385" y="2407920"/>
              <a:ext cx="965453" cy="39090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32498" y="2407920"/>
              <a:ext cx="1179575" cy="39090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32810" y="2741676"/>
              <a:ext cx="931163" cy="39014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2064" y="2741676"/>
              <a:ext cx="944117" cy="39014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1318" y="2741676"/>
              <a:ext cx="973835" cy="39014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36385" y="2741676"/>
              <a:ext cx="965453" cy="39014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32498" y="2741676"/>
              <a:ext cx="1180337" cy="39014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64664" y="3059430"/>
              <a:ext cx="1210055" cy="39014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32810" y="3059429"/>
              <a:ext cx="931163" cy="39014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2064" y="3059429"/>
              <a:ext cx="944117" cy="39014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1318" y="3059430"/>
              <a:ext cx="973835" cy="3901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36385" y="3059430"/>
              <a:ext cx="965453" cy="39014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32498" y="3059430"/>
              <a:ext cx="1179575" cy="39014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64664" y="3407664"/>
              <a:ext cx="1209293" cy="39090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32810" y="3408426"/>
              <a:ext cx="931163" cy="39014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2064" y="3408426"/>
              <a:ext cx="944117" cy="39014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1318" y="3408426"/>
              <a:ext cx="973835" cy="39014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36385" y="3408426"/>
              <a:ext cx="965453" cy="39014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32498" y="3407664"/>
              <a:ext cx="1179575" cy="390905"/>
            </a:xfrm>
            <a:prstGeom prst="rect">
              <a:avLst/>
            </a:prstGeom>
          </p:spPr>
        </p:pic>
      </p:grpSp>
      <p:graphicFrame>
        <p:nvGraphicFramePr>
          <p:cNvPr id="54" name="object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44957"/>
              </p:ext>
            </p:extLst>
          </p:nvPr>
        </p:nvGraphicFramePr>
        <p:xfrm>
          <a:off x="1472727" y="1067259"/>
          <a:ext cx="9033930" cy="3956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3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1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55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5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2380">
                <a:tc gridSpan="2"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imm[11:0]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4393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4393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4393" marB="0"/>
                </a:tc>
                <a:tc>
                  <a:txBody>
                    <a:bodyPr/>
                    <a:lstStyle/>
                    <a:p>
                      <a:pPr marR="1936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4393" marB="0"/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0010011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4393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2065"/>
                        </a:lnSpc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addi</a:t>
                      </a:r>
                      <a:endParaRPr sz="2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31">
                <a:tc gridSpan="2"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imm[11:0]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6407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6407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010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6407" marB="0"/>
                </a:tc>
                <a:tc>
                  <a:txBody>
                    <a:bodyPr/>
                    <a:lstStyle/>
                    <a:p>
                      <a:pPr marR="19367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6407" marB="0"/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0010011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6407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195"/>
                        </a:lnSpc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slti</a:t>
                      </a:r>
                      <a:endParaRPr sz="2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87">
                <a:tc gridSpan="2"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imm[11:0]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6407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6407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011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6407" marB="0"/>
                </a:tc>
                <a:tc>
                  <a:txBody>
                    <a:bodyPr/>
                    <a:lstStyle/>
                    <a:p>
                      <a:pPr marR="19367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6407" marB="0"/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0010011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6407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195"/>
                        </a:lnSpc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sltiu</a:t>
                      </a:r>
                      <a:endParaRPr sz="2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781">
                <a:tc gridSpan="2"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imm[11:0]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100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19367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0010011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2380"/>
                        </a:lnSpc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xori</a:t>
                      </a:r>
                      <a:endParaRPr sz="2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156">
                <a:tc gridSpan="2">
                  <a:txBody>
                    <a:bodyPr/>
                    <a:lstStyle/>
                    <a:p>
                      <a:pPr marL="342265">
                        <a:lnSpc>
                          <a:spcPts val="1995"/>
                        </a:lnSpc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imm[11:0]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995"/>
                        </a:lnSpc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1995"/>
                        </a:lnSpc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110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3675" algn="r">
                        <a:lnSpc>
                          <a:spcPts val="1995"/>
                        </a:lnSpc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ts val="1995"/>
                        </a:lnSpc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0010011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2245"/>
                        </a:lnSpc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ori</a:t>
                      </a:r>
                      <a:endParaRPr sz="2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537">
                <a:tc gridSpan="2">
                  <a:txBody>
                    <a:bodyPr/>
                    <a:lstStyle/>
                    <a:p>
                      <a:pPr marL="342265">
                        <a:lnSpc>
                          <a:spcPts val="2055"/>
                        </a:lnSpc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imm[11:0]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2055"/>
                        </a:lnSpc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2055"/>
                        </a:lnSpc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111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3675" algn="r">
                        <a:lnSpc>
                          <a:spcPts val="2055"/>
                        </a:lnSpc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ts val="2055"/>
                        </a:lnSpc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0010011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185"/>
                        </a:lnSpc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andi</a:t>
                      </a:r>
                      <a:endParaRPr sz="2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43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0000000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shamt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001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R="19367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0010011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170"/>
                        </a:lnSpc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slli</a:t>
                      </a:r>
                      <a:endParaRPr sz="2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49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0000000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26247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shamt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26247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26247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101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26247" marB="0"/>
                </a:tc>
                <a:tc>
                  <a:txBody>
                    <a:bodyPr/>
                    <a:lstStyle/>
                    <a:p>
                      <a:pPr marR="19367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26247" marB="0"/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0010011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26247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135"/>
                        </a:lnSpc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srli</a:t>
                      </a:r>
                      <a:endParaRPr sz="2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69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0100000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47413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shamt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47413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47413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101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47413" marB="0"/>
                </a:tc>
                <a:tc>
                  <a:txBody>
                    <a:bodyPr/>
                    <a:lstStyle/>
                    <a:p>
                      <a:pPr marR="19367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47413" marB="0"/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0010011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47413" marB="0"/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2255"/>
                        </a:lnSpc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srai</a:t>
                      </a:r>
                      <a:endParaRPr sz="2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55" name="object 55"/>
          <p:cNvGrpSpPr/>
          <p:nvPr/>
        </p:nvGrpSpPr>
        <p:grpSpPr>
          <a:xfrm>
            <a:off x="1806372" y="4948235"/>
            <a:ext cx="143085" cy="267547"/>
            <a:chOff x="2621194" y="3699123"/>
            <a:chExt cx="107314" cy="200660"/>
          </a:xfrm>
        </p:grpSpPr>
        <p:sp>
          <p:nvSpPr>
            <p:cNvPr id="56" name="object 56"/>
            <p:cNvSpPr/>
            <p:nvPr/>
          </p:nvSpPr>
          <p:spPr>
            <a:xfrm>
              <a:off x="2663951" y="3708653"/>
              <a:ext cx="26034" cy="181610"/>
            </a:xfrm>
            <a:custGeom>
              <a:avLst/>
              <a:gdLst/>
              <a:ahLst/>
              <a:cxnLst/>
              <a:rect l="l" t="t" r="r" b="b"/>
              <a:pathLst>
                <a:path w="26035" h="181610">
                  <a:moveTo>
                    <a:pt x="25907" y="181356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2630719" y="3708648"/>
              <a:ext cx="88265" cy="81915"/>
            </a:xfrm>
            <a:custGeom>
              <a:avLst/>
              <a:gdLst/>
              <a:ahLst/>
              <a:cxnLst/>
              <a:rect l="l" t="t" r="r" b="b"/>
              <a:pathLst>
                <a:path w="88264" h="81914">
                  <a:moveTo>
                    <a:pt x="0" y="81724"/>
                  </a:moveTo>
                  <a:lnTo>
                    <a:pt x="33235" y="0"/>
                  </a:lnTo>
                  <a:lnTo>
                    <a:pt x="88011" y="6915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8" name="object 58"/>
          <p:cNvSpPr/>
          <p:nvPr/>
        </p:nvSpPr>
        <p:spPr>
          <a:xfrm>
            <a:off x="1664753" y="4164907"/>
            <a:ext cx="228600" cy="867833"/>
          </a:xfrm>
          <a:custGeom>
            <a:avLst/>
            <a:gdLst/>
            <a:ahLst/>
            <a:cxnLst/>
            <a:rect l="l" t="t" r="r" b="b"/>
            <a:pathLst>
              <a:path w="171450" h="650875">
                <a:moveTo>
                  <a:pt x="0" y="325374"/>
                </a:moveTo>
                <a:lnTo>
                  <a:pt x="2264" y="250766"/>
                </a:lnTo>
                <a:lnTo>
                  <a:pt x="8713" y="182280"/>
                </a:lnTo>
                <a:lnTo>
                  <a:pt x="18832" y="121866"/>
                </a:lnTo>
                <a:lnTo>
                  <a:pt x="32107" y="71479"/>
                </a:lnTo>
                <a:lnTo>
                  <a:pt x="48024" y="33070"/>
                </a:lnTo>
                <a:lnTo>
                  <a:pt x="85725" y="0"/>
                </a:lnTo>
                <a:lnTo>
                  <a:pt x="105381" y="8593"/>
                </a:lnTo>
                <a:lnTo>
                  <a:pt x="139342" y="71479"/>
                </a:lnTo>
                <a:lnTo>
                  <a:pt x="152617" y="121866"/>
                </a:lnTo>
                <a:lnTo>
                  <a:pt x="162736" y="182280"/>
                </a:lnTo>
                <a:lnTo>
                  <a:pt x="169185" y="250766"/>
                </a:lnTo>
                <a:lnTo>
                  <a:pt x="171450" y="325374"/>
                </a:lnTo>
                <a:lnTo>
                  <a:pt x="169185" y="399981"/>
                </a:lnTo>
                <a:lnTo>
                  <a:pt x="162736" y="468467"/>
                </a:lnTo>
                <a:lnTo>
                  <a:pt x="152617" y="528881"/>
                </a:lnTo>
                <a:lnTo>
                  <a:pt x="139342" y="579268"/>
                </a:lnTo>
                <a:lnTo>
                  <a:pt x="123425" y="617677"/>
                </a:lnTo>
                <a:lnTo>
                  <a:pt x="85725" y="650748"/>
                </a:lnTo>
                <a:lnTo>
                  <a:pt x="66068" y="642154"/>
                </a:lnTo>
                <a:lnTo>
                  <a:pt x="32107" y="579268"/>
                </a:lnTo>
                <a:lnTo>
                  <a:pt x="18832" y="528881"/>
                </a:lnTo>
                <a:lnTo>
                  <a:pt x="8713" y="468467"/>
                </a:lnTo>
                <a:lnTo>
                  <a:pt x="2264" y="399981"/>
                </a:lnTo>
                <a:lnTo>
                  <a:pt x="0" y="32537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9" name="Date Placeholder 58">
            <a:extLst>
              <a:ext uri="{FF2B5EF4-FFF2-40B4-BE49-F238E27FC236}">
                <a16:creationId xmlns:a16="http://schemas.microsoft.com/office/drawing/2014/main" id="{B7B82F17-E21F-4F1B-8265-CF279C1A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2472" y="6444086"/>
            <a:ext cx="2743200" cy="365125"/>
          </a:xfrm>
        </p:spPr>
        <p:txBody>
          <a:bodyPr/>
          <a:lstStyle/>
          <a:p>
            <a:fld id="{2F83DA36-7323-4335-A381-D97B6A2926CC}" type="datetime1">
              <a:rPr lang="en-US" smtClean="0"/>
              <a:t>4/20/2021</a:t>
            </a:fld>
            <a:endParaRPr lang="en-US"/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A1DD2F76-989C-4E9E-8B36-48586B1A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0877" y="6372421"/>
            <a:ext cx="2743200" cy="365125"/>
          </a:xfrm>
        </p:spPr>
        <p:txBody>
          <a:bodyPr/>
          <a:lstStyle/>
          <a:p>
            <a:fld id="{C266AA08-8BDD-4666-85B8-902BF79FBAAE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F19B-6A4D-4B80-8EEC-418E26DE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Xác định mã máy (Hệ hex) cho các lệnh sau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9D5AE-736A-4B76-81BA-AA43B1A6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add x1, x2, x3 : 0x003100B3</a:t>
            </a:r>
          </a:p>
          <a:p>
            <a:r>
              <a:rPr lang="vi-VN" dirty="0"/>
              <a:t>addi x8, x6,  -10: 0xFF630413</a:t>
            </a:r>
          </a:p>
          <a:p>
            <a:r>
              <a:rPr lang="vi-VN" dirty="0"/>
              <a:t>ori x7, x10, 0x04: 0x00456393</a:t>
            </a:r>
          </a:p>
          <a:p>
            <a:r>
              <a:rPr lang="vi-VN" dirty="0"/>
              <a:t>slli x5, x12, 2: 0x00261293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56D9E-3EBA-4262-A010-4075748B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A0C6-FD04-42A9-960D-E80F00740C85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A7D8A-5A30-43E4-80DB-2DAD57B4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F66E84-2AC8-4189-8683-05391E80E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444126"/>
              </p:ext>
            </p:extLst>
          </p:nvPr>
        </p:nvGraphicFramePr>
        <p:xfrm>
          <a:off x="1117448" y="4186940"/>
          <a:ext cx="9144845" cy="454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2327">
                  <a:extLst>
                    <a:ext uri="{9D8B030D-6E8A-4147-A177-3AD203B41FA5}">
                      <a16:colId xmlns:a16="http://schemas.microsoft.com/office/drawing/2014/main" val="3168200983"/>
                    </a:ext>
                  </a:extLst>
                </a:gridCol>
                <a:gridCol w="1156545">
                  <a:extLst>
                    <a:ext uri="{9D8B030D-6E8A-4147-A177-3AD203B41FA5}">
                      <a16:colId xmlns:a16="http://schemas.microsoft.com/office/drawing/2014/main" val="253258657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3514563648"/>
                    </a:ext>
                  </a:extLst>
                </a:gridCol>
                <a:gridCol w="1291167">
                  <a:extLst>
                    <a:ext uri="{9D8B030D-6E8A-4147-A177-3AD203B41FA5}">
                      <a16:colId xmlns:a16="http://schemas.microsoft.com/office/drawing/2014/main" val="3796134369"/>
                    </a:ext>
                  </a:extLst>
                </a:gridCol>
                <a:gridCol w="1314426">
                  <a:extLst>
                    <a:ext uri="{9D8B030D-6E8A-4147-A177-3AD203B41FA5}">
                      <a16:colId xmlns:a16="http://schemas.microsoft.com/office/drawing/2014/main" val="1832751531"/>
                    </a:ext>
                  </a:extLst>
                </a:gridCol>
                <a:gridCol w="1477880">
                  <a:extLst>
                    <a:ext uri="{9D8B030D-6E8A-4147-A177-3AD203B41FA5}">
                      <a16:colId xmlns:a16="http://schemas.microsoft.com/office/drawing/2014/main" val="2282722348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3559613348"/>
                    </a:ext>
                  </a:extLst>
                </a:gridCol>
              </a:tblGrid>
              <a:tr h="454412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0000</a:t>
                      </a:r>
                      <a:r>
                        <a:rPr lang="vi-VN" sz="1600" b="1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vi-VN" sz="1600" b="1" spc="-5" dirty="0">
                          <a:latin typeface="Courier New"/>
                          <a:cs typeface="Courier New"/>
                        </a:rPr>
                        <a:t>0 0011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vi-VN" sz="1600" b="1" spc="-5" dirty="0">
                          <a:latin typeface="Courier New"/>
                          <a:cs typeface="Courier New"/>
                        </a:rPr>
                        <a:t>0001 0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1336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vi-VN" sz="1600" b="1" spc="-5" dirty="0">
                          <a:latin typeface="Courier New"/>
                          <a:cs typeface="Courier New"/>
                        </a:rPr>
                        <a:t> 0000 1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011</a:t>
                      </a:r>
                      <a:r>
                        <a:rPr lang="vi-VN" sz="1600" b="1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0011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2245"/>
                        </a:lnSpc>
                      </a:pPr>
                      <a:r>
                        <a:rPr sz="1800" b="1" spc="-5" dirty="0">
                          <a:solidFill>
                            <a:srgbClr val="D7E055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9633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06D650-C677-4356-AA9F-32417D55F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193563"/>
              </p:ext>
            </p:extLst>
          </p:nvPr>
        </p:nvGraphicFramePr>
        <p:xfrm>
          <a:off x="1117448" y="4903289"/>
          <a:ext cx="9033930" cy="1286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9333">
                  <a:extLst>
                    <a:ext uri="{9D8B030D-6E8A-4147-A177-3AD203B41FA5}">
                      <a16:colId xmlns:a16="http://schemas.microsoft.com/office/drawing/2014/main" val="2404743161"/>
                    </a:ext>
                  </a:extLst>
                </a:gridCol>
                <a:gridCol w="1283547">
                  <a:extLst>
                    <a:ext uri="{9D8B030D-6E8A-4147-A177-3AD203B41FA5}">
                      <a16:colId xmlns:a16="http://schemas.microsoft.com/office/drawing/2014/main" val="1541126933"/>
                    </a:ext>
                  </a:extLst>
                </a:gridCol>
                <a:gridCol w="1111673">
                  <a:extLst>
                    <a:ext uri="{9D8B030D-6E8A-4147-A177-3AD203B41FA5}">
                      <a16:colId xmlns:a16="http://schemas.microsoft.com/office/drawing/2014/main" val="3938064300"/>
                    </a:ext>
                  </a:extLst>
                </a:gridCol>
                <a:gridCol w="1261533">
                  <a:extLst>
                    <a:ext uri="{9D8B030D-6E8A-4147-A177-3AD203B41FA5}">
                      <a16:colId xmlns:a16="http://schemas.microsoft.com/office/drawing/2014/main" val="899501731"/>
                    </a:ext>
                  </a:extLst>
                </a:gridCol>
                <a:gridCol w="1016847">
                  <a:extLst>
                    <a:ext uri="{9D8B030D-6E8A-4147-A177-3AD203B41FA5}">
                      <a16:colId xmlns:a16="http://schemas.microsoft.com/office/drawing/2014/main" val="221360416"/>
                    </a:ext>
                  </a:extLst>
                </a:gridCol>
                <a:gridCol w="1675552">
                  <a:extLst>
                    <a:ext uri="{9D8B030D-6E8A-4147-A177-3AD203B41FA5}">
                      <a16:colId xmlns:a16="http://schemas.microsoft.com/office/drawing/2014/main" val="716874221"/>
                    </a:ext>
                  </a:extLst>
                </a:gridCol>
                <a:gridCol w="1245445">
                  <a:extLst>
                    <a:ext uri="{9D8B030D-6E8A-4147-A177-3AD203B41FA5}">
                      <a16:colId xmlns:a16="http://schemas.microsoft.com/office/drawing/2014/main" val="3535721776"/>
                    </a:ext>
                  </a:extLst>
                </a:gridCol>
              </a:tblGrid>
              <a:tr h="422380">
                <a:tc gridSpan="2"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lang="vi-VN" sz="1600" b="1" spc="-5" dirty="0">
                          <a:latin typeface="Courier New"/>
                          <a:cs typeface="Courier New"/>
                        </a:rPr>
                        <a:t>1111 1111 0110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lang="vi-VN" sz="1600" b="1" spc="-5" dirty="0">
                          <a:latin typeface="Courier New"/>
                          <a:cs typeface="Courier New"/>
                        </a:rPr>
                        <a:t>0011 0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36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lang="vi-VN" sz="1600" b="1" spc="-5" dirty="0">
                          <a:latin typeface="Courier New"/>
                          <a:cs typeface="Courier New"/>
                        </a:rPr>
                        <a:t>0100 0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lang="vi-VN" sz="1600" b="1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0011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206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addi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462037"/>
                  </a:ext>
                </a:extLst>
              </a:tr>
              <a:tr h="434156">
                <a:tc gridSpan="2">
                  <a:txBody>
                    <a:bodyPr/>
                    <a:lstStyle/>
                    <a:p>
                      <a:pPr marL="342265">
                        <a:lnSpc>
                          <a:spcPts val="1995"/>
                        </a:lnSpc>
                      </a:pPr>
                      <a:r>
                        <a:rPr lang="vi-VN" sz="1600" b="1" spc="-5" dirty="0">
                          <a:latin typeface="Courier New"/>
                          <a:cs typeface="Courier New"/>
                        </a:rPr>
                        <a:t>0000 0000 0100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995"/>
                        </a:lnSpc>
                      </a:pPr>
                      <a:r>
                        <a:rPr lang="vi-VN" sz="1600" b="1" spc="-5" dirty="0">
                          <a:latin typeface="Courier New"/>
                          <a:cs typeface="Courier New"/>
                        </a:rPr>
                        <a:t>0101 0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1995"/>
                        </a:lnSpc>
                      </a:pPr>
                      <a:r>
                        <a:rPr lang="en-US" sz="1600" b="1" spc="-5" dirty="0">
                          <a:latin typeface="Courier New"/>
                          <a:cs typeface="Courier New"/>
                        </a:rPr>
                        <a:t>110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3675" algn="r">
                        <a:lnSpc>
                          <a:spcPts val="1995"/>
                        </a:lnSpc>
                      </a:pPr>
                      <a:r>
                        <a:rPr lang="vi-VN" sz="1600" b="1" spc="-5" dirty="0">
                          <a:latin typeface="Courier New"/>
                          <a:cs typeface="Courier New"/>
                        </a:rPr>
                        <a:t>0011 1 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ts val="199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lang="vi-VN" sz="1600" b="1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0011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224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ori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972503"/>
                  </a:ext>
                </a:extLst>
              </a:tr>
              <a:tr h="43043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0000</a:t>
                      </a:r>
                      <a:r>
                        <a:rPr lang="vi-VN" sz="1600" b="1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vi-VN" sz="1600" b="1" spc="-5" dirty="0">
                          <a:latin typeface="Courier New"/>
                          <a:cs typeface="Courier New"/>
                        </a:rPr>
                        <a:t>0 0010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vi-VN" sz="1600" b="1" spc="-5" dirty="0">
                          <a:latin typeface="Courier New"/>
                          <a:cs typeface="Courier New"/>
                        </a:rPr>
                        <a:t>0110 0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001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367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vi-VN" sz="1600" b="1" spc="-5" dirty="0">
                          <a:latin typeface="Courier New"/>
                          <a:cs typeface="Courier New"/>
                        </a:rPr>
                        <a:t>0010 1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lang="vi-VN" sz="1600" b="1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0011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17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slli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169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82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678" y="3429000"/>
            <a:ext cx="10382756" cy="2338503"/>
          </a:xfrm>
          <a:prstGeom prst="rect">
            <a:avLst/>
          </a:prstGeom>
        </p:spPr>
        <p:txBody>
          <a:bodyPr vert="horz" wrap="square" lIns="0" tIns="65193" rIns="0" bIns="0" rtlCol="0">
            <a:spAutoFit/>
          </a:bodyPr>
          <a:lstStyle/>
          <a:p>
            <a:pPr marL="425016" marR="177796" indent="-408930">
              <a:lnSpc>
                <a:spcPct val="90000"/>
              </a:lnSpc>
              <a:spcBef>
                <a:spcPts val="513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3200" spc="-7" dirty="0">
                <a:latin typeface="Calibri"/>
                <a:cs typeface="Calibri"/>
              </a:rPr>
              <a:t>The 12-bit signed </a:t>
            </a:r>
            <a:r>
              <a:rPr sz="3200" spc="-13" dirty="0">
                <a:latin typeface="Calibri"/>
                <a:cs typeface="Calibri"/>
              </a:rPr>
              <a:t>immediate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7" dirty="0">
                <a:latin typeface="Calibri"/>
                <a:cs typeface="Calibri"/>
              </a:rPr>
              <a:t>added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7" dirty="0">
                <a:latin typeface="Calibri"/>
                <a:cs typeface="Calibri"/>
              </a:rPr>
              <a:t>base </a:t>
            </a:r>
            <a:r>
              <a:rPr sz="3200" spc="-13" dirty="0">
                <a:latin typeface="Calibri"/>
                <a:cs typeface="Calibri"/>
              </a:rPr>
              <a:t>address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20" dirty="0">
                <a:latin typeface="Calibri"/>
                <a:cs typeface="Calibri"/>
              </a:rPr>
              <a:t>register </a:t>
            </a:r>
            <a:r>
              <a:rPr sz="3200" b="1" spc="-7" dirty="0">
                <a:solidFill>
                  <a:srgbClr val="D7E055"/>
                </a:solidFill>
                <a:latin typeface="Courier New"/>
                <a:cs typeface="Courier New"/>
              </a:rPr>
              <a:t>rs1 </a:t>
            </a:r>
            <a:r>
              <a:rPr sz="3200" spc="-20" dirty="0">
                <a:latin typeface="Calibri"/>
                <a:cs typeface="Calibri"/>
              </a:rPr>
              <a:t>to form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7" dirty="0">
                <a:latin typeface="Calibri"/>
                <a:cs typeface="Calibri"/>
              </a:rPr>
              <a:t>memory</a:t>
            </a:r>
            <a:r>
              <a:rPr sz="3200" spc="-27" dirty="0">
                <a:latin typeface="Calibri"/>
                <a:cs typeface="Calibri"/>
              </a:rPr>
              <a:t> </a:t>
            </a:r>
            <a:r>
              <a:rPr sz="3200" spc="-13" dirty="0">
                <a:latin typeface="Calibri"/>
                <a:cs typeface="Calibri"/>
              </a:rPr>
              <a:t>address</a:t>
            </a:r>
            <a:endParaRPr sz="3200">
              <a:latin typeface="Calibri"/>
              <a:cs typeface="Calibri"/>
            </a:endParaRPr>
          </a:p>
          <a:p>
            <a:pPr marL="816166" marR="6773" lvl="1" indent="-340351">
              <a:lnSpc>
                <a:spcPts val="2880"/>
              </a:lnSpc>
              <a:spcBef>
                <a:spcPts val="720"/>
              </a:spcBef>
              <a:buSzPct val="90000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667" spc="-7" dirty="0">
                <a:latin typeface="Calibri"/>
                <a:cs typeface="Calibri"/>
              </a:rPr>
              <a:t>This is very similar </a:t>
            </a:r>
            <a:r>
              <a:rPr sz="2667" spc="-20" dirty="0">
                <a:latin typeface="Calibri"/>
                <a:cs typeface="Calibri"/>
              </a:rPr>
              <a:t>to </a:t>
            </a:r>
            <a:r>
              <a:rPr sz="2667" spc="-7" dirty="0">
                <a:latin typeface="Calibri"/>
                <a:cs typeface="Calibri"/>
              </a:rPr>
              <a:t>the add-immediate </a:t>
            </a:r>
            <a:r>
              <a:rPr sz="2667" spc="-13" dirty="0">
                <a:latin typeface="Calibri"/>
                <a:cs typeface="Calibri"/>
              </a:rPr>
              <a:t>operation  </a:t>
            </a:r>
            <a:r>
              <a:rPr sz="2667" spc="-7" dirty="0">
                <a:latin typeface="Calibri"/>
                <a:cs typeface="Calibri"/>
              </a:rPr>
              <a:t>but used </a:t>
            </a:r>
            <a:r>
              <a:rPr sz="2667" spc="-20" dirty="0">
                <a:latin typeface="Calibri"/>
                <a:cs typeface="Calibri"/>
              </a:rPr>
              <a:t>to create </a:t>
            </a:r>
            <a:r>
              <a:rPr sz="2667" spc="-13" dirty="0">
                <a:latin typeface="Calibri"/>
                <a:cs typeface="Calibri"/>
              </a:rPr>
              <a:t>address </a:t>
            </a:r>
            <a:r>
              <a:rPr sz="2667" spc="-7" dirty="0">
                <a:latin typeface="Calibri"/>
                <a:cs typeface="Calibri"/>
              </a:rPr>
              <a:t>not </a:t>
            </a:r>
            <a:r>
              <a:rPr sz="2667" spc="-20" dirty="0">
                <a:latin typeface="Calibri"/>
                <a:cs typeface="Calibri"/>
              </a:rPr>
              <a:t>to create </a:t>
            </a:r>
            <a:r>
              <a:rPr sz="2667" spc="-7" dirty="0">
                <a:latin typeface="Calibri"/>
                <a:cs typeface="Calibri"/>
              </a:rPr>
              <a:t>final</a:t>
            </a:r>
            <a:r>
              <a:rPr sz="2667" spc="260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result</a:t>
            </a:r>
            <a:endParaRPr sz="2667">
              <a:latin typeface="Calibri"/>
              <a:cs typeface="Calibri"/>
            </a:endParaRPr>
          </a:p>
          <a:p>
            <a:pPr marL="425016" marR="378451" indent="-408930">
              <a:lnSpc>
                <a:spcPts val="3427"/>
              </a:lnSpc>
              <a:spcBef>
                <a:spcPts val="800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3200" spc="-7" dirty="0">
                <a:latin typeface="Calibri"/>
                <a:cs typeface="Calibri"/>
              </a:rPr>
              <a:t>The </a:t>
            </a:r>
            <a:r>
              <a:rPr sz="3200" spc="-13" dirty="0">
                <a:latin typeface="Calibri"/>
                <a:cs typeface="Calibri"/>
              </a:rPr>
              <a:t>value </a:t>
            </a:r>
            <a:r>
              <a:rPr sz="3200" spc="-7" dirty="0">
                <a:latin typeface="Calibri"/>
                <a:cs typeface="Calibri"/>
              </a:rPr>
              <a:t>loaded </a:t>
            </a:r>
            <a:r>
              <a:rPr sz="3200" spc="-20" dirty="0">
                <a:latin typeface="Calibri"/>
                <a:cs typeface="Calibri"/>
              </a:rPr>
              <a:t>from </a:t>
            </a:r>
            <a:r>
              <a:rPr sz="3200" spc="-7" dirty="0">
                <a:latin typeface="Calibri"/>
                <a:cs typeface="Calibri"/>
              </a:rPr>
              <a:t>memory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27" dirty="0">
                <a:latin typeface="Calibri"/>
                <a:cs typeface="Calibri"/>
              </a:rPr>
              <a:t>stored </a:t>
            </a:r>
            <a:r>
              <a:rPr sz="3200" dirty="0">
                <a:latin typeface="Calibri"/>
                <a:cs typeface="Calibri"/>
              </a:rPr>
              <a:t>in  </a:t>
            </a:r>
            <a:r>
              <a:rPr sz="3200" spc="-20" dirty="0">
                <a:latin typeface="Calibri"/>
                <a:cs typeface="Calibri"/>
              </a:rPr>
              <a:t>register</a:t>
            </a:r>
            <a:r>
              <a:rPr sz="3200" spc="-7" dirty="0"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D7E055"/>
                </a:solidFill>
                <a:latin typeface="Courier New"/>
                <a:cs typeface="Courier New"/>
              </a:rPr>
              <a:t>rd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678" y="263271"/>
            <a:ext cx="7102687" cy="67289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  <a:tabLst>
                <a:tab pos="1309759" algn="l"/>
              </a:tabLst>
            </a:pPr>
            <a:r>
              <a:rPr sz="4267" b="1" spc="7" dirty="0"/>
              <a:t>Load	</a:t>
            </a:r>
            <a:r>
              <a:rPr sz="4267" b="1" spc="-33" dirty="0"/>
              <a:t>Instructions </a:t>
            </a:r>
            <a:r>
              <a:rPr sz="4267" b="1" spc="73" dirty="0"/>
              <a:t>are </a:t>
            </a:r>
            <a:r>
              <a:rPr sz="4267" b="1" spc="40" dirty="0"/>
              <a:t>also</a:t>
            </a:r>
            <a:r>
              <a:rPr sz="4267" b="1" spc="-467" dirty="0"/>
              <a:t> </a:t>
            </a:r>
            <a:r>
              <a:rPr sz="4267" b="1" spc="-173" dirty="0"/>
              <a:t>I-Type</a:t>
            </a:r>
            <a:endParaRPr sz="4267" b="1"/>
          </a:p>
        </p:txBody>
      </p:sp>
      <p:sp>
        <p:nvSpPr>
          <p:cNvPr id="4" name="object 4"/>
          <p:cNvSpPr txBox="1"/>
          <p:nvPr/>
        </p:nvSpPr>
        <p:spPr>
          <a:xfrm>
            <a:off x="4282021" y="2211652"/>
            <a:ext cx="685800" cy="830868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13259">
              <a:spcBef>
                <a:spcPts val="760"/>
              </a:spcBef>
            </a:pPr>
            <a:r>
              <a:rPr sz="2133" b="1" dirty="0">
                <a:latin typeface="Courier New"/>
                <a:cs typeface="Courier New"/>
              </a:rPr>
              <a:t>5</a:t>
            </a:r>
            <a:endParaRPr sz="2133">
              <a:latin typeface="Courier New"/>
              <a:cs typeface="Courier New"/>
            </a:endParaRPr>
          </a:p>
          <a:p>
            <a:pPr marL="16933">
              <a:spcBef>
                <a:spcPts val="633"/>
              </a:spcBef>
            </a:pPr>
            <a:r>
              <a:rPr sz="2133" b="1" spc="-7" dirty="0">
                <a:latin typeface="Courier New"/>
                <a:cs typeface="Courier New"/>
              </a:rPr>
              <a:t>ba</a:t>
            </a:r>
            <a:r>
              <a:rPr sz="2133" b="1" dirty="0">
                <a:latin typeface="Courier New"/>
                <a:cs typeface="Courier New"/>
              </a:rPr>
              <a:t>se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5138" y="2224401"/>
            <a:ext cx="847513" cy="8052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73657" algn="ctr">
              <a:spcBef>
                <a:spcPts val="660"/>
              </a:spcBef>
            </a:pPr>
            <a:r>
              <a:rPr sz="2133" b="1" dirty="0">
                <a:latin typeface="Courier New"/>
                <a:cs typeface="Courier New"/>
              </a:rPr>
              <a:t>3</a:t>
            </a:r>
            <a:endParaRPr sz="2133">
              <a:latin typeface="Courier New"/>
              <a:cs typeface="Courier New"/>
            </a:endParaRPr>
          </a:p>
          <a:p>
            <a:pPr algn="ctr">
              <a:spcBef>
                <a:spcPts val="533"/>
              </a:spcBef>
            </a:pPr>
            <a:r>
              <a:rPr sz="2133" b="1" spc="-7" dirty="0">
                <a:latin typeface="Courier New"/>
                <a:cs typeface="Courier New"/>
              </a:rPr>
              <a:t>width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95318" y="2216631"/>
            <a:ext cx="685800" cy="801074"/>
          </a:xfrm>
          <a:prstGeom prst="rect">
            <a:avLst/>
          </a:prstGeom>
        </p:spPr>
        <p:txBody>
          <a:bodyPr vert="horz" wrap="square" lIns="0" tIns="94827" rIns="0" bIns="0" rtlCol="0">
            <a:spAutoFit/>
          </a:bodyPr>
          <a:lstStyle/>
          <a:p>
            <a:pPr marL="374217">
              <a:spcBef>
                <a:spcPts val="747"/>
              </a:spcBef>
            </a:pPr>
            <a:r>
              <a:rPr sz="1867" b="1" spc="-7" dirty="0">
                <a:latin typeface="Courier New"/>
                <a:cs typeface="Courier New"/>
              </a:rPr>
              <a:t>7</a:t>
            </a:r>
            <a:endParaRPr sz="1867">
              <a:latin typeface="Courier New"/>
              <a:cs typeface="Courier New"/>
            </a:endParaRPr>
          </a:p>
          <a:p>
            <a:pPr marL="16933">
              <a:spcBef>
                <a:spcPts val="713"/>
              </a:spcBef>
            </a:pPr>
            <a:r>
              <a:rPr sz="2133" b="1" spc="-7" dirty="0">
                <a:latin typeface="Courier New"/>
                <a:cs typeface="Courier New"/>
              </a:rPr>
              <a:t>LO</a:t>
            </a:r>
            <a:r>
              <a:rPr sz="2133" b="1" dirty="0">
                <a:latin typeface="Courier New"/>
                <a:cs typeface="Courier New"/>
              </a:rPr>
              <a:t>AD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73039" y="2224094"/>
            <a:ext cx="685800" cy="8052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23419">
              <a:spcBef>
                <a:spcPts val="660"/>
              </a:spcBef>
            </a:pPr>
            <a:r>
              <a:rPr sz="2133" b="1" dirty="0">
                <a:latin typeface="Courier New"/>
                <a:cs typeface="Courier New"/>
              </a:rPr>
              <a:t>5</a:t>
            </a:r>
            <a:endParaRPr sz="2133">
              <a:latin typeface="Courier New"/>
              <a:cs typeface="Courier New"/>
            </a:endParaRPr>
          </a:p>
          <a:p>
            <a:pPr marL="16933">
              <a:spcBef>
                <a:spcPts val="533"/>
              </a:spcBef>
            </a:pPr>
            <a:r>
              <a:rPr sz="2133" b="1" spc="-7" dirty="0">
                <a:latin typeface="Courier New"/>
                <a:cs typeface="Courier New"/>
              </a:rPr>
              <a:t>de</a:t>
            </a:r>
            <a:r>
              <a:rPr sz="2133" b="1" dirty="0">
                <a:latin typeface="Courier New"/>
                <a:cs typeface="Courier New"/>
              </a:rPr>
              <a:t>st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719" y="1607626"/>
            <a:ext cx="4638887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  <a:tabLst>
                <a:tab pos="2717732" algn="l"/>
                <a:tab pos="4035112" algn="l"/>
              </a:tabLst>
            </a:pPr>
            <a:r>
              <a:rPr sz="1867" b="1" spc="-7" dirty="0">
                <a:latin typeface="Courier New"/>
                <a:cs typeface="Courier New"/>
              </a:rPr>
              <a:t>31	20</a:t>
            </a:r>
            <a:r>
              <a:rPr sz="1867" b="1" spc="-700" dirty="0">
                <a:latin typeface="Courier New"/>
                <a:cs typeface="Courier New"/>
              </a:rPr>
              <a:t> </a:t>
            </a:r>
            <a:r>
              <a:rPr sz="1867" b="1" spc="-7" dirty="0">
                <a:latin typeface="Courier New"/>
                <a:cs typeface="Courier New"/>
              </a:rPr>
              <a:t>19</a:t>
            </a:r>
            <a:r>
              <a:rPr sz="1867" b="1" dirty="0">
                <a:latin typeface="Courier New"/>
                <a:cs typeface="Courier New"/>
              </a:rPr>
              <a:t>	</a:t>
            </a:r>
            <a:r>
              <a:rPr sz="1867" b="1" spc="-7" dirty="0">
                <a:latin typeface="Courier New"/>
                <a:cs typeface="Courier New"/>
              </a:rPr>
              <a:t>1</a:t>
            </a:r>
            <a:r>
              <a:rPr sz="1867" b="1" spc="120" dirty="0">
                <a:latin typeface="Courier New"/>
                <a:cs typeface="Courier New"/>
              </a:rPr>
              <a:t>5</a:t>
            </a:r>
            <a:r>
              <a:rPr sz="1867" b="1" spc="-7" dirty="0">
                <a:latin typeface="Courier New"/>
                <a:cs typeface="Courier New"/>
              </a:rPr>
              <a:t>14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8287" y="1607626"/>
            <a:ext cx="635000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12</a:t>
            </a:r>
            <a:r>
              <a:rPr sz="1867" b="1" spc="-947" dirty="0">
                <a:latin typeface="Courier New"/>
                <a:cs typeface="Courier New"/>
              </a:rPr>
              <a:t> </a:t>
            </a:r>
            <a:r>
              <a:rPr sz="1867" b="1" spc="-7" dirty="0">
                <a:latin typeface="Courier New"/>
                <a:cs typeface="Courier New"/>
              </a:rPr>
              <a:t>11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49509" y="1607626"/>
            <a:ext cx="330200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80" dirty="0">
                <a:latin typeface="Courier New"/>
                <a:cs typeface="Courier New"/>
              </a:rPr>
              <a:t>7</a:t>
            </a:r>
            <a:r>
              <a:rPr sz="1867" b="1" spc="-7" dirty="0">
                <a:latin typeface="Courier New"/>
                <a:cs typeface="Courier New"/>
              </a:rPr>
              <a:t>6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14990" y="1607625"/>
            <a:ext cx="176107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0</a:t>
            </a:r>
            <a:endParaRPr sz="1867">
              <a:latin typeface="Courier New"/>
              <a:cs typeface="Courier New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921581"/>
              </p:ext>
            </p:extLst>
          </p:nvPr>
        </p:nvGraphicFramePr>
        <p:xfrm>
          <a:off x="977547" y="1916580"/>
          <a:ext cx="8681717" cy="3484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3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7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8487">
                <a:tc>
                  <a:txBody>
                    <a:bodyPr/>
                    <a:lstStyle/>
                    <a:p>
                      <a:pPr marL="697865">
                        <a:lnSpc>
                          <a:spcPts val="1880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imm[11:0]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ts val="1800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800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funct3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ts val="1800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800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opcode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611619" y="2211618"/>
            <a:ext cx="1989667" cy="830868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51645" algn="ctr">
              <a:spcBef>
                <a:spcPts val="760"/>
              </a:spcBef>
            </a:pPr>
            <a:r>
              <a:rPr sz="2133" b="1" spc="-7" dirty="0">
                <a:latin typeface="Courier New"/>
                <a:cs typeface="Courier New"/>
              </a:rPr>
              <a:t>12</a:t>
            </a:r>
            <a:endParaRPr sz="2133" dirty="0">
              <a:latin typeface="Courier New"/>
              <a:cs typeface="Courier New"/>
            </a:endParaRPr>
          </a:p>
          <a:p>
            <a:pPr algn="ctr">
              <a:spcBef>
                <a:spcPts val="633"/>
              </a:spcBef>
            </a:pPr>
            <a:r>
              <a:rPr sz="2133" b="1" spc="-7" dirty="0">
                <a:latin typeface="Courier New"/>
                <a:cs typeface="Courier New"/>
              </a:rPr>
              <a:t>offset[11:0]</a:t>
            </a:r>
            <a:endParaRPr sz="2133" dirty="0">
              <a:latin typeface="Courier New"/>
              <a:cs typeface="Courier New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5B42A34-490A-43E0-9481-AE238CAC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93EB-6081-41A0-A64C-32AA17B409AD}" type="datetime1">
              <a:rPr lang="en-US" smtClean="0"/>
              <a:t>4/20/2021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0DCB3CC-744D-4980-AEB1-B9D99E02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4829" y="120454"/>
            <a:ext cx="5017347" cy="67289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4267" b="1" spc="-80" dirty="0"/>
              <a:t>I-Format </a:t>
            </a:r>
            <a:r>
              <a:rPr sz="4267" b="1" spc="7" dirty="0"/>
              <a:t>Load</a:t>
            </a:r>
            <a:r>
              <a:rPr sz="4267" b="1" spc="-253" dirty="0"/>
              <a:t> </a:t>
            </a:r>
            <a:r>
              <a:rPr sz="4267" b="1" spc="7" dirty="0"/>
              <a:t>Example</a:t>
            </a:r>
            <a:endParaRPr sz="4267" b="1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9852" y="4349004"/>
            <a:ext cx="3068319" cy="5130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57858" y="4423509"/>
            <a:ext cx="198966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7" dirty="0">
                <a:latin typeface="Courier New"/>
                <a:cs typeface="Courier New"/>
              </a:rPr>
              <a:t>000000001000</a:t>
            </a:r>
            <a:endParaRPr sz="2133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2292" y="4349004"/>
            <a:ext cx="1344167" cy="5120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79352" y="4423509"/>
            <a:ext cx="84751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7" dirty="0">
                <a:latin typeface="Courier New"/>
                <a:cs typeface="Courier New"/>
              </a:rPr>
              <a:t>00</a:t>
            </a:r>
            <a:r>
              <a:rPr sz="2133" b="1" dirty="0">
                <a:latin typeface="Courier New"/>
                <a:cs typeface="Courier New"/>
              </a:rPr>
              <a:t>0</a:t>
            </a:r>
            <a:r>
              <a:rPr sz="2133" b="1" spc="-7" dirty="0">
                <a:latin typeface="Courier New"/>
                <a:cs typeface="Courier New"/>
              </a:rPr>
              <a:t>10</a:t>
            </a:r>
            <a:endParaRPr sz="2133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0580" y="4349004"/>
            <a:ext cx="1435607" cy="5120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77126" y="4423509"/>
            <a:ext cx="52154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7" dirty="0">
                <a:latin typeface="Courier New"/>
                <a:cs typeface="Courier New"/>
              </a:rPr>
              <a:t>010</a:t>
            </a:r>
            <a:endParaRPr sz="2133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57634" y="4347987"/>
            <a:ext cx="3070013" cy="514773"/>
            <a:chOff x="6707885" y="3160014"/>
            <a:chExt cx="2302510" cy="38608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07885" y="3160776"/>
              <a:ext cx="1084325" cy="38404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50302" y="3160014"/>
              <a:ext cx="1259585" cy="38557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256000" y="4423509"/>
            <a:ext cx="251883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359713" algn="l"/>
              </a:tabLst>
            </a:pPr>
            <a:r>
              <a:rPr sz="2133" b="1" spc="-7" dirty="0">
                <a:latin typeface="Courier New"/>
                <a:cs typeface="Courier New"/>
              </a:rPr>
              <a:t>01110	0000011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18172" y="4990440"/>
            <a:ext cx="847513" cy="42667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667" b="1" spc="-7" dirty="0">
                <a:latin typeface="Courier New"/>
                <a:cs typeface="Courier New"/>
              </a:rPr>
              <a:t>LOAD</a:t>
            </a:r>
            <a:endParaRPr sz="2667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79548" y="4990440"/>
            <a:ext cx="1253913" cy="42667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667" b="1" spc="-7" dirty="0">
                <a:latin typeface="Courier New"/>
                <a:cs typeface="Courier New"/>
              </a:rPr>
              <a:t>imm=+8</a:t>
            </a:r>
            <a:endParaRPr sz="2667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0888" y="4760377"/>
            <a:ext cx="3937000" cy="124743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772987" marR="6773" indent="-756901">
              <a:lnSpc>
                <a:spcPct val="156500"/>
              </a:lnSpc>
              <a:spcBef>
                <a:spcPts val="133"/>
              </a:spcBef>
              <a:tabLst>
                <a:tab pos="1690751" algn="l"/>
                <a:tab pos="2902301" algn="l"/>
              </a:tabLst>
            </a:pPr>
            <a:r>
              <a:rPr sz="2667" b="1" spc="-7" dirty="0">
                <a:latin typeface="Courier New"/>
                <a:cs typeface="Courier New"/>
              </a:rPr>
              <a:t>rs1=2	lw	rd=14  (load</a:t>
            </a:r>
            <a:r>
              <a:rPr sz="2667" b="1" spc="-20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word)</a:t>
            </a:r>
            <a:endParaRPr sz="2667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72930" y="2827590"/>
            <a:ext cx="685800" cy="850660"/>
          </a:xfrm>
          <a:prstGeom prst="rect">
            <a:avLst/>
          </a:prstGeom>
        </p:spPr>
        <p:txBody>
          <a:bodyPr vert="horz" wrap="square" lIns="0" tIns="118533" rIns="0" bIns="0" rtlCol="0">
            <a:spAutoFit/>
          </a:bodyPr>
          <a:lstStyle/>
          <a:p>
            <a:pPr marL="144776">
              <a:spcBef>
                <a:spcPts val="933"/>
              </a:spcBef>
            </a:pPr>
            <a:r>
              <a:rPr sz="1867" b="1" spc="-7" dirty="0">
                <a:latin typeface="Courier New"/>
                <a:cs typeface="Courier New"/>
              </a:rPr>
              <a:t>5</a:t>
            </a:r>
            <a:endParaRPr sz="1867">
              <a:latin typeface="Courier New"/>
              <a:cs typeface="Courier New"/>
            </a:endParaRPr>
          </a:p>
          <a:p>
            <a:pPr marL="16933">
              <a:spcBef>
                <a:spcPts val="927"/>
              </a:spcBef>
            </a:pPr>
            <a:r>
              <a:rPr sz="2133" b="1" spc="-7" dirty="0">
                <a:latin typeface="Courier New"/>
                <a:cs typeface="Courier New"/>
              </a:rPr>
              <a:t>ba</a:t>
            </a:r>
            <a:r>
              <a:rPr sz="2133" b="1" dirty="0">
                <a:latin typeface="Courier New"/>
                <a:cs typeface="Courier New"/>
              </a:rPr>
              <a:t>se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96535" y="2851262"/>
            <a:ext cx="685800" cy="801074"/>
          </a:xfrm>
          <a:prstGeom prst="rect">
            <a:avLst/>
          </a:prstGeom>
        </p:spPr>
        <p:txBody>
          <a:bodyPr vert="horz" wrap="square" lIns="0" tIns="94827" rIns="0" bIns="0" rtlCol="0">
            <a:spAutoFit/>
          </a:bodyPr>
          <a:lstStyle/>
          <a:p>
            <a:pPr marL="185415">
              <a:spcBef>
                <a:spcPts val="747"/>
              </a:spcBef>
            </a:pPr>
            <a:r>
              <a:rPr sz="1867" b="1" spc="-7" dirty="0">
                <a:latin typeface="Courier New"/>
                <a:cs typeface="Courier New"/>
              </a:rPr>
              <a:t>7</a:t>
            </a:r>
            <a:endParaRPr sz="1867">
              <a:latin typeface="Courier New"/>
              <a:cs typeface="Courier New"/>
            </a:endParaRPr>
          </a:p>
          <a:p>
            <a:pPr marL="16933">
              <a:spcBef>
                <a:spcPts val="713"/>
              </a:spcBef>
            </a:pPr>
            <a:r>
              <a:rPr sz="2133" b="1" spc="-7" dirty="0">
                <a:latin typeface="Courier New"/>
                <a:cs typeface="Courier New"/>
              </a:rPr>
              <a:t>LO</a:t>
            </a:r>
            <a:r>
              <a:rPr sz="2133" b="1" dirty="0">
                <a:latin typeface="Courier New"/>
                <a:cs typeface="Courier New"/>
              </a:rPr>
              <a:t>AD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56046" y="2838715"/>
            <a:ext cx="2044700" cy="826722"/>
          </a:xfrm>
          <a:prstGeom prst="rect">
            <a:avLst/>
          </a:prstGeom>
        </p:spPr>
        <p:txBody>
          <a:bodyPr vert="horz" wrap="square" lIns="0" tIns="107527" rIns="0" bIns="0" rtlCol="0">
            <a:spAutoFit/>
          </a:bodyPr>
          <a:lstStyle/>
          <a:p>
            <a:pPr marL="210815">
              <a:spcBef>
                <a:spcPts val="847"/>
              </a:spcBef>
              <a:tabLst>
                <a:tab pos="1563754" algn="l"/>
              </a:tabLst>
            </a:pPr>
            <a:r>
              <a:rPr sz="1867" b="1" spc="-7" dirty="0">
                <a:latin typeface="Courier New"/>
                <a:cs typeface="Courier New"/>
              </a:rPr>
              <a:t>3	5</a:t>
            </a:r>
            <a:endParaRPr sz="1867">
              <a:latin typeface="Courier New"/>
              <a:cs typeface="Courier New"/>
            </a:endParaRPr>
          </a:p>
          <a:p>
            <a:pPr marL="16933">
              <a:spcBef>
                <a:spcPts val="827"/>
              </a:spcBef>
              <a:tabLst>
                <a:tab pos="1375799" algn="l"/>
              </a:tabLst>
            </a:pPr>
            <a:r>
              <a:rPr sz="2133" b="1" spc="-7" dirty="0">
                <a:latin typeface="Courier New"/>
                <a:cs typeface="Courier New"/>
              </a:rPr>
              <a:t>wi</a:t>
            </a:r>
            <a:r>
              <a:rPr sz="2133" b="1" dirty="0">
                <a:latin typeface="Courier New"/>
                <a:cs typeface="Courier New"/>
              </a:rPr>
              <a:t>d</a:t>
            </a:r>
            <a:r>
              <a:rPr sz="2133" b="1" spc="-7" dirty="0">
                <a:latin typeface="Courier New"/>
                <a:cs typeface="Courier New"/>
              </a:rPr>
              <a:t>t</a:t>
            </a:r>
            <a:r>
              <a:rPr sz="2133" b="1" dirty="0">
                <a:latin typeface="Courier New"/>
                <a:cs typeface="Courier New"/>
              </a:rPr>
              <a:t>h	</a:t>
            </a:r>
            <a:r>
              <a:rPr sz="2133" b="1" spc="-7" dirty="0">
                <a:latin typeface="Courier New"/>
                <a:cs typeface="Courier New"/>
              </a:rPr>
              <a:t>de</a:t>
            </a:r>
            <a:r>
              <a:rPr sz="2133" b="1" dirty="0">
                <a:latin typeface="Courier New"/>
                <a:cs typeface="Courier New"/>
              </a:rPr>
              <a:t>st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4829" y="1004647"/>
            <a:ext cx="5198533" cy="1571498"/>
          </a:xfrm>
          <a:prstGeom prst="rect">
            <a:avLst/>
          </a:prstGeom>
        </p:spPr>
        <p:txBody>
          <a:bodyPr vert="horz" wrap="square" lIns="0" tIns="98213" rIns="0" bIns="0" rtlCol="0">
            <a:spAutoFit/>
          </a:bodyPr>
          <a:lstStyle/>
          <a:p>
            <a:pPr marL="450415" indent="-408930">
              <a:spcBef>
                <a:spcPts val="773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50415" algn="l"/>
                <a:tab pos="451262" algn="l"/>
              </a:tabLst>
            </a:pPr>
            <a:r>
              <a:rPr sz="3200" spc="-7" dirty="0">
                <a:latin typeface="Calibri"/>
                <a:cs typeface="Calibri"/>
              </a:rPr>
              <a:t>RISC-V Assembly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3" dirty="0">
                <a:latin typeface="Calibri"/>
                <a:cs typeface="Calibri"/>
              </a:rPr>
              <a:t>Instruction:</a:t>
            </a:r>
            <a:endParaRPr sz="3200">
              <a:latin typeface="Calibri"/>
              <a:cs typeface="Calibri"/>
            </a:endParaRPr>
          </a:p>
          <a:p>
            <a:pPr marL="501214">
              <a:spcBef>
                <a:spcPts val="533"/>
              </a:spcBef>
            </a:pPr>
            <a:r>
              <a:rPr sz="2667" b="1" spc="-7" dirty="0">
                <a:latin typeface="Courier New"/>
                <a:cs typeface="Courier New"/>
              </a:rPr>
              <a:t>lw x14, 8(x2)</a:t>
            </a:r>
            <a:endParaRPr sz="2667">
              <a:latin typeface="Courier New"/>
              <a:cs typeface="Courier New"/>
            </a:endParaRPr>
          </a:p>
          <a:p>
            <a:pPr marL="16933">
              <a:spcBef>
                <a:spcPts val="1733"/>
              </a:spcBef>
              <a:tabLst>
                <a:tab pos="2717732" algn="l"/>
                <a:tab pos="4035112" algn="l"/>
              </a:tabLst>
            </a:pPr>
            <a:r>
              <a:rPr sz="1867" b="1" spc="-7" dirty="0">
                <a:latin typeface="Courier New"/>
                <a:cs typeface="Courier New"/>
              </a:rPr>
              <a:t>31	20</a:t>
            </a:r>
            <a:r>
              <a:rPr sz="1867" b="1" spc="-700" dirty="0">
                <a:latin typeface="Courier New"/>
                <a:cs typeface="Courier New"/>
              </a:rPr>
              <a:t> </a:t>
            </a:r>
            <a:r>
              <a:rPr sz="1867" b="1" spc="-7" dirty="0">
                <a:latin typeface="Courier New"/>
                <a:cs typeface="Courier New"/>
              </a:rPr>
              <a:t>19	</a:t>
            </a:r>
            <a:r>
              <a:rPr sz="1867" b="1" spc="27" dirty="0">
                <a:latin typeface="Courier New"/>
                <a:cs typeface="Courier New"/>
              </a:rPr>
              <a:t>1514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00398" y="2268057"/>
            <a:ext cx="635000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12</a:t>
            </a:r>
            <a:r>
              <a:rPr sz="1867" b="1" spc="-947" dirty="0">
                <a:latin typeface="Courier New"/>
                <a:cs typeface="Courier New"/>
              </a:rPr>
              <a:t> </a:t>
            </a:r>
            <a:r>
              <a:rPr sz="1867" b="1" spc="-7" dirty="0">
                <a:latin typeface="Courier New"/>
                <a:cs typeface="Courier New"/>
              </a:rPr>
              <a:t>11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61618" y="2268057"/>
            <a:ext cx="330200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80" dirty="0">
                <a:latin typeface="Courier New"/>
                <a:cs typeface="Courier New"/>
              </a:rPr>
              <a:t>7</a:t>
            </a:r>
            <a:r>
              <a:rPr sz="1867" b="1" spc="-7" dirty="0">
                <a:latin typeface="Courier New"/>
                <a:cs typeface="Courier New"/>
              </a:rPr>
              <a:t>6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27100" y="2268057"/>
            <a:ext cx="176107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0</a:t>
            </a:r>
            <a:endParaRPr sz="1867">
              <a:latin typeface="Courier New"/>
              <a:cs typeface="Courier New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60151"/>
              </p:ext>
            </p:extLst>
          </p:nvPr>
        </p:nvGraphicFramePr>
        <p:xfrm>
          <a:off x="1290388" y="2550683"/>
          <a:ext cx="8684259" cy="349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503">
                <a:tc>
                  <a:txBody>
                    <a:bodyPr/>
                    <a:lstStyle/>
                    <a:p>
                      <a:pPr marL="697230">
                        <a:lnSpc>
                          <a:spcPts val="1689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imm[11:0]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ts val="1689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750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funct3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ts val="1689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689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opcode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2102528" y="2827826"/>
            <a:ext cx="1989667" cy="850660"/>
          </a:xfrm>
          <a:prstGeom prst="rect">
            <a:avLst/>
          </a:prstGeom>
        </p:spPr>
        <p:txBody>
          <a:bodyPr vert="horz" wrap="square" lIns="0" tIns="118533" rIns="0" bIns="0" rtlCol="0">
            <a:spAutoFit/>
          </a:bodyPr>
          <a:lstStyle/>
          <a:p>
            <a:pPr marR="292093" algn="ctr">
              <a:spcBef>
                <a:spcPts val="933"/>
              </a:spcBef>
            </a:pPr>
            <a:r>
              <a:rPr sz="1867" b="1" spc="-7" dirty="0">
                <a:latin typeface="Courier New"/>
                <a:cs typeface="Courier New"/>
              </a:rPr>
              <a:t>12</a:t>
            </a:r>
            <a:endParaRPr sz="1867">
              <a:latin typeface="Courier New"/>
              <a:cs typeface="Courier New"/>
            </a:endParaRPr>
          </a:p>
          <a:p>
            <a:pPr algn="ctr">
              <a:spcBef>
                <a:spcPts val="920"/>
              </a:spcBef>
            </a:pPr>
            <a:r>
              <a:rPr sz="2133" b="1" spc="-7" dirty="0">
                <a:latin typeface="Courier New"/>
                <a:cs typeface="Courier New"/>
              </a:rPr>
              <a:t>offset[11:0]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87793349-1C17-4DD9-9B6A-DD562671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6218-3E72-42C7-8F4A-FA9172A1B654}" type="datetime1">
              <a:rPr lang="en-US" smtClean="0"/>
              <a:t>4/20/2021</a:t>
            </a:fld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D74E01B7-B2B1-4510-A0BE-F40B711C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900385" y="3553691"/>
            <a:ext cx="10825215" cy="2781381"/>
          </a:xfrm>
          <a:prstGeom prst="rect">
            <a:avLst/>
          </a:prstGeom>
        </p:spPr>
        <p:txBody>
          <a:bodyPr vert="horz" wrap="square" lIns="0" tIns="118533" rIns="0" bIns="0" rtlCol="0">
            <a:spAutoFit/>
          </a:bodyPr>
          <a:lstStyle/>
          <a:p>
            <a:pPr marL="425016" indent="-408930">
              <a:lnSpc>
                <a:spcPct val="100000"/>
              </a:lnSpc>
              <a:spcBef>
                <a:spcPts val="933"/>
              </a:spcBef>
              <a:buClr>
                <a:srgbClr val="E3DDD2"/>
              </a:buClr>
              <a:buSzPct val="94285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2200" b="1" spc="-7" dirty="0">
                <a:latin typeface="Courier New"/>
                <a:cs typeface="Courier New"/>
              </a:rPr>
              <a:t>lbu</a:t>
            </a:r>
            <a:r>
              <a:rPr sz="2200" b="1" spc="-813" dirty="0">
                <a:latin typeface="Courier New"/>
                <a:cs typeface="Courier New"/>
              </a:rPr>
              <a:t> </a:t>
            </a:r>
            <a:r>
              <a:rPr sz="2200" dirty="0"/>
              <a:t>is </a:t>
            </a:r>
            <a:r>
              <a:rPr sz="2200" spc="-7" dirty="0"/>
              <a:t>“load unsigned </a:t>
            </a:r>
            <a:r>
              <a:rPr sz="2200" spc="-13" dirty="0"/>
              <a:t>byte”</a:t>
            </a:r>
          </a:p>
          <a:p>
            <a:pPr marL="425016" marR="681550" indent="-408930">
              <a:lnSpc>
                <a:spcPct val="103499"/>
              </a:lnSpc>
              <a:spcBef>
                <a:spcPts val="700"/>
              </a:spcBef>
              <a:buClr>
                <a:srgbClr val="E3DDD2"/>
              </a:buClr>
              <a:buSzPct val="94285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2200" b="1" spc="-7" dirty="0">
                <a:latin typeface="Courier New"/>
                <a:cs typeface="Courier New"/>
              </a:rPr>
              <a:t>lh</a:t>
            </a:r>
            <a:r>
              <a:rPr sz="2200" b="1" spc="-653" dirty="0">
                <a:latin typeface="Courier New"/>
                <a:cs typeface="Courier New"/>
              </a:rPr>
              <a:t> </a:t>
            </a:r>
            <a:r>
              <a:rPr sz="2200" dirty="0"/>
              <a:t>is </a:t>
            </a:r>
            <a:r>
              <a:rPr sz="2200" spc="-7" dirty="0"/>
              <a:t>“load </a:t>
            </a:r>
            <a:r>
              <a:rPr sz="2200" spc="-33" dirty="0"/>
              <a:t>halfword”, </a:t>
            </a:r>
            <a:r>
              <a:rPr sz="2200" spc="-7" dirty="0"/>
              <a:t>which loads </a:t>
            </a:r>
            <a:r>
              <a:rPr sz="2200" dirty="0"/>
              <a:t>16 </a:t>
            </a:r>
            <a:r>
              <a:rPr sz="2200" spc="-7" dirty="0"/>
              <a:t>bits </a:t>
            </a:r>
            <a:r>
              <a:rPr sz="2200" dirty="0"/>
              <a:t>(2 </a:t>
            </a:r>
            <a:r>
              <a:rPr sz="2200" spc="-7" dirty="0"/>
              <a:t>bytes) and sign-  </a:t>
            </a:r>
            <a:r>
              <a:rPr sz="2200" spc="-13" dirty="0"/>
              <a:t>extends to </a:t>
            </a:r>
            <a:r>
              <a:rPr sz="2200" spc="-7" dirty="0"/>
              <a:t>fill </a:t>
            </a:r>
            <a:r>
              <a:rPr sz="2200" spc="-13" dirty="0"/>
              <a:t>destination </a:t>
            </a:r>
            <a:r>
              <a:rPr sz="2200" dirty="0"/>
              <a:t>32-bit</a:t>
            </a:r>
            <a:r>
              <a:rPr sz="2200" spc="127" dirty="0"/>
              <a:t> </a:t>
            </a:r>
            <a:r>
              <a:rPr sz="2200" spc="-13" dirty="0"/>
              <a:t>register</a:t>
            </a:r>
          </a:p>
          <a:p>
            <a:pPr marL="425016" marR="15240" indent="-408930">
              <a:lnSpc>
                <a:spcPct val="103499"/>
              </a:lnSpc>
              <a:spcBef>
                <a:spcPts val="607"/>
              </a:spcBef>
              <a:buClr>
                <a:srgbClr val="E3DDD2"/>
              </a:buClr>
              <a:buSzPct val="94285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2200" b="1" spc="-7" dirty="0">
                <a:latin typeface="Courier New"/>
                <a:cs typeface="Courier New"/>
              </a:rPr>
              <a:t>lhu</a:t>
            </a:r>
            <a:r>
              <a:rPr sz="2200" b="1" spc="-553" dirty="0">
                <a:latin typeface="Courier New"/>
                <a:cs typeface="Courier New"/>
              </a:rPr>
              <a:t> </a:t>
            </a:r>
            <a:r>
              <a:rPr sz="2200" dirty="0"/>
              <a:t>is </a:t>
            </a:r>
            <a:r>
              <a:rPr sz="2200" spc="-7" dirty="0"/>
              <a:t>“load unsigned </a:t>
            </a:r>
            <a:r>
              <a:rPr sz="2200" spc="-33" dirty="0"/>
              <a:t>halfword”, </a:t>
            </a:r>
            <a:r>
              <a:rPr sz="2200" spc="-7" dirty="0"/>
              <a:t>which </a:t>
            </a:r>
            <a:r>
              <a:rPr sz="2200" spc="-20" dirty="0"/>
              <a:t>zero-extends </a:t>
            </a:r>
            <a:r>
              <a:rPr sz="2200" dirty="0"/>
              <a:t>16 </a:t>
            </a:r>
            <a:r>
              <a:rPr sz="2200" spc="-7" dirty="0"/>
              <a:t>bits </a:t>
            </a:r>
            <a:r>
              <a:rPr sz="2200" spc="-13" dirty="0"/>
              <a:t>to </a:t>
            </a:r>
            <a:r>
              <a:rPr sz="2200" spc="-7" dirty="0"/>
              <a:t>fill  destination 32-bit</a:t>
            </a:r>
            <a:r>
              <a:rPr sz="2200" spc="40" dirty="0"/>
              <a:t> </a:t>
            </a:r>
            <a:r>
              <a:rPr sz="2200" spc="-13" dirty="0"/>
              <a:t>register</a:t>
            </a:r>
          </a:p>
          <a:p>
            <a:pPr marL="425016" marR="6773" indent="-408930">
              <a:lnSpc>
                <a:spcPct val="103499"/>
              </a:lnSpc>
              <a:spcBef>
                <a:spcPts val="607"/>
              </a:spcBef>
              <a:buClr>
                <a:srgbClr val="E3DDD2"/>
              </a:buClr>
              <a:buSzPct val="94285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2200" spc="-13" dirty="0"/>
              <a:t>There </a:t>
            </a:r>
            <a:r>
              <a:rPr sz="2200" spc="-7" dirty="0"/>
              <a:t>is no ‘</a:t>
            </a:r>
            <a:r>
              <a:rPr sz="2200" b="1" spc="-7" dirty="0">
                <a:latin typeface="Courier New"/>
                <a:cs typeface="Courier New"/>
              </a:rPr>
              <a:t>lwu</a:t>
            </a:r>
            <a:r>
              <a:rPr sz="2200" spc="-7" dirty="0"/>
              <a:t>’ </a:t>
            </a:r>
            <a:r>
              <a:rPr sz="2200" dirty="0"/>
              <a:t>in </a:t>
            </a:r>
            <a:r>
              <a:rPr sz="2200" spc="-13" dirty="0"/>
              <a:t>RV32, </a:t>
            </a:r>
            <a:r>
              <a:rPr sz="2200" spc="-7" dirty="0"/>
              <a:t>because </a:t>
            </a:r>
            <a:r>
              <a:rPr sz="2200" spc="-13" dirty="0"/>
              <a:t>there </a:t>
            </a:r>
            <a:r>
              <a:rPr sz="2200" spc="-7" dirty="0"/>
              <a:t>is no </a:t>
            </a:r>
            <a:r>
              <a:rPr sz="2200" spc="-13" dirty="0"/>
              <a:t>sign/zero extension  </a:t>
            </a:r>
            <a:r>
              <a:rPr sz="2200" spc="-7" dirty="0"/>
              <a:t>needed when copying </a:t>
            </a:r>
            <a:r>
              <a:rPr sz="2200" dirty="0"/>
              <a:t>32 </a:t>
            </a:r>
            <a:r>
              <a:rPr sz="2200" spc="-7" dirty="0"/>
              <a:t>bits </a:t>
            </a:r>
            <a:r>
              <a:rPr sz="2200" spc="-13" dirty="0"/>
              <a:t>from </a:t>
            </a:r>
            <a:r>
              <a:rPr sz="2200" dirty="0"/>
              <a:t>a </a:t>
            </a:r>
            <a:r>
              <a:rPr sz="2200" spc="-7" dirty="0"/>
              <a:t>memory location </a:t>
            </a:r>
            <a:r>
              <a:rPr sz="2200" spc="-20" dirty="0"/>
              <a:t>into</a:t>
            </a:r>
            <a:r>
              <a:rPr sz="2200" spc="180" dirty="0"/>
              <a:t> </a:t>
            </a:r>
            <a:r>
              <a:rPr sz="2200" dirty="0"/>
              <a:t>a</a:t>
            </a:r>
            <a:r>
              <a:rPr lang="en-US" sz="2200" dirty="0"/>
              <a:t> </a:t>
            </a:r>
            <a:r>
              <a:rPr sz="2200" dirty="0"/>
              <a:t>32- </a:t>
            </a:r>
            <a:r>
              <a:rPr sz="2200" spc="-7" dirty="0"/>
              <a:t>bit</a:t>
            </a:r>
            <a:r>
              <a:rPr sz="2200" spc="7" dirty="0"/>
              <a:t> </a:t>
            </a:r>
            <a:r>
              <a:rPr sz="2200" spc="-13" dirty="0"/>
              <a:t>register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4829" y="120453"/>
            <a:ext cx="5814907" cy="67289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  <a:tabLst>
                <a:tab pos="3229106" algn="l"/>
              </a:tabLst>
            </a:pPr>
            <a:r>
              <a:rPr sz="4267" b="1" spc="-33" dirty="0"/>
              <a:t>All</a:t>
            </a:r>
            <a:r>
              <a:rPr sz="4267" b="1" spc="-120" dirty="0"/>
              <a:t> </a:t>
            </a:r>
            <a:r>
              <a:rPr sz="4267" b="1" dirty="0"/>
              <a:t>RV32</a:t>
            </a:r>
            <a:r>
              <a:rPr sz="4267" b="1" spc="-107" dirty="0"/>
              <a:t> </a:t>
            </a:r>
            <a:r>
              <a:rPr sz="4267" b="1" spc="7" dirty="0"/>
              <a:t>Load	</a:t>
            </a:r>
            <a:r>
              <a:rPr sz="4267" b="1" spc="-33" dirty="0"/>
              <a:t>Instructions</a:t>
            </a:r>
            <a:endParaRPr sz="4267" b="1"/>
          </a:p>
        </p:txBody>
      </p:sp>
      <p:sp>
        <p:nvSpPr>
          <p:cNvPr id="4" name="object 4"/>
          <p:cNvSpPr txBox="1"/>
          <p:nvPr/>
        </p:nvSpPr>
        <p:spPr>
          <a:xfrm>
            <a:off x="6264565" y="3235684"/>
            <a:ext cx="3085253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spc="-7" dirty="0">
                <a:latin typeface="Arial"/>
                <a:cs typeface="Arial"/>
              </a:rPr>
              <a:t>funct3 field encodes size</a:t>
            </a:r>
            <a:r>
              <a:rPr sz="1867" spc="-73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and</a:t>
            </a:r>
            <a:endParaRPr sz="18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4565" y="3520230"/>
            <a:ext cx="2629747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spc="-7" dirty="0">
                <a:latin typeface="Arial"/>
                <a:cs typeface="Arial"/>
              </a:rPr>
              <a:t>‘signedness’ of load</a:t>
            </a:r>
            <a:r>
              <a:rPr sz="1867" spc="-140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data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52147" y="959503"/>
            <a:ext cx="8081433" cy="2299547"/>
            <a:chOff x="2341626" y="740664"/>
            <a:chExt cx="6061075" cy="17246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1626" y="740664"/>
              <a:ext cx="2138171" cy="39090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7888" y="741426"/>
              <a:ext cx="961643" cy="39014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4668" y="741426"/>
              <a:ext cx="991361" cy="39014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7261" y="741426"/>
              <a:ext cx="983741" cy="3901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29094" y="740664"/>
              <a:ext cx="1173479" cy="39090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1626" y="1074420"/>
              <a:ext cx="2138171" cy="39090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7888" y="1074420"/>
              <a:ext cx="961643" cy="39090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4668" y="1074420"/>
              <a:ext cx="991361" cy="39090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7261" y="1074420"/>
              <a:ext cx="983741" cy="39090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29094" y="1074420"/>
              <a:ext cx="1173479" cy="39090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1626" y="1407413"/>
              <a:ext cx="2138171" cy="39090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37888" y="1408176"/>
              <a:ext cx="961643" cy="39014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4668" y="1408176"/>
              <a:ext cx="991361" cy="39014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87261" y="1408176"/>
              <a:ext cx="983741" cy="39014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29094" y="1407413"/>
              <a:ext cx="1173479" cy="39090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1626" y="1741169"/>
              <a:ext cx="2138171" cy="39090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7888" y="1741169"/>
              <a:ext cx="961643" cy="39090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4668" y="1741169"/>
              <a:ext cx="991361" cy="39090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7261" y="1741169"/>
              <a:ext cx="983741" cy="39090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29094" y="1741169"/>
              <a:ext cx="1173479" cy="39090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1626" y="2074163"/>
              <a:ext cx="2138171" cy="39090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7888" y="2074925"/>
              <a:ext cx="961643" cy="39014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4668" y="2074925"/>
              <a:ext cx="991361" cy="39014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7261" y="2074925"/>
              <a:ext cx="983741" cy="39014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29094" y="2074163"/>
              <a:ext cx="1173479" cy="390905"/>
            </a:xfrm>
            <a:prstGeom prst="rect">
              <a:avLst/>
            </a:prstGeom>
          </p:spPr>
        </p:pic>
      </p:grpSp>
      <p:graphicFrame>
        <p:nvGraphicFramePr>
          <p:cNvPr id="32" name="object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893285"/>
              </p:ext>
            </p:extLst>
          </p:nvPr>
        </p:nvGraphicFramePr>
        <p:xfrm>
          <a:off x="1634154" y="1023138"/>
          <a:ext cx="8248224" cy="2224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4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2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0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23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imm[11:0]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4393" marB="0"/>
                </a:tc>
                <a:tc>
                  <a:txBody>
                    <a:bodyPr/>
                    <a:lstStyle/>
                    <a:p>
                      <a:pPr marR="252729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4393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4393" marB="0"/>
                </a:tc>
                <a:tc>
                  <a:txBody>
                    <a:bodyPr/>
                    <a:lstStyle/>
                    <a:p>
                      <a:pPr marR="21018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4393" marB="0"/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0000011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4393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2065"/>
                        </a:lnSpc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lb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3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imm[11:0]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6407" marB="0"/>
                </a:tc>
                <a:tc>
                  <a:txBody>
                    <a:bodyPr/>
                    <a:lstStyle/>
                    <a:p>
                      <a:pPr marR="252729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6407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001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6407" marB="0"/>
                </a:tc>
                <a:tc>
                  <a:txBody>
                    <a:bodyPr/>
                    <a:lstStyle/>
                    <a:p>
                      <a:pPr marR="21018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6407" marB="0"/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0000011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6407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2195"/>
                        </a:lnSpc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lh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imm[11:0]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6407" marB="0"/>
                </a:tc>
                <a:tc>
                  <a:txBody>
                    <a:bodyPr/>
                    <a:lstStyle/>
                    <a:p>
                      <a:pPr marR="252729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6407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010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6407" marB="0"/>
                </a:tc>
                <a:tc>
                  <a:txBody>
                    <a:bodyPr/>
                    <a:lstStyle/>
                    <a:p>
                      <a:pPr marR="21018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6407" marB="0"/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0000011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6407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195"/>
                        </a:lnSpc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lw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78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imm[11:0]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252729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100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21018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0000011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2380"/>
                        </a:lnSpc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lbu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880">
                <a:tc>
                  <a:txBody>
                    <a:bodyPr/>
                    <a:lstStyle/>
                    <a:p>
                      <a:pPr marL="31750">
                        <a:lnSpc>
                          <a:spcPts val="1995"/>
                        </a:lnSpc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imm[11:0]</a:t>
                      </a:r>
                      <a:endParaRPr sz="23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2729" algn="r">
                        <a:lnSpc>
                          <a:spcPts val="1995"/>
                        </a:lnSpc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995"/>
                        </a:lnSpc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101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0185" algn="r">
                        <a:lnSpc>
                          <a:spcPts val="1995"/>
                        </a:lnSpc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ts val="1995"/>
                        </a:lnSpc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0000011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2245"/>
                        </a:lnSpc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lhu</a:t>
                      </a:r>
                      <a:endParaRPr sz="2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6066445" y="3120518"/>
            <a:ext cx="93980" cy="281093"/>
          </a:xfrm>
          <a:custGeom>
            <a:avLst/>
            <a:gdLst/>
            <a:ahLst/>
            <a:cxnLst/>
            <a:rect l="l" t="t" r="r" b="b"/>
            <a:pathLst>
              <a:path w="70485" h="210819">
                <a:moveTo>
                  <a:pt x="70230" y="210705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/>
          <p:nvPr/>
        </p:nvSpPr>
        <p:spPr>
          <a:xfrm>
            <a:off x="6042335" y="3120511"/>
            <a:ext cx="112607" cy="115147"/>
          </a:xfrm>
          <a:custGeom>
            <a:avLst/>
            <a:gdLst/>
            <a:ahLst/>
            <a:cxnLst/>
            <a:rect l="l" t="t" r="r" b="b"/>
            <a:pathLst>
              <a:path w="84454" h="86360">
                <a:moveTo>
                  <a:pt x="0" y="86347"/>
                </a:moveTo>
                <a:lnTo>
                  <a:pt x="18072" y="0"/>
                </a:lnTo>
                <a:lnTo>
                  <a:pt x="84340" y="5824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Date Placeholder 34">
            <a:extLst>
              <a:ext uri="{FF2B5EF4-FFF2-40B4-BE49-F238E27FC236}">
                <a16:creationId xmlns:a16="http://schemas.microsoft.com/office/drawing/2014/main" id="{C605463A-B2D6-41D7-8EC2-01C09306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6A60-3011-43A7-AEC5-9B7987FD692E}" type="datetime1">
              <a:rPr lang="en-US" smtClean="0"/>
              <a:t>4/20/2021</a:t>
            </a:fld>
            <a:endParaRPr lang="en-US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C738B8EB-DEB8-4221-B8F5-18693BC5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1615" y="2836227"/>
            <a:ext cx="8577580" cy="3382401"/>
          </a:xfrm>
          <a:prstGeom prst="rect">
            <a:avLst/>
          </a:prstGeom>
        </p:spPr>
        <p:txBody>
          <a:bodyPr vert="horz" wrap="square" lIns="0" tIns="58420" rIns="0" bIns="0" rtlCol="0">
            <a:spAutoFit/>
          </a:bodyPr>
          <a:lstStyle/>
          <a:p>
            <a:pPr marL="397923" marR="86357" indent="-380990">
              <a:lnSpc>
                <a:spcPts val="2585"/>
              </a:lnSpc>
              <a:spcBef>
                <a:spcPts val="460"/>
              </a:spcBef>
              <a:buClr>
                <a:srgbClr val="E3DDD2"/>
              </a:buClr>
              <a:buSzPct val="94444"/>
              <a:buFont typeface="Wingdings"/>
              <a:buChar char=""/>
              <a:tabLst>
                <a:tab pos="397077" algn="l"/>
                <a:tab pos="397923" algn="l"/>
              </a:tabLst>
            </a:pPr>
            <a:r>
              <a:rPr sz="2400" spc="-20" dirty="0">
                <a:latin typeface="Calibri"/>
                <a:cs typeface="Calibri"/>
              </a:rPr>
              <a:t>Store </a:t>
            </a:r>
            <a:r>
              <a:rPr sz="2400" spc="-7" dirty="0">
                <a:latin typeface="Calibri"/>
                <a:cs typeface="Calibri"/>
              </a:rPr>
              <a:t>needs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13" dirty="0">
                <a:latin typeface="Calibri"/>
                <a:cs typeface="Calibri"/>
              </a:rPr>
              <a:t>read two </a:t>
            </a:r>
            <a:r>
              <a:rPr sz="2400" spc="-20" dirty="0">
                <a:latin typeface="Calibri"/>
                <a:cs typeface="Calibri"/>
              </a:rPr>
              <a:t>registers, </a:t>
            </a:r>
            <a:r>
              <a:rPr sz="2400" b="1" spc="-7" dirty="0">
                <a:latin typeface="Courier New"/>
                <a:cs typeface="Courier New"/>
              </a:rPr>
              <a:t>rs1</a:t>
            </a:r>
            <a:r>
              <a:rPr sz="2400" b="1" spc="-747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7" dirty="0">
                <a:latin typeface="Calibri"/>
                <a:cs typeface="Calibri"/>
              </a:rPr>
              <a:t>base </a:t>
            </a:r>
            <a:r>
              <a:rPr sz="2400" dirty="0">
                <a:latin typeface="Calibri"/>
                <a:cs typeface="Calibri"/>
              </a:rPr>
              <a:t>memory </a:t>
            </a:r>
            <a:r>
              <a:rPr sz="2400" spc="-7" dirty="0">
                <a:latin typeface="Calibri"/>
                <a:cs typeface="Calibri"/>
              </a:rPr>
              <a:t>address, 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b="1" spc="-7" dirty="0">
                <a:latin typeface="Courier New"/>
                <a:cs typeface="Courier New"/>
              </a:rPr>
              <a:t>rs2</a:t>
            </a:r>
            <a:r>
              <a:rPr sz="2400" b="1" spc="-733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alibri"/>
                <a:cs typeface="Calibri"/>
              </a:rPr>
              <a:t>for data to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20" dirty="0">
                <a:latin typeface="Calibri"/>
                <a:cs typeface="Calibri"/>
              </a:rPr>
              <a:t>stored,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3" dirty="0">
                <a:latin typeface="Calibri"/>
                <a:cs typeface="Calibri"/>
              </a:rPr>
              <a:t>well immediate </a:t>
            </a:r>
            <a:r>
              <a:rPr sz="2400" spc="-20" dirty="0">
                <a:latin typeface="Calibri"/>
                <a:cs typeface="Calibri"/>
              </a:rPr>
              <a:t>offset!</a:t>
            </a:r>
            <a:endParaRPr sz="2400">
              <a:latin typeface="Calibri"/>
              <a:cs typeface="Calibri"/>
            </a:endParaRPr>
          </a:p>
          <a:p>
            <a:pPr marL="397923" marR="808546" indent="-380990">
              <a:lnSpc>
                <a:spcPts val="2613"/>
              </a:lnSpc>
              <a:spcBef>
                <a:spcPts val="793"/>
              </a:spcBef>
              <a:buClr>
                <a:srgbClr val="E3DDD2"/>
              </a:buClr>
              <a:buSzPct val="94444"/>
              <a:buFont typeface="Wingdings"/>
              <a:buChar char=""/>
              <a:tabLst>
                <a:tab pos="397077" algn="l"/>
                <a:tab pos="397923" algn="l"/>
              </a:tabLst>
            </a:pPr>
            <a:r>
              <a:rPr sz="2400" dirty="0">
                <a:latin typeface="Calibri"/>
                <a:cs typeface="Calibri"/>
              </a:rPr>
              <a:t>Can’t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7" dirty="0">
                <a:latin typeface="Calibri"/>
                <a:cs typeface="Calibri"/>
              </a:rPr>
              <a:t>both </a:t>
            </a:r>
            <a:r>
              <a:rPr sz="2400" b="1" spc="-7" dirty="0">
                <a:latin typeface="Courier New"/>
                <a:cs typeface="Courier New"/>
              </a:rPr>
              <a:t>rs2</a:t>
            </a:r>
            <a:r>
              <a:rPr sz="2400" b="1" spc="-793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3" dirty="0">
                <a:latin typeface="Calibri"/>
                <a:cs typeface="Calibri"/>
              </a:rPr>
              <a:t>immediate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7" dirty="0">
                <a:latin typeface="Calibri"/>
                <a:cs typeface="Calibri"/>
              </a:rPr>
              <a:t>same place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7" dirty="0">
                <a:latin typeface="Calibri"/>
                <a:cs typeface="Calibri"/>
              </a:rPr>
              <a:t>other  instructions!</a:t>
            </a:r>
            <a:endParaRPr sz="2400">
              <a:latin typeface="Calibri"/>
              <a:cs typeface="Calibri"/>
            </a:endParaRPr>
          </a:p>
          <a:p>
            <a:pPr marL="397923" indent="-380990">
              <a:spcBef>
                <a:spcPts val="447"/>
              </a:spcBef>
              <a:buClr>
                <a:srgbClr val="E3DDD2"/>
              </a:buClr>
              <a:buSzPct val="94444"/>
              <a:buFont typeface="Wingdings"/>
              <a:buChar char=""/>
              <a:tabLst>
                <a:tab pos="397077" algn="l"/>
                <a:tab pos="397923" algn="l"/>
              </a:tabLst>
            </a:pPr>
            <a:r>
              <a:rPr sz="2400" spc="-13" dirty="0">
                <a:latin typeface="Calibri"/>
                <a:cs typeface="Calibri"/>
              </a:rPr>
              <a:t>Note that </a:t>
            </a:r>
            <a:r>
              <a:rPr sz="2400" spc="-20" dirty="0">
                <a:latin typeface="Calibri"/>
                <a:cs typeface="Calibri"/>
              </a:rPr>
              <a:t>stores </a:t>
            </a:r>
            <a:r>
              <a:rPr sz="2400" spc="-7" dirty="0">
                <a:latin typeface="Calibri"/>
                <a:cs typeface="Calibri"/>
              </a:rPr>
              <a:t>don’t </a:t>
            </a:r>
            <a:r>
              <a:rPr sz="2400" spc="-13" dirty="0">
                <a:latin typeface="Calibri"/>
                <a:cs typeface="Calibri"/>
              </a:rPr>
              <a:t>write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7" dirty="0">
                <a:latin typeface="Calibri"/>
                <a:cs typeface="Calibri"/>
              </a:rPr>
              <a:t>value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7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register </a:t>
            </a:r>
            <a:r>
              <a:rPr sz="2400" spc="-7" dirty="0">
                <a:latin typeface="Calibri"/>
                <a:cs typeface="Calibri"/>
              </a:rPr>
              <a:t>file, </a:t>
            </a:r>
            <a:r>
              <a:rPr sz="2400" b="1" i="1" spc="-7" dirty="0">
                <a:latin typeface="Calibri"/>
                <a:cs typeface="Calibri"/>
              </a:rPr>
              <a:t>no</a:t>
            </a:r>
            <a:r>
              <a:rPr sz="2400" b="1" i="1" spc="240" dirty="0">
                <a:latin typeface="Calibri"/>
                <a:cs typeface="Calibri"/>
              </a:rPr>
              <a:t> </a:t>
            </a:r>
            <a:r>
              <a:rPr sz="2400" b="1" i="1" spc="-7" dirty="0">
                <a:latin typeface="Courier New"/>
                <a:cs typeface="Courier New"/>
              </a:rPr>
              <a:t>rd</a:t>
            </a:r>
            <a:r>
              <a:rPr sz="2400" spc="-7" dirty="0">
                <a:latin typeface="Calibri"/>
                <a:cs typeface="Calibri"/>
              </a:rPr>
              <a:t>!</a:t>
            </a:r>
            <a:endParaRPr sz="2400">
              <a:latin typeface="Calibri"/>
              <a:cs typeface="Calibri"/>
            </a:endParaRPr>
          </a:p>
          <a:p>
            <a:pPr marL="397923" marR="6773" indent="-380990">
              <a:lnSpc>
                <a:spcPct val="90000"/>
              </a:lnSpc>
              <a:spcBef>
                <a:spcPts val="820"/>
              </a:spcBef>
              <a:buClr>
                <a:srgbClr val="E3DDD2"/>
              </a:buClr>
              <a:buSzPct val="94444"/>
              <a:buFont typeface="Wingdings"/>
              <a:buChar char=""/>
              <a:tabLst>
                <a:tab pos="397077" algn="l"/>
                <a:tab pos="397923" algn="l"/>
              </a:tabLst>
            </a:pPr>
            <a:r>
              <a:rPr sz="2400" dirty="0">
                <a:latin typeface="Calibri"/>
                <a:cs typeface="Calibri"/>
              </a:rPr>
              <a:t>RISC-V </a:t>
            </a:r>
            <a:r>
              <a:rPr sz="2400" spc="-7" dirty="0">
                <a:latin typeface="Calibri"/>
                <a:cs typeface="Calibri"/>
              </a:rPr>
              <a:t>design decision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13" dirty="0">
                <a:latin typeface="Calibri"/>
                <a:cs typeface="Calibri"/>
              </a:rPr>
              <a:t>move </a:t>
            </a:r>
            <a:r>
              <a:rPr sz="2400" spc="-7" dirty="0">
                <a:latin typeface="Calibri"/>
                <a:cs typeface="Calibri"/>
              </a:rPr>
              <a:t>low </a:t>
            </a:r>
            <a:r>
              <a:rPr sz="2400" dirty="0">
                <a:latin typeface="Calibri"/>
                <a:cs typeface="Calibri"/>
              </a:rPr>
              <a:t>5 </a:t>
            </a:r>
            <a:r>
              <a:rPr sz="2400" spc="-7" dirty="0">
                <a:latin typeface="Calibri"/>
                <a:cs typeface="Calibri"/>
              </a:rPr>
              <a:t>bits of </a:t>
            </a:r>
            <a:r>
              <a:rPr sz="2400" spc="-13" dirty="0">
                <a:latin typeface="Calibri"/>
                <a:cs typeface="Calibri"/>
              </a:rPr>
              <a:t>immediate </a:t>
            </a:r>
            <a:r>
              <a:rPr sz="2400" spc="-20" dirty="0">
                <a:latin typeface="Calibri"/>
                <a:cs typeface="Calibri"/>
              </a:rPr>
              <a:t>to  </a:t>
            </a:r>
            <a:r>
              <a:rPr sz="2400" spc="-13" dirty="0">
                <a:latin typeface="Calibri"/>
                <a:cs typeface="Calibri"/>
              </a:rPr>
              <a:t>where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b="1" spc="-7" dirty="0">
                <a:latin typeface="Courier New"/>
                <a:cs typeface="Courier New"/>
              </a:rPr>
              <a:t>rd</a:t>
            </a:r>
            <a:r>
              <a:rPr sz="2400" b="1" spc="-907" dirty="0">
                <a:latin typeface="Courier New"/>
                <a:cs typeface="Courier New"/>
              </a:rPr>
              <a:t> </a:t>
            </a:r>
            <a:r>
              <a:rPr sz="2400" spc="-7" dirty="0">
                <a:latin typeface="Calibri"/>
                <a:cs typeface="Calibri"/>
              </a:rPr>
              <a:t>field</a:t>
            </a:r>
            <a:r>
              <a:rPr sz="2400" spc="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was</a:t>
            </a:r>
            <a:r>
              <a:rPr sz="2400" spc="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7" dirty="0">
                <a:latin typeface="Calibri"/>
                <a:cs typeface="Calibri"/>
              </a:rPr>
              <a:t> </a:t>
            </a:r>
            <a:r>
              <a:rPr sz="2400" spc="-7" dirty="0">
                <a:latin typeface="Calibri"/>
                <a:cs typeface="Calibri"/>
              </a:rPr>
              <a:t>other</a:t>
            </a:r>
            <a:r>
              <a:rPr sz="2400" spc="13" dirty="0">
                <a:latin typeface="Calibri"/>
                <a:cs typeface="Calibri"/>
              </a:rPr>
              <a:t> </a:t>
            </a:r>
            <a:r>
              <a:rPr sz="2400" spc="-7" dirty="0">
                <a:latin typeface="Calibri"/>
                <a:cs typeface="Calibri"/>
              </a:rPr>
              <a:t>instructions</a:t>
            </a:r>
            <a:r>
              <a:rPr sz="2400" dirty="0">
                <a:latin typeface="Calibri"/>
                <a:cs typeface="Calibri"/>
              </a:rPr>
              <a:t> –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7" dirty="0">
                <a:latin typeface="Calibri"/>
                <a:cs typeface="Calibri"/>
              </a:rPr>
              <a:t>keep</a:t>
            </a:r>
            <a:r>
              <a:rPr sz="2400" spc="27" dirty="0">
                <a:latin typeface="Calibri"/>
                <a:cs typeface="Calibri"/>
              </a:rPr>
              <a:t> </a:t>
            </a:r>
            <a:r>
              <a:rPr sz="2400" b="1" spc="-7" dirty="0">
                <a:latin typeface="Courier New"/>
                <a:cs typeface="Courier New"/>
              </a:rPr>
              <a:t>rs1</a:t>
            </a:r>
            <a:r>
              <a:rPr sz="2400" spc="-7" dirty="0">
                <a:latin typeface="Calibri"/>
                <a:cs typeface="Calibri"/>
              </a:rPr>
              <a:t>/</a:t>
            </a:r>
            <a:r>
              <a:rPr sz="2400" b="1" spc="-7" dirty="0">
                <a:latin typeface="Courier New"/>
                <a:cs typeface="Courier New"/>
              </a:rPr>
              <a:t>rs2</a:t>
            </a:r>
            <a:r>
              <a:rPr sz="2400" b="1" spc="-907" dirty="0">
                <a:latin typeface="Courier New"/>
                <a:cs typeface="Courier New"/>
              </a:rPr>
              <a:t> </a:t>
            </a:r>
            <a:r>
              <a:rPr sz="2400" spc="-7" dirty="0">
                <a:latin typeface="Calibri"/>
                <a:cs typeface="Calibri"/>
              </a:rPr>
              <a:t>fields</a:t>
            </a:r>
            <a:r>
              <a:rPr sz="2400" spc="-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 </a:t>
            </a:r>
            <a:r>
              <a:rPr sz="2400" spc="-7" dirty="0">
                <a:latin typeface="Calibri"/>
                <a:cs typeface="Calibri"/>
              </a:rPr>
              <a:t>same place</a:t>
            </a:r>
            <a:endParaRPr sz="2400">
              <a:latin typeface="Calibri"/>
              <a:cs typeface="Calibri"/>
            </a:endParaRPr>
          </a:p>
          <a:p>
            <a:pPr marL="627363" lvl="1" indent="-381837">
              <a:spcBef>
                <a:spcPts val="279"/>
              </a:spcBef>
              <a:buSzPct val="90625"/>
              <a:buFont typeface="Wingdings"/>
              <a:buChar char=""/>
              <a:tabLst>
                <a:tab pos="627363" algn="l"/>
                <a:tab pos="628211" algn="l"/>
              </a:tabLst>
            </a:pPr>
            <a:r>
              <a:rPr sz="2133" spc="-13" dirty="0">
                <a:latin typeface="Calibri"/>
                <a:cs typeface="Calibri"/>
              </a:rPr>
              <a:t>Register </a:t>
            </a:r>
            <a:r>
              <a:rPr sz="2133" spc="-7" dirty="0">
                <a:latin typeface="Calibri"/>
                <a:cs typeface="Calibri"/>
              </a:rPr>
              <a:t>names </a:t>
            </a:r>
            <a:r>
              <a:rPr sz="2133" spc="-13" dirty="0">
                <a:latin typeface="Calibri"/>
                <a:cs typeface="Calibri"/>
              </a:rPr>
              <a:t>more </a:t>
            </a:r>
            <a:r>
              <a:rPr sz="2133" spc="-7" dirty="0">
                <a:latin typeface="Calibri"/>
                <a:cs typeface="Calibri"/>
              </a:rPr>
              <a:t>critical than </a:t>
            </a:r>
            <a:r>
              <a:rPr sz="2133" spc="-13" dirty="0">
                <a:latin typeface="Calibri"/>
                <a:cs typeface="Calibri"/>
              </a:rPr>
              <a:t>immediate </a:t>
            </a:r>
            <a:r>
              <a:rPr sz="2133" spc="-7" dirty="0">
                <a:latin typeface="Calibri"/>
                <a:cs typeface="Calibri"/>
              </a:rPr>
              <a:t>bits in </a:t>
            </a:r>
            <a:r>
              <a:rPr sz="2133" spc="-13" dirty="0">
                <a:latin typeface="Calibri"/>
                <a:cs typeface="Calibri"/>
              </a:rPr>
              <a:t>hardware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spc="-7" dirty="0">
                <a:latin typeface="Calibri"/>
                <a:cs typeface="Calibri"/>
              </a:rPr>
              <a:t>design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4829" y="120454"/>
            <a:ext cx="5494867" cy="67289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4267" b="1" spc="-20" dirty="0"/>
              <a:t>S-Format </a:t>
            </a:r>
            <a:r>
              <a:rPr sz="4267" b="1" spc="33" dirty="0"/>
              <a:t>Used </a:t>
            </a:r>
            <a:r>
              <a:rPr sz="4267" b="1" spc="-20" dirty="0"/>
              <a:t>for</a:t>
            </a:r>
            <a:r>
              <a:rPr sz="4267" b="1" spc="-473" dirty="0"/>
              <a:t> </a:t>
            </a:r>
            <a:r>
              <a:rPr sz="4267" b="1" spc="-20" dirty="0"/>
              <a:t>Stores</a:t>
            </a:r>
            <a:endParaRPr sz="4267" b="1" dirty="0"/>
          </a:p>
        </p:txBody>
      </p:sp>
      <p:sp>
        <p:nvSpPr>
          <p:cNvPr id="4" name="object 4"/>
          <p:cNvSpPr txBox="1"/>
          <p:nvPr/>
        </p:nvSpPr>
        <p:spPr>
          <a:xfrm>
            <a:off x="3934825" y="1085475"/>
            <a:ext cx="657860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20</a:t>
            </a:r>
            <a:r>
              <a:rPr sz="1867" b="1" spc="-780" dirty="0">
                <a:latin typeface="Courier New"/>
                <a:cs typeface="Courier New"/>
              </a:rPr>
              <a:t> </a:t>
            </a:r>
            <a:r>
              <a:rPr sz="1867" b="1" spc="-7" dirty="0">
                <a:latin typeface="Courier New"/>
                <a:cs typeface="Courier New"/>
              </a:rPr>
              <a:t>19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56004" y="1085475"/>
            <a:ext cx="620607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867" b="1" spc="-7" dirty="0">
                <a:latin typeface="Courier New"/>
                <a:cs typeface="Courier New"/>
              </a:rPr>
              <a:t>1</a:t>
            </a:r>
            <a:r>
              <a:rPr sz="1867" b="1" spc="127" dirty="0">
                <a:latin typeface="Courier New"/>
                <a:cs typeface="Courier New"/>
              </a:rPr>
              <a:t>5</a:t>
            </a:r>
            <a:r>
              <a:rPr sz="1867" b="1" spc="-7" dirty="0">
                <a:latin typeface="Courier New"/>
                <a:cs typeface="Courier New"/>
              </a:rPr>
              <a:t>14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95087" y="1083527"/>
            <a:ext cx="187113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000" b="1" dirty="0"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523921"/>
              </p:ext>
            </p:extLst>
          </p:nvPr>
        </p:nvGraphicFramePr>
        <p:xfrm>
          <a:off x="1237378" y="1374160"/>
          <a:ext cx="8713044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8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Imm[11:5]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087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455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08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funct3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08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imm[4:0]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08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opcode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08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178477" y="1085475"/>
            <a:ext cx="2033693" cy="1527042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45719">
              <a:spcBef>
                <a:spcPts val="127"/>
              </a:spcBef>
              <a:tabLst>
                <a:tab pos="1400352" algn="l"/>
              </a:tabLst>
            </a:pPr>
            <a:r>
              <a:rPr sz="1867" b="1" spc="-7" dirty="0">
                <a:latin typeface="Courier New"/>
                <a:cs typeface="Courier New"/>
              </a:rPr>
              <a:t>31	25</a:t>
            </a:r>
            <a:r>
              <a:rPr sz="1867" b="1" spc="-840" dirty="0">
                <a:latin typeface="Courier New"/>
                <a:cs typeface="Courier New"/>
              </a:rPr>
              <a:t> </a:t>
            </a:r>
            <a:r>
              <a:rPr sz="1867" b="1" spc="-7" dirty="0">
                <a:latin typeface="Courier New"/>
                <a:cs typeface="Courier New"/>
              </a:rPr>
              <a:t>24</a:t>
            </a:r>
            <a:endParaRPr sz="1867">
              <a:latin typeface="Courier New"/>
              <a:cs typeface="Courier New"/>
            </a:endParaRPr>
          </a:p>
          <a:p>
            <a:pPr>
              <a:spcBef>
                <a:spcPts val="13"/>
              </a:spcBef>
            </a:pPr>
            <a:endParaRPr sz="2867">
              <a:latin typeface="Courier New"/>
              <a:cs typeface="Courier New"/>
            </a:endParaRPr>
          </a:p>
          <a:p>
            <a:pPr marR="133770" algn="ctr"/>
            <a:r>
              <a:rPr sz="1867" b="1" spc="-7" dirty="0">
                <a:latin typeface="Courier New"/>
                <a:cs typeface="Courier New"/>
              </a:rPr>
              <a:t>7</a:t>
            </a:r>
            <a:endParaRPr sz="1867">
              <a:latin typeface="Courier New"/>
              <a:cs typeface="Courier New"/>
            </a:endParaRPr>
          </a:p>
          <a:p>
            <a:pPr marL="16933">
              <a:spcBef>
                <a:spcPts val="1340"/>
              </a:spcBef>
            </a:pPr>
            <a:r>
              <a:rPr sz="2133" b="1" spc="-7" dirty="0">
                <a:latin typeface="Courier New"/>
                <a:cs typeface="Courier New"/>
              </a:rPr>
              <a:t>offset[11:5]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9142" y="1668056"/>
            <a:ext cx="685800" cy="889987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49105" algn="ctr">
              <a:spcBef>
                <a:spcPts val="1040"/>
              </a:spcBef>
            </a:pPr>
            <a:r>
              <a:rPr sz="1867" b="1" spc="-7" dirty="0">
                <a:latin typeface="Courier New"/>
                <a:cs typeface="Courier New"/>
              </a:rPr>
              <a:t>5</a:t>
            </a:r>
            <a:endParaRPr sz="1867">
              <a:latin typeface="Courier New"/>
              <a:cs typeface="Courier New"/>
            </a:endParaRPr>
          </a:p>
          <a:p>
            <a:pPr algn="ctr">
              <a:spcBef>
                <a:spcPts val="1053"/>
              </a:spcBef>
            </a:pPr>
            <a:r>
              <a:rPr sz="2133" b="1" spc="-7" dirty="0">
                <a:latin typeface="Courier New"/>
                <a:cs typeface="Courier New"/>
              </a:rPr>
              <a:t>base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7955" y="1682260"/>
            <a:ext cx="847513" cy="850660"/>
          </a:xfrm>
          <a:prstGeom prst="rect">
            <a:avLst/>
          </a:prstGeom>
        </p:spPr>
        <p:txBody>
          <a:bodyPr vert="horz" wrap="square" lIns="0" tIns="118533" rIns="0" bIns="0" rtlCol="0">
            <a:spAutoFit/>
          </a:bodyPr>
          <a:lstStyle/>
          <a:p>
            <a:pPr marL="580797">
              <a:spcBef>
                <a:spcPts val="933"/>
              </a:spcBef>
            </a:pPr>
            <a:r>
              <a:rPr sz="1867" b="1" spc="-7" dirty="0">
                <a:latin typeface="Courier New"/>
                <a:cs typeface="Courier New"/>
              </a:rPr>
              <a:t>3</a:t>
            </a:r>
            <a:endParaRPr sz="1867">
              <a:latin typeface="Courier New"/>
              <a:cs typeface="Courier New"/>
            </a:endParaRPr>
          </a:p>
          <a:p>
            <a:pPr marL="16933">
              <a:spcBef>
                <a:spcPts val="920"/>
              </a:spcBef>
            </a:pPr>
            <a:r>
              <a:rPr sz="2133" b="1" spc="-7" dirty="0">
                <a:latin typeface="Courier New"/>
                <a:cs typeface="Courier New"/>
              </a:rPr>
              <a:t>wi</a:t>
            </a:r>
            <a:r>
              <a:rPr sz="2133" b="1" dirty="0">
                <a:latin typeface="Courier New"/>
                <a:cs typeface="Courier New"/>
              </a:rPr>
              <a:t>d</a:t>
            </a:r>
            <a:r>
              <a:rPr sz="2133" b="1" spc="-7" dirty="0">
                <a:latin typeface="Courier New"/>
                <a:cs typeface="Courier New"/>
              </a:rPr>
              <a:t>th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6963" y="1665925"/>
            <a:ext cx="521547" cy="892552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43178">
              <a:spcBef>
                <a:spcPts val="1060"/>
              </a:spcBef>
            </a:pPr>
            <a:r>
              <a:rPr sz="1867" b="1" spc="-7" dirty="0">
                <a:latin typeface="Courier New"/>
                <a:cs typeface="Courier New"/>
              </a:rPr>
              <a:t>5</a:t>
            </a:r>
            <a:endParaRPr sz="1867">
              <a:latin typeface="Courier New"/>
              <a:cs typeface="Courier New"/>
            </a:endParaRPr>
          </a:p>
          <a:p>
            <a:pPr marL="16933">
              <a:spcBef>
                <a:spcPts val="1067"/>
              </a:spcBef>
            </a:pPr>
            <a:r>
              <a:rPr sz="2133" b="1" spc="-7" dirty="0">
                <a:latin typeface="Courier New"/>
                <a:cs typeface="Courier New"/>
              </a:rPr>
              <a:t>src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52319" y="1694807"/>
            <a:ext cx="847513" cy="825012"/>
          </a:xfrm>
          <a:prstGeom prst="rect">
            <a:avLst/>
          </a:prstGeom>
        </p:spPr>
        <p:txBody>
          <a:bodyPr vert="horz" wrap="square" lIns="0" tIns="105833" rIns="0" bIns="0" rtlCol="0">
            <a:spAutoFit/>
          </a:bodyPr>
          <a:lstStyle/>
          <a:p>
            <a:pPr marL="99904">
              <a:spcBef>
                <a:spcPts val="833"/>
              </a:spcBef>
            </a:pPr>
            <a:r>
              <a:rPr sz="1867" b="1" spc="-7" dirty="0">
                <a:latin typeface="Courier New"/>
                <a:cs typeface="Courier New"/>
              </a:rPr>
              <a:t>7</a:t>
            </a:r>
            <a:endParaRPr sz="1867">
              <a:latin typeface="Courier New"/>
              <a:cs typeface="Courier New"/>
            </a:endParaRPr>
          </a:p>
          <a:p>
            <a:pPr marL="16933">
              <a:spcBef>
                <a:spcPts val="807"/>
              </a:spcBef>
            </a:pPr>
            <a:r>
              <a:rPr sz="2133" b="1" spc="-7" dirty="0">
                <a:latin typeface="Courier New"/>
                <a:cs typeface="Courier New"/>
              </a:rPr>
              <a:t>ST</a:t>
            </a:r>
            <a:r>
              <a:rPr sz="2133" b="1" dirty="0">
                <a:latin typeface="Courier New"/>
                <a:cs typeface="Courier New"/>
              </a:rPr>
              <a:t>O</a:t>
            </a:r>
            <a:r>
              <a:rPr sz="2133" b="1" spc="-7" dirty="0">
                <a:latin typeface="Courier New"/>
                <a:cs typeface="Courier New"/>
              </a:rPr>
              <a:t>RE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66902" y="1085475"/>
            <a:ext cx="1935480" cy="148857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  <a:tabLst>
                <a:tab pos="1579841" algn="l"/>
              </a:tabLst>
            </a:pPr>
            <a:r>
              <a:rPr sz="1867" b="1" spc="-7" dirty="0">
                <a:latin typeface="Courier New"/>
                <a:cs typeface="Courier New"/>
              </a:rPr>
              <a:t>12</a:t>
            </a:r>
            <a:r>
              <a:rPr sz="1867" b="1" spc="-867" dirty="0">
                <a:latin typeface="Courier New"/>
                <a:cs typeface="Courier New"/>
              </a:rPr>
              <a:t> </a:t>
            </a:r>
            <a:r>
              <a:rPr sz="1867" b="1" spc="-7" dirty="0">
                <a:latin typeface="Courier New"/>
                <a:cs typeface="Courier New"/>
              </a:rPr>
              <a:t>11	</a:t>
            </a:r>
            <a:r>
              <a:rPr sz="1867" b="1" spc="40" dirty="0">
                <a:latin typeface="Courier New"/>
                <a:cs typeface="Courier New"/>
              </a:rPr>
              <a:t>76</a:t>
            </a:r>
            <a:endParaRPr sz="1867">
              <a:latin typeface="Courier New"/>
              <a:cs typeface="Courier New"/>
            </a:endParaRPr>
          </a:p>
          <a:p>
            <a:pPr>
              <a:spcBef>
                <a:spcPts val="13"/>
              </a:spcBef>
            </a:pPr>
            <a:endParaRPr sz="2867">
              <a:latin typeface="Courier New"/>
              <a:cs typeface="Courier New"/>
            </a:endParaRPr>
          </a:p>
          <a:p>
            <a:pPr marL="44026" algn="ctr"/>
            <a:r>
              <a:rPr sz="1867" b="1" spc="-7" dirty="0">
                <a:latin typeface="Courier New"/>
                <a:cs typeface="Courier New"/>
              </a:rPr>
              <a:t>5</a:t>
            </a:r>
            <a:endParaRPr sz="1867">
              <a:latin typeface="Courier New"/>
              <a:cs typeface="Courier New"/>
            </a:endParaRPr>
          </a:p>
          <a:p>
            <a:pPr marL="109217" algn="ctr">
              <a:spcBef>
                <a:spcPts val="1047"/>
              </a:spcBef>
            </a:pPr>
            <a:r>
              <a:rPr sz="2133" b="1" spc="-7" dirty="0">
                <a:latin typeface="Courier New"/>
                <a:cs typeface="Courier New"/>
              </a:rPr>
              <a:t>offset[4:0]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A1C8CE3-E594-4614-8F70-3E4B51E9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78D9-D735-43B4-9566-FBE51A0BB5B5}" type="datetime1">
              <a:rPr lang="en-US" smtClean="0"/>
              <a:t>4/20/2021</a:t>
            </a:fld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5C9880B-61A3-4963-B562-27936BB0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5268" y="1006536"/>
            <a:ext cx="5172287" cy="1066168"/>
          </a:xfrm>
          <a:prstGeom prst="rect">
            <a:avLst/>
          </a:prstGeom>
        </p:spPr>
        <p:txBody>
          <a:bodyPr vert="horz" wrap="square" lIns="0" tIns="98213" rIns="0" bIns="0" rtlCol="0">
            <a:spAutoFit/>
          </a:bodyPr>
          <a:lstStyle/>
          <a:p>
            <a:pPr marL="425016" indent="-408930">
              <a:spcBef>
                <a:spcPts val="773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3200" spc="-7" dirty="0">
                <a:latin typeface="Calibri"/>
                <a:cs typeface="Calibri"/>
              </a:rPr>
              <a:t>RISC-V Assembly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3" dirty="0">
                <a:latin typeface="Calibri"/>
                <a:cs typeface="Calibri"/>
              </a:rPr>
              <a:t>Instruction:</a:t>
            </a:r>
            <a:endParaRPr sz="3200">
              <a:latin typeface="Calibri"/>
              <a:cs typeface="Calibri"/>
            </a:endParaRPr>
          </a:p>
          <a:p>
            <a:pPr marL="475815">
              <a:spcBef>
                <a:spcPts val="533"/>
              </a:spcBef>
            </a:pPr>
            <a:r>
              <a:rPr sz="2667" b="1" spc="-7" dirty="0">
                <a:solidFill>
                  <a:srgbClr val="FFC000"/>
                </a:solidFill>
                <a:latin typeface="Courier New"/>
                <a:cs typeface="Courier New"/>
              </a:rPr>
              <a:t>sw x14, 8(x2)</a:t>
            </a:r>
            <a:endParaRPr sz="2667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5169" y="288471"/>
            <a:ext cx="4018280" cy="67289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4267" b="1" spc="-20" dirty="0"/>
              <a:t>S-Format</a:t>
            </a:r>
            <a:r>
              <a:rPr sz="4267" b="1" spc="-220" dirty="0"/>
              <a:t> </a:t>
            </a:r>
            <a:r>
              <a:rPr sz="4267" b="1" spc="7" dirty="0"/>
              <a:t>Example</a:t>
            </a:r>
            <a:endParaRPr sz="4267" b="1" dirty="0"/>
          </a:p>
        </p:txBody>
      </p:sp>
      <p:grpSp>
        <p:nvGrpSpPr>
          <p:cNvPr id="4" name="object 4"/>
          <p:cNvGrpSpPr/>
          <p:nvPr/>
        </p:nvGrpSpPr>
        <p:grpSpPr>
          <a:xfrm>
            <a:off x="1066326" y="4046093"/>
            <a:ext cx="3031067" cy="496147"/>
            <a:chOff x="2360676" y="2932176"/>
            <a:chExt cx="2273300" cy="3721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0676" y="2932176"/>
              <a:ext cx="1157477" cy="371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6244" y="2932176"/>
              <a:ext cx="1157477" cy="37185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50273" y="4112116"/>
            <a:ext cx="249766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666198" algn="l"/>
              </a:tabLst>
            </a:pPr>
            <a:r>
              <a:rPr sz="2133" b="1" spc="-7" dirty="0">
                <a:latin typeface="Courier New"/>
                <a:cs typeface="Courier New"/>
              </a:rPr>
              <a:t>00</a:t>
            </a:r>
            <a:r>
              <a:rPr sz="2133" b="1" dirty="0">
                <a:latin typeface="Courier New"/>
                <a:cs typeface="Courier New"/>
              </a:rPr>
              <a:t>0</a:t>
            </a:r>
            <a:r>
              <a:rPr sz="2133" b="1" spc="-7" dirty="0">
                <a:latin typeface="Courier New"/>
                <a:cs typeface="Courier New"/>
              </a:rPr>
              <a:t>0</a:t>
            </a:r>
            <a:r>
              <a:rPr sz="2133" b="1" dirty="0">
                <a:latin typeface="Courier New"/>
                <a:cs typeface="Courier New"/>
              </a:rPr>
              <a:t>000	</a:t>
            </a:r>
            <a:r>
              <a:rPr sz="2133" b="1" spc="-7" dirty="0">
                <a:latin typeface="Courier New"/>
                <a:cs typeface="Courier New"/>
              </a:rPr>
              <a:t>01</a:t>
            </a:r>
            <a:r>
              <a:rPr sz="2133" b="1" dirty="0">
                <a:latin typeface="Courier New"/>
                <a:cs typeface="Courier New"/>
              </a:rPr>
              <a:t>1</a:t>
            </a:r>
            <a:r>
              <a:rPr sz="2133" b="1" spc="-7" dirty="0">
                <a:latin typeface="Courier New"/>
                <a:cs typeface="Courier New"/>
              </a:rPr>
              <a:t>10</a:t>
            </a:r>
            <a:endParaRPr sz="2133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1173" y="4046094"/>
            <a:ext cx="1388871" cy="49580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310516" y="4112116"/>
            <a:ext cx="84751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7" dirty="0">
                <a:latin typeface="Courier New"/>
                <a:cs typeface="Courier New"/>
              </a:rPr>
              <a:t>00</a:t>
            </a:r>
            <a:r>
              <a:rPr sz="2133" b="1" dirty="0">
                <a:latin typeface="Courier New"/>
                <a:cs typeface="Courier New"/>
              </a:rPr>
              <a:t>0</a:t>
            </a:r>
            <a:r>
              <a:rPr sz="2133" b="1" spc="-7" dirty="0">
                <a:latin typeface="Courier New"/>
                <a:cs typeface="Courier New"/>
              </a:rPr>
              <a:t>10</a:t>
            </a:r>
            <a:endParaRPr sz="2133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74165" y="4046094"/>
            <a:ext cx="1483359" cy="49580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854405" y="4112116"/>
            <a:ext cx="52154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7" dirty="0">
                <a:latin typeface="Courier New"/>
                <a:cs typeface="Courier New"/>
              </a:rPr>
              <a:t>010</a:t>
            </a:r>
            <a:endParaRPr sz="2133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801646" y="4045078"/>
            <a:ext cx="3103880" cy="496993"/>
            <a:chOff x="6662166" y="2931414"/>
            <a:chExt cx="2327910" cy="37274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2166" y="2932176"/>
              <a:ext cx="1118615" cy="37185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32776" y="2931414"/>
              <a:ext cx="1257299" cy="37261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122494" y="4112116"/>
            <a:ext cx="253153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373258" algn="l"/>
              </a:tabLst>
            </a:pPr>
            <a:r>
              <a:rPr sz="2133" b="1" spc="-7" dirty="0">
                <a:latin typeface="Courier New"/>
                <a:cs typeface="Courier New"/>
              </a:rPr>
              <a:t>01000	0100011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67735" y="5015819"/>
            <a:ext cx="1050713" cy="42667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667" b="1" spc="-7" dirty="0">
                <a:latin typeface="Courier New"/>
                <a:cs typeface="Courier New"/>
              </a:rPr>
              <a:t>STORE</a:t>
            </a:r>
            <a:endParaRPr sz="2667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00836" y="4691588"/>
            <a:ext cx="203792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spcBef>
                <a:spcPts val="133"/>
              </a:spcBef>
            </a:pPr>
            <a:r>
              <a:rPr sz="2400" b="1" spc="-13" dirty="0">
                <a:latin typeface="Courier New"/>
                <a:cs typeface="Courier New"/>
              </a:rPr>
              <a:t>offset[4:0]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sz="2400" b="1" spc="-13" dirty="0">
                <a:latin typeface="Courier New"/>
                <a:cs typeface="Courier New"/>
              </a:rPr>
              <a:t>=8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20192" y="5122574"/>
            <a:ext cx="39793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13" dirty="0">
                <a:latin typeface="Courier New"/>
                <a:cs typeface="Courier New"/>
              </a:rPr>
              <a:t>SW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2314" y="4691588"/>
            <a:ext cx="221996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13" dirty="0">
                <a:latin typeface="Courier New"/>
                <a:cs typeface="Courier New"/>
              </a:rPr>
              <a:t>offset[11:5]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72752" y="5057348"/>
            <a:ext cx="39793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13" dirty="0">
                <a:latin typeface="Courier New"/>
                <a:cs typeface="Courier New"/>
              </a:rPr>
              <a:t>=0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71252" y="5123184"/>
            <a:ext cx="11269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13" dirty="0">
                <a:latin typeface="Courier New"/>
                <a:cs typeface="Courier New"/>
              </a:rPr>
              <a:t>r</a:t>
            </a:r>
            <a:r>
              <a:rPr sz="2400" b="1" spc="-7" dirty="0">
                <a:latin typeface="Courier New"/>
                <a:cs typeface="Courier New"/>
              </a:rPr>
              <a:t>s</a:t>
            </a:r>
            <a:r>
              <a:rPr sz="2400" b="1" spc="-13" dirty="0">
                <a:latin typeface="Courier New"/>
                <a:cs typeface="Courier New"/>
              </a:rPr>
              <a:t>2=14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16613" y="5113736"/>
            <a:ext cx="9448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13" dirty="0">
                <a:latin typeface="Courier New"/>
                <a:cs typeface="Courier New"/>
              </a:rPr>
              <a:t>r</a:t>
            </a:r>
            <a:r>
              <a:rPr sz="2400" b="1" spc="-7" dirty="0">
                <a:latin typeface="Courier New"/>
                <a:cs typeface="Courier New"/>
              </a:rPr>
              <a:t>s</a:t>
            </a:r>
            <a:r>
              <a:rPr sz="2400" b="1" spc="-13" dirty="0">
                <a:latin typeface="Courier New"/>
                <a:cs typeface="Courier New"/>
              </a:rPr>
              <a:t>1=2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275366" y="5483732"/>
            <a:ext cx="771313" cy="425027"/>
            <a:chOff x="3267455" y="4010405"/>
            <a:chExt cx="578485" cy="318770"/>
          </a:xfrm>
        </p:grpSpPr>
        <p:sp>
          <p:nvSpPr>
            <p:cNvPr id="24" name="object 24"/>
            <p:cNvSpPr/>
            <p:nvPr/>
          </p:nvSpPr>
          <p:spPr>
            <a:xfrm>
              <a:off x="3276980" y="4019930"/>
              <a:ext cx="559435" cy="296545"/>
            </a:xfrm>
            <a:custGeom>
              <a:avLst/>
              <a:gdLst/>
              <a:ahLst/>
              <a:cxnLst/>
              <a:rect l="l" t="t" r="r" b="b"/>
              <a:pathLst>
                <a:path w="559435" h="296545">
                  <a:moveTo>
                    <a:pt x="0" y="0"/>
                  </a:moveTo>
                  <a:lnTo>
                    <a:pt x="558876" y="295973"/>
                  </a:lnTo>
                </a:path>
              </a:pathLst>
            </a:custGeom>
            <a:ln w="190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7716" y="4240955"/>
              <a:ext cx="88265" cy="78740"/>
            </a:xfrm>
            <a:custGeom>
              <a:avLst/>
              <a:gdLst/>
              <a:ahLst/>
              <a:cxnLst/>
              <a:rect l="l" t="t" r="r" b="b"/>
              <a:pathLst>
                <a:path w="88264" h="78739">
                  <a:moveTo>
                    <a:pt x="41605" y="0"/>
                  </a:moveTo>
                  <a:lnTo>
                    <a:pt x="88138" y="74942"/>
                  </a:lnTo>
                  <a:lnTo>
                    <a:pt x="0" y="78562"/>
                  </a:lnTo>
                </a:path>
              </a:pathLst>
            </a:custGeom>
            <a:ln w="190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5758623" y="5280532"/>
            <a:ext cx="1069340" cy="632460"/>
            <a:chOff x="5879898" y="3858005"/>
            <a:chExt cx="802005" cy="474345"/>
          </a:xfrm>
        </p:grpSpPr>
        <p:sp>
          <p:nvSpPr>
            <p:cNvPr id="27" name="object 27"/>
            <p:cNvSpPr/>
            <p:nvPr/>
          </p:nvSpPr>
          <p:spPr>
            <a:xfrm>
              <a:off x="5889423" y="3867530"/>
              <a:ext cx="782955" cy="455295"/>
            </a:xfrm>
            <a:custGeom>
              <a:avLst/>
              <a:gdLst/>
              <a:ahLst/>
              <a:cxnLst/>
              <a:rect l="l" t="t" r="r" b="b"/>
              <a:pathLst>
                <a:path w="782954" h="455295">
                  <a:moveTo>
                    <a:pt x="782396" y="0"/>
                  </a:moveTo>
                  <a:lnTo>
                    <a:pt x="0" y="454761"/>
                  </a:lnTo>
                </a:path>
              </a:pathLst>
            </a:custGeom>
            <a:ln w="190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889423" y="4245571"/>
              <a:ext cx="88265" cy="77470"/>
            </a:xfrm>
            <a:custGeom>
              <a:avLst/>
              <a:gdLst/>
              <a:ahLst/>
              <a:cxnLst/>
              <a:rect l="l" t="t" r="r" b="b"/>
              <a:pathLst>
                <a:path w="88264" h="77470">
                  <a:moveTo>
                    <a:pt x="43535" y="0"/>
                  </a:moveTo>
                  <a:lnTo>
                    <a:pt x="0" y="76720"/>
                  </a:lnTo>
                  <a:lnTo>
                    <a:pt x="88214" y="76860"/>
                  </a:lnTo>
                </a:path>
              </a:pathLst>
            </a:custGeom>
            <a:ln w="190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918575" y="5926080"/>
            <a:ext cx="3926840" cy="42667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667" spc="-7" dirty="0">
                <a:latin typeface="Arial"/>
                <a:cs typeface="Arial"/>
              </a:rPr>
              <a:t>combined 12-bit </a:t>
            </a:r>
            <a:r>
              <a:rPr sz="2667" spc="-13" dirty="0">
                <a:latin typeface="Arial"/>
                <a:cs typeface="Arial"/>
              </a:rPr>
              <a:t>offset </a:t>
            </a:r>
            <a:r>
              <a:rPr sz="2667" spc="-7" dirty="0">
                <a:latin typeface="Arial"/>
                <a:cs typeface="Arial"/>
              </a:rPr>
              <a:t>=</a:t>
            </a:r>
            <a:r>
              <a:rPr sz="2667" spc="-113" dirty="0">
                <a:latin typeface="Arial"/>
                <a:cs typeface="Arial"/>
              </a:rPr>
              <a:t> </a:t>
            </a:r>
            <a:r>
              <a:rPr sz="2667" spc="-7" dirty="0">
                <a:latin typeface="Arial"/>
                <a:cs typeface="Arial"/>
              </a:rPr>
              <a:t>8</a:t>
            </a:r>
            <a:endParaRPr sz="2667">
              <a:latin typeface="Arial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60405" y="5977510"/>
            <a:ext cx="2189479" cy="442975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2326641" y="5969764"/>
            <a:ext cx="1457960" cy="42667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667" b="1" spc="-7" dirty="0">
                <a:latin typeface="Courier New"/>
                <a:cs typeface="Courier New"/>
              </a:rPr>
              <a:t>0000000</a:t>
            </a:r>
            <a:endParaRPr sz="2667">
              <a:latin typeface="Courier New"/>
              <a:cs typeface="Courier New"/>
            </a:endParaRPr>
          </a:p>
        </p:txBody>
      </p:sp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94005" y="5977510"/>
            <a:ext cx="1783079" cy="442975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4460242" y="5969295"/>
            <a:ext cx="1050713" cy="42667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667" b="1" spc="-7" dirty="0">
                <a:latin typeface="Courier New"/>
                <a:cs typeface="Courier New"/>
              </a:rPr>
              <a:t>01000</a:t>
            </a:r>
            <a:endParaRPr sz="2667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65853" y="2168684"/>
            <a:ext cx="1941407" cy="3035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  <a:tabLst>
                <a:tab pos="1337700" algn="l"/>
              </a:tabLst>
            </a:pPr>
            <a:r>
              <a:rPr sz="1867" b="1" spc="-7" dirty="0">
                <a:latin typeface="Courier New"/>
                <a:cs typeface="Courier New"/>
              </a:rPr>
              <a:t>20</a:t>
            </a:r>
            <a:r>
              <a:rPr sz="1867" b="1" spc="-693" dirty="0">
                <a:latin typeface="Courier New"/>
                <a:cs typeface="Courier New"/>
              </a:rPr>
              <a:t> </a:t>
            </a:r>
            <a:r>
              <a:rPr sz="1867" b="1" spc="-7" dirty="0">
                <a:latin typeface="Courier New"/>
                <a:cs typeface="Courier New"/>
              </a:rPr>
              <a:t>19</a:t>
            </a:r>
            <a:r>
              <a:rPr sz="1867" b="1" dirty="0">
                <a:latin typeface="Courier New"/>
                <a:cs typeface="Courier New"/>
              </a:rPr>
              <a:t>	</a:t>
            </a:r>
            <a:r>
              <a:rPr sz="1867" b="1" spc="-7" dirty="0">
                <a:latin typeface="Courier New"/>
                <a:cs typeface="Courier New"/>
              </a:rPr>
              <a:t>1</a:t>
            </a:r>
            <a:r>
              <a:rPr sz="1867" b="1" spc="127" dirty="0">
                <a:latin typeface="Courier New"/>
                <a:cs typeface="Courier New"/>
              </a:rPr>
              <a:t>5</a:t>
            </a:r>
            <a:r>
              <a:rPr sz="1867" b="1" spc="-7" dirty="0">
                <a:latin typeface="Courier New"/>
                <a:cs typeface="Courier New"/>
              </a:rPr>
              <a:t>14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626074" y="2166736"/>
            <a:ext cx="187113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000" b="1" dirty="0"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079799"/>
              </p:ext>
            </p:extLst>
          </p:nvPr>
        </p:nvGraphicFramePr>
        <p:xfrm>
          <a:off x="1068359" y="2458085"/>
          <a:ext cx="8737597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38100">
                        <a:lnSpc>
                          <a:spcPts val="1964"/>
                        </a:lnSpc>
                        <a:spcBef>
                          <a:spcPts val="18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Imm[11:5]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ts val="1920"/>
                        </a:lnSpc>
                        <a:spcBef>
                          <a:spcPts val="229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894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1964"/>
                        </a:lnSpc>
                        <a:spcBef>
                          <a:spcPts val="18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2070"/>
                        </a:lnSpc>
                        <a:spcBef>
                          <a:spcPts val="8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funct3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3547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2070"/>
                        </a:lnSpc>
                        <a:spcBef>
                          <a:spcPts val="8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imm[4:0]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3547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070"/>
                        </a:lnSpc>
                        <a:spcBef>
                          <a:spcPts val="8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opcode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3547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object 37"/>
          <p:cNvSpPr txBox="1"/>
          <p:nvPr/>
        </p:nvSpPr>
        <p:spPr>
          <a:xfrm>
            <a:off x="920565" y="2168684"/>
            <a:ext cx="2166620" cy="155782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34617">
              <a:spcBef>
                <a:spcPts val="127"/>
              </a:spcBef>
              <a:tabLst>
                <a:tab pos="1489249" algn="l"/>
              </a:tabLst>
            </a:pPr>
            <a:r>
              <a:rPr sz="1867" b="1" spc="-7" dirty="0">
                <a:latin typeface="Courier New"/>
                <a:cs typeface="Courier New"/>
              </a:rPr>
              <a:t>31	25</a:t>
            </a:r>
            <a:r>
              <a:rPr sz="1867" b="1" spc="-813" dirty="0">
                <a:latin typeface="Courier New"/>
                <a:cs typeface="Courier New"/>
              </a:rPr>
              <a:t> </a:t>
            </a:r>
            <a:r>
              <a:rPr sz="1867" b="1" spc="-7" dirty="0">
                <a:latin typeface="Courier New"/>
                <a:cs typeface="Courier New"/>
              </a:rPr>
              <a:t>24</a:t>
            </a:r>
            <a:endParaRPr sz="1867">
              <a:latin typeface="Courier New"/>
              <a:cs typeface="Courier New"/>
            </a:endParaRPr>
          </a:p>
          <a:p>
            <a:pPr>
              <a:spcBef>
                <a:spcPts val="13"/>
              </a:spcBef>
            </a:pPr>
            <a:endParaRPr sz="2867">
              <a:latin typeface="Courier New"/>
              <a:cs typeface="Courier New"/>
            </a:endParaRPr>
          </a:p>
          <a:p>
            <a:pPr marR="85511" algn="ctr"/>
            <a:r>
              <a:rPr sz="1867" b="1" spc="-7" dirty="0">
                <a:latin typeface="Courier New"/>
                <a:cs typeface="Courier New"/>
              </a:rPr>
              <a:t>7</a:t>
            </a:r>
            <a:endParaRPr sz="1867">
              <a:latin typeface="Courier New"/>
              <a:cs typeface="Courier New"/>
            </a:endParaRPr>
          </a:p>
          <a:p>
            <a:pPr marL="16933">
              <a:spcBef>
                <a:spcPts val="1320"/>
              </a:spcBef>
            </a:pPr>
            <a:r>
              <a:rPr sz="2333" b="1" spc="-7" dirty="0">
                <a:latin typeface="Courier New"/>
                <a:cs typeface="Courier New"/>
              </a:rPr>
              <a:t>offset[11:5]</a:t>
            </a:r>
            <a:endParaRPr sz="2333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85635" y="2760800"/>
            <a:ext cx="1839807" cy="911361"/>
          </a:xfrm>
          <a:prstGeom prst="rect">
            <a:avLst/>
          </a:prstGeom>
        </p:spPr>
        <p:txBody>
          <a:bodyPr vert="horz" wrap="square" lIns="0" tIns="122767" rIns="0" bIns="0" rtlCol="0">
            <a:spAutoFit/>
          </a:bodyPr>
          <a:lstStyle/>
          <a:p>
            <a:pPr marL="66885">
              <a:spcBef>
                <a:spcPts val="967"/>
              </a:spcBef>
              <a:tabLst>
                <a:tab pos="1422364" algn="l"/>
              </a:tabLst>
            </a:pPr>
            <a:r>
              <a:rPr sz="1867" b="1" spc="-7" dirty="0">
                <a:latin typeface="Courier New"/>
                <a:cs typeface="Courier New"/>
              </a:rPr>
              <a:t>5	5</a:t>
            </a:r>
            <a:endParaRPr sz="1867">
              <a:latin typeface="Courier New"/>
              <a:cs typeface="Courier New"/>
            </a:endParaRPr>
          </a:p>
          <a:p>
            <a:pPr marL="16933">
              <a:spcBef>
                <a:spcPts val="1053"/>
              </a:spcBef>
              <a:tabLst>
                <a:tab pos="1110798" algn="l"/>
              </a:tabLst>
            </a:pPr>
            <a:r>
              <a:rPr sz="2333" b="1" spc="-7" dirty="0">
                <a:latin typeface="Courier New"/>
                <a:cs typeface="Courier New"/>
              </a:rPr>
              <a:t>sr</a:t>
            </a:r>
            <a:r>
              <a:rPr sz="2333" b="1" dirty="0">
                <a:latin typeface="Courier New"/>
                <a:cs typeface="Courier New"/>
              </a:rPr>
              <a:t>c	</a:t>
            </a:r>
            <a:r>
              <a:rPr sz="2333" b="1" spc="-7" dirty="0">
                <a:latin typeface="Courier New"/>
                <a:cs typeface="Courier New"/>
              </a:rPr>
              <a:t>base</a:t>
            </a:r>
            <a:endParaRPr sz="2333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750035" y="2792285"/>
            <a:ext cx="922867" cy="82843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34617">
              <a:spcBef>
                <a:spcPts val="720"/>
              </a:spcBef>
            </a:pPr>
            <a:r>
              <a:rPr sz="1867" b="1" spc="-7" dirty="0">
                <a:latin typeface="Courier New"/>
                <a:cs typeface="Courier New"/>
              </a:rPr>
              <a:t>7</a:t>
            </a:r>
            <a:endParaRPr sz="1867">
              <a:latin typeface="Courier New"/>
              <a:cs typeface="Courier New"/>
            </a:endParaRPr>
          </a:p>
          <a:p>
            <a:pPr marL="16933">
              <a:spcBef>
                <a:spcPts val="740"/>
              </a:spcBef>
            </a:pPr>
            <a:r>
              <a:rPr sz="2333" b="1" spc="-7" dirty="0">
                <a:latin typeface="Courier New"/>
                <a:cs typeface="Courier New"/>
              </a:rPr>
              <a:t>STORE</a:t>
            </a:r>
            <a:endParaRPr sz="2333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41846" y="2168684"/>
            <a:ext cx="3076787" cy="151941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072700">
              <a:spcBef>
                <a:spcPts val="127"/>
              </a:spcBef>
              <a:tabLst>
                <a:tab pos="2635607" algn="l"/>
              </a:tabLst>
            </a:pPr>
            <a:r>
              <a:rPr sz="1867" b="1" spc="-7" dirty="0">
                <a:latin typeface="Courier New"/>
                <a:cs typeface="Courier New"/>
              </a:rPr>
              <a:t>12</a:t>
            </a:r>
            <a:r>
              <a:rPr sz="1867" b="1" spc="-867" dirty="0">
                <a:latin typeface="Courier New"/>
                <a:cs typeface="Courier New"/>
              </a:rPr>
              <a:t> </a:t>
            </a:r>
            <a:r>
              <a:rPr sz="1867" b="1" spc="-7" dirty="0">
                <a:latin typeface="Courier New"/>
                <a:cs typeface="Courier New"/>
              </a:rPr>
              <a:t>11	</a:t>
            </a:r>
            <a:r>
              <a:rPr sz="1867" b="1" spc="40" dirty="0">
                <a:latin typeface="Courier New"/>
                <a:cs typeface="Courier New"/>
              </a:rPr>
              <a:t>76</a:t>
            </a:r>
            <a:endParaRPr sz="1867">
              <a:latin typeface="Courier New"/>
              <a:cs typeface="Courier New"/>
            </a:endParaRPr>
          </a:p>
          <a:p>
            <a:pPr>
              <a:spcBef>
                <a:spcPts val="13"/>
              </a:spcBef>
            </a:pPr>
            <a:endParaRPr sz="2867">
              <a:latin typeface="Courier New"/>
              <a:cs typeface="Courier New"/>
            </a:endParaRPr>
          </a:p>
          <a:p>
            <a:pPr marL="618897">
              <a:tabLst>
                <a:tab pos="1976071" algn="l"/>
              </a:tabLst>
            </a:pPr>
            <a:r>
              <a:rPr sz="1867" b="1" spc="-7" dirty="0">
                <a:latin typeface="Courier New"/>
                <a:cs typeface="Courier New"/>
              </a:rPr>
              <a:t>3	5</a:t>
            </a:r>
            <a:endParaRPr sz="1867">
              <a:latin typeface="Courier New"/>
              <a:cs typeface="Courier New"/>
            </a:endParaRPr>
          </a:p>
          <a:p>
            <a:pPr marL="16933">
              <a:spcBef>
                <a:spcPts val="980"/>
              </a:spcBef>
            </a:pPr>
            <a:r>
              <a:rPr sz="3500" b="1" spc="-9" baseline="1587" dirty="0">
                <a:latin typeface="Courier New"/>
                <a:cs typeface="Courier New"/>
              </a:rPr>
              <a:t>width</a:t>
            </a:r>
            <a:r>
              <a:rPr sz="3500" b="1" spc="109" baseline="1587" dirty="0">
                <a:latin typeface="Courier New"/>
                <a:cs typeface="Courier New"/>
              </a:rPr>
              <a:t> </a:t>
            </a:r>
            <a:r>
              <a:rPr sz="2333" b="1" spc="-7" dirty="0">
                <a:latin typeface="Courier New"/>
                <a:cs typeface="Courier New"/>
              </a:rPr>
              <a:t>offset[4:0]</a:t>
            </a:r>
            <a:endParaRPr sz="2333">
              <a:latin typeface="Courier New"/>
              <a:cs typeface="Courier New"/>
            </a:endParaRPr>
          </a:p>
        </p:txBody>
      </p:sp>
      <p:sp>
        <p:nvSpPr>
          <p:cNvPr id="41" name="Date Placeholder 40">
            <a:extLst>
              <a:ext uri="{FF2B5EF4-FFF2-40B4-BE49-F238E27FC236}">
                <a16:creationId xmlns:a16="http://schemas.microsoft.com/office/drawing/2014/main" id="{E177545F-1D15-4AEB-83EC-5FAB7961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0201" y="6428231"/>
            <a:ext cx="2743200" cy="365125"/>
          </a:xfrm>
        </p:spPr>
        <p:txBody>
          <a:bodyPr/>
          <a:lstStyle/>
          <a:p>
            <a:fld id="{0747DDF8-2AEC-4A5C-A62A-05D7B9C76010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2700D92B-2869-4FE3-A869-B6465D35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925" y="6378704"/>
            <a:ext cx="2743200" cy="365125"/>
          </a:xfrm>
        </p:spPr>
        <p:txBody>
          <a:bodyPr/>
          <a:lstStyle/>
          <a:p>
            <a:fld id="{C266AA08-8BDD-4666-85B8-902BF79FBAAE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9114" y="1097637"/>
            <a:ext cx="489712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indent="-457189">
              <a:spcBef>
                <a:spcPts val="133"/>
              </a:spcBef>
              <a:buClr>
                <a:srgbClr val="E3DDD2"/>
              </a:buClr>
              <a:buSzPct val="93750"/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3200" spc="-20" dirty="0">
                <a:latin typeface="Calibri"/>
                <a:cs typeface="Calibri"/>
              </a:rPr>
              <a:t>Store </a:t>
            </a:r>
            <a:r>
              <a:rPr sz="3200" spc="-13" dirty="0">
                <a:latin typeface="Calibri"/>
                <a:cs typeface="Calibri"/>
              </a:rPr>
              <a:t>byte, halfword,</a:t>
            </a:r>
            <a:r>
              <a:rPr sz="3200" spc="-47" dirty="0">
                <a:latin typeface="Calibri"/>
                <a:cs typeface="Calibri"/>
              </a:rPr>
              <a:t> </a:t>
            </a:r>
            <a:r>
              <a:rPr sz="3200" spc="-27" dirty="0">
                <a:latin typeface="Calibri"/>
                <a:cs typeface="Calibri"/>
              </a:rPr>
              <a:t>word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4829" y="120454"/>
            <a:ext cx="5786120" cy="67289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4267" b="1" spc="-33" dirty="0"/>
              <a:t>All </a:t>
            </a:r>
            <a:r>
              <a:rPr sz="4267" b="1" dirty="0"/>
              <a:t>RV32 </a:t>
            </a:r>
            <a:r>
              <a:rPr sz="4267" b="1" spc="-33" dirty="0"/>
              <a:t>Store</a:t>
            </a:r>
            <a:r>
              <a:rPr sz="4267" b="1" spc="-360" dirty="0"/>
              <a:t> </a:t>
            </a:r>
            <a:r>
              <a:rPr sz="4267" b="1" spc="-33" dirty="0"/>
              <a:t>Instructions</a:t>
            </a:r>
            <a:endParaRPr sz="4267" b="1" dirty="0"/>
          </a:p>
        </p:txBody>
      </p:sp>
      <p:sp>
        <p:nvSpPr>
          <p:cNvPr id="4" name="object 4"/>
          <p:cNvSpPr txBox="1"/>
          <p:nvPr/>
        </p:nvSpPr>
        <p:spPr>
          <a:xfrm>
            <a:off x="9764905" y="1846877"/>
            <a:ext cx="447040" cy="13499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lnSpc>
                <a:spcPct val="109400"/>
              </a:lnSpc>
              <a:spcBef>
                <a:spcPts val="133"/>
              </a:spcBef>
            </a:pPr>
            <a:r>
              <a:rPr sz="2667" b="1" spc="-7" dirty="0">
                <a:latin typeface="Courier New"/>
                <a:cs typeface="Courier New"/>
              </a:rPr>
              <a:t>sb  sh  sw</a:t>
            </a:r>
            <a:endParaRPr sz="2667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212700"/>
              </p:ext>
            </p:extLst>
          </p:nvPr>
        </p:nvGraphicFramePr>
        <p:xfrm>
          <a:off x="1597192" y="1920807"/>
          <a:ext cx="7907859" cy="1153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2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27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2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5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75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968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842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84555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Imm[11:5]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087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45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08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08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875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imm[4:0]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0100011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08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Imm[11:5]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947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001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imm[4:0]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0100011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Imm[11:5]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010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imm[4:0]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0100011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517841" y="3254366"/>
            <a:ext cx="922867" cy="3761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333" b="1" spc="-7" dirty="0">
                <a:latin typeface="Courier New"/>
                <a:cs typeface="Courier New"/>
              </a:rPr>
              <a:t>width</a:t>
            </a:r>
            <a:endParaRPr sz="2333">
              <a:latin typeface="Courier New"/>
              <a:cs typeface="Courier New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3C9C6-C542-4604-A98B-83129F65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0522-B042-4F75-AF20-DE03279BE3DC}" type="datetime1">
              <a:rPr lang="en-US" smtClean="0"/>
              <a:t>4/20/2021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9B2B9-994F-4EDD-90E1-5036F988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0192" y="1166839"/>
            <a:ext cx="10337163" cy="4698081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601118" indent="-500367">
              <a:spcBef>
                <a:spcPts val="820"/>
              </a:spcBef>
              <a:buClr>
                <a:srgbClr val="E3DDD2"/>
              </a:buClr>
              <a:buSzPct val="93750"/>
              <a:buFont typeface="Arial" panose="020B0604020202020204" pitchFamily="34" charset="0"/>
              <a:buChar char="•"/>
              <a:tabLst>
                <a:tab pos="601118" algn="l"/>
                <a:tab pos="601964" algn="l"/>
              </a:tabLst>
            </a:pPr>
            <a:r>
              <a:rPr sz="3200" spc="-27" dirty="0">
                <a:latin typeface="Calibri"/>
                <a:cs typeface="Calibri"/>
              </a:rPr>
              <a:t>Always </a:t>
            </a:r>
            <a:r>
              <a:rPr sz="3200" spc="-13" dirty="0">
                <a:latin typeface="Calibri"/>
                <a:cs typeface="Calibri"/>
              </a:rPr>
              <a:t>two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3" dirty="0">
                <a:latin typeface="Calibri"/>
                <a:cs typeface="Calibri"/>
              </a:rPr>
              <a:t>variants</a:t>
            </a:r>
            <a:endParaRPr sz="3200" dirty="0">
              <a:latin typeface="Calibri"/>
              <a:cs typeface="Calibri"/>
            </a:endParaRPr>
          </a:p>
          <a:p>
            <a:pPr marL="1016833" lvl="1" indent="-457200">
              <a:spcBef>
                <a:spcPts val="573"/>
              </a:spcBef>
              <a:buSzPct val="90000"/>
              <a:buFont typeface="Arial" panose="020B0604020202020204" pitchFamily="34" charset="0"/>
              <a:buChar char="•"/>
              <a:tabLst>
                <a:tab pos="977029" algn="l"/>
                <a:tab pos="977876" algn="l"/>
                <a:tab pos="2637301" algn="l"/>
              </a:tabLst>
            </a:pPr>
            <a:r>
              <a:rPr sz="2667" spc="-20" dirty="0">
                <a:latin typeface="Calibri"/>
                <a:cs typeface="Calibri"/>
              </a:rPr>
              <a:t>Register:	</a:t>
            </a:r>
            <a:r>
              <a:rPr sz="2667" b="1" spc="-7" dirty="0">
                <a:latin typeface="Courier New"/>
                <a:cs typeface="Courier New"/>
              </a:rPr>
              <a:t>and x5, x6, x7 # x5 = x6 &amp;</a:t>
            </a:r>
            <a:r>
              <a:rPr sz="2667" b="1" spc="20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x7</a:t>
            </a:r>
            <a:endParaRPr sz="2667" dirty="0">
              <a:latin typeface="Courier New"/>
              <a:cs typeface="Courier New"/>
            </a:endParaRPr>
          </a:p>
          <a:p>
            <a:pPr marL="1016833" lvl="1" indent="-457200">
              <a:spcBef>
                <a:spcPts val="640"/>
              </a:spcBef>
              <a:buSzPct val="90000"/>
              <a:buFont typeface="Arial" panose="020B0604020202020204" pitchFamily="34" charset="0"/>
              <a:buChar char="•"/>
              <a:tabLst>
                <a:tab pos="977029" algn="l"/>
                <a:tab pos="977876" algn="l"/>
              </a:tabLst>
            </a:pPr>
            <a:r>
              <a:rPr sz="2667" spc="-13" dirty="0">
                <a:latin typeface="Calibri"/>
                <a:cs typeface="Calibri"/>
              </a:rPr>
              <a:t>Immediate: </a:t>
            </a:r>
            <a:r>
              <a:rPr sz="2667" b="1" spc="-7" dirty="0">
                <a:latin typeface="Courier New"/>
                <a:cs typeface="Courier New"/>
              </a:rPr>
              <a:t>andi x5, x6, 3 # x5 = x6 &amp;</a:t>
            </a:r>
            <a:r>
              <a:rPr sz="2667" b="1" spc="113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3</a:t>
            </a:r>
            <a:endParaRPr sz="2667" dirty="0">
              <a:latin typeface="Courier New"/>
              <a:cs typeface="Courier New"/>
            </a:endParaRPr>
          </a:p>
          <a:p>
            <a:pPr marL="753514" indent="-652762">
              <a:spcBef>
                <a:spcPts val="740"/>
              </a:spcBef>
              <a:buClr>
                <a:srgbClr val="E3DDD2"/>
              </a:buClr>
              <a:buSzPct val="93750"/>
              <a:buFont typeface="Arial" panose="020B0604020202020204" pitchFamily="34" charset="0"/>
              <a:buChar char="•"/>
              <a:tabLst>
                <a:tab pos="753514" algn="l"/>
                <a:tab pos="754361" algn="l"/>
              </a:tabLst>
            </a:pPr>
            <a:r>
              <a:rPr sz="3200" spc="-7" dirty="0">
                <a:latin typeface="Calibri"/>
                <a:cs typeface="Calibri"/>
              </a:rPr>
              <a:t>Used </a:t>
            </a:r>
            <a:r>
              <a:rPr sz="3200" spc="-27" dirty="0">
                <a:latin typeface="Calibri"/>
                <a:cs typeface="Calibri"/>
              </a:rPr>
              <a:t>for</a:t>
            </a:r>
            <a:r>
              <a:rPr sz="3200" spc="-13" dirty="0">
                <a:latin typeface="Calibri"/>
                <a:cs typeface="Calibri"/>
              </a:rPr>
              <a:t> ‘masks’</a:t>
            </a:r>
            <a:endParaRPr sz="3200" dirty="0">
              <a:latin typeface="Calibri"/>
              <a:cs typeface="Calibri"/>
            </a:endParaRPr>
          </a:p>
          <a:p>
            <a:pPr marL="903380" marR="179489" lvl="1" indent="-342900">
              <a:lnSpc>
                <a:spcPct val="103200"/>
              </a:lnSpc>
              <a:spcBef>
                <a:spcPts val="600"/>
              </a:spcBef>
              <a:buClr>
                <a:srgbClr val="C5DBC3"/>
              </a:buClr>
              <a:buSzPct val="90000"/>
              <a:buFont typeface="Arial" panose="020B0604020202020204" pitchFamily="34" charset="0"/>
              <a:buChar char="•"/>
              <a:tabLst>
                <a:tab pos="977029" algn="l"/>
                <a:tab pos="977876" algn="l"/>
              </a:tabLst>
            </a:pPr>
            <a:r>
              <a:rPr sz="2400" dirty="0"/>
              <a:t>	</a:t>
            </a:r>
            <a:r>
              <a:rPr sz="2667" b="1" spc="-7" dirty="0">
                <a:latin typeface="Courier New"/>
                <a:cs typeface="Courier New"/>
              </a:rPr>
              <a:t>andi</a:t>
            </a:r>
            <a:r>
              <a:rPr sz="2667" b="1" spc="-1253" dirty="0">
                <a:latin typeface="Courier New"/>
                <a:cs typeface="Courier New"/>
              </a:rPr>
              <a:t> </a:t>
            </a:r>
            <a:r>
              <a:rPr sz="2667" spc="-7" dirty="0">
                <a:latin typeface="Calibri"/>
                <a:cs typeface="Calibri"/>
              </a:rPr>
              <a:t>with </a:t>
            </a:r>
            <a:r>
              <a:rPr sz="2667" b="1" spc="-7" dirty="0">
                <a:latin typeface="Courier New"/>
                <a:cs typeface="Courier New"/>
              </a:rPr>
              <a:t>0000 </a:t>
            </a:r>
            <a:r>
              <a:rPr sz="2667" b="1" dirty="0">
                <a:latin typeface="Courier New"/>
                <a:cs typeface="Courier New"/>
              </a:rPr>
              <a:t>00FF</a:t>
            </a:r>
            <a:r>
              <a:rPr sz="2600" b="1" baseline="-21367" dirty="0">
                <a:latin typeface="Courier New"/>
                <a:cs typeface="Courier New"/>
              </a:rPr>
              <a:t>hex </a:t>
            </a:r>
            <a:r>
              <a:rPr sz="2667" spc="-13" dirty="0">
                <a:latin typeface="Calibri"/>
                <a:cs typeface="Calibri"/>
              </a:rPr>
              <a:t>isolates </a:t>
            </a:r>
            <a:r>
              <a:rPr sz="2667" spc="-7" dirty="0">
                <a:latin typeface="Calibri"/>
                <a:cs typeface="Calibri"/>
              </a:rPr>
              <a:t>the </a:t>
            </a:r>
            <a:r>
              <a:rPr sz="2667" spc="-13" dirty="0">
                <a:latin typeface="Calibri"/>
                <a:cs typeface="Calibri"/>
              </a:rPr>
              <a:t>least significant  </a:t>
            </a:r>
            <a:r>
              <a:rPr sz="2667" spc="-20" dirty="0">
                <a:latin typeface="Calibri"/>
                <a:cs typeface="Calibri"/>
              </a:rPr>
              <a:t>byte</a:t>
            </a:r>
            <a:endParaRPr sz="2667" dirty="0">
              <a:latin typeface="Calibri"/>
              <a:cs typeface="Calibri"/>
            </a:endParaRPr>
          </a:p>
          <a:p>
            <a:pPr marL="903380" marR="142236" lvl="1" indent="-342900">
              <a:lnSpc>
                <a:spcPct val="103200"/>
              </a:lnSpc>
              <a:spcBef>
                <a:spcPts val="433"/>
              </a:spcBef>
              <a:buClr>
                <a:srgbClr val="C5DBC3"/>
              </a:buClr>
              <a:buSzPct val="90000"/>
              <a:buFont typeface="Arial" panose="020B0604020202020204" pitchFamily="34" charset="0"/>
              <a:buChar char="•"/>
              <a:tabLst>
                <a:tab pos="977029" algn="l"/>
                <a:tab pos="977876" algn="l"/>
              </a:tabLst>
            </a:pPr>
            <a:r>
              <a:rPr sz="2400" dirty="0"/>
              <a:t>	</a:t>
            </a:r>
            <a:r>
              <a:rPr sz="2667" b="1" spc="-7" dirty="0">
                <a:latin typeface="Courier New"/>
                <a:cs typeface="Courier New"/>
              </a:rPr>
              <a:t>andi</a:t>
            </a:r>
            <a:r>
              <a:rPr sz="2667" b="1" spc="-1287" dirty="0">
                <a:latin typeface="Courier New"/>
                <a:cs typeface="Courier New"/>
              </a:rPr>
              <a:t> </a:t>
            </a:r>
            <a:r>
              <a:rPr sz="2667" spc="-7" dirty="0">
                <a:latin typeface="Calibri"/>
                <a:cs typeface="Calibri"/>
              </a:rPr>
              <a:t>with </a:t>
            </a:r>
            <a:r>
              <a:rPr sz="2667" b="1" spc="-7" dirty="0">
                <a:latin typeface="Courier New"/>
                <a:cs typeface="Courier New"/>
              </a:rPr>
              <a:t>FF00 </a:t>
            </a:r>
            <a:r>
              <a:rPr sz="2667" b="1" dirty="0">
                <a:latin typeface="Courier New"/>
                <a:cs typeface="Courier New"/>
              </a:rPr>
              <a:t>0000</a:t>
            </a:r>
            <a:r>
              <a:rPr sz="2600" b="1" baseline="-21367" dirty="0">
                <a:latin typeface="Courier New"/>
                <a:cs typeface="Courier New"/>
              </a:rPr>
              <a:t>hex </a:t>
            </a:r>
            <a:r>
              <a:rPr sz="2667" spc="-13" dirty="0">
                <a:latin typeface="Calibri"/>
                <a:cs typeface="Calibri"/>
              </a:rPr>
              <a:t>isolates </a:t>
            </a:r>
            <a:r>
              <a:rPr sz="2667" spc="-7" dirty="0">
                <a:latin typeface="Calibri"/>
                <a:cs typeface="Calibri"/>
              </a:rPr>
              <a:t>the </a:t>
            </a:r>
            <a:r>
              <a:rPr sz="2667" spc="-13" dirty="0">
                <a:latin typeface="Calibri"/>
                <a:cs typeface="Calibri"/>
              </a:rPr>
              <a:t>most significant  </a:t>
            </a:r>
            <a:r>
              <a:rPr sz="2667" spc="-20" dirty="0">
                <a:latin typeface="Calibri"/>
                <a:cs typeface="Calibri"/>
              </a:rPr>
              <a:t>byte</a:t>
            </a:r>
            <a:endParaRPr lang="en-US" sz="2667" spc="-20" dirty="0">
              <a:latin typeface="Calibri"/>
              <a:cs typeface="Calibri"/>
            </a:endParaRPr>
          </a:p>
          <a:p>
            <a:pPr marL="533387" indent="-500367">
              <a:spcBef>
                <a:spcPts val="820"/>
              </a:spcBef>
              <a:buClr>
                <a:srgbClr val="E3DDD2"/>
              </a:buClr>
              <a:buSzPct val="93750"/>
              <a:buFont typeface="Arial" panose="020B0604020202020204" pitchFamily="34" charset="0"/>
              <a:buChar char="•"/>
              <a:tabLst>
                <a:tab pos="533387" algn="l"/>
                <a:tab pos="534233" algn="l"/>
              </a:tabLst>
            </a:pPr>
            <a:r>
              <a:rPr lang="en-US" sz="3200" spc="-13" dirty="0">
                <a:latin typeface="Calibri"/>
                <a:cs typeface="Calibri"/>
              </a:rPr>
              <a:t>There </a:t>
            </a:r>
            <a:r>
              <a:rPr lang="en-US" sz="3200" dirty="0">
                <a:latin typeface="Calibri"/>
                <a:cs typeface="Calibri"/>
              </a:rPr>
              <a:t>is </a:t>
            </a:r>
            <a:r>
              <a:rPr lang="en-US" sz="3200" spc="-7" dirty="0">
                <a:latin typeface="Calibri"/>
                <a:cs typeface="Calibri"/>
              </a:rPr>
              <a:t>no logical </a:t>
            </a:r>
            <a:r>
              <a:rPr lang="en-US" sz="3200" spc="-33" dirty="0">
                <a:latin typeface="Calibri"/>
                <a:cs typeface="Calibri"/>
              </a:rPr>
              <a:t>NOT </a:t>
            </a:r>
            <a:r>
              <a:rPr lang="en-US" sz="3200" dirty="0">
                <a:latin typeface="Calibri"/>
                <a:cs typeface="Calibri"/>
              </a:rPr>
              <a:t>in</a:t>
            </a:r>
            <a:r>
              <a:rPr lang="en-US" sz="3200" spc="-73" dirty="0">
                <a:latin typeface="Calibri"/>
                <a:cs typeface="Calibri"/>
              </a:rPr>
              <a:t> </a:t>
            </a:r>
            <a:r>
              <a:rPr lang="en-US" sz="3200" spc="-7" dirty="0">
                <a:latin typeface="Calibri"/>
                <a:cs typeface="Calibri"/>
              </a:rPr>
              <a:t>RISC-V</a:t>
            </a:r>
            <a:endParaRPr lang="en-US" sz="3200" dirty="0">
              <a:latin typeface="Calibri"/>
              <a:cs typeface="Calibri"/>
            </a:endParaRPr>
          </a:p>
          <a:p>
            <a:pPr marL="949948" lvl="1" indent="-457200">
              <a:spcBef>
                <a:spcPts val="573"/>
              </a:spcBef>
              <a:buSzPct val="90000"/>
              <a:buFont typeface="Arial" panose="020B0604020202020204" pitchFamily="34" charset="0"/>
              <a:buChar char="•"/>
              <a:tabLst>
                <a:tab pos="916917" algn="l"/>
                <a:tab pos="917764" algn="l"/>
              </a:tabLst>
            </a:pPr>
            <a:r>
              <a:rPr lang="en-US" sz="2667" spc="-7" dirty="0">
                <a:latin typeface="Calibri"/>
                <a:cs typeface="Calibri"/>
              </a:rPr>
              <a:t>Use </a:t>
            </a:r>
            <a:r>
              <a:rPr lang="en-US" sz="2667" b="1" spc="-7" dirty="0" err="1">
                <a:latin typeface="Courier New"/>
                <a:cs typeface="Courier New"/>
              </a:rPr>
              <a:t>xor</a:t>
            </a:r>
            <a:r>
              <a:rPr lang="en-US" sz="2667" b="1" spc="-847" dirty="0">
                <a:latin typeface="Courier New"/>
                <a:cs typeface="Courier New"/>
              </a:rPr>
              <a:t> </a:t>
            </a:r>
            <a:r>
              <a:rPr lang="en-US" sz="2667" spc="-7" dirty="0">
                <a:latin typeface="Calibri"/>
                <a:cs typeface="Calibri"/>
              </a:rPr>
              <a:t>with </a:t>
            </a:r>
            <a:r>
              <a:rPr lang="en-US" sz="2667" b="1" dirty="0">
                <a:latin typeface="Courier New"/>
                <a:cs typeface="Courier New"/>
              </a:rPr>
              <a:t>11111111</a:t>
            </a:r>
            <a:r>
              <a:rPr lang="en-US" sz="2600" b="1" baseline="-21367" dirty="0">
                <a:latin typeface="Courier New"/>
                <a:cs typeface="Courier New"/>
              </a:rPr>
              <a:t>two</a:t>
            </a:r>
          </a:p>
          <a:p>
            <a:pPr marL="949948" lvl="1" indent="-457200">
              <a:spcBef>
                <a:spcPts val="573"/>
              </a:spcBef>
              <a:buSzPct val="90000"/>
              <a:buFont typeface="Arial" panose="020B0604020202020204" pitchFamily="34" charset="0"/>
              <a:buChar char="•"/>
              <a:tabLst>
                <a:tab pos="916917" algn="l"/>
                <a:tab pos="917764" algn="l"/>
              </a:tabLst>
            </a:pPr>
            <a:r>
              <a:rPr lang="en-US" sz="2667" spc="-7" dirty="0">
                <a:latin typeface="Calibri"/>
                <a:cs typeface="Calibri"/>
              </a:rPr>
              <a:t>Remember - simplicity…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4829" y="120454"/>
            <a:ext cx="5735320" cy="67289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4267" b="1" spc="-67" dirty="0"/>
              <a:t>RISC-V </a:t>
            </a:r>
            <a:r>
              <a:rPr sz="4267" b="1" spc="13" dirty="0"/>
              <a:t>Logical</a:t>
            </a:r>
            <a:r>
              <a:rPr sz="4267" b="1" spc="-193" dirty="0"/>
              <a:t> </a:t>
            </a:r>
            <a:r>
              <a:rPr sz="4267" b="1" spc="-33" dirty="0"/>
              <a:t>Instructions</a:t>
            </a:r>
            <a:endParaRPr sz="4267" b="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F0E45-47B3-48D4-944E-ADE13CD4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21A2-B5F9-44CA-B91C-2A868DD1FDD9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4E3B6-B449-4BF2-9A80-B9F91426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558" y="2018169"/>
            <a:ext cx="8052647" cy="2323713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425016" indent="-408930">
              <a:spcBef>
                <a:spcPts val="1060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3200" dirty="0">
                <a:latin typeface="Calibri"/>
                <a:cs typeface="Calibri"/>
              </a:rPr>
              <a:t>E.g., </a:t>
            </a:r>
            <a:r>
              <a:rPr sz="3200" b="1" spc="-7" dirty="0">
                <a:latin typeface="Courier New"/>
                <a:cs typeface="Courier New"/>
              </a:rPr>
              <a:t>beq x1, x2,</a:t>
            </a:r>
            <a:r>
              <a:rPr sz="3200" b="1" spc="-93" dirty="0">
                <a:latin typeface="Courier New"/>
                <a:cs typeface="Courier New"/>
              </a:rPr>
              <a:t> </a:t>
            </a:r>
            <a:r>
              <a:rPr sz="3200" b="1" spc="-7" dirty="0">
                <a:latin typeface="Courier New"/>
                <a:cs typeface="Courier New"/>
              </a:rPr>
              <a:t>Label</a:t>
            </a:r>
            <a:endParaRPr sz="3200" dirty="0">
              <a:latin typeface="Courier New"/>
              <a:cs typeface="Courier New"/>
            </a:endParaRPr>
          </a:p>
          <a:p>
            <a:pPr marL="425016" marR="38099" indent="-408930">
              <a:spcBef>
                <a:spcPts val="927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3200" spc="-13" dirty="0">
                <a:latin typeface="Calibri"/>
                <a:cs typeface="Calibri"/>
              </a:rPr>
              <a:t>Branches read two </a:t>
            </a:r>
            <a:r>
              <a:rPr sz="3200" spc="-27" dirty="0">
                <a:latin typeface="Calibri"/>
                <a:cs typeface="Calibri"/>
              </a:rPr>
              <a:t>registers </a:t>
            </a:r>
            <a:r>
              <a:rPr sz="3200" spc="-7" dirty="0">
                <a:latin typeface="Calibri"/>
                <a:cs typeface="Calibri"/>
              </a:rPr>
              <a:t>but don’t </a:t>
            </a:r>
            <a:r>
              <a:rPr sz="3200" spc="-13" dirty="0">
                <a:latin typeface="Calibri"/>
                <a:cs typeface="Calibri"/>
              </a:rPr>
              <a:t>write </a:t>
            </a:r>
            <a:r>
              <a:rPr sz="3200" spc="-20" dirty="0">
                <a:latin typeface="Calibri"/>
                <a:cs typeface="Calibri"/>
              </a:rPr>
              <a:t>to 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register </a:t>
            </a:r>
            <a:r>
              <a:rPr sz="3200" spc="-7" dirty="0">
                <a:latin typeface="Calibri"/>
                <a:cs typeface="Calibri"/>
              </a:rPr>
              <a:t>(similar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stores)</a:t>
            </a:r>
            <a:endParaRPr sz="3200" dirty="0">
              <a:latin typeface="Calibri"/>
              <a:cs typeface="Calibri"/>
            </a:endParaRPr>
          </a:p>
          <a:p>
            <a:pPr marL="425016" indent="-408930">
              <a:spcBef>
                <a:spcPts val="800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3200" spc="-13" dirty="0">
                <a:latin typeface="Calibri"/>
                <a:cs typeface="Calibri"/>
              </a:rPr>
              <a:t>How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3" dirty="0">
                <a:latin typeface="Calibri"/>
                <a:cs typeface="Calibri"/>
              </a:rPr>
              <a:t>encode </a:t>
            </a:r>
            <a:r>
              <a:rPr sz="3200" spc="-7" dirty="0">
                <a:latin typeface="Calibri"/>
                <a:cs typeface="Calibri"/>
              </a:rPr>
              <a:t>label, i.e., </a:t>
            </a:r>
            <a:r>
              <a:rPr sz="3200" spc="-13" dirty="0">
                <a:latin typeface="Calibri"/>
                <a:cs typeface="Calibri"/>
              </a:rPr>
              <a:t>where </a:t>
            </a:r>
            <a:r>
              <a:rPr sz="3200" spc="-20" dirty="0">
                <a:latin typeface="Calibri"/>
                <a:cs typeface="Calibri"/>
              </a:rPr>
              <a:t>to branch</a:t>
            </a:r>
            <a:r>
              <a:rPr sz="3200" spc="13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to?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678" y="194373"/>
            <a:ext cx="9361381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b="1" spc="-67" dirty="0"/>
              <a:t>RISC-V </a:t>
            </a:r>
            <a:r>
              <a:rPr b="1" spc="-20" dirty="0"/>
              <a:t>Conditional</a:t>
            </a:r>
            <a:r>
              <a:rPr b="1" spc="-240" dirty="0"/>
              <a:t> </a:t>
            </a:r>
            <a:r>
              <a:rPr b="1" spc="20" dirty="0"/>
              <a:t>Branches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848BE-DA9B-40C1-B9D6-320E8239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E84D-B151-4813-9E48-00A0C6D075B6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DDBDD-A9D5-4D7F-B53C-B54EE169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002" y="1485286"/>
            <a:ext cx="10857798" cy="44878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25016" indent="-408930">
              <a:spcBef>
                <a:spcPts val="133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3200" spc="-13" dirty="0">
                <a:latin typeface="Calibri"/>
                <a:cs typeface="Calibri"/>
              </a:rPr>
              <a:t>Branches </a:t>
            </a:r>
            <a:r>
              <a:rPr sz="3200" spc="-7" dirty="0">
                <a:latin typeface="Calibri"/>
                <a:cs typeface="Calibri"/>
              </a:rPr>
              <a:t>typically used </a:t>
            </a:r>
            <a:r>
              <a:rPr sz="3200" spc="-27" dirty="0">
                <a:latin typeface="Calibri"/>
                <a:cs typeface="Calibri"/>
              </a:rPr>
              <a:t>for </a:t>
            </a:r>
            <a:r>
              <a:rPr sz="3200" spc="-7" dirty="0">
                <a:latin typeface="Calibri"/>
                <a:cs typeface="Calibri"/>
              </a:rPr>
              <a:t>loops</a:t>
            </a:r>
            <a:r>
              <a:rPr sz="3200" spc="-53" dirty="0">
                <a:latin typeface="Calibri"/>
                <a:cs typeface="Calibri"/>
              </a:rPr>
              <a:t> </a:t>
            </a:r>
            <a:r>
              <a:rPr sz="3200" spc="-7" dirty="0">
                <a:latin typeface="Calibri"/>
                <a:cs typeface="Calibri"/>
              </a:rPr>
              <a:t>(</a:t>
            </a:r>
            <a:r>
              <a:rPr sz="3200" b="1" spc="-7" dirty="0">
                <a:latin typeface="Courier New"/>
                <a:cs typeface="Courier New"/>
              </a:rPr>
              <a:t>if-else</a:t>
            </a:r>
            <a:r>
              <a:rPr sz="3200" spc="-7" dirty="0">
                <a:latin typeface="Calibri"/>
                <a:cs typeface="Calibri"/>
              </a:rPr>
              <a:t>,</a:t>
            </a:r>
            <a:endParaRPr sz="3200" dirty="0">
              <a:latin typeface="Calibri"/>
              <a:cs typeface="Calibri"/>
            </a:endParaRPr>
          </a:p>
          <a:p>
            <a:pPr marL="425016"/>
            <a:r>
              <a:rPr sz="3200" b="1" spc="-7" dirty="0">
                <a:latin typeface="Courier New"/>
                <a:cs typeface="Courier New"/>
              </a:rPr>
              <a:t>while</a:t>
            </a:r>
            <a:r>
              <a:rPr sz="3200" spc="-7" dirty="0">
                <a:latin typeface="Calibri"/>
                <a:cs typeface="Calibri"/>
              </a:rPr>
              <a:t>,</a:t>
            </a:r>
            <a:r>
              <a:rPr sz="3200" spc="-27" dirty="0">
                <a:latin typeface="Calibri"/>
                <a:cs typeface="Calibri"/>
              </a:rPr>
              <a:t> </a:t>
            </a:r>
            <a:r>
              <a:rPr sz="3200" b="1" spc="-7" dirty="0">
                <a:latin typeface="Courier New"/>
                <a:cs typeface="Courier New"/>
              </a:rPr>
              <a:t>for</a:t>
            </a:r>
            <a:r>
              <a:rPr sz="3200" spc="-7" dirty="0"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  <a:p>
            <a:pPr marL="816166" lvl="1" indent="-341197">
              <a:spcBef>
                <a:spcPts val="807"/>
              </a:spcBef>
              <a:buSzPct val="90000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667" spc="-7" dirty="0">
                <a:latin typeface="Calibri"/>
                <a:cs typeface="Calibri"/>
              </a:rPr>
              <a:t>Loops </a:t>
            </a:r>
            <a:r>
              <a:rPr sz="2667" spc="-20" dirty="0">
                <a:latin typeface="Calibri"/>
                <a:cs typeface="Calibri"/>
              </a:rPr>
              <a:t>are </a:t>
            </a:r>
            <a:r>
              <a:rPr sz="2667" spc="-13" dirty="0">
                <a:latin typeface="Calibri"/>
                <a:cs typeface="Calibri"/>
              </a:rPr>
              <a:t>generally </a:t>
            </a:r>
            <a:r>
              <a:rPr sz="2667" spc="-7" dirty="0">
                <a:latin typeface="Calibri"/>
                <a:cs typeface="Calibri"/>
              </a:rPr>
              <a:t>small (&lt; 50</a:t>
            </a:r>
            <a:r>
              <a:rPr sz="2667" spc="80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instructions)</a:t>
            </a:r>
            <a:endParaRPr sz="2667" dirty="0">
              <a:latin typeface="Calibri"/>
              <a:cs typeface="Calibri"/>
            </a:endParaRPr>
          </a:p>
          <a:p>
            <a:pPr marL="816166" marR="6773" lvl="1" indent="-340351">
              <a:spcBef>
                <a:spcPts val="640"/>
              </a:spcBef>
              <a:buSzPct val="90000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667" spc="-7" dirty="0">
                <a:latin typeface="Calibri"/>
                <a:cs typeface="Calibri"/>
              </a:rPr>
              <a:t>Function </a:t>
            </a:r>
            <a:r>
              <a:rPr sz="2667" spc="-13" dirty="0">
                <a:latin typeface="Calibri"/>
                <a:cs typeface="Calibri"/>
              </a:rPr>
              <a:t>calls </a:t>
            </a:r>
            <a:r>
              <a:rPr sz="2667" spc="-7" dirty="0">
                <a:latin typeface="Calibri"/>
                <a:cs typeface="Calibri"/>
              </a:rPr>
              <a:t>and unconditional </a:t>
            </a:r>
            <a:r>
              <a:rPr sz="2667" spc="-13" dirty="0">
                <a:latin typeface="Calibri"/>
                <a:cs typeface="Calibri"/>
              </a:rPr>
              <a:t>jumps </a:t>
            </a:r>
            <a:r>
              <a:rPr sz="2667" spc="-7" dirty="0">
                <a:latin typeface="Calibri"/>
                <a:cs typeface="Calibri"/>
              </a:rPr>
              <a:t>handled with  jump instructions</a:t>
            </a:r>
            <a:r>
              <a:rPr sz="2667" spc="2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(J-Format)</a:t>
            </a:r>
            <a:endParaRPr sz="2667" dirty="0">
              <a:latin typeface="Calibri"/>
              <a:cs typeface="Calibri"/>
            </a:endParaRPr>
          </a:p>
          <a:p>
            <a:pPr marL="425016" marR="240447" indent="-408930">
              <a:spcBef>
                <a:spcPts val="760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25016" algn="l"/>
                <a:tab pos="425863" algn="l"/>
                <a:tab pos="1714457" algn="l"/>
              </a:tabLst>
            </a:pPr>
            <a:r>
              <a:rPr sz="3200" b="1" spc="-20" dirty="0">
                <a:latin typeface="Calibri"/>
                <a:cs typeface="Calibri"/>
              </a:rPr>
              <a:t>Recall:	</a:t>
            </a:r>
            <a:r>
              <a:rPr sz="3200" spc="-7" dirty="0">
                <a:latin typeface="Calibri"/>
                <a:cs typeface="Calibri"/>
              </a:rPr>
              <a:t>Instructions </a:t>
            </a:r>
            <a:r>
              <a:rPr sz="3200" spc="-27" dirty="0">
                <a:latin typeface="Calibri"/>
                <a:cs typeface="Calibri"/>
              </a:rPr>
              <a:t>stored </a:t>
            </a:r>
            <a:r>
              <a:rPr sz="3200" dirty="0">
                <a:latin typeface="Calibri"/>
                <a:cs typeface="Calibri"/>
              </a:rPr>
              <a:t>in a </a:t>
            </a:r>
            <a:r>
              <a:rPr sz="3200" spc="-13" dirty="0">
                <a:latin typeface="Calibri"/>
                <a:cs typeface="Calibri"/>
              </a:rPr>
              <a:t>localized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spc="-13" dirty="0">
                <a:latin typeface="Calibri"/>
                <a:cs typeface="Calibri"/>
              </a:rPr>
              <a:t>area  </a:t>
            </a:r>
            <a:r>
              <a:rPr sz="3200" spc="-7" dirty="0">
                <a:latin typeface="Calibri"/>
                <a:cs typeface="Calibri"/>
              </a:rPr>
              <a:t>of memory</a:t>
            </a:r>
            <a:r>
              <a:rPr sz="3200" spc="-27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(Code/Text)</a:t>
            </a:r>
            <a:endParaRPr sz="3200" dirty="0">
              <a:latin typeface="Calibri"/>
              <a:cs typeface="Calibri"/>
            </a:endParaRPr>
          </a:p>
          <a:p>
            <a:pPr marL="816166" lvl="1" indent="-341197">
              <a:spcBef>
                <a:spcPts val="679"/>
              </a:spcBef>
              <a:buSzPct val="90000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667" spc="-20" dirty="0">
                <a:latin typeface="Calibri"/>
                <a:cs typeface="Calibri"/>
              </a:rPr>
              <a:t>Largest </a:t>
            </a:r>
            <a:r>
              <a:rPr sz="2667" spc="-13" dirty="0">
                <a:latin typeface="Calibri"/>
                <a:cs typeface="Calibri"/>
              </a:rPr>
              <a:t>branch distance limited by </a:t>
            </a:r>
            <a:r>
              <a:rPr sz="2667" spc="-27" dirty="0">
                <a:latin typeface="Calibri"/>
                <a:cs typeface="Calibri"/>
              </a:rPr>
              <a:t>size </a:t>
            </a:r>
            <a:r>
              <a:rPr sz="2667" spc="-7" dirty="0">
                <a:latin typeface="Calibri"/>
                <a:cs typeface="Calibri"/>
              </a:rPr>
              <a:t>of</a:t>
            </a:r>
            <a:r>
              <a:rPr sz="2667" spc="200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code</a:t>
            </a:r>
            <a:endParaRPr sz="2667" dirty="0">
              <a:latin typeface="Calibri"/>
              <a:cs typeface="Calibri"/>
            </a:endParaRPr>
          </a:p>
          <a:p>
            <a:pPr marL="816166" marR="59265" lvl="1" indent="-340351">
              <a:spcBef>
                <a:spcPts val="633"/>
              </a:spcBef>
              <a:buSzPct val="90000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667" spc="-13" dirty="0">
                <a:latin typeface="Calibri"/>
                <a:cs typeface="Calibri"/>
              </a:rPr>
              <a:t>Address </a:t>
            </a:r>
            <a:r>
              <a:rPr sz="2667" spc="-7" dirty="0">
                <a:latin typeface="Calibri"/>
                <a:cs typeface="Calibri"/>
              </a:rPr>
              <a:t>of </a:t>
            </a:r>
            <a:r>
              <a:rPr sz="2667" spc="-13" dirty="0">
                <a:latin typeface="Calibri"/>
                <a:cs typeface="Calibri"/>
              </a:rPr>
              <a:t>current </a:t>
            </a:r>
            <a:r>
              <a:rPr sz="2667" spc="-7" dirty="0">
                <a:latin typeface="Calibri"/>
                <a:cs typeface="Calibri"/>
              </a:rPr>
              <a:t>instruction </a:t>
            </a:r>
            <a:r>
              <a:rPr sz="2667" spc="-20" dirty="0">
                <a:latin typeface="Calibri"/>
                <a:cs typeface="Calibri"/>
              </a:rPr>
              <a:t>stored </a:t>
            </a:r>
            <a:r>
              <a:rPr sz="2667" spc="-7" dirty="0">
                <a:latin typeface="Calibri"/>
                <a:cs typeface="Calibri"/>
              </a:rPr>
              <a:t>in the </a:t>
            </a:r>
            <a:r>
              <a:rPr sz="2667" spc="-20" dirty="0">
                <a:latin typeface="Calibri"/>
                <a:cs typeface="Calibri"/>
              </a:rPr>
              <a:t>program  counter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(PC)</a:t>
            </a:r>
            <a:endParaRPr sz="2667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4823" y="344088"/>
            <a:ext cx="9254795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b="1" spc="33" dirty="0"/>
              <a:t>Branching </a:t>
            </a:r>
            <a:r>
              <a:rPr b="1" spc="-40" dirty="0"/>
              <a:t>Instruction</a:t>
            </a:r>
            <a:r>
              <a:rPr b="1" spc="-305" dirty="0"/>
              <a:t> </a:t>
            </a:r>
            <a:r>
              <a:rPr b="1" spc="113" dirty="0"/>
              <a:t>Usage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FDA40-69EA-4C03-8D1D-7306812F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0933-489E-4D75-BA05-24D1FE2A6B6E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748AE-41CE-481F-A7EE-17BB3702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581" y="1398121"/>
            <a:ext cx="10888219" cy="44956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58882">
              <a:spcBef>
                <a:spcPts val="133"/>
              </a:spcBef>
              <a:tabLst>
                <a:tab pos="4519392" algn="l"/>
              </a:tabLst>
            </a:pPr>
            <a:r>
              <a:rPr sz="3200" spc="-13" dirty="0">
                <a:solidFill>
                  <a:srgbClr val="FFC000"/>
                </a:solidFill>
                <a:latin typeface="Calibri"/>
                <a:cs typeface="Calibri"/>
              </a:rPr>
              <a:t>PC-Relative</a:t>
            </a:r>
            <a:r>
              <a:rPr sz="3200" spc="7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spc="-13" dirty="0">
                <a:solidFill>
                  <a:srgbClr val="FFC000"/>
                </a:solidFill>
                <a:latin typeface="Calibri"/>
                <a:cs typeface="Calibri"/>
              </a:rPr>
              <a:t>Addressing:	</a:t>
            </a:r>
            <a:r>
              <a:rPr sz="3200" spc="-7" dirty="0">
                <a:latin typeface="Calibri"/>
                <a:cs typeface="Calibri"/>
              </a:rPr>
              <a:t>Use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b="1" spc="-7" dirty="0">
                <a:latin typeface="Courier New"/>
                <a:cs typeface="Courier New"/>
              </a:rPr>
              <a:t>immediate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sz="3200" spc="-7" dirty="0">
                <a:latin typeface="Calibri"/>
                <a:cs typeface="Calibri"/>
              </a:rPr>
              <a:t>field </a:t>
            </a:r>
            <a:r>
              <a:rPr sz="3200" dirty="0">
                <a:latin typeface="Calibri"/>
                <a:cs typeface="Calibri"/>
              </a:rPr>
              <a:t>as a </a:t>
            </a:r>
            <a:r>
              <a:rPr sz="3200" spc="-27" dirty="0">
                <a:latin typeface="Calibri"/>
                <a:cs typeface="Calibri"/>
              </a:rPr>
              <a:t>two’s-complement </a:t>
            </a:r>
            <a:r>
              <a:rPr sz="3200" spc="-20" dirty="0">
                <a:latin typeface="Calibri"/>
                <a:cs typeface="Calibri"/>
              </a:rPr>
              <a:t>offset to</a:t>
            </a:r>
            <a:r>
              <a:rPr sz="3200" spc="-27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PC</a:t>
            </a:r>
          </a:p>
          <a:p>
            <a:pPr marL="850032" indent="-341197">
              <a:spcBef>
                <a:spcPts val="679"/>
              </a:spcBef>
              <a:buSzPct val="90000"/>
              <a:buFont typeface="Wingdings"/>
              <a:buChar char=""/>
              <a:tabLst>
                <a:tab pos="850032" algn="l"/>
                <a:tab pos="850879" algn="l"/>
              </a:tabLst>
            </a:pPr>
            <a:r>
              <a:rPr sz="2667" spc="-13" dirty="0">
                <a:latin typeface="Calibri"/>
                <a:cs typeface="Calibri"/>
              </a:rPr>
              <a:t>Branches generally </a:t>
            </a:r>
            <a:r>
              <a:rPr sz="2667" spc="-7" dirty="0">
                <a:latin typeface="Calibri"/>
                <a:cs typeface="Calibri"/>
              </a:rPr>
              <a:t>change the PC </a:t>
            </a:r>
            <a:r>
              <a:rPr sz="2667" spc="-13" dirty="0">
                <a:latin typeface="Calibri"/>
                <a:cs typeface="Calibri"/>
              </a:rPr>
              <a:t>by </a:t>
            </a:r>
            <a:r>
              <a:rPr sz="2667" spc="-7" dirty="0">
                <a:latin typeface="Calibri"/>
                <a:cs typeface="Calibri"/>
              </a:rPr>
              <a:t>a small</a:t>
            </a:r>
            <a:r>
              <a:rPr sz="2667" spc="12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amount</a:t>
            </a:r>
            <a:endParaRPr sz="2667" dirty="0">
              <a:latin typeface="Calibri"/>
              <a:cs typeface="Calibri"/>
            </a:endParaRPr>
          </a:p>
          <a:p>
            <a:pPr marL="850032" indent="-341197">
              <a:spcBef>
                <a:spcPts val="693"/>
              </a:spcBef>
              <a:buSzPct val="90000"/>
              <a:buFont typeface="Wingdings"/>
              <a:buChar char=""/>
              <a:tabLst>
                <a:tab pos="850032" algn="l"/>
                <a:tab pos="850879" algn="l"/>
              </a:tabLst>
            </a:pPr>
            <a:r>
              <a:rPr sz="2667" spc="-7" dirty="0">
                <a:latin typeface="Calibri"/>
                <a:cs typeface="Calibri"/>
              </a:rPr>
              <a:t>Can specify </a:t>
            </a:r>
            <a:r>
              <a:rPr sz="2667" spc="-7" dirty="0">
                <a:latin typeface="MS PGothic"/>
                <a:cs typeface="MS PGothic"/>
              </a:rPr>
              <a:t>± </a:t>
            </a:r>
            <a:r>
              <a:rPr sz="2667" spc="13" dirty="0">
                <a:latin typeface="Calibri"/>
                <a:cs typeface="Calibri"/>
              </a:rPr>
              <a:t>2</a:t>
            </a:r>
            <a:r>
              <a:rPr sz="2600" spc="20" baseline="25641" dirty="0">
                <a:latin typeface="Calibri"/>
                <a:cs typeface="Calibri"/>
              </a:rPr>
              <a:t>11 </a:t>
            </a:r>
            <a:r>
              <a:rPr sz="2667" spc="7" dirty="0">
                <a:latin typeface="Calibri"/>
                <a:cs typeface="Calibri"/>
              </a:rPr>
              <a:t>‘unit’ </a:t>
            </a:r>
            <a:r>
              <a:rPr sz="2667" spc="-13" dirty="0">
                <a:latin typeface="Calibri"/>
                <a:cs typeface="Calibri"/>
              </a:rPr>
              <a:t>addresses from </a:t>
            </a:r>
            <a:r>
              <a:rPr sz="2667" spc="-7" dirty="0">
                <a:latin typeface="Calibri"/>
                <a:cs typeface="Calibri"/>
              </a:rPr>
              <a:t>the</a:t>
            </a:r>
            <a:r>
              <a:rPr sz="2667" spc="-34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PC</a:t>
            </a:r>
            <a:endParaRPr sz="2667" dirty="0">
              <a:latin typeface="Calibri"/>
              <a:cs typeface="Calibri"/>
            </a:endParaRPr>
          </a:p>
          <a:p>
            <a:pPr marL="850032" marR="986342" indent="-340351">
              <a:spcBef>
                <a:spcPts val="585"/>
              </a:spcBef>
              <a:buSzPct val="90000"/>
              <a:buFont typeface="Wingdings"/>
              <a:buChar char=""/>
              <a:tabLst>
                <a:tab pos="850032" algn="l"/>
                <a:tab pos="850879" algn="l"/>
              </a:tabLst>
            </a:pPr>
            <a:r>
              <a:rPr sz="2667" spc="-40" dirty="0">
                <a:latin typeface="Calibri"/>
                <a:cs typeface="Calibri"/>
              </a:rPr>
              <a:t>(We </a:t>
            </a:r>
            <a:r>
              <a:rPr sz="2667" spc="-7" dirty="0">
                <a:latin typeface="Calibri"/>
                <a:cs typeface="Calibri"/>
              </a:rPr>
              <a:t>will see in a bit that </a:t>
            </a:r>
            <a:r>
              <a:rPr sz="2667" spc="-20" dirty="0">
                <a:latin typeface="Calibri"/>
                <a:cs typeface="Calibri"/>
              </a:rPr>
              <a:t>we </a:t>
            </a:r>
            <a:r>
              <a:rPr sz="2667" spc="-13" dirty="0">
                <a:latin typeface="Calibri"/>
                <a:cs typeface="Calibri"/>
              </a:rPr>
              <a:t>can </a:t>
            </a:r>
            <a:r>
              <a:rPr sz="2667" spc="-7" dirty="0">
                <a:latin typeface="Calibri"/>
                <a:cs typeface="Calibri"/>
              </a:rPr>
              <a:t>encode 12-bit  </a:t>
            </a:r>
            <a:r>
              <a:rPr sz="2667" spc="-20" dirty="0">
                <a:latin typeface="Calibri"/>
                <a:cs typeface="Calibri"/>
              </a:rPr>
              <a:t>offsets </a:t>
            </a:r>
            <a:r>
              <a:rPr sz="2667" spc="-7" dirty="0">
                <a:latin typeface="Calibri"/>
                <a:cs typeface="Calibri"/>
              </a:rPr>
              <a:t>as</a:t>
            </a:r>
            <a:r>
              <a:rPr sz="2667" spc="2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immediates)</a:t>
            </a:r>
            <a:endParaRPr sz="2667" dirty="0">
              <a:latin typeface="Calibri"/>
              <a:cs typeface="Calibri"/>
            </a:endParaRPr>
          </a:p>
          <a:p>
            <a:pPr marL="458882" indent="-408930">
              <a:spcBef>
                <a:spcPts val="760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58882" algn="l"/>
                <a:tab pos="459729" algn="l"/>
              </a:tabLst>
            </a:pPr>
            <a:r>
              <a:rPr sz="3200" spc="-20" dirty="0">
                <a:latin typeface="Calibri"/>
                <a:cs typeface="Calibri"/>
              </a:rPr>
              <a:t>Why </a:t>
            </a:r>
            <a:r>
              <a:rPr sz="3200" spc="-7" dirty="0">
                <a:latin typeface="Calibri"/>
                <a:cs typeface="Calibri"/>
              </a:rPr>
              <a:t>not use </a:t>
            </a:r>
            <a:r>
              <a:rPr sz="3200" spc="-13" dirty="0">
                <a:latin typeface="Calibri"/>
                <a:cs typeface="Calibri"/>
              </a:rPr>
              <a:t>byte </a:t>
            </a:r>
            <a:r>
              <a:rPr sz="3200" dirty="0">
                <a:latin typeface="Calibri"/>
                <a:cs typeface="Calibri"/>
              </a:rPr>
              <a:t>as a </a:t>
            </a:r>
            <a:r>
              <a:rPr sz="3200" spc="-7" dirty="0">
                <a:latin typeface="Calibri"/>
                <a:cs typeface="Calibri"/>
              </a:rPr>
              <a:t>unit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20" dirty="0">
                <a:latin typeface="Calibri"/>
                <a:cs typeface="Calibri"/>
              </a:rPr>
              <a:t>offset from</a:t>
            </a:r>
            <a:r>
              <a:rPr sz="3200" spc="-67" dirty="0">
                <a:latin typeface="Calibri"/>
                <a:cs typeface="Calibri"/>
              </a:rPr>
              <a:t> </a:t>
            </a:r>
            <a:r>
              <a:rPr sz="3200" spc="-7" dirty="0">
                <a:latin typeface="Calibri"/>
                <a:cs typeface="Calibri"/>
              </a:rPr>
              <a:t>PC?</a:t>
            </a:r>
            <a:endParaRPr sz="3200" dirty="0">
              <a:latin typeface="Calibri"/>
              <a:cs typeface="Calibri"/>
            </a:endParaRPr>
          </a:p>
          <a:p>
            <a:pPr marL="850032" lvl="1" indent="-341197">
              <a:spcBef>
                <a:spcPts val="679"/>
              </a:spcBef>
              <a:buSzPct val="90000"/>
              <a:buFont typeface="Wingdings"/>
              <a:buChar char=""/>
              <a:tabLst>
                <a:tab pos="850032" algn="l"/>
                <a:tab pos="850879" algn="l"/>
              </a:tabLst>
            </a:pPr>
            <a:r>
              <a:rPr sz="2667" spc="-13" dirty="0">
                <a:latin typeface="Calibri"/>
                <a:cs typeface="Calibri"/>
              </a:rPr>
              <a:t>Because </a:t>
            </a:r>
            <a:r>
              <a:rPr sz="2667" spc="-7" dirty="0">
                <a:latin typeface="Calibri"/>
                <a:cs typeface="Calibri"/>
              </a:rPr>
              <a:t>instructions </a:t>
            </a:r>
            <a:r>
              <a:rPr sz="2667" spc="-20" dirty="0">
                <a:latin typeface="Calibri"/>
                <a:cs typeface="Calibri"/>
              </a:rPr>
              <a:t>are </a:t>
            </a:r>
            <a:r>
              <a:rPr sz="2667" spc="-7" dirty="0">
                <a:latin typeface="Calibri"/>
                <a:cs typeface="Calibri"/>
              </a:rPr>
              <a:t>32-bits</a:t>
            </a:r>
            <a:r>
              <a:rPr sz="2667" spc="113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(4-bytes)</a:t>
            </a:r>
            <a:endParaRPr sz="2667" dirty="0">
              <a:latin typeface="Calibri"/>
              <a:cs typeface="Calibri"/>
            </a:endParaRPr>
          </a:p>
          <a:p>
            <a:pPr marL="850032" lvl="1" indent="-341197">
              <a:spcBef>
                <a:spcPts val="633"/>
              </a:spcBef>
              <a:buSzPct val="90000"/>
              <a:buFont typeface="Wingdings"/>
              <a:buChar char=""/>
              <a:tabLst>
                <a:tab pos="850032" algn="l"/>
                <a:tab pos="850879" algn="l"/>
              </a:tabLst>
            </a:pPr>
            <a:r>
              <a:rPr sz="2667" spc="-53" dirty="0">
                <a:latin typeface="Calibri"/>
                <a:cs typeface="Calibri"/>
              </a:rPr>
              <a:t>We </a:t>
            </a:r>
            <a:r>
              <a:rPr sz="2667" spc="-7" dirty="0">
                <a:latin typeface="Calibri"/>
                <a:cs typeface="Calibri"/>
              </a:rPr>
              <a:t>don’t </a:t>
            </a:r>
            <a:r>
              <a:rPr sz="2667" spc="-20" dirty="0">
                <a:latin typeface="Calibri"/>
                <a:cs typeface="Calibri"/>
              </a:rPr>
              <a:t>branch into </a:t>
            </a:r>
            <a:r>
              <a:rPr sz="2667" spc="-7" dirty="0">
                <a:latin typeface="Calibri"/>
                <a:cs typeface="Calibri"/>
              </a:rPr>
              <a:t>middle of</a:t>
            </a:r>
            <a:r>
              <a:rPr sz="2667" spc="113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instruction</a:t>
            </a:r>
            <a:endParaRPr sz="2667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7993" y="270894"/>
            <a:ext cx="7201603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b="1" spc="-40" dirty="0"/>
              <a:t>PC-Relative</a:t>
            </a:r>
            <a:r>
              <a:rPr b="1" spc="-187" dirty="0"/>
              <a:t> </a:t>
            </a:r>
            <a:r>
              <a:rPr b="1" spc="13" dirty="0"/>
              <a:t>Addressing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AD0D2-0B01-4B7E-B4E2-B32A3BEB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5D25-8287-49DE-A91E-E46FE2687C7C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7D620-32A1-4276-8FEC-D6162C85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4153" y="1473493"/>
            <a:ext cx="10596699" cy="25896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41949" marR="23706" indent="-408930">
              <a:spcBef>
                <a:spcPts val="133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41949" algn="l"/>
                <a:tab pos="442796" algn="l"/>
              </a:tabLst>
            </a:pPr>
            <a:r>
              <a:rPr sz="3200" spc="-7" dirty="0">
                <a:latin typeface="Calibri"/>
                <a:cs typeface="Calibri"/>
              </a:rPr>
              <a:t>One idea: </a:t>
            </a:r>
            <a:r>
              <a:rPr sz="3200" spc="-147" dirty="0">
                <a:latin typeface="Calibri"/>
                <a:cs typeface="Calibri"/>
              </a:rPr>
              <a:t>To </a:t>
            </a:r>
            <a:r>
              <a:rPr sz="3200" spc="-20" dirty="0">
                <a:latin typeface="Calibri"/>
                <a:cs typeface="Calibri"/>
              </a:rPr>
              <a:t>improve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3" dirty="0">
                <a:latin typeface="Calibri"/>
                <a:cs typeface="Calibri"/>
              </a:rPr>
              <a:t>reach </a:t>
            </a:r>
            <a:r>
              <a:rPr sz="3200" spc="-7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7" dirty="0">
                <a:latin typeface="Calibri"/>
                <a:cs typeface="Calibri"/>
              </a:rPr>
              <a:t>single  </a:t>
            </a:r>
            <a:r>
              <a:rPr sz="3200" spc="-20" dirty="0">
                <a:latin typeface="Calibri"/>
                <a:cs typeface="Calibri"/>
              </a:rPr>
              <a:t>branch </a:t>
            </a:r>
            <a:r>
              <a:rPr sz="3200" spc="-13" dirty="0">
                <a:latin typeface="Calibri"/>
                <a:cs typeface="Calibri"/>
              </a:rPr>
              <a:t>instruction, </a:t>
            </a:r>
            <a:r>
              <a:rPr sz="3200" spc="-7" dirty="0">
                <a:latin typeface="Calibri"/>
                <a:cs typeface="Calibri"/>
              </a:rPr>
              <a:t>multiply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offset </a:t>
            </a:r>
            <a:r>
              <a:rPr sz="3200" spc="-13" dirty="0">
                <a:latin typeface="Calibri"/>
                <a:cs typeface="Calibri"/>
              </a:rPr>
              <a:t>by </a:t>
            </a:r>
            <a:r>
              <a:rPr sz="3200" spc="-27" dirty="0">
                <a:latin typeface="Calibri"/>
                <a:cs typeface="Calibri"/>
              </a:rPr>
              <a:t>four  </a:t>
            </a:r>
            <a:r>
              <a:rPr sz="3200" spc="-13" dirty="0">
                <a:latin typeface="Calibri"/>
                <a:cs typeface="Calibri"/>
              </a:rPr>
              <a:t>bytes </a:t>
            </a:r>
            <a:r>
              <a:rPr sz="3200" spc="-33" dirty="0">
                <a:latin typeface="Calibri"/>
                <a:cs typeface="Calibri"/>
              </a:rPr>
              <a:t>before </a:t>
            </a:r>
            <a:r>
              <a:rPr sz="3200" spc="-7" dirty="0">
                <a:latin typeface="Calibri"/>
                <a:cs typeface="Calibri"/>
              </a:rPr>
              <a:t>adding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13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PC</a:t>
            </a:r>
          </a:p>
          <a:p>
            <a:pPr marL="441102" marR="128690" indent="-408083">
              <a:spcBef>
                <a:spcPts val="800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41949" algn="l"/>
                <a:tab pos="442796" algn="l"/>
              </a:tabLst>
            </a:pPr>
            <a:r>
              <a:rPr sz="3200" spc="-7" dirty="0">
                <a:latin typeface="Calibri"/>
                <a:cs typeface="Calibri"/>
              </a:rPr>
              <a:t>This </a:t>
            </a:r>
            <a:r>
              <a:rPr sz="3200" spc="-13" dirty="0">
                <a:latin typeface="Calibri"/>
                <a:cs typeface="Calibri"/>
              </a:rPr>
              <a:t>would </a:t>
            </a:r>
            <a:r>
              <a:rPr sz="3200" spc="-7" dirty="0">
                <a:latin typeface="Calibri"/>
                <a:cs typeface="Calibri"/>
              </a:rPr>
              <a:t>allow one </a:t>
            </a:r>
            <a:r>
              <a:rPr sz="3200" spc="-20" dirty="0">
                <a:latin typeface="Calibri"/>
                <a:cs typeface="Calibri"/>
              </a:rPr>
              <a:t>branch </a:t>
            </a:r>
            <a:r>
              <a:rPr sz="3200" spc="-13" dirty="0">
                <a:latin typeface="Calibri"/>
                <a:cs typeface="Calibri"/>
              </a:rPr>
              <a:t>instruction </a:t>
            </a:r>
            <a:r>
              <a:rPr sz="3200" spc="-20" dirty="0">
                <a:latin typeface="Calibri"/>
                <a:cs typeface="Calibri"/>
              </a:rPr>
              <a:t>to  </a:t>
            </a:r>
            <a:r>
              <a:rPr sz="3200" spc="-13" dirty="0">
                <a:latin typeface="Calibri"/>
                <a:cs typeface="Calibri"/>
              </a:rPr>
              <a:t>reach </a:t>
            </a:r>
            <a:r>
              <a:rPr sz="3200" dirty="0">
                <a:latin typeface="MS PGothic"/>
                <a:cs typeface="MS PGothic"/>
              </a:rPr>
              <a:t>± </a:t>
            </a:r>
            <a:r>
              <a:rPr sz="3200" spc="-7" dirty="0">
                <a:latin typeface="Calibri"/>
                <a:cs typeface="Calibri"/>
              </a:rPr>
              <a:t>2</a:t>
            </a:r>
            <a:r>
              <a:rPr sz="3200" spc="-9" baseline="24305" dirty="0">
                <a:latin typeface="Calibri"/>
                <a:cs typeface="Calibri"/>
              </a:rPr>
              <a:t>11 </a:t>
            </a:r>
            <a:r>
              <a:rPr sz="3200" dirty="0">
                <a:latin typeface="MS PGothic"/>
                <a:cs typeface="MS PGothic"/>
              </a:rPr>
              <a:t>× </a:t>
            </a:r>
            <a:r>
              <a:rPr sz="3200" spc="-7" dirty="0">
                <a:latin typeface="Calibri"/>
                <a:cs typeface="Calibri"/>
              </a:rPr>
              <a:t>32-bit </a:t>
            </a:r>
            <a:r>
              <a:rPr sz="3200" spc="-13" dirty="0">
                <a:latin typeface="Calibri"/>
                <a:cs typeface="Calibri"/>
              </a:rPr>
              <a:t>instructions </a:t>
            </a:r>
            <a:r>
              <a:rPr sz="3200" spc="-7" dirty="0">
                <a:latin typeface="Calibri"/>
                <a:cs typeface="Calibri"/>
              </a:rPr>
              <a:t>either</a:t>
            </a:r>
            <a:r>
              <a:rPr sz="3200" spc="-500" dirty="0">
                <a:latin typeface="Calibri"/>
                <a:cs typeface="Calibri"/>
              </a:rPr>
              <a:t> </a:t>
            </a:r>
            <a:r>
              <a:rPr sz="3200" spc="-7" dirty="0">
                <a:latin typeface="Calibri"/>
                <a:cs typeface="Calibri"/>
              </a:rPr>
              <a:t>side  of</a:t>
            </a:r>
            <a:r>
              <a:rPr sz="3200" spc="-13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PC</a:t>
            </a:r>
          </a:p>
          <a:p>
            <a:pPr marL="833099" lvl="1" indent="-341197">
              <a:spcBef>
                <a:spcPts val="673"/>
              </a:spcBef>
              <a:buSzPct val="90000"/>
              <a:buFont typeface="Wingdings"/>
              <a:buChar char=""/>
              <a:tabLst>
                <a:tab pos="833099" algn="l"/>
                <a:tab pos="833946" algn="l"/>
              </a:tabLst>
            </a:pPr>
            <a:r>
              <a:rPr sz="2667" spc="-13" dirty="0">
                <a:latin typeface="Calibri"/>
                <a:cs typeface="Calibri"/>
              </a:rPr>
              <a:t>Four </a:t>
            </a:r>
            <a:r>
              <a:rPr sz="2667" spc="-7" dirty="0">
                <a:latin typeface="Calibri"/>
                <a:cs typeface="Calibri"/>
              </a:rPr>
              <a:t>times </a:t>
            </a:r>
            <a:r>
              <a:rPr sz="2667" spc="-20" dirty="0">
                <a:latin typeface="Calibri"/>
                <a:cs typeface="Calibri"/>
              </a:rPr>
              <a:t>greater </a:t>
            </a:r>
            <a:r>
              <a:rPr sz="2667" spc="-13" dirty="0">
                <a:latin typeface="Calibri"/>
                <a:cs typeface="Calibri"/>
              </a:rPr>
              <a:t>reach </a:t>
            </a:r>
            <a:r>
              <a:rPr sz="2667" spc="-7" dirty="0">
                <a:latin typeface="Calibri"/>
                <a:cs typeface="Calibri"/>
              </a:rPr>
              <a:t>than using </a:t>
            </a:r>
            <a:r>
              <a:rPr sz="2667" spc="-13" dirty="0">
                <a:latin typeface="Calibri"/>
                <a:cs typeface="Calibri"/>
              </a:rPr>
              <a:t>byte</a:t>
            </a:r>
            <a:r>
              <a:rPr sz="2667" spc="140" dirty="0">
                <a:latin typeface="Calibri"/>
                <a:cs typeface="Calibri"/>
              </a:rPr>
              <a:t> </a:t>
            </a:r>
            <a:r>
              <a:rPr sz="2667" spc="-20" dirty="0">
                <a:latin typeface="Calibri"/>
                <a:cs typeface="Calibri"/>
              </a:rPr>
              <a:t>offset</a:t>
            </a:r>
            <a:endParaRPr sz="2667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480" y="340228"/>
            <a:ext cx="7577461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b="1" spc="73" dirty="0"/>
              <a:t>Scaling </a:t>
            </a:r>
            <a:r>
              <a:rPr b="1" spc="20" dirty="0"/>
              <a:t>Branch</a:t>
            </a:r>
            <a:r>
              <a:rPr b="1" spc="-400" dirty="0"/>
              <a:t> </a:t>
            </a:r>
            <a:r>
              <a:rPr b="1" spc="53" dirty="0"/>
              <a:t>Offset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CAFDB-3D69-4987-814A-8822A3CB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00C0-BC6B-4563-812E-A5DF2978D40D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78D93-ECB3-4267-BE09-551E026C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936" y="1480989"/>
            <a:ext cx="10293133" cy="4000903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425016" indent="-408930">
              <a:spcBef>
                <a:spcPts val="820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3200" dirty="0">
                <a:latin typeface="Calibri"/>
                <a:cs typeface="Calibri"/>
              </a:rPr>
              <a:t>If </a:t>
            </a:r>
            <a:r>
              <a:rPr sz="3200" spc="-20" dirty="0">
                <a:latin typeface="Calibri"/>
                <a:cs typeface="Calibri"/>
              </a:rPr>
              <a:t>we </a:t>
            </a:r>
            <a:r>
              <a:rPr sz="3200" spc="-7" dirty="0">
                <a:solidFill>
                  <a:srgbClr val="FF0000"/>
                </a:solidFill>
                <a:latin typeface="Calibri"/>
                <a:cs typeface="Calibri"/>
              </a:rPr>
              <a:t>don’t </a:t>
            </a:r>
            <a:r>
              <a:rPr sz="3200" spc="-40" dirty="0">
                <a:latin typeface="Calibri"/>
                <a:cs typeface="Calibri"/>
              </a:rPr>
              <a:t>take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branch:</a:t>
            </a:r>
            <a:endParaRPr sz="3200" dirty="0">
              <a:latin typeface="Calibri"/>
              <a:cs typeface="Calibri"/>
            </a:endParaRPr>
          </a:p>
          <a:p>
            <a:pPr marL="545240">
              <a:spcBef>
                <a:spcPts val="573"/>
              </a:spcBef>
            </a:pPr>
            <a:r>
              <a:rPr sz="2667" b="1" spc="-7" dirty="0">
                <a:solidFill>
                  <a:srgbClr val="FFC000"/>
                </a:solidFill>
                <a:latin typeface="Courier New"/>
                <a:cs typeface="Courier New"/>
              </a:rPr>
              <a:t>PC = PC + 4 </a:t>
            </a:r>
            <a:r>
              <a:rPr sz="2667" spc="-13" dirty="0">
                <a:latin typeface="Courier New"/>
                <a:cs typeface="Courier New"/>
              </a:rPr>
              <a:t>(</a:t>
            </a:r>
            <a:r>
              <a:rPr sz="2667" spc="-13" dirty="0">
                <a:latin typeface="Calibri"/>
                <a:cs typeface="Calibri"/>
              </a:rPr>
              <a:t>i.e., next</a:t>
            </a:r>
            <a:r>
              <a:rPr sz="2667" spc="2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instruction)</a:t>
            </a:r>
            <a:endParaRPr sz="2667" dirty="0">
              <a:latin typeface="Calibri"/>
              <a:cs typeface="Calibri"/>
            </a:endParaRPr>
          </a:p>
          <a:p>
            <a:pPr marL="425016" indent="-408930">
              <a:spcBef>
                <a:spcPts val="867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3200" dirty="0">
                <a:latin typeface="Calibri"/>
                <a:cs typeface="Calibri"/>
              </a:rPr>
              <a:t>If </a:t>
            </a:r>
            <a:r>
              <a:rPr sz="3200" spc="-20" dirty="0">
                <a:latin typeface="Calibri"/>
                <a:cs typeface="Calibri"/>
              </a:rPr>
              <a:t>we </a:t>
            </a:r>
            <a:r>
              <a:rPr sz="3200" spc="-7" dirty="0">
                <a:solidFill>
                  <a:srgbClr val="FF0000"/>
                </a:solidFill>
                <a:latin typeface="Calibri"/>
                <a:cs typeface="Calibri"/>
              </a:rPr>
              <a:t>do </a:t>
            </a:r>
            <a:r>
              <a:rPr sz="3200" spc="-40" dirty="0">
                <a:latin typeface="Calibri"/>
                <a:cs typeface="Calibri"/>
              </a:rPr>
              <a:t>take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3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branch:</a:t>
            </a:r>
            <a:endParaRPr sz="3200" dirty="0">
              <a:latin typeface="Calibri"/>
              <a:cs typeface="Calibri"/>
            </a:endParaRPr>
          </a:p>
          <a:p>
            <a:pPr marL="545240">
              <a:spcBef>
                <a:spcPts val="533"/>
              </a:spcBef>
            </a:pPr>
            <a:r>
              <a:rPr sz="2667" b="1" spc="-7" dirty="0">
                <a:solidFill>
                  <a:srgbClr val="FFC000"/>
                </a:solidFill>
                <a:latin typeface="Courier New"/>
                <a:cs typeface="Courier New"/>
              </a:rPr>
              <a:t>PC = PC +</a:t>
            </a:r>
            <a:r>
              <a:rPr sz="2667" b="1" spc="7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2667" b="1" spc="-7" dirty="0">
                <a:solidFill>
                  <a:srgbClr val="FFC000"/>
                </a:solidFill>
                <a:latin typeface="Courier New"/>
                <a:cs typeface="Courier New"/>
              </a:rPr>
              <a:t>immediate*4</a:t>
            </a:r>
            <a:endParaRPr sz="2667" dirty="0">
              <a:latin typeface="Courier New"/>
              <a:cs typeface="Courier New"/>
            </a:endParaRPr>
          </a:p>
          <a:p>
            <a:pPr>
              <a:spcBef>
                <a:spcPts val="60"/>
              </a:spcBef>
            </a:pPr>
            <a:endParaRPr sz="2867" dirty="0">
              <a:latin typeface="Courier New"/>
              <a:cs typeface="Courier New"/>
            </a:endParaRPr>
          </a:p>
          <a:p>
            <a:pPr marL="425016" indent="-408930">
              <a:buClr>
                <a:srgbClr val="E3DDD2"/>
              </a:buClr>
              <a:buSzPct val="93750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3200" spc="-13" dirty="0">
                <a:latin typeface="Calibri"/>
                <a:cs typeface="Calibri"/>
              </a:rPr>
              <a:t>Observations:</a:t>
            </a:r>
            <a:endParaRPr sz="3200" dirty="0">
              <a:latin typeface="Calibri"/>
              <a:cs typeface="Calibri"/>
            </a:endParaRPr>
          </a:p>
          <a:p>
            <a:pPr marL="816166" marR="6773" lvl="1" indent="-340351">
              <a:lnSpc>
                <a:spcPct val="101600"/>
              </a:lnSpc>
              <a:spcBef>
                <a:spcPts val="527"/>
              </a:spcBef>
              <a:buSzPct val="90000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667" b="1" spc="-7" dirty="0">
                <a:latin typeface="Courier New"/>
                <a:cs typeface="Courier New"/>
              </a:rPr>
              <a:t>immediate </a:t>
            </a:r>
            <a:r>
              <a:rPr sz="2667" spc="-7" dirty="0">
                <a:latin typeface="Calibri"/>
                <a:cs typeface="Calibri"/>
              </a:rPr>
              <a:t>is number of instructions </a:t>
            </a:r>
            <a:r>
              <a:rPr sz="2667" spc="-20" dirty="0">
                <a:latin typeface="Calibri"/>
                <a:cs typeface="Calibri"/>
              </a:rPr>
              <a:t>to </a:t>
            </a:r>
            <a:r>
              <a:rPr sz="2667" spc="-7" dirty="0">
                <a:latin typeface="Calibri"/>
                <a:cs typeface="Calibri"/>
              </a:rPr>
              <a:t>jump  </a:t>
            </a:r>
            <a:r>
              <a:rPr sz="2667" spc="-33" dirty="0">
                <a:latin typeface="Calibri"/>
                <a:cs typeface="Calibri"/>
              </a:rPr>
              <a:t>(remember, </a:t>
            </a:r>
            <a:r>
              <a:rPr sz="2667" spc="-7" dirty="0">
                <a:latin typeface="Calibri"/>
                <a:cs typeface="Calibri"/>
              </a:rPr>
              <a:t>specifies </a:t>
            </a:r>
            <a:r>
              <a:rPr sz="2667" spc="-20" dirty="0">
                <a:latin typeface="Calibri"/>
                <a:cs typeface="Calibri"/>
              </a:rPr>
              <a:t>words) </a:t>
            </a:r>
            <a:r>
              <a:rPr sz="2667" spc="-7" dirty="0">
                <a:latin typeface="Calibri"/>
                <a:cs typeface="Calibri"/>
              </a:rPr>
              <a:t>either </a:t>
            </a:r>
            <a:r>
              <a:rPr sz="2667" spc="-20" dirty="0">
                <a:latin typeface="Calibri"/>
                <a:cs typeface="Calibri"/>
              </a:rPr>
              <a:t>forward </a:t>
            </a:r>
            <a:r>
              <a:rPr sz="2667" spc="-7" dirty="0">
                <a:latin typeface="Calibri"/>
                <a:cs typeface="Calibri"/>
              </a:rPr>
              <a:t>(+) or  </a:t>
            </a:r>
            <a:r>
              <a:rPr sz="2667" spc="-13" dirty="0">
                <a:latin typeface="Calibri"/>
                <a:cs typeface="Calibri"/>
              </a:rPr>
              <a:t>backwards</a:t>
            </a:r>
            <a:r>
              <a:rPr sz="2667" spc="20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(–)</a:t>
            </a:r>
            <a:endParaRPr sz="2667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936" y="435596"/>
            <a:ext cx="7145504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b="1" spc="20" dirty="0"/>
              <a:t>Branch</a:t>
            </a:r>
            <a:r>
              <a:rPr b="1" spc="-200" dirty="0"/>
              <a:t> </a:t>
            </a:r>
            <a:r>
              <a:rPr b="1" spc="-7" dirty="0"/>
              <a:t>Calculation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B2189-B115-44FD-AC45-30E99F6A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7D6F-CDD4-4C0F-A7E0-6571720C208E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65A7C-C01D-4048-B1F0-F262CCDC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314" y="1406051"/>
            <a:ext cx="10865371" cy="4453356"/>
          </a:xfrm>
          <a:prstGeom prst="rect">
            <a:avLst/>
          </a:prstGeom>
        </p:spPr>
        <p:txBody>
          <a:bodyPr vert="horz" wrap="square" lIns="0" tIns="66887" rIns="0" bIns="0" rtlCol="0">
            <a:spAutoFit/>
          </a:bodyPr>
          <a:lstStyle/>
          <a:p>
            <a:pPr marL="509681" marR="330192" indent="-408930">
              <a:lnSpc>
                <a:spcPts val="3173"/>
              </a:lnSpc>
              <a:spcBef>
                <a:spcPts val="527"/>
              </a:spcBef>
              <a:buClr>
                <a:srgbClr val="E3DDD2"/>
              </a:buClr>
              <a:buSzPct val="93181"/>
              <a:buFont typeface="Wingdings"/>
              <a:buChar char=""/>
              <a:tabLst>
                <a:tab pos="509681" algn="l"/>
                <a:tab pos="510527" algn="l"/>
              </a:tabLst>
            </a:pPr>
            <a:r>
              <a:rPr sz="2933" spc="-7" dirty="0">
                <a:latin typeface="Calibri"/>
                <a:cs typeface="Calibri"/>
              </a:rPr>
              <a:t>Extensions </a:t>
            </a:r>
            <a:r>
              <a:rPr sz="2933" spc="-20" dirty="0">
                <a:latin typeface="Calibri"/>
                <a:cs typeface="Calibri"/>
              </a:rPr>
              <a:t>to </a:t>
            </a:r>
            <a:r>
              <a:rPr sz="2933" spc="-7" dirty="0">
                <a:latin typeface="Calibri"/>
                <a:cs typeface="Calibri"/>
              </a:rPr>
              <a:t>RISC-V </a:t>
            </a:r>
            <a:r>
              <a:rPr sz="2933" dirty="0">
                <a:latin typeface="Calibri"/>
                <a:cs typeface="Calibri"/>
              </a:rPr>
              <a:t>base </a:t>
            </a:r>
            <a:r>
              <a:rPr sz="2933" spc="-13" dirty="0">
                <a:latin typeface="Calibri"/>
                <a:cs typeface="Calibri"/>
              </a:rPr>
              <a:t>ISA </a:t>
            </a:r>
            <a:r>
              <a:rPr sz="2933" spc="-7" dirty="0">
                <a:latin typeface="Calibri"/>
                <a:cs typeface="Calibri"/>
              </a:rPr>
              <a:t>support 16-bit  compressed </a:t>
            </a:r>
            <a:r>
              <a:rPr sz="2933" spc="-13" dirty="0">
                <a:latin typeface="Calibri"/>
                <a:cs typeface="Calibri"/>
              </a:rPr>
              <a:t>instructions </a:t>
            </a:r>
            <a:r>
              <a:rPr sz="2933" dirty="0">
                <a:latin typeface="Calibri"/>
                <a:cs typeface="Calibri"/>
              </a:rPr>
              <a:t>and </a:t>
            </a:r>
            <a:r>
              <a:rPr sz="2933" spc="-7" dirty="0">
                <a:latin typeface="Calibri"/>
                <a:cs typeface="Calibri"/>
              </a:rPr>
              <a:t>also </a:t>
            </a:r>
            <a:r>
              <a:rPr sz="2933" spc="-13" dirty="0">
                <a:latin typeface="Calibri"/>
                <a:cs typeface="Calibri"/>
              </a:rPr>
              <a:t>variable-length  instructions </a:t>
            </a:r>
            <a:r>
              <a:rPr sz="2933" spc="-7" dirty="0">
                <a:latin typeface="Calibri"/>
                <a:cs typeface="Calibri"/>
              </a:rPr>
              <a:t>that </a:t>
            </a:r>
            <a:r>
              <a:rPr sz="2933" spc="-20" dirty="0">
                <a:latin typeface="Calibri"/>
                <a:cs typeface="Calibri"/>
              </a:rPr>
              <a:t>are </a:t>
            </a:r>
            <a:r>
              <a:rPr sz="2933" spc="-7" dirty="0">
                <a:latin typeface="Calibri"/>
                <a:cs typeface="Calibri"/>
              </a:rPr>
              <a:t>multiples </a:t>
            </a:r>
            <a:r>
              <a:rPr sz="2933" dirty="0">
                <a:latin typeface="Calibri"/>
                <a:cs typeface="Calibri"/>
              </a:rPr>
              <a:t>of </a:t>
            </a:r>
            <a:r>
              <a:rPr sz="2933" spc="-7" dirty="0">
                <a:latin typeface="Calibri"/>
                <a:cs typeface="Calibri"/>
              </a:rPr>
              <a:t>16-bits in</a:t>
            </a:r>
            <a:r>
              <a:rPr sz="2933" spc="7" dirty="0">
                <a:latin typeface="Calibri"/>
                <a:cs typeface="Calibri"/>
              </a:rPr>
              <a:t> </a:t>
            </a:r>
            <a:r>
              <a:rPr sz="2933" spc="-13" dirty="0">
                <a:latin typeface="Calibri"/>
                <a:cs typeface="Calibri"/>
              </a:rPr>
              <a:t>length</a:t>
            </a:r>
            <a:endParaRPr sz="2933" dirty="0">
              <a:latin typeface="Calibri"/>
              <a:cs typeface="Calibri"/>
            </a:endParaRPr>
          </a:p>
          <a:p>
            <a:pPr marL="509681" marR="160863" indent="-408930">
              <a:lnSpc>
                <a:spcPts val="3173"/>
              </a:lnSpc>
              <a:spcBef>
                <a:spcPts val="787"/>
              </a:spcBef>
              <a:buClr>
                <a:srgbClr val="E3DDD2"/>
              </a:buClr>
              <a:buSzPct val="93181"/>
              <a:buFont typeface="Wingdings"/>
              <a:buChar char=""/>
              <a:tabLst>
                <a:tab pos="509681" algn="l"/>
                <a:tab pos="510527" algn="l"/>
              </a:tabLst>
            </a:pPr>
            <a:r>
              <a:rPr sz="2933" spc="-133" dirty="0">
                <a:solidFill>
                  <a:srgbClr val="FFC000"/>
                </a:solidFill>
                <a:latin typeface="Calibri"/>
                <a:cs typeface="Calibri"/>
              </a:rPr>
              <a:t>To </a:t>
            </a:r>
            <a:r>
              <a:rPr sz="2933" spc="-7" dirty="0">
                <a:solidFill>
                  <a:srgbClr val="FFC000"/>
                </a:solidFill>
                <a:latin typeface="Calibri"/>
                <a:cs typeface="Calibri"/>
              </a:rPr>
              <a:t>enable this, RISC-V scales </a:t>
            </a:r>
            <a:r>
              <a:rPr sz="2933" dirty="0">
                <a:solidFill>
                  <a:srgbClr val="FFC000"/>
                </a:solidFill>
                <a:latin typeface="Calibri"/>
                <a:cs typeface="Calibri"/>
              </a:rPr>
              <a:t>the </a:t>
            </a:r>
            <a:r>
              <a:rPr sz="2933" spc="-13" dirty="0">
                <a:solidFill>
                  <a:srgbClr val="FFC000"/>
                </a:solidFill>
                <a:latin typeface="Calibri"/>
                <a:cs typeface="Calibri"/>
              </a:rPr>
              <a:t>branch </a:t>
            </a:r>
            <a:r>
              <a:rPr sz="2933" spc="-20" dirty="0">
                <a:solidFill>
                  <a:srgbClr val="FFC000"/>
                </a:solidFill>
                <a:latin typeface="Calibri"/>
                <a:cs typeface="Calibri"/>
              </a:rPr>
              <a:t>offset </a:t>
            </a:r>
            <a:r>
              <a:rPr sz="2933" spc="-13" dirty="0">
                <a:solidFill>
                  <a:srgbClr val="FFC000"/>
                </a:solidFill>
                <a:latin typeface="Calibri"/>
                <a:cs typeface="Calibri"/>
              </a:rPr>
              <a:t>by </a:t>
            </a:r>
            <a:r>
              <a:rPr sz="2933" dirty="0">
                <a:solidFill>
                  <a:srgbClr val="FFC000"/>
                </a:solidFill>
                <a:latin typeface="Calibri"/>
                <a:cs typeface="Calibri"/>
              </a:rPr>
              <a:t>2  </a:t>
            </a:r>
            <a:r>
              <a:rPr sz="2933" spc="-13" dirty="0">
                <a:solidFill>
                  <a:srgbClr val="FFC000"/>
                </a:solidFill>
                <a:latin typeface="Calibri"/>
                <a:cs typeface="Calibri"/>
              </a:rPr>
              <a:t>bytes even </a:t>
            </a:r>
            <a:r>
              <a:rPr sz="2933" spc="-7" dirty="0">
                <a:solidFill>
                  <a:srgbClr val="FFC000"/>
                </a:solidFill>
                <a:latin typeface="Calibri"/>
                <a:cs typeface="Calibri"/>
              </a:rPr>
              <a:t>when </a:t>
            </a:r>
            <a:r>
              <a:rPr sz="2933" spc="-13" dirty="0">
                <a:solidFill>
                  <a:srgbClr val="FFC000"/>
                </a:solidFill>
                <a:latin typeface="Calibri"/>
                <a:cs typeface="Calibri"/>
              </a:rPr>
              <a:t>there </a:t>
            </a:r>
            <a:r>
              <a:rPr sz="2933" spc="-20" dirty="0">
                <a:solidFill>
                  <a:srgbClr val="FFC000"/>
                </a:solidFill>
                <a:latin typeface="Calibri"/>
                <a:cs typeface="Calibri"/>
              </a:rPr>
              <a:t>are </a:t>
            </a:r>
            <a:r>
              <a:rPr sz="2933" dirty="0">
                <a:solidFill>
                  <a:srgbClr val="FFC000"/>
                </a:solidFill>
                <a:latin typeface="Calibri"/>
                <a:cs typeface="Calibri"/>
              </a:rPr>
              <a:t>no </a:t>
            </a:r>
            <a:r>
              <a:rPr sz="2933" spc="-7" dirty="0">
                <a:solidFill>
                  <a:srgbClr val="FFC000"/>
                </a:solidFill>
                <a:latin typeface="Calibri"/>
                <a:cs typeface="Calibri"/>
              </a:rPr>
              <a:t>16-bit instructions</a:t>
            </a:r>
            <a:endParaRPr sz="2933" dirty="0">
              <a:latin typeface="Calibri"/>
              <a:cs typeface="Calibri"/>
            </a:endParaRPr>
          </a:p>
          <a:p>
            <a:pPr marL="508834" marR="108371" indent="-408083">
              <a:lnSpc>
                <a:spcPts val="3173"/>
              </a:lnSpc>
              <a:spcBef>
                <a:spcPts val="787"/>
              </a:spcBef>
              <a:buClr>
                <a:srgbClr val="E3DDD2"/>
              </a:buClr>
              <a:buSzPct val="93181"/>
              <a:buFont typeface="Wingdings"/>
              <a:buChar char=""/>
              <a:tabLst>
                <a:tab pos="509681" algn="l"/>
                <a:tab pos="510527" algn="l"/>
              </a:tabLst>
            </a:pPr>
            <a:r>
              <a:rPr sz="2933" spc="-13" dirty="0">
                <a:latin typeface="Calibri"/>
                <a:cs typeface="Calibri"/>
              </a:rPr>
              <a:t>Reduces branch reach by </a:t>
            </a:r>
            <a:r>
              <a:rPr sz="2933" spc="-7" dirty="0">
                <a:latin typeface="Calibri"/>
                <a:cs typeface="Calibri"/>
              </a:rPr>
              <a:t>half </a:t>
            </a:r>
            <a:r>
              <a:rPr sz="2933" dirty="0">
                <a:latin typeface="Calibri"/>
                <a:cs typeface="Calibri"/>
              </a:rPr>
              <a:t>and means </a:t>
            </a:r>
            <a:r>
              <a:rPr sz="2933" spc="-7" dirty="0">
                <a:latin typeface="Calibri"/>
                <a:cs typeface="Calibri"/>
              </a:rPr>
              <a:t>that </a:t>
            </a:r>
            <a:r>
              <a:rPr sz="2933" dirty="0">
                <a:latin typeface="Calibri"/>
                <a:cs typeface="Calibri"/>
              </a:rPr>
              <a:t>½ of  </a:t>
            </a:r>
            <a:r>
              <a:rPr sz="2933" spc="-7" dirty="0">
                <a:latin typeface="Calibri"/>
                <a:cs typeface="Calibri"/>
              </a:rPr>
              <a:t>possible </a:t>
            </a:r>
            <a:r>
              <a:rPr sz="2933" spc="-20" dirty="0">
                <a:latin typeface="Calibri"/>
                <a:cs typeface="Calibri"/>
              </a:rPr>
              <a:t>targets </a:t>
            </a:r>
            <a:r>
              <a:rPr sz="2933" spc="-7" dirty="0">
                <a:latin typeface="Calibri"/>
                <a:cs typeface="Calibri"/>
              </a:rPr>
              <a:t>will </a:t>
            </a:r>
            <a:r>
              <a:rPr sz="2933" dirty="0">
                <a:latin typeface="Calibri"/>
                <a:cs typeface="Calibri"/>
              </a:rPr>
              <a:t>be </a:t>
            </a:r>
            <a:r>
              <a:rPr sz="2933" spc="-20" dirty="0">
                <a:latin typeface="Calibri"/>
                <a:cs typeface="Calibri"/>
              </a:rPr>
              <a:t>errors </a:t>
            </a:r>
            <a:r>
              <a:rPr sz="2933" dirty="0">
                <a:latin typeface="Calibri"/>
                <a:cs typeface="Calibri"/>
              </a:rPr>
              <a:t>on </a:t>
            </a:r>
            <a:r>
              <a:rPr sz="2933" spc="-7" dirty="0">
                <a:latin typeface="Calibri"/>
                <a:cs typeface="Calibri"/>
              </a:rPr>
              <a:t>RISC-V </a:t>
            </a:r>
            <a:r>
              <a:rPr sz="2933" spc="-13" dirty="0">
                <a:latin typeface="Calibri"/>
                <a:cs typeface="Calibri"/>
              </a:rPr>
              <a:t>processors  </a:t>
            </a:r>
            <a:r>
              <a:rPr sz="2933" spc="-7" dirty="0">
                <a:latin typeface="Calibri"/>
                <a:cs typeface="Calibri"/>
              </a:rPr>
              <a:t>that only support 32-bit instructions (as </a:t>
            </a:r>
            <a:r>
              <a:rPr sz="2933" dirty="0">
                <a:latin typeface="Calibri"/>
                <a:cs typeface="Calibri"/>
              </a:rPr>
              <a:t>used </a:t>
            </a:r>
            <a:r>
              <a:rPr sz="2933" spc="-7" dirty="0">
                <a:latin typeface="Calibri"/>
                <a:cs typeface="Calibri"/>
              </a:rPr>
              <a:t>in  this</a:t>
            </a:r>
            <a:r>
              <a:rPr sz="2933" spc="-20" dirty="0">
                <a:latin typeface="Calibri"/>
                <a:cs typeface="Calibri"/>
              </a:rPr>
              <a:t> </a:t>
            </a:r>
            <a:r>
              <a:rPr sz="2933" spc="-7" dirty="0">
                <a:latin typeface="Calibri"/>
                <a:cs typeface="Calibri"/>
              </a:rPr>
              <a:t>class)</a:t>
            </a:r>
            <a:endParaRPr sz="2933" dirty="0">
              <a:latin typeface="Calibri"/>
              <a:cs typeface="Calibri"/>
            </a:endParaRPr>
          </a:p>
          <a:p>
            <a:pPr marL="509681" indent="-408930">
              <a:lnSpc>
                <a:spcPts val="3347"/>
              </a:lnSpc>
              <a:spcBef>
                <a:spcPts val="440"/>
              </a:spcBef>
              <a:buClr>
                <a:srgbClr val="E3DDD2"/>
              </a:buClr>
              <a:buSzPct val="93181"/>
              <a:buFont typeface="Wingdings"/>
              <a:buChar char=""/>
              <a:tabLst>
                <a:tab pos="509681" algn="l"/>
                <a:tab pos="510527" algn="l"/>
              </a:tabLst>
            </a:pPr>
            <a:r>
              <a:rPr sz="2933" spc="-7" dirty="0">
                <a:latin typeface="Calibri"/>
                <a:cs typeface="Calibri"/>
              </a:rPr>
              <a:t>RISC-V conditional </a:t>
            </a:r>
            <a:r>
              <a:rPr sz="2933" spc="-13" dirty="0">
                <a:latin typeface="Calibri"/>
                <a:cs typeface="Calibri"/>
              </a:rPr>
              <a:t>branches can </a:t>
            </a:r>
            <a:r>
              <a:rPr sz="2933" spc="-7" dirty="0">
                <a:latin typeface="Calibri"/>
                <a:cs typeface="Calibri"/>
              </a:rPr>
              <a:t>only </a:t>
            </a:r>
            <a:r>
              <a:rPr sz="2933" spc="-13" dirty="0">
                <a:latin typeface="Calibri"/>
                <a:cs typeface="Calibri"/>
              </a:rPr>
              <a:t>reach </a:t>
            </a:r>
            <a:r>
              <a:rPr sz="2933" dirty="0">
                <a:latin typeface="MS PGothic"/>
                <a:cs typeface="MS PGothic"/>
              </a:rPr>
              <a:t>±</a:t>
            </a:r>
            <a:r>
              <a:rPr sz="2933" spc="-293" dirty="0">
                <a:latin typeface="MS PGothic"/>
                <a:cs typeface="MS PGothic"/>
              </a:rPr>
              <a:t> </a:t>
            </a:r>
            <a:r>
              <a:rPr sz="2933" spc="7" dirty="0">
                <a:latin typeface="Calibri"/>
                <a:cs typeface="Calibri"/>
              </a:rPr>
              <a:t>2</a:t>
            </a:r>
            <a:r>
              <a:rPr sz="2900" spc="9" baseline="24904" dirty="0">
                <a:latin typeface="Calibri"/>
                <a:cs typeface="Calibri"/>
              </a:rPr>
              <a:t>10</a:t>
            </a:r>
            <a:endParaRPr sz="2900" baseline="24904" dirty="0">
              <a:latin typeface="Calibri"/>
              <a:cs typeface="Calibri"/>
            </a:endParaRPr>
          </a:p>
          <a:p>
            <a:pPr marL="509681">
              <a:lnSpc>
                <a:spcPts val="3347"/>
              </a:lnSpc>
            </a:pPr>
            <a:r>
              <a:rPr sz="2933" dirty="0">
                <a:latin typeface="MS PGothic"/>
                <a:cs typeface="MS PGothic"/>
              </a:rPr>
              <a:t>× </a:t>
            </a:r>
            <a:r>
              <a:rPr sz="2933" spc="-7" dirty="0">
                <a:latin typeface="Calibri"/>
                <a:cs typeface="Calibri"/>
              </a:rPr>
              <a:t>32-bit instructions </a:t>
            </a:r>
            <a:r>
              <a:rPr sz="2933" dirty="0">
                <a:latin typeface="Calibri"/>
                <a:cs typeface="Calibri"/>
              </a:rPr>
              <a:t>on either </a:t>
            </a:r>
            <a:r>
              <a:rPr sz="2933" spc="-7" dirty="0">
                <a:latin typeface="Calibri"/>
                <a:cs typeface="Calibri"/>
              </a:rPr>
              <a:t>side </a:t>
            </a:r>
            <a:r>
              <a:rPr sz="2933" dirty="0">
                <a:latin typeface="Calibri"/>
                <a:cs typeface="Calibri"/>
              </a:rPr>
              <a:t>of</a:t>
            </a:r>
            <a:r>
              <a:rPr sz="2933" spc="-320" dirty="0">
                <a:latin typeface="Calibri"/>
                <a:cs typeface="Calibri"/>
              </a:rPr>
              <a:t> </a:t>
            </a:r>
            <a:r>
              <a:rPr sz="2933" dirty="0">
                <a:latin typeface="Calibri"/>
                <a:cs typeface="Calibri"/>
              </a:rPr>
              <a:t>PC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0432" y="215755"/>
            <a:ext cx="10241280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b="1" spc="-67" dirty="0"/>
              <a:t>RISC-V </a:t>
            </a:r>
            <a:r>
              <a:rPr b="1" spc="-27" dirty="0"/>
              <a:t>Feature, </a:t>
            </a:r>
            <a:r>
              <a:rPr b="1" spc="-160" dirty="0"/>
              <a:t>n</a:t>
            </a:r>
            <a:r>
              <a:rPr b="1" spc="-160" dirty="0">
                <a:latin typeface="MS PGothic"/>
                <a:cs typeface="MS PGothic"/>
              </a:rPr>
              <a:t>×</a:t>
            </a:r>
            <a:r>
              <a:rPr b="1" spc="-160" dirty="0"/>
              <a:t>16-bit</a:t>
            </a:r>
            <a:r>
              <a:rPr b="1" spc="-305" dirty="0"/>
              <a:t> </a:t>
            </a:r>
            <a:r>
              <a:rPr b="1" spc="-33" dirty="0"/>
              <a:t>Instructions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2173E-ACDB-4E04-BBDB-F36A3D6E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C965-B32B-49D5-A068-ECD01FAE97DE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78743-B7E9-49F9-A371-803FAB0F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286" y="3110318"/>
            <a:ext cx="10512201" cy="2498014"/>
          </a:xfrm>
          <a:prstGeom prst="rect">
            <a:avLst/>
          </a:prstGeom>
        </p:spPr>
        <p:txBody>
          <a:bodyPr vert="horz" wrap="square" lIns="0" tIns="107527" rIns="0" bIns="0" rtlCol="0">
            <a:spAutoFit/>
          </a:bodyPr>
          <a:lstStyle/>
          <a:p>
            <a:pPr marL="425016" marR="424169" indent="-408930">
              <a:lnSpc>
                <a:spcPct val="79800"/>
              </a:lnSpc>
              <a:spcBef>
                <a:spcPts val="847"/>
              </a:spcBef>
              <a:buClr>
                <a:srgbClr val="E3DDD2"/>
              </a:buClr>
              <a:buSzPct val="93181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2933" spc="-13" dirty="0">
                <a:latin typeface="Calibri"/>
                <a:cs typeface="Calibri"/>
              </a:rPr>
              <a:t>B-format </a:t>
            </a:r>
            <a:r>
              <a:rPr sz="2933" spc="-7" dirty="0">
                <a:latin typeface="Calibri"/>
                <a:cs typeface="Calibri"/>
              </a:rPr>
              <a:t>is mostly same </a:t>
            </a:r>
            <a:r>
              <a:rPr sz="2933" dirty="0">
                <a:latin typeface="Calibri"/>
                <a:cs typeface="Calibri"/>
              </a:rPr>
              <a:t>as </a:t>
            </a:r>
            <a:r>
              <a:rPr sz="2933" spc="-13" dirty="0">
                <a:latin typeface="Calibri"/>
                <a:cs typeface="Calibri"/>
              </a:rPr>
              <a:t>S-Format, </a:t>
            </a:r>
            <a:r>
              <a:rPr sz="2933" spc="-7" dirty="0">
                <a:latin typeface="Calibri"/>
                <a:cs typeface="Calibri"/>
              </a:rPr>
              <a:t>with </a:t>
            </a:r>
            <a:r>
              <a:rPr sz="2933" spc="-13" dirty="0">
                <a:latin typeface="Calibri"/>
                <a:cs typeface="Calibri"/>
              </a:rPr>
              <a:t>two  register sources </a:t>
            </a:r>
            <a:r>
              <a:rPr sz="2933" spc="-7" dirty="0">
                <a:latin typeface="Calibri"/>
                <a:cs typeface="Calibri"/>
              </a:rPr>
              <a:t>(</a:t>
            </a:r>
            <a:r>
              <a:rPr sz="2933" b="1" spc="-7" dirty="0">
                <a:latin typeface="Courier New"/>
                <a:cs typeface="Courier New"/>
              </a:rPr>
              <a:t>rs1</a:t>
            </a:r>
            <a:r>
              <a:rPr sz="2933" spc="-7" dirty="0">
                <a:latin typeface="Calibri"/>
                <a:cs typeface="Calibri"/>
              </a:rPr>
              <a:t>/</a:t>
            </a:r>
            <a:r>
              <a:rPr sz="2933" b="1" spc="-7" dirty="0">
                <a:latin typeface="Courier New"/>
                <a:cs typeface="Courier New"/>
              </a:rPr>
              <a:t>rs2</a:t>
            </a:r>
            <a:r>
              <a:rPr sz="2933" spc="-7" dirty="0">
                <a:latin typeface="Calibri"/>
                <a:cs typeface="Calibri"/>
              </a:rPr>
              <a:t>) </a:t>
            </a:r>
            <a:r>
              <a:rPr sz="2933" dirty="0">
                <a:latin typeface="Calibri"/>
                <a:cs typeface="Calibri"/>
              </a:rPr>
              <a:t>and a </a:t>
            </a:r>
            <a:r>
              <a:rPr sz="2933" spc="-7" dirty="0">
                <a:latin typeface="Calibri"/>
                <a:cs typeface="Calibri"/>
              </a:rPr>
              <a:t>12-bit  </a:t>
            </a:r>
            <a:r>
              <a:rPr sz="2933" spc="-13" dirty="0">
                <a:latin typeface="Calibri"/>
                <a:cs typeface="Calibri"/>
              </a:rPr>
              <a:t>immediate</a:t>
            </a:r>
            <a:r>
              <a:rPr sz="2933" spc="-27" dirty="0">
                <a:latin typeface="Calibri"/>
                <a:cs typeface="Calibri"/>
              </a:rPr>
              <a:t> </a:t>
            </a:r>
            <a:r>
              <a:rPr sz="2933" b="1" spc="-7" dirty="0">
                <a:latin typeface="Courier New"/>
                <a:cs typeface="Courier New"/>
              </a:rPr>
              <a:t>imm[12:1]</a:t>
            </a:r>
            <a:endParaRPr sz="2933" dirty="0">
              <a:latin typeface="Courier New"/>
              <a:cs typeface="Courier New"/>
            </a:endParaRPr>
          </a:p>
          <a:p>
            <a:pPr marL="425016" indent="-408930">
              <a:lnSpc>
                <a:spcPts val="3167"/>
              </a:lnSpc>
              <a:spcBef>
                <a:spcPts val="107"/>
              </a:spcBef>
              <a:buClr>
                <a:srgbClr val="E3DDD2"/>
              </a:buClr>
              <a:buSzPct val="93181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2933" dirty="0">
                <a:latin typeface="Calibri"/>
                <a:cs typeface="Calibri"/>
              </a:rPr>
              <a:t>But </a:t>
            </a:r>
            <a:r>
              <a:rPr sz="2933" spc="-7" dirty="0">
                <a:latin typeface="Calibri"/>
                <a:cs typeface="Calibri"/>
              </a:rPr>
              <a:t>now </a:t>
            </a:r>
            <a:r>
              <a:rPr sz="2933" spc="-13" dirty="0">
                <a:latin typeface="Calibri"/>
                <a:cs typeface="Calibri"/>
              </a:rPr>
              <a:t>immediate represents</a:t>
            </a:r>
            <a:r>
              <a:rPr sz="2933" spc="-47" dirty="0">
                <a:latin typeface="Calibri"/>
                <a:cs typeface="Calibri"/>
              </a:rPr>
              <a:t> </a:t>
            </a:r>
            <a:r>
              <a:rPr sz="2933" spc="-13" dirty="0">
                <a:latin typeface="Calibri"/>
                <a:cs typeface="Calibri"/>
              </a:rPr>
              <a:t>values</a:t>
            </a:r>
            <a:endParaRPr sz="2933" dirty="0">
              <a:latin typeface="Calibri"/>
              <a:cs typeface="Calibri"/>
            </a:endParaRPr>
          </a:p>
          <a:p>
            <a:pPr marL="425016">
              <a:lnSpc>
                <a:spcPts val="3167"/>
              </a:lnSpc>
            </a:pPr>
            <a:r>
              <a:rPr sz="2933" spc="-7" dirty="0">
                <a:latin typeface="Calibri"/>
                <a:cs typeface="Calibri"/>
              </a:rPr>
              <a:t>-4096 </a:t>
            </a:r>
            <a:r>
              <a:rPr sz="2933" spc="-20" dirty="0">
                <a:latin typeface="Calibri"/>
                <a:cs typeface="Calibri"/>
              </a:rPr>
              <a:t>to </a:t>
            </a:r>
            <a:r>
              <a:rPr sz="2933" dirty="0">
                <a:latin typeface="Calibri"/>
                <a:cs typeface="Calibri"/>
              </a:rPr>
              <a:t>+4094 </a:t>
            </a:r>
            <a:r>
              <a:rPr sz="2933" spc="-7" dirty="0">
                <a:latin typeface="Calibri"/>
                <a:cs typeface="Calibri"/>
              </a:rPr>
              <a:t>in </a:t>
            </a:r>
            <a:r>
              <a:rPr sz="2933" spc="-13" dirty="0">
                <a:latin typeface="Calibri"/>
                <a:cs typeface="Calibri"/>
              </a:rPr>
              <a:t>2-byte increments</a:t>
            </a:r>
            <a:endParaRPr sz="2933" dirty="0">
              <a:latin typeface="Calibri"/>
              <a:cs typeface="Calibri"/>
            </a:endParaRPr>
          </a:p>
          <a:p>
            <a:pPr marL="425016" marR="6773" indent="-408930" algn="just">
              <a:lnSpc>
                <a:spcPct val="80000"/>
              </a:lnSpc>
              <a:spcBef>
                <a:spcPts val="807"/>
              </a:spcBef>
              <a:buClr>
                <a:srgbClr val="E3DDD2"/>
              </a:buClr>
              <a:buSzPct val="93181"/>
              <a:buFont typeface="Wingdings"/>
              <a:buChar char=""/>
              <a:tabLst>
                <a:tab pos="425863" algn="l"/>
              </a:tabLst>
            </a:pPr>
            <a:r>
              <a:rPr sz="2933" dirty="0">
                <a:latin typeface="Calibri"/>
                <a:cs typeface="Calibri"/>
              </a:rPr>
              <a:t>The </a:t>
            </a:r>
            <a:r>
              <a:rPr sz="2933" spc="-7" dirty="0">
                <a:latin typeface="Calibri"/>
                <a:cs typeface="Calibri"/>
              </a:rPr>
              <a:t>12 </a:t>
            </a:r>
            <a:r>
              <a:rPr sz="2933" spc="-13" dirty="0">
                <a:latin typeface="Calibri"/>
                <a:cs typeface="Calibri"/>
              </a:rPr>
              <a:t>immediate </a:t>
            </a:r>
            <a:r>
              <a:rPr sz="2933" spc="-7" dirty="0">
                <a:latin typeface="Calibri"/>
                <a:cs typeface="Calibri"/>
              </a:rPr>
              <a:t>bits encode </a:t>
            </a:r>
            <a:r>
              <a:rPr sz="2933" i="1" spc="-7" dirty="0">
                <a:latin typeface="Calibri"/>
                <a:cs typeface="Calibri"/>
              </a:rPr>
              <a:t>even </a:t>
            </a:r>
            <a:r>
              <a:rPr sz="2933" spc="-7" dirty="0">
                <a:latin typeface="Calibri"/>
                <a:cs typeface="Calibri"/>
              </a:rPr>
              <a:t>13-bit </a:t>
            </a:r>
            <a:r>
              <a:rPr sz="2933" dirty="0">
                <a:latin typeface="Calibri"/>
                <a:cs typeface="Calibri"/>
              </a:rPr>
              <a:t>signed  </a:t>
            </a:r>
            <a:r>
              <a:rPr sz="2933" spc="-13" dirty="0">
                <a:latin typeface="Calibri"/>
                <a:cs typeface="Calibri"/>
              </a:rPr>
              <a:t>byte offsets (lowest </a:t>
            </a:r>
            <a:r>
              <a:rPr sz="2933" spc="-7" dirty="0">
                <a:latin typeface="Calibri"/>
                <a:cs typeface="Calibri"/>
              </a:rPr>
              <a:t>bit </a:t>
            </a:r>
            <a:r>
              <a:rPr sz="2933" dirty="0">
                <a:latin typeface="Calibri"/>
                <a:cs typeface="Calibri"/>
              </a:rPr>
              <a:t>of </a:t>
            </a:r>
            <a:r>
              <a:rPr sz="2933" spc="-20" dirty="0">
                <a:latin typeface="Calibri"/>
                <a:cs typeface="Calibri"/>
              </a:rPr>
              <a:t>offset </a:t>
            </a:r>
            <a:r>
              <a:rPr sz="2933" spc="-7" dirty="0">
                <a:latin typeface="Calibri"/>
                <a:cs typeface="Calibri"/>
              </a:rPr>
              <a:t>is </a:t>
            </a:r>
            <a:r>
              <a:rPr sz="2933" spc="-27" dirty="0">
                <a:latin typeface="Calibri"/>
                <a:cs typeface="Calibri"/>
              </a:rPr>
              <a:t>always </a:t>
            </a:r>
            <a:r>
              <a:rPr sz="2933" spc="-40" dirty="0">
                <a:latin typeface="Calibri"/>
                <a:cs typeface="Calibri"/>
              </a:rPr>
              <a:t>zero, </a:t>
            </a:r>
            <a:r>
              <a:rPr sz="2933" dirty="0">
                <a:latin typeface="Calibri"/>
                <a:cs typeface="Calibri"/>
              </a:rPr>
              <a:t>so  no need </a:t>
            </a:r>
            <a:r>
              <a:rPr sz="2933" spc="-20" dirty="0">
                <a:latin typeface="Calibri"/>
                <a:cs typeface="Calibri"/>
              </a:rPr>
              <a:t>to </a:t>
            </a:r>
            <a:r>
              <a:rPr sz="2933" spc="-27" dirty="0">
                <a:latin typeface="Calibri"/>
                <a:cs typeface="Calibri"/>
              </a:rPr>
              <a:t>store</a:t>
            </a:r>
            <a:r>
              <a:rPr sz="2933" spc="-13" dirty="0">
                <a:latin typeface="Calibri"/>
                <a:cs typeface="Calibri"/>
              </a:rPr>
              <a:t> </a:t>
            </a:r>
            <a:r>
              <a:rPr sz="2933" spc="-7" dirty="0">
                <a:latin typeface="Calibri"/>
                <a:cs typeface="Calibri"/>
              </a:rPr>
              <a:t>it)</a:t>
            </a:r>
            <a:endParaRPr sz="2933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9700" y="308461"/>
            <a:ext cx="8901377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b="1" spc="-67" dirty="0"/>
              <a:t>RISC-V B-Format </a:t>
            </a:r>
            <a:r>
              <a:rPr b="1" spc="-20" dirty="0"/>
              <a:t>for</a:t>
            </a:r>
            <a:r>
              <a:rPr b="1" spc="-300" dirty="0"/>
              <a:t> </a:t>
            </a:r>
            <a:r>
              <a:rPr b="1" spc="20" dirty="0"/>
              <a:t>Branches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9373A65-2FF2-4889-9B09-5DA90AA8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4FAC-A797-4FBE-8E24-1728BCE47B66}" type="datetime1">
              <a:rPr lang="en-US" smtClean="0"/>
              <a:t>4/20/2021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853C3ED-E80B-4736-A611-DD03E3E6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46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46DF0E5-F67F-40A8-AAA8-3E500650A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4" y="1249668"/>
            <a:ext cx="11757414" cy="1478373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099" y="1090210"/>
            <a:ext cx="256794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25016" indent="-408930">
              <a:spcBef>
                <a:spcPts val="133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3200" spc="-7" dirty="0">
                <a:latin typeface="Calibri"/>
                <a:cs typeface="Calibri"/>
              </a:rPr>
              <a:t>RISC-V</a:t>
            </a:r>
            <a:r>
              <a:rPr sz="3200" spc="-113" dirty="0">
                <a:latin typeface="Calibri"/>
                <a:cs typeface="Calibri"/>
              </a:rPr>
              <a:t> </a:t>
            </a:r>
            <a:r>
              <a:rPr sz="3200" spc="-7" dirty="0">
                <a:latin typeface="Calibri"/>
                <a:cs typeface="Calibri"/>
              </a:rPr>
              <a:t>Code: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9974" y="1748886"/>
            <a:ext cx="5646420" cy="5299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2836262" algn="l"/>
              </a:tabLst>
            </a:pPr>
            <a:r>
              <a:rPr sz="3333" b="1" spc="-7" dirty="0">
                <a:latin typeface="Courier New"/>
                <a:cs typeface="Courier New"/>
              </a:rPr>
              <a:t>Loop:</a:t>
            </a:r>
            <a:r>
              <a:rPr sz="3333" b="1" spc="213" dirty="0">
                <a:latin typeface="Courier New"/>
                <a:cs typeface="Courier New"/>
              </a:rPr>
              <a:t> </a:t>
            </a:r>
            <a:r>
              <a:rPr sz="3333" b="1" spc="-7" dirty="0">
                <a:solidFill>
                  <a:srgbClr val="FFC000"/>
                </a:solidFill>
                <a:latin typeface="Courier New"/>
                <a:cs typeface="Courier New"/>
              </a:rPr>
              <a:t>beq	x19,x10,End</a:t>
            </a:r>
            <a:endParaRPr sz="3333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3922" y="2218314"/>
            <a:ext cx="4095327" cy="5299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285208" algn="l"/>
              </a:tabLst>
            </a:pPr>
            <a:r>
              <a:rPr sz="3333" b="1" spc="-7" dirty="0">
                <a:latin typeface="Courier New"/>
                <a:cs typeface="Courier New"/>
              </a:rPr>
              <a:t>add	x18,x18,x10</a:t>
            </a:r>
            <a:endParaRPr sz="3333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3921" y="2675456"/>
            <a:ext cx="3843867" cy="5299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333" b="1" spc="-7" dirty="0">
                <a:latin typeface="Courier New"/>
                <a:cs typeface="Courier New"/>
              </a:rPr>
              <a:t>addi</a:t>
            </a:r>
            <a:r>
              <a:rPr sz="3333" b="1" spc="-93" dirty="0">
                <a:latin typeface="Courier New"/>
                <a:cs typeface="Courier New"/>
              </a:rPr>
              <a:t> </a:t>
            </a:r>
            <a:r>
              <a:rPr sz="3333" b="1" spc="-7" dirty="0">
                <a:latin typeface="Courier New"/>
                <a:cs typeface="Courier New"/>
              </a:rPr>
              <a:t>x19,x19,-1</a:t>
            </a:r>
            <a:endParaRPr sz="3333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3921" y="3132598"/>
            <a:ext cx="2319019" cy="5299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285208" algn="l"/>
              </a:tabLst>
            </a:pPr>
            <a:r>
              <a:rPr sz="3333" b="1" dirty="0">
                <a:latin typeface="Courier New"/>
                <a:cs typeface="Courier New"/>
              </a:rPr>
              <a:t>j	</a:t>
            </a:r>
            <a:r>
              <a:rPr sz="3333" b="1" spc="-7" dirty="0">
                <a:latin typeface="Courier New"/>
                <a:cs typeface="Courier New"/>
              </a:rPr>
              <a:t>Loop</a:t>
            </a:r>
            <a:endParaRPr sz="3333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2629" y="174909"/>
            <a:ext cx="9697970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b="1" spc="20" dirty="0"/>
              <a:t>Branch </a:t>
            </a:r>
            <a:r>
              <a:rPr b="1" spc="7" dirty="0"/>
              <a:t>Example, </a:t>
            </a:r>
            <a:r>
              <a:rPr b="1" spc="-20" dirty="0"/>
              <a:t>Determine</a:t>
            </a:r>
            <a:r>
              <a:rPr b="1" spc="-433" dirty="0"/>
              <a:t> </a:t>
            </a:r>
            <a:r>
              <a:rPr b="1" spc="53" dirty="0"/>
              <a:t>Offset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124247" y="1995815"/>
            <a:ext cx="397933" cy="1728893"/>
            <a:chOff x="7455281" y="1290700"/>
            <a:chExt cx="298450" cy="1296670"/>
          </a:xfrm>
        </p:grpSpPr>
        <p:sp>
          <p:nvSpPr>
            <p:cNvPr id="9" name="object 9"/>
            <p:cNvSpPr/>
            <p:nvPr/>
          </p:nvSpPr>
          <p:spPr>
            <a:xfrm>
              <a:off x="7467981" y="1303400"/>
              <a:ext cx="273050" cy="1242060"/>
            </a:xfrm>
            <a:custGeom>
              <a:avLst/>
              <a:gdLst/>
              <a:ahLst/>
              <a:cxnLst/>
              <a:rect l="l" t="t" r="r" b="b"/>
              <a:pathLst>
                <a:path w="273050" h="1242060">
                  <a:moveTo>
                    <a:pt x="0" y="0"/>
                  </a:moveTo>
                  <a:lnTo>
                    <a:pt x="47571" y="34708"/>
                  </a:lnTo>
                  <a:lnTo>
                    <a:pt x="93285" y="69415"/>
                  </a:lnTo>
                  <a:lnTo>
                    <a:pt x="135281" y="104122"/>
                  </a:lnTo>
                  <a:lnTo>
                    <a:pt x="171701" y="138828"/>
                  </a:lnTo>
                  <a:lnTo>
                    <a:pt x="200684" y="173535"/>
                  </a:lnTo>
                  <a:lnTo>
                    <a:pt x="220372" y="208242"/>
                  </a:lnTo>
                  <a:lnTo>
                    <a:pt x="228904" y="242951"/>
                  </a:lnTo>
                  <a:lnTo>
                    <a:pt x="219751" y="278009"/>
                  </a:lnTo>
                  <a:lnTo>
                    <a:pt x="192390" y="313540"/>
                  </a:lnTo>
                  <a:lnTo>
                    <a:pt x="153969" y="349191"/>
                  </a:lnTo>
                  <a:lnTo>
                    <a:pt x="111640" y="384606"/>
                  </a:lnTo>
                  <a:lnTo>
                    <a:pt x="72552" y="419433"/>
                  </a:lnTo>
                  <a:lnTo>
                    <a:pt x="43856" y="453316"/>
                  </a:lnTo>
                  <a:lnTo>
                    <a:pt x="32702" y="485902"/>
                  </a:lnTo>
                  <a:lnTo>
                    <a:pt x="43570" y="516712"/>
                  </a:lnTo>
                  <a:lnTo>
                    <a:pt x="71599" y="545908"/>
                  </a:lnTo>
                  <a:lnTo>
                    <a:pt x="109924" y="574082"/>
                  </a:lnTo>
                  <a:lnTo>
                    <a:pt x="151682" y="601823"/>
                  </a:lnTo>
                  <a:lnTo>
                    <a:pt x="190007" y="629722"/>
                  </a:lnTo>
                  <a:lnTo>
                    <a:pt x="218036" y="658368"/>
                  </a:lnTo>
                  <a:lnTo>
                    <a:pt x="228904" y="688352"/>
                  </a:lnTo>
                  <a:lnTo>
                    <a:pt x="217655" y="719832"/>
                  </a:lnTo>
                  <a:lnTo>
                    <a:pt x="188736" y="752336"/>
                  </a:lnTo>
                  <a:lnTo>
                    <a:pt x="149394" y="785508"/>
                  </a:lnTo>
                  <a:lnTo>
                    <a:pt x="106875" y="818996"/>
                  </a:lnTo>
                  <a:lnTo>
                    <a:pt x="68422" y="852443"/>
                  </a:lnTo>
                  <a:lnTo>
                    <a:pt x="41283" y="885497"/>
                  </a:lnTo>
                  <a:lnTo>
                    <a:pt x="32702" y="917803"/>
                  </a:lnTo>
                  <a:lnTo>
                    <a:pt x="45166" y="945996"/>
                  </a:lnTo>
                  <a:lnTo>
                    <a:pt x="73491" y="974638"/>
                  </a:lnTo>
                  <a:lnTo>
                    <a:pt x="112248" y="1003332"/>
                  </a:lnTo>
                  <a:lnTo>
                    <a:pt x="156008" y="1031684"/>
                  </a:lnTo>
                  <a:lnTo>
                    <a:pt x="199342" y="1059298"/>
                  </a:lnTo>
                  <a:lnTo>
                    <a:pt x="236822" y="1085778"/>
                  </a:lnTo>
                  <a:lnTo>
                    <a:pt x="263019" y="1110728"/>
                  </a:lnTo>
                  <a:lnTo>
                    <a:pt x="272503" y="1133754"/>
                  </a:lnTo>
                  <a:lnTo>
                    <a:pt x="261183" y="1159132"/>
                  </a:lnTo>
                  <a:lnTo>
                    <a:pt x="232369" y="1182505"/>
                  </a:lnTo>
                  <a:lnTo>
                    <a:pt x="191310" y="1204013"/>
                  </a:lnTo>
                  <a:lnTo>
                    <a:pt x="143257" y="1223793"/>
                  </a:lnTo>
                  <a:lnTo>
                    <a:pt x="93459" y="1241983"/>
                  </a:lnTo>
                </a:path>
              </a:pathLst>
            </a:custGeom>
            <a:ln w="254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489782" y="2468224"/>
              <a:ext cx="141605" cy="119380"/>
            </a:xfrm>
            <a:custGeom>
              <a:avLst/>
              <a:gdLst/>
              <a:ahLst/>
              <a:cxnLst/>
              <a:rect l="l" t="t" r="r" b="b"/>
              <a:pathLst>
                <a:path w="141604" h="119380">
                  <a:moveTo>
                    <a:pt x="96761" y="0"/>
                  </a:moveTo>
                  <a:lnTo>
                    <a:pt x="0" y="103911"/>
                  </a:lnTo>
                  <a:lnTo>
                    <a:pt x="141185" y="118973"/>
                  </a:lnTo>
                  <a:lnTo>
                    <a:pt x="71386" y="77254"/>
                  </a:lnTo>
                  <a:lnTo>
                    <a:pt x="9676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043943" y="2105342"/>
            <a:ext cx="188807" cy="131831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6933">
              <a:spcBef>
                <a:spcPts val="640"/>
              </a:spcBef>
            </a:pP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16933">
              <a:spcBef>
                <a:spcPts val="513"/>
              </a:spcBef>
            </a:pP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16933">
              <a:spcBef>
                <a:spcPts val="513"/>
              </a:spcBef>
            </a:pP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5099" y="3566371"/>
            <a:ext cx="9335681" cy="2706724"/>
          </a:xfrm>
          <a:prstGeom prst="rect">
            <a:avLst/>
          </a:prstGeom>
        </p:spPr>
        <p:txBody>
          <a:bodyPr vert="horz" wrap="square" lIns="0" tIns="77047" rIns="0" bIns="0" rtlCol="0">
            <a:spAutoFit/>
          </a:bodyPr>
          <a:lstStyle/>
          <a:p>
            <a:pPr marL="833099">
              <a:spcBef>
                <a:spcPts val="607"/>
              </a:spcBef>
              <a:tabLst>
                <a:tab pos="2356214" algn="l"/>
              </a:tabLst>
            </a:pPr>
            <a:r>
              <a:rPr sz="3333" b="1" spc="-7" dirty="0">
                <a:solidFill>
                  <a:srgbClr val="FFC000"/>
                </a:solidFill>
                <a:latin typeface="Courier New"/>
                <a:cs typeface="Courier New"/>
              </a:rPr>
              <a:t>End:	</a:t>
            </a:r>
            <a:r>
              <a:rPr sz="3333" b="1" dirty="0">
                <a:solidFill>
                  <a:srgbClr val="FFC000"/>
                </a:solidFill>
                <a:latin typeface="Courier New"/>
                <a:cs typeface="Courier New"/>
              </a:rPr>
              <a:t># </a:t>
            </a:r>
            <a:r>
              <a:rPr sz="3333" b="1" spc="-7" dirty="0">
                <a:solidFill>
                  <a:srgbClr val="FFC000"/>
                </a:solidFill>
                <a:latin typeface="Courier New"/>
                <a:cs typeface="Courier New"/>
              </a:rPr>
              <a:t>target instruction</a:t>
            </a:r>
            <a:r>
              <a:rPr sz="3333" b="1" spc="-700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3600" b="1" baseline="46296" dirty="0">
                <a:solidFill>
                  <a:srgbClr val="FFC000"/>
                </a:solidFill>
                <a:latin typeface="Calibri"/>
                <a:cs typeface="Calibri"/>
              </a:rPr>
              <a:t>4</a:t>
            </a:r>
            <a:endParaRPr sz="3600" baseline="46296" dirty="0">
              <a:latin typeface="Calibri"/>
              <a:cs typeface="Calibri"/>
            </a:endParaRPr>
          </a:p>
          <a:p>
            <a:pPr marL="441949" indent="-408930">
              <a:spcBef>
                <a:spcPts val="453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41949" algn="l"/>
                <a:tab pos="442796" algn="l"/>
              </a:tabLst>
            </a:pPr>
            <a:r>
              <a:rPr sz="3200" spc="-20" dirty="0">
                <a:latin typeface="Calibri"/>
                <a:cs typeface="Calibri"/>
              </a:rPr>
              <a:t>Branch offset</a:t>
            </a:r>
            <a:r>
              <a:rPr sz="3200" spc="-7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</a:p>
          <a:p>
            <a:pPr marL="1424058">
              <a:spcBef>
                <a:spcPts val="480"/>
              </a:spcBef>
            </a:pPr>
            <a:r>
              <a:rPr sz="3467" b="1" spc="-7" dirty="0">
                <a:solidFill>
                  <a:srgbClr val="FFC000"/>
                </a:solidFill>
                <a:latin typeface="Arial"/>
                <a:cs typeface="Arial"/>
              </a:rPr>
              <a:t>4</a:t>
            </a:r>
            <a:r>
              <a:rPr sz="3467" b="1" spc="-7" dirty="0">
                <a:solidFill>
                  <a:srgbClr val="FFC000"/>
                </a:solidFill>
                <a:latin typeface="MS PGothic"/>
                <a:cs typeface="MS PGothic"/>
              </a:rPr>
              <a:t>×</a:t>
            </a:r>
            <a:r>
              <a:rPr sz="3467" b="1" spc="-7" dirty="0">
                <a:solidFill>
                  <a:srgbClr val="FFC000"/>
                </a:solidFill>
                <a:latin typeface="Arial"/>
                <a:cs typeface="Arial"/>
              </a:rPr>
              <a:t>32-bit instructions = 16</a:t>
            </a:r>
            <a:r>
              <a:rPr sz="3467" b="1" spc="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467" b="1" spc="-7" dirty="0">
                <a:solidFill>
                  <a:srgbClr val="FFC000"/>
                </a:solidFill>
                <a:latin typeface="Arial"/>
                <a:cs typeface="Arial"/>
              </a:rPr>
              <a:t>bytes</a:t>
            </a:r>
            <a:endParaRPr sz="3467" dirty="0">
              <a:latin typeface="Arial"/>
              <a:cs typeface="Arial"/>
            </a:endParaRPr>
          </a:p>
          <a:p>
            <a:pPr marL="441949" marR="3814138" indent="-408930">
              <a:lnSpc>
                <a:spcPts val="3453"/>
              </a:lnSpc>
              <a:spcBef>
                <a:spcPts val="467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41949" algn="l"/>
                <a:tab pos="442796" algn="l"/>
              </a:tabLst>
            </a:pPr>
            <a:r>
              <a:rPr sz="3200" spc="-13" dirty="0">
                <a:latin typeface="Calibri"/>
                <a:cs typeface="Calibri"/>
              </a:rPr>
              <a:t>(Branch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20" dirty="0">
                <a:latin typeface="Calibri"/>
                <a:cs typeface="Calibri"/>
              </a:rPr>
              <a:t>offset </a:t>
            </a:r>
            <a:r>
              <a:rPr sz="3200" spc="-7" dirty="0">
                <a:latin typeface="Calibri"/>
                <a:cs typeface="Calibri"/>
              </a:rPr>
              <a:t>of</a:t>
            </a:r>
            <a:r>
              <a:rPr sz="3200" spc="-133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0,</a:t>
            </a:r>
            <a:r>
              <a:rPr lang="en-US" sz="3200" dirty="0">
                <a:latin typeface="Calibri"/>
                <a:cs typeface="Calibri"/>
              </a:rPr>
              <a:t> </a:t>
            </a:r>
            <a:r>
              <a:rPr sz="3200" spc="-13" dirty="0">
                <a:latin typeface="Calibri"/>
                <a:cs typeface="Calibri"/>
              </a:rPr>
              <a:t>branches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27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itself)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940859" y="1216228"/>
            <a:ext cx="2242819" cy="73511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2333" spc="-13" dirty="0">
                <a:solidFill>
                  <a:srgbClr val="FFC000"/>
                </a:solidFill>
                <a:latin typeface="Calibri"/>
                <a:cs typeface="Calibri"/>
              </a:rPr>
              <a:t>Count </a:t>
            </a:r>
            <a:r>
              <a:rPr sz="2333" spc="-7" dirty="0">
                <a:solidFill>
                  <a:srgbClr val="FFC000"/>
                </a:solidFill>
                <a:latin typeface="Calibri"/>
                <a:cs typeface="Calibri"/>
              </a:rPr>
              <a:t>instructions  </a:t>
            </a:r>
            <a:r>
              <a:rPr sz="2333" spc="-13" dirty="0">
                <a:solidFill>
                  <a:srgbClr val="FFC000"/>
                </a:solidFill>
                <a:latin typeface="Calibri"/>
                <a:cs typeface="Calibri"/>
              </a:rPr>
              <a:t>from</a:t>
            </a:r>
            <a:r>
              <a:rPr sz="2333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333" spc="-13" dirty="0">
                <a:solidFill>
                  <a:srgbClr val="FFC000"/>
                </a:solidFill>
                <a:latin typeface="Calibri"/>
                <a:cs typeface="Calibri"/>
              </a:rPr>
              <a:t>branch</a:t>
            </a:r>
            <a:endParaRPr sz="2333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83678" y="4344001"/>
            <a:ext cx="2641599" cy="1757679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A682323-0DA5-4492-B7C1-35A206C9C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837F-5811-4B4B-881A-A63A9FBC5B7D}" type="datetime1">
              <a:rPr lang="en-US" smtClean="0"/>
              <a:t>4/20/2021</a:t>
            </a:fld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E34AB72-B4C0-4E12-A218-B1CE6B62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494" y="217056"/>
            <a:ext cx="8957474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b="1" spc="20" dirty="0"/>
              <a:t>Branch </a:t>
            </a:r>
            <a:r>
              <a:rPr b="1" spc="7" dirty="0"/>
              <a:t>Example, </a:t>
            </a:r>
            <a:r>
              <a:rPr b="1" spc="-20" dirty="0"/>
              <a:t>Determine</a:t>
            </a:r>
            <a:r>
              <a:rPr b="1" spc="-433" dirty="0"/>
              <a:t> </a:t>
            </a:r>
            <a:r>
              <a:rPr b="1" spc="53" dirty="0"/>
              <a:t>Offset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35096" y="4978401"/>
            <a:ext cx="8681720" cy="546945"/>
            <a:chOff x="2576322" y="3733800"/>
            <a:chExt cx="6511290" cy="41020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6322" y="3733800"/>
              <a:ext cx="1213103" cy="4099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9708" y="3733800"/>
              <a:ext cx="987551" cy="4099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8304" y="3733800"/>
              <a:ext cx="986789" cy="4099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76138" y="3733800"/>
              <a:ext cx="1100327" cy="4099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7510" y="3733800"/>
              <a:ext cx="986789" cy="4099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05344" y="3733800"/>
              <a:ext cx="1382267" cy="40995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540488" y="5046947"/>
            <a:ext cx="1308947" cy="91984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13" dirty="0">
                <a:latin typeface="Courier New"/>
                <a:cs typeface="Courier New"/>
              </a:rPr>
              <a:t>1</a:t>
            </a:r>
            <a:r>
              <a:rPr sz="2400" b="1" spc="-7" dirty="0">
                <a:latin typeface="Courier New"/>
                <a:cs typeface="Courier New"/>
              </a:rPr>
              <a:t>1</a:t>
            </a:r>
            <a:r>
              <a:rPr sz="2400" b="1" spc="-13" dirty="0">
                <a:latin typeface="Courier New"/>
                <a:cs typeface="Courier New"/>
              </a:rPr>
              <a:t>00011</a:t>
            </a:r>
            <a:endParaRPr sz="2400">
              <a:latin typeface="Courier New"/>
              <a:cs typeface="Courier New"/>
            </a:endParaRPr>
          </a:p>
          <a:p>
            <a:pPr marL="92284">
              <a:spcBef>
                <a:spcPts val="1627"/>
              </a:spcBef>
            </a:pPr>
            <a:r>
              <a:rPr sz="2133" b="1" spc="-7" dirty="0">
                <a:latin typeface="Courier New"/>
                <a:cs typeface="Courier New"/>
              </a:rPr>
              <a:t>BRANCH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82059" y="5046947"/>
            <a:ext cx="944880" cy="91984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13" dirty="0">
                <a:latin typeface="Courier New"/>
                <a:cs typeface="Courier New"/>
              </a:rPr>
              <a:t>?</a:t>
            </a:r>
            <a:r>
              <a:rPr sz="2400" b="1" spc="-7" dirty="0">
                <a:latin typeface="Courier New"/>
                <a:cs typeface="Courier New"/>
              </a:rPr>
              <a:t>?</a:t>
            </a:r>
            <a:r>
              <a:rPr sz="2400" b="1" spc="-13" dirty="0">
                <a:latin typeface="Courier New"/>
                <a:cs typeface="Courier New"/>
              </a:rPr>
              <a:t>???</a:t>
            </a:r>
            <a:endParaRPr sz="2400">
              <a:latin typeface="Courier New"/>
              <a:cs typeface="Courier New"/>
            </a:endParaRPr>
          </a:p>
          <a:p>
            <a:pPr marL="132077">
              <a:spcBef>
                <a:spcPts val="1627"/>
              </a:spcBef>
            </a:pPr>
            <a:r>
              <a:rPr sz="2133" b="1" spc="-7" dirty="0">
                <a:latin typeface="Courier New"/>
                <a:cs typeface="Courier New"/>
              </a:rPr>
              <a:t>imm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11262" y="5046947"/>
            <a:ext cx="641773" cy="91984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7" dirty="0">
                <a:latin typeface="Courier New"/>
                <a:cs typeface="Courier New"/>
              </a:rPr>
              <a:t>000</a:t>
            </a:r>
            <a:endParaRPr sz="2400">
              <a:latin typeface="Courier New"/>
              <a:cs typeface="Courier New"/>
            </a:endParaRPr>
          </a:p>
          <a:p>
            <a:pPr marL="136310">
              <a:spcBef>
                <a:spcPts val="1627"/>
              </a:spcBef>
            </a:pPr>
            <a:r>
              <a:rPr sz="2133" b="1" spc="-7" dirty="0">
                <a:latin typeface="Courier New"/>
                <a:cs typeface="Courier New"/>
              </a:rPr>
              <a:t>BEQ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89284" y="5046947"/>
            <a:ext cx="1308947" cy="91984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13" dirty="0">
                <a:latin typeface="Courier New"/>
                <a:cs typeface="Courier New"/>
              </a:rPr>
              <a:t>?</a:t>
            </a:r>
            <a:r>
              <a:rPr sz="2400" b="1" spc="-7" dirty="0">
                <a:latin typeface="Courier New"/>
                <a:cs typeface="Courier New"/>
              </a:rPr>
              <a:t>?</a:t>
            </a:r>
            <a:r>
              <a:rPr sz="2400" b="1" spc="-13" dirty="0">
                <a:latin typeface="Courier New"/>
                <a:cs typeface="Courier New"/>
              </a:rPr>
              <a:t>?????</a:t>
            </a:r>
            <a:endParaRPr sz="2400">
              <a:latin typeface="Courier New"/>
              <a:cs typeface="Courier New"/>
            </a:endParaRPr>
          </a:p>
          <a:p>
            <a:pPr marL="295479">
              <a:spcBef>
                <a:spcPts val="1627"/>
              </a:spcBef>
            </a:pPr>
            <a:r>
              <a:rPr sz="2133" b="1" spc="-7" dirty="0">
                <a:latin typeface="Courier New"/>
                <a:cs typeface="Courier New"/>
              </a:rPr>
              <a:t>imm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26259" y="5046947"/>
            <a:ext cx="1017693" cy="91984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88898">
              <a:spcBef>
                <a:spcPts val="133"/>
              </a:spcBef>
            </a:pPr>
            <a:r>
              <a:rPr sz="2400" b="1" spc="-13" dirty="0">
                <a:latin typeface="Courier New"/>
                <a:cs typeface="Courier New"/>
              </a:rPr>
              <a:t>0</a:t>
            </a:r>
            <a:r>
              <a:rPr sz="2400" b="1" spc="-7" dirty="0">
                <a:latin typeface="Courier New"/>
                <a:cs typeface="Courier New"/>
              </a:rPr>
              <a:t>1</a:t>
            </a:r>
            <a:r>
              <a:rPr sz="2400" b="1" spc="-13" dirty="0">
                <a:latin typeface="Courier New"/>
                <a:cs typeface="Courier New"/>
              </a:rPr>
              <a:t>010</a:t>
            </a:r>
            <a:endParaRPr sz="2400">
              <a:latin typeface="Courier New"/>
              <a:cs typeface="Courier New"/>
            </a:endParaRPr>
          </a:p>
          <a:p>
            <a:pPr marL="16933">
              <a:spcBef>
                <a:spcPts val="1627"/>
              </a:spcBef>
            </a:pPr>
            <a:r>
              <a:rPr sz="2133" b="1" spc="-7" dirty="0">
                <a:latin typeface="Courier New"/>
                <a:cs typeface="Courier New"/>
              </a:rPr>
              <a:t>rs2=10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76560" y="5046947"/>
            <a:ext cx="1073573" cy="91984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13" dirty="0">
                <a:latin typeface="Courier New"/>
                <a:cs typeface="Courier New"/>
              </a:rPr>
              <a:t>10011</a:t>
            </a:r>
            <a:endParaRPr sz="2400">
              <a:latin typeface="Courier New"/>
              <a:cs typeface="Courier New"/>
            </a:endParaRPr>
          </a:p>
          <a:p>
            <a:pPr marL="78738">
              <a:spcBef>
                <a:spcPts val="1627"/>
              </a:spcBef>
            </a:pPr>
            <a:r>
              <a:rPr sz="2133" b="1" spc="-7" dirty="0">
                <a:latin typeface="Courier New"/>
                <a:cs typeface="Courier New"/>
              </a:rPr>
              <a:t>rs1=19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86510" y="903013"/>
            <a:ext cx="256794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25016" indent="-408930">
              <a:spcBef>
                <a:spcPts val="133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3200" spc="-7" dirty="0">
                <a:latin typeface="Calibri"/>
                <a:cs typeface="Calibri"/>
              </a:rPr>
              <a:t>RISC-V</a:t>
            </a:r>
            <a:r>
              <a:rPr sz="3200" spc="-113" dirty="0">
                <a:latin typeface="Calibri"/>
                <a:cs typeface="Calibri"/>
              </a:rPr>
              <a:t> </a:t>
            </a:r>
            <a:r>
              <a:rPr sz="3200" spc="-7" dirty="0">
                <a:latin typeface="Calibri"/>
                <a:cs typeface="Calibri"/>
              </a:rPr>
              <a:t>Code: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86102" y="1474005"/>
            <a:ext cx="5646420" cy="5299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2836262" algn="l"/>
              </a:tabLst>
            </a:pPr>
            <a:r>
              <a:rPr sz="3333" b="1" spc="-7" dirty="0">
                <a:latin typeface="Courier New"/>
                <a:cs typeface="Courier New"/>
              </a:rPr>
              <a:t>Loop:</a:t>
            </a:r>
            <a:r>
              <a:rPr sz="3333" b="1" spc="213" dirty="0">
                <a:latin typeface="Courier New"/>
                <a:cs typeface="Courier New"/>
              </a:rPr>
              <a:t> </a:t>
            </a:r>
            <a:r>
              <a:rPr sz="3333" b="1" spc="-7" dirty="0">
                <a:solidFill>
                  <a:srgbClr val="FFC000"/>
                </a:solidFill>
                <a:latin typeface="Courier New"/>
                <a:cs typeface="Courier New"/>
              </a:rPr>
              <a:t>beq	x19,x10,End</a:t>
            </a:r>
            <a:endParaRPr sz="3333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10050" y="1943433"/>
            <a:ext cx="4095327" cy="5299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285208" algn="l"/>
              </a:tabLst>
            </a:pPr>
            <a:r>
              <a:rPr sz="3333" b="1" spc="-7" dirty="0">
                <a:latin typeface="Courier New"/>
                <a:cs typeface="Courier New"/>
              </a:rPr>
              <a:t>add	x18,x18,x10</a:t>
            </a:r>
            <a:endParaRPr sz="3333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10049" y="2400575"/>
            <a:ext cx="3843867" cy="5299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333" b="1" spc="-7" dirty="0">
                <a:latin typeface="Courier New"/>
                <a:cs typeface="Courier New"/>
              </a:rPr>
              <a:t>addi</a:t>
            </a:r>
            <a:r>
              <a:rPr sz="3333" b="1" spc="-93" dirty="0">
                <a:latin typeface="Courier New"/>
                <a:cs typeface="Courier New"/>
              </a:rPr>
              <a:t> </a:t>
            </a:r>
            <a:r>
              <a:rPr sz="3333" b="1" spc="-7" dirty="0">
                <a:latin typeface="Courier New"/>
                <a:cs typeface="Courier New"/>
              </a:rPr>
              <a:t>x19,x19,-1</a:t>
            </a:r>
            <a:endParaRPr sz="3333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10049" y="2857717"/>
            <a:ext cx="2319019" cy="5299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285208" algn="l"/>
              </a:tabLst>
            </a:pPr>
            <a:r>
              <a:rPr sz="3333" b="1" dirty="0">
                <a:latin typeface="Courier New"/>
                <a:cs typeface="Courier New"/>
              </a:rPr>
              <a:t>j	</a:t>
            </a:r>
            <a:r>
              <a:rPr sz="3333" b="1" spc="-7" dirty="0">
                <a:latin typeface="Courier New"/>
                <a:cs typeface="Courier New"/>
              </a:rPr>
              <a:t>Loop</a:t>
            </a:r>
            <a:endParaRPr sz="3333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86101" y="3321213"/>
            <a:ext cx="1049867" cy="5299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333" b="1" spc="-7" dirty="0">
                <a:solidFill>
                  <a:srgbClr val="FFC000"/>
                </a:solidFill>
                <a:latin typeface="Courier New"/>
                <a:cs typeface="Courier New"/>
              </a:rPr>
              <a:t>End:</a:t>
            </a:r>
            <a:endParaRPr sz="3333">
              <a:latin typeface="Courier New"/>
              <a:cs typeface="Courier New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940375" y="1720934"/>
            <a:ext cx="397933" cy="1728893"/>
            <a:chOff x="7455281" y="1290700"/>
            <a:chExt cx="298450" cy="1296670"/>
          </a:xfrm>
        </p:grpSpPr>
        <p:sp>
          <p:nvSpPr>
            <p:cNvPr id="23" name="object 23"/>
            <p:cNvSpPr/>
            <p:nvPr/>
          </p:nvSpPr>
          <p:spPr>
            <a:xfrm>
              <a:off x="7467981" y="1303400"/>
              <a:ext cx="273050" cy="1242060"/>
            </a:xfrm>
            <a:custGeom>
              <a:avLst/>
              <a:gdLst/>
              <a:ahLst/>
              <a:cxnLst/>
              <a:rect l="l" t="t" r="r" b="b"/>
              <a:pathLst>
                <a:path w="273050" h="1242060">
                  <a:moveTo>
                    <a:pt x="0" y="0"/>
                  </a:moveTo>
                  <a:lnTo>
                    <a:pt x="47571" y="34708"/>
                  </a:lnTo>
                  <a:lnTo>
                    <a:pt x="93285" y="69415"/>
                  </a:lnTo>
                  <a:lnTo>
                    <a:pt x="135281" y="104122"/>
                  </a:lnTo>
                  <a:lnTo>
                    <a:pt x="171701" y="138828"/>
                  </a:lnTo>
                  <a:lnTo>
                    <a:pt x="200684" y="173535"/>
                  </a:lnTo>
                  <a:lnTo>
                    <a:pt x="220372" y="208242"/>
                  </a:lnTo>
                  <a:lnTo>
                    <a:pt x="228904" y="242951"/>
                  </a:lnTo>
                  <a:lnTo>
                    <a:pt x="219751" y="278009"/>
                  </a:lnTo>
                  <a:lnTo>
                    <a:pt x="192390" y="313540"/>
                  </a:lnTo>
                  <a:lnTo>
                    <a:pt x="153969" y="349191"/>
                  </a:lnTo>
                  <a:lnTo>
                    <a:pt x="111640" y="384606"/>
                  </a:lnTo>
                  <a:lnTo>
                    <a:pt x="72552" y="419433"/>
                  </a:lnTo>
                  <a:lnTo>
                    <a:pt x="43856" y="453316"/>
                  </a:lnTo>
                  <a:lnTo>
                    <a:pt x="32702" y="485902"/>
                  </a:lnTo>
                  <a:lnTo>
                    <a:pt x="43570" y="516712"/>
                  </a:lnTo>
                  <a:lnTo>
                    <a:pt x="71599" y="545908"/>
                  </a:lnTo>
                  <a:lnTo>
                    <a:pt x="109924" y="574082"/>
                  </a:lnTo>
                  <a:lnTo>
                    <a:pt x="151682" y="601823"/>
                  </a:lnTo>
                  <a:lnTo>
                    <a:pt x="190007" y="629722"/>
                  </a:lnTo>
                  <a:lnTo>
                    <a:pt x="218036" y="658368"/>
                  </a:lnTo>
                  <a:lnTo>
                    <a:pt x="228904" y="688352"/>
                  </a:lnTo>
                  <a:lnTo>
                    <a:pt x="217655" y="719832"/>
                  </a:lnTo>
                  <a:lnTo>
                    <a:pt x="188736" y="752336"/>
                  </a:lnTo>
                  <a:lnTo>
                    <a:pt x="149394" y="785508"/>
                  </a:lnTo>
                  <a:lnTo>
                    <a:pt x="106875" y="818996"/>
                  </a:lnTo>
                  <a:lnTo>
                    <a:pt x="68422" y="852443"/>
                  </a:lnTo>
                  <a:lnTo>
                    <a:pt x="41283" y="885497"/>
                  </a:lnTo>
                  <a:lnTo>
                    <a:pt x="32702" y="917803"/>
                  </a:lnTo>
                  <a:lnTo>
                    <a:pt x="45166" y="945996"/>
                  </a:lnTo>
                  <a:lnTo>
                    <a:pt x="73491" y="974638"/>
                  </a:lnTo>
                  <a:lnTo>
                    <a:pt x="112248" y="1003332"/>
                  </a:lnTo>
                  <a:lnTo>
                    <a:pt x="156008" y="1031684"/>
                  </a:lnTo>
                  <a:lnTo>
                    <a:pt x="199342" y="1059298"/>
                  </a:lnTo>
                  <a:lnTo>
                    <a:pt x="236822" y="1085778"/>
                  </a:lnTo>
                  <a:lnTo>
                    <a:pt x="263019" y="1110728"/>
                  </a:lnTo>
                  <a:lnTo>
                    <a:pt x="272503" y="1133754"/>
                  </a:lnTo>
                  <a:lnTo>
                    <a:pt x="261183" y="1159132"/>
                  </a:lnTo>
                  <a:lnTo>
                    <a:pt x="232369" y="1182505"/>
                  </a:lnTo>
                  <a:lnTo>
                    <a:pt x="191310" y="1204013"/>
                  </a:lnTo>
                  <a:lnTo>
                    <a:pt x="143257" y="1223793"/>
                  </a:lnTo>
                  <a:lnTo>
                    <a:pt x="93459" y="1241983"/>
                  </a:lnTo>
                </a:path>
              </a:pathLst>
            </a:custGeom>
            <a:ln w="254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7489782" y="2468224"/>
              <a:ext cx="141605" cy="119380"/>
            </a:xfrm>
            <a:custGeom>
              <a:avLst/>
              <a:gdLst/>
              <a:ahLst/>
              <a:cxnLst/>
              <a:rect l="l" t="t" r="r" b="b"/>
              <a:pathLst>
                <a:path w="141604" h="119380">
                  <a:moveTo>
                    <a:pt x="96761" y="0"/>
                  </a:moveTo>
                  <a:lnTo>
                    <a:pt x="0" y="103911"/>
                  </a:lnTo>
                  <a:lnTo>
                    <a:pt x="141185" y="118973"/>
                  </a:lnTo>
                  <a:lnTo>
                    <a:pt x="71386" y="77254"/>
                  </a:lnTo>
                  <a:lnTo>
                    <a:pt x="9676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860071" y="1830461"/>
            <a:ext cx="188807" cy="131831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6933">
              <a:spcBef>
                <a:spcPts val="640"/>
              </a:spcBef>
            </a:pP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16933">
              <a:spcBef>
                <a:spcPts val="513"/>
              </a:spcBef>
            </a:pP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16933">
              <a:spcBef>
                <a:spcPts val="513"/>
              </a:spcBef>
            </a:pP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75338" y="3321213"/>
            <a:ext cx="5507567" cy="5299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799">
              <a:spcBef>
                <a:spcPts val="133"/>
              </a:spcBef>
            </a:pPr>
            <a:r>
              <a:rPr sz="3333" b="1" dirty="0">
                <a:solidFill>
                  <a:srgbClr val="FFC000"/>
                </a:solidFill>
                <a:latin typeface="Courier New"/>
                <a:cs typeface="Courier New"/>
              </a:rPr>
              <a:t># </a:t>
            </a:r>
            <a:r>
              <a:rPr sz="3333" b="1" spc="-7" dirty="0">
                <a:solidFill>
                  <a:srgbClr val="FFC000"/>
                </a:solidFill>
                <a:latin typeface="Courier New"/>
                <a:cs typeface="Courier New"/>
              </a:rPr>
              <a:t>target instruction</a:t>
            </a:r>
            <a:r>
              <a:rPr sz="3333" b="1" spc="-727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3600" b="1" baseline="46296" dirty="0">
                <a:solidFill>
                  <a:srgbClr val="FFC000"/>
                </a:solidFill>
                <a:latin typeface="Calibri"/>
                <a:cs typeface="Calibri"/>
              </a:rPr>
              <a:t>4</a:t>
            </a:r>
            <a:endParaRPr sz="3600" baseline="46296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756987" y="941347"/>
            <a:ext cx="2242819" cy="73511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2333" spc="-13" dirty="0">
                <a:solidFill>
                  <a:srgbClr val="FFC000"/>
                </a:solidFill>
                <a:latin typeface="Calibri"/>
                <a:cs typeface="Calibri"/>
              </a:rPr>
              <a:t>Count </a:t>
            </a:r>
            <a:r>
              <a:rPr sz="2333" spc="-7" dirty="0">
                <a:solidFill>
                  <a:srgbClr val="FFC000"/>
                </a:solidFill>
                <a:latin typeface="Calibri"/>
                <a:cs typeface="Calibri"/>
              </a:rPr>
              <a:t>instructions  </a:t>
            </a:r>
            <a:r>
              <a:rPr sz="2333" spc="-13" dirty="0">
                <a:solidFill>
                  <a:srgbClr val="FFC000"/>
                </a:solidFill>
                <a:latin typeface="Calibri"/>
                <a:cs typeface="Calibri"/>
              </a:rPr>
              <a:t>from</a:t>
            </a:r>
            <a:r>
              <a:rPr sz="2333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333" spc="-13" dirty="0">
                <a:solidFill>
                  <a:srgbClr val="FFC000"/>
                </a:solidFill>
                <a:latin typeface="Calibri"/>
                <a:cs typeface="Calibri"/>
              </a:rPr>
              <a:t>branch</a:t>
            </a:r>
            <a:endParaRPr sz="2333">
              <a:latin typeface="Calibri"/>
              <a:cs typeface="Calibri"/>
            </a:endParaRPr>
          </a:p>
        </p:txBody>
      </p:sp>
      <p:sp>
        <p:nvSpPr>
          <p:cNvPr id="28" name="Date Placeholder 27">
            <a:extLst>
              <a:ext uri="{FF2B5EF4-FFF2-40B4-BE49-F238E27FC236}">
                <a16:creationId xmlns:a16="http://schemas.microsoft.com/office/drawing/2014/main" id="{DABFA030-7AB5-4922-A94C-0DACAAC8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D8F6-DB61-4467-8F76-DAAEDBAE5ABD}" type="datetime1">
              <a:rPr lang="en-US" smtClean="0"/>
              <a:t>4/20/2021</a:t>
            </a:fld>
            <a:endParaRPr lang="en-US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ACFBF386-EDCC-4A8C-959D-2B75FF19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938" y="155266"/>
            <a:ext cx="9636262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b="1" spc="20" dirty="0"/>
              <a:t>Branch </a:t>
            </a:r>
            <a:r>
              <a:rPr b="1" spc="7" dirty="0"/>
              <a:t>Example, </a:t>
            </a:r>
            <a:r>
              <a:rPr b="1" spc="-20" dirty="0"/>
              <a:t>Determine</a:t>
            </a:r>
            <a:r>
              <a:rPr b="1" spc="-433" dirty="0"/>
              <a:t> </a:t>
            </a:r>
            <a:r>
              <a:rPr b="1" spc="53" dirty="0"/>
              <a:t>Offset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35096" y="4978401"/>
            <a:ext cx="8681720" cy="546945"/>
            <a:chOff x="2576322" y="3733800"/>
            <a:chExt cx="6511290" cy="41020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6322" y="3733800"/>
              <a:ext cx="1213103" cy="4099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9708" y="3733800"/>
              <a:ext cx="987551" cy="4099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8304" y="3733800"/>
              <a:ext cx="986789" cy="4099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76138" y="3733800"/>
              <a:ext cx="1100327" cy="4099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7510" y="3733800"/>
              <a:ext cx="986789" cy="4099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05344" y="3733800"/>
              <a:ext cx="1382267" cy="40995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540488" y="5046947"/>
            <a:ext cx="1308947" cy="91984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13" dirty="0">
                <a:latin typeface="Courier New"/>
                <a:cs typeface="Courier New"/>
              </a:rPr>
              <a:t>1</a:t>
            </a:r>
            <a:r>
              <a:rPr sz="2400" b="1" spc="-7" dirty="0">
                <a:latin typeface="Courier New"/>
                <a:cs typeface="Courier New"/>
              </a:rPr>
              <a:t>1</a:t>
            </a:r>
            <a:r>
              <a:rPr sz="2400" b="1" spc="-13" dirty="0">
                <a:latin typeface="Courier New"/>
                <a:cs typeface="Courier New"/>
              </a:rPr>
              <a:t>00011</a:t>
            </a:r>
            <a:endParaRPr sz="2400">
              <a:latin typeface="Courier New"/>
              <a:cs typeface="Courier New"/>
            </a:endParaRPr>
          </a:p>
          <a:p>
            <a:pPr marL="92284">
              <a:spcBef>
                <a:spcPts val="1627"/>
              </a:spcBef>
            </a:pPr>
            <a:r>
              <a:rPr sz="2133" b="1" spc="-7" dirty="0">
                <a:latin typeface="Courier New"/>
                <a:cs typeface="Courier New"/>
              </a:rPr>
              <a:t>BRANCH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11262" y="5046947"/>
            <a:ext cx="641773" cy="91984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7" dirty="0">
                <a:latin typeface="Courier New"/>
                <a:cs typeface="Courier New"/>
              </a:rPr>
              <a:t>000</a:t>
            </a:r>
            <a:endParaRPr sz="2400">
              <a:latin typeface="Courier New"/>
              <a:cs typeface="Courier New"/>
            </a:endParaRPr>
          </a:p>
          <a:p>
            <a:pPr marL="136310">
              <a:spcBef>
                <a:spcPts val="1627"/>
              </a:spcBef>
            </a:pPr>
            <a:r>
              <a:rPr sz="2133" b="1" spc="-7" dirty="0">
                <a:latin typeface="Courier New"/>
                <a:cs typeface="Courier New"/>
              </a:rPr>
              <a:t>BEQ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9284" y="5046947"/>
            <a:ext cx="1308947" cy="91984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13" dirty="0">
                <a:latin typeface="Courier New"/>
                <a:cs typeface="Courier New"/>
              </a:rPr>
              <a:t>?</a:t>
            </a:r>
            <a:r>
              <a:rPr sz="2400" b="1" spc="-7" dirty="0">
                <a:latin typeface="Courier New"/>
                <a:cs typeface="Courier New"/>
              </a:rPr>
              <a:t>?</a:t>
            </a:r>
            <a:r>
              <a:rPr sz="2400" b="1" spc="-13" dirty="0">
                <a:latin typeface="Courier New"/>
                <a:cs typeface="Courier New"/>
              </a:rPr>
              <a:t>?????</a:t>
            </a:r>
            <a:endParaRPr sz="2400">
              <a:latin typeface="Courier New"/>
              <a:cs typeface="Courier New"/>
            </a:endParaRPr>
          </a:p>
          <a:p>
            <a:pPr marL="295479">
              <a:spcBef>
                <a:spcPts val="1627"/>
              </a:spcBef>
            </a:pPr>
            <a:r>
              <a:rPr sz="2133" b="1" spc="-7" dirty="0">
                <a:latin typeface="Courier New"/>
                <a:cs typeface="Courier New"/>
              </a:rPr>
              <a:t>imm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26259" y="5046947"/>
            <a:ext cx="1017693" cy="91984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88898">
              <a:spcBef>
                <a:spcPts val="133"/>
              </a:spcBef>
            </a:pPr>
            <a:r>
              <a:rPr sz="2400" b="1" spc="-13" dirty="0">
                <a:latin typeface="Courier New"/>
                <a:cs typeface="Courier New"/>
              </a:rPr>
              <a:t>0</a:t>
            </a:r>
            <a:r>
              <a:rPr sz="2400" b="1" spc="-7" dirty="0">
                <a:latin typeface="Courier New"/>
                <a:cs typeface="Courier New"/>
              </a:rPr>
              <a:t>1</a:t>
            </a:r>
            <a:r>
              <a:rPr sz="2400" b="1" spc="-13" dirty="0">
                <a:latin typeface="Courier New"/>
                <a:cs typeface="Courier New"/>
              </a:rPr>
              <a:t>010</a:t>
            </a:r>
            <a:endParaRPr sz="2400">
              <a:latin typeface="Courier New"/>
              <a:cs typeface="Courier New"/>
            </a:endParaRPr>
          </a:p>
          <a:p>
            <a:pPr marL="16933">
              <a:spcBef>
                <a:spcPts val="1627"/>
              </a:spcBef>
            </a:pPr>
            <a:r>
              <a:rPr sz="2133" b="1" spc="-7" dirty="0">
                <a:latin typeface="Courier New"/>
                <a:cs typeface="Courier New"/>
              </a:rPr>
              <a:t>rs2=10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76560" y="5046947"/>
            <a:ext cx="1073573" cy="91984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13" dirty="0">
                <a:latin typeface="Courier New"/>
                <a:cs typeface="Courier New"/>
              </a:rPr>
              <a:t>10011</a:t>
            </a:r>
            <a:endParaRPr sz="2400">
              <a:latin typeface="Courier New"/>
              <a:cs typeface="Courier New"/>
            </a:endParaRPr>
          </a:p>
          <a:p>
            <a:pPr marL="78738">
              <a:spcBef>
                <a:spcPts val="1627"/>
              </a:spcBef>
            </a:pPr>
            <a:r>
              <a:rPr sz="2133" b="1" spc="-7" dirty="0">
                <a:latin typeface="Courier New"/>
                <a:cs typeface="Courier New"/>
              </a:rPr>
              <a:t>rs1=19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86510" y="903013"/>
            <a:ext cx="256794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25016" indent="-408930">
              <a:spcBef>
                <a:spcPts val="133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3200" spc="-7" dirty="0">
                <a:latin typeface="Calibri"/>
                <a:cs typeface="Calibri"/>
              </a:rPr>
              <a:t>RISC-V</a:t>
            </a:r>
            <a:r>
              <a:rPr sz="3200" spc="-113" dirty="0">
                <a:latin typeface="Calibri"/>
                <a:cs typeface="Calibri"/>
              </a:rPr>
              <a:t> </a:t>
            </a:r>
            <a:r>
              <a:rPr sz="3200" spc="-7" dirty="0">
                <a:latin typeface="Calibri"/>
                <a:cs typeface="Calibri"/>
              </a:rPr>
              <a:t>Code: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86102" y="1474005"/>
            <a:ext cx="5646420" cy="5299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2836262" algn="l"/>
              </a:tabLst>
            </a:pPr>
            <a:r>
              <a:rPr sz="3333" b="1" spc="-7" dirty="0">
                <a:latin typeface="Courier New"/>
                <a:cs typeface="Courier New"/>
              </a:rPr>
              <a:t>Loop:</a:t>
            </a:r>
            <a:r>
              <a:rPr sz="3333" b="1" spc="213" dirty="0">
                <a:latin typeface="Courier New"/>
                <a:cs typeface="Courier New"/>
              </a:rPr>
              <a:t> </a:t>
            </a:r>
            <a:r>
              <a:rPr sz="3333" b="1" spc="-7" dirty="0">
                <a:solidFill>
                  <a:srgbClr val="FFC000"/>
                </a:solidFill>
                <a:latin typeface="Courier New"/>
                <a:cs typeface="Courier New"/>
              </a:rPr>
              <a:t>beq	x19,x10,End</a:t>
            </a:r>
            <a:endParaRPr sz="3333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10050" y="1943433"/>
            <a:ext cx="4095327" cy="5299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285208" algn="l"/>
              </a:tabLst>
            </a:pPr>
            <a:r>
              <a:rPr sz="3333" b="1" spc="-7" dirty="0">
                <a:latin typeface="Courier New"/>
                <a:cs typeface="Courier New"/>
              </a:rPr>
              <a:t>add	x18,x18,x10</a:t>
            </a:r>
            <a:endParaRPr sz="3333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10049" y="2400575"/>
            <a:ext cx="3843867" cy="5299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333" b="1" spc="-7" dirty="0">
                <a:latin typeface="Courier New"/>
                <a:cs typeface="Courier New"/>
              </a:rPr>
              <a:t>addi</a:t>
            </a:r>
            <a:r>
              <a:rPr sz="3333" b="1" spc="-93" dirty="0">
                <a:latin typeface="Courier New"/>
                <a:cs typeface="Courier New"/>
              </a:rPr>
              <a:t> </a:t>
            </a:r>
            <a:r>
              <a:rPr sz="3333" b="1" spc="-7" dirty="0">
                <a:latin typeface="Courier New"/>
                <a:cs typeface="Courier New"/>
              </a:rPr>
              <a:t>x19,x19,-1</a:t>
            </a:r>
            <a:endParaRPr sz="3333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10049" y="2857717"/>
            <a:ext cx="2319019" cy="5299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285208" algn="l"/>
              </a:tabLst>
            </a:pPr>
            <a:r>
              <a:rPr sz="3333" b="1" dirty="0">
                <a:latin typeface="Courier New"/>
                <a:cs typeface="Courier New"/>
              </a:rPr>
              <a:t>j	</a:t>
            </a:r>
            <a:r>
              <a:rPr sz="3333" b="1" spc="-7" dirty="0">
                <a:latin typeface="Courier New"/>
                <a:cs typeface="Courier New"/>
              </a:rPr>
              <a:t>Loop</a:t>
            </a:r>
            <a:endParaRPr sz="3333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86101" y="3321213"/>
            <a:ext cx="1049867" cy="5299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333" b="1" spc="-7" dirty="0">
                <a:solidFill>
                  <a:srgbClr val="FFC000"/>
                </a:solidFill>
                <a:latin typeface="Courier New"/>
                <a:cs typeface="Courier New"/>
              </a:rPr>
              <a:t>End:</a:t>
            </a:r>
            <a:endParaRPr sz="3333">
              <a:latin typeface="Courier New"/>
              <a:cs typeface="Courier New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940375" y="1720934"/>
            <a:ext cx="397933" cy="1728893"/>
            <a:chOff x="7455281" y="1290700"/>
            <a:chExt cx="298450" cy="1296670"/>
          </a:xfrm>
        </p:grpSpPr>
        <p:sp>
          <p:nvSpPr>
            <p:cNvPr id="22" name="object 22"/>
            <p:cNvSpPr/>
            <p:nvPr/>
          </p:nvSpPr>
          <p:spPr>
            <a:xfrm>
              <a:off x="7467981" y="1303400"/>
              <a:ext cx="273050" cy="1242060"/>
            </a:xfrm>
            <a:custGeom>
              <a:avLst/>
              <a:gdLst/>
              <a:ahLst/>
              <a:cxnLst/>
              <a:rect l="l" t="t" r="r" b="b"/>
              <a:pathLst>
                <a:path w="273050" h="1242060">
                  <a:moveTo>
                    <a:pt x="0" y="0"/>
                  </a:moveTo>
                  <a:lnTo>
                    <a:pt x="47571" y="34708"/>
                  </a:lnTo>
                  <a:lnTo>
                    <a:pt x="93285" y="69415"/>
                  </a:lnTo>
                  <a:lnTo>
                    <a:pt x="135281" y="104122"/>
                  </a:lnTo>
                  <a:lnTo>
                    <a:pt x="171701" y="138828"/>
                  </a:lnTo>
                  <a:lnTo>
                    <a:pt x="200684" y="173535"/>
                  </a:lnTo>
                  <a:lnTo>
                    <a:pt x="220372" y="208242"/>
                  </a:lnTo>
                  <a:lnTo>
                    <a:pt x="228904" y="242951"/>
                  </a:lnTo>
                  <a:lnTo>
                    <a:pt x="219751" y="278009"/>
                  </a:lnTo>
                  <a:lnTo>
                    <a:pt x="192390" y="313540"/>
                  </a:lnTo>
                  <a:lnTo>
                    <a:pt x="153969" y="349191"/>
                  </a:lnTo>
                  <a:lnTo>
                    <a:pt x="111640" y="384606"/>
                  </a:lnTo>
                  <a:lnTo>
                    <a:pt x="72552" y="419433"/>
                  </a:lnTo>
                  <a:lnTo>
                    <a:pt x="43856" y="453316"/>
                  </a:lnTo>
                  <a:lnTo>
                    <a:pt x="32702" y="485902"/>
                  </a:lnTo>
                  <a:lnTo>
                    <a:pt x="43570" y="516712"/>
                  </a:lnTo>
                  <a:lnTo>
                    <a:pt x="71599" y="545908"/>
                  </a:lnTo>
                  <a:lnTo>
                    <a:pt x="109924" y="574082"/>
                  </a:lnTo>
                  <a:lnTo>
                    <a:pt x="151682" y="601823"/>
                  </a:lnTo>
                  <a:lnTo>
                    <a:pt x="190007" y="629722"/>
                  </a:lnTo>
                  <a:lnTo>
                    <a:pt x="218036" y="658368"/>
                  </a:lnTo>
                  <a:lnTo>
                    <a:pt x="228904" y="688352"/>
                  </a:lnTo>
                  <a:lnTo>
                    <a:pt x="217655" y="719832"/>
                  </a:lnTo>
                  <a:lnTo>
                    <a:pt x="188736" y="752336"/>
                  </a:lnTo>
                  <a:lnTo>
                    <a:pt x="149394" y="785508"/>
                  </a:lnTo>
                  <a:lnTo>
                    <a:pt x="106875" y="818996"/>
                  </a:lnTo>
                  <a:lnTo>
                    <a:pt x="68422" y="852443"/>
                  </a:lnTo>
                  <a:lnTo>
                    <a:pt x="41283" y="885497"/>
                  </a:lnTo>
                  <a:lnTo>
                    <a:pt x="32702" y="917803"/>
                  </a:lnTo>
                  <a:lnTo>
                    <a:pt x="45166" y="945996"/>
                  </a:lnTo>
                  <a:lnTo>
                    <a:pt x="73491" y="974638"/>
                  </a:lnTo>
                  <a:lnTo>
                    <a:pt x="112248" y="1003332"/>
                  </a:lnTo>
                  <a:lnTo>
                    <a:pt x="156008" y="1031684"/>
                  </a:lnTo>
                  <a:lnTo>
                    <a:pt x="199342" y="1059298"/>
                  </a:lnTo>
                  <a:lnTo>
                    <a:pt x="236822" y="1085778"/>
                  </a:lnTo>
                  <a:lnTo>
                    <a:pt x="263019" y="1110728"/>
                  </a:lnTo>
                  <a:lnTo>
                    <a:pt x="272503" y="1133754"/>
                  </a:lnTo>
                  <a:lnTo>
                    <a:pt x="261183" y="1159132"/>
                  </a:lnTo>
                  <a:lnTo>
                    <a:pt x="232369" y="1182505"/>
                  </a:lnTo>
                  <a:lnTo>
                    <a:pt x="191310" y="1204013"/>
                  </a:lnTo>
                  <a:lnTo>
                    <a:pt x="143257" y="1223793"/>
                  </a:lnTo>
                  <a:lnTo>
                    <a:pt x="93459" y="1241983"/>
                  </a:lnTo>
                </a:path>
              </a:pathLst>
            </a:custGeom>
            <a:ln w="254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7489782" y="2468224"/>
              <a:ext cx="141605" cy="119380"/>
            </a:xfrm>
            <a:custGeom>
              <a:avLst/>
              <a:gdLst/>
              <a:ahLst/>
              <a:cxnLst/>
              <a:rect l="l" t="t" r="r" b="b"/>
              <a:pathLst>
                <a:path w="141604" h="119380">
                  <a:moveTo>
                    <a:pt x="96761" y="0"/>
                  </a:moveTo>
                  <a:lnTo>
                    <a:pt x="0" y="103911"/>
                  </a:lnTo>
                  <a:lnTo>
                    <a:pt x="141185" y="118973"/>
                  </a:lnTo>
                  <a:lnTo>
                    <a:pt x="71386" y="77254"/>
                  </a:lnTo>
                  <a:lnTo>
                    <a:pt x="9676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860071" y="1830461"/>
            <a:ext cx="188807" cy="131831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6933">
              <a:spcBef>
                <a:spcPts val="640"/>
              </a:spcBef>
            </a:pP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16933">
              <a:spcBef>
                <a:spcPts val="513"/>
              </a:spcBef>
            </a:pP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16933">
              <a:spcBef>
                <a:spcPts val="513"/>
              </a:spcBef>
            </a:pP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75338" y="3321213"/>
            <a:ext cx="5507567" cy="5299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799">
              <a:spcBef>
                <a:spcPts val="133"/>
              </a:spcBef>
            </a:pPr>
            <a:r>
              <a:rPr sz="3333" b="1" dirty="0">
                <a:solidFill>
                  <a:srgbClr val="FFC000"/>
                </a:solidFill>
                <a:latin typeface="Courier New"/>
                <a:cs typeface="Courier New"/>
              </a:rPr>
              <a:t># </a:t>
            </a:r>
            <a:r>
              <a:rPr sz="3333" b="1" spc="-7" dirty="0">
                <a:solidFill>
                  <a:srgbClr val="FFC000"/>
                </a:solidFill>
                <a:latin typeface="Courier New"/>
                <a:cs typeface="Courier New"/>
              </a:rPr>
              <a:t>target instruction</a:t>
            </a:r>
            <a:r>
              <a:rPr sz="3333" b="1" spc="-727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3600" b="1" baseline="46296" dirty="0">
                <a:solidFill>
                  <a:srgbClr val="FFC000"/>
                </a:solidFill>
                <a:latin typeface="Calibri"/>
                <a:cs typeface="Calibri"/>
              </a:rPr>
              <a:t>4</a:t>
            </a:r>
            <a:endParaRPr sz="3600" baseline="46296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756987" y="941347"/>
            <a:ext cx="2070100" cy="73511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333" spc="-20" dirty="0">
                <a:solidFill>
                  <a:srgbClr val="FFC000"/>
                </a:solidFill>
                <a:latin typeface="Calibri"/>
                <a:cs typeface="Calibri"/>
              </a:rPr>
              <a:t>Offset </a:t>
            </a:r>
            <a:r>
              <a:rPr sz="2333" dirty="0">
                <a:solidFill>
                  <a:srgbClr val="FFC000"/>
                </a:solidFill>
                <a:latin typeface="Calibri"/>
                <a:cs typeface="Calibri"/>
              </a:rPr>
              <a:t>= </a:t>
            </a:r>
            <a:r>
              <a:rPr sz="2333" spc="-7" dirty="0">
                <a:solidFill>
                  <a:srgbClr val="FFC000"/>
                </a:solidFill>
                <a:latin typeface="Calibri"/>
                <a:cs typeface="Calibri"/>
              </a:rPr>
              <a:t>16</a:t>
            </a:r>
            <a:r>
              <a:rPr sz="2333" spc="7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333" spc="-13" dirty="0">
                <a:solidFill>
                  <a:srgbClr val="FFC000"/>
                </a:solidFill>
                <a:latin typeface="Calibri"/>
                <a:cs typeface="Calibri"/>
              </a:rPr>
              <a:t>bytes</a:t>
            </a:r>
            <a:endParaRPr sz="2333">
              <a:latin typeface="Calibri"/>
              <a:cs typeface="Calibri"/>
            </a:endParaRPr>
          </a:p>
          <a:p>
            <a:pPr marL="16933"/>
            <a:r>
              <a:rPr sz="2333" dirty="0">
                <a:solidFill>
                  <a:srgbClr val="FFC000"/>
                </a:solidFill>
                <a:latin typeface="Calibri"/>
                <a:cs typeface="Calibri"/>
              </a:rPr>
              <a:t>= 8 x 2</a:t>
            </a:r>
            <a:endParaRPr sz="2333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79645" y="4295100"/>
            <a:ext cx="947420" cy="1676463"/>
          </a:xfrm>
          <a:prstGeom prst="rect">
            <a:avLst/>
          </a:prstGeom>
        </p:spPr>
        <p:txBody>
          <a:bodyPr vert="horz" wrap="square" lIns="0" tIns="209973" rIns="0" bIns="0" rtlCol="0">
            <a:spAutoFit/>
          </a:bodyPr>
          <a:lstStyle/>
          <a:p>
            <a:pPr marL="16933">
              <a:spcBef>
                <a:spcPts val="1653"/>
              </a:spcBef>
            </a:pPr>
            <a:r>
              <a:rPr sz="2400" b="1" spc="-13" dirty="0">
                <a:latin typeface="Courier New"/>
                <a:cs typeface="Courier New"/>
              </a:rPr>
              <a:t>0</a:t>
            </a:r>
            <a:r>
              <a:rPr sz="2400" b="1" spc="-7" dirty="0">
                <a:latin typeface="Courier New"/>
                <a:cs typeface="Courier New"/>
              </a:rPr>
              <a:t>1</a:t>
            </a:r>
            <a:r>
              <a:rPr sz="2400" b="1" spc="-13" dirty="0">
                <a:latin typeface="Courier New"/>
                <a:cs typeface="Courier New"/>
              </a:rPr>
              <a:t>000</a:t>
            </a:r>
            <a:endParaRPr sz="2400">
              <a:latin typeface="Courier New"/>
              <a:cs typeface="Courier New"/>
            </a:endParaRPr>
          </a:p>
          <a:p>
            <a:pPr marL="18626">
              <a:spcBef>
                <a:spcPts val="1520"/>
              </a:spcBef>
            </a:pPr>
            <a:r>
              <a:rPr sz="2400" b="1" spc="-13" dirty="0">
                <a:latin typeface="Courier New"/>
                <a:cs typeface="Courier New"/>
              </a:rPr>
              <a:t>?</a:t>
            </a:r>
            <a:r>
              <a:rPr sz="2400" b="1" spc="-7" dirty="0">
                <a:latin typeface="Courier New"/>
                <a:cs typeface="Courier New"/>
              </a:rPr>
              <a:t>?</a:t>
            </a:r>
            <a:r>
              <a:rPr sz="2400" b="1" spc="-13" dirty="0">
                <a:latin typeface="Courier New"/>
                <a:cs typeface="Courier New"/>
              </a:rPr>
              <a:t>???</a:t>
            </a:r>
            <a:endParaRPr sz="2400">
              <a:latin typeface="Courier New"/>
              <a:cs typeface="Courier New"/>
            </a:endParaRPr>
          </a:p>
          <a:p>
            <a:pPr marL="134617">
              <a:spcBef>
                <a:spcPts val="1627"/>
              </a:spcBef>
            </a:pPr>
            <a:r>
              <a:rPr sz="2133" b="1" spc="-7" dirty="0">
                <a:latin typeface="Courier New"/>
                <a:cs typeface="Courier New"/>
              </a:rPr>
              <a:t>imm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28" name="Date Placeholder 27">
            <a:extLst>
              <a:ext uri="{FF2B5EF4-FFF2-40B4-BE49-F238E27FC236}">
                <a16:creationId xmlns:a16="http://schemas.microsoft.com/office/drawing/2014/main" id="{18B29D8D-A7C1-48A4-9E7F-7E22B001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477B-42C2-46ED-A78B-207054CA5DF2}" type="datetime1">
              <a:rPr lang="en-US" smtClean="0"/>
              <a:t>4/20/2021</a:t>
            </a:fld>
            <a:endParaRPr lang="en-US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2CDD407F-B1C4-4ACA-8526-E5681E02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452" y="1042602"/>
            <a:ext cx="10048514" cy="522378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3286" indent="-457200">
              <a:spcBef>
                <a:spcPts val="133"/>
              </a:spcBef>
              <a:buClr>
                <a:srgbClr val="E3DDD2"/>
              </a:buClr>
              <a:buSzPct val="93750"/>
              <a:buFont typeface="Arial" panose="020B0604020202020204" pitchFamily="34" charset="0"/>
              <a:buChar char="•"/>
              <a:tabLst>
                <a:tab pos="425016" algn="l"/>
                <a:tab pos="425863" algn="l"/>
              </a:tabLst>
            </a:pPr>
            <a:r>
              <a:rPr sz="3200" spc="-7" dirty="0">
                <a:latin typeface="Calibri"/>
                <a:cs typeface="Calibri"/>
              </a:rPr>
              <a:t>Shift </a:t>
            </a:r>
            <a:r>
              <a:rPr sz="3200" spc="-13" dirty="0">
                <a:latin typeface="Calibri"/>
                <a:cs typeface="Calibri"/>
              </a:rPr>
              <a:t>Left </a:t>
            </a:r>
            <a:r>
              <a:rPr sz="3200" spc="-7" dirty="0">
                <a:latin typeface="Calibri"/>
                <a:cs typeface="Calibri"/>
              </a:rPr>
              <a:t>Logical (</a:t>
            </a:r>
            <a:r>
              <a:rPr sz="3200" b="1" spc="-7" dirty="0">
                <a:latin typeface="Courier New"/>
                <a:cs typeface="Courier New"/>
              </a:rPr>
              <a:t>sll</a:t>
            </a:r>
            <a:r>
              <a:rPr sz="3200" spc="-7" dirty="0">
                <a:latin typeface="Calibri"/>
                <a:cs typeface="Calibri"/>
              </a:rPr>
              <a:t>) and </a:t>
            </a:r>
            <a:r>
              <a:rPr sz="3200" spc="-13" dirty="0">
                <a:latin typeface="Calibri"/>
                <a:cs typeface="Calibri"/>
              </a:rPr>
              <a:t>immediate</a:t>
            </a:r>
            <a:r>
              <a:rPr sz="3200" spc="-73" dirty="0">
                <a:latin typeface="Calibri"/>
                <a:cs typeface="Calibri"/>
              </a:rPr>
              <a:t> </a:t>
            </a:r>
            <a:r>
              <a:rPr sz="3200" spc="-7" dirty="0">
                <a:latin typeface="Calibri"/>
                <a:cs typeface="Calibri"/>
              </a:rPr>
              <a:t>(</a:t>
            </a:r>
            <a:r>
              <a:rPr sz="3200" b="1" spc="-7" dirty="0" err="1">
                <a:latin typeface="Courier New"/>
                <a:cs typeface="Courier New"/>
              </a:rPr>
              <a:t>slli</a:t>
            </a:r>
            <a:r>
              <a:rPr sz="3200" spc="-7" dirty="0">
                <a:latin typeface="Calibri"/>
                <a:cs typeface="Calibri"/>
              </a:rPr>
              <a:t>):</a:t>
            </a:r>
            <a:endParaRPr lang="en-US" sz="3200" dirty="0">
              <a:latin typeface="Calibri"/>
              <a:cs typeface="Calibri"/>
            </a:endParaRPr>
          </a:p>
          <a:p>
            <a:pPr marL="473286" lvl="1">
              <a:spcBef>
                <a:spcPts val="133"/>
              </a:spcBef>
              <a:buClr>
                <a:srgbClr val="E3DDD2"/>
              </a:buClr>
              <a:buSzPct val="93750"/>
              <a:tabLst>
                <a:tab pos="425016" algn="l"/>
                <a:tab pos="425863" algn="l"/>
              </a:tabLst>
            </a:pPr>
            <a:r>
              <a:rPr lang="en-US" sz="3200" b="1" spc="-7" dirty="0">
                <a:latin typeface="Courier New"/>
                <a:cs typeface="Courier New"/>
              </a:rPr>
              <a:t>	</a:t>
            </a:r>
            <a:r>
              <a:rPr sz="3200" b="1" spc="-7" dirty="0" err="1">
                <a:latin typeface="Courier New"/>
                <a:cs typeface="Courier New"/>
              </a:rPr>
              <a:t>slli</a:t>
            </a:r>
            <a:r>
              <a:rPr sz="3200" b="1" spc="-7" dirty="0">
                <a:latin typeface="Courier New"/>
                <a:cs typeface="Courier New"/>
              </a:rPr>
              <a:t> x11,x12,2</a:t>
            </a:r>
            <a:r>
              <a:rPr sz="3200" b="1" spc="-60" dirty="0">
                <a:latin typeface="Courier New"/>
                <a:cs typeface="Courier New"/>
              </a:rPr>
              <a:t> </a:t>
            </a:r>
            <a:r>
              <a:rPr sz="3200" b="1" spc="-13" dirty="0">
                <a:latin typeface="Courier New"/>
                <a:cs typeface="Courier New"/>
              </a:rPr>
              <a:t>#x11=x12&lt;&lt;2</a:t>
            </a:r>
            <a:endParaRPr sz="3200" dirty="0">
              <a:latin typeface="Courier New"/>
              <a:cs typeface="Courier New"/>
            </a:endParaRPr>
          </a:p>
          <a:p>
            <a:pPr marL="933015" marR="6773" lvl="1" indent="-457200">
              <a:spcBef>
                <a:spcPts val="793"/>
              </a:spcBef>
              <a:buSzPct val="90000"/>
              <a:buFont typeface="Arial" panose="020B0604020202020204" pitchFamily="34" charset="0"/>
              <a:buChar char="•"/>
              <a:tabLst>
                <a:tab pos="816166" algn="l"/>
                <a:tab pos="817013" algn="l"/>
              </a:tabLst>
            </a:pPr>
            <a:r>
              <a:rPr sz="2667" spc="-20" dirty="0">
                <a:latin typeface="Calibri"/>
                <a:cs typeface="Calibri"/>
              </a:rPr>
              <a:t>Store </a:t>
            </a:r>
            <a:r>
              <a:rPr sz="2667" spc="-7" dirty="0">
                <a:latin typeface="Calibri"/>
                <a:cs typeface="Calibri"/>
              </a:rPr>
              <a:t>in </a:t>
            </a:r>
            <a:r>
              <a:rPr sz="2667" b="1" spc="-7" dirty="0">
                <a:latin typeface="Calibri"/>
                <a:cs typeface="Calibri"/>
              </a:rPr>
              <a:t>x11 </a:t>
            </a:r>
            <a:r>
              <a:rPr sz="2667" spc="-7" dirty="0">
                <a:latin typeface="Calibri"/>
                <a:cs typeface="Calibri"/>
              </a:rPr>
              <a:t>the </a:t>
            </a:r>
            <a:r>
              <a:rPr sz="2667" spc="-13" dirty="0">
                <a:latin typeface="Calibri"/>
                <a:cs typeface="Calibri"/>
              </a:rPr>
              <a:t>value from </a:t>
            </a:r>
            <a:r>
              <a:rPr sz="2667" b="1" spc="-7" dirty="0">
                <a:latin typeface="Calibri"/>
                <a:cs typeface="Calibri"/>
              </a:rPr>
              <a:t>x12 </a:t>
            </a:r>
            <a:r>
              <a:rPr sz="2667" spc="-13" dirty="0">
                <a:latin typeface="Calibri"/>
                <a:cs typeface="Calibri"/>
              </a:rPr>
              <a:t>shifted by </a:t>
            </a:r>
            <a:r>
              <a:rPr sz="2667" spc="-7" dirty="0">
                <a:latin typeface="Calibri"/>
                <a:cs typeface="Calibri"/>
              </a:rPr>
              <a:t>2 bits </a:t>
            </a:r>
            <a:r>
              <a:rPr sz="2667" spc="-20" dirty="0">
                <a:latin typeface="Calibri"/>
                <a:cs typeface="Calibri"/>
              </a:rPr>
              <a:t>to </a:t>
            </a:r>
            <a:r>
              <a:rPr sz="2667" spc="-7" dirty="0">
                <a:latin typeface="Calibri"/>
                <a:cs typeface="Calibri"/>
              </a:rPr>
              <a:t>the  </a:t>
            </a:r>
            <a:r>
              <a:rPr sz="2667" spc="-13" dirty="0">
                <a:latin typeface="Calibri"/>
                <a:cs typeface="Calibri"/>
              </a:rPr>
              <a:t>left </a:t>
            </a:r>
            <a:r>
              <a:rPr sz="2667" spc="-7" dirty="0">
                <a:latin typeface="Calibri"/>
                <a:cs typeface="Calibri"/>
              </a:rPr>
              <a:t>(they </a:t>
            </a:r>
            <a:r>
              <a:rPr sz="2667" spc="-20" dirty="0">
                <a:latin typeface="Calibri"/>
                <a:cs typeface="Calibri"/>
              </a:rPr>
              <a:t>fall </a:t>
            </a:r>
            <a:r>
              <a:rPr sz="2667" spc="-13" dirty="0">
                <a:latin typeface="Calibri"/>
                <a:cs typeface="Calibri"/>
              </a:rPr>
              <a:t>off </a:t>
            </a:r>
            <a:r>
              <a:rPr sz="2667" spc="-7" dirty="0">
                <a:latin typeface="Calibri"/>
                <a:cs typeface="Calibri"/>
              </a:rPr>
              <a:t>end), inserting </a:t>
            </a:r>
            <a:r>
              <a:rPr sz="2667" spc="-60" dirty="0">
                <a:latin typeface="Calibri"/>
                <a:cs typeface="Calibri"/>
              </a:rPr>
              <a:t>0’s </a:t>
            </a:r>
            <a:r>
              <a:rPr sz="2667" spc="-7" dirty="0">
                <a:latin typeface="Calibri"/>
                <a:cs typeface="Calibri"/>
              </a:rPr>
              <a:t>on </a:t>
            </a:r>
            <a:r>
              <a:rPr sz="2667" spc="-13" dirty="0">
                <a:latin typeface="Calibri"/>
                <a:cs typeface="Calibri"/>
              </a:rPr>
              <a:t>right; </a:t>
            </a:r>
            <a:r>
              <a:rPr sz="2667" spc="-7" dirty="0">
                <a:latin typeface="Calibri"/>
                <a:cs typeface="Calibri"/>
              </a:rPr>
              <a:t>&lt;&lt; in</a:t>
            </a:r>
            <a:r>
              <a:rPr sz="2667" spc="24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C.</a:t>
            </a:r>
            <a:endParaRPr lang="en-US" sz="2667" spc="-7" dirty="0">
              <a:latin typeface="Calibri"/>
              <a:cs typeface="Calibri"/>
            </a:endParaRPr>
          </a:p>
          <a:p>
            <a:pPr marL="933015" marR="6773" lvl="1" indent="-457200">
              <a:spcBef>
                <a:spcPts val="793"/>
              </a:spcBef>
              <a:buSzPct val="90000"/>
              <a:buFont typeface="Arial" panose="020B0604020202020204" pitchFamily="34" charset="0"/>
              <a:buChar char="•"/>
              <a:tabLst>
                <a:tab pos="816166" algn="l"/>
                <a:tab pos="817013" algn="l"/>
              </a:tabLst>
            </a:pPr>
            <a:r>
              <a:rPr lang="en-US" sz="2667" spc="-13" dirty="0">
                <a:latin typeface="Calibri"/>
                <a:cs typeface="Calibri"/>
              </a:rPr>
              <a:t>B</a:t>
            </a:r>
            <a:r>
              <a:rPr lang="en-US" sz="2667" spc="-33" dirty="0">
                <a:latin typeface="Calibri"/>
                <a:cs typeface="Calibri"/>
              </a:rPr>
              <a:t>e</a:t>
            </a:r>
            <a:r>
              <a:rPr lang="en-US" sz="2667" spc="-60" dirty="0">
                <a:latin typeface="Calibri"/>
                <a:cs typeface="Calibri"/>
              </a:rPr>
              <a:t>f</a:t>
            </a:r>
            <a:r>
              <a:rPr lang="en-US" sz="2667" spc="-7" dirty="0">
                <a:latin typeface="Calibri"/>
                <a:cs typeface="Calibri"/>
              </a:rPr>
              <a:t>o</a:t>
            </a:r>
            <a:r>
              <a:rPr lang="en-US" sz="2667" spc="-47" dirty="0">
                <a:latin typeface="Calibri"/>
                <a:cs typeface="Calibri"/>
              </a:rPr>
              <a:t>r</a:t>
            </a:r>
            <a:r>
              <a:rPr lang="en-US" sz="2667" spc="-7" dirty="0">
                <a:latin typeface="Calibri"/>
                <a:cs typeface="Calibri"/>
              </a:rPr>
              <a:t>e: </a:t>
            </a:r>
            <a:r>
              <a:rPr lang="en-US" sz="2800" b="1" spc="-7" dirty="0">
                <a:latin typeface="Courier New"/>
                <a:cs typeface="Courier New"/>
              </a:rPr>
              <a:t>0000</a:t>
            </a:r>
            <a:r>
              <a:rPr lang="en-US" sz="2800" b="1" spc="-133" dirty="0">
                <a:latin typeface="Courier New"/>
                <a:cs typeface="Courier New"/>
              </a:rPr>
              <a:t> </a:t>
            </a:r>
            <a:r>
              <a:rPr lang="en-US" sz="2800" b="1" spc="-7" dirty="0">
                <a:latin typeface="Courier New"/>
                <a:cs typeface="Courier New"/>
              </a:rPr>
              <a:t>0002</a:t>
            </a:r>
            <a:r>
              <a:rPr lang="en-US" sz="2800" b="1" spc="-9" baseline="-20833" dirty="0">
                <a:latin typeface="Courier New"/>
                <a:cs typeface="Courier New"/>
              </a:rPr>
              <a:t>hex </a:t>
            </a:r>
            <a:endParaRPr lang="en-US" sz="2800" b="1" spc="-9" dirty="0">
              <a:latin typeface="Courier New"/>
              <a:cs typeface="Courier New"/>
            </a:endParaRPr>
          </a:p>
          <a:p>
            <a:pPr marL="475815" marR="6773" lvl="1">
              <a:spcBef>
                <a:spcPts val="793"/>
              </a:spcBef>
              <a:buSzPct val="90000"/>
              <a:tabLst>
                <a:tab pos="816166" algn="l"/>
                <a:tab pos="817013" algn="l"/>
              </a:tabLst>
            </a:pPr>
            <a:r>
              <a:rPr lang="en-US" sz="2800" b="1" spc="-7" dirty="0">
                <a:latin typeface="Courier New"/>
                <a:cs typeface="Courier New"/>
              </a:rPr>
              <a:t>	0000 0000 0000 0000 0000 0000 0000</a:t>
            </a:r>
            <a:r>
              <a:rPr lang="en-US" sz="2800" b="1" spc="-287" dirty="0">
                <a:latin typeface="Courier New"/>
                <a:cs typeface="Courier New"/>
              </a:rPr>
              <a:t> </a:t>
            </a:r>
            <a:r>
              <a:rPr lang="en-US" sz="2800" b="1" spc="-7" dirty="0">
                <a:latin typeface="Courier New"/>
                <a:cs typeface="Courier New"/>
              </a:rPr>
              <a:t>0010</a:t>
            </a:r>
            <a:r>
              <a:rPr lang="en-US" sz="2800" b="1" spc="-9" baseline="-20833" dirty="0">
                <a:latin typeface="Courier New"/>
                <a:cs typeface="Courier New"/>
              </a:rPr>
              <a:t>two</a:t>
            </a:r>
            <a:endParaRPr lang="en-US" sz="2800" baseline="-20833" dirty="0">
              <a:latin typeface="Courier New"/>
              <a:cs typeface="Courier New"/>
            </a:endParaRPr>
          </a:p>
          <a:p>
            <a:pPr marL="933015" marR="6773" lvl="1" indent="-457200">
              <a:spcBef>
                <a:spcPts val="793"/>
              </a:spcBef>
              <a:buSzPct val="90000"/>
              <a:buFont typeface="Arial" panose="020B0604020202020204" pitchFamily="34" charset="0"/>
              <a:buChar char="•"/>
              <a:tabLst>
                <a:tab pos="816166" algn="l"/>
                <a:tab pos="817013" algn="l"/>
              </a:tabLst>
            </a:pPr>
            <a:r>
              <a:rPr lang="en-US" sz="2800" spc="-13" dirty="0">
                <a:latin typeface="Calibri"/>
                <a:cs typeface="Calibri"/>
              </a:rPr>
              <a:t>After: </a:t>
            </a:r>
            <a:r>
              <a:rPr lang="en-US" sz="2800" b="1" spc="-7" dirty="0">
                <a:latin typeface="Courier New"/>
                <a:cs typeface="Courier New"/>
              </a:rPr>
              <a:t>0000</a:t>
            </a:r>
            <a:r>
              <a:rPr lang="en-US" sz="2800" b="1" spc="-133" dirty="0">
                <a:latin typeface="Courier New"/>
                <a:cs typeface="Courier New"/>
              </a:rPr>
              <a:t> </a:t>
            </a:r>
            <a:r>
              <a:rPr lang="en-US" sz="2800" b="1" spc="-7" dirty="0">
                <a:latin typeface="Courier New"/>
                <a:cs typeface="Courier New"/>
              </a:rPr>
              <a:t>000</a:t>
            </a:r>
            <a:r>
              <a:rPr lang="en-US" sz="2800" b="1" u="sng" spc="-7" dirty="0">
                <a:uFill>
                  <a:solidFill>
                    <a:srgbClr val="FFC000"/>
                  </a:solidFill>
                </a:uFill>
                <a:latin typeface="Courier New"/>
                <a:cs typeface="Courier New"/>
              </a:rPr>
              <a:t>8</a:t>
            </a:r>
            <a:r>
              <a:rPr lang="en-US" sz="2800" b="1" spc="-9" baseline="-20833" dirty="0">
                <a:latin typeface="Courier New"/>
                <a:cs typeface="Courier New"/>
              </a:rPr>
              <a:t>hex </a:t>
            </a:r>
            <a:endParaRPr lang="en-US" sz="2800" b="1" spc="-9" dirty="0">
              <a:latin typeface="Courier New"/>
              <a:cs typeface="Courier New"/>
            </a:endParaRPr>
          </a:p>
          <a:p>
            <a:pPr marL="475815" marR="6773" lvl="1">
              <a:spcBef>
                <a:spcPts val="793"/>
              </a:spcBef>
              <a:buSzPct val="90000"/>
              <a:tabLst>
                <a:tab pos="816166" algn="l"/>
                <a:tab pos="817013" algn="l"/>
              </a:tabLst>
            </a:pPr>
            <a:r>
              <a:rPr lang="en-US" sz="2800" b="1" spc="-7" dirty="0">
                <a:latin typeface="Courier New"/>
                <a:cs typeface="Courier New"/>
              </a:rPr>
              <a:t>	0000 0000 0000 0000 0000 0000 0000</a:t>
            </a:r>
            <a:r>
              <a:rPr lang="en-US" sz="2800" b="1" spc="-280" dirty="0">
                <a:latin typeface="Courier New"/>
                <a:cs typeface="Courier New"/>
              </a:rPr>
              <a:t> </a:t>
            </a:r>
            <a:r>
              <a:rPr lang="en-US" sz="2800" b="1" spc="-7" dirty="0">
                <a:latin typeface="Courier New"/>
                <a:cs typeface="Courier New"/>
              </a:rPr>
              <a:t>10</a:t>
            </a:r>
            <a:r>
              <a:rPr lang="en-US" sz="2800" b="1" u="sng" spc="-7" dirty="0">
                <a:uFill>
                  <a:solidFill>
                    <a:srgbClr val="FFC000"/>
                  </a:solidFill>
                </a:uFill>
                <a:latin typeface="Courier New"/>
                <a:cs typeface="Courier New"/>
              </a:rPr>
              <a:t>00</a:t>
            </a:r>
            <a:r>
              <a:rPr lang="en-US" sz="2800" b="1" spc="-9" baseline="-20833" dirty="0">
                <a:latin typeface="Courier New"/>
                <a:cs typeface="Courier New"/>
              </a:rPr>
              <a:t>two</a:t>
            </a:r>
            <a:endParaRPr lang="en-US" sz="2800" baseline="-20833" dirty="0">
              <a:latin typeface="Courier New"/>
              <a:cs typeface="Courier New"/>
            </a:endParaRPr>
          </a:p>
          <a:p>
            <a:pPr marL="949102" indent="-457200">
              <a:spcBef>
                <a:spcPts val="753"/>
              </a:spcBef>
              <a:buSzPct val="90000"/>
              <a:buFont typeface="Arial" panose="020B0604020202020204" pitchFamily="34" charset="0"/>
              <a:buChar char="•"/>
              <a:tabLst>
                <a:tab pos="833099" algn="l"/>
                <a:tab pos="833946" algn="l"/>
              </a:tabLst>
            </a:pPr>
            <a:r>
              <a:rPr lang="en-US" sz="2800" spc="-13" dirty="0">
                <a:latin typeface="Calibri"/>
                <a:cs typeface="Calibri"/>
              </a:rPr>
              <a:t>What </a:t>
            </a:r>
            <a:r>
              <a:rPr lang="en-US" sz="2800" spc="-7" dirty="0">
                <a:latin typeface="Calibri"/>
                <a:cs typeface="Calibri"/>
              </a:rPr>
              <a:t>arithmetic </a:t>
            </a:r>
            <a:r>
              <a:rPr lang="en-US" sz="2800" spc="-27" dirty="0">
                <a:latin typeface="Calibri"/>
                <a:cs typeface="Calibri"/>
              </a:rPr>
              <a:t>effect </a:t>
            </a:r>
            <a:r>
              <a:rPr lang="en-US" sz="2800" spc="-7" dirty="0">
                <a:latin typeface="Calibri"/>
                <a:cs typeface="Calibri"/>
              </a:rPr>
              <a:t>does shift </a:t>
            </a:r>
            <a:r>
              <a:rPr lang="en-US" sz="2800" spc="-13" dirty="0">
                <a:latin typeface="Calibri"/>
                <a:cs typeface="Calibri"/>
              </a:rPr>
              <a:t>left</a:t>
            </a:r>
            <a:r>
              <a:rPr lang="en-US" sz="2800" spc="152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have?</a:t>
            </a:r>
            <a:endParaRPr lang="en-US" sz="2800" dirty="0">
              <a:latin typeface="Calibri"/>
              <a:cs typeface="Calibri"/>
            </a:endParaRPr>
          </a:p>
          <a:p>
            <a:pPr marL="473286" indent="-457200">
              <a:spcBef>
                <a:spcPts val="133"/>
              </a:spcBef>
              <a:buClr>
                <a:srgbClr val="E3DDD2"/>
              </a:buClr>
              <a:buSzPct val="93750"/>
              <a:buFont typeface="Arial" panose="020B0604020202020204" pitchFamily="34" charset="0"/>
              <a:buChar char="•"/>
              <a:tabLst>
                <a:tab pos="425016" algn="l"/>
                <a:tab pos="425863" algn="l"/>
              </a:tabLst>
            </a:pPr>
            <a:r>
              <a:rPr lang="en-US" sz="3200" spc="-7" dirty="0">
                <a:latin typeface="Calibri"/>
                <a:cs typeface="Calibri"/>
              </a:rPr>
              <a:t>Shift Right: </a:t>
            </a:r>
            <a:r>
              <a:rPr lang="en-US" sz="3200" b="1" spc="-7" dirty="0" err="1">
                <a:latin typeface="Courier New"/>
                <a:cs typeface="Courier New"/>
              </a:rPr>
              <a:t>srl</a:t>
            </a:r>
            <a:r>
              <a:rPr lang="en-US" sz="3200" b="1" spc="-7" dirty="0">
                <a:latin typeface="Courier New"/>
                <a:cs typeface="Courier New"/>
              </a:rPr>
              <a:t> </a:t>
            </a:r>
            <a:r>
              <a:rPr lang="en-US" sz="3200" spc="-7" dirty="0">
                <a:latin typeface="Calibri"/>
                <a:cs typeface="Calibri"/>
              </a:rPr>
              <a:t>is opposite </a:t>
            </a:r>
            <a:r>
              <a:rPr lang="en-US" sz="3200" b="1" spc="-7" dirty="0">
                <a:latin typeface="Courier New"/>
                <a:cs typeface="Courier New"/>
              </a:rPr>
              <a:t>shift; &gt;&gt;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74830" y="120454"/>
            <a:ext cx="3405293" cy="67289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4267" b="1" spc="13" dirty="0"/>
              <a:t>Logical</a:t>
            </a:r>
            <a:r>
              <a:rPr sz="4267" b="1" spc="-152" dirty="0"/>
              <a:t> </a:t>
            </a:r>
            <a:r>
              <a:rPr sz="4267" b="1" spc="60" dirty="0"/>
              <a:t>Shifting</a:t>
            </a:r>
            <a:endParaRPr sz="4267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77862-6A1E-4C79-A8D9-9F971C69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4680-3632-46E7-968C-CF1EE7A4CDA4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7166A-2333-4795-8FE8-7486EFF9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698" y="223460"/>
            <a:ext cx="8519909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b="1" spc="-67" dirty="0"/>
              <a:t>RISC-V </a:t>
            </a:r>
            <a:r>
              <a:rPr b="1" spc="7" dirty="0"/>
              <a:t>Immediate</a:t>
            </a:r>
            <a:r>
              <a:rPr b="1" spc="-240" dirty="0"/>
              <a:t> </a:t>
            </a:r>
            <a:r>
              <a:rPr b="1" spc="-20" dirty="0"/>
              <a:t>Encoding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2731" y="5786459"/>
            <a:ext cx="4529667" cy="73511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2333" spc="33" dirty="0">
                <a:latin typeface="Arial Narrow"/>
                <a:cs typeface="Arial Narrow"/>
              </a:rPr>
              <a:t>Only </a:t>
            </a:r>
            <a:r>
              <a:rPr sz="2333" spc="67" dirty="0">
                <a:latin typeface="Arial Narrow"/>
                <a:cs typeface="Arial Narrow"/>
              </a:rPr>
              <a:t>bit </a:t>
            </a:r>
            <a:r>
              <a:rPr sz="2333" spc="27" dirty="0">
                <a:latin typeface="Arial Narrow"/>
                <a:cs typeface="Arial Narrow"/>
              </a:rPr>
              <a:t>7 </a:t>
            </a:r>
            <a:r>
              <a:rPr sz="2333" spc="67" dirty="0">
                <a:latin typeface="Arial Narrow"/>
                <a:cs typeface="Arial Narrow"/>
              </a:rPr>
              <a:t>of </a:t>
            </a:r>
            <a:r>
              <a:rPr sz="2333" spc="60" dirty="0">
                <a:latin typeface="Arial Narrow"/>
                <a:cs typeface="Arial Narrow"/>
              </a:rPr>
              <a:t>instruction </a:t>
            </a:r>
            <a:r>
              <a:rPr sz="2333" spc="87" dirty="0">
                <a:latin typeface="Arial Narrow"/>
                <a:cs typeface="Arial Narrow"/>
              </a:rPr>
              <a:t>changes </a:t>
            </a:r>
            <a:r>
              <a:rPr sz="2333" spc="53" dirty="0">
                <a:latin typeface="Arial Narrow"/>
                <a:cs typeface="Arial Narrow"/>
              </a:rPr>
              <a:t>role</a:t>
            </a:r>
            <a:r>
              <a:rPr sz="2333" spc="-267" dirty="0">
                <a:latin typeface="Arial Narrow"/>
                <a:cs typeface="Arial Narrow"/>
              </a:rPr>
              <a:t> </a:t>
            </a:r>
            <a:r>
              <a:rPr sz="2333" spc="67" dirty="0">
                <a:latin typeface="Arial Narrow"/>
                <a:cs typeface="Arial Narrow"/>
              </a:rPr>
              <a:t>in  </a:t>
            </a:r>
            <a:r>
              <a:rPr sz="2333" spc="107" dirty="0">
                <a:latin typeface="Arial Narrow"/>
                <a:cs typeface="Arial Narrow"/>
              </a:rPr>
              <a:t>immediate </a:t>
            </a:r>
            <a:r>
              <a:rPr sz="2333" spc="113" dirty="0">
                <a:latin typeface="Arial Narrow"/>
                <a:cs typeface="Arial Narrow"/>
              </a:rPr>
              <a:t>between </a:t>
            </a:r>
            <a:r>
              <a:rPr sz="2333" spc="-227" dirty="0">
                <a:latin typeface="Arial Narrow"/>
                <a:cs typeface="Arial Narrow"/>
              </a:rPr>
              <a:t>S </a:t>
            </a:r>
            <a:r>
              <a:rPr sz="2333" spc="133" dirty="0">
                <a:latin typeface="Arial Narrow"/>
                <a:cs typeface="Arial Narrow"/>
              </a:rPr>
              <a:t>and</a:t>
            </a:r>
            <a:r>
              <a:rPr sz="2333" spc="-272" dirty="0">
                <a:latin typeface="Arial Narrow"/>
                <a:cs typeface="Arial Narrow"/>
              </a:rPr>
              <a:t> </a:t>
            </a:r>
            <a:r>
              <a:rPr sz="2333" spc="-107" dirty="0">
                <a:latin typeface="Arial Narrow"/>
                <a:cs typeface="Arial Narrow"/>
              </a:rPr>
              <a:t>B</a:t>
            </a:r>
            <a:endParaRPr sz="2333">
              <a:latin typeface="Arial Narrow"/>
              <a:cs typeface="Arial Narro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31623" y="4976943"/>
            <a:ext cx="4102947" cy="617220"/>
            <a:chOff x="3923717" y="3732707"/>
            <a:chExt cx="3077210" cy="462915"/>
          </a:xfrm>
        </p:grpSpPr>
        <p:sp>
          <p:nvSpPr>
            <p:cNvPr id="5" name="object 5"/>
            <p:cNvSpPr/>
            <p:nvPr/>
          </p:nvSpPr>
          <p:spPr>
            <a:xfrm>
              <a:off x="3942767" y="3806276"/>
              <a:ext cx="3039110" cy="315595"/>
            </a:xfrm>
            <a:custGeom>
              <a:avLst/>
              <a:gdLst/>
              <a:ahLst/>
              <a:cxnLst/>
              <a:rect l="l" t="t" r="r" b="b"/>
              <a:pathLst>
                <a:path w="3039109" h="315595">
                  <a:moveTo>
                    <a:pt x="0" y="315366"/>
                  </a:moveTo>
                  <a:lnTo>
                    <a:pt x="3039033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6861230" y="3751757"/>
              <a:ext cx="120650" cy="132715"/>
            </a:xfrm>
            <a:custGeom>
              <a:avLst/>
              <a:gdLst/>
              <a:ahLst/>
              <a:cxnLst/>
              <a:rect l="l" t="t" r="r" b="b"/>
              <a:pathLst>
                <a:path w="120650" h="132714">
                  <a:moveTo>
                    <a:pt x="13766" y="132638"/>
                  </a:moveTo>
                  <a:lnTo>
                    <a:pt x="120573" y="54521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3942772" y="4043532"/>
              <a:ext cx="120650" cy="132715"/>
            </a:xfrm>
            <a:custGeom>
              <a:avLst/>
              <a:gdLst/>
              <a:ahLst/>
              <a:cxnLst/>
              <a:rect l="l" t="t" r="r" b="b"/>
              <a:pathLst>
                <a:path w="120650" h="132714">
                  <a:moveTo>
                    <a:pt x="106807" y="0"/>
                  </a:moveTo>
                  <a:lnTo>
                    <a:pt x="0" y="78117"/>
                  </a:lnTo>
                  <a:lnTo>
                    <a:pt x="120561" y="132638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4390" y="5946149"/>
            <a:ext cx="5961380" cy="3761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333" spc="100" dirty="0">
                <a:latin typeface="Arial Narrow"/>
                <a:cs typeface="Arial Narrow"/>
              </a:rPr>
              <a:t>Upper </a:t>
            </a:r>
            <a:r>
              <a:rPr sz="2333" spc="47" dirty="0">
                <a:latin typeface="Arial Narrow"/>
                <a:cs typeface="Arial Narrow"/>
              </a:rPr>
              <a:t>bits </a:t>
            </a:r>
            <a:r>
              <a:rPr sz="2333" spc="87" dirty="0">
                <a:latin typeface="Arial Narrow"/>
                <a:cs typeface="Arial Narrow"/>
              </a:rPr>
              <a:t>sign-extended </a:t>
            </a:r>
            <a:r>
              <a:rPr sz="2333" spc="93" dirty="0">
                <a:latin typeface="Arial Narrow"/>
                <a:cs typeface="Arial Narrow"/>
              </a:rPr>
              <a:t>from </a:t>
            </a:r>
            <a:r>
              <a:rPr sz="2333" b="1" spc="-7" dirty="0">
                <a:latin typeface="Courier New"/>
                <a:cs typeface="Courier New"/>
              </a:rPr>
              <a:t>inst[31]</a:t>
            </a:r>
            <a:r>
              <a:rPr sz="2333" b="1" spc="-1192" dirty="0">
                <a:latin typeface="Courier New"/>
                <a:cs typeface="Courier New"/>
              </a:rPr>
              <a:t> </a:t>
            </a:r>
            <a:r>
              <a:rPr sz="2333" spc="87" dirty="0">
                <a:latin typeface="Arial Narrow"/>
                <a:cs typeface="Arial Narrow"/>
              </a:rPr>
              <a:t>always</a:t>
            </a:r>
            <a:endParaRPr sz="2333">
              <a:latin typeface="Arial Narrow"/>
              <a:cs typeface="Arial Narro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5068" y="5859043"/>
            <a:ext cx="3525520" cy="175260"/>
            <a:chOff x="318801" y="4394282"/>
            <a:chExt cx="2644140" cy="131445"/>
          </a:xfrm>
        </p:grpSpPr>
        <p:sp>
          <p:nvSpPr>
            <p:cNvPr id="10" name="object 10"/>
            <p:cNvSpPr/>
            <p:nvPr/>
          </p:nvSpPr>
          <p:spPr>
            <a:xfrm>
              <a:off x="333089" y="4458488"/>
              <a:ext cx="2615565" cy="2540"/>
            </a:xfrm>
            <a:custGeom>
              <a:avLst/>
              <a:gdLst/>
              <a:ahLst/>
              <a:cxnLst/>
              <a:rect l="l" t="t" r="r" b="b"/>
              <a:pathLst>
                <a:path w="2615565" h="2539">
                  <a:moveTo>
                    <a:pt x="0" y="2501"/>
                  </a:moveTo>
                  <a:lnTo>
                    <a:pt x="2615374" y="0"/>
                  </a:lnTo>
                </a:path>
              </a:pathLst>
            </a:custGeom>
            <a:ln w="2857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862682" y="4408570"/>
              <a:ext cx="86360" cy="100330"/>
            </a:xfrm>
            <a:custGeom>
              <a:avLst/>
              <a:gdLst/>
              <a:ahLst/>
              <a:cxnLst/>
              <a:rect l="l" t="t" r="r" b="b"/>
              <a:pathLst>
                <a:path w="86360" h="100329">
                  <a:moveTo>
                    <a:pt x="101" y="100012"/>
                  </a:moveTo>
                  <a:lnTo>
                    <a:pt x="85775" y="49923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33094" y="4410908"/>
              <a:ext cx="86360" cy="100330"/>
            </a:xfrm>
            <a:custGeom>
              <a:avLst/>
              <a:gdLst/>
              <a:ahLst/>
              <a:cxnLst/>
              <a:rect l="l" t="t" r="r" b="b"/>
              <a:pathLst>
                <a:path w="86359" h="100329">
                  <a:moveTo>
                    <a:pt x="85674" y="0"/>
                  </a:moveTo>
                  <a:lnTo>
                    <a:pt x="0" y="50088"/>
                  </a:lnTo>
                  <a:lnTo>
                    <a:pt x="85763" y="100012"/>
                  </a:lnTo>
                </a:path>
              </a:pathLst>
            </a:custGeom>
            <a:ln w="2857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78601" y="1154235"/>
            <a:ext cx="338667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000" b="1" spc="-7" dirty="0">
                <a:latin typeface="Courier New"/>
                <a:cs typeface="Courier New"/>
              </a:rPr>
              <a:t>31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9076" y="812123"/>
            <a:ext cx="5821680" cy="66150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916805">
              <a:lnSpc>
                <a:spcPts val="2747"/>
              </a:lnSpc>
              <a:spcBef>
                <a:spcPts val="133"/>
              </a:spcBef>
            </a:pPr>
            <a:r>
              <a:rPr sz="2333" u="sng" spc="-7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Instruction encodings,</a:t>
            </a:r>
            <a:r>
              <a:rPr sz="2333" u="sng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333" u="sng" spc="-7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inst[31:0]</a:t>
            </a:r>
            <a:endParaRPr sz="2333">
              <a:latin typeface="Calibri"/>
              <a:cs typeface="Calibri"/>
            </a:endParaRPr>
          </a:p>
          <a:p>
            <a:pPr marL="16933">
              <a:lnSpc>
                <a:spcPts val="2347"/>
              </a:lnSpc>
              <a:tabLst>
                <a:tab pos="1535815" algn="l"/>
                <a:tab pos="3124969" algn="l"/>
                <a:tab pos="4822493" algn="l"/>
              </a:tabLst>
            </a:pPr>
            <a:r>
              <a:rPr sz="2000" b="1" spc="-7" dirty="0">
                <a:latin typeface="Courier New"/>
                <a:cs typeface="Courier New"/>
              </a:rPr>
              <a:t>25</a:t>
            </a:r>
            <a:r>
              <a:rPr sz="2000" b="1" spc="-100" dirty="0">
                <a:latin typeface="Courier New"/>
                <a:cs typeface="Courier New"/>
              </a:rPr>
              <a:t> </a:t>
            </a:r>
            <a:r>
              <a:rPr sz="2000" b="1" spc="-7" dirty="0">
                <a:latin typeface="Courier New"/>
                <a:cs typeface="Courier New"/>
              </a:rPr>
              <a:t>24	20</a:t>
            </a:r>
            <a:r>
              <a:rPr sz="2000" b="1" spc="-380" dirty="0">
                <a:latin typeface="Courier New"/>
                <a:cs typeface="Courier New"/>
              </a:rPr>
              <a:t> </a:t>
            </a:r>
            <a:r>
              <a:rPr sz="2000" b="1" spc="-7" dirty="0">
                <a:latin typeface="Courier New"/>
                <a:cs typeface="Courier New"/>
              </a:rPr>
              <a:t>19	15</a:t>
            </a:r>
            <a:r>
              <a:rPr sz="2000" b="1" spc="-733" dirty="0">
                <a:latin typeface="Courier New"/>
                <a:cs typeface="Courier New"/>
              </a:rPr>
              <a:t> </a:t>
            </a:r>
            <a:r>
              <a:rPr sz="2000" b="1" spc="-7" dirty="0">
                <a:latin typeface="Courier New"/>
                <a:cs typeface="Courier New"/>
              </a:rPr>
              <a:t>14	12</a:t>
            </a:r>
            <a:r>
              <a:rPr sz="2000" b="1" spc="-627" dirty="0">
                <a:latin typeface="Courier New"/>
                <a:cs typeface="Courier New"/>
              </a:rPr>
              <a:t> </a:t>
            </a:r>
            <a:r>
              <a:rPr sz="2000" b="1" spc="-7" dirty="0">
                <a:latin typeface="Courier New"/>
                <a:cs typeface="Courier New"/>
              </a:rPr>
              <a:t>11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706242" y="1154489"/>
            <a:ext cx="187113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000" b="1" dirty="0"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98273" y="1444751"/>
          <a:ext cx="10474956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4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5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funct7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933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4553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75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933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funct3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933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933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opcode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933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460201" y="3753766"/>
            <a:ext cx="338667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000" b="1" spc="-7" dirty="0">
                <a:latin typeface="Courier New"/>
                <a:cs typeface="Courier New"/>
              </a:rPr>
              <a:t>31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78092" y="3753766"/>
            <a:ext cx="187113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000" b="1" dirty="0"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20676" y="3753766"/>
            <a:ext cx="784013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000" b="1" spc="-7" dirty="0">
                <a:latin typeface="Courier New"/>
                <a:cs typeface="Courier New"/>
              </a:rPr>
              <a:t>25</a:t>
            </a:r>
            <a:r>
              <a:rPr sz="2000" b="1" spc="-213" dirty="0">
                <a:latin typeface="Courier New"/>
                <a:cs typeface="Courier New"/>
              </a:rPr>
              <a:t> </a:t>
            </a:r>
            <a:r>
              <a:rPr sz="2000" b="1" spc="-7" dirty="0">
                <a:latin typeface="Courier New"/>
                <a:cs typeface="Courier New"/>
              </a:rPr>
              <a:t>24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16152" y="3452521"/>
            <a:ext cx="5278120" cy="63906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30383">
              <a:lnSpc>
                <a:spcPts val="2585"/>
              </a:lnSpc>
              <a:spcBef>
                <a:spcPts val="133"/>
              </a:spcBef>
            </a:pPr>
            <a:r>
              <a:rPr sz="2333" u="sng" spc="-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32-bit immediates produced,</a:t>
            </a:r>
            <a:r>
              <a:rPr sz="2333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33" u="sng" spc="-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imm[31:0]</a:t>
            </a:r>
            <a:endParaRPr sz="2333">
              <a:latin typeface="Arial"/>
              <a:cs typeface="Arial"/>
            </a:endParaRPr>
          </a:p>
          <a:p>
            <a:pPr marL="16933">
              <a:lnSpc>
                <a:spcPts val="2185"/>
              </a:lnSpc>
              <a:tabLst>
                <a:tab pos="636677" algn="l"/>
                <a:tab pos="1732237" algn="l"/>
                <a:tab pos="3381502" algn="l"/>
                <a:tab pos="3884410" algn="l"/>
              </a:tabLst>
            </a:pPr>
            <a:r>
              <a:rPr sz="2000" b="1" spc="-7" dirty="0">
                <a:latin typeface="Courier New"/>
                <a:cs typeface="Courier New"/>
              </a:rPr>
              <a:t>12	11	10	</a:t>
            </a:r>
            <a:r>
              <a:rPr sz="2000" b="1" dirty="0">
                <a:latin typeface="Courier New"/>
                <a:cs typeface="Courier New"/>
              </a:rPr>
              <a:t>5	4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28382" y="3754021"/>
            <a:ext cx="187113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000" b="1" dirty="0"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1412" y="1114706"/>
            <a:ext cx="338667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000" b="1" spc="-7" dirty="0">
                <a:latin typeface="Courier New"/>
                <a:cs typeface="Courier New"/>
              </a:rPr>
              <a:t>30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67628" y="1154489"/>
            <a:ext cx="768773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000" b="1" dirty="0">
                <a:latin typeface="Courier New"/>
                <a:cs typeface="Courier New"/>
              </a:rPr>
              <a:t>8 7</a:t>
            </a:r>
            <a:r>
              <a:rPr sz="2000" b="1" spc="-347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6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08433" y="1926336"/>
          <a:ext cx="10481731" cy="848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6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6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4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8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4180">
                <a:tc gridSpan="2">
                  <a:txBody>
                    <a:bodyPr/>
                    <a:lstStyle/>
                    <a:p>
                      <a:pPr marL="8788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imm[11:0]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3867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084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08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funct3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08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302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08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opcode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08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imm[11:5]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59267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6688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623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5926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funct3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5926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imm[4:0]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5926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opcode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5926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18591" y="2901696"/>
          <a:ext cx="10495279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6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6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0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imm[12|10:5]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087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08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funct3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08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im</a:t>
                      </a:r>
                      <a:r>
                        <a:rPr sz="2100" b="1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2100" b="1" spc="-5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100" b="1" dirty="0">
                          <a:latin typeface="Courier New"/>
                          <a:cs typeface="Courier New"/>
                        </a:rPr>
                        <a:t>4:</a:t>
                      </a:r>
                      <a:r>
                        <a:rPr sz="2100" b="1" spc="-5" dirty="0">
                          <a:latin typeface="Courier New"/>
                          <a:cs typeface="Courier New"/>
                        </a:rPr>
                        <a:t>1|</a:t>
                      </a:r>
                      <a:r>
                        <a:rPr sz="2100" b="1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100" b="1" spc="-5" dirty="0">
                          <a:latin typeface="Courier New"/>
                          <a:cs typeface="Courier New"/>
                        </a:rPr>
                        <a:t>1]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08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opcode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08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11010691" y="1361909"/>
            <a:ext cx="948267" cy="1959425"/>
          </a:xfrm>
          <a:prstGeom prst="rect">
            <a:avLst/>
          </a:prstGeom>
        </p:spPr>
        <p:txBody>
          <a:bodyPr vert="horz" wrap="square" lIns="0" tIns="22013" rIns="0" bIns="0" rtlCol="0">
            <a:spAutoFit/>
          </a:bodyPr>
          <a:lstStyle/>
          <a:p>
            <a:pPr marL="29633" marR="6773" indent="-13546" algn="just">
              <a:lnSpc>
                <a:spcPct val="120400"/>
              </a:lnSpc>
              <a:spcBef>
                <a:spcPts val="173"/>
              </a:spcBef>
            </a:pPr>
            <a:r>
              <a:rPr sz="2667" spc="-7" dirty="0">
                <a:latin typeface="Calibri"/>
                <a:cs typeface="Calibri"/>
              </a:rPr>
              <a:t>R</a:t>
            </a:r>
            <a:r>
              <a:rPr sz="2667" spc="-13" dirty="0">
                <a:latin typeface="Calibri"/>
                <a:cs typeface="Calibri"/>
              </a:rPr>
              <a:t>-</a:t>
            </a:r>
            <a:r>
              <a:rPr sz="2667" spc="-7" dirty="0">
                <a:latin typeface="Calibri"/>
                <a:cs typeface="Calibri"/>
              </a:rPr>
              <a:t>type  I-type  S-type  B</a:t>
            </a:r>
            <a:r>
              <a:rPr sz="2667" spc="-13" dirty="0">
                <a:latin typeface="Calibri"/>
                <a:cs typeface="Calibri"/>
              </a:rPr>
              <a:t>-</a:t>
            </a:r>
            <a:r>
              <a:rPr sz="2667" spc="-7" dirty="0">
                <a:latin typeface="Calibri"/>
                <a:cs typeface="Calibri"/>
              </a:rPr>
              <a:t>type</a:t>
            </a:r>
            <a:endParaRPr sz="2667">
              <a:latin typeface="Calibri"/>
              <a:cs typeface="Calibri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419609" y="4041647"/>
          <a:ext cx="10476652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6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32512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-inst[31]-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5927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inst[30:25]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93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inst[24:21]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93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inst[20]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93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419609" y="4740655"/>
          <a:ext cx="10476652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6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3251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-inst[31]-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50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inst[30:25]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08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inst[11:8]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08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inst[7]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08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11061070" y="4074107"/>
            <a:ext cx="1025313" cy="179897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34711">
              <a:spcBef>
                <a:spcPts val="127"/>
              </a:spcBef>
            </a:pPr>
            <a:r>
              <a:rPr sz="2667" spc="-7" dirty="0">
                <a:latin typeface="Calibri"/>
                <a:cs typeface="Calibri"/>
              </a:rPr>
              <a:t>I-imm.</a:t>
            </a:r>
            <a:endParaRPr sz="2667">
              <a:latin typeface="Calibri"/>
              <a:cs typeface="Calibri"/>
            </a:endParaRPr>
          </a:p>
          <a:p>
            <a:pPr marL="16933">
              <a:spcBef>
                <a:spcPts val="2200"/>
              </a:spcBef>
            </a:pPr>
            <a:r>
              <a:rPr sz="2667" spc="-7" dirty="0">
                <a:latin typeface="Calibri"/>
                <a:cs typeface="Calibri"/>
              </a:rPr>
              <a:t>S-imm.</a:t>
            </a:r>
            <a:endParaRPr sz="2667">
              <a:latin typeface="Calibri"/>
              <a:cs typeface="Calibri"/>
            </a:endParaRPr>
          </a:p>
          <a:p>
            <a:pPr marL="16933">
              <a:spcBef>
                <a:spcPts val="2067"/>
              </a:spcBef>
            </a:pPr>
            <a:r>
              <a:rPr sz="2667" spc="-7" dirty="0">
                <a:latin typeface="Calibri"/>
                <a:cs typeface="Calibri"/>
              </a:rPr>
              <a:t>B</a:t>
            </a:r>
            <a:r>
              <a:rPr sz="2667" spc="-13" dirty="0">
                <a:latin typeface="Calibri"/>
                <a:cs typeface="Calibri"/>
              </a:rPr>
              <a:t>-im</a:t>
            </a:r>
            <a:r>
              <a:rPr sz="2667" spc="-7" dirty="0">
                <a:latin typeface="Calibri"/>
                <a:cs typeface="Calibri"/>
              </a:rPr>
              <a:t>m.</a:t>
            </a:r>
            <a:endParaRPr sz="2667">
              <a:latin typeface="Calibri"/>
              <a:cs typeface="Calibri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98273" y="5412231"/>
          <a:ext cx="10475806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7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7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4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8420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-inst[31]-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2173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1880"/>
                        </a:lnSpc>
                        <a:spcBef>
                          <a:spcPts val="27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inst[7]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895"/>
                        </a:lnSpc>
                        <a:spcBef>
                          <a:spcPts val="254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inst[30:25]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43179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ts val="1895"/>
                        </a:lnSpc>
                        <a:spcBef>
                          <a:spcPts val="254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inst[11:8]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431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 algn="ctr">
                        <a:lnSpc>
                          <a:spcPts val="1895"/>
                        </a:lnSpc>
                        <a:spcBef>
                          <a:spcPts val="254"/>
                        </a:spcBef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0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431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1DF04290-8FA6-4D78-92EA-94E15592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4B5D-2B81-4E92-8F9B-AE2D94649438}" type="datetime1">
              <a:rPr lang="en-US" smtClean="0"/>
              <a:t>4/20/2021</a:t>
            </a:fld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41EB36C4-48D1-4DC6-A3F3-D5EF77F7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4830" y="123799"/>
            <a:ext cx="7245773" cy="61134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3867" b="1" spc="7" dirty="0"/>
              <a:t>Branch </a:t>
            </a:r>
            <a:r>
              <a:rPr sz="3867" b="1" dirty="0"/>
              <a:t>Example, </a:t>
            </a:r>
            <a:r>
              <a:rPr sz="3867" b="1" spc="-40" dirty="0"/>
              <a:t>Complete</a:t>
            </a:r>
            <a:r>
              <a:rPr sz="3867" b="1" spc="-447" dirty="0"/>
              <a:t> </a:t>
            </a:r>
            <a:r>
              <a:rPr sz="3867" b="1" spc="-33" dirty="0"/>
              <a:t>Encoding</a:t>
            </a:r>
            <a:endParaRPr sz="3867" b="1"/>
          </a:p>
        </p:txBody>
      </p:sp>
      <p:grpSp>
        <p:nvGrpSpPr>
          <p:cNvPr id="3" name="object 3"/>
          <p:cNvGrpSpPr/>
          <p:nvPr/>
        </p:nvGrpSpPr>
        <p:grpSpPr>
          <a:xfrm>
            <a:off x="183895" y="4222497"/>
            <a:ext cx="11722947" cy="546945"/>
            <a:chOff x="137921" y="3166872"/>
            <a:chExt cx="8792210" cy="41020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921" y="3166872"/>
              <a:ext cx="333755" cy="4099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8121" y="3166872"/>
              <a:ext cx="1324355" cy="4099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3521" y="3166872"/>
              <a:ext cx="1324355" cy="4099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28921" y="3166872"/>
              <a:ext cx="1476755" cy="4099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6721" y="3166872"/>
              <a:ext cx="943355" cy="4099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72121" y="3166872"/>
              <a:ext cx="1857754" cy="40995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91121" y="3166884"/>
              <a:ext cx="409955" cy="4099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721" y="3166872"/>
              <a:ext cx="1324355" cy="40995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392289" y="2612474"/>
            <a:ext cx="319532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spc="-13" dirty="0">
                <a:latin typeface="Courier New"/>
                <a:cs typeface="Courier New"/>
              </a:rPr>
              <a:t>0000000010000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3579" y="4075515"/>
            <a:ext cx="5163820" cy="1286677"/>
          </a:xfrm>
          <a:prstGeom prst="rect">
            <a:avLst/>
          </a:prstGeom>
        </p:spPr>
        <p:txBody>
          <a:bodyPr vert="horz" wrap="square" lIns="0" tIns="159173" rIns="0" bIns="0" rtlCol="0">
            <a:spAutoFit/>
          </a:bodyPr>
          <a:lstStyle/>
          <a:p>
            <a:pPr marL="16933">
              <a:spcBef>
                <a:spcPts val="1253"/>
              </a:spcBef>
              <a:tabLst>
                <a:tab pos="1470623" algn="l"/>
                <a:tab pos="3441614" algn="l"/>
              </a:tabLst>
            </a:pPr>
            <a:r>
              <a:rPr sz="3200" b="1" spc="-7" dirty="0">
                <a:latin typeface="Courier New"/>
                <a:cs typeface="Courier New"/>
              </a:rPr>
              <a:t>000	1000</a:t>
            </a:r>
            <a:r>
              <a:rPr sz="3200" b="1" spc="73" dirty="0">
                <a:latin typeface="Courier New"/>
                <a:cs typeface="Courier New"/>
              </a:rPr>
              <a:t> </a:t>
            </a:r>
            <a:r>
              <a:rPr sz="3200" b="1" dirty="0">
                <a:latin typeface="Courier New"/>
                <a:cs typeface="Courier New"/>
              </a:rPr>
              <a:t>0	</a:t>
            </a:r>
            <a:r>
              <a:rPr sz="3200" b="1" spc="-13" dirty="0">
                <a:latin typeface="Courier New"/>
                <a:cs typeface="Courier New"/>
              </a:rPr>
              <a:t>1100011</a:t>
            </a:r>
            <a:endParaRPr sz="3200">
              <a:latin typeface="Courier New"/>
              <a:cs typeface="Courier New"/>
            </a:endParaRPr>
          </a:p>
          <a:p>
            <a:pPr marL="83818">
              <a:spcBef>
                <a:spcPts val="1120"/>
              </a:spcBef>
              <a:tabLst>
                <a:tab pos="3623643" algn="l"/>
              </a:tabLst>
            </a:pPr>
            <a:r>
              <a:rPr sz="3200" b="1" spc="-7" dirty="0">
                <a:latin typeface="Courier New"/>
                <a:cs typeface="Courier New"/>
              </a:rPr>
              <a:t>BEQ</a:t>
            </a:r>
            <a:r>
              <a:rPr sz="3200" b="1" spc="187" dirty="0">
                <a:latin typeface="Courier New"/>
                <a:cs typeface="Courier New"/>
              </a:rPr>
              <a:t> </a:t>
            </a:r>
            <a:r>
              <a:rPr sz="4500" b="1" spc="-9" baseline="-4938" dirty="0">
                <a:latin typeface="Courier New"/>
                <a:cs typeface="Courier New"/>
              </a:rPr>
              <a:t>imm[4:1]	</a:t>
            </a:r>
            <a:r>
              <a:rPr sz="3200" b="1" spc="-13" dirty="0">
                <a:latin typeface="Courier New"/>
                <a:cs typeface="Courier New"/>
              </a:rPr>
              <a:t>BRANCH</a:t>
            </a:r>
            <a:endParaRPr sz="32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381495" y="2698496"/>
            <a:ext cx="2446019" cy="1542627"/>
            <a:chOff x="4786121" y="2023872"/>
            <a:chExt cx="1834514" cy="115697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86121" y="2023872"/>
              <a:ext cx="714755" cy="40995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143880" y="2419731"/>
              <a:ext cx="1089660" cy="751840"/>
            </a:xfrm>
            <a:custGeom>
              <a:avLst/>
              <a:gdLst/>
              <a:ahLst/>
              <a:cxnLst/>
              <a:rect l="l" t="t" r="r" b="b"/>
              <a:pathLst>
                <a:path w="1089660" h="751839">
                  <a:moveTo>
                    <a:pt x="0" y="0"/>
                  </a:moveTo>
                  <a:lnTo>
                    <a:pt x="1089380" y="75129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145297" y="3091168"/>
              <a:ext cx="88265" cy="80010"/>
            </a:xfrm>
            <a:custGeom>
              <a:avLst/>
              <a:gdLst/>
              <a:ahLst/>
              <a:cxnLst/>
              <a:rect l="l" t="t" r="r" b="b"/>
              <a:pathLst>
                <a:path w="88264" h="80010">
                  <a:moveTo>
                    <a:pt x="50469" y="0"/>
                  </a:moveTo>
                  <a:lnTo>
                    <a:pt x="87960" y="79857"/>
                  </a:lnTo>
                  <a:lnTo>
                    <a:pt x="0" y="7317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71921" y="2023872"/>
              <a:ext cx="257555" cy="40995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715380" y="2229231"/>
              <a:ext cx="895985" cy="112395"/>
            </a:xfrm>
            <a:custGeom>
              <a:avLst/>
              <a:gdLst/>
              <a:ahLst/>
              <a:cxnLst/>
              <a:rect l="l" t="t" r="r" b="b"/>
              <a:pathLst>
                <a:path w="895984" h="112394">
                  <a:moveTo>
                    <a:pt x="0" y="0"/>
                  </a:moveTo>
                  <a:lnTo>
                    <a:pt x="895680" y="111963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6529934" y="2287629"/>
              <a:ext cx="81280" cy="88265"/>
            </a:xfrm>
            <a:custGeom>
              <a:avLst/>
              <a:gdLst/>
              <a:ahLst/>
              <a:cxnLst/>
              <a:rect l="l" t="t" r="r" b="b"/>
              <a:pathLst>
                <a:path w="81279" h="88264">
                  <a:moveTo>
                    <a:pt x="11036" y="0"/>
                  </a:moveTo>
                  <a:lnTo>
                    <a:pt x="81127" y="53555"/>
                  </a:lnTo>
                  <a:lnTo>
                    <a:pt x="0" y="88214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238585" y="1036784"/>
            <a:ext cx="8890000" cy="1820498"/>
          </a:xfrm>
          <a:prstGeom prst="rect">
            <a:avLst/>
          </a:prstGeom>
        </p:spPr>
        <p:txBody>
          <a:bodyPr vert="horz" wrap="square" lIns="0" tIns="274320" rIns="0" bIns="0" rtlCol="0">
            <a:spAutoFit/>
          </a:bodyPr>
          <a:lstStyle/>
          <a:p>
            <a:pPr marL="16933">
              <a:spcBef>
                <a:spcPts val="2160"/>
              </a:spcBef>
              <a:tabLst>
                <a:tab pos="1387652" algn="l"/>
              </a:tabLst>
            </a:pPr>
            <a:r>
              <a:rPr sz="3000" b="1" spc="-7" dirty="0">
                <a:latin typeface="Courier New"/>
                <a:cs typeface="Courier New"/>
              </a:rPr>
              <a:t>beq	x19,x10, offset </a:t>
            </a:r>
            <a:r>
              <a:rPr sz="3000" b="1" dirty="0">
                <a:latin typeface="Courier New"/>
                <a:cs typeface="Courier New"/>
              </a:rPr>
              <a:t>= </a:t>
            </a:r>
            <a:r>
              <a:rPr sz="3000" b="1" spc="-7" dirty="0">
                <a:latin typeface="Courier New"/>
                <a:cs typeface="Courier New"/>
              </a:rPr>
              <a:t>16</a:t>
            </a:r>
            <a:r>
              <a:rPr sz="3000" b="1" spc="-60" dirty="0">
                <a:latin typeface="Courier New"/>
                <a:cs typeface="Courier New"/>
              </a:rPr>
              <a:t> </a:t>
            </a:r>
            <a:r>
              <a:rPr sz="3000" b="1" spc="-7" dirty="0">
                <a:latin typeface="Courier New"/>
                <a:cs typeface="Courier New"/>
              </a:rPr>
              <a:t>bytes</a:t>
            </a:r>
            <a:endParaRPr sz="3000">
              <a:latin typeface="Courier New"/>
              <a:cs typeface="Courier New"/>
            </a:endParaRPr>
          </a:p>
          <a:p>
            <a:pPr marL="440256" algn="ctr">
              <a:lnSpc>
                <a:spcPts val="3413"/>
              </a:lnSpc>
              <a:spcBef>
                <a:spcPts val="2033"/>
              </a:spcBef>
            </a:pPr>
            <a:r>
              <a:rPr sz="3000" spc="27" dirty="0">
                <a:latin typeface="Arial Narrow"/>
                <a:cs typeface="Arial Narrow"/>
              </a:rPr>
              <a:t>13-bit </a:t>
            </a:r>
            <a:r>
              <a:rPr sz="3000" spc="120" dirty="0">
                <a:latin typeface="Arial Narrow"/>
                <a:cs typeface="Arial Narrow"/>
              </a:rPr>
              <a:t>immediate</a:t>
            </a:r>
            <a:r>
              <a:rPr sz="3000" b="1" spc="120" dirty="0">
                <a:latin typeface="Courier New"/>
                <a:cs typeface="Courier New"/>
              </a:rPr>
              <a:t>, </a:t>
            </a:r>
            <a:r>
              <a:rPr sz="3000" b="1" spc="-7" dirty="0">
                <a:latin typeface="Courier New"/>
                <a:cs typeface="Courier New"/>
              </a:rPr>
              <a:t>imm[12:0]</a:t>
            </a:r>
            <a:r>
              <a:rPr sz="3000" spc="-7" dirty="0">
                <a:latin typeface="Arial Narrow"/>
                <a:cs typeface="Arial Narrow"/>
              </a:rPr>
              <a:t>, </a:t>
            </a:r>
            <a:r>
              <a:rPr sz="3000" spc="133" dirty="0">
                <a:latin typeface="Arial Narrow"/>
                <a:cs typeface="Arial Narrow"/>
              </a:rPr>
              <a:t>with </a:t>
            </a:r>
            <a:r>
              <a:rPr sz="3000" spc="73" dirty="0">
                <a:latin typeface="Arial Narrow"/>
                <a:cs typeface="Arial Narrow"/>
              </a:rPr>
              <a:t>value</a:t>
            </a:r>
            <a:r>
              <a:rPr sz="3000" spc="-220" dirty="0">
                <a:latin typeface="Arial Narrow"/>
                <a:cs typeface="Arial Narrow"/>
              </a:rPr>
              <a:t> </a:t>
            </a:r>
            <a:r>
              <a:rPr sz="3000" spc="-127" dirty="0">
                <a:latin typeface="Arial Narrow"/>
                <a:cs typeface="Arial Narrow"/>
              </a:rPr>
              <a:t>16</a:t>
            </a:r>
            <a:endParaRPr sz="3000">
              <a:latin typeface="Arial Narrow"/>
              <a:cs typeface="Arial Narrow"/>
            </a:endParaRPr>
          </a:p>
          <a:p>
            <a:pPr marL="6178819" algn="ctr">
              <a:lnSpc>
                <a:spcPts val="3013"/>
              </a:lnSpc>
            </a:pPr>
            <a:r>
              <a:rPr sz="2667" b="1" spc="-7" dirty="0">
                <a:latin typeface="Courier New"/>
                <a:cs typeface="Courier New"/>
              </a:rPr>
              <a:t>imm[0]</a:t>
            </a:r>
            <a:r>
              <a:rPr sz="2667" b="1" spc="-1053" dirty="0">
                <a:latin typeface="Courier New"/>
                <a:cs typeface="Courier New"/>
              </a:rPr>
              <a:t> </a:t>
            </a:r>
            <a:r>
              <a:rPr sz="2667" spc="73" dirty="0">
                <a:latin typeface="Arial Narrow"/>
                <a:cs typeface="Arial Narrow"/>
              </a:rPr>
              <a:t>discarded,</a:t>
            </a:r>
            <a:endParaRPr sz="2667">
              <a:latin typeface="Arial Narrow"/>
              <a:cs typeface="Arial Narro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69479" y="2836933"/>
            <a:ext cx="1608667" cy="42667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667" spc="100" dirty="0">
                <a:latin typeface="Arial Narrow"/>
                <a:cs typeface="Arial Narrow"/>
              </a:rPr>
              <a:t>always</a:t>
            </a:r>
            <a:r>
              <a:rPr sz="2667" spc="-47" dirty="0">
                <a:latin typeface="Arial Narrow"/>
                <a:cs typeface="Arial Narrow"/>
              </a:rPr>
              <a:t> </a:t>
            </a:r>
            <a:r>
              <a:rPr sz="2667" spc="40" dirty="0">
                <a:latin typeface="Arial Narrow"/>
                <a:cs typeface="Arial Narrow"/>
              </a:rPr>
              <a:t>zero</a:t>
            </a:r>
            <a:endParaRPr sz="2667">
              <a:latin typeface="Arial Narrow"/>
              <a:cs typeface="Arial Narro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02109" y="3612474"/>
            <a:ext cx="1634067" cy="47876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000" b="1" spc="-7" dirty="0">
                <a:latin typeface="Courier New"/>
                <a:cs typeface="Courier New"/>
              </a:rPr>
              <a:t>imm[11]</a:t>
            </a:r>
            <a:endParaRPr sz="3000">
              <a:latin typeface="Courier New"/>
              <a:cs typeface="Courier New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-6349" y="2698497"/>
            <a:ext cx="4699847" cy="1584113"/>
            <a:chOff x="-4762" y="2023872"/>
            <a:chExt cx="3524885" cy="1188085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62121" y="2023872"/>
              <a:ext cx="257555" cy="40995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23494" y="2419731"/>
              <a:ext cx="3068320" cy="757555"/>
            </a:xfrm>
            <a:custGeom>
              <a:avLst/>
              <a:gdLst/>
              <a:ahLst/>
              <a:cxnLst/>
              <a:rect l="l" t="t" r="r" b="b"/>
              <a:pathLst>
                <a:path w="3068320" h="757555">
                  <a:moveTo>
                    <a:pt x="3067786" y="0"/>
                  </a:moveTo>
                  <a:lnTo>
                    <a:pt x="0" y="75747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323488" y="3115785"/>
              <a:ext cx="85090" cy="86360"/>
            </a:xfrm>
            <a:custGeom>
              <a:avLst/>
              <a:gdLst/>
              <a:ahLst/>
              <a:cxnLst/>
              <a:rect l="l" t="t" r="r" b="b"/>
              <a:pathLst>
                <a:path w="85090" h="86360">
                  <a:moveTo>
                    <a:pt x="63322" y="0"/>
                  </a:moveTo>
                  <a:lnTo>
                    <a:pt x="0" y="61417"/>
                  </a:lnTo>
                  <a:lnTo>
                    <a:pt x="84632" y="8630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587370"/>
              <a:ext cx="1372235" cy="439420"/>
            </a:xfrm>
            <a:custGeom>
              <a:avLst/>
              <a:gdLst/>
              <a:ahLst/>
              <a:cxnLst/>
              <a:rect l="l" t="t" r="r" b="b"/>
              <a:pathLst>
                <a:path w="1372235" h="439419">
                  <a:moveTo>
                    <a:pt x="0" y="0"/>
                  </a:moveTo>
                  <a:lnTo>
                    <a:pt x="1371981" y="0"/>
                  </a:lnTo>
                  <a:lnTo>
                    <a:pt x="1371981" y="438912"/>
                  </a:lnTo>
                  <a:lnTo>
                    <a:pt x="0" y="43891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0405" y="3448597"/>
            <a:ext cx="5763260" cy="192531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000" b="1" spc="-7" dirty="0">
                <a:solidFill>
                  <a:srgbClr val="D7E055"/>
                </a:solidFill>
                <a:latin typeface="Courier New"/>
                <a:cs typeface="Courier New"/>
              </a:rPr>
              <a:t>imm[12]</a:t>
            </a:r>
            <a:endParaRPr sz="3000" dirty="0">
              <a:latin typeface="Courier New"/>
              <a:cs typeface="Courier New"/>
            </a:endParaRPr>
          </a:p>
          <a:p>
            <a:pPr marL="204042">
              <a:spcBef>
                <a:spcPts val="2452"/>
              </a:spcBef>
              <a:tabLst>
                <a:tab pos="2510304" algn="l"/>
                <a:tab pos="4237461" algn="l"/>
              </a:tabLst>
            </a:pPr>
            <a:r>
              <a:rPr sz="3200" b="1" dirty="0">
                <a:latin typeface="Courier New"/>
                <a:cs typeface="Courier New"/>
              </a:rPr>
              <a:t>0</a:t>
            </a:r>
            <a:r>
              <a:rPr sz="3200" b="1" spc="-227" dirty="0">
                <a:latin typeface="Courier New"/>
                <a:cs typeface="Courier New"/>
              </a:rPr>
              <a:t> </a:t>
            </a:r>
            <a:r>
              <a:rPr sz="3200" b="1" spc="-13" dirty="0">
                <a:latin typeface="Courier New"/>
                <a:cs typeface="Courier New"/>
              </a:rPr>
              <a:t>000000	01010	10011</a:t>
            </a:r>
            <a:endParaRPr sz="3200" dirty="0">
              <a:latin typeface="Courier New"/>
              <a:cs typeface="Courier New"/>
            </a:endParaRPr>
          </a:p>
          <a:p>
            <a:pPr marL="289553">
              <a:spcBef>
                <a:spcPts val="1120"/>
              </a:spcBef>
              <a:tabLst>
                <a:tab pos="4284873" algn="l"/>
              </a:tabLst>
            </a:pPr>
            <a:r>
              <a:rPr sz="4500" b="1" spc="-9" baseline="3703" dirty="0">
                <a:latin typeface="Courier New"/>
                <a:cs typeface="Courier New"/>
              </a:rPr>
              <a:t>imm[10:5]</a:t>
            </a:r>
            <a:r>
              <a:rPr sz="4500" b="1" spc="-1409" baseline="3703" dirty="0">
                <a:latin typeface="Courier New"/>
                <a:cs typeface="Courier New"/>
              </a:rPr>
              <a:t> </a:t>
            </a:r>
            <a:r>
              <a:rPr sz="3200" b="1" spc="-13" dirty="0">
                <a:latin typeface="Courier New"/>
                <a:cs typeface="Courier New"/>
              </a:rPr>
              <a:t>rs2=10	rs1=19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736C5AB3-DC8B-43AB-BA1E-AE6287A3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1C84-A42A-4D6C-A43A-0B598B43A412}" type="datetime1">
              <a:rPr lang="en-US" smtClean="0"/>
              <a:t>4/20/2021</a:t>
            </a:fld>
            <a:endParaRPr lang="en-US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3BD698A4-3D0B-4D28-9175-15F20694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795" y="426617"/>
            <a:ext cx="9295405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b="1" spc="-33" dirty="0"/>
              <a:t>All </a:t>
            </a:r>
            <a:r>
              <a:rPr b="1" spc="-67" dirty="0"/>
              <a:t>RISC-V </a:t>
            </a:r>
            <a:r>
              <a:rPr b="1" spc="20" dirty="0"/>
              <a:t>Branch</a:t>
            </a:r>
            <a:r>
              <a:rPr b="1" spc="-313" dirty="0"/>
              <a:t> </a:t>
            </a:r>
            <a:r>
              <a:rPr b="1" spc="-33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15213" y="1897900"/>
            <a:ext cx="866987" cy="2461229"/>
          </a:xfrm>
          <a:prstGeom prst="rect">
            <a:avLst/>
          </a:prstGeom>
        </p:spPr>
        <p:txBody>
          <a:bodyPr vert="horz" wrap="square" lIns="0" tIns="22013" rIns="0" bIns="0" rtlCol="0">
            <a:spAutoFit/>
          </a:bodyPr>
          <a:lstStyle/>
          <a:p>
            <a:pPr marL="16933" marR="6773" indent="17780">
              <a:lnSpc>
                <a:spcPct val="98700"/>
              </a:lnSpc>
              <a:spcBef>
                <a:spcPts val="173"/>
              </a:spcBef>
            </a:pPr>
            <a:r>
              <a:rPr sz="2667" b="1" spc="-7" dirty="0">
                <a:latin typeface="Courier New"/>
                <a:cs typeface="Courier New"/>
              </a:rPr>
              <a:t>beq  bne  blt  bge  bltu  bgeu</a:t>
            </a:r>
            <a:endParaRPr sz="2667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96623"/>
              </p:ext>
            </p:extLst>
          </p:nvPr>
        </p:nvGraphicFramePr>
        <p:xfrm>
          <a:off x="769090" y="2017026"/>
          <a:ext cx="8182180" cy="2263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4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768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49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8967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imm[12|10:5]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087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ts val="1845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845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08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imm[4:1|11]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08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1100011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608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2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imm[12|10:5]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3547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ts val="1830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830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001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354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imm[4:1|11]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354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1100011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354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imm[12|10:5]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ts val="1835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835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100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imm[4:1|11]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1100011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36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imm[12|10:5]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ts val="1835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835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101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imm[4:1|11]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1100011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427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imm[12|10:5]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1835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835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110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imm[4:1|11]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1100011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59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imm[12|10:5]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1835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835"/>
                        </a:lnSpc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111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imm[4:1|11]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1100011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F97F5-2213-40AB-A1A9-17541FE2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8D6F2-4B51-4A8F-893F-4C578C120011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FA65E-849F-4F21-A0FD-F3E92B5F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848" y="1423359"/>
            <a:ext cx="10604442" cy="35772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92748" marR="907604" indent="-408930">
              <a:spcBef>
                <a:spcPts val="133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92748" algn="l"/>
                <a:tab pos="493594" algn="l"/>
              </a:tabLst>
            </a:pPr>
            <a:r>
              <a:rPr sz="3200" spc="-7" dirty="0">
                <a:latin typeface="Calibri"/>
                <a:cs typeface="Calibri"/>
              </a:rPr>
              <a:t>Does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3" dirty="0">
                <a:latin typeface="Calibri"/>
                <a:cs typeface="Calibri"/>
              </a:rPr>
              <a:t>value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20" dirty="0">
                <a:latin typeface="Calibri"/>
                <a:cs typeface="Calibri"/>
              </a:rPr>
              <a:t>branch </a:t>
            </a:r>
            <a:r>
              <a:rPr sz="3200" spc="-13" dirty="0">
                <a:latin typeface="Calibri"/>
                <a:cs typeface="Calibri"/>
              </a:rPr>
              <a:t>immediate </a:t>
            </a:r>
            <a:r>
              <a:rPr sz="3200" spc="-7" dirty="0">
                <a:latin typeface="Calibri"/>
                <a:cs typeface="Calibri"/>
              </a:rPr>
              <a:t>field  </a:t>
            </a:r>
            <a:r>
              <a:rPr sz="3200" spc="-13" dirty="0">
                <a:latin typeface="Calibri"/>
                <a:cs typeface="Calibri"/>
              </a:rPr>
              <a:t>change </a:t>
            </a:r>
            <a:r>
              <a:rPr sz="3200" dirty="0">
                <a:latin typeface="Calibri"/>
                <a:cs typeface="Calibri"/>
              </a:rPr>
              <a:t>if </a:t>
            </a:r>
            <a:r>
              <a:rPr sz="3200" spc="-20" dirty="0">
                <a:latin typeface="Calibri"/>
                <a:cs typeface="Calibri"/>
              </a:rPr>
              <a:t>we </a:t>
            </a:r>
            <a:r>
              <a:rPr sz="3200" spc="-13" dirty="0">
                <a:latin typeface="Calibri"/>
                <a:cs typeface="Calibri"/>
              </a:rPr>
              <a:t>move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" dirty="0">
                <a:latin typeface="Calibri"/>
                <a:cs typeface="Calibri"/>
              </a:rPr>
              <a:t> </a:t>
            </a:r>
            <a:r>
              <a:rPr sz="3200" spc="-13" dirty="0">
                <a:latin typeface="Calibri"/>
                <a:cs typeface="Calibri"/>
              </a:rPr>
              <a:t>code?</a:t>
            </a:r>
            <a:endParaRPr sz="3200" dirty="0">
              <a:latin typeface="Calibri"/>
              <a:cs typeface="Calibri"/>
            </a:endParaRPr>
          </a:p>
          <a:p>
            <a:pPr marL="883898" lvl="1" indent="-341197">
              <a:spcBef>
                <a:spcPts val="673"/>
              </a:spcBef>
              <a:buSzPct val="90000"/>
              <a:buFont typeface="Wingdings"/>
              <a:buChar char=""/>
              <a:tabLst>
                <a:tab pos="883898" algn="l"/>
                <a:tab pos="884745" algn="l"/>
              </a:tabLst>
            </a:pPr>
            <a:r>
              <a:rPr sz="2667" spc="-7" dirty="0">
                <a:latin typeface="Calibri"/>
                <a:cs typeface="Calibri"/>
              </a:rPr>
              <a:t>If </a:t>
            </a:r>
            <a:r>
              <a:rPr sz="2667" spc="-13" dirty="0">
                <a:latin typeface="Calibri"/>
                <a:cs typeface="Calibri"/>
              </a:rPr>
              <a:t>moving </a:t>
            </a:r>
            <a:r>
              <a:rPr sz="2667" spc="-7" dirty="0">
                <a:latin typeface="Calibri"/>
                <a:cs typeface="Calibri"/>
              </a:rPr>
              <a:t>individual lines of </a:t>
            </a:r>
            <a:r>
              <a:rPr sz="2667" spc="-13" dirty="0">
                <a:latin typeface="Calibri"/>
                <a:cs typeface="Calibri"/>
              </a:rPr>
              <a:t>code, </a:t>
            </a:r>
            <a:r>
              <a:rPr sz="2667" spc="-7" dirty="0">
                <a:latin typeface="Calibri"/>
                <a:cs typeface="Calibri"/>
              </a:rPr>
              <a:t>then</a:t>
            </a:r>
            <a:r>
              <a:rPr sz="2667" spc="80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yes</a:t>
            </a:r>
            <a:endParaRPr sz="2667" dirty="0">
              <a:latin typeface="Calibri"/>
              <a:cs typeface="Calibri"/>
            </a:endParaRPr>
          </a:p>
          <a:p>
            <a:pPr marL="883898" marR="23706" lvl="1" indent="-340351">
              <a:spcBef>
                <a:spcPts val="640"/>
              </a:spcBef>
              <a:buSzPct val="90000"/>
              <a:buFont typeface="Wingdings"/>
              <a:buChar char=""/>
              <a:tabLst>
                <a:tab pos="883898" algn="l"/>
                <a:tab pos="884745" algn="l"/>
              </a:tabLst>
            </a:pPr>
            <a:r>
              <a:rPr sz="2667" spc="-7" dirty="0">
                <a:latin typeface="Calibri"/>
                <a:cs typeface="Calibri"/>
              </a:rPr>
              <a:t>If </a:t>
            </a:r>
            <a:r>
              <a:rPr sz="2667" spc="-13" dirty="0">
                <a:latin typeface="Calibri"/>
                <a:cs typeface="Calibri"/>
              </a:rPr>
              <a:t>moving </a:t>
            </a:r>
            <a:r>
              <a:rPr sz="2667" spc="-7" dirty="0">
                <a:latin typeface="Calibri"/>
                <a:cs typeface="Calibri"/>
              </a:rPr>
              <a:t>all of code, then no (‘position-independent  code’)</a:t>
            </a:r>
            <a:endParaRPr sz="2667" dirty="0">
              <a:latin typeface="Calibri"/>
              <a:cs typeface="Calibri"/>
            </a:endParaRPr>
          </a:p>
          <a:p>
            <a:pPr marL="492748" marR="1675511" indent="-408930">
              <a:spcBef>
                <a:spcPts val="767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92748" algn="l"/>
                <a:tab pos="493594" algn="l"/>
              </a:tabLst>
            </a:pPr>
            <a:r>
              <a:rPr sz="3200" spc="-13" dirty="0">
                <a:latin typeface="Calibri"/>
                <a:cs typeface="Calibri"/>
              </a:rPr>
              <a:t>What </a:t>
            </a:r>
            <a:r>
              <a:rPr sz="3200" spc="-7" dirty="0">
                <a:latin typeface="Calibri"/>
                <a:cs typeface="Calibri"/>
              </a:rPr>
              <a:t>do </a:t>
            </a:r>
            <a:r>
              <a:rPr sz="3200" spc="-20" dirty="0">
                <a:latin typeface="Calibri"/>
                <a:cs typeface="Calibri"/>
              </a:rPr>
              <a:t>we </a:t>
            </a:r>
            <a:r>
              <a:rPr sz="3200" spc="-7" dirty="0">
                <a:latin typeface="Calibri"/>
                <a:cs typeface="Calibri"/>
              </a:rPr>
              <a:t>do </a:t>
            </a:r>
            <a:r>
              <a:rPr sz="3200" dirty="0">
                <a:latin typeface="Calibri"/>
                <a:cs typeface="Calibri"/>
              </a:rPr>
              <a:t>if </a:t>
            </a:r>
            <a:r>
              <a:rPr sz="3200" spc="-13" dirty="0">
                <a:latin typeface="Calibri"/>
                <a:cs typeface="Calibri"/>
              </a:rPr>
              <a:t>destination </a:t>
            </a:r>
            <a:r>
              <a:rPr sz="3200" dirty="0">
                <a:latin typeface="Calibri"/>
                <a:cs typeface="Calibri"/>
              </a:rPr>
              <a:t>is &gt; </a:t>
            </a:r>
            <a:r>
              <a:rPr sz="3200" spc="-7" dirty="0">
                <a:latin typeface="Calibri"/>
                <a:cs typeface="Calibri"/>
              </a:rPr>
              <a:t>2</a:t>
            </a:r>
            <a:r>
              <a:rPr sz="3200" spc="-9" baseline="24305" dirty="0">
                <a:latin typeface="Calibri"/>
                <a:cs typeface="Calibri"/>
              </a:rPr>
              <a:t>10  </a:t>
            </a:r>
            <a:r>
              <a:rPr sz="3200" spc="-13" dirty="0">
                <a:latin typeface="Calibri"/>
                <a:cs typeface="Calibri"/>
              </a:rPr>
              <a:t>instructions </a:t>
            </a:r>
            <a:r>
              <a:rPr sz="3200" spc="-33" dirty="0">
                <a:latin typeface="Calibri"/>
                <a:cs typeface="Calibri"/>
              </a:rPr>
              <a:t>away </a:t>
            </a:r>
            <a:r>
              <a:rPr sz="3200" spc="-20" dirty="0">
                <a:latin typeface="Calibri"/>
                <a:cs typeface="Calibri"/>
              </a:rPr>
              <a:t>from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branch?</a:t>
            </a:r>
            <a:endParaRPr sz="3200" dirty="0">
              <a:latin typeface="Calibri"/>
              <a:cs typeface="Calibri"/>
            </a:endParaRPr>
          </a:p>
          <a:p>
            <a:pPr marL="883898" lvl="1" indent="-341197">
              <a:spcBef>
                <a:spcPts val="673"/>
              </a:spcBef>
              <a:buSzPct val="90000"/>
              <a:buFont typeface="Wingdings"/>
              <a:buChar char=""/>
              <a:tabLst>
                <a:tab pos="883898" algn="l"/>
                <a:tab pos="884745" algn="l"/>
              </a:tabLst>
            </a:pPr>
            <a:r>
              <a:rPr sz="2667" spc="-7" dirty="0">
                <a:latin typeface="Calibri"/>
                <a:cs typeface="Calibri"/>
              </a:rPr>
              <a:t>Other </a:t>
            </a:r>
            <a:r>
              <a:rPr sz="2667" spc="-13" dirty="0">
                <a:latin typeface="Calibri"/>
                <a:cs typeface="Calibri"/>
              </a:rPr>
              <a:t>instructions </a:t>
            </a:r>
            <a:r>
              <a:rPr sz="2667" spc="-27" dirty="0">
                <a:latin typeface="Calibri"/>
                <a:cs typeface="Calibri"/>
              </a:rPr>
              <a:t>save</a:t>
            </a:r>
            <a:r>
              <a:rPr sz="2667" spc="80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us</a:t>
            </a:r>
            <a:endParaRPr sz="2667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531" y="258428"/>
            <a:ext cx="9075280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b="1" spc="-7" dirty="0"/>
              <a:t>Questions </a:t>
            </a:r>
            <a:r>
              <a:rPr b="1" spc="-27" dirty="0"/>
              <a:t>on</a:t>
            </a:r>
            <a:r>
              <a:rPr b="1" spc="-227" dirty="0"/>
              <a:t> </a:t>
            </a:r>
            <a:r>
              <a:rPr b="1" dirty="0"/>
              <a:t>PC-addressing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F68BC-626F-4265-8E16-2545BC20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66A5-F1F4-47F6-89E5-7D726C556368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91B48-B4C1-4CAF-883B-5BD1C52A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845" y="951781"/>
            <a:ext cx="10805725" cy="307703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marR="907604" indent="-408930">
              <a:spcBef>
                <a:spcPts val="133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75815" algn="l"/>
                <a:tab pos="476661" algn="l"/>
              </a:tabLst>
            </a:pPr>
            <a:r>
              <a:rPr sz="3200" spc="-7" dirty="0">
                <a:latin typeface="Calibri"/>
                <a:cs typeface="Calibri"/>
              </a:rPr>
              <a:t>Does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3" dirty="0">
                <a:latin typeface="Calibri"/>
                <a:cs typeface="Calibri"/>
              </a:rPr>
              <a:t>value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20" dirty="0">
                <a:latin typeface="Calibri"/>
                <a:cs typeface="Calibri"/>
              </a:rPr>
              <a:t>branch </a:t>
            </a:r>
            <a:r>
              <a:rPr sz="3200" spc="-13" dirty="0">
                <a:latin typeface="Calibri"/>
                <a:cs typeface="Calibri"/>
              </a:rPr>
              <a:t>immediate </a:t>
            </a:r>
            <a:r>
              <a:rPr sz="3200" spc="-7" dirty="0">
                <a:latin typeface="Calibri"/>
                <a:cs typeface="Calibri"/>
              </a:rPr>
              <a:t>field  </a:t>
            </a:r>
            <a:r>
              <a:rPr sz="3200" spc="-13" dirty="0">
                <a:latin typeface="Calibri"/>
                <a:cs typeface="Calibri"/>
              </a:rPr>
              <a:t>change </a:t>
            </a:r>
            <a:r>
              <a:rPr sz="3200" dirty="0">
                <a:latin typeface="Calibri"/>
                <a:cs typeface="Calibri"/>
              </a:rPr>
              <a:t>if </a:t>
            </a:r>
            <a:r>
              <a:rPr sz="3200" spc="-20" dirty="0">
                <a:latin typeface="Calibri"/>
                <a:cs typeface="Calibri"/>
              </a:rPr>
              <a:t>we </a:t>
            </a:r>
            <a:r>
              <a:rPr sz="3200" spc="-13" dirty="0">
                <a:latin typeface="Calibri"/>
                <a:cs typeface="Calibri"/>
              </a:rPr>
              <a:t>move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" dirty="0">
                <a:latin typeface="Calibri"/>
                <a:cs typeface="Calibri"/>
              </a:rPr>
              <a:t> </a:t>
            </a:r>
            <a:r>
              <a:rPr sz="3200" spc="-13" dirty="0">
                <a:latin typeface="Calibri"/>
                <a:cs typeface="Calibri"/>
              </a:rPr>
              <a:t>code?</a:t>
            </a:r>
            <a:endParaRPr sz="3200" dirty="0">
              <a:latin typeface="Calibri"/>
              <a:cs typeface="Calibri"/>
            </a:endParaRPr>
          </a:p>
          <a:p>
            <a:pPr marL="866965" lvl="1" indent="-341197">
              <a:spcBef>
                <a:spcPts val="673"/>
              </a:spcBef>
              <a:buSzPct val="90000"/>
              <a:buFont typeface="Wingdings"/>
              <a:buChar char=""/>
              <a:tabLst>
                <a:tab pos="866965" algn="l"/>
                <a:tab pos="867812" algn="l"/>
              </a:tabLst>
            </a:pPr>
            <a:r>
              <a:rPr sz="2667" spc="-7" dirty="0">
                <a:latin typeface="Calibri"/>
                <a:cs typeface="Calibri"/>
              </a:rPr>
              <a:t>If </a:t>
            </a:r>
            <a:r>
              <a:rPr sz="2667" spc="-13" dirty="0">
                <a:latin typeface="Calibri"/>
                <a:cs typeface="Calibri"/>
              </a:rPr>
              <a:t>moving </a:t>
            </a:r>
            <a:r>
              <a:rPr sz="2667" spc="-7" dirty="0">
                <a:latin typeface="Calibri"/>
                <a:cs typeface="Calibri"/>
              </a:rPr>
              <a:t>individual lines of </a:t>
            </a:r>
            <a:r>
              <a:rPr sz="2667" spc="-13" dirty="0">
                <a:latin typeface="Calibri"/>
                <a:cs typeface="Calibri"/>
              </a:rPr>
              <a:t>code, </a:t>
            </a:r>
            <a:r>
              <a:rPr sz="2667" spc="-7" dirty="0">
                <a:latin typeface="Calibri"/>
                <a:cs typeface="Calibri"/>
              </a:rPr>
              <a:t>then</a:t>
            </a:r>
            <a:r>
              <a:rPr sz="2667" spc="80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yes</a:t>
            </a:r>
            <a:endParaRPr sz="2667" dirty="0">
              <a:latin typeface="Calibri"/>
              <a:cs typeface="Calibri"/>
            </a:endParaRPr>
          </a:p>
          <a:p>
            <a:pPr marL="866965" marR="23706" lvl="1" indent="-340351">
              <a:spcBef>
                <a:spcPts val="640"/>
              </a:spcBef>
              <a:buSzPct val="90000"/>
              <a:buFont typeface="Wingdings"/>
              <a:buChar char=""/>
              <a:tabLst>
                <a:tab pos="866965" algn="l"/>
                <a:tab pos="867812" algn="l"/>
              </a:tabLst>
            </a:pPr>
            <a:r>
              <a:rPr sz="2667" spc="-7" dirty="0">
                <a:latin typeface="Calibri"/>
                <a:cs typeface="Calibri"/>
              </a:rPr>
              <a:t>If </a:t>
            </a:r>
            <a:r>
              <a:rPr sz="2667" spc="-13" dirty="0">
                <a:latin typeface="Calibri"/>
                <a:cs typeface="Calibri"/>
              </a:rPr>
              <a:t>moving </a:t>
            </a:r>
            <a:r>
              <a:rPr sz="2667" spc="-7" dirty="0">
                <a:latin typeface="Calibri"/>
                <a:cs typeface="Calibri"/>
              </a:rPr>
              <a:t>all of code, then no (‘position-independent  code’)</a:t>
            </a:r>
            <a:endParaRPr sz="2667" dirty="0">
              <a:latin typeface="Calibri"/>
              <a:cs typeface="Calibri"/>
            </a:endParaRPr>
          </a:p>
          <a:p>
            <a:pPr marL="475815" marR="1675511" indent="-408930">
              <a:spcBef>
                <a:spcPts val="767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75815" algn="l"/>
                <a:tab pos="476661" algn="l"/>
              </a:tabLst>
            </a:pPr>
            <a:r>
              <a:rPr sz="3200" spc="-13" dirty="0">
                <a:latin typeface="Calibri"/>
                <a:cs typeface="Calibri"/>
              </a:rPr>
              <a:t>What </a:t>
            </a:r>
            <a:r>
              <a:rPr sz="3200" spc="-7" dirty="0">
                <a:latin typeface="Calibri"/>
                <a:cs typeface="Calibri"/>
              </a:rPr>
              <a:t>do </a:t>
            </a:r>
            <a:r>
              <a:rPr sz="3200" spc="-20" dirty="0">
                <a:latin typeface="Calibri"/>
                <a:cs typeface="Calibri"/>
              </a:rPr>
              <a:t>we </a:t>
            </a:r>
            <a:r>
              <a:rPr sz="3200" spc="-7" dirty="0">
                <a:latin typeface="Calibri"/>
                <a:cs typeface="Calibri"/>
              </a:rPr>
              <a:t>do </a:t>
            </a:r>
            <a:r>
              <a:rPr sz="3200" dirty="0">
                <a:latin typeface="Calibri"/>
                <a:cs typeface="Calibri"/>
              </a:rPr>
              <a:t>if </a:t>
            </a:r>
            <a:r>
              <a:rPr sz="3200" spc="-13" dirty="0">
                <a:latin typeface="Calibri"/>
                <a:cs typeface="Calibri"/>
              </a:rPr>
              <a:t>destination </a:t>
            </a:r>
            <a:r>
              <a:rPr sz="3200" dirty="0">
                <a:latin typeface="Calibri"/>
                <a:cs typeface="Calibri"/>
              </a:rPr>
              <a:t>is &gt; </a:t>
            </a:r>
            <a:r>
              <a:rPr sz="3200" spc="-7" dirty="0">
                <a:latin typeface="Calibri"/>
                <a:cs typeface="Calibri"/>
              </a:rPr>
              <a:t>2</a:t>
            </a:r>
            <a:r>
              <a:rPr sz="3200" spc="-9" baseline="24305" dirty="0">
                <a:latin typeface="Calibri"/>
                <a:cs typeface="Calibri"/>
              </a:rPr>
              <a:t>10  </a:t>
            </a:r>
            <a:r>
              <a:rPr sz="3200" spc="-13" dirty="0">
                <a:latin typeface="Calibri"/>
                <a:cs typeface="Calibri"/>
              </a:rPr>
              <a:t>instructions </a:t>
            </a:r>
            <a:r>
              <a:rPr sz="3200" spc="-33" dirty="0">
                <a:latin typeface="Calibri"/>
                <a:cs typeface="Calibri"/>
              </a:rPr>
              <a:t>away </a:t>
            </a:r>
            <a:r>
              <a:rPr sz="3200" spc="-20" dirty="0">
                <a:latin typeface="Calibri"/>
                <a:cs typeface="Calibri"/>
              </a:rPr>
              <a:t>from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branch?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9944" y="158070"/>
            <a:ext cx="9181867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b="1" spc="-7" dirty="0"/>
              <a:t>Questions </a:t>
            </a:r>
            <a:r>
              <a:rPr b="1" spc="-27" dirty="0"/>
              <a:t>on</a:t>
            </a:r>
            <a:r>
              <a:rPr b="1" spc="-227" dirty="0"/>
              <a:t> </a:t>
            </a:r>
            <a:r>
              <a:rPr b="1" dirty="0"/>
              <a:t>PC-addressing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0050" y="3982502"/>
            <a:ext cx="3947160" cy="978965"/>
          </a:xfrm>
          <a:prstGeom prst="rect">
            <a:avLst/>
          </a:prstGeom>
        </p:spPr>
        <p:txBody>
          <a:bodyPr vert="horz" wrap="square" lIns="0" tIns="108373" rIns="0" bIns="0" rtlCol="0">
            <a:spAutoFit/>
          </a:bodyPr>
          <a:lstStyle/>
          <a:p>
            <a:pPr marL="357284" indent="-340351">
              <a:spcBef>
                <a:spcPts val="853"/>
              </a:spcBef>
              <a:buSzPct val="90000"/>
              <a:buFont typeface="Wingdings"/>
              <a:buChar char=""/>
              <a:tabLst>
                <a:tab pos="356438" algn="l"/>
                <a:tab pos="357284" algn="l"/>
              </a:tabLst>
            </a:pPr>
            <a:r>
              <a:rPr sz="2667" spc="-7" dirty="0">
                <a:latin typeface="Calibri"/>
                <a:cs typeface="Calibri"/>
              </a:rPr>
              <a:t>Other </a:t>
            </a:r>
            <a:r>
              <a:rPr sz="2667" spc="-13" dirty="0">
                <a:latin typeface="Calibri"/>
                <a:cs typeface="Calibri"/>
              </a:rPr>
              <a:t>instructions </a:t>
            </a:r>
            <a:r>
              <a:rPr sz="2667" spc="-27" dirty="0">
                <a:latin typeface="Calibri"/>
                <a:cs typeface="Calibri"/>
              </a:rPr>
              <a:t>save</a:t>
            </a:r>
            <a:r>
              <a:rPr sz="2667" spc="60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us</a:t>
            </a:r>
            <a:endParaRPr sz="2667" dirty="0">
              <a:latin typeface="Calibri"/>
              <a:cs typeface="Calibri"/>
            </a:endParaRPr>
          </a:p>
          <a:p>
            <a:pPr marL="337812">
              <a:spcBef>
                <a:spcPts val="660"/>
              </a:spcBef>
            </a:pPr>
            <a:r>
              <a:rPr sz="2400" b="1" spc="-7" dirty="0">
                <a:latin typeface="Courier New"/>
                <a:cs typeface="Courier New"/>
              </a:rPr>
              <a:t>beq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13" dirty="0">
                <a:latin typeface="Courier New"/>
                <a:cs typeface="Courier New"/>
              </a:rPr>
              <a:t>x10,x0,far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6933" y="5150087"/>
            <a:ext cx="32469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2930240" algn="l"/>
              </a:tabLst>
            </a:pPr>
            <a:r>
              <a:rPr sz="2400" b="1" dirty="0">
                <a:latin typeface="Courier New"/>
                <a:cs typeface="Courier New"/>
              </a:rPr>
              <a:t>#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7" dirty="0">
                <a:latin typeface="Courier New"/>
                <a:cs typeface="Courier New"/>
              </a:rPr>
              <a:t>nex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b="1" spc="-33" dirty="0">
                <a:latin typeface="Courier New"/>
                <a:cs typeface="Courier New"/>
              </a:rPr>
              <a:t> </a:t>
            </a:r>
            <a:r>
              <a:rPr sz="2400" b="1" spc="-7" dirty="0">
                <a:latin typeface="Courier New"/>
                <a:cs typeface="Courier New"/>
              </a:rPr>
              <a:t>inst</a:t>
            </a:r>
            <a:r>
              <a:rPr sz="2400" b="1" dirty="0">
                <a:latin typeface="Courier New"/>
                <a:cs typeface="Courier New"/>
              </a:rPr>
              <a:t>r	</a:t>
            </a:r>
            <a:r>
              <a:rPr sz="2400" dirty="0">
                <a:latin typeface="Wingdings"/>
                <a:cs typeface="Wingdings"/>
              </a:rPr>
              <a:t>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25064" y="5150087"/>
            <a:ext cx="2832100" cy="76367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6933" marR="6773" indent="66885">
              <a:lnSpc>
                <a:spcPct val="101699"/>
              </a:lnSpc>
              <a:spcBef>
                <a:spcPts val="80"/>
              </a:spcBef>
              <a:tabLst>
                <a:tab pos="743355" algn="l"/>
              </a:tabLst>
            </a:pPr>
            <a:r>
              <a:rPr sz="2400" b="1" spc="-13" dirty="0">
                <a:latin typeface="Courier New"/>
                <a:cs typeface="Courier New"/>
              </a:rPr>
              <a:t>bne</a:t>
            </a:r>
            <a:r>
              <a:rPr sz="2400" b="1" spc="-127" dirty="0">
                <a:latin typeface="Courier New"/>
                <a:cs typeface="Courier New"/>
              </a:rPr>
              <a:t> </a:t>
            </a:r>
            <a:r>
              <a:rPr sz="2400" b="1" spc="-13" dirty="0">
                <a:latin typeface="Courier New"/>
                <a:cs typeface="Courier New"/>
              </a:rPr>
              <a:t>x10,x0,next  </a:t>
            </a:r>
            <a:r>
              <a:rPr sz="2400" b="1" dirty="0">
                <a:latin typeface="Courier New"/>
                <a:cs typeface="Courier New"/>
              </a:rPr>
              <a:t>j	</a:t>
            </a:r>
            <a:r>
              <a:rPr sz="2400" b="1" spc="-7" dirty="0">
                <a:latin typeface="Courier New"/>
                <a:cs typeface="Courier New"/>
              </a:rPr>
              <a:t>far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98802" y="5887701"/>
            <a:ext cx="331216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13" dirty="0">
                <a:latin typeface="Courier New"/>
                <a:cs typeface="Courier New"/>
              </a:rPr>
              <a:t>next: </a:t>
            </a:r>
            <a:r>
              <a:rPr sz="2400" b="1" dirty="0">
                <a:latin typeface="Courier New"/>
                <a:cs typeface="Courier New"/>
              </a:rPr>
              <a:t># </a:t>
            </a:r>
            <a:r>
              <a:rPr sz="2400" b="1" spc="-13" dirty="0">
                <a:latin typeface="Courier New"/>
                <a:cs typeface="Courier New"/>
              </a:rPr>
              <a:t>next</a:t>
            </a:r>
            <a:r>
              <a:rPr sz="2400" b="1" spc="-133" dirty="0">
                <a:latin typeface="Courier New"/>
                <a:cs typeface="Courier New"/>
              </a:rPr>
              <a:t> </a:t>
            </a:r>
            <a:r>
              <a:rPr sz="2400" b="1" spc="-13" dirty="0">
                <a:latin typeface="Courier New"/>
                <a:cs typeface="Courier New"/>
              </a:rPr>
              <a:t>instr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72BE0C0-1810-4331-BF15-D24B6825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480B-A321-46BF-9DF3-CED380D267B7}" type="datetime1">
              <a:rPr lang="en-US" smtClean="0"/>
              <a:t>4/20/2021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24693-B3DD-464D-8094-6C3439E2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0532" y="3153510"/>
            <a:ext cx="10166774" cy="31668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25016" marR="6773" indent="-408930">
              <a:spcBef>
                <a:spcPts val="133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3200" spc="-7" dirty="0">
                <a:latin typeface="Calibri"/>
                <a:cs typeface="Calibri"/>
              </a:rPr>
              <a:t>Has 20-bit </a:t>
            </a:r>
            <a:r>
              <a:rPr sz="3200" spc="-13" dirty="0">
                <a:latin typeface="Calibri"/>
                <a:cs typeface="Calibri"/>
              </a:rPr>
              <a:t>immediate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7" dirty="0">
                <a:latin typeface="Calibri"/>
                <a:cs typeface="Calibri"/>
              </a:rPr>
              <a:t>upper </a:t>
            </a:r>
            <a:r>
              <a:rPr sz="3200" dirty="0">
                <a:latin typeface="Calibri"/>
                <a:cs typeface="Calibri"/>
              </a:rPr>
              <a:t>20 </a:t>
            </a:r>
            <a:r>
              <a:rPr sz="3200" spc="-7" dirty="0">
                <a:latin typeface="Calibri"/>
                <a:cs typeface="Calibri"/>
              </a:rPr>
              <a:t>bits of </a:t>
            </a:r>
            <a:r>
              <a:rPr sz="3200" dirty="0">
                <a:latin typeface="Calibri"/>
                <a:cs typeface="Calibri"/>
              </a:rPr>
              <a:t>32-bit  </a:t>
            </a:r>
            <a:r>
              <a:rPr sz="3200" spc="-13" dirty="0">
                <a:latin typeface="Calibri"/>
                <a:cs typeface="Calibri"/>
              </a:rPr>
              <a:t>instruction</a:t>
            </a:r>
            <a:r>
              <a:rPr sz="3200" spc="-27" dirty="0">
                <a:latin typeface="Calibri"/>
                <a:cs typeface="Calibri"/>
              </a:rPr>
              <a:t> word</a:t>
            </a:r>
            <a:endParaRPr sz="3200" dirty="0">
              <a:latin typeface="Calibri"/>
              <a:cs typeface="Calibri"/>
            </a:endParaRPr>
          </a:p>
          <a:p>
            <a:pPr marL="425016" indent="-408930">
              <a:spcBef>
                <a:spcPts val="800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3200" spc="-7" dirty="0">
                <a:latin typeface="Calibri"/>
                <a:cs typeface="Calibri"/>
              </a:rPr>
              <a:t>One </a:t>
            </a:r>
            <a:r>
              <a:rPr sz="3200" spc="-13" dirty="0">
                <a:latin typeface="Calibri"/>
                <a:cs typeface="Calibri"/>
              </a:rPr>
              <a:t>destination </a:t>
            </a:r>
            <a:r>
              <a:rPr sz="3200" spc="-53" dirty="0">
                <a:latin typeface="Calibri"/>
                <a:cs typeface="Calibri"/>
              </a:rPr>
              <a:t>register,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7" dirty="0">
                <a:latin typeface="Calibri"/>
                <a:cs typeface="Calibri"/>
              </a:rPr>
              <a:t>rd</a:t>
            </a:r>
            <a:endParaRPr sz="3200" dirty="0">
              <a:latin typeface="Calibri"/>
              <a:cs typeface="Calibri"/>
            </a:endParaRPr>
          </a:p>
          <a:p>
            <a:pPr marL="425016" indent="-408930">
              <a:spcBef>
                <a:spcPts val="800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3200" spc="-7" dirty="0">
                <a:latin typeface="Calibri"/>
                <a:cs typeface="Calibri"/>
              </a:rPr>
              <a:t>Used </a:t>
            </a:r>
            <a:r>
              <a:rPr sz="3200" spc="-27" dirty="0">
                <a:latin typeface="Calibri"/>
                <a:cs typeface="Calibri"/>
              </a:rPr>
              <a:t>for </a:t>
            </a:r>
            <a:r>
              <a:rPr sz="3200" spc="-13" dirty="0">
                <a:latin typeface="Calibri"/>
                <a:cs typeface="Calibri"/>
              </a:rPr>
              <a:t>two instructions</a:t>
            </a:r>
            <a:endParaRPr sz="3200" dirty="0">
              <a:latin typeface="Calibri"/>
              <a:cs typeface="Calibri"/>
            </a:endParaRPr>
          </a:p>
          <a:p>
            <a:pPr marL="816166" lvl="1" indent="-341197">
              <a:spcBef>
                <a:spcPts val="573"/>
              </a:spcBef>
              <a:buSzPct val="90000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667" b="1" spc="-7" dirty="0">
                <a:latin typeface="Courier New"/>
                <a:cs typeface="Courier New"/>
              </a:rPr>
              <a:t>lui</a:t>
            </a:r>
            <a:r>
              <a:rPr sz="2667" b="1" spc="-993" dirty="0">
                <a:latin typeface="Courier New"/>
                <a:cs typeface="Courier New"/>
              </a:rPr>
              <a:t> </a:t>
            </a:r>
            <a:r>
              <a:rPr sz="2667" spc="-7" dirty="0">
                <a:latin typeface="Calibri"/>
                <a:cs typeface="Calibri"/>
              </a:rPr>
              <a:t>– Load Upper </a:t>
            </a:r>
            <a:r>
              <a:rPr sz="2667" spc="-13" dirty="0">
                <a:latin typeface="Calibri"/>
                <a:cs typeface="Calibri"/>
              </a:rPr>
              <a:t>Immediate</a:t>
            </a:r>
            <a:endParaRPr sz="2667" dirty="0">
              <a:latin typeface="Calibri"/>
              <a:cs typeface="Calibri"/>
            </a:endParaRPr>
          </a:p>
          <a:p>
            <a:pPr marL="816166" lvl="1" indent="-341197">
              <a:spcBef>
                <a:spcPts val="640"/>
              </a:spcBef>
              <a:buSzPct val="90000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667" b="1" spc="-7" dirty="0">
                <a:latin typeface="Courier New"/>
                <a:cs typeface="Courier New"/>
              </a:rPr>
              <a:t>auipc</a:t>
            </a:r>
            <a:r>
              <a:rPr sz="2667" b="1" spc="-933" dirty="0">
                <a:latin typeface="Courier New"/>
                <a:cs typeface="Courier New"/>
              </a:rPr>
              <a:t> </a:t>
            </a:r>
            <a:r>
              <a:rPr sz="2667" spc="-7" dirty="0">
                <a:latin typeface="Calibri"/>
                <a:cs typeface="Calibri"/>
              </a:rPr>
              <a:t>– Add Upper </a:t>
            </a:r>
            <a:r>
              <a:rPr sz="2667" spc="-13" dirty="0">
                <a:latin typeface="Calibri"/>
                <a:cs typeface="Calibri"/>
              </a:rPr>
              <a:t>Immediate </a:t>
            </a:r>
            <a:r>
              <a:rPr sz="2667" spc="-20" dirty="0">
                <a:latin typeface="Calibri"/>
                <a:cs typeface="Calibri"/>
              </a:rPr>
              <a:t>to </a:t>
            </a:r>
            <a:r>
              <a:rPr sz="2667" spc="-7" dirty="0">
                <a:latin typeface="Calibri"/>
                <a:cs typeface="Calibri"/>
              </a:rPr>
              <a:t>PC</a:t>
            </a:r>
            <a:endParaRPr sz="2667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4829" y="123799"/>
            <a:ext cx="8976360" cy="61134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3867" b="1" spc="-73" dirty="0"/>
              <a:t>U-Format </a:t>
            </a:r>
            <a:r>
              <a:rPr sz="3867" b="1" spc="-20" dirty="0"/>
              <a:t>for </a:t>
            </a:r>
            <a:r>
              <a:rPr sz="3867" b="1" dirty="0"/>
              <a:t>“Upper Immediate”</a:t>
            </a:r>
            <a:r>
              <a:rPr sz="3867" b="1" spc="-433" dirty="0"/>
              <a:t> </a:t>
            </a:r>
            <a:r>
              <a:rPr sz="3867" b="1" spc="-40" dirty="0"/>
              <a:t>Instructions</a:t>
            </a:r>
            <a:endParaRPr sz="3867" b="1" dirty="0"/>
          </a:p>
        </p:txBody>
      </p:sp>
      <p:sp>
        <p:nvSpPr>
          <p:cNvPr id="4" name="object 4"/>
          <p:cNvSpPr txBox="1"/>
          <p:nvPr/>
        </p:nvSpPr>
        <p:spPr>
          <a:xfrm>
            <a:off x="1415174" y="1018713"/>
            <a:ext cx="338667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000" b="1" spc="-7" dirty="0">
                <a:latin typeface="Courier New"/>
                <a:cs typeface="Courier New"/>
              </a:rPr>
              <a:t>31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86075" y="1047922"/>
            <a:ext cx="187113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000" b="1" dirty="0"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105807"/>
              </p:ext>
            </p:extLst>
          </p:nvPr>
        </p:nvGraphicFramePr>
        <p:xfrm>
          <a:off x="1416171" y="1339259"/>
          <a:ext cx="8639385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232410" algn="ctr">
                        <a:lnSpc>
                          <a:spcPts val="1995"/>
                        </a:lnSpc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imm[31:12]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2035"/>
                        </a:lnSpc>
                        <a:spcBef>
                          <a:spcPts val="11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862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2070"/>
                        </a:lnSpc>
                        <a:spcBef>
                          <a:spcPts val="8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opcode</a:t>
                      </a:r>
                      <a:endParaRPr sz="2300" dirty="0">
                        <a:latin typeface="Courier New"/>
                        <a:cs typeface="Courier New"/>
                      </a:endParaRPr>
                    </a:p>
                  </a:txBody>
                  <a:tcPr marL="0" marR="0" marT="1354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12149" y="1672295"/>
            <a:ext cx="3253740" cy="1164507"/>
          </a:xfrm>
          <a:prstGeom prst="rect">
            <a:avLst/>
          </a:prstGeom>
        </p:spPr>
        <p:txBody>
          <a:bodyPr vert="horz" wrap="square" lIns="0" tIns="64347" rIns="0" bIns="0" rtlCol="0">
            <a:spAutoFit/>
          </a:bodyPr>
          <a:lstStyle/>
          <a:p>
            <a:pPr marR="37252" algn="r">
              <a:spcBef>
                <a:spcPts val="507"/>
              </a:spcBef>
            </a:pPr>
            <a:r>
              <a:rPr sz="2333" b="1" spc="-7" dirty="0">
                <a:latin typeface="Courier New"/>
                <a:cs typeface="Courier New"/>
              </a:rPr>
              <a:t>20</a:t>
            </a:r>
            <a:endParaRPr sz="2333">
              <a:latin typeface="Courier New"/>
              <a:cs typeface="Courier New"/>
            </a:endParaRPr>
          </a:p>
          <a:p>
            <a:pPr marL="16933" marR="6773" indent="20319" algn="r">
              <a:lnSpc>
                <a:spcPts val="2493"/>
              </a:lnSpc>
              <a:spcBef>
                <a:spcPts val="720"/>
              </a:spcBef>
            </a:pPr>
            <a:r>
              <a:rPr sz="2333" b="1" spc="-7" dirty="0">
                <a:latin typeface="Courier New"/>
                <a:cs typeface="Courier New"/>
              </a:rPr>
              <a:t>U-immediate[31:12]  U-immediate[31:12]</a:t>
            </a:r>
            <a:endParaRPr sz="2333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45695" y="1047922"/>
            <a:ext cx="1978660" cy="182201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563754" algn="l"/>
              </a:tabLst>
            </a:pPr>
            <a:r>
              <a:rPr sz="2000" b="1" spc="-7" dirty="0">
                <a:latin typeface="Courier New"/>
                <a:cs typeface="Courier New"/>
              </a:rPr>
              <a:t>12</a:t>
            </a:r>
            <a:r>
              <a:rPr sz="2000" b="1" spc="400" dirty="0">
                <a:latin typeface="Courier New"/>
                <a:cs typeface="Courier New"/>
              </a:rPr>
              <a:t> </a:t>
            </a:r>
            <a:r>
              <a:rPr sz="3000" b="1" spc="-9" baseline="1851" dirty="0">
                <a:latin typeface="Courier New"/>
                <a:cs typeface="Courier New"/>
              </a:rPr>
              <a:t>11	</a:t>
            </a:r>
            <a:r>
              <a:rPr sz="2000" b="1" dirty="0">
                <a:latin typeface="Courier New"/>
                <a:cs typeface="Courier New"/>
              </a:rPr>
              <a:t>7</a:t>
            </a:r>
            <a:r>
              <a:rPr sz="2000" b="1" spc="-587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6</a:t>
            </a:r>
            <a:endParaRPr sz="2000">
              <a:latin typeface="Courier New"/>
              <a:cs typeface="Courier New"/>
            </a:endParaRPr>
          </a:p>
          <a:p>
            <a:pPr>
              <a:spcBef>
                <a:spcPts val="13"/>
              </a:spcBef>
            </a:pPr>
            <a:endParaRPr sz="2667">
              <a:latin typeface="Courier New"/>
              <a:cs typeface="Courier New"/>
            </a:endParaRPr>
          </a:p>
          <a:p>
            <a:pPr marL="422476" algn="ctr"/>
            <a:r>
              <a:rPr sz="2333" b="1" dirty="0">
                <a:latin typeface="Courier New"/>
                <a:cs typeface="Courier New"/>
              </a:rPr>
              <a:t>5</a:t>
            </a:r>
            <a:endParaRPr sz="2333">
              <a:latin typeface="Courier New"/>
              <a:cs typeface="Courier New"/>
            </a:endParaRPr>
          </a:p>
          <a:p>
            <a:pPr marL="807700" marR="428403" indent="20319" algn="ctr">
              <a:lnSpc>
                <a:spcPts val="2493"/>
              </a:lnSpc>
              <a:spcBef>
                <a:spcPts val="573"/>
              </a:spcBef>
            </a:pPr>
            <a:r>
              <a:rPr sz="2333" b="1" spc="-7" dirty="0">
                <a:latin typeface="Courier New"/>
                <a:cs typeface="Courier New"/>
              </a:rPr>
              <a:t>dest  dest</a:t>
            </a:r>
            <a:endParaRPr sz="2333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36915" y="1717275"/>
            <a:ext cx="922867" cy="1116630"/>
          </a:xfrm>
          <a:prstGeom prst="rect">
            <a:avLst/>
          </a:prstGeom>
        </p:spPr>
        <p:txBody>
          <a:bodyPr vert="horz" wrap="square" lIns="0" tIns="42333" rIns="0" bIns="0" rtlCol="0">
            <a:spAutoFit/>
          </a:bodyPr>
          <a:lstStyle/>
          <a:p>
            <a:pPr marL="301406">
              <a:spcBef>
                <a:spcPts val="333"/>
              </a:spcBef>
            </a:pPr>
            <a:r>
              <a:rPr sz="2333" b="1" dirty="0">
                <a:latin typeface="Courier New"/>
                <a:cs typeface="Courier New"/>
              </a:rPr>
              <a:t>7</a:t>
            </a:r>
            <a:endParaRPr sz="2333">
              <a:latin typeface="Courier New"/>
              <a:cs typeface="Courier New"/>
            </a:endParaRPr>
          </a:p>
          <a:p>
            <a:pPr marL="16933" marR="6773" indent="198115">
              <a:lnSpc>
                <a:spcPts val="2493"/>
              </a:lnSpc>
              <a:spcBef>
                <a:spcPts val="533"/>
              </a:spcBef>
            </a:pPr>
            <a:r>
              <a:rPr sz="2333" b="1" spc="-7" dirty="0">
                <a:latin typeface="Courier New"/>
                <a:cs typeface="Courier New"/>
              </a:rPr>
              <a:t>LUI  AUIPC</a:t>
            </a:r>
            <a:endParaRPr sz="2333">
              <a:latin typeface="Courier New"/>
              <a:cs typeface="Courier New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B2DFDE7-A8FE-4A94-84F6-C45EDAC3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B6F0-FA62-4F85-865D-A685892A14FE}" type="datetime1">
              <a:rPr lang="en-US" smtClean="0"/>
              <a:t>4/20/2021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045239E-4BC2-47D6-8CAF-91072E17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595" y="1237326"/>
            <a:ext cx="10748205" cy="256907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25016" marR="6773" indent="-408930" algn="just">
              <a:spcBef>
                <a:spcPts val="133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25863" algn="l"/>
              </a:tabLst>
            </a:pPr>
            <a:r>
              <a:rPr sz="3200" spc="-27" dirty="0">
                <a:latin typeface="Calibri"/>
                <a:cs typeface="Calibri"/>
              </a:rPr>
              <a:t>LUI </a:t>
            </a:r>
            <a:r>
              <a:rPr sz="3200" spc="-13" dirty="0">
                <a:latin typeface="Calibri"/>
                <a:cs typeface="Calibri"/>
              </a:rPr>
              <a:t>writes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7" dirty="0">
                <a:latin typeface="Calibri"/>
                <a:cs typeface="Calibri"/>
              </a:rPr>
              <a:t>upper </a:t>
            </a:r>
            <a:r>
              <a:rPr sz="3200" dirty="0">
                <a:latin typeface="Calibri"/>
                <a:cs typeface="Calibri"/>
              </a:rPr>
              <a:t>20 </a:t>
            </a:r>
            <a:r>
              <a:rPr sz="3200" spc="-7" dirty="0">
                <a:latin typeface="Calibri"/>
                <a:cs typeface="Calibri"/>
              </a:rPr>
              <a:t>bits of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3" dirty="0">
                <a:latin typeface="Calibri"/>
                <a:cs typeface="Calibri"/>
              </a:rPr>
              <a:t>destination </a:t>
            </a:r>
            <a:r>
              <a:rPr sz="3200" dirty="0">
                <a:latin typeface="Calibri"/>
                <a:cs typeface="Calibri"/>
              </a:rPr>
              <a:t>with  the </a:t>
            </a:r>
            <a:r>
              <a:rPr sz="3200" spc="-13" dirty="0">
                <a:latin typeface="Calibri"/>
                <a:cs typeface="Calibri"/>
              </a:rPr>
              <a:t>immediate value,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3" dirty="0">
                <a:latin typeface="Calibri"/>
                <a:cs typeface="Calibri"/>
              </a:rPr>
              <a:t>clears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3" dirty="0">
                <a:latin typeface="Calibri"/>
                <a:cs typeface="Calibri"/>
              </a:rPr>
              <a:t>lower </a:t>
            </a:r>
            <a:r>
              <a:rPr sz="3200" dirty="0">
                <a:latin typeface="Calibri"/>
                <a:cs typeface="Calibri"/>
              </a:rPr>
              <a:t>12</a:t>
            </a:r>
            <a:r>
              <a:rPr sz="3200" spc="-67" dirty="0">
                <a:latin typeface="Calibri"/>
                <a:cs typeface="Calibri"/>
              </a:rPr>
              <a:t> </a:t>
            </a:r>
            <a:r>
              <a:rPr sz="3200" spc="-7" dirty="0">
                <a:latin typeface="Calibri"/>
                <a:cs typeface="Calibri"/>
              </a:rPr>
              <a:t>bits.</a:t>
            </a:r>
            <a:endParaRPr sz="3200" dirty="0">
              <a:latin typeface="Calibri"/>
              <a:cs typeface="Calibri"/>
            </a:endParaRPr>
          </a:p>
          <a:p>
            <a:pPr marL="425016" marR="882205" indent="-408930" algn="just">
              <a:spcBef>
                <a:spcPts val="673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25863" algn="l"/>
              </a:tabLst>
            </a:pPr>
            <a:r>
              <a:rPr sz="3200" spc="-47" dirty="0">
                <a:latin typeface="Calibri"/>
                <a:cs typeface="Calibri"/>
              </a:rPr>
              <a:t>Together </a:t>
            </a:r>
            <a:r>
              <a:rPr sz="3200" dirty="0">
                <a:latin typeface="Calibri"/>
                <a:cs typeface="Calibri"/>
              </a:rPr>
              <a:t>with an </a:t>
            </a:r>
            <a:r>
              <a:rPr sz="3200" b="1" spc="-7" dirty="0">
                <a:latin typeface="Courier New"/>
                <a:cs typeface="Courier New"/>
              </a:rPr>
              <a:t>addi</a:t>
            </a:r>
            <a:r>
              <a:rPr sz="3200" b="1" spc="-1287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3" dirty="0">
                <a:latin typeface="Calibri"/>
                <a:cs typeface="Calibri"/>
              </a:rPr>
              <a:t>set </a:t>
            </a:r>
            <a:r>
              <a:rPr sz="3200" spc="-7" dirty="0">
                <a:latin typeface="Calibri"/>
                <a:cs typeface="Calibri"/>
              </a:rPr>
              <a:t>low </a:t>
            </a:r>
            <a:r>
              <a:rPr sz="3200" dirty="0">
                <a:latin typeface="Calibri"/>
                <a:cs typeface="Calibri"/>
              </a:rPr>
              <a:t>12 </a:t>
            </a:r>
            <a:r>
              <a:rPr sz="3200" spc="-7" dirty="0">
                <a:latin typeface="Calibri"/>
                <a:cs typeface="Calibri"/>
              </a:rPr>
              <a:t>bits, </a:t>
            </a:r>
            <a:r>
              <a:rPr sz="3200" spc="-13" dirty="0">
                <a:latin typeface="Calibri"/>
                <a:cs typeface="Calibri"/>
              </a:rPr>
              <a:t>can  </a:t>
            </a:r>
            <a:r>
              <a:rPr sz="3200" spc="-27" dirty="0">
                <a:latin typeface="Calibri"/>
                <a:cs typeface="Calibri"/>
              </a:rPr>
              <a:t>create </a:t>
            </a:r>
            <a:r>
              <a:rPr sz="3200" spc="-20" dirty="0">
                <a:latin typeface="Calibri"/>
                <a:cs typeface="Calibri"/>
              </a:rPr>
              <a:t>any </a:t>
            </a:r>
            <a:r>
              <a:rPr sz="3200" spc="-7" dirty="0">
                <a:latin typeface="Calibri"/>
                <a:cs typeface="Calibri"/>
              </a:rPr>
              <a:t>32-bit </a:t>
            </a:r>
            <a:r>
              <a:rPr sz="3200" spc="-13" dirty="0">
                <a:latin typeface="Calibri"/>
                <a:cs typeface="Calibri"/>
              </a:rPr>
              <a:t>value </a:t>
            </a:r>
            <a:r>
              <a:rPr sz="3200" dirty="0">
                <a:latin typeface="Calibri"/>
                <a:cs typeface="Calibri"/>
              </a:rPr>
              <a:t>in a </a:t>
            </a:r>
            <a:r>
              <a:rPr sz="3200" spc="-20" dirty="0">
                <a:latin typeface="Calibri"/>
                <a:cs typeface="Calibri"/>
              </a:rPr>
              <a:t>register </a:t>
            </a:r>
            <a:r>
              <a:rPr sz="3200" spc="-7" dirty="0">
                <a:latin typeface="Calibri"/>
                <a:cs typeface="Calibri"/>
              </a:rPr>
              <a:t>using </a:t>
            </a:r>
            <a:r>
              <a:rPr sz="3200" spc="-13" dirty="0">
                <a:latin typeface="Calibri"/>
                <a:cs typeface="Calibri"/>
              </a:rPr>
              <a:t>two  instructions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7" dirty="0">
                <a:latin typeface="Calibri"/>
                <a:cs typeface="Calibri"/>
              </a:rPr>
              <a:t>(</a:t>
            </a:r>
            <a:r>
              <a:rPr sz="3200" b="1" spc="-7" dirty="0">
                <a:latin typeface="Courier New"/>
                <a:cs typeface="Courier New"/>
              </a:rPr>
              <a:t>lui</a:t>
            </a:r>
            <a:r>
              <a:rPr sz="3200" spc="-7" dirty="0">
                <a:latin typeface="Calibri"/>
                <a:cs typeface="Calibri"/>
              </a:rPr>
              <a:t>/</a:t>
            </a:r>
            <a:r>
              <a:rPr sz="3200" b="1" spc="-7" dirty="0">
                <a:latin typeface="Courier New"/>
                <a:cs typeface="Courier New"/>
              </a:rPr>
              <a:t>addi</a:t>
            </a:r>
            <a:r>
              <a:rPr sz="3200" spc="-7" dirty="0">
                <a:latin typeface="Calibri"/>
                <a:cs typeface="Calibri"/>
              </a:rPr>
              <a:t>).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449046"/>
              </p:ext>
            </p:extLst>
          </p:nvPr>
        </p:nvGraphicFramePr>
        <p:xfrm>
          <a:off x="1161249" y="4444332"/>
          <a:ext cx="8621604" cy="891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3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7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lui x10,</a:t>
                      </a:r>
                      <a:r>
                        <a:rPr sz="27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spc="-5" dirty="0">
                          <a:latin typeface="Courier New"/>
                          <a:cs typeface="Courier New"/>
                        </a:rPr>
                        <a:t>0x87654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65"/>
                        </a:lnSpc>
                      </a:pPr>
                      <a:r>
                        <a:rPr sz="2700" b="1" dirty="0">
                          <a:solidFill>
                            <a:srgbClr val="D4C7CE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65"/>
                        </a:lnSpc>
                      </a:pPr>
                      <a:r>
                        <a:rPr sz="2700" b="1" spc="-5" dirty="0">
                          <a:solidFill>
                            <a:srgbClr val="D4C7CE"/>
                          </a:solidFill>
                          <a:latin typeface="Courier New"/>
                          <a:cs typeface="Courier New"/>
                        </a:rPr>
                        <a:t>x10</a:t>
                      </a:r>
                      <a:r>
                        <a:rPr sz="2700" b="1" spc="-60" dirty="0">
                          <a:solidFill>
                            <a:srgbClr val="D4C7C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spc="-5" dirty="0">
                          <a:solidFill>
                            <a:srgbClr val="D4C7CE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65"/>
                        </a:lnSpc>
                      </a:pPr>
                      <a:r>
                        <a:rPr sz="2700" b="1" spc="-5" dirty="0">
                          <a:solidFill>
                            <a:srgbClr val="D4C7CE"/>
                          </a:solidFill>
                          <a:latin typeface="Courier New"/>
                          <a:cs typeface="Courier New"/>
                        </a:rPr>
                        <a:t>0x87654000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addi x10, x10,</a:t>
                      </a:r>
                      <a:r>
                        <a:rPr sz="27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spc="-5" dirty="0">
                          <a:latin typeface="Courier New"/>
                          <a:cs typeface="Courier New"/>
                        </a:rPr>
                        <a:t>0x321</a:t>
                      </a:r>
                      <a:endParaRPr sz="2700" dirty="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700" b="1" dirty="0">
                          <a:solidFill>
                            <a:srgbClr val="D4C7CE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700" b="1" spc="-5" dirty="0">
                          <a:solidFill>
                            <a:srgbClr val="D4C7CE"/>
                          </a:solidFill>
                          <a:latin typeface="Courier New"/>
                          <a:cs typeface="Courier New"/>
                        </a:rPr>
                        <a:t>x10</a:t>
                      </a:r>
                      <a:r>
                        <a:rPr sz="2700" b="1" spc="-60" dirty="0">
                          <a:solidFill>
                            <a:srgbClr val="D4C7C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spc="-5" dirty="0">
                          <a:solidFill>
                            <a:srgbClr val="D4C7CE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700" b="1" spc="-5" dirty="0">
                          <a:solidFill>
                            <a:srgbClr val="D4C7CE"/>
                          </a:solidFill>
                          <a:latin typeface="Courier New"/>
                          <a:cs typeface="Courier New"/>
                        </a:rPr>
                        <a:t>0x87654321</a:t>
                      </a:r>
                      <a:endParaRPr sz="2700" dirty="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4822" y="229590"/>
            <a:ext cx="8838353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b="1" spc="-100" dirty="0"/>
              <a:t>LUI </a:t>
            </a:r>
            <a:r>
              <a:rPr b="1" spc="-67" dirty="0"/>
              <a:t>to </a:t>
            </a:r>
            <a:r>
              <a:rPr b="1" spc="20" dirty="0"/>
              <a:t>Create </a:t>
            </a:r>
            <a:r>
              <a:rPr b="1" dirty="0"/>
              <a:t>Long</a:t>
            </a:r>
            <a:r>
              <a:rPr b="1" spc="-427" dirty="0"/>
              <a:t> </a:t>
            </a:r>
            <a:r>
              <a:rPr b="1" spc="13" dirty="0"/>
              <a:t>Immediates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EBF15-301C-47FC-A639-AA3DE3CB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F9A8-6489-48F2-846C-59CF996C5610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ADA16-A52F-45B3-8A61-8D75738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792" y="219494"/>
            <a:ext cx="5488279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b="1" spc="27" dirty="0"/>
              <a:t>One </a:t>
            </a:r>
            <a:r>
              <a:rPr b="1" spc="-33" dirty="0"/>
              <a:t>Corner</a:t>
            </a:r>
            <a:r>
              <a:rPr b="1" spc="-387" dirty="0"/>
              <a:t> </a:t>
            </a:r>
            <a:r>
              <a:rPr b="1" spc="93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792" y="1281397"/>
            <a:ext cx="9053865" cy="3365921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6933">
              <a:spcBef>
                <a:spcPts val="1120"/>
              </a:spcBef>
            </a:pPr>
            <a:r>
              <a:rPr sz="3200" spc="-13" dirty="0">
                <a:latin typeface="Calibri"/>
                <a:cs typeface="Calibri"/>
              </a:rPr>
              <a:t>How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3" dirty="0">
                <a:latin typeface="Calibri"/>
                <a:cs typeface="Calibri"/>
              </a:rPr>
              <a:t>set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b="1" spc="-7" dirty="0">
                <a:latin typeface="Courier New"/>
                <a:cs typeface="Courier New"/>
              </a:rPr>
              <a:t>0xDEADBEEF</a:t>
            </a:r>
            <a:r>
              <a:rPr sz="3200" spc="-7" dirty="0">
                <a:latin typeface="Calibri"/>
                <a:cs typeface="Calibri"/>
              </a:rPr>
              <a:t>?</a:t>
            </a:r>
            <a:endParaRPr sz="3200" dirty="0">
              <a:latin typeface="Calibri"/>
              <a:cs typeface="Calibri"/>
            </a:endParaRPr>
          </a:p>
          <a:p>
            <a:pPr marL="16933" marR="264153">
              <a:lnSpc>
                <a:spcPct val="125000"/>
              </a:lnSpc>
              <a:spcBef>
                <a:spcPts val="20"/>
              </a:spcBef>
              <a:tabLst>
                <a:tab pos="4284026" algn="l"/>
              </a:tabLst>
            </a:pPr>
            <a:r>
              <a:rPr sz="2667" b="1" spc="-7" dirty="0">
                <a:latin typeface="Courier New"/>
                <a:cs typeface="Courier New"/>
              </a:rPr>
              <a:t>lui</a:t>
            </a:r>
            <a:r>
              <a:rPr sz="2667" b="1" spc="13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x10,</a:t>
            </a:r>
            <a:r>
              <a:rPr sz="2667" b="1" spc="27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0xDEADB	# x10 = 0xDEADB000  addi x10, x10, 0xEEF # x10 =</a:t>
            </a:r>
            <a:r>
              <a:rPr sz="2667" b="1" spc="60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0xDEADAEEF</a:t>
            </a:r>
            <a:endParaRPr sz="2667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933" dirty="0">
              <a:latin typeface="Courier New"/>
              <a:cs typeface="Courier New"/>
            </a:endParaRPr>
          </a:p>
          <a:p>
            <a:pPr marL="16933" marR="6773">
              <a:lnSpc>
                <a:spcPct val="103299"/>
              </a:lnSpc>
              <a:spcBef>
                <a:spcPts val="1973"/>
              </a:spcBef>
            </a:pPr>
            <a:r>
              <a:rPr sz="3200" b="1" spc="-7" dirty="0">
                <a:latin typeface="Courier New"/>
                <a:cs typeface="Courier New"/>
              </a:rPr>
              <a:t>addi</a:t>
            </a:r>
            <a:r>
              <a:rPr sz="3200" spc="-7" dirty="0">
                <a:latin typeface="Calibri"/>
                <a:cs typeface="Calibri"/>
              </a:rPr>
              <a:t>12-bit </a:t>
            </a:r>
            <a:r>
              <a:rPr sz="3200" spc="-13" dirty="0">
                <a:latin typeface="Calibri"/>
                <a:cs typeface="Calibri"/>
              </a:rPr>
              <a:t>immediate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27" dirty="0">
                <a:latin typeface="Calibri"/>
                <a:cs typeface="Calibri"/>
              </a:rPr>
              <a:t>always </a:t>
            </a:r>
            <a:r>
              <a:rPr sz="3200" spc="-13" dirty="0">
                <a:latin typeface="Calibri"/>
                <a:cs typeface="Calibri"/>
              </a:rPr>
              <a:t>sign-extended, </a:t>
            </a:r>
            <a:r>
              <a:rPr sz="3200" dirty="0">
                <a:latin typeface="Calibri"/>
                <a:cs typeface="Calibri"/>
              </a:rPr>
              <a:t>if  </a:t>
            </a:r>
            <a:r>
              <a:rPr sz="3200" spc="-13" dirty="0">
                <a:latin typeface="Calibri"/>
                <a:cs typeface="Calibri"/>
              </a:rPr>
              <a:t>top </a:t>
            </a:r>
            <a:r>
              <a:rPr sz="3200" spc="-7" dirty="0">
                <a:latin typeface="Calibri"/>
                <a:cs typeface="Calibri"/>
              </a:rPr>
              <a:t>bit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7" dirty="0">
                <a:latin typeface="Calibri"/>
                <a:cs typeface="Calibri"/>
              </a:rPr>
              <a:t>set, </a:t>
            </a:r>
            <a:r>
              <a:rPr sz="3200" dirty="0">
                <a:latin typeface="Calibri"/>
                <a:cs typeface="Calibri"/>
              </a:rPr>
              <a:t>will </a:t>
            </a:r>
            <a:r>
              <a:rPr sz="3200" spc="-20" dirty="0">
                <a:latin typeface="Calibri"/>
                <a:cs typeface="Calibri"/>
              </a:rPr>
              <a:t>subtract </a:t>
            </a:r>
            <a:r>
              <a:rPr sz="3200" spc="-7" dirty="0">
                <a:latin typeface="Calibri"/>
                <a:cs typeface="Calibri"/>
              </a:rPr>
              <a:t>-1 </a:t>
            </a:r>
            <a:r>
              <a:rPr sz="3200" spc="-20" dirty="0">
                <a:latin typeface="Calibri"/>
                <a:cs typeface="Calibri"/>
              </a:rPr>
              <a:t>from </a:t>
            </a:r>
            <a:r>
              <a:rPr sz="3200" spc="-7" dirty="0">
                <a:latin typeface="Calibri"/>
                <a:cs typeface="Calibri"/>
              </a:rPr>
              <a:t>upper </a:t>
            </a:r>
            <a:r>
              <a:rPr sz="3200" dirty="0">
                <a:latin typeface="Calibri"/>
                <a:cs typeface="Calibri"/>
              </a:rPr>
              <a:t>20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7" dirty="0">
                <a:latin typeface="Calibri"/>
                <a:cs typeface="Calibri"/>
              </a:rPr>
              <a:t>bits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6F166-E5BC-4148-9649-90EF04F1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2267-C70F-464C-BC88-D56AC4BCAE60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4D652-DFE9-4F2B-94D3-60C4F53A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355" y="1296763"/>
            <a:ext cx="8176260" cy="102322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6933">
              <a:spcBef>
                <a:spcPts val="540"/>
              </a:spcBef>
            </a:pPr>
            <a:r>
              <a:rPr sz="2933" spc="-7" dirty="0">
                <a:latin typeface="Calibri"/>
                <a:cs typeface="Calibri"/>
              </a:rPr>
              <a:t>How </a:t>
            </a:r>
            <a:r>
              <a:rPr sz="2933" spc="-20" dirty="0">
                <a:latin typeface="Calibri"/>
                <a:cs typeface="Calibri"/>
              </a:rPr>
              <a:t>to </a:t>
            </a:r>
            <a:r>
              <a:rPr sz="2933" spc="-7" dirty="0">
                <a:latin typeface="Calibri"/>
                <a:cs typeface="Calibri"/>
              </a:rPr>
              <a:t>set</a:t>
            </a:r>
            <a:r>
              <a:rPr sz="2933" spc="20" dirty="0">
                <a:latin typeface="Calibri"/>
                <a:cs typeface="Calibri"/>
              </a:rPr>
              <a:t> </a:t>
            </a:r>
            <a:r>
              <a:rPr sz="2933" b="1" spc="-7" dirty="0">
                <a:latin typeface="Courier New"/>
                <a:cs typeface="Courier New"/>
              </a:rPr>
              <a:t>0xDEADBEEF</a:t>
            </a:r>
            <a:r>
              <a:rPr sz="2933" spc="-7" dirty="0">
                <a:latin typeface="Calibri"/>
                <a:cs typeface="Calibri"/>
              </a:rPr>
              <a:t>?</a:t>
            </a:r>
            <a:endParaRPr sz="2933">
              <a:latin typeface="Calibri"/>
              <a:cs typeface="Calibri"/>
            </a:endParaRPr>
          </a:p>
          <a:p>
            <a:pPr marL="16933">
              <a:spcBef>
                <a:spcPts val="407"/>
              </a:spcBef>
              <a:tabLst>
                <a:tab pos="4123164" algn="l"/>
              </a:tabLst>
            </a:pPr>
            <a:r>
              <a:rPr sz="2933" b="1" dirty="0">
                <a:latin typeface="Courier New"/>
                <a:cs typeface="Courier New"/>
              </a:rPr>
              <a:t>LUI</a:t>
            </a:r>
            <a:r>
              <a:rPr sz="2933" b="1" spc="13" dirty="0">
                <a:latin typeface="Courier New"/>
                <a:cs typeface="Courier New"/>
              </a:rPr>
              <a:t> </a:t>
            </a:r>
            <a:r>
              <a:rPr sz="2933" b="1" dirty="0">
                <a:latin typeface="Courier New"/>
                <a:cs typeface="Courier New"/>
              </a:rPr>
              <a:t>x10,</a:t>
            </a:r>
            <a:r>
              <a:rPr sz="2933" b="1" spc="27" dirty="0">
                <a:latin typeface="Courier New"/>
                <a:cs typeface="Courier New"/>
              </a:rPr>
              <a:t> </a:t>
            </a:r>
            <a:r>
              <a:rPr sz="2933" b="1" spc="-7" dirty="0">
                <a:latin typeface="Courier New"/>
                <a:cs typeface="Courier New"/>
              </a:rPr>
              <a:t>0xDEADC	</a:t>
            </a:r>
            <a:r>
              <a:rPr sz="2933" b="1" dirty="0">
                <a:solidFill>
                  <a:srgbClr val="D4C7CE"/>
                </a:solidFill>
                <a:latin typeface="Courier New"/>
                <a:cs typeface="Courier New"/>
              </a:rPr>
              <a:t># x10 =</a:t>
            </a:r>
            <a:r>
              <a:rPr sz="2933" b="1" spc="-60" dirty="0">
                <a:solidFill>
                  <a:srgbClr val="D4C7CE"/>
                </a:solidFill>
                <a:latin typeface="Courier New"/>
                <a:cs typeface="Courier New"/>
              </a:rPr>
              <a:t> </a:t>
            </a:r>
            <a:r>
              <a:rPr sz="2933" b="1" spc="-7" dirty="0">
                <a:solidFill>
                  <a:srgbClr val="D4C7CE"/>
                </a:solidFill>
                <a:latin typeface="Courier New"/>
                <a:cs typeface="Courier New"/>
              </a:rPr>
              <a:t>0xDEADC000</a:t>
            </a:r>
            <a:endParaRPr sz="2933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355" y="2753575"/>
            <a:ext cx="4517813" cy="4684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933" b="1" dirty="0">
                <a:latin typeface="Courier New"/>
                <a:cs typeface="Courier New"/>
              </a:rPr>
              <a:t>ADDI x10, x10,</a:t>
            </a:r>
            <a:r>
              <a:rPr sz="2933" b="1" spc="-120" dirty="0">
                <a:latin typeface="Courier New"/>
                <a:cs typeface="Courier New"/>
              </a:rPr>
              <a:t> </a:t>
            </a:r>
            <a:r>
              <a:rPr sz="2933" b="1" dirty="0">
                <a:latin typeface="Courier New"/>
                <a:cs typeface="Courier New"/>
              </a:rPr>
              <a:t>0xEEF</a:t>
            </a:r>
            <a:endParaRPr sz="2933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147" y="2753576"/>
            <a:ext cx="2501900" cy="898473"/>
          </a:xfrm>
          <a:prstGeom prst="rect">
            <a:avLst/>
          </a:prstGeom>
        </p:spPr>
        <p:txBody>
          <a:bodyPr vert="horz" wrap="square" lIns="0" tIns="66887" rIns="0" bIns="0" rtlCol="0">
            <a:spAutoFit/>
          </a:bodyPr>
          <a:lstStyle/>
          <a:p>
            <a:pPr marL="16933" marR="6773">
              <a:lnSpc>
                <a:spcPts val="3173"/>
              </a:lnSpc>
              <a:spcBef>
                <a:spcPts val="527"/>
              </a:spcBef>
            </a:pPr>
            <a:r>
              <a:rPr sz="2933" b="1" dirty="0">
                <a:solidFill>
                  <a:srgbClr val="D4C7CE"/>
                </a:solidFill>
                <a:latin typeface="Courier New"/>
                <a:cs typeface="Courier New"/>
              </a:rPr>
              <a:t># </a:t>
            </a:r>
            <a:r>
              <a:rPr sz="2933" b="1" spc="-7" dirty="0">
                <a:solidFill>
                  <a:srgbClr val="D4C7CE"/>
                </a:solidFill>
                <a:latin typeface="Courier New"/>
                <a:cs typeface="Courier New"/>
              </a:rPr>
              <a:t>x10 </a:t>
            </a:r>
            <a:r>
              <a:rPr sz="2933" b="1" dirty="0">
                <a:solidFill>
                  <a:srgbClr val="D4C7CE"/>
                </a:solidFill>
                <a:latin typeface="Courier New"/>
                <a:cs typeface="Courier New"/>
              </a:rPr>
              <a:t>=  #0</a:t>
            </a:r>
            <a:r>
              <a:rPr sz="2933" b="1" spc="-7" dirty="0">
                <a:solidFill>
                  <a:srgbClr val="D4C7CE"/>
                </a:solidFill>
                <a:latin typeface="Courier New"/>
                <a:cs typeface="Courier New"/>
              </a:rPr>
              <a:t>x</a:t>
            </a:r>
            <a:r>
              <a:rPr sz="2933" b="1" dirty="0">
                <a:solidFill>
                  <a:srgbClr val="D4C7CE"/>
                </a:solidFill>
                <a:latin typeface="Courier New"/>
                <a:cs typeface="Courier New"/>
              </a:rPr>
              <a:t>DEA</a:t>
            </a:r>
            <a:r>
              <a:rPr sz="2933" b="1" spc="-7" dirty="0">
                <a:solidFill>
                  <a:srgbClr val="D4C7CE"/>
                </a:solidFill>
                <a:latin typeface="Courier New"/>
                <a:cs typeface="Courier New"/>
              </a:rPr>
              <a:t>D</a:t>
            </a:r>
            <a:r>
              <a:rPr sz="2933" b="1" dirty="0">
                <a:solidFill>
                  <a:srgbClr val="D4C7CE"/>
                </a:solidFill>
                <a:latin typeface="Courier New"/>
                <a:cs typeface="Courier New"/>
              </a:rPr>
              <a:t>BEEF</a:t>
            </a:r>
            <a:endParaRPr sz="2933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8982" y="4173098"/>
            <a:ext cx="9692110" cy="2295586"/>
          </a:xfrm>
          <a:prstGeom prst="rect">
            <a:avLst/>
          </a:prstGeom>
        </p:spPr>
        <p:txBody>
          <a:bodyPr vert="horz" wrap="square" lIns="0" tIns="66887" rIns="0" bIns="0" rtlCol="0">
            <a:spAutoFit/>
          </a:bodyPr>
          <a:lstStyle/>
          <a:p>
            <a:pPr marL="16933" marR="6773">
              <a:lnSpc>
                <a:spcPts val="3173"/>
              </a:lnSpc>
              <a:spcBef>
                <a:spcPts val="527"/>
              </a:spcBef>
            </a:pPr>
            <a:r>
              <a:rPr sz="2933" spc="-13" dirty="0">
                <a:latin typeface="Calibri"/>
                <a:cs typeface="Calibri"/>
              </a:rPr>
              <a:t>Pre-increment value </a:t>
            </a:r>
            <a:r>
              <a:rPr sz="2933" spc="-7" dirty="0">
                <a:latin typeface="Calibri"/>
                <a:cs typeface="Calibri"/>
              </a:rPr>
              <a:t>placed in </a:t>
            </a:r>
            <a:r>
              <a:rPr sz="2933" dirty="0">
                <a:latin typeface="Calibri"/>
                <a:cs typeface="Calibri"/>
              </a:rPr>
              <a:t>upper </a:t>
            </a:r>
            <a:r>
              <a:rPr sz="2933" spc="-7" dirty="0">
                <a:latin typeface="Calibri"/>
                <a:cs typeface="Calibri"/>
              </a:rPr>
              <a:t>20 bits, if sign bit  will </a:t>
            </a:r>
            <a:r>
              <a:rPr sz="2933" dirty="0">
                <a:latin typeface="Calibri"/>
                <a:cs typeface="Calibri"/>
              </a:rPr>
              <a:t>be </a:t>
            </a:r>
            <a:r>
              <a:rPr sz="2933" spc="-7" dirty="0">
                <a:latin typeface="Calibri"/>
                <a:cs typeface="Calibri"/>
              </a:rPr>
              <a:t>set </a:t>
            </a:r>
            <a:r>
              <a:rPr sz="2933" dirty="0">
                <a:latin typeface="Calibri"/>
                <a:cs typeface="Calibri"/>
              </a:rPr>
              <a:t>on </a:t>
            </a:r>
            <a:r>
              <a:rPr sz="2933" spc="-13" dirty="0">
                <a:latin typeface="Calibri"/>
                <a:cs typeface="Calibri"/>
              </a:rPr>
              <a:t>immediate </a:t>
            </a:r>
            <a:r>
              <a:rPr sz="2933" spc="-7" dirty="0">
                <a:latin typeface="Calibri"/>
                <a:cs typeface="Calibri"/>
              </a:rPr>
              <a:t>in </a:t>
            </a:r>
            <a:r>
              <a:rPr sz="2933" spc="-13" dirty="0">
                <a:latin typeface="Calibri"/>
                <a:cs typeface="Calibri"/>
              </a:rPr>
              <a:t>lower </a:t>
            </a:r>
            <a:r>
              <a:rPr sz="2933" spc="-7" dirty="0">
                <a:latin typeface="Calibri"/>
                <a:cs typeface="Calibri"/>
              </a:rPr>
              <a:t>12</a:t>
            </a:r>
            <a:r>
              <a:rPr sz="2933" spc="-47" dirty="0">
                <a:latin typeface="Calibri"/>
                <a:cs typeface="Calibri"/>
              </a:rPr>
              <a:t> </a:t>
            </a:r>
            <a:r>
              <a:rPr sz="2933" spc="-7" dirty="0">
                <a:latin typeface="Calibri"/>
                <a:cs typeface="Calibri"/>
              </a:rPr>
              <a:t>bits.</a:t>
            </a:r>
            <a:endParaRPr sz="2933" dirty="0">
              <a:latin typeface="Calibri"/>
              <a:cs typeface="Calibri"/>
            </a:endParaRPr>
          </a:p>
          <a:p>
            <a:pPr marL="16933">
              <a:spcBef>
                <a:spcPts val="393"/>
              </a:spcBef>
            </a:pPr>
            <a:r>
              <a:rPr sz="2933" spc="-7" dirty="0">
                <a:latin typeface="Calibri"/>
                <a:cs typeface="Calibri"/>
              </a:rPr>
              <a:t>Assembler pseudo-op handles all </a:t>
            </a:r>
            <a:r>
              <a:rPr sz="2933" dirty="0">
                <a:latin typeface="Calibri"/>
                <a:cs typeface="Calibri"/>
              </a:rPr>
              <a:t>of</a:t>
            </a:r>
            <a:r>
              <a:rPr sz="2933" spc="-47" dirty="0">
                <a:latin typeface="Calibri"/>
                <a:cs typeface="Calibri"/>
              </a:rPr>
              <a:t> </a:t>
            </a:r>
            <a:r>
              <a:rPr sz="2933" spc="-7" dirty="0">
                <a:latin typeface="Calibri"/>
                <a:cs typeface="Calibri"/>
              </a:rPr>
              <a:t>this:</a:t>
            </a:r>
            <a:endParaRPr sz="2933" dirty="0">
              <a:latin typeface="Calibri"/>
              <a:cs typeface="Calibri"/>
            </a:endParaRPr>
          </a:p>
          <a:p>
            <a:pPr marL="16933">
              <a:lnSpc>
                <a:spcPts val="3347"/>
              </a:lnSpc>
              <a:spcBef>
                <a:spcPts val="379"/>
              </a:spcBef>
            </a:pPr>
            <a:r>
              <a:rPr sz="2933" b="1" spc="-7" dirty="0">
                <a:latin typeface="Courier New"/>
                <a:cs typeface="Courier New"/>
              </a:rPr>
              <a:t>li x10, 0xDEADBEEF </a:t>
            </a:r>
            <a:r>
              <a:rPr sz="2933" b="1" dirty="0">
                <a:latin typeface="Courier New"/>
                <a:cs typeface="Courier New"/>
              </a:rPr>
              <a:t># </a:t>
            </a:r>
            <a:r>
              <a:rPr sz="2933" b="1" spc="-7" dirty="0">
                <a:latin typeface="Courier New"/>
                <a:cs typeface="Courier New"/>
              </a:rPr>
              <a:t>Creates</a:t>
            </a:r>
            <a:r>
              <a:rPr sz="2933" b="1" spc="127" dirty="0">
                <a:latin typeface="Courier New"/>
                <a:cs typeface="Courier New"/>
              </a:rPr>
              <a:t> </a:t>
            </a:r>
            <a:r>
              <a:rPr sz="2933" b="1" spc="-7" dirty="0">
                <a:latin typeface="Courier New"/>
                <a:cs typeface="Courier New"/>
              </a:rPr>
              <a:t>two</a:t>
            </a:r>
            <a:endParaRPr sz="2933" dirty="0">
              <a:latin typeface="Courier New"/>
              <a:cs typeface="Courier New"/>
            </a:endParaRPr>
          </a:p>
          <a:p>
            <a:pPr marL="4347525">
              <a:lnSpc>
                <a:spcPts val="3347"/>
              </a:lnSpc>
            </a:pPr>
            <a:r>
              <a:rPr sz="2933" b="1" spc="-7" dirty="0">
                <a:latin typeface="Courier New"/>
                <a:cs typeface="Courier New"/>
              </a:rPr>
              <a:t>#instructions</a:t>
            </a:r>
            <a:endParaRPr sz="2933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5556" y="292359"/>
            <a:ext cx="4340597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b="1" spc="-33" dirty="0"/>
              <a:t>Solution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E2958-FC69-4DAE-AC8A-117E2589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E912-23DE-4AAE-9354-717B760E14AC}" type="datetime1">
              <a:rPr lang="en-US" smtClean="0"/>
              <a:t>4/20/2021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7BBFCB-293D-44D6-85C0-18C382D6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46" y="1997793"/>
            <a:ext cx="8006080" cy="275577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06294" marR="6773" indent="-408930">
              <a:spcBef>
                <a:spcPts val="127"/>
              </a:spcBef>
              <a:buClr>
                <a:srgbClr val="E3DDD2"/>
              </a:buClr>
              <a:buSzPct val="95000"/>
              <a:buFont typeface="Wingdings"/>
              <a:buChar char=""/>
              <a:tabLst>
                <a:tab pos="506294" algn="l"/>
                <a:tab pos="507141" algn="l"/>
              </a:tabLst>
            </a:pPr>
            <a:r>
              <a:rPr sz="2667" spc="-7" dirty="0">
                <a:latin typeface="Calibri"/>
                <a:cs typeface="Calibri"/>
              </a:rPr>
              <a:t>Adds upper </a:t>
            </a:r>
            <a:r>
              <a:rPr sz="2667" spc="-13" dirty="0">
                <a:latin typeface="Calibri"/>
                <a:cs typeface="Calibri"/>
              </a:rPr>
              <a:t>immediate value </a:t>
            </a:r>
            <a:r>
              <a:rPr sz="2667" spc="-20" dirty="0">
                <a:latin typeface="Calibri"/>
                <a:cs typeface="Calibri"/>
              </a:rPr>
              <a:t>to </a:t>
            </a:r>
            <a:r>
              <a:rPr sz="2667" spc="-7" dirty="0">
                <a:latin typeface="Calibri"/>
                <a:cs typeface="Calibri"/>
              </a:rPr>
              <a:t>PC and places </a:t>
            </a:r>
            <a:r>
              <a:rPr sz="2667" spc="-13" dirty="0">
                <a:latin typeface="Calibri"/>
                <a:cs typeface="Calibri"/>
              </a:rPr>
              <a:t>result </a:t>
            </a:r>
            <a:r>
              <a:rPr sz="2667" spc="-7" dirty="0">
                <a:latin typeface="Calibri"/>
                <a:cs typeface="Calibri"/>
              </a:rPr>
              <a:t>in  </a:t>
            </a:r>
            <a:r>
              <a:rPr sz="2667" spc="-13" dirty="0">
                <a:latin typeface="Calibri"/>
                <a:cs typeface="Calibri"/>
              </a:rPr>
              <a:t>destination</a:t>
            </a:r>
            <a:r>
              <a:rPr sz="2667" spc="20" dirty="0">
                <a:latin typeface="Calibri"/>
                <a:cs typeface="Calibri"/>
              </a:rPr>
              <a:t> </a:t>
            </a:r>
            <a:r>
              <a:rPr sz="2667" spc="-20" dirty="0">
                <a:latin typeface="Calibri"/>
                <a:cs typeface="Calibri"/>
              </a:rPr>
              <a:t>register</a:t>
            </a:r>
            <a:endParaRPr sz="2667" dirty="0">
              <a:latin typeface="Calibri"/>
              <a:cs typeface="Calibri"/>
            </a:endParaRPr>
          </a:p>
          <a:p>
            <a:pPr marL="506294" indent="-409776">
              <a:spcBef>
                <a:spcPts val="800"/>
              </a:spcBef>
              <a:buClr>
                <a:srgbClr val="E3DDD2"/>
              </a:buClr>
              <a:buSzPct val="95000"/>
              <a:buFont typeface="Wingdings"/>
              <a:buChar char=""/>
              <a:tabLst>
                <a:tab pos="506294" algn="l"/>
                <a:tab pos="507141" algn="l"/>
              </a:tabLst>
            </a:pPr>
            <a:r>
              <a:rPr sz="2667" spc="-7" dirty="0">
                <a:latin typeface="Calibri"/>
                <a:cs typeface="Calibri"/>
              </a:rPr>
              <a:t>Used </a:t>
            </a:r>
            <a:r>
              <a:rPr sz="2667" spc="-20" dirty="0">
                <a:latin typeface="Calibri"/>
                <a:cs typeface="Calibri"/>
              </a:rPr>
              <a:t>for </a:t>
            </a:r>
            <a:r>
              <a:rPr sz="2667" spc="-13" dirty="0">
                <a:latin typeface="Calibri"/>
                <a:cs typeface="Calibri"/>
              </a:rPr>
              <a:t>PC-relative</a:t>
            </a:r>
            <a:r>
              <a:rPr sz="2667" spc="60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addressing</a:t>
            </a:r>
            <a:endParaRPr sz="2667" dirty="0">
              <a:latin typeface="Calibri"/>
              <a:cs typeface="Calibri"/>
            </a:endParaRPr>
          </a:p>
          <a:p>
            <a:pPr>
              <a:spcBef>
                <a:spcPts val="20"/>
              </a:spcBef>
            </a:pPr>
            <a:endParaRPr sz="3800" dirty="0">
              <a:latin typeface="Calibri"/>
              <a:cs typeface="Calibri"/>
            </a:endParaRPr>
          </a:p>
          <a:p>
            <a:pPr marL="16933"/>
            <a:r>
              <a:rPr sz="2667" b="1" spc="-7" dirty="0">
                <a:latin typeface="Courier New"/>
                <a:cs typeface="Courier New"/>
              </a:rPr>
              <a:t>Label: AUIPC x10, 0 </a:t>
            </a:r>
            <a:r>
              <a:rPr sz="2667" b="1" spc="-7" dirty="0">
                <a:solidFill>
                  <a:srgbClr val="D4C7CE"/>
                </a:solidFill>
                <a:latin typeface="Courier New"/>
                <a:cs typeface="Courier New"/>
              </a:rPr>
              <a:t># Puts address</a:t>
            </a:r>
            <a:r>
              <a:rPr sz="2667" b="1" spc="53" dirty="0">
                <a:solidFill>
                  <a:srgbClr val="D4C7CE"/>
                </a:solidFill>
                <a:latin typeface="Courier New"/>
                <a:cs typeface="Courier New"/>
              </a:rPr>
              <a:t> </a:t>
            </a:r>
            <a:r>
              <a:rPr sz="2667" b="1" spc="-7" dirty="0">
                <a:solidFill>
                  <a:srgbClr val="D4C7CE"/>
                </a:solidFill>
                <a:latin typeface="Courier New"/>
                <a:cs typeface="Courier New"/>
              </a:rPr>
              <a:t>of</a:t>
            </a:r>
            <a:endParaRPr sz="2667" dirty="0">
              <a:latin typeface="Courier New"/>
              <a:cs typeface="Courier New"/>
            </a:endParaRPr>
          </a:p>
          <a:p>
            <a:pPr marL="4079985"/>
            <a:r>
              <a:rPr sz="2667" b="1" spc="-7" dirty="0">
                <a:solidFill>
                  <a:srgbClr val="D4C7CE"/>
                </a:solidFill>
                <a:latin typeface="Courier New"/>
                <a:cs typeface="Courier New"/>
              </a:rPr>
              <a:t># Label in</a:t>
            </a:r>
            <a:r>
              <a:rPr sz="2667" b="1" spc="-20" dirty="0">
                <a:solidFill>
                  <a:srgbClr val="D4C7CE"/>
                </a:solidFill>
                <a:latin typeface="Courier New"/>
                <a:cs typeface="Courier New"/>
              </a:rPr>
              <a:t> </a:t>
            </a:r>
            <a:r>
              <a:rPr sz="2667" b="1" spc="-7" dirty="0">
                <a:solidFill>
                  <a:srgbClr val="D4C7CE"/>
                </a:solidFill>
                <a:latin typeface="Courier New"/>
                <a:cs typeface="Courier New"/>
              </a:rPr>
              <a:t>x10</a:t>
            </a:r>
            <a:endParaRPr sz="2667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000" y="581451"/>
            <a:ext cx="1388533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b="1" spc="-100" dirty="0"/>
              <a:t>A</a:t>
            </a:r>
            <a:r>
              <a:rPr b="1" spc="-60" dirty="0"/>
              <a:t>UIP</a:t>
            </a:r>
            <a:r>
              <a:rPr b="1" spc="160" dirty="0"/>
              <a:t>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E4D49-2932-4A68-9E86-3AE32C61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B4A1-AA24-4E5C-AAE8-A659656739BC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81349-54FE-477D-9465-409D3E40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38" y="1444823"/>
            <a:ext cx="10698062" cy="4357710"/>
          </a:xfrm>
          <a:prstGeom prst="rect">
            <a:avLst/>
          </a:prstGeom>
        </p:spPr>
        <p:txBody>
          <a:bodyPr vert="horz" wrap="square" lIns="0" tIns="1693" rIns="0" bIns="0" rtlCol="0">
            <a:spAutoFit/>
          </a:bodyPr>
          <a:lstStyle/>
          <a:p>
            <a:pPr marL="673094" marR="221821" indent="-457200">
              <a:lnSpc>
                <a:spcPct val="103400"/>
              </a:lnSpc>
              <a:spcBef>
                <a:spcPts val="13"/>
              </a:spcBef>
              <a:buClr>
                <a:srgbClr val="E3DDD2"/>
              </a:buClr>
              <a:buSzPct val="93181"/>
              <a:buFont typeface="Arial" panose="020B0604020202020204" pitchFamily="34" charset="0"/>
              <a:buChar char="•"/>
              <a:tabLst>
                <a:tab pos="624824" algn="l"/>
                <a:tab pos="625671" algn="l"/>
              </a:tabLst>
            </a:pPr>
            <a:r>
              <a:rPr sz="2933" spc="-7" dirty="0">
                <a:latin typeface="Calibri"/>
                <a:cs typeface="Calibri"/>
              </a:rPr>
              <a:t>Shift right arithmetic (</a:t>
            </a:r>
            <a:r>
              <a:rPr sz="2933" b="1" spc="-7" dirty="0">
                <a:latin typeface="Courier New"/>
                <a:cs typeface="Courier New"/>
              </a:rPr>
              <a:t>sra</a:t>
            </a:r>
            <a:r>
              <a:rPr sz="2933" spc="-7" dirty="0">
                <a:latin typeface="Calibri"/>
                <a:cs typeface="Calibri"/>
              </a:rPr>
              <a:t>, </a:t>
            </a:r>
            <a:r>
              <a:rPr sz="2933" b="1" spc="-7" dirty="0">
                <a:latin typeface="Courier New"/>
                <a:cs typeface="Courier New"/>
              </a:rPr>
              <a:t>srai</a:t>
            </a:r>
            <a:r>
              <a:rPr sz="2933" spc="-7" dirty="0">
                <a:latin typeface="Calibri"/>
                <a:cs typeface="Calibri"/>
              </a:rPr>
              <a:t>) </a:t>
            </a:r>
            <a:r>
              <a:rPr sz="2933" spc="-13" dirty="0">
                <a:latin typeface="Calibri"/>
                <a:cs typeface="Calibri"/>
              </a:rPr>
              <a:t>moves </a:t>
            </a:r>
            <a:r>
              <a:rPr sz="2933" i="1" dirty="0">
                <a:latin typeface="Calibri"/>
                <a:cs typeface="Calibri"/>
              </a:rPr>
              <a:t>n </a:t>
            </a:r>
            <a:r>
              <a:rPr sz="2933" spc="-7" dirty="0">
                <a:latin typeface="Calibri"/>
                <a:cs typeface="Calibri"/>
              </a:rPr>
              <a:t>bits </a:t>
            </a:r>
            <a:r>
              <a:rPr sz="2933" spc="-20" dirty="0">
                <a:latin typeface="Calibri"/>
                <a:cs typeface="Calibri"/>
              </a:rPr>
              <a:t>to </a:t>
            </a:r>
            <a:r>
              <a:rPr sz="2933" dirty="0">
                <a:latin typeface="Calibri"/>
                <a:cs typeface="Calibri"/>
              </a:rPr>
              <a:t>the  </a:t>
            </a:r>
            <a:r>
              <a:rPr sz="2933" spc="-7" dirty="0">
                <a:latin typeface="Calibri"/>
                <a:cs typeface="Calibri"/>
              </a:rPr>
              <a:t>right (insert </a:t>
            </a:r>
            <a:r>
              <a:rPr sz="2933" spc="-13" dirty="0">
                <a:latin typeface="Calibri"/>
                <a:cs typeface="Calibri"/>
              </a:rPr>
              <a:t>high-order </a:t>
            </a:r>
            <a:r>
              <a:rPr sz="2933" spc="-7" dirty="0">
                <a:latin typeface="Calibri"/>
                <a:cs typeface="Calibri"/>
              </a:rPr>
              <a:t>sign bit </a:t>
            </a:r>
            <a:r>
              <a:rPr sz="2933" spc="-20" dirty="0">
                <a:latin typeface="Calibri"/>
                <a:cs typeface="Calibri"/>
              </a:rPr>
              <a:t>into </a:t>
            </a:r>
            <a:r>
              <a:rPr sz="2933" spc="-7" dirty="0">
                <a:latin typeface="Calibri"/>
                <a:cs typeface="Calibri"/>
              </a:rPr>
              <a:t>empty</a:t>
            </a:r>
            <a:r>
              <a:rPr sz="2933" spc="-40" dirty="0">
                <a:latin typeface="Calibri"/>
                <a:cs typeface="Calibri"/>
              </a:rPr>
              <a:t> </a:t>
            </a:r>
            <a:r>
              <a:rPr sz="2933" spc="-7" dirty="0">
                <a:latin typeface="Calibri"/>
                <a:cs typeface="Calibri"/>
              </a:rPr>
              <a:t>bits)</a:t>
            </a:r>
            <a:endParaRPr sz="2933" dirty="0">
              <a:latin typeface="Calibri"/>
              <a:cs typeface="Calibri"/>
            </a:endParaRPr>
          </a:p>
          <a:p>
            <a:pPr marL="672248" indent="-457200">
              <a:spcBef>
                <a:spcPts val="800"/>
              </a:spcBef>
              <a:buClr>
                <a:srgbClr val="E3DDD2"/>
              </a:buClr>
              <a:buSzPct val="93181"/>
              <a:buFont typeface="Arial" panose="020B0604020202020204" pitchFamily="34" charset="0"/>
              <a:buChar char="•"/>
              <a:tabLst>
                <a:tab pos="624824" algn="l"/>
                <a:tab pos="625671" algn="l"/>
              </a:tabLst>
            </a:pPr>
            <a:r>
              <a:rPr sz="2933" spc="-13" dirty="0">
                <a:latin typeface="Calibri"/>
                <a:cs typeface="Calibri"/>
              </a:rPr>
              <a:t>For </a:t>
            </a:r>
            <a:r>
              <a:rPr sz="2933" spc="-20" dirty="0">
                <a:latin typeface="Calibri"/>
                <a:cs typeface="Calibri"/>
              </a:rPr>
              <a:t>example, </a:t>
            </a:r>
            <a:r>
              <a:rPr sz="2933" spc="-7" dirty="0">
                <a:latin typeface="Calibri"/>
                <a:cs typeface="Calibri"/>
              </a:rPr>
              <a:t>if </a:t>
            </a:r>
            <a:r>
              <a:rPr sz="2933" spc="-13" dirty="0">
                <a:latin typeface="Calibri"/>
                <a:cs typeface="Calibri"/>
              </a:rPr>
              <a:t>register </a:t>
            </a:r>
            <a:r>
              <a:rPr sz="2933" dirty="0">
                <a:latin typeface="Calibri"/>
                <a:cs typeface="Calibri"/>
              </a:rPr>
              <a:t>x10</a:t>
            </a:r>
            <a:r>
              <a:rPr sz="2933" spc="-13" dirty="0">
                <a:latin typeface="Calibri"/>
                <a:cs typeface="Calibri"/>
              </a:rPr>
              <a:t> contained</a:t>
            </a:r>
            <a:endParaRPr sz="2933" dirty="0">
              <a:latin typeface="Calibri"/>
              <a:cs typeface="Calibri"/>
            </a:endParaRPr>
          </a:p>
          <a:p>
            <a:pPr marL="135463">
              <a:spcBef>
                <a:spcPts val="487"/>
              </a:spcBef>
            </a:pPr>
            <a:r>
              <a:rPr lang="en-US" sz="2400" b="1" spc="-13" dirty="0">
                <a:latin typeface="Courier New"/>
                <a:cs typeface="Courier New"/>
              </a:rPr>
              <a:t>	</a:t>
            </a:r>
            <a:r>
              <a:rPr sz="2400" b="1" spc="-13" dirty="0">
                <a:latin typeface="Courier New"/>
                <a:cs typeface="Courier New"/>
              </a:rPr>
              <a:t>1111 1111 1111 1111 1111 1111 1110 0111</a:t>
            </a:r>
            <a:r>
              <a:rPr sz="2400" b="1" spc="-20" baseline="-20833" dirty="0">
                <a:latin typeface="Courier New"/>
                <a:cs typeface="Courier New"/>
              </a:rPr>
              <a:t>two</a:t>
            </a:r>
            <a:r>
              <a:rPr sz="2400" b="1" spc="-13" dirty="0">
                <a:latin typeface="Courier New"/>
                <a:cs typeface="Courier New"/>
              </a:rPr>
              <a:t>=</a:t>
            </a:r>
            <a:r>
              <a:rPr sz="2400" b="1" spc="-7" dirty="0">
                <a:latin typeface="Courier New"/>
                <a:cs typeface="Courier New"/>
              </a:rPr>
              <a:t> -25</a:t>
            </a:r>
            <a:r>
              <a:rPr sz="2400" b="1" spc="-9" baseline="-20833" dirty="0">
                <a:latin typeface="Courier New"/>
                <a:cs typeface="Courier New"/>
              </a:rPr>
              <a:t>ten</a:t>
            </a:r>
            <a:endParaRPr sz="2400" baseline="-20833" dirty="0">
              <a:latin typeface="Courier New"/>
              <a:cs typeface="Courier New"/>
            </a:endParaRPr>
          </a:p>
          <a:p>
            <a:pPr marL="672248" indent="-457200">
              <a:spcBef>
                <a:spcPts val="767"/>
              </a:spcBef>
              <a:buClr>
                <a:srgbClr val="E3DDD2"/>
              </a:buClr>
              <a:buSzPct val="93181"/>
              <a:buFont typeface="Arial" panose="020B0604020202020204" pitchFamily="34" charset="0"/>
              <a:buChar char="•"/>
              <a:tabLst>
                <a:tab pos="624824" algn="l"/>
                <a:tab pos="625671" algn="l"/>
              </a:tabLst>
            </a:pPr>
            <a:r>
              <a:rPr sz="2933" spc="-7" dirty="0">
                <a:latin typeface="Calibri"/>
                <a:cs typeface="Calibri"/>
              </a:rPr>
              <a:t>If </a:t>
            </a:r>
            <a:r>
              <a:rPr sz="2933" spc="-27" dirty="0">
                <a:latin typeface="Calibri"/>
                <a:cs typeface="Calibri"/>
              </a:rPr>
              <a:t>execute </a:t>
            </a:r>
            <a:r>
              <a:rPr sz="2933" b="1" spc="-7" dirty="0">
                <a:latin typeface="Courier New"/>
                <a:cs typeface="Courier New"/>
              </a:rPr>
              <a:t>srai x10, x10, 4</a:t>
            </a:r>
            <a:r>
              <a:rPr sz="2933" spc="-7" dirty="0">
                <a:latin typeface="Calibri"/>
                <a:cs typeface="Calibri"/>
              </a:rPr>
              <a:t>, result</a:t>
            </a:r>
            <a:r>
              <a:rPr sz="2933" spc="127" dirty="0">
                <a:latin typeface="Calibri"/>
                <a:cs typeface="Calibri"/>
              </a:rPr>
              <a:t> </a:t>
            </a:r>
            <a:r>
              <a:rPr sz="2933" spc="-7" dirty="0">
                <a:latin typeface="Calibri"/>
                <a:cs typeface="Calibri"/>
              </a:rPr>
              <a:t>is:</a:t>
            </a:r>
            <a:endParaRPr sz="2933" dirty="0">
              <a:latin typeface="Calibri"/>
              <a:cs typeface="Calibri"/>
            </a:endParaRPr>
          </a:p>
          <a:p>
            <a:pPr marL="135463">
              <a:spcBef>
                <a:spcPts val="833"/>
              </a:spcBef>
            </a:pPr>
            <a:r>
              <a:rPr lang="en-US" sz="2400" b="1" spc="-13" dirty="0">
                <a:latin typeface="Courier New"/>
                <a:cs typeface="Courier New"/>
              </a:rPr>
              <a:t>	</a:t>
            </a:r>
            <a:r>
              <a:rPr sz="2400" b="1" spc="-13" dirty="0">
                <a:latin typeface="Courier New"/>
                <a:cs typeface="Courier New"/>
              </a:rPr>
              <a:t>1111 1111 1111 1111 1111 1111 1111 1110</a:t>
            </a:r>
            <a:r>
              <a:rPr sz="2400" b="1" spc="-20" baseline="-20833" dirty="0">
                <a:latin typeface="Courier New"/>
                <a:cs typeface="Courier New"/>
              </a:rPr>
              <a:t>two</a:t>
            </a:r>
            <a:r>
              <a:rPr sz="2400" b="1" spc="-13" dirty="0">
                <a:latin typeface="Courier New"/>
                <a:cs typeface="Courier New"/>
              </a:rPr>
              <a:t>=</a:t>
            </a:r>
            <a:r>
              <a:rPr sz="2400" b="1" spc="-27" dirty="0">
                <a:latin typeface="Courier New"/>
                <a:cs typeface="Courier New"/>
              </a:rPr>
              <a:t> </a:t>
            </a:r>
            <a:r>
              <a:rPr sz="2400" b="1" spc="-7" dirty="0">
                <a:latin typeface="Courier New"/>
                <a:cs typeface="Courier New"/>
              </a:rPr>
              <a:t>-2</a:t>
            </a:r>
            <a:r>
              <a:rPr sz="2400" b="1" spc="-9" baseline="-20833" dirty="0">
                <a:latin typeface="Courier New"/>
                <a:cs typeface="Courier New"/>
              </a:rPr>
              <a:t>ten</a:t>
            </a:r>
            <a:endParaRPr sz="2400" baseline="-20833" dirty="0">
              <a:latin typeface="Courier New"/>
              <a:cs typeface="Courier New"/>
            </a:endParaRPr>
          </a:p>
          <a:p>
            <a:pPr marL="592663" indent="-457200">
              <a:spcBef>
                <a:spcPts val="720"/>
              </a:spcBef>
              <a:buSzPct val="89473"/>
              <a:buFont typeface="Arial" panose="020B0604020202020204" pitchFamily="34" charset="0"/>
              <a:buChar char="•"/>
              <a:tabLst>
                <a:tab pos="591805" algn="l"/>
                <a:tab pos="592652" algn="l"/>
              </a:tabLst>
            </a:pPr>
            <a:r>
              <a:rPr sz="2533" spc="-27" dirty="0">
                <a:latin typeface="Calibri"/>
                <a:cs typeface="Calibri"/>
              </a:rPr>
              <a:t>Unfortunately, </a:t>
            </a:r>
            <a:r>
              <a:rPr sz="2533" spc="-7" dirty="0">
                <a:latin typeface="Calibri"/>
                <a:cs typeface="Calibri"/>
              </a:rPr>
              <a:t>this </a:t>
            </a:r>
            <a:r>
              <a:rPr sz="2533" dirty="0">
                <a:latin typeface="Calibri"/>
                <a:cs typeface="Calibri"/>
              </a:rPr>
              <a:t>is </a:t>
            </a:r>
            <a:r>
              <a:rPr sz="2533" spc="-27" dirty="0">
                <a:latin typeface="Calibri"/>
                <a:cs typeface="Calibri"/>
              </a:rPr>
              <a:t>NOT </a:t>
            </a:r>
            <a:r>
              <a:rPr sz="2533" spc="-7" dirty="0">
                <a:latin typeface="Calibri"/>
                <a:cs typeface="Calibri"/>
              </a:rPr>
              <a:t>same </a:t>
            </a:r>
            <a:r>
              <a:rPr sz="2533" dirty="0">
                <a:latin typeface="Calibri"/>
                <a:cs typeface="Calibri"/>
              </a:rPr>
              <a:t>as dividing </a:t>
            </a:r>
            <a:r>
              <a:rPr sz="2533" spc="-7" dirty="0">
                <a:latin typeface="Calibri"/>
                <a:cs typeface="Calibri"/>
              </a:rPr>
              <a:t>by</a:t>
            </a:r>
            <a:r>
              <a:rPr sz="2533" spc="-33" dirty="0">
                <a:latin typeface="Calibri"/>
                <a:cs typeface="Calibri"/>
              </a:rPr>
              <a:t> </a:t>
            </a:r>
            <a:r>
              <a:rPr sz="2533" spc="7" dirty="0">
                <a:latin typeface="Calibri"/>
                <a:cs typeface="Calibri"/>
              </a:rPr>
              <a:t>2</a:t>
            </a:r>
            <a:r>
              <a:rPr sz="2500" spc="9" baseline="24444" dirty="0">
                <a:latin typeface="Calibri"/>
                <a:cs typeface="Calibri"/>
              </a:rPr>
              <a:t>n</a:t>
            </a:r>
            <a:endParaRPr sz="2500" baseline="24444" dirty="0">
              <a:latin typeface="Calibri"/>
              <a:cs typeface="Calibri"/>
            </a:endParaRPr>
          </a:p>
          <a:p>
            <a:pPr marL="1126050" lvl="1" indent="-457200">
              <a:spcBef>
                <a:spcPts val="607"/>
              </a:spcBef>
              <a:buFont typeface="Arial" panose="020B0604020202020204" pitchFamily="34" charset="0"/>
              <a:buChar char="•"/>
              <a:tabLst>
                <a:tab pos="1125192" algn="l"/>
                <a:tab pos="1126039" algn="l"/>
              </a:tabLst>
            </a:pPr>
            <a:r>
              <a:rPr sz="2533" spc="-20" dirty="0">
                <a:latin typeface="Calibri"/>
                <a:cs typeface="Calibri"/>
              </a:rPr>
              <a:t>Fails </a:t>
            </a:r>
            <a:r>
              <a:rPr sz="2533" spc="-27" dirty="0">
                <a:latin typeface="Calibri"/>
                <a:cs typeface="Calibri"/>
              </a:rPr>
              <a:t>for </a:t>
            </a:r>
            <a:r>
              <a:rPr sz="2533" spc="-7" dirty="0">
                <a:latin typeface="Calibri"/>
                <a:cs typeface="Calibri"/>
              </a:rPr>
              <a:t>odd </a:t>
            </a:r>
            <a:r>
              <a:rPr sz="2533" spc="-20" dirty="0">
                <a:latin typeface="Calibri"/>
                <a:cs typeface="Calibri"/>
              </a:rPr>
              <a:t>negative</a:t>
            </a:r>
            <a:r>
              <a:rPr sz="2533" spc="7" dirty="0">
                <a:latin typeface="Calibri"/>
                <a:cs typeface="Calibri"/>
              </a:rPr>
              <a:t> </a:t>
            </a:r>
            <a:r>
              <a:rPr sz="2533" spc="-7" dirty="0">
                <a:latin typeface="Calibri"/>
                <a:cs typeface="Calibri"/>
              </a:rPr>
              <a:t>numbers</a:t>
            </a:r>
            <a:endParaRPr sz="2533" dirty="0">
              <a:latin typeface="Calibri"/>
              <a:cs typeface="Calibri"/>
            </a:endParaRPr>
          </a:p>
          <a:p>
            <a:pPr marL="1126050" marR="1153130" lvl="1" indent="-457200">
              <a:spcBef>
                <a:spcPts val="612"/>
              </a:spcBef>
              <a:buFont typeface="Arial" panose="020B0604020202020204" pitchFamily="34" charset="0"/>
              <a:buChar char="•"/>
              <a:tabLst>
                <a:tab pos="1125192" algn="l"/>
                <a:tab pos="1126039" algn="l"/>
              </a:tabLst>
            </a:pPr>
            <a:r>
              <a:rPr sz="2533" dirty="0">
                <a:latin typeface="Calibri"/>
                <a:cs typeface="Calibri"/>
              </a:rPr>
              <a:t>C </a:t>
            </a:r>
            <a:r>
              <a:rPr sz="2533" spc="-7" dirty="0">
                <a:latin typeface="Calibri"/>
                <a:cs typeface="Calibri"/>
              </a:rPr>
              <a:t>arithmetic semantics </a:t>
            </a:r>
            <a:r>
              <a:rPr sz="2533" dirty="0">
                <a:latin typeface="Calibri"/>
                <a:cs typeface="Calibri"/>
              </a:rPr>
              <a:t>is </a:t>
            </a:r>
            <a:r>
              <a:rPr sz="2533" spc="-13" dirty="0">
                <a:latin typeface="Calibri"/>
                <a:cs typeface="Calibri"/>
              </a:rPr>
              <a:t>that </a:t>
            </a:r>
            <a:r>
              <a:rPr sz="2533" spc="-7" dirty="0">
                <a:latin typeface="Calibri"/>
                <a:cs typeface="Calibri"/>
              </a:rPr>
              <a:t>division </a:t>
            </a:r>
            <a:r>
              <a:rPr sz="2533" dirty="0">
                <a:latin typeface="Calibri"/>
                <a:cs typeface="Calibri"/>
              </a:rPr>
              <a:t>should </a:t>
            </a:r>
            <a:r>
              <a:rPr sz="2533" spc="-13" dirty="0">
                <a:latin typeface="Calibri"/>
                <a:cs typeface="Calibri"/>
              </a:rPr>
              <a:t>round  </a:t>
            </a:r>
            <a:r>
              <a:rPr sz="2533" spc="-20" dirty="0">
                <a:latin typeface="Calibri"/>
                <a:cs typeface="Calibri"/>
              </a:rPr>
              <a:t>towards</a:t>
            </a:r>
            <a:r>
              <a:rPr sz="2533" spc="-27" dirty="0">
                <a:latin typeface="Calibri"/>
                <a:cs typeface="Calibri"/>
              </a:rPr>
              <a:t> </a:t>
            </a:r>
            <a:r>
              <a:rPr sz="2533" dirty="0">
                <a:latin typeface="Calibri"/>
                <a:cs typeface="Calibri"/>
              </a:rPr>
              <a:t>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6576" y="495015"/>
            <a:ext cx="4191847" cy="67289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4267" b="1" spc="-20" dirty="0"/>
              <a:t>Arithmetic</a:t>
            </a:r>
            <a:r>
              <a:rPr sz="4267" b="1" spc="-173" dirty="0"/>
              <a:t> </a:t>
            </a:r>
            <a:r>
              <a:rPr sz="4267" b="1" spc="60" dirty="0"/>
              <a:t>Shifting</a:t>
            </a:r>
            <a:endParaRPr sz="4267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E38D40-80BF-425F-A6D7-D70803D0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0946-652B-4229-B0BF-F7B33A56ADCD}" type="datetime1">
              <a:rPr lang="en-US" smtClean="0"/>
              <a:t>4/20/2021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6583D-FE7D-4166-9634-C3154FE7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226" y="2939754"/>
            <a:ext cx="10655050" cy="3360151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92748" indent="-408930">
              <a:spcBef>
                <a:spcPts val="480"/>
              </a:spcBef>
              <a:buClr>
                <a:srgbClr val="E3DDD2"/>
              </a:buClr>
              <a:buSzPct val="95000"/>
              <a:buFont typeface="Wingdings"/>
              <a:buChar char=""/>
              <a:tabLst>
                <a:tab pos="492748" algn="l"/>
                <a:tab pos="493594" algn="l"/>
              </a:tabLst>
            </a:pPr>
            <a:r>
              <a:rPr sz="2667" b="1" spc="-7" dirty="0">
                <a:latin typeface="Courier New"/>
                <a:cs typeface="Courier New"/>
              </a:rPr>
              <a:t>jal</a:t>
            </a:r>
            <a:r>
              <a:rPr sz="2667" b="1" spc="-1007" dirty="0">
                <a:latin typeface="Courier New"/>
                <a:cs typeface="Courier New"/>
              </a:rPr>
              <a:t> </a:t>
            </a:r>
            <a:r>
              <a:rPr sz="2667" spc="-20" dirty="0">
                <a:latin typeface="Calibri"/>
                <a:cs typeface="Calibri"/>
              </a:rPr>
              <a:t>saves</a:t>
            </a:r>
            <a:r>
              <a:rPr sz="2667" spc="2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PC+4 in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20" dirty="0">
                <a:latin typeface="Calibri"/>
                <a:cs typeface="Calibri"/>
              </a:rPr>
              <a:t>register</a:t>
            </a:r>
            <a:r>
              <a:rPr sz="2667" spc="33" dirty="0">
                <a:latin typeface="Calibri"/>
                <a:cs typeface="Calibri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rd</a:t>
            </a:r>
            <a:r>
              <a:rPr sz="2667" b="1" spc="-1007" dirty="0">
                <a:latin typeface="Courier New"/>
                <a:cs typeface="Courier New"/>
              </a:rPr>
              <a:t> </a:t>
            </a:r>
            <a:r>
              <a:rPr sz="2667" spc="-7" dirty="0">
                <a:latin typeface="Calibri"/>
                <a:cs typeface="Calibri"/>
              </a:rPr>
              <a:t>(the</a:t>
            </a:r>
            <a:r>
              <a:rPr sz="2667" spc="20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return</a:t>
            </a:r>
            <a:r>
              <a:rPr sz="2667" spc="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address)</a:t>
            </a:r>
            <a:endParaRPr sz="2667" dirty="0">
              <a:latin typeface="Calibri"/>
              <a:cs typeface="Calibri"/>
            </a:endParaRPr>
          </a:p>
          <a:p>
            <a:pPr marL="883898" lvl="1" indent="-341197">
              <a:lnSpc>
                <a:spcPts val="2585"/>
              </a:lnSpc>
              <a:spcBef>
                <a:spcPts val="300"/>
              </a:spcBef>
              <a:buSzPct val="88235"/>
              <a:buFont typeface="Wingdings"/>
              <a:buChar char=""/>
              <a:tabLst>
                <a:tab pos="883898" algn="l"/>
                <a:tab pos="884745" algn="l"/>
              </a:tabLst>
            </a:pPr>
            <a:r>
              <a:rPr sz="2267" spc="-7" dirty="0">
                <a:latin typeface="Calibri"/>
                <a:cs typeface="Calibri"/>
              </a:rPr>
              <a:t>Assembler “</a:t>
            </a:r>
            <a:r>
              <a:rPr sz="2267" b="1" spc="-7" dirty="0">
                <a:latin typeface="Courier New"/>
                <a:cs typeface="Courier New"/>
              </a:rPr>
              <a:t>j</a:t>
            </a:r>
            <a:r>
              <a:rPr sz="2267" spc="-7" dirty="0">
                <a:latin typeface="Calibri"/>
                <a:cs typeface="Calibri"/>
              </a:rPr>
              <a:t>” jump is pseudo-instruction, uses </a:t>
            </a:r>
            <a:r>
              <a:rPr sz="2267" spc="-20" dirty="0">
                <a:latin typeface="Calibri"/>
                <a:cs typeface="Calibri"/>
              </a:rPr>
              <a:t>JAL </a:t>
            </a:r>
            <a:r>
              <a:rPr sz="2267" spc="-7" dirty="0">
                <a:latin typeface="Calibri"/>
                <a:cs typeface="Calibri"/>
              </a:rPr>
              <a:t>but</a:t>
            </a:r>
            <a:r>
              <a:rPr sz="2267" spc="47" dirty="0">
                <a:latin typeface="Calibri"/>
                <a:cs typeface="Calibri"/>
              </a:rPr>
              <a:t> </a:t>
            </a:r>
            <a:r>
              <a:rPr sz="2267" spc="-7" dirty="0">
                <a:latin typeface="Calibri"/>
                <a:cs typeface="Calibri"/>
              </a:rPr>
              <a:t>sets</a:t>
            </a:r>
            <a:endParaRPr sz="2267" dirty="0">
              <a:latin typeface="Calibri"/>
              <a:cs typeface="Calibri"/>
            </a:endParaRPr>
          </a:p>
          <a:p>
            <a:pPr marL="883898">
              <a:lnSpc>
                <a:spcPts val="2585"/>
              </a:lnSpc>
            </a:pPr>
            <a:r>
              <a:rPr sz="2267" b="1" spc="-7" dirty="0">
                <a:latin typeface="Courier New"/>
                <a:cs typeface="Courier New"/>
              </a:rPr>
              <a:t>rd=x0</a:t>
            </a:r>
            <a:r>
              <a:rPr sz="2267" b="1" spc="-800" dirty="0">
                <a:latin typeface="Courier New"/>
                <a:cs typeface="Courier New"/>
              </a:rPr>
              <a:t> </a:t>
            </a:r>
            <a:r>
              <a:rPr sz="2267" spc="-20" dirty="0">
                <a:latin typeface="Calibri"/>
                <a:cs typeface="Calibri"/>
              </a:rPr>
              <a:t>to </a:t>
            </a:r>
            <a:r>
              <a:rPr sz="2267" spc="-13" dirty="0">
                <a:latin typeface="Calibri"/>
                <a:cs typeface="Calibri"/>
              </a:rPr>
              <a:t>discard return </a:t>
            </a:r>
            <a:r>
              <a:rPr sz="2267" spc="-7" dirty="0">
                <a:latin typeface="Calibri"/>
                <a:cs typeface="Calibri"/>
              </a:rPr>
              <a:t>address</a:t>
            </a:r>
            <a:endParaRPr sz="2267" dirty="0">
              <a:latin typeface="Calibri"/>
              <a:cs typeface="Calibri"/>
            </a:endParaRPr>
          </a:p>
          <a:p>
            <a:pPr marL="492748" indent="-408930">
              <a:spcBef>
                <a:spcPts val="479"/>
              </a:spcBef>
              <a:buClr>
                <a:srgbClr val="E3DDD2"/>
              </a:buClr>
              <a:buSzPct val="95000"/>
              <a:buFont typeface="Wingdings"/>
              <a:buChar char=""/>
              <a:tabLst>
                <a:tab pos="492748" algn="l"/>
                <a:tab pos="493594" algn="l"/>
              </a:tabLst>
            </a:pPr>
            <a:r>
              <a:rPr sz="2667" spc="-13" dirty="0">
                <a:latin typeface="Calibri"/>
                <a:cs typeface="Calibri"/>
              </a:rPr>
              <a:t>Set </a:t>
            </a:r>
            <a:r>
              <a:rPr sz="2667" spc="-7" dirty="0">
                <a:latin typeface="Calibri"/>
                <a:cs typeface="Calibri"/>
              </a:rPr>
              <a:t>PC = PC + </a:t>
            </a:r>
            <a:r>
              <a:rPr sz="2667" spc="-20" dirty="0">
                <a:latin typeface="Calibri"/>
                <a:cs typeface="Calibri"/>
              </a:rPr>
              <a:t>offset </a:t>
            </a:r>
            <a:r>
              <a:rPr sz="2667" spc="-13" dirty="0">
                <a:latin typeface="Calibri"/>
                <a:cs typeface="Calibri"/>
              </a:rPr>
              <a:t>(PC-relative</a:t>
            </a:r>
            <a:r>
              <a:rPr sz="2667" spc="10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jump)</a:t>
            </a:r>
            <a:endParaRPr sz="2667" dirty="0">
              <a:latin typeface="Calibri"/>
              <a:cs typeface="Calibri"/>
            </a:endParaRPr>
          </a:p>
          <a:p>
            <a:pPr marL="492748" indent="-408930">
              <a:spcBef>
                <a:spcPts val="533"/>
              </a:spcBef>
              <a:buClr>
                <a:srgbClr val="E3DDD2"/>
              </a:buClr>
              <a:buSzPct val="95000"/>
              <a:buFont typeface="Wingdings"/>
              <a:buChar char=""/>
              <a:tabLst>
                <a:tab pos="492748" algn="l"/>
                <a:tab pos="493594" algn="l"/>
              </a:tabLst>
            </a:pPr>
            <a:r>
              <a:rPr sz="2667" spc="-53" dirty="0">
                <a:latin typeface="Calibri"/>
                <a:cs typeface="Calibri"/>
              </a:rPr>
              <a:t>Target </a:t>
            </a:r>
            <a:r>
              <a:rPr sz="2667" spc="-13" dirty="0">
                <a:latin typeface="Calibri"/>
                <a:cs typeface="Calibri"/>
              </a:rPr>
              <a:t>somewhere </a:t>
            </a:r>
            <a:r>
              <a:rPr sz="2667" spc="-7" dirty="0">
                <a:latin typeface="Calibri"/>
                <a:cs typeface="Calibri"/>
              </a:rPr>
              <a:t>within </a:t>
            </a:r>
            <a:r>
              <a:rPr sz="2667" spc="7" dirty="0">
                <a:latin typeface="MS PGothic"/>
                <a:cs typeface="MS PGothic"/>
              </a:rPr>
              <a:t>±</a:t>
            </a:r>
            <a:r>
              <a:rPr sz="2667" spc="7" dirty="0">
                <a:latin typeface="Calibri"/>
                <a:cs typeface="Calibri"/>
              </a:rPr>
              <a:t>2</a:t>
            </a:r>
            <a:r>
              <a:rPr sz="2600" spc="9" baseline="25641" dirty="0">
                <a:latin typeface="Calibri"/>
                <a:cs typeface="Calibri"/>
              </a:rPr>
              <a:t>19 </a:t>
            </a:r>
            <a:r>
              <a:rPr sz="2667" spc="-13" dirty="0">
                <a:latin typeface="Calibri"/>
                <a:cs typeface="Calibri"/>
              </a:rPr>
              <a:t>locations, </a:t>
            </a:r>
            <a:r>
              <a:rPr sz="2667" spc="-7" dirty="0">
                <a:latin typeface="Calibri"/>
                <a:cs typeface="Calibri"/>
              </a:rPr>
              <a:t>2 </a:t>
            </a:r>
            <a:r>
              <a:rPr sz="2667" spc="-13" dirty="0">
                <a:latin typeface="Calibri"/>
                <a:cs typeface="Calibri"/>
              </a:rPr>
              <a:t>bytes </a:t>
            </a:r>
            <a:r>
              <a:rPr sz="2667" spc="-7" dirty="0">
                <a:latin typeface="Calibri"/>
                <a:cs typeface="Calibri"/>
              </a:rPr>
              <a:t>apart</a:t>
            </a:r>
            <a:endParaRPr sz="2667" dirty="0">
              <a:latin typeface="Calibri"/>
              <a:cs typeface="Calibri"/>
            </a:endParaRPr>
          </a:p>
          <a:p>
            <a:pPr marL="949936" lvl="1" indent="-407236">
              <a:spcBef>
                <a:spcPts val="287"/>
              </a:spcBef>
              <a:buSzPct val="88235"/>
              <a:buFont typeface="Wingdings"/>
              <a:buChar char=""/>
              <a:tabLst>
                <a:tab pos="949936" algn="l"/>
                <a:tab pos="950783" algn="l"/>
              </a:tabLst>
            </a:pPr>
            <a:r>
              <a:rPr sz="2267" spc="7" dirty="0">
                <a:latin typeface="MS PGothic"/>
                <a:cs typeface="MS PGothic"/>
              </a:rPr>
              <a:t>±</a:t>
            </a:r>
            <a:r>
              <a:rPr sz="2267" spc="7" dirty="0">
                <a:latin typeface="Calibri"/>
                <a:cs typeface="Calibri"/>
              </a:rPr>
              <a:t>2</a:t>
            </a:r>
            <a:r>
              <a:rPr sz="2200" spc="9" baseline="25252" dirty="0">
                <a:latin typeface="Calibri"/>
                <a:cs typeface="Calibri"/>
              </a:rPr>
              <a:t>18 </a:t>
            </a:r>
            <a:r>
              <a:rPr sz="2267" spc="-7" dirty="0">
                <a:latin typeface="Calibri"/>
                <a:cs typeface="Calibri"/>
              </a:rPr>
              <a:t>32-bit</a:t>
            </a:r>
            <a:r>
              <a:rPr sz="2267" spc="-152" dirty="0">
                <a:latin typeface="Calibri"/>
                <a:cs typeface="Calibri"/>
              </a:rPr>
              <a:t> </a:t>
            </a:r>
            <a:r>
              <a:rPr sz="2267" spc="-7" dirty="0">
                <a:latin typeface="Calibri"/>
                <a:cs typeface="Calibri"/>
              </a:rPr>
              <a:t>instructions</a:t>
            </a:r>
            <a:endParaRPr sz="2267" dirty="0">
              <a:latin typeface="Calibri"/>
              <a:cs typeface="Calibri"/>
            </a:endParaRPr>
          </a:p>
          <a:p>
            <a:pPr marL="492748" marR="880511" indent="-408930">
              <a:lnSpc>
                <a:spcPts val="2880"/>
              </a:lnSpc>
              <a:spcBef>
                <a:spcPts val="773"/>
              </a:spcBef>
              <a:buClr>
                <a:srgbClr val="E3DDD2"/>
              </a:buClr>
              <a:buSzPct val="95000"/>
              <a:buFont typeface="Wingdings"/>
              <a:buChar char=""/>
              <a:tabLst>
                <a:tab pos="492748" algn="l"/>
                <a:tab pos="493594" algn="l"/>
              </a:tabLst>
            </a:pPr>
            <a:r>
              <a:rPr sz="2667" spc="-13" dirty="0">
                <a:latin typeface="Calibri"/>
                <a:cs typeface="Calibri"/>
              </a:rPr>
              <a:t>Immediate </a:t>
            </a:r>
            <a:r>
              <a:rPr sz="2667" spc="-7" dirty="0">
                <a:latin typeface="Calibri"/>
                <a:cs typeface="Calibri"/>
              </a:rPr>
              <a:t>encoding </a:t>
            </a:r>
            <a:r>
              <a:rPr sz="2667" spc="-13" dirty="0">
                <a:latin typeface="Calibri"/>
                <a:cs typeface="Calibri"/>
              </a:rPr>
              <a:t>optimized </a:t>
            </a:r>
            <a:r>
              <a:rPr sz="2667" spc="-7" dirty="0">
                <a:latin typeface="Calibri"/>
                <a:cs typeface="Calibri"/>
              </a:rPr>
              <a:t>similarly </a:t>
            </a:r>
            <a:r>
              <a:rPr sz="2667" spc="-20" dirty="0">
                <a:latin typeface="Calibri"/>
                <a:cs typeface="Calibri"/>
              </a:rPr>
              <a:t>to branch  </a:t>
            </a:r>
            <a:r>
              <a:rPr sz="2667" spc="-7" dirty="0">
                <a:latin typeface="Calibri"/>
                <a:cs typeface="Calibri"/>
              </a:rPr>
              <a:t>instruction </a:t>
            </a:r>
            <a:r>
              <a:rPr sz="2667" spc="-20" dirty="0">
                <a:latin typeface="Calibri"/>
                <a:cs typeface="Calibri"/>
              </a:rPr>
              <a:t>to </a:t>
            </a:r>
            <a:r>
              <a:rPr sz="2667" spc="-13" dirty="0">
                <a:latin typeface="Calibri"/>
                <a:cs typeface="Calibri"/>
              </a:rPr>
              <a:t>reduce </a:t>
            </a:r>
            <a:r>
              <a:rPr sz="2667" spc="-20" dirty="0">
                <a:latin typeface="Calibri"/>
                <a:cs typeface="Calibri"/>
              </a:rPr>
              <a:t>hardware</a:t>
            </a:r>
            <a:r>
              <a:rPr sz="2667" spc="80" dirty="0">
                <a:latin typeface="Calibri"/>
                <a:cs typeface="Calibri"/>
              </a:rPr>
              <a:t> </a:t>
            </a:r>
            <a:r>
              <a:rPr sz="2667" spc="-20" dirty="0">
                <a:latin typeface="Calibri"/>
                <a:cs typeface="Calibri"/>
              </a:rPr>
              <a:t>cost</a:t>
            </a:r>
            <a:endParaRPr sz="2667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4830" y="110226"/>
            <a:ext cx="9967241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b="1" spc="-33" dirty="0"/>
              <a:t>J-Format </a:t>
            </a:r>
            <a:r>
              <a:rPr b="1" spc="-20" dirty="0"/>
              <a:t>for </a:t>
            </a:r>
            <a:r>
              <a:rPr b="1" spc="73" dirty="0"/>
              <a:t>Jump</a:t>
            </a:r>
            <a:r>
              <a:rPr b="1" spc="-367" dirty="0"/>
              <a:t> </a:t>
            </a:r>
            <a:r>
              <a:rPr b="1" spc="-40" dirty="0"/>
              <a:t>Instructions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20161" y="1195044"/>
            <a:ext cx="426720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000" b="1" dirty="0">
                <a:latin typeface="Courier New"/>
                <a:cs typeface="Courier New"/>
              </a:rPr>
              <a:t>7</a:t>
            </a:r>
            <a:r>
              <a:rPr sz="2000" b="1" spc="-627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6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84726" y="1195044"/>
            <a:ext cx="187113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000" b="1" dirty="0"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2258" y="1195044"/>
            <a:ext cx="837353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000" b="1" spc="-7" dirty="0">
                <a:latin typeface="Courier New"/>
                <a:cs typeface="Courier New"/>
              </a:rPr>
              <a:t>12</a:t>
            </a:r>
            <a:r>
              <a:rPr sz="2000" b="1" spc="200" dirty="0">
                <a:latin typeface="Courier New"/>
                <a:cs typeface="Courier New"/>
              </a:rPr>
              <a:t> </a:t>
            </a:r>
            <a:r>
              <a:rPr sz="3000" b="1" spc="-9" baseline="1851" dirty="0">
                <a:latin typeface="Courier New"/>
                <a:cs typeface="Courier New"/>
              </a:rPr>
              <a:t>11</a:t>
            </a:r>
            <a:endParaRPr sz="3000" baseline="185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94194" y="1856436"/>
            <a:ext cx="745067" cy="78983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0479" algn="ctr">
              <a:spcBef>
                <a:spcPts val="360"/>
              </a:spcBef>
            </a:pPr>
            <a:r>
              <a:rPr sz="2333" b="1" dirty="0">
                <a:latin typeface="Courier New"/>
                <a:cs typeface="Courier New"/>
              </a:rPr>
              <a:t>5</a:t>
            </a:r>
            <a:endParaRPr sz="2333">
              <a:latin typeface="Courier New"/>
              <a:cs typeface="Courier New"/>
            </a:endParaRPr>
          </a:p>
          <a:p>
            <a:pPr algn="ctr">
              <a:spcBef>
                <a:spcPts val="233"/>
              </a:spcBef>
            </a:pPr>
            <a:r>
              <a:rPr sz="2333" b="1" spc="-7" dirty="0">
                <a:latin typeface="Courier New"/>
                <a:cs typeface="Courier New"/>
              </a:rPr>
              <a:t>dest</a:t>
            </a:r>
            <a:endParaRPr sz="2333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41634" y="1864374"/>
            <a:ext cx="567267" cy="786412"/>
          </a:xfrm>
          <a:prstGeom prst="rect">
            <a:avLst/>
          </a:prstGeom>
        </p:spPr>
        <p:txBody>
          <a:bodyPr vert="horz" wrap="square" lIns="0" tIns="42333" rIns="0" bIns="0" rtlCol="0">
            <a:spAutoFit/>
          </a:bodyPr>
          <a:lstStyle/>
          <a:p>
            <a:pPr marL="105831">
              <a:spcBef>
                <a:spcPts val="333"/>
              </a:spcBef>
            </a:pPr>
            <a:r>
              <a:rPr sz="2333" b="1" dirty="0">
                <a:latin typeface="Courier New"/>
                <a:cs typeface="Courier New"/>
              </a:rPr>
              <a:t>7</a:t>
            </a:r>
            <a:endParaRPr sz="2333">
              <a:latin typeface="Courier New"/>
              <a:cs typeface="Courier New"/>
            </a:endParaRPr>
          </a:p>
          <a:p>
            <a:pPr marL="16933">
              <a:spcBef>
                <a:spcPts val="200"/>
              </a:spcBef>
            </a:pPr>
            <a:r>
              <a:rPr sz="2333" b="1" spc="-7" dirty="0">
                <a:latin typeface="Courier New"/>
                <a:cs typeface="Courier New"/>
              </a:rPr>
              <a:t>JAL</a:t>
            </a:r>
            <a:endParaRPr sz="2333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0779"/>
              </p:ext>
            </p:extLst>
          </p:nvPr>
        </p:nvGraphicFramePr>
        <p:xfrm>
          <a:off x="876226" y="1486488"/>
          <a:ext cx="10275143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5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22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imm[20]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5927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2090"/>
                        </a:lnSpc>
                        <a:spcBef>
                          <a:spcPts val="6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imm[10:1]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065"/>
                        </a:lnSpc>
                        <a:spcBef>
                          <a:spcPts val="8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imm[11]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354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2065"/>
                        </a:lnSpc>
                        <a:spcBef>
                          <a:spcPts val="8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imm[19:12]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354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ts val="2035"/>
                        </a:lnSpc>
                        <a:spcBef>
                          <a:spcPts val="11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862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ts val="2070"/>
                        </a:lnSpc>
                        <a:spcBef>
                          <a:spcPts val="8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opcode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354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748827" y="1881655"/>
            <a:ext cx="212513" cy="3761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333" b="1" dirty="0">
                <a:latin typeface="Courier New"/>
                <a:cs typeface="Courier New"/>
              </a:rPr>
              <a:t>1</a:t>
            </a:r>
            <a:endParaRPr sz="2333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94807" y="1856436"/>
            <a:ext cx="4286673" cy="78983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90398">
              <a:spcBef>
                <a:spcPts val="360"/>
              </a:spcBef>
              <a:tabLst>
                <a:tab pos="2159793" algn="l"/>
                <a:tab pos="4090144" algn="l"/>
              </a:tabLst>
            </a:pPr>
            <a:r>
              <a:rPr sz="2333" b="1" spc="-7" dirty="0">
                <a:latin typeface="Courier New"/>
                <a:cs typeface="Courier New"/>
              </a:rPr>
              <a:t>1</a:t>
            </a:r>
            <a:r>
              <a:rPr sz="2333" b="1" dirty="0">
                <a:latin typeface="Courier New"/>
                <a:cs typeface="Courier New"/>
              </a:rPr>
              <a:t>0	1	8</a:t>
            </a:r>
            <a:endParaRPr sz="2333">
              <a:latin typeface="Courier New"/>
              <a:cs typeface="Courier New"/>
            </a:endParaRPr>
          </a:p>
          <a:p>
            <a:pPr marL="16933">
              <a:spcBef>
                <a:spcPts val="233"/>
              </a:spcBef>
            </a:pPr>
            <a:r>
              <a:rPr sz="2333" b="1" spc="-7" dirty="0">
                <a:latin typeface="Courier New"/>
                <a:cs typeface="Courier New"/>
              </a:rPr>
              <a:t>offset[20:1]</a:t>
            </a:r>
            <a:endParaRPr sz="2333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61503" y="1195044"/>
            <a:ext cx="5135033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137045" algn="l"/>
                <a:tab pos="2785464" algn="l"/>
                <a:tab pos="3815831" algn="l"/>
                <a:tab pos="4812333" algn="l"/>
              </a:tabLst>
            </a:pPr>
            <a:r>
              <a:rPr sz="2000" b="1" spc="-7" dirty="0">
                <a:latin typeface="Courier New"/>
                <a:cs typeface="Courier New"/>
              </a:rPr>
              <a:t>3</a:t>
            </a:r>
            <a:r>
              <a:rPr sz="2000" b="1" dirty="0">
                <a:latin typeface="Courier New"/>
                <a:cs typeface="Courier New"/>
              </a:rPr>
              <a:t>1	</a:t>
            </a:r>
            <a:r>
              <a:rPr sz="3000" b="1" spc="-9" baseline="1851" dirty="0">
                <a:latin typeface="Courier New"/>
                <a:cs typeface="Courier New"/>
              </a:rPr>
              <a:t>3</a:t>
            </a:r>
            <a:r>
              <a:rPr sz="3000" b="1" baseline="1851" dirty="0">
                <a:latin typeface="Courier New"/>
                <a:cs typeface="Courier New"/>
              </a:rPr>
              <a:t>0	</a:t>
            </a:r>
            <a:r>
              <a:rPr sz="3000" b="1" spc="-9" baseline="3703" dirty="0">
                <a:latin typeface="Courier New"/>
                <a:cs typeface="Courier New"/>
              </a:rPr>
              <a:t>2</a:t>
            </a:r>
            <a:r>
              <a:rPr sz="3000" b="1" baseline="3703" dirty="0">
                <a:latin typeface="Courier New"/>
                <a:cs typeface="Courier New"/>
              </a:rPr>
              <a:t>1	</a:t>
            </a:r>
            <a:r>
              <a:rPr sz="3000" b="1" spc="-9" baseline="3703" dirty="0">
                <a:latin typeface="Courier New"/>
                <a:cs typeface="Courier New"/>
              </a:rPr>
              <a:t>2</a:t>
            </a:r>
            <a:r>
              <a:rPr sz="3000" b="1" baseline="3703" dirty="0">
                <a:latin typeface="Courier New"/>
                <a:cs typeface="Courier New"/>
              </a:rPr>
              <a:t>0	</a:t>
            </a:r>
            <a:r>
              <a:rPr sz="3000" b="1" spc="-9" baseline="1851" dirty="0">
                <a:latin typeface="Courier New"/>
                <a:cs typeface="Courier New"/>
              </a:rPr>
              <a:t>19</a:t>
            </a:r>
            <a:endParaRPr sz="3000" baseline="1851">
              <a:latin typeface="Courier New"/>
              <a:cs typeface="Courier New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99E02DA-B61F-49B5-AFBA-8F89668F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1DED-6699-4BB5-8D8E-4BFA569A9FEF}" type="datetime1">
              <a:rPr lang="en-US" smtClean="0"/>
              <a:t>4/20/2021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379EB19-8052-4FC9-8334-FA6AFAD7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287" y="253342"/>
            <a:ext cx="4318157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b="1" spc="47" dirty="0"/>
              <a:t>Uses </a:t>
            </a:r>
            <a:r>
              <a:rPr b="1" spc="40" dirty="0"/>
              <a:t>of</a:t>
            </a:r>
            <a:r>
              <a:rPr b="1" spc="-427" dirty="0"/>
              <a:t> </a:t>
            </a:r>
            <a:r>
              <a:rPr b="1" spc="47" dirty="0"/>
              <a:t>JAL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218" y="1341618"/>
            <a:ext cx="8164407" cy="1453582"/>
          </a:xfrm>
          <a:prstGeom prst="rect">
            <a:avLst/>
          </a:prstGeom>
        </p:spPr>
        <p:txBody>
          <a:bodyPr vert="horz" wrap="square" lIns="0" tIns="118533" rIns="0" bIns="0" rtlCol="0">
            <a:spAutoFit/>
          </a:bodyPr>
          <a:lstStyle/>
          <a:p>
            <a:pPr marL="16933">
              <a:spcBef>
                <a:spcPts val="933"/>
              </a:spcBef>
            </a:pPr>
            <a:r>
              <a:rPr sz="2667" b="1" spc="-7" dirty="0">
                <a:latin typeface="Courier New"/>
                <a:cs typeface="Courier New"/>
              </a:rPr>
              <a:t># j</a:t>
            </a:r>
            <a:r>
              <a:rPr sz="2667" b="1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pseudo-instruction</a:t>
            </a:r>
            <a:endParaRPr sz="2667">
              <a:latin typeface="Courier New"/>
              <a:cs typeface="Courier New"/>
            </a:endParaRPr>
          </a:p>
          <a:p>
            <a:pPr marL="16933" marR="6773">
              <a:spcBef>
                <a:spcPts val="793"/>
              </a:spcBef>
            </a:pPr>
            <a:r>
              <a:rPr sz="2667" b="1" spc="-7" dirty="0">
                <a:latin typeface="Courier New"/>
                <a:cs typeface="Courier New"/>
              </a:rPr>
              <a:t>j Label = jal x0, Label # Discard return  address</a:t>
            </a:r>
            <a:endParaRPr sz="2667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0473" y="3373856"/>
            <a:ext cx="2473960" cy="42667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667" b="1" spc="-7" dirty="0">
                <a:latin typeface="Courier New"/>
                <a:cs typeface="Courier New"/>
              </a:rPr>
              <a:t>instructions</a:t>
            </a:r>
            <a:endParaRPr sz="266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287" y="3373617"/>
            <a:ext cx="5249333" cy="135013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0799" marR="40639">
              <a:spcBef>
                <a:spcPts val="127"/>
              </a:spcBef>
            </a:pPr>
            <a:r>
              <a:rPr sz="2667" b="1" spc="-7" dirty="0">
                <a:latin typeface="Courier New"/>
                <a:cs typeface="Courier New"/>
              </a:rPr>
              <a:t># Call function within </a:t>
            </a:r>
            <a:r>
              <a:rPr sz="2667" b="1" dirty="0">
                <a:latin typeface="Courier New"/>
                <a:cs typeface="Courier New"/>
              </a:rPr>
              <a:t>2</a:t>
            </a:r>
            <a:r>
              <a:rPr sz="2600" b="1" baseline="25641" dirty="0">
                <a:latin typeface="Courier New"/>
                <a:cs typeface="Courier New"/>
              </a:rPr>
              <a:t>18  </a:t>
            </a:r>
            <a:r>
              <a:rPr sz="2667" b="1" spc="-7" dirty="0">
                <a:latin typeface="Courier New"/>
                <a:cs typeface="Courier New"/>
              </a:rPr>
              <a:t>of PC</a:t>
            </a:r>
            <a:endParaRPr sz="2667" dirty="0">
              <a:latin typeface="Courier New"/>
              <a:cs typeface="Courier New"/>
            </a:endParaRPr>
          </a:p>
          <a:p>
            <a:pPr marL="50799">
              <a:spcBef>
                <a:spcPts val="807"/>
              </a:spcBef>
            </a:pPr>
            <a:r>
              <a:rPr sz="2667" b="1" spc="-7" dirty="0">
                <a:latin typeface="Courier New"/>
                <a:cs typeface="Courier New"/>
              </a:rPr>
              <a:t>jal ra,</a:t>
            </a:r>
            <a:r>
              <a:rPr sz="2667" b="1" spc="-20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FuncName</a:t>
            </a:r>
            <a:endParaRPr sz="2667" dirty="0">
              <a:latin typeface="Courier New"/>
              <a:cs typeface="Courier New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27B0132-ADFD-415C-BFC7-D3265467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B452-20C1-4060-9CBE-410FA6B50EB7}" type="datetime1">
              <a:rPr lang="en-US" smtClean="0"/>
              <a:t>4/20/2021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95C5C-A553-4EAE-98E5-16CF5976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1486" y="2610830"/>
            <a:ext cx="8566198" cy="3089201"/>
          </a:xfrm>
          <a:prstGeom prst="rect">
            <a:avLst/>
          </a:prstGeom>
        </p:spPr>
        <p:txBody>
          <a:bodyPr vert="horz" wrap="square" lIns="0" tIns="145627" rIns="0" bIns="0" rtlCol="0">
            <a:spAutoFit/>
          </a:bodyPr>
          <a:lstStyle/>
          <a:p>
            <a:pPr marL="425016" indent="-408930">
              <a:spcBef>
                <a:spcPts val="1147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425016" algn="l"/>
                <a:tab pos="425863" algn="l"/>
              </a:tabLst>
            </a:pPr>
            <a:r>
              <a:rPr sz="3200" b="1" spc="-7" dirty="0">
                <a:latin typeface="Courier New"/>
                <a:cs typeface="Courier New"/>
              </a:rPr>
              <a:t>jalr rd, rs,</a:t>
            </a:r>
            <a:r>
              <a:rPr sz="3200" b="1" spc="-80" dirty="0">
                <a:latin typeface="Courier New"/>
                <a:cs typeface="Courier New"/>
              </a:rPr>
              <a:t> </a:t>
            </a:r>
            <a:r>
              <a:rPr sz="3200" b="1" spc="-7" dirty="0">
                <a:latin typeface="Courier New"/>
                <a:cs typeface="Courier New"/>
              </a:rPr>
              <a:t>immediate</a:t>
            </a:r>
            <a:endParaRPr sz="3200" dirty="0">
              <a:latin typeface="Courier New"/>
              <a:cs typeface="Courier New"/>
            </a:endParaRPr>
          </a:p>
          <a:p>
            <a:pPr marL="816166" lvl="1" indent="-341197">
              <a:spcBef>
                <a:spcPts val="847"/>
              </a:spcBef>
              <a:buSzPct val="90000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667" spc="-27" dirty="0">
                <a:latin typeface="Calibri"/>
                <a:cs typeface="Calibri"/>
              </a:rPr>
              <a:t>Writes </a:t>
            </a:r>
            <a:r>
              <a:rPr sz="2667" spc="-7" dirty="0">
                <a:latin typeface="Calibri"/>
                <a:cs typeface="Calibri"/>
              </a:rPr>
              <a:t>PC+4 </a:t>
            </a:r>
            <a:r>
              <a:rPr sz="2667" spc="-20" dirty="0">
                <a:latin typeface="Calibri"/>
                <a:cs typeface="Calibri"/>
              </a:rPr>
              <a:t>to </a:t>
            </a:r>
            <a:r>
              <a:rPr sz="2667" spc="-27" dirty="0">
                <a:latin typeface="Calibri"/>
                <a:cs typeface="Calibri"/>
              </a:rPr>
              <a:t>rd </a:t>
            </a:r>
            <a:r>
              <a:rPr sz="2667" spc="-13" dirty="0">
                <a:latin typeface="Calibri"/>
                <a:cs typeface="Calibri"/>
              </a:rPr>
              <a:t>(return</a:t>
            </a:r>
            <a:r>
              <a:rPr sz="2667" spc="10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address)</a:t>
            </a:r>
            <a:endParaRPr sz="2667" dirty="0">
              <a:latin typeface="Calibri"/>
              <a:cs typeface="Calibri"/>
            </a:endParaRPr>
          </a:p>
          <a:p>
            <a:pPr marL="816166" lvl="1" indent="-341197">
              <a:spcBef>
                <a:spcPts val="540"/>
              </a:spcBef>
              <a:buSzPct val="90000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667" spc="-13" dirty="0">
                <a:latin typeface="Calibri"/>
                <a:cs typeface="Calibri"/>
              </a:rPr>
              <a:t>Sets </a:t>
            </a:r>
            <a:r>
              <a:rPr sz="2667" spc="-7" dirty="0">
                <a:latin typeface="Calibri"/>
                <a:cs typeface="Calibri"/>
              </a:rPr>
              <a:t>PC = </a:t>
            </a:r>
            <a:r>
              <a:rPr sz="2667" b="1" spc="-7" dirty="0">
                <a:latin typeface="Courier New"/>
                <a:cs typeface="Courier New"/>
              </a:rPr>
              <a:t>rs +</a:t>
            </a:r>
            <a:r>
              <a:rPr sz="2667" b="1" spc="53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immediate</a:t>
            </a:r>
            <a:endParaRPr sz="2667" dirty="0">
              <a:latin typeface="Courier New"/>
              <a:cs typeface="Courier New"/>
            </a:endParaRPr>
          </a:p>
          <a:p>
            <a:pPr marL="816166" lvl="1" indent="-341197">
              <a:spcBef>
                <a:spcPts val="740"/>
              </a:spcBef>
              <a:buSzPct val="90000"/>
              <a:buFont typeface="Wingdings"/>
              <a:buChar char=""/>
              <a:tabLst>
                <a:tab pos="816166" algn="l"/>
                <a:tab pos="817013" algn="l"/>
              </a:tabLst>
            </a:pPr>
            <a:r>
              <a:rPr sz="2667" spc="-7" dirty="0">
                <a:latin typeface="Calibri"/>
                <a:cs typeface="Calibri"/>
              </a:rPr>
              <a:t>Uses same </a:t>
            </a:r>
            <a:r>
              <a:rPr sz="2667" spc="-13" dirty="0">
                <a:latin typeface="Calibri"/>
                <a:cs typeface="Calibri"/>
              </a:rPr>
              <a:t>immediates </a:t>
            </a:r>
            <a:r>
              <a:rPr sz="2667" spc="-7" dirty="0">
                <a:latin typeface="Calibri"/>
                <a:cs typeface="Calibri"/>
              </a:rPr>
              <a:t>as arithmetic and</a:t>
            </a:r>
            <a:r>
              <a:rPr sz="2667" spc="152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loads</a:t>
            </a:r>
            <a:endParaRPr sz="2667" dirty="0">
              <a:latin typeface="Calibri"/>
              <a:cs typeface="Calibri"/>
            </a:endParaRPr>
          </a:p>
          <a:p>
            <a:pPr marL="1120112" lvl="2" indent="-273465">
              <a:spcBef>
                <a:spcPts val="640"/>
              </a:spcBef>
              <a:buFont typeface="Wingdings 2"/>
              <a:buChar char=""/>
              <a:tabLst>
                <a:tab pos="1120959" algn="l"/>
              </a:tabLst>
            </a:pPr>
            <a:r>
              <a:rPr sz="2667" b="1" i="1" spc="-7" dirty="0">
                <a:solidFill>
                  <a:srgbClr val="FF0000"/>
                </a:solidFill>
                <a:latin typeface="Calibri"/>
                <a:cs typeface="Calibri"/>
              </a:rPr>
              <a:t>no </a:t>
            </a:r>
            <a:r>
              <a:rPr sz="2667" spc="-7" dirty="0">
                <a:latin typeface="Calibri"/>
                <a:cs typeface="Calibri"/>
              </a:rPr>
              <a:t>multiplication </a:t>
            </a:r>
            <a:r>
              <a:rPr sz="2667" spc="-13" dirty="0">
                <a:latin typeface="Calibri"/>
                <a:cs typeface="Calibri"/>
              </a:rPr>
              <a:t>by </a:t>
            </a:r>
            <a:r>
              <a:rPr sz="2667" spc="-7" dirty="0">
                <a:latin typeface="Calibri"/>
                <a:cs typeface="Calibri"/>
              </a:rPr>
              <a:t>2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bytes</a:t>
            </a:r>
            <a:endParaRPr sz="2667" dirty="0">
              <a:latin typeface="Calibri"/>
              <a:cs typeface="Calibri"/>
            </a:endParaRPr>
          </a:p>
          <a:p>
            <a:pPr marL="1120112" lvl="2" indent="-273465">
              <a:spcBef>
                <a:spcPts val="540"/>
              </a:spcBef>
              <a:buFont typeface="Wingdings 2"/>
              <a:buChar char=""/>
              <a:tabLst>
                <a:tab pos="1120959" algn="l"/>
              </a:tabLst>
            </a:pPr>
            <a:r>
              <a:rPr sz="2667" spc="-7" dirty="0">
                <a:latin typeface="Calibri"/>
                <a:cs typeface="Calibri"/>
              </a:rPr>
              <a:t>In </a:t>
            </a:r>
            <a:r>
              <a:rPr sz="2667" spc="-27" dirty="0">
                <a:latin typeface="Calibri"/>
                <a:cs typeface="Calibri"/>
              </a:rPr>
              <a:t>contrast </a:t>
            </a:r>
            <a:r>
              <a:rPr sz="2667" spc="-20" dirty="0">
                <a:latin typeface="Calibri"/>
                <a:cs typeface="Calibri"/>
              </a:rPr>
              <a:t>to </a:t>
            </a:r>
            <a:r>
              <a:rPr sz="2667" spc="-13" dirty="0">
                <a:latin typeface="Calibri"/>
                <a:cs typeface="Calibri"/>
              </a:rPr>
              <a:t>branches </a:t>
            </a:r>
            <a:r>
              <a:rPr sz="2667" spc="-7" dirty="0">
                <a:latin typeface="Calibri"/>
                <a:cs typeface="Calibri"/>
              </a:rPr>
              <a:t>and</a:t>
            </a:r>
            <a:r>
              <a:rPr sz="2667" spc="93" dirty="0">
                <a:latin typeface="Calibri"/>
                <a:cs typeface="Calibri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jal</a:t>
            </a:r>
            <a:endParaRPr sz="2667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4830" y="110226"/>
            <a:ext cx="7274530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b="1" spc="33" dirty="0"/>
              <a:t>JALR </a:t>
            </a:r>
            <a:r>
              <a:rPr b="1" spc="-40" dirty="0"/>
              <a:t>Instruction</a:t>
            </a:r>
            <a:r>
              <a:rPr b="1" spc="-300" dirty="0"/>
              <a:t> </a:t>
            </a:r>
            <a:r>
              <a:rPr b="1" spc="-107" dirty="0"/>
              <a:t>(I-Format)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38112" y="1075970"/>
            <a:ext cx="431800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000" b="1" dirty="0">
                <a:latin typeface="Courier New"/>
                <a:cs typeface="Courier New"/>
              </a:rPr>
              <a:t>7</a:t>
            </a:r>
            <a:r>
              <a:rPr sz="2000" b="1" spc="-587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6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31380" y="1075970"/>
            <a:ext cx="187113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000" b="1" dirty="0"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0999" y="1075970"/>
            <a:ext cx="846667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000" b="1" spc="-7" dirty="0">
                <a:latin typeface="Courier New"/>
                <a:cs typeface="Courier New"/>
              </a:rPr>
              <a:t>12</a:t>
            </a:r>
            <a:r>
              <a:rPr sz="2000" b="1" spc="272" dirty="0">
                <a:latin typeface="Courier New"/>
                <a:cs typeface="Courier New"/>
              </a:rPr>
              <a:t> </a:t>
            </a:r>
            <a:r>
              <a:rPr sz="3000" b="1" spc="-9" baseline="1851" dirty="0">
                <a:latin typeface="Courier New"/>
                <a:cs typeface="Courier New"/>
              </a:rPr>
              <a:t>11</a:t>
            </a:r>
            <a:endParaRPr sz="3000" baseline="185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95294" y="1743975"/>
            <a:ext cx="2166620" cy="806076"/>
          </a:xfrm>
          <a:prstGeom prst="rect">
            <a:avLst/>
          </a:prstGeom>
        </p:spPr>
        <p:txBody>
          <a:bodyPr vert="horz" wrap="square" lIns="0" tIns="49107" rIns="0" bIns="0" rtlCol="0">
            <a:spAutoFit/>
          </a:bodyPr>
          <a:lstStyle/>
          <a:p>
            <a:pPr marL="596038">
              <a:spcBef>
                <a:spcPts val="387"/>
              </a:spcBef>
            </a:pPr>
            <a:r>
              <a:rPr sz="2333" b="1" spc="-7" dirty="0">
                <a:latin typeface="Courier New"/>
                <a:cs typeface="Courier New"/>
              </a:rPr>
              <a:t>12</a:t>
            </a:r>
            <a:endParaRPr sz="2333">
              <a:latin typeface="Courier New"/>
              <a:cs typeface="Courier New"/>
            </a:endParaRPr>
          </a:p>
          <a:p>
            <a:pPr marL="16933">
              <a:spcBef>
                <a:spcPts val="253"/>
              </a:spcBef>
            </a:pPr>
            <a:r>
              <a:rPr sz="2333" b="1" spc="-7" dirty="0">
                <a:latin typeface="Courier New"/>
                <a:cs typeface="Courier New"/>
              </a:rPr>
              <a:t>offset[11:0]</a:t>
            </a:r>
            <a:endParaRPr sz="2333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02453" y="1737449"/>
            <a:ext cx="745067" cy="78983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3019" algn="ctr">
              <a:spcBef>
                <a:spcPts val="360"/>
              </a:spcBef>
            </a:pPr>
            <a:r>
              <a:rPr sz="2333" b="1" dirty="0">
                <a:latin typeface="Courier New"/>
                <a:cs typeface="Courier New"/>
              </a:rPr>
              <a:t>5</a:t>
            </a:r>
            <a:endParaRPr sz="2333">
              <a:latin typeface="Courier New"/>
              <a:cs typeface="Courier New"/>
            </a:endParaRPr>
          </a:p>
          <a:p>
            <a:pPr algn="ctr">
              <a:spcBef>
                <a:spcPts val="233"/>
              </a:spcBef>
            </a:pPr>
            <a:r>
              <a:rPr sz="2333" b="1" spc="-7" dirty="0">
                <a:latin typeface="Courier New"/>
                <a:cs typeface="Courier New"/>
              </a:rPr>
              <a:t>dest</a:t>
            </a:r>
            <a:endParaRPr sz="2333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89671" y="1745259"/>
            <a:ext cx="745067" cy="786412"/>
          </a:xfrm>
          <a:prstGeom prst="rect">
            <a:avLst/>
          </a:prstGeom>
        </p:spPr>
        <p:txBody>
          <a:bodyPr vert="horz" wrap="square" lIns="0" tIns="42333" rIns="0" bIns="0" rtlCol="0">
            <a:spAutoFit/>
          </a:bodyPr>
          <a:lstStyle/>
          <a:p>
            <a:pPr marL="193882">
              <a:spcBef>
                <a:spcPts val="333"/>
              </a:spcBef>
            </a:pPr>
            <a:r>
              <a:rPr sz="2333" b="1" dirty="0">
                <a:latin typeface="Courier New"/>
                <a:cs typeface="Courier New"/>
              </a:rPr>
              <a:t>7</a:t>
            </a:r>
            <a:endParaRPr sz="2333">
              <a:latin typeface="Courier New"/>
              <a:cs typeface="Courier New"/>
            </a:endParaRPr>
          </a:p>
          <a:p>
            <a:pPr marL="16933">
              <a:spcBef>
                <a:spcPts val="200"/>
              </a:spcBef>
            </a:pPr>
            <a:r>
              <a:rPr sz="2333" b="1" spc="-7" dirty="0">
                <a:latin typeface="Courier New"/>
                <a:cs typeface="Courier New"/>
              </a:rPr>
              <a:t>JALR</a:t>
            </a:r>
            <a:endParaRPr sz="2333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062480" y="1366519"/>
          <a:ext cx="9837419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8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538480">
                        <a:lnSpc>
                          <a:spcPts val="2065"/>
                        </a:lnSpc>
                        <a:spcBef>
                          <a:spcPts val="8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imm[11:0]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2060"/>
                        </a:lnSpc>
                        <a:spcBef>
                          <a:spcPts val="9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8630">
                        <a:lnSpc>
                          <a:spcPts val="2060"/>
                        </a:lnSpc>
                        <a:spcBef>
                          <a:spcPts val="9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func3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2030"/>
                        </a:lnSpc>
                        <a:spcBef>
                          <a:spcPts val="114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2065"/>
                        </a:lnSpc>
                        <a:spcBef>
                          <a:spcPts val="8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opcode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128147" y="1068053"/>
            <a:ext cx="5122333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2733817" algn="l"/>
                <a:tab pos="4434728" algn="l"/>
              </a:tabLst>
            </a:pPr>
            <a:r>
              <a:rPr sz="3000" b="1" spc="-9" baseline="1851" dirty="0">
                <a:latin typeface="Courier New"/>
                <a:cs typeface="Courier New"/>
              </a:rPr>
              <a:t>31	20</a:t>
            </a:r>
            <a:r>
              <a:rPr sz="3000" b="1" spc="-300" baseline="1851" dirty="0">
                <a:latin typeface="Courier New"/>
                <a:cs typeface="Courier New"/>
              </a:rPr>
              <a:t> </a:t>
            </a:r>
            <a:r>
              <a:rPr sz="3000" b="1" spc="-9" baseline="1851" dirty="0">
                <a:latin typeface="Courier New"/>
                <a:cs typeface="Courier New"/>
              </a:rPr>
              <a:t>19	</a:t>
            </a:r>
            <a:r>
              <a:rPr sz="2000" b="1" spc="-7" dirty="0">
                <a:latin typeface="Courier New"/>
                <a:cs typeface="Courier New"/>
              </a:rPr>
              <a:t>15</a:t>
            </a:r>
            <a:r>
              <a:rPr sz="2000" b="1" spc="-820" dirty="0">
                <a:latin typeface="Courier New"/>
                <a:cs typeface="Courier New"/>
              </a:rPr>
              <a:t> </a:t>
            </a:r>
            <a:r>
              <a:rPr sz="2000" b="1" spc="-7" dirty="0">
                <a:latin typeface="Courier New"/>
                <a:cs typeface="Courier New"/>
              </a:rPr>
              <a:t>14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22348" y="1738439"/>
            <a:ext cx="745067" cy="785557"/>
          </a:xfrm>
          <a:prstGeom prst="rect">
            <a:avLst/>
          </a:prstGeom>
        </p:spPr>
        <p:txBody>
          <a:bodyPr vert="horz" wrap="square" lIns="0" tIns="41487" rIns="0" bIns="0" rtlCol="0">
            <a:spAutoFit/>
          </a:bodyPr>
          <a:lstStyle/>
          <a:p>
            <a:pPr marR="17780" algn="ctr">
              <a:spcBef>
                <a:spcPts val="327"/>
              </a:spcBef>
            </a:pPr>
            <a:r>
              <a:rPr sz="2333" b="1" dirty="0">
                <a:latin typeface="Courier New"/>
                <a:cs typeface="Courier New"/>
              </a:rPr>
              <a:t>5</a:t>
            </a:r>
            <a:endParaRPr sz="2333">
              <a:latin typeface="Courier New"/>
              <a:cs typeface="Courier New"/>
            </a:endParaRPr>
          </a:p>
          <a:p>
            <a:pPr algn="ctr">
              <a:spcBef>
                <a:spcPts val="200"/>
              </a:spcBef>
            </a:pPr>
            <a:r>
              <a:rPr sz="2333" b="1" spc="-7" dirty="0">
                <a:latin typeface="Courier New"/>
                <a:cs typeface="Courier New"/>
              </a:rPr>
              <a:t>base</a:t>
            </a:r>
            <a:endParaRPr sz="2333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12976" y="1738439"/>
            <a:ext cx="242993" cy="785557"/>
          </a:xfrm>
          <a:prstGeom prst="rect">
            <a:avLst/>
          </a:prstGeom>
        </p:spPr>
        <p:txBody>
          <a:bodyPr vert="horz" wrap="square" lIns="0" tIns="41487" rIns="0" bIns="0" rtlCol="0">
            <a:spAutoFit/>
          </a:bodyPr>
          <a:lstStyle/>
          <a:p>
            <a:pPr marL="46566">
              <a:spcBef>
                <a:spcPts val="327"/>
              </a:spcBef>
            </a:pPr>
            <a:r>
              <a:rPr sz="2333" b="1" dirty="0">
                <a:latin typeface="Courier New"/>
                <a:cs typeface="Courier New"/>
              </a:rPr>
              <a:t>3</a:t>
            </a:r>
            <a:endParaRPr sz="2333">
              <a:latin typeface="Courier New"/>
              <a:cs typeface="Courier New"/>
            </a:endParaRPr>
          </a:p>
          <a:p>
            <a:pPr marL="16933">
              <a:spcBef>
                <a:spcPts val="200"/>
              </a:spcBef>
            </a:pPr>
            <a:r>
              <a:rPr sz="2333" b="1" dirty="0">
                <a:latin typeface="Courier New"/>
                <a:cs typeface="Courier New"/>
              </a:rPr>
              <a:t>0</a:t>
            </a:r>
            <a:endParaRPr sz="2333">
              <a:latin typeface="Courier New"/>
              <a:cs typeface="Courier New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22A6405-D27F-49D6-B80D-6B6D86D4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3F22-D7C2-40F2-BF36-B2D68C1B91D4}" type="datetime1">
              <a:rPr lang="en-US" smtClean="0"/>
              <a:t>4/20/2021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2C783F2-08C6-45CB-B019-A5E46892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4830" y="110226"/>
            <a:ext cx="4329376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b="1" spc="47" dirty="0"/>
              <a:t>Uses </a:t>
            </a:r>
            <a:r>
              <a:rPr b="1" spc="40" dirty="0"/>
              <a:t>of</a:t>
            </a:r>
            <a:r>
              <a:rPr b="1" spc="-420" dirty="0"/>
              <a:t> </a:t>
            </a:r>
            <a:r>
              <a:rPr b="1" dirty="0"/>
              <a:t>JALR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4830" y="1235032"/>
            <a:ext cx="7757160" cy="453160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1225095">
              <a:lnSpc>
                <a:spcPct val="125000"/>
              </a:lnSpc>
              <a:spcBef>
                <a:spcPts val="133"/>
              </a:spcBef>
            </a:pPr>
            <a:r>
              <a:rPr sz="2667" b="1" spc="-7" dirty="0">
                <a:latin typeface="Courier New"/>
                <a:cs typeface="Courier New"/>
              </a:rPr>
              <a:t># ret and jr psuedo-instructions  ret = jr ra = jalr x0, ra,</a:t>
            </a:r>
            <a:r>
              <a:rPr sz="2667" b="1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0</a:t>
            </a:r>
            <a:endParaRPr sz="2667" dirty="0">
              <a:latin typeface="Courier New"/>
              <a:cs typeface="Courier New"/>
            </a:endParaRPr>
          </a:p>
          <a:p>
            <a:pPr marL="16933" marR="6773">
              <a:spcBef>
                <a:spcPts val="793"/>
              </a:spcBef>
            </a:pPr>
            <a:r>
              <a:rPr sz="2667" b="1" spc="-7" dirty="0">
                <a:latin typeface="Courier New"/>
                <a:cs typeface="Courier New"/>
              </a:rPr>
              <a:t># Call function at any 32-bit absolute  address</a:t>
            </a:r>
            <a:endParaRPr sz="2667" dirty="0">
              <a:latin typeface="Courier New"/>
              <a:cs typeface="Courier New"/>
            </a:endParaRPr>
          </a:p>
          <a:p>
            <a:pPr marL="16933" marR="3053850">
              <a:lnSpc>
                <a:spcPct val="125000"/>
              </a:lnSpc>
            </a:pPr>
            <a:r>
              <a:rPr sz="2667" b="1" spc="-7" dirty="0">
                <a:latin typeface="Courier New"/>
                <a:cs typeface="Courier New"/>
              </a:rPr>
              <a:t>lui x1, &lt;hi20bits&gt;  jalr ra, x1,</a:t>
            </a:r>
            <a:r>
              <a:rPr sz="2667" b="1" spc="-27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&lt;lo12bits&gt;</a:t>
            </a:r>
            <a:endParaRPr sz="2667" dirty="0">
              <a:latin typeface="Courier New"/>
              <a:cs typeface="Courier New"/>
            </a:endParaRPr>
          </a:p>
          <a:p>
            <a:pPr marL="16933" marR="209968">
              <a:lnSpc>
                <a:spcPts val="4000"/>
              </a:lnSpc>
              <a:spcBef>
                <a:spcPts val="267"/>
              </a:spcBef>
            </a:pPr>
            <a:r>
              <a:rPr sz="2667" b="1" spc="-7" dirty="0">
                <a:latin typeface="Courier New"/>
                <a:cs typeface="Courier New"/>
              </a:rPr>
              <a:t># Jump PC-relative with 32-bit offset  auipc x1, &lt;hi20bits&gt;</a:t>
            </a:r>
            <a:endParaRPr sz="2667" dirty="0">
              <a:latin typeface="Courier New"/>
              <a:cs typeface="Courier New"/>
            </a:endParaRPr>
          </a:p>
          <a:p>
            <a:pPr marL="16933">
              <a:spcBef>
                <a:spcPts val="533"/>
              </a:spcBef>
            </a:pPr>
            <a:r>
              <a:rPr sz="2667" b="1" spc="-7" dirty="0">
                <a:latin typeface="Courier New"/>
                <a:cs typeface="Courier New"/>
              </a:rPr>
              <a:t>jalr x0, x1,</a:t>
            </a:r>
            <a:r>
              <a:rPr sz="2667" b="1" dirty="0">
                <a:latin typeface="Courier New"/>
                <a:cs typeface="Courier New"/>
              </a:rPr>
              <a:t> </a:t>
            </a:r>
            <a:r>
              <a:rPr sz="2667" b="1" spc="-7" dirty="0">
                <a:latin typeface="Courier New"/>
                <a:cs typeface="Courier New"/>
              </a:rPr>
              <a:t>&lt;lo12bits&gt;</a:t>
            </a:r>
            <a:endParaRPr sz="2667" dirty="0">
              <a:latin typeface="Courier New"/>
              <a:cs typeface="Courier New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A80FE-7673-4DA4-9B80-23B828AE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0450-AF8B-445B-8FB6-47F41A856540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F8D8F-8E58-4EB3-910E-B680D028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4828" y="110226"/>
            <a:ext cx="9431413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b="1" spc="80" dirty="0"/>
              <a:t>Summary </a:t>
            </a:r>
            <a:r>
              <a:rPr b="1" spc="40" dirty="0"/>
              <a:t>of </a:t>
            </a:r>
            <a:r>
              <a:rPr b="1" spc="-67" dirty="0"/>
              <a:t>RISC-V </a:t>
            </a:r>
            <a:r>
              <a:rPr b="1" spc="-40" dirty="0"/>
              <a:t>Instruction</a:t>
            </a:r>
            <a:r>
              <a:rPr b="1" spc="-593" dirty="0"/>
              <a:t> </a:t>
            </a:r>
            <a:r>
              <a:rPr b="1" spc="-13" dirty="0"/>
              <a:t>Formats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601" y="1123801"/>
            <a:ext cx="338667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000" b="1" spc="-7" dirty="0">
                <a:latin typeface="Courier New"/>
                <a:cs typeface="Courier New"/>
              </a:rPr>
              <a:t>31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06242" y="1124055"/>
            <a:ext cx="187113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000" b="1" dirty="0"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98273" y="1415288"/>
          <a:ext cx="10480886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6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8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68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281305">
                        <a:lnSpc>
                          <a:spcPts val="2070"/>
                        </a:lnSpc>
                        <a:spcBef>
                          <a:spcPts val="8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funct7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3547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ts val="2020"/>
                        </a:lnSpc>
                        <a:spcBef>
                          <a:spcPts val="12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2116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ts val="2070"/>
                        </a:lnSpc>
                        <a:spcBef>
                          <a:spcPts val="8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354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ts val="2070"/>
                        </a:lnSpc>
                        <a:spcBef>
                          <a:spcPts val="8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funct3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354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314" algn="ctr">
                        <a:lnSpc>
                          <a:spcPts val="2070"/>
                        </a:lnSpc>
                        <a:spcBef>
                          <a:spcPts val="8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354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070"/>
                        </a:lnSpc>
                        <a:spcBef>
                          <a:spcPts val="8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opcode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354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41567" y="1084114"/>
            <a:ext cx="338667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000" b="1" spc="-7" dirty="0">
                <a:latin typeface="Courier New"/>
                <a:cs typeface="Courier New"/>
              </a:rPr>
              <a:t>30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9077" y="1124055"/>
            <a:ext cx="7197513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032061" algn="l"/>
                <a:tab pos="3124969" algn="l"/>
                <a:tab pos="4822493" algn="l"/>
                <a:tab pos="6445512" algn="l"/>
              </a:tabLst>
            </a:pPr>
            <a:r>
              <a:rPr sz="2000" b="1" spc="-7" dirty="0">
                <a:latin typeface="Courier New"/>
                <a:cs typeface="Courier New"/>
              </a:rPr>
              <a:t>25</a:t>
            </a:r>
            <a:r>
              <a:rPr sz="2000" b="1" spc="-100" dirty="0">
                <a:latin typeface="Courier New"/>
                <a:cs typeface="Courier New"/>
              </a:rPr>
              <a:t> </a:t>
            </a:r>
            <a:r>
              <a:rPr sz="2000" b="1" spc="-7" dirty="0">
                <a:latin typeface="Courier New"/>
                <a:cs typeface="Courier New"/>
              </a:rPr>
              <a:t>24	21</a:t>
            </a:r>
            <a:r>
              <a:rPr sz="2000" b="1" spc="373" dirty="0">
                <a:latin typeface="Courier New"/>
                <a:cs typeface="Courier New"/>
              </a:rPr>
              <a:t> </a:t>
            </a:r>
            <a:r>
              <a:rPr sz="2000" b="1" spc="-7" dirty="0">
                <a:latin typeface="Courier New"/>
                <a:cs typeface="Courier New"/>
              </a:rPr>
              <a:t>20</a:t>
            </a:r>
            <a:r>
              <a:rPr sz="2000" b="1" spc="-380" dirty="0">
                <a:latin typeface="Courier New"/>
                <a:cs typeface="Courier New"/>
              </a:rPr>
              <a:t> </a:t>
            </a:r>
            <a:r>
              <a:rPr sz="2000" b="1" spc="-7" dirty="0">
                <a:latin typeface="Courier New"/>
                <a:cs typeface="Courier New"/>
              </a:rPr>
              <a:t>19	15</a:t>
            </a:r>
            <a:r>
              <a:rPr sz="2000" b="1" spc="-740" dirty="0">
                <a:latin typeface="Courier New"/>
                <a:cs typeface="Courier New"/>
              </a:rPr>
              <a:t> </a:t>
            </a:r>
            <a:r>
              <a:rPr sz="2000" b="1" spc="-7" dirty="0">
                <a:latin typeface="Courier New"/>
                <a:cs typeface="Courier New"/>
              </a:rPr>
              <a:t>14	12</a:t>
            </a:r>
            <a:r>
              <a:rPr sz="2000" b="1" spc="-593" dirty="0">
                <a:latin typeface="Courier New"/>
                <a:cs typeface="Courier New"/>
              </a:rPr>
              <a:t> </a:t>
            </a:r>
            <a:r>
              <a:rPr sz="2000" b="1" spc="-7" dirty="0">
                <a:latin typeface="Courier New"/>
                <a:cs typeface="Courier New"/>
              </a:rPr>
              <a:t>11	</a:t>
            </a:r>
            <a:r>
              <a:rPr sz="2000" b="1" dirty="0">
                <a:latin typeface="Courier New"/>
                <a:cs typeface="Courier New"/>
              </a:rPr>
              <a:t>8 7</a:t>
            </a:r>
            <a:r>
              <a:rPr sz="2000" b="1" spc="-353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6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08432" y="1895855"/>
          <a:ext cx="10481731" cy="848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6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6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4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8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4180">
                <a:tc gridSpan="2">
                  <a:txBody>
                    <a:bodyPr/>
                    <a:lstStyle/>
                    <a:p>
                      <a:pPr marL="8293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imm[11:0]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32173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147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354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funct3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354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354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opcode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354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marL="87630">
                        <a:lnSpc>
                          <a:spcPts val="2065"/>
                        </a:lnSpc>
                        <a:spcBef>
                          <a:spcPts val="34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imm[11:5]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57573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2014"/>
                        </a:lnSpc>
                        <a:spcBef>
                          <a:spcPts val="38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6519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6235" algn="r">
                        <a:lnSpc>
                          <a:spcPts val="2065"/>
                        </a:lnSpc>
                        <a:spcBef>
                          <a:spcPts val="34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5757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ts val="2065"/>
                        </a:lnSpc>
                        <a:spcBef>
                          <a:spcPts val="34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funct3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5757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755" algn="ctr">
                        <a:lnSpc>
                          <a:spcPts val="2065"/>
                        </a:lnSpc>
                        <a:spcBef>
                          <a:spcPts val="34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imm[4:0]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5757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065"/>
                        </a:lnSpc>
                        <a:spcBef>
                          <a:spcPts val="34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opcode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5757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19609" y="2871215"/>
          <a:ext cx="10855959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3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6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9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1270">
                        <a:lnSpc>
                          <a:spcPts val="2065"/>
                        </a:lnSpc>
                        <a:spcBef>
                          <a:spcPts val="8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imm[12|10:5]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2020"/>
                        </a:lnSpc>
                        <a:spcBef>
                          <a:spcPts val="13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rs2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2201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ts val="2065"/>
                        </a:lnSpc>
                        <a:spcBef>
                          <a:spcPts val="8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rs1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2065"/>
                        </a:lnSpc>
                        <a:spcBef>
                          <a:spcPts val="8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funct3</a:t>
                      </a:r>
                      <a:r>
                        <a:rPr sz="2300" b="1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300" b="1" spc="-5" dirty="0">
                          <a:latin typeface="Courier New"/>
                          <a:cs typeface="Courier New"/>
                        </a:rPr>
                        <a:t>im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2065"/>
                        </a:lnSpc>
                        <a:spcBef>
                          <a:spcPts val="8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m[4:1|11]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065"/>
                        </a:lnSpc>
                        <a:spcBef>
                          <a:spcPts val="8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opcode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18591" y="3383280"/>
          <a:ext cx="10477499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0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21005" algn="ctr">
                        <a:lnSpc>
                          <a:spcPts val="2090"/>
                        </a:lnSpc>
                        <a:spcBef>
                          <a:spcPts val="60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imm[31:12]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065"/>
                        </a:lnSpc>
                        <a:spcBef>
                          <a:spcPts val="8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ts val="2065"/>
                        </a:lnSpc>
                        <a:spcBef>
                          <a:spcPts val="8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opcode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18591" y="3958335"/>
          <a:ext cx="1047496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3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3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275590">
                        <a:lnSpc>
                          <a:spcPts val="2065"/>
                        </a:lnSpc>
                        <a:spcBef>
                          <a:spcPts val="8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imm[20|10:1|11]]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2930">
                        <a:lnSpc>
                          <a:spcPts val="2090"/>
                        </a:lnSpc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imm[19:12]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065"/>
                        </a:lnSpc>
                        <a:spcBef>
                          <a:spcPts val="8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rd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ts val="2065"/>
                        </a:lnSpc>
                        <a:spcBef>
                          <a:spcPts val="85"/>
                        </a:spcBef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opcode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1439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1011545" y="1311381"/>
            <a:ext cx="934720" cy="3110638"/>
          </a:xfrm>
          <a:prstGeom prst="rect">
            <a:avLst/>
          </a:prstGeom>
        </p:spPr>
        <p:txBody>
          <a:bodyPr vert="horz" wrap="square" lIns="0" tIns="11853" rIns="0" bIns="0" rtlCol="0">
            <a:spAutoFit/>
          </a:bodyPr>
          <a:lstStyle/>
          <a:p>
            <a:pPr marL="22859" marR="6773" indent="-6773" algn="just">
              <a:lnSpc>
                <a:spcPct val="121100"/>
              </a:lnSpc>
              <a:spcBef>
                <a:spcPts val="93"/>
              </a:spcBef>
            </a:pPr>
            <a:r>
              <a:rPr sz="2667" spc="20" dirty="0">
                <a:latin typeface="Arial Narrow"/>
                <a:cs typeface="Arial Narrow"/>
              </a:rPr>
              <a:t>R-type  </a:t>
            </a:r>
            <a:r>
              <a:rPr sz="2667" spc="60" dirty="0">
                <a:latin typeface="Arial Narrow"/>
                <a:cs typeface="Arial Narrow"/>
              </a:rPr>
              <a:t>I-type  </a:t>
            </a:r>
            <a:r>
              <a:rPr sz="2667" spc="47" dirty="0">
                <a:latin typeface="Arial Narrow"/>
                <a:cs typeface="Arial Narrow"/>
              </a:rPr>
              <a:t>S-type  </a:t>
            </a:r>
            <a:r>
              <a:rPr sz="2667" spc="60" dirty="0">
                <a:latin typeface="Arial Narrow"/>
                <a:cs typeface="Arial Narrow"/>
              </a:rPr>
              <a:t>B-type  </a:t>
            </a:r>
            <a:r>
              <a:rPr sz="2667" spc="80" dirty="0">
                <a:latin typeface="Arial Narrow"/>
                <a:cs typeface="Arial Narrow"/>
              </a:rPr>
              <a:t>U</a:t>
            </a:r>
            <a:r>
              <a:rPr sz="2667" spc="147" dirty="0">
                <a:latin typeface="Arial Narrow"/>
                <a:cs typeface="Arial Narrow"/>
              </a:rPr>
              <a:t>-</a:t>
            </a:r>
            <a:r>
              <a:rPr sz="2667" spc="87" dirty="0">
                <a:latin typeface="Arial Narrow"/>
                <a:cs typeface="Arial Narrow"/>
              </a:rPr>
              <a:t>t</a:t>
            </a:r>
            <a:r>
              <a:rPr sz="2667" spc="13" dirty="0">
                <a:latin typeface="Arial Narrow"/>
                <a:cs typeface="Arial Narrow"/>
              </a:rPr>
              <a:t>y</a:t>
            </a:r>
            <a:r>
              <a:rPr sz="2667" spc="113" dirty="0">
                <a:latin typeface="Arial Narrow"/>
                <a:cs typeface="Arial Narrow"/>
              </a:rPr>
              <a:t>pe</a:t>
            </a:r>
            <a:endParaRPr sz="2667">
              <a:latin typeface="Arial Narrow"/>
              <a:cs typeface="Arial Narrow"/>
            </a:endParaRPr>
          </a:p>
          <a:p>
            <a:pPr marL="70272">
              <a:spcBef>
                <a:spcPts val="1640"/>
              </a:spcBef>
            </a:pPr>
            <a:r>
              <a:rPr sz="2667" spc="47" dirty="0">
                <a:latin typeface="Arial Narrow"/>
                <a:cs typeface="Arial Narrow"/>
              </a:rPr>
              <a:t>J-type</a:t>
            </a:r>
            <a:endParaRPr sz="2667">
              <a:latin typeface="Arial Narrow"/>
              <a:cs typeface="Arial Narrow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1F16126-EF79-4370-9628-6DC86FDF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AE6E-A08B-4C92-959F-8FC6485C43EC}" type="datetime1">
              <a:rPr lang="en-US" smtClean="0"/>
              <a:t>4/20/2021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5D6E8A7-67BB-4542-9CF5-E689397B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4CA7-C3FF-46F7-B44B-6B1E2B1D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Sử dụng lệnh jalr để triển khai switch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42A04-F6A5-4501-BCB9-8B0D6B869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switch(expression) {</a:t>
            </a:r>
          </a:p>
          <a:p>
            <a:endParaRPr lang="en-US" dirty="0"/>
          </a:p>
          <a:p>
            <a:r>
              <a:rPr lang="en-US" dirty="0"/>
              <a:t>   case constant-expression  :</a:t>
            </a:r>
          </a:p>
          <a:p>
            <a:r>
              <a:rPr lang="en-US" dirty="0"/>
              <a:t>      statement(s);</a:t>
            </a:r>
          </a:p>
          <a:p>
            <a:r>
              <a:rPr lang="en-US" dirty="0"/>
              <a:t>      break; /* optional */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   case constant-expression  :</a:t>
            </a:r>
          </a:p>
          <a:p>
            <a:r>
              <a:rPr lang="en-US" dirty="0"/>
              <a:t>      statement(s);</a:t>
            </a:r>
          </a:p>
          <a:p>
            <a:r>
              <a:rPr lang="en-US" dirty="0"/>
              <a:t>      break; /* optional */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/* you can have any number of case statements */</a:t>
            </a:r>
          </a:p>
          <a:p>
            <a:r>
              <a:rPr lang="en-US" dirty="0"/>
              <a:t>   default : /* Optional */</a:t>
            </a:r>
          </a:p>
          <a:p>
            <a:r>
              <a:rPr lang="en-US" dirty="0"/>
              <a:t>   statement(s);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052CD-A97A-4422-B819-2444C658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A0C6-FD04-42A9-960D-E80F00740C85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A9F83-43AA-41E5-99A6-A968EE9E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18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8931-F030-450F-9F55-275CE0F9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BB90B-638B-47FA-9B65-F80A4D8DC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BC9D5-3F10-4A52-9C5C-CF6A8991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A0C6-FD04-42A9-960D-E80F00740C85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CB8C1-41C1-47D6-830A-07FDB850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4830" y="110226"/>
            <a:ext cx="5945003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b="1" spc="-40" dirty="0"/>
              <a:t>Complete </a:t>
            </a:r>
            <a:r>
              <a:rPr b="1" spc="-33" dirty="0"/>
              <a:t>RV32I</a:t>
            </a:r>
            <a:r>
              <a:rPr b="1" spc="-253" dirty="0"/>
              <a:t> </a:t>
            </a:r>
            <a:r>
              <a:rPr b="1" spc="40" dirty="0"/>
              <a:t>ISA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1" y="1193800"/>
            <a:ext cx="1727199" cy="2875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8097" y="5060695"/>
            <a:ext cx="2121407" cy="1003807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812922"/>
              </p:ext>
            </p:extLst>
          </p:nvPr>
        </p:nvGraphicFramePr>
        <p:xfrm>
          <a:off x="4929717" y="1066801"/>
          <a:ext cx="6205217" cy="5413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0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3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53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9049">
                <a:tc gridSpan="8">
                  <a:txBody>
                    <a:bodyPr/>
                    <a:lstStyle/>
                    <a:p>
                      <a:pPr marR="121920" algn="ctr">
                        <a:lnSpc>
                          <a:spcPct val="100000"/>
                        </a:lnSpc>
                        <a:spcBef>
                          <a:spcPts val="605"/>
                        </a:spcBef>
                        <a:tabLst>
                          <a:tab pos="1763395" algn="l"/>
                          <a:tab pos="3075940" algn="l"/>
                        </a:tabLst>
                      </a:pPr>
                      <a:r>
                        <a:rPr sz="1600" spc="30" dirty="0">
                          <a:latin typeface="Calibri"/>
                          <a:cs typeface="Calibri"/>
                        </a:rPr>
                        <a:t>Open	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Reference</a:t>
                      </a:r>
                      <a:r>
                        <a:rPr sz="16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Card	</a:t>
                      </a:r>
                      <a:r>
                        <a:rPr sz="1600" spc="125" dirty="0">
                          <a:latin typeface="Calibri"/>
                          <a:cs typeface="Calibri"/>
                        </a:rPr>
                        <a:t>¨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0244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831">
                <a:tc gridSpan="5">
                  <a:txBody>
                    <a:bodyPr/>
                    <a:lstStyle/>
                    <a:p>
                      <a:pPr marL="818515">
                        <a:lnSpc>
                          <a:spcPts val="650"/>
                        </a:lnSpc>
                        <a:spcBef>
                          <a:spcPts val="50"/>
                        </a:spcBef>
                      </a:pPr>
                      <a:r>
                        <a:rPr sz="800" spc="25" dirty="0">
                          <a:latin typeface="Calibri"/>
                          <a:cs typeface="Calibri"/>
                        </a:rPr>
                        <a:t>Base 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Integer 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Instructions:</a:t>
                      </a:r>
                      <a:r>
                        <a:rPr sz="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RV32I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4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797">
                <a:tc>
                  <a:txBody>
                    <a:bodyPr/>
                    <a:lstStyle/>
                    <a:p>
                      <a:pPr>
                        <a:lnSpc>
                          <a:spcPts val="640"/>
                        </a:lnSpc>
                        <a:spcBef>
                          <a:spcPts val="575"/>
                        </a:spcBef>
                        <a:tabLst>
                          <a:tab pos="471170" algn="l"/>
                        </a:tabLst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Category	</a:t>
                      </a:r>
                      <a:r>
                        <a:rPr sz="700" spc="15" dirty="0">
                          <a:latin typeface="Calibri"/>
                          <a:cs typeface="Calibri"/>
                        </a:rPr>
                        <a:t>Name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973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50"/>
                        </a:lnSpc>
                        <a:spcBef>
                          <a:spcPts val="565"/>
                        </a:spcBef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Fmt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9567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650"/>
                        </a:lnSpc>
                        <a:spcBef>
                          <a:spcPts val="565"/>
                        </a:spcBef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RV32I </a:t>
                      </a:r>
                      <a:r>
                        <a:rPr sz="800" spc="25" dirty="0">
                          <a:latin typeface="Calibri"/>
                          <a:cs typeface="Calibri"/>
                        </a:rPr>
                        <a:t>Base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9567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797">
                <a:tc>
                  <a:txBody>
                    <a:bodyPr/>
                    <a:lstStyle/>
                    <a:p>
                      <a:pPr>
                        <a:lnSpc>
                          <a:spcPts val="640"/>
                        </a:lnSpc>
                        <a:spcBef>
                          <a:spcPts val="575"/>
                        </a:spcBef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Shifts </a:t>
                      </a:r>
                      <a:r>
                        <a:rPr sz="700" spc="15" dirty="0">
                          <a:latin typeface="Calibri"/>
                          <a:cs typeface="Calibri"/>
                        </a:rPr>
                        <a:t>Shift 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Left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Logical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973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50"/>
                        </a:lnSpc>
                        <a:spcBef>
                          <a:spcPts val="5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R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9567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70"/>
                        </a:lnSpc>
                        <a:spcBef>
                          <a:spcPts val="545"/>
                        </a:spcBef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SLL</a:t>
                      </a:r>
                      <a:r>
                        <a:rPr sz="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rd,rs1,rs2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9228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95"/>
                        </a:spcBef>
                      </a:pPr>
                      <a:r>
                        <a:rPr sz="700" spc="15" dirty="0">
                          <a:latin typeface="Calibri"/>
                          <a:cs typeface="Calibri"/>
                        </a:rPr>
                        <a:t>Shift 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Left Log.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Imm.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608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I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SLLI</a:t>
                      </a:r>
                      <a:r>
                        <a:rPr sz="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rd,rs1,shamt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919">
                <a:tc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90"/>
                        </a:spcBef>
                      </a:pPr>
                      <a:r>
                        <a:rPr sz="700" spc="15" dirty="0">
                          <a:latin typeface="Calibri"/>
                          <a:cs typeface="Calibri"/>
                        </a:rPr>
                        <a:t>Shift 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Right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Logical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R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SRL</a:t>
                      </a:r>
                      <a:r>
                        <a:rPr sz="8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rd,rs1,rs2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592">
                <a:tc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sz="700" spc="15" dirty="0">
                          <a:latin typeface="Calibri"/>
                          <a:cs typeface="Calibri"/>
                        </a:rPr>
                        <a:t>Shift 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Right 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Log.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Imm.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86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I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35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SRLI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rd,rs1,shamt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5828">
                <a:tc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175"/>
                        </a:spcBef>
                      </a:pPr>
                      <a:r>
                        <a:rPr sz="700" spc="15" dirty="0">
                          <a:latin typeface="Calibri"/>
                          <a:cs typeface="Calibri"/>
                        </a:rPr>
                        <a:t>Shift 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Right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Arithmetic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96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50"/>
                        </a:lnSpc>
                        <a:spcBef>
                          <a:spcPts val="5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R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4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70"/>
                        </a:lnSpc>
                        <a:spcBef>
                          <a:spcPts val="35"/>
                        </a:spcBef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SRA</a:t>
                      </a:r>
                      <a:r>
                        <a:rPr sz="8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rd,rs1,rs2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59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525"/>
                        </a:lnSpc>
                      </a:pPr>
                      <a:r>
                        <a:rPr sz="700" spc="15" dirty="0">
                          <a:latin typeface="Calibri"/>
                          <a:cs typeface="Calibri"/>
                        </a:rPr>
                        <a:t>Shift 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Right 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Arith.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Imm.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50"/>
                        </a:lnSpc>
                        <a:spcBef>
                          <a:spcPts val="4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I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70"/>
                        </a:lnSpc>
                        <a:spcBef>
                          <a:spcPts val="475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SRAI</a:t>
                      </a:r>
                      <a:r>
                        <a:rPr sz="8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rd,rs1,shamt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0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797">
                <a:tc>
                  <a:txBody>
                    <a:bodyPr/>
                    <a:lstStyle/>
                    <a:p>
                      <a:pPr>
                        <a:lnSpc>
                          <a:spcPts val="640"/>
                        </a:lnSpc>
                        <a:spcBef>
                          <a:spcPts val="575"/>
                        </a:spcBef>
                        <a:tabLst>
                          <a:tab pos="516890" algn="l"/>
                        </a:tabLst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Arithmetic	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ADD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973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50"/>
                        </a:lnSpc>
                        <a:spcBef>
                          <a:spcPts val="5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R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9567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70"/>
                        </a:lnSpc>
                        <a:spcBef>
                          <a:spcPts val="545"/>
                        </a:spcBef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ADD</a:t>
                      </a:r>
                      <a:r>
                        <a:rPr sz="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rd,rs1,rs2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9228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4592">
                <a:tc>
                  <a:txBody>
                    <a:bodyPr/>
                    <a:lstStyle/>
                    <a:p>
                      <a:pPr algn="r">
                        <a:lnSpc>
                          <a:spcPts val="540"/>
                        </a:lnSpc>
                        <a:spcBef>
                          <a:spcPts val="95"/>
                        </a:spcBef>
                      </a:pPr>
                      <a:r>
                        <a:rPr sz="700" spc="5" dirty="0">
                          <a:latin typeface="Calibri"/>
                          <a:cs typeface="Calibri"/>
                        </a:rPr>
                        <a:t>ADD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Immediate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608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I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35"/>
                        </a:lnSpc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ADDI</a:t>
                      </a:r>
                      <a:r>
                        <a:rPr sz="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rd,rs1,imm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615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700" spc="10" dirty="0">
                          <a:latin typeface="Calibri"/>
                          <a:cs typeface="Calibri"/>
                        </a:rPr>
                        <a:t>SUBtract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64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R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SUB</a:t>
                      </a:r>
                      <a:r>
                        <a:rPr sz="8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rd,rs1,rs2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5828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700" spc="5" dirty="0">
                          <a:latin typeface="Calibri"/>
                          <a:cs typeface="Calibri"/>
                        </a:rPr>
                        <a:t>Load 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Upper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 Imm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185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95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U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4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95"/>
                        </a:lnSpc>
                        <a:spcBef>
                          <a:spcPts val="5"/>
                        </a:spcBef>
                      </a:pPr>
                      <a:r>
                        <a:rPr sz="800" spc="-5" dirty="0">
                          <a:latin typeface="Calibri"/>
                          <a:cs typeface="Calibri"/>
                        </a:rPr>
                        <a:t>LUI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rd,imm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4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7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525"/>
                        </a:lnSpc>
                      </a:pPr>
                      <a:r>
                        <a:rPr sz="700" spc="10" dirty="0">
                          <a:latin typeface="Calibri"/>
                          <a:cs typeface="Calibri"/>
                        </a:rPr>
                        <a:t>Add Upper 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Imm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15" dirty="0">
                          <a:latin typeface="Calibri"/>
                          <a:cs typeface="Calibri"/>
                        </a:rPr>
                        <a:t>PC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931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50"/>
                        </a:lnSpc>
                        <a:spcBef>
                          <a:spcPts val="5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U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9567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70"/>
                        </a:lnSpc>
                        <a:spcBef>
                          <a:spcPts val="545"/>
                        </a:spcBef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AUIPC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rd,imm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9228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40"/>
                        </a:lnSpc>
                        <a:spcBef>
                          <a:spcPts val="575"/>
                        </a:spcBef>
                        <a:tabLst>
                          <a:tab pos="361315" algn="l"/>
                        </a:tabLst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Loads	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7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Byte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973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650"/>
                        </a:lnSpc>
                        <a:spcBef>
                          <a:spcPts val="5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I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9567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70"/>
                        </a:lnSpc>
                        <a:spcBef>
                          <a:spcPts val="54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LB</a:t>
                      </a:r>
                      <a:r>
                        <a:rPr sz="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rd,rs1,imm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9228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4592">
                <a:tc>
                  <a:txBody>
                    <a:bodyPr/>
                    <a:lstStyle/>
                    <a:p>
                      <a:pPr>
                        <a:lnSpc>
                          <a:spcPts val="635"/>
                        </a:lnSpc>
                        <a:tabLst>
                          <a:tab pos="493395" algn="l"/>
                        </a:tabLst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Logical	</a:t>
                      </a:r>
                      <a:r>
                        <a:rPr sz="700" spc="20" dirty="0">
                          <a:latin typeface="Calibri"/>
                          <a:cs typeface="Calibri"/>
                        </a:rPr>
                        <a:t>XOR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R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35"/>
                        </a:lnSpc>
                      </a:pPr>
                      <a:r>
                        <a:rPr sz="800" spc="25" dirty="0">
                          <a:latin typeface="Calibri"/>
                          <a:cs typeface="Calibri"/>
                        </a:rPr>
                        <a:t>XOR</a:t>
                      </a:r>
                      <a:r>
                        <a:rPr sz="8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rd,rs1,rs2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540"/>
                        </a:lnSpc>
                        <a:spcBef>
                          <a:spcPts val="95"/>
                        </a:spcBef>
                      </a:pPr>
                      <a:r>
                        <a:rPr sz="700" spc="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7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Halfword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608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635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I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35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LH</a:t>
                      </a:r>
                      <a:r>
                        <a:rPr sz="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rd,rs1,imm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4592">
                <a:tc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sz="700" spc="20" dirty="0">
                          <a:latin typeface="Calibri"/>
                          <a:cs typeface="Calibri"/>
                        </a:rPr>
                        <a:t>XOR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Immediate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86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I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35"/>
                        </a:lnSpc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XORI</a:t>
                      </a:r>
                      <a:r>
                        <a:rPr sz="8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rd,rs1,imm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700" spc="5" dirty="0">
                          <a:latin typeface="Calibri"/>
                          <a:cs typeface="Calibri"/>
                        </a:rPr>
                        <a:t>Load 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Byte</a:t>
                      </a:r>
                      <a:r>
                        <a:rPr sz="7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Unsigned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59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635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I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35"/>
                        </a:lnSpc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LBU</a:t>
                      </a:r>
                      <a:r>
                        <a:rPr sz="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rd,rs1,imm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1919">
                <a:tc>
                  <a:txBody>
                    <a:bodyPr/>
                    <a:lstStyle/>
                    <a:p>
                      <a:pPr marR="8890" algn="r">
                        <a:lnSpc>
                          <a:spcPts val="525"/>
                        </a:lnSpc>
                        <a:spcBef>
                          <a:spcPts val="90"/>
                        </a:spcBef>
                      </a:pPr>
                      <a:r>
                        <a:rPr sz="700" spc="10" dirty="0">
                          <a:latin typeface="Calibri"/>
                          <a:cs typeface="Calibri"/>
                        </a:rPr>
                        <a:t>OR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R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8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rd,rs1,rs2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90"/>
                        </a:spcBef>
                      </a:pPr>
                      <a:r>
                        <a:rPr sz="700" spc="5" dirty="0">
                          <a:latin typeface="Calibri"/>
                          <a:cs typeface="Calibri"/>
                        </a:rPr>
                        <a:t>Load </a:t>
                      </a:r>
                      <a:r>
                        <a:rPr sz="700" spc="20" dirty="0">
                          <a:latin typeface="Calibri"/>
                          <a:cs typeface="Calibri"/>
                        </a:rPr>
                        <a:t>Half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Unsigned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62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I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LHU</a:t>
                      </a:r>
                      <a:r>
                        <a:rPr sz="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rd,rs1,imm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90"/>
                        </a:spcBef>
                      </a:pPr>
                      <a:r>
                        <a:rPr sz="700" spc="10" dirty="0">
                          <a:latin typeface="Calibri"/>
                          <a:cs typeface="Calibri"/>
                        </a:rPr>
                        <a:t>OR Immediate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I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ORI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rd,rs1,imm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90"/>
                        </a:spcBef>
                      </a:pPr>
                      <a:r>
                        <a:rPr sz="700" spc="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Word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62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I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sz="800" spc="-15" dirty="0">
                          <a:latin typeface="Calibri"/>
                          <a:cs typeface="Calibri"/>
                        </a:rPr>
                        <a:t>LW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 rd,rs1,imm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27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525"/>
                        </a:lnSpc>
                      </a:pPr>
                      <a:r>
                        <a:rPr sz="700" spc="10" dirty="0">
                          <a:latin typeface="Calibri"/>
                          <a:cs typeface="Calibri"/>
                        </a:rPr>
                        <a:t>AND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931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50"/>
                        </a:lnSpc>
                        <a:spcBef>
                          <a:spcPts val="5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R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9567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70"/>
                        </a:lnSpc>
                        <a:spcBef>
                          <a:spcPts val="545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rd,rs1,rs2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9228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40"/>
                        </a:lnSpc>
                        <a:spcBef>
                          <a:spcPts val="575"/>
                        </a:spcBef>
                        <a:tabLst>
                          <a:tab pos="342265" algn="l"/>
                        </a:tabLst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Stores	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Store</a:t>
                      </a:r>
                      <a:r>
                        <a:rPr sz="7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Byte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973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650"/>
                        </a:lnSpc>
                        <a:spcBef>
                          <a:spcPts val="5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9567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70"/>
                        </a:lnSpc>
                        <a:spcBef>
                          <a:spcPts val="545"/>
                        </a:spcBef>
                      </a:pPr>
                      <a:r>
                        <a:rPr sz="800" spc="25" dirty="0">
                          <a:latin typeface="Calibri"/>
                          <a:cs typeface="Calibri"/>
                        </a:rPr>
                        <a:t>SB</a:t>
                      </a:r>
                      <a:r>
                        <a:rPr sz="8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rs1,rs2,imm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9228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1919">
                <a:tc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95"/>
                        </a:spcBef>
                      </a:pPr>
                      <a:r>
                        <a:rPr sz="70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Immediate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608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I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ANDI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rd,rs1,imm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540"/>
                        </a:lnSpc>
                        <a:spcBef>
                          <a:spcPts val="80"/>
                        </a:spcBef>
                      </a:pPr>
                      <a:r>
                        <a:rPr sz="700" spc="10" dirty="0">
                          <a:latin typeface="Calibri"/>
                          <a:cs typeface="Calibri"/>
                        </a:rPr>
                        <a:t>Store</a:t>
                      </a:r>
                      <a:r>
                        <a:rPr sz="7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Halfword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354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62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sz="800" spc="35" dirty="0">
                          <a:latin typeface="Calibri"/>
                          <a:cs typeface="Calibri"/>
                        </a:rPr>
                        <a:t>SH</a:t>
                      </a:r>
                      <a:r>
                        <a:rPr sz="8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rs1,rs2,imm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10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525"/>
                        </a:lnSpc>
                        <a:tabLst>
                          <a:tab pos="439420" algn="l"/>
                        </a:tabLst>
                      </a:pPr>
                      <a:r>
                        <a:rPr sz="700" spc="10" dirty="0">
                          <a:latin typeface="Calibri"/>
                          <a:cs typeface="Calibri"/>
                        </a:rPr>
                        <a:t>Compare	</a:t>
                      </a:r>
                      <a:r>
                        <a:rPr sz="700" spc="15" dirty="0">
                          <a:latin typeface="Calibri"/>
                          <a:cs typeface="Calibri"/>
                        </a:rPr>
                        <a:t>Set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 &lt;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50"/>
                        </a:lnSpc>
                        <a:spcBef>
                          <a:spcPts val="4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R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70"/>
                        </a:lnSpc>
                        <a:spcBef>
                          <a:spcPts val="475"/>
                        </a:spcBef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SLT</a:t>
                      </a:r>
                      <a:r>
                        <a:rPr sz="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rd,rs1,rs2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0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525"/>
                        </a:lnSpc>
                      </a:pPr>
                      <a:r>
                        <a:rPr sz="700" spc="10" dirty="0">
                          <a:latin typeface="Calibri"/>
                          <a:cs typeface="Calibri"/>
                        </a:rPr>
                        <a:t>Store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Word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650"/>
                        </a:lnSpc>
                        <a:spcBef>
                          <a:spcPts val="4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70"/>
                        </a:lnSpc>
                        <a:spcBef>
                          <a:spcPts val="475"/>
                        </a:spcBef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SW</a:t>
                      </a:r>
                      <a:r>
                        <a:rPr sz="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rs1,rs2,imm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0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4592">
                <a:tc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sz="700" spc="15" dirty="0">
                          <a:latin typeface="Calibri"/>
                          <a:cs typeface="Calibri"/>
                        </a:rPr>
                        <a:t>Set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Immediate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86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I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35"/>
                        </a:lnSpc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SLTI</a:t>
                      </a:r>
                      <a:r>
                        <a:rPr sz="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rd,rs1,imm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4592">
                <a:tc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sz="700" spc="15" dirty="0">
                          <a:latin typeface="Calibri"/>
                          <a:cs typeface="Calibri"/>
                        </a:rPr>
                        <a:t>Set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Unsigned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86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R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35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SLTU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rd,rs1,rs2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9627">
                <a:tc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130"/>
                        </a:spcBef>
                      </a:pPr>
                      <a:r>
                        <a:rPr sz="700" spc="15" dirty="0">
                          <a:latin typeface="Calibri"/>
                          <a:cs typeface="Calibri"/>
                        </a:rPr>
                        <a:t>Set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&lt; 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Imm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Unsigned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01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5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I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4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60"/>
                        </a:lnSpc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SLTIU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rd,rs1,imm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634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Branches </a:t>
                      </a:r>
                      <a:r>
                        <a:rPr sz="1000" spc="15" baseline="5555" dirty="0">
                          <a:latin typeface="Calibri"/>
                          <a:cs typeface="Calibri"/>
                        </a:rPr>
                        <a:t>Branch</a:t>
                      </a:r>
                      <a:r>
                        <a:rPr sz="1000" spc="-37" baseline="55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22" baseline="5555" dirty="0">
                          <a:latin typeface="Calibri"/>
                          <a:cs typeface="Calibri"/>
                        </a:rPr>
                        <a:t>=</a:t>
                      </a:r>
                      <a:endParaRPr sz="1000" baseline="5555">
                        <a:latin typeface="Calibri"/>
                        <a:cs typeface="Calibri"/>
                      </a:endParaRPr>
                    </a:p>
                  </a:txBody>
                  <a:tcPr marL="0" marR="0" marT="440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40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BEQ rs1,rs2,imm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40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Synch </a:t>
                      </a:r>
                      <a:r>
                        <a:rPr sz="1000" spc="22" baseline="5555" dirty="0">
                          <a:latin typeface="Calibri"/>
                          <a:cs typeface="Calibri"/>
                        </a:rPr>
                        <a:t>Synch</a:t>
                      </a:r>
                      <a:r>
                        <a:rPr sz="1000" spc="-75" baseline="55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15" baseline="5555" dirty="0">
                          <a:latin typeface="Calibri"/>
                          <a:cs typeface="Calibri"/>
                        </a:rPr>
                        <a:t>thread</a:t>
                      </a:r>
                      <a:endParaRPr sz="1000" baseline="5555">
                        <a:latin typeface="Calibri"/>
                        <a:cs typeface="Calibri"/>
                      </a:endParaRPr>
                    </a:p>
                  </a:txBody>
                  <a:tcPr marL="0" marR="0" marT="440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I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40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50"/>
                        </a:lnSpc>
                        <a:spcBef>
                          <a:spcPts val="260"/>
                        </a:spcBef>
                      </a:pPr>
                      <a:r>
                        <a:rPr sz="800" spc="-5" dirty="0">
                          <a:latin typeface="Calibri"/>
                          <a:cs typeface="Calibri"/>
                        </a:rPr>
                        <a:t>FENCE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558800">
                        <a:lnSpc>
                          <a:spcPts val="600"/>
                        </a:lnSpc>
                      </a:pPr>
                      <a:r>
                        <a:rPr sz="2700" spc="55" dirty="0">
                          <a:solidFill>
                            <a:srgbClr val="FFC000"/>
                          </a:solidFill>
                          <a:latin typeface="Arial Narrow"/>
                          <a:cs typeface="Arial Narrow"/>
                        </a:rPr>
                        <a:t>Not</a:t>
                      </a:r>
                      <a:endParaRPr sz="2700">
                        <a:latin typeface="Arial Narrow"/>
                        <a:cs typeface="Arial Narrow"/>
                      </a:endParaRPr>
                    </a:p>
                  </a:txBody>
                  <a:tcPr marL="0" marR="0" marT="440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969"/>
                        </a:lnSpc>
                        <a:spcBef>
                          <a:spcPts val="245"/>
                        </a:spcBef>
                      </a:pPr>
                      <a:r>
                        <a:rPr sz="2700" spc="55" dirty="0">
                          <a:solidFill>
                            <a:srgbClr val="FFC000"/>
                          </a:solidFill>
                          <a:latin typeface="Arial Narrow"/>
                          <a:cs typeface="Arial Narrow"/>
                        </a:rPr>
                        <a:t>in</a:t>
                      </a:r>
                      <a:r>
                        <a:rPr sz="2700" dirty="0">
                          <a:solidFill>
                            <a:srgbClr val="FFC000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700" spc="-85" dirty="0">
                          <a:solidFill>
                            <a:srgbClr val="FFC000"/>
                          </a:solidFill>
                          <a:latin typeface="Arial Narrow"/>
                          <a:cs typeface="Arial Narrow"/>
                        </a:rPr>
                        <a:t>61C</a:t>
                      </a:r>
                      <a:endParaRPr sz="2700" dirty="0">
                        <a:latin typeface="Arial Narrow"/>
                        <a:cs typeface="Arial Narrow"/>
                      </a:endParaRPr>
                    </a:p>
                  </a:txBody>
                  <a:tcPr marL="0" marR="0" marT="4148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90"/>
                        </a:spcBef>
                      </a:pPr>
                      <a:r>
                        <a:rPr sz="700" spc="10" dirty="0">
                          <a:latin typeface="Calibri"/>
                          <a:cs typeface="Calibri"/>
                        </a:rPr>
                        <a:t>Branch</a:t>
                      </a:r>
                      <a:r>
                        <a:rPr sz="7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15" dirty="0">
                          <a:latin typeface="Calibri"/>
                          <a:cs typeface="Calibri"/>
                        </a:rPr>
                        <a:t>≠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BNE</a:t>
                      </a:r>
                      <a:r>
                        <a:rPr sz="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rs1,rs2,imm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227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525"/>
                        </a:lnSpc>
                      </a:pPr>
                      <a:r>
                        <a:rPr sz="700" spc="10" dirty="0">
                          <a:latin typeface="Calibri"/>
                          <a:cs typeface="Calibri"/>
                        </a:rPr>
                        <a:t>Branch</a:t>
                      </a:r>
                      <a:r>
                        <a:rPr sz="7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&lt;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931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50"/>
                        </a:lnSpc>
                        <a:spcBef>
                          <a:spcPts val="5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9567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70"/>
                        </a:lnSpc>
                        <a:spcBef>
                          <a:spcPts val="54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BLT</a:t>
                      </a:r>
                      <a:r>
                        <a:rPr sz="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rs1,rs2,imm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9228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40"/>
                        </a:lnSpc>
                        <a:spcBef>
                          <a:spcPts val="575"/>
                        </a:spcBef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CALL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973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650"/>
                        </a:lnSpc>
                        <a:spcBef>
                          <a:spcPts val="5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I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9567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70"/>
                        </a:lnSpc>
                        <a:spcBef>
                          <a:spcPts val="545"/>
                        </a:spcBef>
                      </a:pPr>
                      <a:r>
                        <a:rPr sz="800" spc="-5" dirty="0">
                          <a:latin typeface="Calibri"/>
                          <a:cs typeface="Calibri"/>
                        </a:rPr>
                        <a:t>ECALL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9228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4592">
                <a:tc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sz="700" spc="10" dirty="0">
                          <a:latin typeface="Calibri"/>
                          <a:cs typeface="Calibri"/>
                        </a:rPr>
                        <a:t>Branch</a:t>
                      </a:r>
                      <a:r>
                        <a:rPr sz="7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≥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86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35"/>
                        </a:lnSpc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BGE rs1,rs2,imm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540"/>
                        </a:lnSpc>
                        <a:spcBef>
                          <a:spcPts val="95"/>
                        </a:spcBef>
                      </a:pPr>
                      <a:r>
                        <a:rPr sz="700" spc="5" dirty="0">
                          <a:latin typeface="Calibri"/>
                          <a:cs typeface="Calibri"/>
                        </a:rPr>
                        <a:t>BREAK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608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635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I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35"/>
                        </a:lnSpc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EBREAK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90"/>
                        </a:spcBef>
                      </a:pPr>
                      <a:r>
                        <a:rPr sz="700" spc="10" dirty="0">
                          <a:latin typeface="Calibri"/>
                          <a:cs typeface="Calibri"/>
                        </a:rPr>
                        <a:t>Branch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7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Unsigned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BLTU</a:t>
                      </a:r>
                      <a:r>
                        <a:rPr sz="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rs1,rs2,imm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1919">
                <a:tc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95"/>
                        </a:spcBef>
                      </a:pPr>
                      <a:r>
                        <a:rPr sz="700" spc="10" dirty="0">
                          <a:latin typeface="Calibri"/>
                          <a:cs typeface="Calibri"/>
                        </a:rPr>
                        <a:t>Branch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≥</a:t>
                      </a:r>
                      <a:r>
                        <a:rPr sz="7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Unsigned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608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20"/>
                        </a:lnSpc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BGEU</a:t>
                      </a:r>
                      <a:r>
                        <a:rPr sz="8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rs1,rs2,imm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22797">
                <a:tc>
                  <a:txBody>
                    <a:bodyPr/>
                    <a:lstStyle/>
                    <a:p>
                      <a:pPr>
                        <a:lnSpc>
                          <a:spcPts val="640"/>
                        </a:lnSpc>
                        <a:spcBef>
                          <a:spcPts val="575"/>
                        </a:spcBef>
                        <a:tabLst>
                          <a:tab pos="528320" algn="l"/>
                        </a:tabLst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Jump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Link	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J&amp;L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973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50"/>
                        </a:lnSpc>
                        <a:spcBef>
                          <a:spcPts val="5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J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9567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70"/>
                        </a:lnSpc>
                        <a:spcBef>
                          <a:spcPts val="545"/>
                        </a:spcBef>
                      </a:pPr>
                      <a:r>
                        <a:rPr sz="800" spc="20" dirty="0">
                          <a:latin typeface="Calibri"/>
                          <a:cs typeface="Calibri"/>
                        </a:rPr>
                        <a:t>JAL</a:t>
                      </a:r>
                      <a:r>
                        <a:rPr sz="8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rd,imm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9228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8500">
                <a:tc>
                  <a:txBody>
                    <a:bodyPr/>
                    <a:lstStyle/>
                    <a:p>
                      <a:pPr algn="r">
                        <a:lnSpc>
                          <a:spcPts val="540"/>
                        </a:lnSpc>
                        <a:spcBef>
                          <a:spcPts val="120"/>
                        </a:spcBef>
                      </a:pPr>
                      <a:r>
                        <a:rPr sz="700" spc="15" dirty="0">
                          <a:latin typeface="Calibri"/>
                          <a:cs typeface="Calibri"/>
                        </a:rPr>
                        <a:t>Jump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Link</a:t>
                      </a:r>
                      <a:r>
                        <a:rPr sz="7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Register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5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I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4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60"/>
                        </a:lnSpc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JALR</a:t>
                      </a:r>
                      <a:r>
                        <a:rPr sz="8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rd,rs1,imm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559AEEB-5139-44B3-8C9D-2BC61F4B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31F2-5F85-4CD7-9CBE-D82508E51445}" type="datetime1">
              <a:rPr lang="en-US" smtClean="0"/>
              <a:t>4/20/2021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73CB5-E9F7-4AF2-A4E9-4260EC71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67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78" y="247838"/>
            <a:ext cx="11413663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379297">
              <a:lnSpc>
                <a:spcPct val="100000"/>
              </a:lnSpc>
              <a:spcBef>
                <a:spcPts val="127"/>
              </a:spcBef>
            </a:pPr>
            <a:r>
              <a:rPr b="1" spc="-7" dirty="0"/>
              <a:t>Assembler </a:t>
            </a:r>
            <a:r>
              <a:rPr b="1" spc="-67" dirty="0"/>
              <a:t>to </a:t>
            </a:r>
            <a:r>
              <a:rPr b="1" spc="-20" dirty="0"/>
              <a:t>Machine </a:t>
            </a:r>
            <a:r>
              <a:rPr b="1" spc="-13" dirty="0"/>
              <a:t>Code </a:t>
            </a:r>
            <a:r>
              <a:rPr b="1" spc="-120" dirty="0"/>
              <a:t>(More </a:t>
            </a:r>
            <a:r>
              <a:rPr b="1" spc="-7" dirty="0"/>
              <a:t>Later </a:t>
            </a:r>
            <a:r>
              <a:rPr b="1" spc="27" dirty="0"/>
              <a:t>in</a:t>
            </a:r>
            <a:r>
              <a:rPr b="1" spc="-627" dirty="0"/>
              <a:t> </a:t>
            </a:r>
            <a:r>
              <a:rPr b="1" spc="-53" dirty="0"/>
              <a:t>Course)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200" y="1184427"/>
            <a:ext cx="2088895" cy="7640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60686" y="1304149"/>
            <a:ext cx="69765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73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47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27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spc="173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3600" y="1184427"/>
            <a:ext cx="2094991" cy="70408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97030" y="1279218"/>
            <a:ext cx="7078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127" dirty="0">
                <a:solidFill>
                  <a:srgbClr val="FFFFFF"/>
                </a:solidFill>
                <a:latin typeface="Calibri"/>
                <a:cs typeface="Calibri"/>
              </a:rPr>
              <a:t>ba</a:t>
            </a:r>
            <a:r>
              <a:rPr sz="2400" spc="-133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107" dirty="0">
                <a:solidFill>
                  <a:srgbClr val="FFFFFF"/>
                </a:solidFill>
                <a:latin typeface="Calibri"/>
                <a:cs typeface="Calibri"/>
              </a:rPr>
              <a:t>.S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3600" y="2081555"/>
            <a:ext cx="2326639" cy="88391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99425" y="2327568"/>
            <a:ext cx="125560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53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133" spc="67" dirty="0">
                <a:solidFill>
                  <a:srgbClr val="FFFFFF"/>
                </a:solidFill>
                <a:latin typeface="Calibri"/>
                <a:cs typeface="Calibri"/>
              </a:rPr>
              <a:t>ssemb</a:t>
            </a:r>
            <a:r>
              <a:rPr sz="2133" spc="27" dirty="0">
                <a:solidFill>
                  <a:srgbClr val="FFFFFF"/>
                </a:solidFill>
                <a:latin typeface="Calibri"/>
                <a:cs typeface="Calibri"/>
              </a:rPr>
              <a:t>ler</a:t>
            </a:r>
            <a:endParaRPr sz="2133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02000" y="2050057"/>
            <a:ext cx="2318511" cy="88391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33692" y="2296165"/>
            <a:ext cx="125560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53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133" spc="67" dirty="0">
                <a:solidFill>
                  <a:srgbClr val="FFFFFF"/>
                </a:solidFill>
                <a:latin typeface="Calibri"/>
                <a:cs typeface="Calibri"/>
              </a:rPr>
              <a:t>ssemb</a:t>
            </a:r>
            <a:r>
              <a:rPr sz="2133" spc="27" dirty="0">
                <a:solidFill>
                  <a:srgbClr val="FFFFFF"/>
                </a:solidFill>
                <a:latin typeface="Calibri"/>
                <a:cs typeface="Calibri"/>
              </a:rPr>
              <a:t>ler</a:t>
            </a:r>
            <a:endParaRPr sz="2133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65200" y="1739163"/>
            <a:ext cx="3710940" cy="1965113"/>
            <a:chOff x="2141982" y="1377696"/>
            <a:chExt cx="2783205" cy="147383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8251" y="1385316"/>
              <a:ext cx="320801" cy="4952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938652" y="1450467"/>
              <a:ext cx="0" cy="250825"/>
            </a:xfrm>
            <a:custGeom>
              <a:avLst/>
              <a:gdLst/>
              <a:ahLst/>
              <a:cxnLst/>
              <a:rect l="l" t="t" r="r" b="b"/>
              <a:pathLst>
                <a:path h="250825">
                  <a:moveTo>
                    <a:pt x="0" y="0"/>
                  </a:moveTo>
                  <a:lnTo>
                    <a:pt x="0" y="250393"/>
                  </a:lnTo>
                </a:path>
              </a:pathLst>
            </a:custGeom>
            <a:ln w="19050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2894208" y="1624665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41982" y="2263140"/>
              <a:ext cx="1566671" cy="5882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04004" y="1377696"/>
              <a:ext cx="320801" cy="47929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756023" y="1442847"/>
              <a:ext cx="8255" cy="234950"/>
            </a:xfrm>
            <a:custGeom>
              <a:avLst/>
              <a:gdLst/>
              <a:ahLst/>
              <a:cxnLst/>
              <a:rect l="l" t="t" r="r" b="b"/>
              <a:pathLst>
                <a:path w="8254" h="234950">
                  <a:moveTo>
                    <a:pt x="3937" y="-9525"/>
                  </a:moveTo>
                  <a:lnTo>
                    <a:pt x="3937" y="243890"/>
                  </a:lnTo>
                </a:path>
              </a:pathLst>
            </a:custGeom>
            <a:ln w="26924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4716917" y="1599571"/>
              <a:ext cx="88900" cy="78105"/>
            </a:xfrm>
            <a:custGeom>
              <a:avLst/>
              <a:gdLst/>
              <a:ahLst/>
              <a:cxnLst/>
              <a:rect l="l" t="t" r="r" b="b"/>
              <a:pathLst>
                <a:path w="88900" h="78105">
                  <a:moveTo>
                    <a:pt x="88849" y="0"/>
                  </a:moveTo>
                  <a:lnTo>
                    <a:pt x="46977" y="77647"/>
                  </a:lnTo>
                  <a:lnTo>
                    <a:pt x="0" y="2984"/>
                  </a:lnTo>
                </a:path>
              </a:pathLst>
            </a:custGeom>
            <a:ln w="19050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61744" y="3047885"/>
            <a:ext cx="695112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73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47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27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spc="-7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03600" y="2919753"/>
            <a:ext cx="2088895" cy="784351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4295023" y="3047885"/>
            <a:ext cx="70527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127" dirty="0">
                <a:solidFill>
                  <a:srgbClr val="FFFFFF"/>
                </a:solidFill>
                <a:latin typeface="Calibri"/>
                <a:cs typeface="Calibri"/>
              </a:rPr>
              <a:t>ba</a:t>
            </a:r>
            <a:r>
              <a:rPr sz="2400" spc="-133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13" dirty="0">
                <a:solidFill>
                  <a:srgbClr val="FFFFFF"/>
                </a:solidFill>
                <a:latin typeface="Calibri"/>
                <a:cs typeface="Calibri"/>
              </a:rPr>
              <a:t>.o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013559" y="2734843"/>
            <a:ext cx="2849033" cy="1846580"/>
            <a:chOff x="2778251" y="2124456"/>
            <a:chExt cx="2136775" cy="1384935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8251" y="2148078"/>
              <a:ext cx="320801" cy="35890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938654" y="2213228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084"/>
                  </a:lnTo>
                </a:path>
              </a:pathLst>
            </a:custGeom>
            <a:ln w="19050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4199" y="2251110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0" y="0"/>
                  </a:moveTo>
                  <a:lnTo>
                    <a:pt x="44450" y="76200"/>
                  </a:lnTo>
                  <a:lnTo>
                    <a:pt x="88900" y="0"/>
                  </a:lnTo>
                </a:path>
              </a:pathLst>
            </a:custGeom>
            <a:ln w="19050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94097" y="2124456"/>
              <a:ext cx="320801" cy="38404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755700" y="2189606"/>
              <a:ext cx="8890" cy="139700"/>
            </a:xfrm>
            <a:custGeom>
              <a:avLst/>
              <a:gdLst/>
              <a:ahLst/>
              <a:cxnLst/>
              <a:rect l="l" t="t" r="r" b="b"/>
              <a:pathLst>
                <a:path w="8889" h="139700">
                  <a:moveTo>
                    <a:pt x="4445" y="-9524"/>
                  </a:moveTo>
                  <a:lnTo>
                    <a:pt x="4445" y="149110"/>
                  </a:lnTo>
                </a:path>
              </a:pathLst>
            </a:custGeom>
            <a:ln w="27939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4716178" y="2250318"/>
              <a:ext cx="88900" cy="79375"/>
            </a:xfrm>
            <a:custGeom>
              <a:avLst/>
              <a:gdLst/>
              <a:ahLst/>
              <a:cxnLst/>
              <a:rect l="l" t="t" r="r" b="b"/>
              <a:pathLst>
                <a:path w="88900" h="79375">
                  <a:moveTo>
                    <a:pt x="0" y="0"/>
                  </a:moveTo>
                  <a:lnTo>
                    <a:pt x="39522" y="78867"/>
                  </a:lnTo>
                  <a:lnTo>
                    <a:pt x="88722" y="5651"/>
                  </a:lnTo>
                </a:path>
              </a:pathLst>
            </a:custGeom>
            <a:ln w="19050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86099" y="2846069"/>
              <a:ext cx="1721357" cy="66293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3201237" y="3943102"/>
            <a:ext cx="74083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20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2133" spc="8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133" spc="33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133" spc="6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133" spc="33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133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316327" y="3494811"/>
            <a:ext cx="4764193" cy="1983740"/>
            <a:chOff x="3005327" y="2694432"/>
            <a:chExt cx="3573145" cy="1487805"/>
          </a:xfrm>
        </p:grpSpPr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05327" y="2694432"/>
              <a:ext cx="553211" cy="47015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075812" y="2767203"/>
              <a:ext cx="307340" cy="225425"/>
            </a:xfrm>
            <a:custGeom>
              <a:avLst/>
              <a:gdLst/>
              <a:ahLst/>
              <a:cxnLst/>
              <a:rect l="l" t="t" r="r" b="b"/>
              <a:pathLst>
                <a:path w="307339" h="225425">
                  <a:moveTo>
                    <a:pt x="0" y="0"/>
                  </a:moveTo>
                  <a:lnTo>
                    <a:pt x="306959" y="225247"/>
                  </a:lnTo>
                </a:path>
              </a:pathLst>
            </a:custGeom>
            <a:ln w="19050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3295031" y="2911530"/>
              <a:ext cx="88265" cy="81280"/>
            </a:xfrm>
            <a:custGeom>
              <a:avLst/>
              <a:gdLst/>
              <a:ahLst/>
              <a:cxnLst/>
              <a:rect l="l" t="t" r="r" b="b"/>
              <a:pathLst>
                <a:path w="88264" h="81280">
                  <a:moveTo>
                    <a:pt x="52603" y="0"/>
                  </a:moveTo>
                  <a:lnTo>
                    <a:pt x="87731" y="80924"/>
                  </a:lnTo>
                  <a:lnTo>
                    <a:pt x="0" y="71666"/>
                  </a:lnTo>
                </a:path>
              </a:pathLst>
            </a:custGeom>
            <a:ln w="19050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35780" y="2694432"/>
              <a:ext cx="566927" cy="47015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511610" y="2767203"/>
              <a:ext cx="321310" cy="226060"/>
            </a:xfrm>
            <a:custGeom>
              <a:avLst/>
              <a:gdLst/>
              <a:ahLst/>
              <a:cxnLst/>
              <a:rect l="l" t="t" r="r" b="b"/>
              <a:pathLst>
                <a:path w="321310" h="226060">
                  <a:moveTo>
                    <a:pt x="321144" y="0"/>
                  </a:moveTo>
                  <a:lnTo>
                    <a:pt x="0" y="225564"/>
                  </a:lnTo>
                </a:path>
              </a:pathLst>
            </a:custGeom>
            <a:ln w="19050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4511611" y="2912595"/>
              <a:ext cx="88265" cy="80645"/>
            </a:xfrm>
            <a:custGeom>
              <a:avLst/>
              <a:gdLst/>
              <a:ahLst/>
              <a:cxnLst/>
              <a:rect l="l" t="t" r="r" b="b"/>
              <a:pathLst>
                <a:path w="88264" h="80644">
                  <a:moveTo>
                    <a:pt x="36804" y="0"/>
                  </a:moveTo>
                  <a:lnTo>
                    <a:pt x="0" y="80175"/>
                  </a:lnTo>
                  <a:lnTo>
                    <a:pt x="87909" y="72745"/>
                  </a:lnTo>
                </a:path>
              </a:pathLst>
            </a:custGeom>
            <a:ln w="19050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12435" y="2846070"/>
              <a:ext cx="1565909" cy="58826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62855" y="3016758"/>
              <a:ext cx="600455" cy="32156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742022" y="3140583"/>
              <a:ext cx="355600" cy="35560"/>
            </a:xfrm>
            <a:custGeom>
              <a:avLst/>
              <a:gdLst/>
              <a:ahLst/>
              <a:cxnLst/>
              <a:rect l="l" t="t" r="r" b="b"/>
              <a:pathLst>
                <a:path w="355600" h="35560">
                  <a:moveTo>
                    <a:pt x="-9525" y="17614"/>
                  </a:moveTo>
                  <a:lnTo>
                    <a:pt x="364756" y="17614"/>
                  </a:lnTo>
                </a:path>
              </a:pathLst>
            </a:custGeom>
            <a:ln w="54279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4742026" y="3124051"/>
              <a:ext cx="80645" cy="88900"/>
            </a:xfrm>
            <a:custGeom>
              <a:avLst/>
              <a:gdLst/>
              <a:ahLst/>
              <a:cxnLst/>
              <a:rect l="l" t="t" r="r" b="b"/>
              <a:pathLst>
                <a:path w="80645" h="88900">
                  <a:moveTo>
                    <a:pt x="71437" y="0"/>
                  </a:moveTo>
                  <a:lnTo>
                    <a:pt x="0" y="51752"/>
                  </a:lnTo>
                  <a:lnTo>
                    <a:pt x="80213" y="88468"/>
                  </a:lnTo>
                </a:path>
              </a:pathLst>
            </a:custGeom>
            <a:ln w="19050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42487" y="3519678"/>
              <a:ext cx="1566671" cy="662177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3184415" y="4764586"/>
            <a:ext cx="7196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18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27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spc="-7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40" dirty="0">
                <a:solidFill>
                  <a:srgbClr val="FFFFFF"/>
                </a:solidFill>
                <a:latin typeface="Calibri"/>
                <a:cs typeface="Calibri"/>
              </a:rPr>
              <a:t>ut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330294" y="4380762"/>
            <a:ext cx="428413" cy="541867"/>
            <a:chOff x="3765803" y="3358896"/>
            <a:chExt cx="321310" cy="406400"/>
          </a:xfrm>
        </p:grpSpPr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65803" y="3358896"/>
              <a:ext cx="320801" cy="40614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928405" y="3424809"/>
              <a:ext cx="19050" cy="161290"/>
            </a:xfrm>
            <a:custGeom>
              <a:avLst/>
              <a:gdLst/>
              <a:ahLst/>
              <a:cxnLst/>
              <a:rect l="l" t="t" r="r" b="b"/>
              <a:pathLst>
                <a:path w="19050" h="161289">
                  <a:moveTo>
                    <a:pt x="18923" y="0"/>
                  </a:moveTo>
                  <a:lnTo>
                    <a:pt x="0" y="160997"/>
                  </a:lnTo>
                </a:path>
              </a:pathLst>
            </a:custGeom>
            <a:ln w="19050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3893150" y="3504939"/>
              <a:ext cx="88900" cy="81280"/>
            </a:xfrm>
            <a:custGeom>
              <a:avLst/>
              <a:gdLst/>
              <a:ahLst/>
              <a:cxnLst/>
              <a:rect l="l" t="t" r="r" b="b"/>
              <a:pathLst>
                <a:path w="88900" h="81279">
                  <a:moveTo>
                    <a:pt x="0" y="0"/>
                  </a:moveTo>
                  <a:lnTo>
                    <a:pt x="35255" y="80860"/>
                  </a:lnTo>
                  <a:lnTo>
                    <a:pt x="88290" y="10375"/>
                  </a:lnTo>
                </a:path>
              </a:pathLst>
            </a:custGeom>
            <a:ln w="19050">
              <a:solidFill>
                <a:srgbClr val="E3DDD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783207" y="4677023"/>
            <a:ext cx="4077547" cy="42667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667" i="1" spc="47" dirty="0">
                <a:latin typeface="Calibri"/>
                <a:cs typeface="Calibri"/>
              </a:rPr>
              <a:t>Pre-built </a:t>
            </a:r>
            <a:r>
              <a:rPr sz="2667" i="1" spc="73" dirty="0">
                <a:latin typeface="Calibri"/>
                <a:cs typeface="Calibri"/>
              </a:rPr>
              <a:t>object file</a:t>
            </a:r>
            <a:r>
              <a:rPr sz="2667" i="1" spc="33" dirty="0">
                <a:latin typeface="Calibri"/>
                <a:cs typeface="Calibri"/>
              </a:rPr>
              <a:t> </a:t>
            </a:r>
            <a:r>
              <a:rPr sz="2667" i="1" spc="67" dirty="0">
                <a:latin typeface="Calibri"/>
                <a:cs typeface="Calibri"/>
              </a:rPr>
              <a:t>libraries</a:t>
            </a:r>
            <a:endParaRPr sz="2667" dirty="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52031" y="5454839"/>
            <a:ext cx="4318000" cy="42667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667" i="1" spc="67" dirty="0">
                <a:latin typeface="Calibri"/>
                <a:cs typeface="Calibri"/>
              </a:rPr>
              <a:t>Machine </a:t>
            </a:r>
            <a:r>
              <a:rPr sz="2667" i="1" spc="80" dirty="0">
                <a:latin typeface="Calibri"/>
                <a:cs typeface="Calibri"/>
              </a:rPr>
              <a:t>code </a:t>
            </a:r>
            <a:r>
              <a:rPr sz="2667" i="1" spc="93" dirty="0">
                <a:latin typeface="Calibri"/>
                <a:cs typeface="Calibri"/>
              </a:rPr>
              <a:t>executable</a:t>
            </a:r>
            <a:r>
              <a:rPr sz="2667" i="1" spc="40" dirty="0">
                <a:latin typeface="Calibri"/>
                <a:cs typeface="Calibri"/>
              </a:rPr>
              <a:t> </a:t>
            </a:r>
            <a:r>
              <a:rPr sz="2667" i="1" spc="73" dirty="0">
                <a:latin typeface="Calibri"/>
                <a:cs typeface="Calibri"/>
              </a:rPr>
              <a:t>file</a:t>
            </a:r>
            <a:endParaRPr sz="2667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741571" y="1131683"/>
            <a:ext cx="4246880" cy="309176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05831">
              <a:spcBef>
                <a:spcPts val="127"/>
              </a:spcBef>
            </a:pPr>
            <a:r>
              <a:rPr sz="2667" i="1" spc="87" dirty="0">
                <a:latin typeface="Calibri"/>
                <a:cs typeface="Calibri"/>
              </a:rPr>
              <a:t>Assembler </a:t>
            </a:r>
            <a:r>
              <a:rPr sz="2667" i="1" spc="67" dirty="0">
                <a:latin typeface="Calibri"/>
                <a:cs typeface="Calibri"/>
              </a:rPr>
              <a:t>source </a:t>
            </a:r>
            <a:r>
              <a:rPr sz="2667" i="1" spc="80" dirty="0">
                <a:latin typeface="Calibri"/>
                <a:cs typeface="Calibri"/>
              </a:rPr>
              <a:t>files</a:t>
            </a:r>
            <a:r>
              <a:rPr sz="2667" i="1" spc="13" dirty="0">
                <a:latin typeface="Calibri"/>
                <a:cs typeface="Calibri"/>
              </a:rPr>
              <a:t> </a:t>
            </a:r>
            <a:r>
              <a:rPr sz="2667" i="1" spc="47" dirty="0">
                <a:latin typeface="Calibri"/>
                <a:cs typeface="Calibri"/>
              </a:rPr>
              <a:t>(text)</a:t>
            </a:r>
            <a:endParaRPr sz="2667" dirty="0">
              <a:latin typeface="Calibri"/>
              <a:cs typeface="Calibri"/>
            </a:endParaRPr>
          </a:p>
          <a:p>
            <a:pPr marL="91438" marR="101597">
              <a:spcBef>
                <a:spcPts val="2547"/>
              </a:spcBef>
            </a:pPr>
            <a:r>
              <a:rPr sz="2667" i="1" spc="87" dirty="0">
                <a:latin typeface="Calibri"/>
                <a:cs typeface="Calibri"/>
              </a:rPr>
              <a:t>Assembler </a:t>
            </a:r>
            <a:r>
              <a:rPr sz="2667" i="1" spc="67" dirty="0">
                <a:latin typeface="Calibri"/>
                <a:cs typeface="Calibri"/>
              </a:rPr>
              <a:t>converts </a:t>
            </a:r>
            <a:r>
              <a:rPr sz="2667" i="1" spc="47" dirty="0">
                <a:latin typeface="Calibri"/>
                <a:cs typeface="Calibri"/>
              </a:rPr>
              <a:t>human-  </a:t>
            </a:r>
            <a:r>
              <a:rPr sz="2667" i="1" spc="87" dirty="0">
                <a:latin typeface="Calibri"/>
                <a:cs typeface="Calibri"/>
              </a:rPr>
              <a:t>readable </a:t>
            </a:r>
            <a:r>
              <a:rPr sz="2667" i="1" spc="100" dirty="0">
                <a:latin typeface="Calibri"/>
                <a:cs typeface="Calibri"/>
              </a:rPr>
              <a:t>assembly </a:t>
            </a:r>
            <a:r>
              <a:rPr sz="2667" i="1" spc="80" dirty="0">
                <a:latin typeface="Calibri"/>
                <a:cs typeface="Calibri"/>
              </a:rPr>
              <a:t>code </a:t>
            </a:r>
            <a:r>
              <a:rPr sz="2667" i="1" spc="7" dirty="0">
                <a:latin typeface="Calibri"/>
                <a:cs typeface="Calibri"/>
              </a:rPr>
              <a:t>to  </a:t>
            </a:r>
            <a:r>
              <a:rPr sz="2667" i="1" spc="53" dirty="0">
                <a:latin typeface="Calibri"/>
                <a:cs typeface="Calibri"/>
              </a:rPr>
              <a:t>instruction </a:t>
            </a:r>
            <a:r>
              <a:rPr sz="2667" i="1" spc="67" dirty="0">
                <a:latin typeface="Calibri"/>
                <a:cs typeface="Calibri"/>
              </a:rPr>
              <a:t>bit </a:t>
            </a:r>
            <a:r>
              <a:rPr sz="2667" i="1" spc="73" dirty="0">
                <a:latin typeface="Calibri"/>
                <a:cs typeface="Calibri"/>
              </a:rPr>
              <a:t>patterns</a:t>
            </a:r>
            <a:endParaRPr sz="2667" dirty="0">
              <a:latin typeface="Calibri"/>
              <a:cs typeface="Calibri"/>
            </a:endParaRPr>
          </a:p>
          <a:p>
            <a:pPr marL="503754">
              <a:spcBef>
                <a:spcPts val="1233"/>
              </a:spcBef>
            </a:pPr>
            <a:r>
              <a:rPr sz="2667" i="1" spc="67" dirty="0">
                <a:latin typeface="Calibri"/>
                <a:cs typeface="Calibri"/>
              </a:rPr>
              <a:t>Machine </a:t>
            </a:r>
            <a:r>
              <a:rPr sz="2667" i="1" spc="80" dirty="0">
                <a:latin typeface="Calibri"/>
                <a:cs typeface="Calibri"/>
              </a:rPr>
              <a:t>code </a:t>
            </a:r>
            <a:r>
              <a:rPr sz="2667" i="1" spc="73" dirty="0">
                <a:latin typeface="Calibri"/>
                <a:cs typeface="Calibri"/>
              </a:rPr>
              <a:t>object</a:t>
            </a:r>
            <a:r>
              <a:rPr sz="2667" i="1" dirty="0">
                <a:latin typeface="Calibri"/>
                <a:cs typeface="Calibri"/>
              </a:rPr>
              <a:t> </a:t>
            </a:r>
            <a:r>
              <a:rPr sz="2667" i="1" spc="80" dirty="0">
                <a:latin typeface="Calibri"/>
                <a:cs typeface="Calibri"/>
              </a:rPr>
              <a:t>files</a:t>
            </a:r>
            <a:endParaRPr sz="2667" dirty="0">
              <a:latin typeface="Calibri"/>
              <a:cs typeface="Calibri"/>
            </a:endParaRPr>
          </a:p>
          <a:p>
            <a:pPr marL="16933">
              <a:spcBef>
                <a:spcPts val="1440"/>
              </a:spcBef>
            </a:pPr>
            <a:r>
              <a:rPr sz="2400" spc="27" dirty="0">
                <a:latin typeface="Calibri"/>
                <a:cs typeface="Calibri"/>
              </a:rPr>
              <a:t>lib.o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2" name="Date Placeholder 51">
            <a:extLst>
              <a:ext uri="{FF2B5EF4-FFF2-40B4-BE49-F238E27FC236}">
                <a16:creationId xmlns:a16="http://schemas.microsoft.com/office/drawing/2014/main" id="{B217607F-4EA7-478D-8E7C-B9D09033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EA71-03EC-45DA-9ED5-7D1C1AF57B1E}" type="datetime1">
              <a:rPr lang="en-US" smtClean="0"/>
              <a:t>4/20/2021</a:t>
            </a:fld>
            <a:endParaRPr lang="en-US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795C693D-C0C7-4608-AE23-C352070F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168" y="368959"/>
            <a:ext cx="7992586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b="1" spc="7" dirty="0"/>
              <a:t>How </a:t>
            </a:r>
            <a:r>
              <a:rPr b="1" spc="20" dirty="0"/>
              <a:t>Program </a:t>
            </a:r>
            <a:r>
              <a:rPr b="1" spc="73" dirty="0"/>
              <a:t>is</a:t>
            </a:r>
            <a:r>
              <a:rPr b="1" spc="-507" dirty="0"/>
              <a:t> </a:t>
            </a:r>
            <a:r>
              <a:rPr b="1" spc="-33" dirty="0"/>
              <a:t>Stored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5223" y="1512823"/>
            <a:ext cx="6016751" cy="41371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51388" y="1547706"/>
            <a:ext cx="1307253" cy="431807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2667" b="1" spc="40" dirty="0">
                <a:solidFill>
                  <a:srgbClr val="E3DDD2"/>
                </a:solidFill>
                <a:latin typeface="Calibri"/>
                <a:cs typeface="Calibri"/>
              </a:rPr>
              <a:t>M</a:t>
            </a:r>
            <a:r>
              <a:rPr sz="2667" b="1" spc="53" dirty="0">
                <a:solidFill>
                  <a:srgbClr val="E3DDD2"/>
                </a:solidFill>
                <a:latin typeface="Calibri"/>
                <a:cs typeface="Calibri"/>
              </a:rPr>
              <a:t>e</a:t>
            </a:r>
            <a:r>
              <a:rPr sz="2667" b="1" spc="107" dirty="0">
                <a:solidFill>
                  <a:srgbClr val="E3DDD2"/>
                </a:solidFill>
                <a:latin typeface="Calibri"/>
                <a:cs typeface="Calibri"/>
              </a:rPr>
              <a:t>m</a:t>
            </a:r>
            <a:r>
              <a:rPr sz="2667" b="1" spc="100" dirty="0">
                <a:solidFill>
                  <a:srgbClr val="E3DDD2"/>
                </a:solidFill>
                <a:latin typeface="Calibri"/>
                <a:cs typeface="Calibri"/>
              </a:rPr>
              <a:t>o</a:t>
            </a:r>
            <a:r>
              <a:rPr sz="2667" b="1" spc="133" dirty="0">
                <a:solidFill>
                  <a:srgbClr val="E3DDD2"/>
                </a:solidFill>
                <a:latin typeface="Calibri"/>
                <a:cs typeface="Calibri"/>
              </a:rPr>
              <a:t>r</a:t>
            </a:r>
            <a:r>
              <a:rPr sz="2667" b="1" spc="80" dirty="0">
                <a:solidFill>
                  <a:srgbClr val="E3DDD2"/>
                </a:solidFill>
                <a:latin typeface="Calibri"/>
                <a:cs typeface="Calibri"/>
              </a:rPr>
              <a:t>y</a:t>
            </a:r>
            <a:endParaRPr sz="2667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41623" y="1970041"/>
            <a:ext cx="5306060" cy="3451860"/>
            <a:chOff x="2506217" y="1477530"/>
            <a:chExt cx="3979545" cy="25888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6217" y="3020580"/>
              <a:ext cx="1007363" cy="5311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6817" y="3020580"/>
              <a:ext cx="1007363" cy="53110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417" y="3020580"/>
              <a:ext cx="1007363" cy="53110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78017" y="3020580"/>
              <a:ext cx="1007363" cy="53110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6217" y="3534930"/>
              <a:ext cx="1007363" cy="53110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6817" y="3534930"/>
              <a:ext cx="1007363" cy="53110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417" y="3534930"/>
              <a:ext cx="1007363" cy="53110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78017" y="3534930"/>
              <a:ext cx="1007363" cy="53110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6217" y="2506230"/>
              <a:ext cx="1007363" cy="53110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6817" y="2506230"/>
              <a:ext cx="1007363" cy="5311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417" y="2506230"/>
              <a:ext cx="1007363" cy="53110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78017" y="2506230"/>
              <a:ext cx="1007363" cy="53110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6217" y="1991880"/>
              <a:ext cx="1007363" cy="53110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6817" y="1991880"/>
              <a:ext cx="1007363" cy="53110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417" y="1991880"/>
              <a:ext cx="1007363" cy="53110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78017" y="1991880"/>
              <a:ext cx="1007363" cy="53110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6217" y="1477530"/>
              <a:ext cx="1007363" cy="53110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6817" y="1477530"/>
              <a:ext cx="1007363" cy="53110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417" y="1477530"/>
              <a:ext cx="1007363" cy="53110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78017" y="1477530"/>
              <a:ext cx="1007363" cy="53110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6001" y="2362962"/>
              <a:ext cx="1339595" cy="85191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469467" y="3385651"/>
            <a:ext cx="104986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solidFill>
                  <a:srgbClr val="D4C7CE"/>
                </a:solidFill>
                <a:latin typeface="Arial"/>
                <a:cs typeface="Arial"/>
              </a:rPr>
              <a:t>By</a:t>
            </a:r>
            <a:r>
              <a:rPr sz="3200" spc="-7" dirty="0">
                <a:solidFill>
                  <a:srgbClr val="D4C7CE"/>
                </a:solidFill>
                <a:latin typeface="Arial"/>
                <a:cs typeface="Arial"/>
              </a:rPr>
              <a:t>te</a:t>
            </a:r>
            <a:r>
              <a:rPr sz="3200" dirty="0">
                <a:solidFill>
                  <a:srgbClr val="D4C7CE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254247" y="2492248"/>
            <a:ext cx="8729133" cy="2782993"/>
            <a:chOff x="2440685" y="1869185"/>
            <a:chExt cx="6546850" cy="2087245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6593" y="1879853"/>
              <a:ext cx="4087367" cy="71170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2971" y="3243833"/>
              <a:ext cx="4087367" cy="71246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40685" y="1869185"/>
              <a:ext cx="1972055" cy="100507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514980" y="1943480"/>
              <a:ext cx="1828800" cy="857250"/>
            </a:xfrm>
            <a:custGeom>
              <a:avLst/>
              <a:gdLst/>
              <a:ahLst/>
              <a:cxnLst/>
              <a:rect l="l" t="t" r="r" b="b"/>
              <a:pathLst>
                <a:path w="1828800" h="857250">
                  <a:moveTo>
                    <a:pt x="1828800" y="85725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40685" y="1926335"/>
              <a:ext cx="1972817" cy="117576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514980" y="2000630"/>
              <a:ext cx="1828800" cy="1028700"/>
            </a:xfrm>
            <a:custGeom>
              <a:avLst/>
              <a:gdLst/>
              <a:ahLst/>
              <a:cxnLst/>
              <a:rect l="l" t="t" r="r" b="b"/>
              <a:pathLst>
                <a:path w="1828800" h="1028700">
                  <a:moveTo>
                    <a:pt x="1828800" y="1028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03085" y="1869186"/>
              <a:ext cx="2580893" cy="100507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477380" y="1943480"/>
              <a:ext cx="2438400" cy="857250"/>
            </a:xfrm>
            <a:custGeom>
              <a:avLst/>
              <a:gdLst/>
              <a:ahLst/>
              <a:cxnLst/>
              <a:rect l="l" t="t" r="r" b="b"/>
              <a:pathLst>
                <a:path w="2438400" h="857250">
                  <a:moveTo>
                    <a:pt x="2438400" y="85725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03085" y="1926335"/>
              <a:ext cx="2580893" cy="117652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477380" y="2000630"/>
              <a:ext cx="2438400" cy="1028700"/>
            </a:xfrm>
            <a:custGeom>
              <a:avLst/>
              <a:gdLst/>
              <a:ahLst/>
              <a:cxnLst/>
              <a:rect l="l" t="t" r="r" b="b"/>
              <a:pathLst>
                <a:path w="2438400" h="1028700">
                  <a:moveTo>
                    <a:pt x="2438400" y="1028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71771" y="2728721"/>
              <a:ext cx="4715255" cy="448055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4862510" y="2562623"/>
            <a:ext cx="6745393" cy="25895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R="4431343" algn="ctr">
              <a:spcBef>
                <a:spcPts val="133"/>
              </a:spcBef>
            </a:pPr>
            <a:r>
              <a:rPr sz="4800" spc="152" dirty="0">
                <a:solidFill>
                  <a:srgbClr val="394E57"/>
                </a:solidFill>
                <a:latin typeface="Calibri"/>
                <a:cs typeface="Calibri"/>
              </a:rPr>
              <a:t>Program</a:t>
            </a:r>
            <a:endParaRPr sz="4800">
              <a:latin typeface="Calibri"/>
              <a:cs typeface="Calibri"/>
            </a:endParaRPr>
          </a:p>
          <a:p>
            <a:pPr marL="1223403">
              <a:spcBef>
                <a:spcPts val="2820"/>
              </a:spcBef>
            </a:pPr>
            <a:r>
              <a:rPr sz="3200" spc="80" dirty="0">
                <a:latin typeface="Calibri"/>
                <a:cs typeface="Calibri"/>
              </a:rPr>
              <a:t>One </a:t>
            </a:r>
            <a:r>
              <a:rPr sz="3200" spc="20" dirty="0">
                <a:latin typeface="Calibri"/>
                <a:cs typeface="Calibri"/>
              </a:rPr>
              <a:t>RISC-V </a:t>
            </a:r>
            <a:r>
              <a:rPr sz="3200" spc="53" dirty="0">
                <a:latin typeface="Calibri"/>
                <a:cs typeface="Calibri"/>
              </a:rPr>
              <a:t>Instruction </a:t>
            </a:r>
            <a:r>
              <a:rPr sz="3200" spc="107" dirty="0">
                <a:latin typeface="Calibri"/>
                <a:cs typeface="Calibri"/>
              </a:rPr>
              <a:t>= </a:t>
            </a:r>
            <a:r>
              <a:rPr sz="3200" spc="87" dirty="0">
                <a:latin typeface="Calibri"/>
                <a:cs typeface="Calibri"/>
              </a:rPr>
              <a:t>32</a:t>
            </a:r>
            <a:r>
              <a:rPr sz="3200" spc="80" dirty="0">
                <a:latin typeface="Calibri"/>
                <a:cs typeface="Calibri"/>
              </a:rPr>
              <a:t> bits</a:t>
            </a:r>
            <a:endParaRPr sz="3200">
              <a:latin typeface="Calibri"/>
              <a:cs typeface="Calibri"/>
            </a:endParaRPr>
          </a:p>
          <a:p>
            <a:pPr marR="4505847" algn="ctr">
              <a:spcBef>
                <a:spcPts val="1900"/>
              </a:spcBef>
            </a:pPr>
            <a:r>
              <a:rPr sz="4800" spc="200" dirty="0">
                <a:solidFill>
                  <a:srgbClr val="394E57"/>
                </a:solidFill>
                <a:latin typeface="Calibri"/>
                <a:cs typeface="Calibri"/>
              </a:rPr>
              <a:t>Data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130668" y="6595190"/>
            <a:ext cx="1024467" cy="23346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6933">
              <a:spcBef>
                <a:spcPts val="60"/>
              </a:spcBef>
            </a:pPr>
            <a:r>
              <a:rPr sz="1467" b="1" spc="53" dirty="0">
                <a:solidFill>
                  <a:srgbClr val="FFC114"/>
                </a:solidFill>
                <a:latin typeface="Calibri"/>
                <a:cs typeface="Calibri"/>
              </a:rPr>
              <a:t>RISC-V</a:t>
            </a:r>
            <a:r>
              <a:rPr sz="1467" b="1" spc="80" dirty="0">
                <a:solidFill>
                  <a:srgbClr val="FFC114"/>
                </a:solidFill>
                <a:latin typeface="Calibri"/>
                <a:cs typeface="Calibri"/>
              </a:rPr>
              <a:t> </a:t>
            </a:r>
            <a:r>
              <a:rPr sz="1467" b="1" spc="20" dirty="0">
                <a:solidFill>
                  <a:srgbClr val="FFFFFF"/>
                </a:solidFill>
                <a:latin typeface="Calibri"/>
                <a:cs typeface="Calibri"/>
              </a:rPr>
              <a:t>(63)</a:t>
            </a:r>
            <a:endParaRPr sz="1467">
              <a:latin typeface="Calibri"/>
              <a:cs typeface="Calibri"/>
            </a:endParaRPr>
          </a:p>
        </p:txBody>
      </p:sp>
      <p:sp>
        <p:nvSpPr>
          <p:cNvPr id="43" name="Date Placeholder 42">
            <a:extLst>
              <a:ext uri="{FF2B5EF4-FFF2-40B4-BE49-F238E27FC236}">
                <a16:creationId xmlns:a16="http://schemas.microsoft.com/office/drawing/2014/main" id="{BCA9C1B2-EA34-48B7-A887-E33BE782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964F-8F5E-4B15-82B9-F0BE972FC66D}" type="datetime1">
              <a:rPr lang="en-US" smtClean="0"/>
              <a:t>4/20/2021</a:t>
            </a:fld>
            <a:endParaRPr lang="en-US"/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9D534B43-3FFA-4CB1-A0D7-4FC2F88A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0429" y="4991328"/>
            <a:ext cx="8747760" cy="133002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45527" marR="360671" indent="-228594">
              <a:spcBef>
                <a:spcPts val="133"/>
              </a:spcBef>
              <a:buClr>
                <a:srgbClr val="E3DDD2"/>
              </a:buClr>
              <a:buSzPct val="93750"/>
              <a:buFont typeface="Wingdings"/>
              <a:buChar char=""/>
              <a:tabLst>
                <a:tab pos="245527" algn="l"/>
              </a:tabLst>
            </a:pPr>
            <a:r>
              <a:rPr sz="2133" spc="-7" dirty="0">
                <a:solidFill>
                  <a:srgbClr val="FFFFFF"/>
                </a:solidFill>
                <a:latin typeface="Calibri"/>
                <a:cs typeface="Calibri"/>
              </a:rPr>
              <a:t>Instruction is </a:t>
            </a:r>
            <a:r>
              <a:rPr sz="2133" spc="-20" dirty="0">
                <a:solidFill>
                  <a:srgbClr val="FFFFFF"/>
                </a:solidFill>
                <a:latin typeface="Calibri"/>
                <a:cs typeface="Calibri"/>
              </a:rPr>
              <a:t>fetched </a:t>
            </a:r>
            <a:r>
              <a:rPr sz="2133" spc="-13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2133" spc="-27" dirty="0">
                <a:solidFill>
                  <a:srgbClr val="FFFFFF"/>
                </a:solidFill>
                <a:latin typeface="Calibri"/>
                <a:cs typeface="Calibri"/>
              </a:rPr>
              <a:t>memory, </a:t>
            </a:r>
            <a:r>
              <a:rPr sz="2133" spc="-7" dirty="0">
                <a:solidFill>
                  <a:srgbClr val="FFFFFF"/>
                </a:solidFill>
                <a:latin typeface="Calibri"/>
                <a:cs typeface="Calibri"/>
              </a:rPr>
              <a:t>then </a:t>
            </a:r>
            <a:r>
              <a:rPr sz="2133" spc="-13" dirty="0">
                <a:solidFill>
                  <a:srgbClr val="FFFFFF"/>
                </a:solidFill>
                <a:latin typeface="Calibri"/>
                <a:cs typeface="Calibri"/>
              </a:rPr>
              <a:t>control </a:t>
            </a:r>
            <a:r>
              <a:rPr sz="2133" spc="-7" dirty="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sz="2133" spc="-20" dirty="0">
                <a:solidFill>
                  <a:srgbClr val="FFFFFF"/>
                </a:solidFill>
                <a:latin typeface="Calibri"/>
                <a:cs typeface="Calibri"/>
              </a:rPr>
              <a:t>executes </a:t>
            </a:r>
            <a:r>
              <a:rPr sz="2133" spc="-7" dirty="0">
                <a:solidFill>
                  <a:srgbClr val="FFFFFF"/>
                </a:solidFill>
                <a:latin typeface="Calibri"/>
                <a:cs typeface="Calibri"/>
              </a:rPr>
              <a:t>instruction  using </a:t>
            </a:r>
            <a:r>
              <a:rPr sz="2133" spc="-13" dirty="0">
                <a:solidFill>
                  <a:srgbClr val="FFFFFF"/>
                </a:solidFill>
                <a:latin typeface="Calibri"/>
                <a:cs typeface="Calibri"/>
              </a:rPr>
              <a:t>datapath </a:t>
            </a:r>
            <a:r>
              <a:rPr sz="2133" spc="-7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133" dirty="0">
                <a:solidFill>
                  <a:srgbClr val="FFFFFF"/>
                </a:solidFill>
                <a:latin typeface="Calibri"/>
                <a:cs typeface="Calibri"/>
              </a:rPr>
              <a:t>memory </a:t>
            </a:r>
            <a:r>
              <a:rPr sz="2133" spc="-20" dirty="0">
                <a:solidFill>
                  <a:srgbClr val="FFFFFF"/>
                </a:solidFill>
                <a:latin typeface="Calibri"/>
                <a:cs typeface="Calibri"/>
              </a:rPr>
              <a:t>system, </a:t>
            </a:r>
            <a:r>
              <a:rPr sz="2133" spc="-7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133" spc="-13" dirty="0">
                <a:solidFill>
                  <a:srgbClr val="FFFFFF"/>
                </a:solidFill>
                <a:latin typeface="Calibri"/>
                <a:cs typeface="Calibri"/>
              </a:rPr>
              <a:t>updates</a:t>
            </a:r>
            <a:r>
              <a:rPr sz="2133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FFFFFF"/>
                </a:solidFill>
                <a:latin typeface="Calibri"/>
                <a:cs typeface="Calibri"/>
              </a:rPr>
              <a:t>PC</a:t>
            </a:r>
            <a:endParaRPr sz="2133" dirty="0">
              <a:latin typeface="Calibri"/>
              <a:cs typeface="Calibri"/>
            </a:endParaRPr>
          </a:p>
          <a:p>
            <a:pPr marL="244681" marR="6773"/>
            <a:r>
              <a:rPr sz="2133" spc="-13" dirty="0">
                <a:solidFill>
                  <a:srgbClr val="FFFFFF"/>
                </a:solidFill>
                <a:latin typeface="Calibri"/>
                <a:cs typeface="Calibri"/>
              </a:rPr>
              <a:t>(default </a:t>
            </a:r>
            <a:r>
              <a:rPr sz="2133" u="sng" spc="-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add </a:t>
            </a:r>
            <a:r>
              <a:rPr sz="2133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+4 </a:t>
            </a:r>
            <a:r>
              <a:rPr sz="2133" u="sng" spc="-13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bytes </a:t>
            </a:r>
            <a:r>
              <a:rPr sz="2133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to </a:t>
            </a:r>
            <a:r>
              <a:rPr sz="2133" u="sng" spc="-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PC</a:t>
            </a:r>
            <a:r>
              <a:rPr sz="2133" spc="-7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2133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133" spc="-13" dirty="0">
                <a:solidFill>
                  <a:srgbClr val="FFFFFF"/>
                </a:solidFill>
                <a:latin typeface="Calibri"/>
                <a:cs typeface="Calibri"/>
              </a:rPr>
              <a:t>move </a:t>
            </a:r>
            <a:r>
              <a:rPr sz="2133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133" spc="-13" dirty="0">
                <a:solidFill>
                  <a:srgbClr val="FFFFFF"/>
                </a:solidFill>
                <a:latin typeface="Calibri"/>
                <a:cs typeface="Calibri"/>
              </a:rPr>
              <a:t>next </a:t>
            </a:r>
            <a:r>
              <a:rPr sz="2133" spc="-7" dirty="0">
                <a:solidFill>
                  <a:srgbClr val="FFFFFF"/>
                </a:solidFill>
                <a:latin typeface="Calibri"/>
                <a:cs typeface="Calibri"/>
              </a:rPr>
              <a:t>sequential instruction; </a:t>
            </a:r>
            <a:r>
              <a:rPr sz="2133" spc="-13" dirty="0">
                <a:solidFill>
                  <a:srgbClr val="FFFFFF"/>
                </a:solidFill>
                <a:latin typeface="Calibri"/>
                <a:cs typeface="Calibri"/>
              </a:rPr>
              <a:t>branches,  </a:t>
            </a:r>
            <a:r>
              <a:rPr sz="2133" spc="-7" dirty="0">
                <a:solidFill>
                  <a:srgbClr val="FFFFFF"/>
                </a:solidFill>
                <a:latin typeface="Calibri"/>
                <a:cs typeface="Calibri"/>
              </a:rPr>
              <a:t>jumps</a:t>
            </a:r>
            <a:r>
              <a:rPr sz="2133" spc="-13" dirty="0">
                <a:solidFill>
                  <a:srgbClr val="FFFFFF"/>
                </a:solidFill>
                <a:latin typeface="Calibri"/>
                <a:cs typeface="Calibri"/>
              </a:rPr>
              <a:t> alter)</a:t>
            </a:r>
            <a:endParaRPr sz="2133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3181" y="405470"/>
            <a:ext cx="4194387" cy="672899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4267" b="1" spc="33" dirty="0"/>
              <a:t>Program</a:t>
            </a:r>
            <a:r>
              <a:rPr sz="4267" b="1" spc="-200" dirty="0"/>
              <a:t> </a:t>
            </a:r>
            <a:r>
              <a:rPr sz="4267" b="1" spc="-33" dirty="0"/>
              <a:t>Execution</a:t>
            </a:r>
            <a:endParaRPr sz="4267" b="1"/>
          </a:p>
        </p:txBody>
      </p:sp>
      <p:grpSp>
        <p:nvGrpSpPr>
          <p:cNvPr id="4" name="object 4"/>
          <p:cNvGrpSpPr/>
          <p:nvPr/>
        </p:nvGrpSpPr>
        <p:grpSpPr>
          <a:xfrm>
            <a:off x="1580807" y="1598325"/>
            <a:ext cx="2473113" cy="3909907"/>
            <a:chOff x="2590864" y="761178"/>
            <a:chExt cx="1854835" cy="2932430"/>
          </a:xfrm>
        </p:grpSpPr>
        <p:sp>
          <p:nvSpPr>
            <p:cNvPr id="5" name="object 5"/>
            <p:cNvSpPr/>
            <p:nvPr/>
          </p:nvSpPr>
          <p:spPr>
            <a:xfrm>
              <a:off x="2612148" y="782484"/>
              <a:ext cx="1812289" cy="2889250"/>
            </a:xfrm>
            <a:custGeom>
              <a:avLst/>
              <a:gdLst/>
              <a:ahLst/>
              <a:cxnLst/>
              <a:rect l="l" t="t" r="r" b="b"/>
              <a:pathLst>
                <a:path w="1812289" h="2889250">
                  <a:moveTo>
                    <a:pt x="1811997" y="0"/>
                  </a:moveTo>
                  <a:lnTo>
                    <a:pt x="1724190" y="0"/>
                  </a:lnTo>
                  <a:lnTo>
                    <a:pt x="1724190" y="883881"/>
                  </a:lnTo>
                  <a:lnTo>
                    <a:pt x="1724190" y="2820568"/>
                  </a:lnTo>
                  <a:lnTo>
                    <a:pt x="74498" y="2820568"/>
                  </a:lnTo>
                  <a:lnTo>
                    <a:pt x="74498" y="883881"/>
                  </a:lnTo>
                  <a:lnTo>
                    <a:pt x="1724190" y="883881"/>
                  </a:lnTo>
                  <a:lnTo>
                    <a:pt x="1724190" y="0"/>
                  </a:lnTo>
                  <a:lnTo>
                    <a:pt x="0" y="0"/>
                  </a:lnTo>
                  <a:lnTo>
                    <a:pt x="0" y="883881"/>
                  </a:lnTo>
                  <a:lnTo>
                    <a:pt x="0" y="2820568"/>
                  </a:lnTo>
                  <a:lnTo>
                    <a:pt x="0" y="2889148"/>
                  </a:lnTo>
                  <a:lnTo>
                    <a:pt x="1811997" y="2889148"/>
                  </a:lnTo>
                  <a:lnTo>
                    <a:pt x="1811997" y="2820568"/>
                  </a:lnTo>
                  <a:lnTo>
                    <a:pt x="1811997" y="883881"/>
                  </a:lnTo>
                  <a:lnTo>
                    <a:pt x="1811997" y="883640"/>
                  </a:lnTo>
                  <a:lnTo>
                    <a:pt x="1811997" y="0"/>
                  </a:lnTo>
                  <a:close/>
                </a:path>
              </a:pathLst>
            </a:custGeom>
            <a:solidFill>
              <a:srgbClr val="C9DCC5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2590863" y="761186"/>
              <a:ext cx="1854835" cy="2932430"/>
            </a:xfrm>
            <a:custGeom>
              <a:avLst/>
              <a:gdLst/>
              <a:ahLst/>
              <a:cxnLst/>
              <a:rect l="l" t="t" r="r" b="b"/>
              <a:pathLst>
                <a:path w="1854835" h="2932429">
                  <a:moveTo>
                    <a:pt x="1854568" y="0"/>
                  </a:moveTo>
                  <a:lnTo>
                    <a:pt x="1833283" y="0"/>
                  </a:lnTo>
                  <a:lnTo>
                    <a:pt x="1833283" y="21590"/>
                  </a:lnTo>
                  <a:lnTo>
                    <a:pt x="1833283" y="2910738"/>
                  </a:lnTo>
                  <a:lnTo>
                    <a:pt x="21272" y="2910738"/>
                  </a:lnTo>
                  <a:lnTo>
                    <a:pt x="21272" y="21590"/>
                  </a:lnTo>
                  <a:lnTo>
                    <a:pt x="1833283" y="21590"/>
                  </a:lnTo>
                  <a:lnTo>
                    <a:pt x="1833283" y="0"/>
                  </a:lnTo>
                  <a:lnTo>
                    <a:pt x="0" y="0"/>
                  </a:lnTo>
                  <a:lnTo>
                    <a:pt x="0" y="21590"/>
                  </a:lnTo>
                  <a:lnTo>
                    <a:pt x="0" y="2910738"/>
                  </a:lnTo>
                  <a:lnTo>
                    <a:pt x="0" y="2922168"/>
                  </a:lnTo>
                  <a:lnTo>
                    <a:pt x="0" y="2932328"/>
                  </a:lnTo>
                  <a:lnTo>
                    <a:pt x="1854568" y="2932328"/>
                  </a:lnTo>
                  <a:lnTo>
                    <a:pt x="1854568" y="2922168"/>
                  </a:lnTo>
                  <a:lnTo>
                    <a:pt x="1854568" y="2910738"/>
                  </a:lnTo>
                  <a:lnTo>
                    <a:pt x="1854568" y="21590"/>
                  </a:lnTo>
                  <a:lnTo>
                    <a:pt x="1854568" y="0"/>
                  </a:lnTo>
                  <a:close/>
                </a:path>
              </a:pathLst>
            </a:custGeom>
            <a:solidFill>
              <a:srgbClr val="6F95B4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2697295" y="1676761"/>
              <a:ext cx="1628775" cy="1915795"/>
            </a:xfrm>
            <a:custGeom>
              <a:avLst/>
              <a:gdLst/>
              <a:ahLst/>
              <a:cxnLst/>
              <a:rect l="l" t="t" r="r" b="b"/>
              <a:pathLst>
                <a:path w="1628775" h="1915795">
                  <a:moveTo>
                    <a:pt x="1628409" y="1915639"/>
                  </a:moveTo>
                  <a:lnTo>
                    <a:pt x="0" y="1915639"/>
                  </a:lnTo>
                  <a:lnTo>
                    <a:pt x="0" y="0"/>
                  </a:lnTo>
                  <a:lnTo>
                    <a:pt x="1628409" y="0"/>
                  </a:lnTo>
                  <a:lnTo>
                    <a:pt x="1628409" y="1915639"/>
                  </a:lnTo>
                  <a:close/>
                </a:path>
              </a:pathLst>
            </a:custGeom>
            <a:solidFill>
              <a:srgbClr val="00AFDA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2686646" y="1666366"/>
              <a:ext cx="1649730" cy="1936750"/>
            </a:xfrm>
            <a:custGeom>
              <a:avLst/>
              <a:gdLst/>
              <a:ahLst/>
              <a:cxnLst/>
              <a:rect l="l" t="t" r="r" b="b"/>
              <a:pathLst>
                <a:path w="1649729" h="1936750">
                  <a:moveTo>
                    <a:pt x="1649691" y="0"/>
                  </a:moveTo>
                  <a:lnTo>
                    <a:pt x="1628406" y="0"/>
                  </a:lnTo>
                  <a:lnTo>
                    <a:pt x="1628406" y="21590"/>
                  </a:lnTo>
                  <a:lnTo>
                    <a:pt x="1628406" y="1915096"/>
                  </a:lnTo>
                  <a:lnTo>
                    <a:pt x="21285" y="1915096"/>
                  </a:lnTo>
                  <a:lnTo>
                    <a:pt x="21285" y="21590"/>
                  </a:lnTo>
                  <a:lnTo>
                    <a:pt x="1628406" y="21590"/>
                  </a:lnTo>
                  <a:lnTo>
                    <a:pt x="1628406" y="0"/>
                  </a:lnTo>
                  <a:lnTo>
                    <a:pt x="0" y="0"/>
                  </a:lnTo>
                  <a:lnTo>
                    <a:pt x="0" y="21590"/>
                  </a:lnTo>
                  <a:lnTo>
                    <a:pt x="0" y="1915096"/>
                  </a:lnTo>
                  <a:lnTo>
                    <a:pt x="0" y="1926526"/>
                  </a:lnTo>
                  <a:lnTo>
                    <a:pt x="0" y="1936686"/>
                  </a:lnTo>
                  <a:lnTo>
                    <a:pt x="1649691" y="1936686"/>
                  </a:lnTo>
                  <a:lnTo>
                    <a:pt x="1649691" y="1926526"/>
                  </a:lnTo>
                  <a:lnTo>
                    <a:pt x="1649691" y="1915096"/>
                  </a:lnTo>
                  <a:lnTo>
                    <a:pt x="1649691" y="21590"/>
                  </a:lnTo>
                  <a:lnTo>
                    <a:pt x="16496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2793084" y="1964107"/>
              <a:ext cx="1437005" cy="128270"/>
            </a:xfrm>
            <a:custGeom>
              <a:avLst/>
              <a:gdLst/>
              <a:ahLst/>
              <a:cxnLst/>
              <a:rect l="l" t="t" r="r" b="b"/>
              <a:pathLst>
                <a:path w="1437004" h="128269">
                  <a:moveTo>
                    <a:pt x="1436831" y="127709"/>
                  </a:moveTo>
                  <a:lnTo>
                    <a:pt x="0" y="127709"/>
                  </a:lnTo>
                  <a:lnTo>
                    <a:pt x="0" y="0"/>
                  </a:lnTo>
                  <a:lnTo>
                    <a:pt x="1436831" y="0"/>
                  </a:lnTo>
                  <a:lnTo>
                    <a:pt x="1436831" y="127709"/>
                  </a:lnTo>
                  <a:close/>
                </a:path>
              </a:pathLst>
            </a:custGeom>
            <a:solidFill>
              <a:srgbClr val="DDD4CF"/>
            </a:solidFill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3040532" y="1485201"/>
              <a:ext cx="942340" cy="191770"/>
            </a:xfrm>
            <a:custGeom>
              <a:avLst/>
              <a:gdLst/>
              <a:ahLst/>
              <a:cxnLst/>
              <a:rect l="l" t="t" r="r" b="b"/>
              <a:pathLst>
                <a:path w="942339" h="191769">
                  <a:moveTo>
                    <a:pt x="79819" y="98450"/>
                  </a:moveTo>
                  <a:lnTo>
                    <a:pt x="45237" y="112293"/>
                  </a:lnTo>
                  <a:lnTo>
                    <a:pt x="45237" y="0"/>
                  </a:lnTo>
                  <a:lnTo>
                    <a:pt x="34594" y="0"/>
                  </a:lnTo>
                  <a:lnTo>
                    <a:pt x="34594" y="112293"/>
                  </a:lnTo>
                  <a:lnTo>
                    <a:pt x="0" y="98450"/>
                  </a:lnTo>
                  <a:lnTo>
                    <a:pt x="39916" y="191566"/>
                  </a:lnTo>
                  <a:lnTo>
                    <a:pt x="79819" y="98450"/>
                  </a:lnTo>
                  <a:close/>
                </a:path>
                <a:path w="942339" h="191769">
                  <a:moveTo>
                    <a:pt x="941920" y="93129"/>
                  </a:moveTo>
                  <a:lnTo>
                    <a:pt x="902004" y="0"/>
                  </a:lnTo>
                  <a:lnTo>
                    <a:pt x="862101" y="93129"/>
                  </a:lnTo>
                  <a:lnTo>
                    <a:pt x="896683" y="79298"/>
                  </a:lnTo>
                  <a:lnTo>
                    <a:pt x="896683" y="191566"/>
                  </a:lnTo>
                  <a:lnTo>
                    <a:pt x="907338" y="191566"/>
                  </a:lnTo>
                  <a:lnTo>
                    <a:pt x="907338" y="79298"/>
                  </a:lnTo>
                  <a:lnTo>
                    <a:pt x="941920" y="931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22714" y="1925116"/>
            <a:ext cx="2171700" cy="284758"/>
          </a:xfrm>
          <a:prstGeom prst="rect">
            <a:avLst/>
          </a:prstGeom>
          <a:solidFill>
            <a:srgbClr val="00AFDA"/>
          </a:solidFill>
          <a:ln w="21286">
            <a:solidFill>
              <a:srgbClr val="00000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123610">
              <a:spcBef>
                <a:spcPts val="940"/>
              </a:spcBef>
            </a:pPr>
            <a:r>
              <a:rPr sz="1067" spc="20" dirty="0">
                <a:latin typeface="Calibri"/>
                <a:cs typeface="Calibri"/>
              </a:rPr>
              <a:t>Control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46884" y="2915691"/>
            <a:ext cx="601979" cy="1872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spcBef>
                <a:spcPts val="180"/>
              </a:spcBef>
            </a:pPr>
            <a:r>
              <a:rPr sz="1067" spc="67" dirty="0">
                <a:latin typeface="Calibri"/>
                <a:cs typeface="Calibri"/>
              </a:rPr>
              <a:t>D</a:t>
            </a:r>
            <a:r>
              <a:rPr sz="1067" spc="100" dirty="0">
                <a:latin typeface="Calibri"/>
                <a:cs typeface="Calibri"/>
              </a:rPr>
              <a:t>a</a:t>
            </a:r>
            <a:r>
              <a:rPr sz="1067" spc="27" dirty="0">
                <a:latin typeface="Calibri"/>
                <a:cs typeface="Calibri"/>
              </a:rPr>
              <a:t>t</a:t>
            </a:r>
            <a:r>
              <a:rPr sz="1067" spc="67" dirty="0">
                <a:latin typeface="Calibri"/>
                <a:cs typeface="Calibri"/>
              </a:rPr>
              <a:t>a</a:t>
            </a:r>
            <a:r>
              <a:rPr sz="1067" spc="87" dirty="0">
                <a:latin typeface="Calibri"/>
                <a:cs typeface="Calibri"/>
              </a:rPr>
              <a:t>p</a:t>
            </a:r>
            <a:r>
              <a:rPr sz="1067" spc="73" dirty="0">
                <a:latin typeface="Calibri"/>
                <a:cs typeface="Calibri"/>
              </a:rPr>
              <a:t>a</a:t>
            </a:r>
            <a:r>
              <a:rPr sz="1067" spc="80" dirty="0">
                <a:latin typeface="Calibri"/>
                <a:cs typeface="Calibri"/>
              </a:rPr>
              <a:t>t</a:t>
            </a:r>
            <a:r>
              <a:rPr sz="1067" spc="47" dirty="0">
                <a:latin typeface="Calibri"/>
                <a:cs typeface="Calibri"/>
              </a:rPr>
              <a:t>h</a:t>
            </a:r>
            <a:endParaRPr sz="1067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29143" y="1606399"/>
            <a:ext cx="5417820" cy="3646593"/>
            <a:chOff x="2777116" y="767233"/>
            <a:chExt cx="4063365" cy="2734945"/>
          </a:xfrm>
        </p:grpSpPr>
        <p:sp>
          <p:nvSpPr>
            <p:cNvPr id="14" name="object 14"/>
            <p:cNvSpPr/>
            <p:nvPr/>
          </p:nvSpPr>
          <p:spPr>
            <a:xfrm>
              <a:off x="2793083" y="3113489"/>
              <a:ext cx="1437005" cy="381000"/>
            </a:xfrm>
            <a:custGeom>
              <a:avLst/>
              <a:gdLst/>
              <a:ahLst/>
              <a:cxnLst/>
              <a:rect l="l" t="t" r="r" b="b"/>
              <a:pathLst>
                <a:path w="1437004" h="381000">
                  <a:moveTo>
                    <a:pt x="1152126" y="380467"/>
                  </a:moveTo>
                  <a:lnTo>
                    <a:pt x="282044" y="380467"/>
                  </a:lnTo>
                  <a:lnTo>
                    <a:pt x="0" y="0"/>
                  </a:lnTo>
                  <a:lnTo>
                    <a:pt x="670521" y="0"/>
                  </a:lnTo>
                  <a:lnTo>
                    <a:pt x="718415" y="63854"/>
                  </a:lnTo>
                  <a:lnTo>
                    <a:pt x="766310" y="0"/>
                  </a:lnTo>
                  <a:lnTo>
                    <a:pt x="1436831" y="0"/>
                  </a:lnTo>
                  <a:lnTo>
                    <a:pt x="1152126" y="380467"/>
                  </a:lnTo>
                  <a:close/>
                </a:path>
              </a:pathLst>
            </a:custGeom>
            <a:solidFill>
              <a:srgbClr val="DDD4C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2777116" y="3105507"/>
              <a:ext cx="1469390" cy="396875"/>
            </a:xfrm>
            <a:custGeom>
              <a:avLst/>
              <a:gdLst/>
              <a:ahLst/>
              <a:cxnLst/>
              <a:rect l="l" t="t" r="r" b="b"/>
              <a:pathLst>
                <a:path w="1469389" h="396875">
                  <a:moveTo>
                    <a:pt x="1173412" y="396430"/>
                  </a:moveTo>
                  <a:lnTo>
                    <a:pt x="295351" y="396430"/>
                  </a:lnTo>
                  <a:lnTo>
                    <a:pt x="0" y="0"/>
                  </a:lnTo>
                  <a:lnTo>
                    <a:pt x="689149" y="0"/>
                  </a:lnTo>
                  <a:lnTo>
                    <a:pt x="701486" y="15963"/>
                  </a:lnTo>
                  <a:lnTo>
                    <a:pt x="31932" y="15963"/>
                  </a:lnTo>
                  <a:lnTo>
                    <a:pt x="303333" y="380469"/>
                  </a:lnTo>
                  <a:lnTo>
                    <a:pt x="1185304" y="380469"/>
                  </a:lnTo>
                  <a:lnTo>
                    <a:pt x="1173412" y="396430"/>
                  </a:lnTo>
                  <a:close/>
                </a:path>
                <a:path w="1469389" h="396875">
                  <a:moveTo>
                    <a:pt x="753827" y="58533"/>
                  </a:moveTo>
                  <a:lnTo>
                    <a:pt x="734383" y="58533"/>
                  </a:lnTo>
                  <a:lnTo>
                    <a:pt x="776956" y="0"/>
                  </a:lnTo>
                  <a:lnTo>
                    <a:pt x="1452799" y="0"/>
                  </a:lnTo>
                  <a:lnTo>
                    <a:pt x="1452799" y="7981"/>
                  </a:lnTo>
                  <a:lnTo>
                    <a:pt x="1462817" y="7981"/>
                  </a:lnTo>
                  <a:lnTo>
                    <a:pt x="1456870" y="15963"/>
                  </a:lnTo>
                  <a:lnTo>
                    <a:pt x="784938" y="15963"/>
                  </a:lnTo>
                  <a:lnTo>
                    <a:pt x="753827" y="58533"/>
                  </a:lnTo>
                  <a:close/>
                </a:path>
                <a:path w="1469389" h="396875">
                  <a:moveTo>
                    <a:pt x="1462817" y="7981"/>
                  </a:moveTo>
                  <a:lnTo>
                    <a:pt x="1452799" y="7981"/>
                  </a:lnTo>
                  <a:lnTo>
                    <a:pt x="1452799" y="0"/>
                  </a:lnTo>
                  <a:lnTo>
                    <a:pt x="1468764" y="0"/>
                  </a:lnTo>
                  <a:lnTo>
                    <a:pt x="1462817" y="7981"/>
                  </a:lnTo>
                  <a:close/>
                </a:path>
                <a:path w="1469389" h="396875">
                  <a:moveTo>
                    <a:pt x="734383" y="85139"/>
                  </a:moveTo>
                  <a:lnTo>
                    <a:pt x="681167" y="15963"/>
                  </a:lnTo>
                  <a:lnTo>
                    <a:pt x="701486" y="15963"/>
                  </a:lnTo>
                  <a:lnTo>
                    <a:pt x="734383" y="58533"/>
                  </a:lnTo>
                  <a:lnTo>
                    <a:pt x="753827" y="58533"/>
                  </a:lnTo>
                  <a:lnTo>
                    <a:pt x="734383" y="85139"/>
                  </a:lnTo>
                  <a:close/>
                </a:path>
                <a:path w="1469389" h="396875">
                  <a:moveTo>
                    <a:pt x="1185304" y="380469"/>
                  </a:moveTo>
                  <a:lnTo>
                    <a:pt x="1165432" y="380469"/>
                  </a:lnTo>
                  <a:lnTo>
                    <a:pt x="1434979" y="15963"/>
                  </a:lnTo>
                  <a:lnTo>
                    <a:pt x="1456870" y="15963"/>
                  </a:lnTo>
                  <a:lnTo>
                    <a:pt x="1185304" y="3804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5121282" y="767233"/>
              <a:ext cx="1718945" cy="1316990"/>
            </a:xfrm>
            <a:custGeom>
              <a:avLst/>
              <a:gdLst/>
              <a:ahLst/>
              <a:cxnLst/>
              <a:rect l="l" t="t" r="r" b="b"/>
              <a:pathLst>
                <a:path w="1718945" h="1316989">
                  <a:moveTo>
                    <a:pt x="0" y="0"/>
                  </a:moveTo>
                  <a:lnTo>
                    <a:pt x="1718876" y="0"/>
                  </a:lnTo>
                  <a:lnTo>
                    <a:pt x="1718876" y="1316943"/>
                  </a:lnTo>
                  <a:lnTo>
                    <a:pt x="0" y="13169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DCC5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954698" y="3638326"/>
            <a:ext cx="2291927" cy="1823720"/>
            <a:chOff x="5121282" y="2291179"/>
            <a:chExt cx="1718945" cy="1367790"/>
          </a:xfrm>
        </p:grpSpPr>
        <p:sp>
          <p:nvSpPr>
            <p:cNvPr id="18" name="object 18"/>
            <p:cNvSpPr/>
            <p:nvPr/>
          </p:nvSpPr>
          <p:spPr>
            <a:xfrm>
              <a:off x="5121282" y="2291179"/>
              <a:ext cx="1718945" cy="1367790"/>
            </a:xfrm>
            <a:custGeom>
              <a:avLst/>
              <a:gdLst/>
              <a:ahLst/>
              <a:cxnLst/>
              <a:rect l="l" t="t" r="r" b="b"/>
              <a:pathLst>
                <a:path w="1718945" h="1367789">
                  <a:moveTo>
                    <a:pt x="0" y="0"/>
                  </a:moveTo>
                  <a:lnTo>
                    <a:pt x="1718876" y="0"/>
                  </a:lnTo>
                  <a:lnTo>
                    <a:pt x="1718876" y="1367741"/>
                  </a:lnTo>
                  <a:lnTo>
                    <a:pt x="0" y="1367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DCC5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5201102" y="3305050"/>
              <a:ext cx="383540" cy="95885"/>
            </a:xfrm>
            <a:custGeom>
              <a:avLst/>
              <a:gdLst/>
              <a:ahLst/>
              <a:cxnLst/>
              <a:rect l="l" t="t" r="r" b="b"/>
              <a:pathLst>
                <a:path w="383539" h="95885">
                  <a:moveTo>
                    <a:pt x="383155" y="95781"/>
                  </a:moveTo>
                  <a:lnTo>
                    <a:pt x="0" y="95781"/>
                  </a:lnTo>
                  <a:lnTo>
                    <a:pt x="0" y="0"/>
                  </a:lnTo>
                  <a:lnTo>
                    <a:pt x="383155" y="0"/>
                  </a:lnTo>
                  <a:lnTo>
                    <a:pt x="383155" y="95781"/>
                  </a:lnTo>
                  <a:close/>
                </a:path>
              </a:pathLst>
            </a:custGeom>
            <a:solidFill>
              <a:srgbClr val="DDD4C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5193119" y="3296704"/>
              <a:ext cx="399415" cy="111760"/>
            </a:xfrm>
            <a:custGeom>
              <a:avLst/>
              <a:gdLst/>
              <a:ahLst/>
              <a:cxnLst/>
              <a:rect l="l" t="t" r="r" b="b"/>
              <a:pathLst>
                <a:path w="399414" h="111760">
                  <a:moveTo>
                    <a:pt x="399110" y="0"/>
                  </a:moveTo>
                  <a:lnTo>
                    <a:pt x="383146" y="0"/>
                  </a:lnTo>
                  <a:lnTo>
                    <a:pt x="383146" y="16510"/>
                  </a:lnTo>
                  <a:lnTo>
                    <a:pt x="383146" y="96520"/>
                  </a:lnTo>
                  <a:lnTo>
                    <a:pt x="15963" y="96520"/>
                  </a:lnTo>
                  <a:lnTo>
                    <a:pt x="15963" y="16510"/>
                  </a:lnTo>
                  <a:lnTo>
                    <a:pt x="383146" y="16510"/>
                  </a:lnTo>
                  <a:lnTo>
                    <a:pt x="383146" y="0"/>
                  </a:lnTo>
                  <a:lnTo>
                    <a:pt x="0" y="0"/>
                  </a:lnTo>
                  <a:lnTo>
                    <a:pt x="0" y="8356"/>
                  </a:lnTo>
                  <a:lnTo>
                    <a:pt x="0" y="16510"/>
                  </a:lnTo>
                  <a:lnTo>
                    <a:pt x="0" y="96520"/>
                  </a:lnTo>
                  <a:lnTo>
                    <a:pt x="0" y="104140"/>
                  </a:lnTo>
                  <a:lnTo>
                    <a:pt x="0" y="111760"/>
                  </a:lnTo>
                  <a:lnTo>
                    <a:pt x="7975" y="111760"/>
                  </a:lnTo>
                  <a:lnTo>
                    <a:pt x="7975" y="104140"/>
                  </a:lnTo>
                  <a:lnTo>
                    <a:pt x="383146" y="104140"/>
                  </a:lnTo>
                  <a:lnTo>
                    <a:pt x="391134" y="104140"/>
                  </a:lnTo>
                  <a:lnTo>
                    <a:pt x="391134" y="96520"/>
                  </a:lnTo>
                  <a:lnTo>
                    <a:pt x="391134" y="16510"/>
                  </a:lnTo>
                  <a:lnTo>
                    <a:pt x="399110" y="16510"/>
                  </a:lnTo>
                  <a:lnTo>
                    <a:pt x="399110" y="8356"/>
                  </a:lnTo>
                  <a:lnTo>
                    <a:pt x="3991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5584257" y="3305050"/>
              <a:ext cx="383540" cy="95885"/>
            </a:xfrm>
            <a:custGeom>
              <a:avLst/>
              <a:gdLst/>
              <a:ahLst/>
              <a:cxnLst/>
              <a:rect l="l" t="t" r="r" b="b"/>
              <a:pathLst>
                <a:path w="383539" h="95885">
                  <a:moveTo>
                    <a:pt x="383155" y="95781"/>
                  </a:moveTo>
                  <a:lnTo>
                    <a:pt x="0" y="95781"/>
                  </a:lnTo>
                  <a:lnTo>
                    <a:pt x="0" y="0"/>
                  </a:lnTo>
                  <a:lnTo>
                    <a:pt x="383155" y="0"/>
                  </a:lnTo>
                  <a:lnTo>
                    <a:pt x="383155" y="95781"/>
                  </a:lnTo>
                  <a:close/>
                </a:path>
              </a:pathLst>
            </a:custGeom>
            <a:solidFill>
              <a:srgbClr val="DDD4C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5576265" y="3296704"/>
              <a:ext cx="399415" cy="104139"/>
            </a:xfrm>
            <a:custGeom>
              <a:avLst/>
              <a:gdLst/>
              <a:ahLst/>
              <a:cxnLst/>
              <a:rect l="l" t="t" r="r" b="b"/>
              <a:pathLst>
                <a:path w="399414" h="104139">
                  <a:moveTo>
                    <a:pt x="399122" y="0"/>
                  </a:moveTo>
                  <a:lnTo>
                    <a:pt x="383159" y="0"/>
                  </a:lnTo>
                  <a:lnTo>
                    <a:pt x="383159" y="16510"/>
                  </a:lnTo>
                  <a:lnTo>
                    <a:pt x="383159" y="96520"/>
                  </a:lnTo>
                  <a:lnTo>
                    <a:pt x="15963" y="96520"/>
                  </a:lnTo>
                  <a:lnTo>
                    <a:pt x="15963" y="16510"/>
                  </a:lnTo>
                  <a:lnTo>
                    <a:pt x="383159" y="16510"/>
                  </a:lnTo>
                  <a:lnTo>
                    <a:pt x="383159" y="0"/>
                  </a:lnTo>
                  <a:lnTo>
                    <a:pt x="0" y="0"/>
                  </a:lnTo>
                  <a:lnTo>
                    <a:pt x="0" y="8356"/>
                  </a:lnTo>
                  <a:lnTo>
                    <a:pt x="0" y="16510"/>
                  </a:lnTo>
                  <a:lnTo>
                    <a:pt x="0" y="96520"/>
                  </a:lnTo>
                  <a:lnTo>
                    <a:pt x="0" y="104140"/>
                  </a:lnTo>
                  <a:lnTo>
                    <a:pt x="383159" y="104140"/>
                  </a:lnTo>
                  <a:lnTo>
                    <a:pt x="391134" y="104140"/>
                  </a:lnTo>
                  <a:lnTo>
                    <a:pt x="391134" y="96520"/>
                  </a:lnTo>
                  <a:lnTo>
                    <a:pt x="391147" y="16510"/>
                  </a:lnTo>
                  <a:lnTo>
                    <a:pt x="399122" y="16510"/>
                  </a:lnTo>
                  <a:lnTo>
                    <a:pt x="399122" y="8356"/>
                  </a:lnTo>
                  <a:lnTo>
                    <a:pt x="3991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5967412" y="3305050"/>
              <a:ext cx="383540" cy="95885"/>
            </a:xfrm>
            <a:custGeom>
              <a:avLst/>
              <a:gdLst/>
              <a:ahLst/>
              <a:cxnLst/>
              <a:rect l="l" t="t" r="r" b="b"/>
              <a:pathLst>
                <a:path w="383539" h="95885">
                  <a:moveTo>
                    <a:pt x="383155" y="95781"/>
                  </a:moveTo>
                  <a:lnTo>
                    <a:pt x="0" y="95781"/>
                  </a:lnTo>
                  <a:lnTo>
                    <a:pt x="0" y="0"/>
                  </a:lnTo>
                  <a:lnTo>
                    <a:pt x="383155" y="0"/>
                  </a:lnTo>
                  <a:lnTo>
                    <a:pt x="383155" y="95781"/>
                  </a:lnTo>
                  <a:close/>
                </a:path>
              </a:pathLst>
            </a:custGeom>
            <a:solidFill>
              <a:srgbClr val="DDD4C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5959424" y="3296704"/>
              <a:ext cx="399415" cy="104139"/>
            </a:xfrm>
            <a:custGeom>
              <a:avLst/>
              <a:gdLst/>
              <a:ahLst/>
              <a:cxnLst/>
              <a:rect l="l" t="t" r="r" b="b"/>
              <a:pathLst>
                <a:path w="399414" h="104139">
                  <a:moveTo>
                    <a:pt x="399122" y="0"/>
                  </a:moveTo>
                  <a:lnTo>
                    <a:pt x="383159" y="0"/>
                  </a:lnTo>
                  <a:lnTo>
                    <a:pt x="383159" y="16510"/>
                  </a:lnTo>
                  <a:lnTo>
                    <a:pt x="383159" y="96520"/>
                  </a:lnTo>
                  <a:lnTo>
                    <a:pt x="15963" y="96520"/>
                  </a:lnTo>
                  <a:lnTo>
                    <a:pt x="15963" y="16510"/>
                  </a:lnTo>
                  <a:lnTo>
                    <a:pt x="383159" y="16510"/>
                  </a:lnTo>
                  <a:lnTo>
                    <a:pt x="383159" y="0"/>
                  </a:lnTo>
                  <a:lnTo>
                    <a:pt x="0" y="0"/>
                  </a:lnTo>
                  <a:lnTo>
                    <a:pt x="0" y="8356"/>
                  </a:lnTo>
                  <a:lnTo>
                    <a:pt x="0" y="16510"/>
                  </a:lnTo>
                  <a:lnTo>
                    <a:pt x="0" y="96520"/>
                  </a:lnTo>
                  <a:lnTo>
                    <a:pt x="0" y="104140"/>
                  </a:lnTo>
                  <a:lnTo>
                    <a:pt x="383159" y="104140"/>
                  </a:lnTo>
                  <a:lnTo>
                    <a:pt x="391134" y="104140"/>
                  </a:lnTo>
                  <a:lnTo>
                    <a:pt x="391134" y="96520"/>
                  </a:lnTo>
                  <a:lnTo>
                    <a:pt x="391134" y="16510"/>
                  </a:lnTo>
                  <a:lnTo>
                    <a:pt x="399122" y="16510"/>
                  </a:lnTo>
                  <a:lnTo>
                    <a:pt x="399122" y="8356"/>
                  </a:lnTo>
                  <a:lnTo>
                    <a:pt x="3991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6350567" y="3305050"/>
              <a:ext cx="383540" cy="95885"/>
            </a:xfrm>
            <a:custGeom>
              <a:avLst/>
              <a:gdLst/>
              <a:ahLst/>
              <a:cxnLst/>
              <a:rect l="l" t="t" r="r" b="b"/>
              <a:pathLst>
                <a:path w="383540" h="95885">
                  <a:moveTo>
                    <a:pt x="383155" y="95781"/>
                  </a:moveTo>
                  <a:lnTo>
                    <a:pt x="0" y="95781"/>
                  </a:lnTo>
                  <a:lnTo>
                    <a:pt x="0" y="0"/>
                  </a:lnTo>
                  <a:lnTo>
                    <a:pt x="383155" y="0"/>
                  </a:lnTo>
                  <a:lnTo>
                    <a:pt x="383155" y="95781"/>
                  </a:lnTo>
                  <a:close/>
                </a:path>
              </a:pathLst>
            </a:custGeom>
            <a:solidFill>
              <a:srgbClr val="DDD4C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6342583" y="3296704"/>
              <a:ext cx="399415" cy="111760"/>
            </a:xfrm>
            <a:custGeom>
              <a:avLst/>
              <a:gdLst/>
              <a:ahLst/>
              <a:cxnLst/>
              <a:rect l="l" t="t" r="r" b="b"/>
              <a:pathLst>
                <a:path w="399415" h="111760">
                  <a:moveTo>
                    <a:pt x="399110" y="0"/>
                  </a:moveTo>
                  <a:lnTo>
                    <a:pt x="383146" y="0"/>
                  </a:lnTo>
                  <a:lnTo>
                    <a:pt x="383146" y="16510"/>
                  </a:lnTo>
                  <a:lnTo>
                    <a:pt x="383146" y="96520"/>
                  </a:lnTo>
                  <a:lnTo>
                    <a:pt x="15963" y="96520"/>
                  </a:lnTo>
                  <a:lnTo>
                    <a:pt x="15963" y="16510"/>
                  </a:lnTo>
                  <a:lnTo>
                    <a:pt x="383146" y="16510"/>
                  </a:lnTo>
                  <a:lnTo>
                    <a:pt x="383146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96520"/>
                  </a:lnTo>
                  <a:lnTo>
                    <a:pt x="0" y="104140"/>
                  </a:lnTo>
                  <a:lnTo>
                    <a:pt x="383146" y="104140"/>
                  </a:lnTo>
                  <a:lnTo>
                    <a:pt x="391134" y="104140"/>
                  </a:lnTo>
                  <a:lnTo>
                    <a:pt x="391134" y="111760"/>
                  </a:lnTo>
                  <a:lnTo>
                    <a:pt x="399110" y="111760"/>
                  </a:lnTo>
                  <a:lnTo>
                    <a:pt x="399110" y="104140"/>
                  </a:lnTo>
                  <a:lnTo>
                    <a:pt x="399110" y="96520"/>
                  </a:lnTo>
                  <a:lnTo>
                    <a:pt x="399110" y="96151"/>
                  </a:lnTo>
                  <a:lnTo>
                    <a:pt x="399110" y="16510"/>
                  </a:lnTo>
                  <a:lnTo>
                    <a:pt x="3991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5201102" y="3400832"/>
              <a:ext cx="383540" cy="95885"/>
            </a:xfrm>
            <a:custGeom>
              <a:avLst/>
              <a:gdLst/>
              <a:ahLst/>
              <a:cxnLst/>
              <a:rect l="l" t="t" r="r" b="b"/>
              <a:pathLst>
                <a:path w="383539" h="95885">
                  <a:moveTo>
                    <a:pt x="383155" y="95781"/>
                  </a:moveTo>
                  <a:lnTo>
                    <a:pt x="0" y="95781"/>
                  </a:lnTo>
                  <a:lnTo>
                    <a:pt x="0" y="0"/>
                  </a:lnTo>
                  <a:lnTo>
                    <a:pt x="383155" y="0"/>
                  </a:lnTo>
                  <a:lnTo>
                    <a:pt x="383155" y="95781"/>
                  </a:lnTo>
                  <a:close/>
                </a:path>
              </a:pathLst>
            </a:custGeom>
            <a:solidFill>
              <a:srgbClr val="DDD4C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193119" y="3392487"/>
              <a:ext cx="399415" cy="111760"/>
            </a:xfrm>
            <a:custGeom>
              <a:avLst/>
              <a:gdLst/>
              <a:ahLst/>
              <a:cxnLst/>
              <a:rect l="l" t="t" r="r" b="b"/>
              <a:pathLst>
                <a:path w="399414" h="111760">
                  <a:moveTo>
                    <a:pt x="399110" y="0"/>
                  </a:moveTo>
                  <a:lnTo>
                    <a:pt x="383146" y="0"/>
                  </a:lnTo>
                  <a:lnTo>
                    <a:pt x="383146" y="16510"/>
                  </a:lnTo>
                  <a:lnTo>
                    <a:pt x="383146" y="96520"/>
                  </a:lnTo>
                  <a:lnTo>
                    <a:pt x="15963" y="96520"/>
                  </a:lnTo>
                  <a:lnTo>
                    <a:pt x="15963" y="16510"/>
                  </a:lnTo>
                  <a:lnTo>
                    <a:pt x="383146" y="16510"/>
                  </a:lnTo>
                  <a:lnTo>
                    <a:pt x="383146" y="0"/>
                  </a:lnTo>
                  <a:lnTo>
                    <a:pt x="0" y="0"/>
                  </a:lnTo>
                  <a:lnTo>
                    <a:pt x="0" y="8356"/>
                  </a:lnTo>
                  <a:lnTo>
                    <a:pt x="0" y="16510"/>
                  </a:lnTo>
                  <a:lnTo>
                    <a:pt x="0" y="96520"/>
                  </a:lnTo>
                  <a:lnTo>
                    <a:pt x="0" y="104127"/>
                  </a:lnTo>
                  <a:lnTo>
                    <a:pt x="0" y="111747"/>
                  </a:lnTo>
                  <a:lnTo>
                    <a:pt x="7975" y="111747"/>
                  </a:lnTo>
                  <a:lnTo>
                    <a:pt x="7975" y="104127"/>
                  </a:lnTo>
                  <a:lnTo>
                    <a:pt x="383146" y="104127"/>
                  </a:lnTo>
                  <a:lnTo>
                    <a:pt x="391134" y="104127"/>
                  </a:lnTo>
                  <a:lnTo>
                    <a:pt x="391134" y="96520"/>
                  </a:lnTo>
                  <a:lnTo>
                    <a:pt x="391134" y="16510"/>
                  </a:lnTo>
                  <a:lnTo>
                    <a:pt x="399110" y="16510"/>
                  </a:lnTo>
                  <a:lnTo>
                    <a:pt x="399110" y="8356"/>
                  </a:lnTo>
                  <a:lnTo>
                    <a:pt x="3991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5584257" y="3400832"/>
              <a:ext cx="383540" cy="95885"/>
            </a:xfrm>
            <a:custGeom>
              <a:avLst/>
              <a:gdLst/>
              <a:ahLst/>
              <a:cxnLst/>
              <a:rect l="l" t="t" r="r" b="b"/>
              <a:pathLst>
                <a:path w="383539" h="95885">
                  <a:moveTo>
                    <a:pt x="383155" y="95781"/>
                  </a:moveTo>
                  <a:lnTo>
                    <a:pt x="0" y="95781"/>
                  </a:lnTo>
                  <a:lnTo>
                    <a:pt x="0" y="0"/>
                  </a:lnTo>
                  <a:lnTo>
                    <a:pt x="383155" y="0"/>
                  </a:lnTo>
                  <a:lnTo>
                    <a:pt x="383155" y="95781"/>
                  </a:lnTo>
                  <a:close/>
                </a:path>
              </a:pathLst>
            </a:custGeom>
            <a:solidFill>
              <a:srgbClr val="DDD4C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5576265" y="3392487"/>
              <a:ext cx="399415" cy="104139"/>
            </a:xfrm>
            <a:custGeom>
              <a:avLst/>
              <a:gdLst/>
              <a:ahLst/>
              <a:cxnLst/>
              <a:rect l="l" t="t" r="r" b="b"/>
              <a:pathLst>
                <a:path w="399414" h="104139">
                  <a:moveTo>
                    <a:pt x="399122" y="0"/>
                  </a:moveTo>
                  <a:lnTo>
                    <a:pt x="383159" y="0"/>
                  </a:lnTo>
                  <a:lnTo>
                    <a:pt x="383159" y="16510"/>
                  </a:lnTo>
                  <a:lnTo>
                    <a:pt x="383159" y="96520"/>
                  </a:lnTo>
                  <a:lnTo>
                    <a:pt x="15963" y="96520"/>
                  </a:lnTo>
                  <a:lnTo>
                    <a:pt x="15963" y="16510"/>
                  </a:lnTo>
                  <a:lnTo>
                    <a:pt x="383159" y="16510"/>
                  </a:lnTo>
                  <a:lnTo>
                    <a:pt x="383159" y="0"/>
                  </a:lnTo>
                  <a:lnTo>
                    <a:pt x="0" y="0"/>
                  </a:lnTo>
                  <a:lnTo>
                    <a:pt x="0" y="8356"/>
                  </a:lnTo>
                  <a:lnTo>
                    <a:pt x="0" y="16510"/>
                  </a:lnTo>
                  <a:lnTo>
                    <a:pt x="0" y="96520"/>
                  </a:lnTo>
                  <a:lnTo>
                    <a:pt x="0" y="104127"/>
                  </a:lnTo>
                  <a:lnTo>
                    <a:pt x="383159" y="104127"/>
                  </a:lnTo>
                  <a:lnTo>
                    <a:pt x="391134" y="104127"/>
                  </a:lnTo>
                  <a:lnTo>
                    <a:pt x="391134" y="96520"/>
                  </a:lnTo>
                  <a:lnTo>
                    <a:pt x="391147" y="16510"/>
                  </a:lnTo>
                  <a:lnTo>
                    <a:pt x="399122" y="16510"/>
                  </a:lnTo>
                  <a:lnTo>
                    <a:pt x="399122" y="8356"/>
                  </a:lnTo>
                  <a:lnTo>
                    <a:pt x="3991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5967412" y="3400832"/>
              <a:ext cx="383540" cy="95885"/>
            </a:xfrm>
            <a:custGeom>
              <a:avLst/>
              <a:gdLst/>
              <a:ahLst/>
              <a:cxnLst/>
              <a:rect l="l" t="t" r="r" b="b"/>
              <a:pathLst>
                <a:path w="383539" h="95885">
                  <a:moveTo>
                    <a:pt x="383155" y="95781"/>
                  </a:moveTo>
                  <a:lnTo>
                    <a:pt x="0" y="95781"/>
                  </a:lnTo>
                  <a:lnTo>
                    <a:pt x="0" y="0"/>
                  </a:lnTo>
                  <a:lnTo>
                    <a:pt x="383155" y="0"/>
                  </a:lnTo>
                  <a:lnTo>
                    <a:pt x="383155" y="95781"/>
                  </a:lnTo>
                  <a:close/>
                </a:path>
              </a:pathLst>
            </a:custGeom>
            <a:solidFill>
              <a:srgbClr val="DDD4C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5959424" y="3392487"/>
              <a:ext cx="399415" cy="104139"/>
            </a:xfrm>
            <a:custGeom>
              <a:avLst/>
              <a:gdLst/>
              <a:ahLst/>
              <a:cxnLst/>
              <a:rect l="l" t="t" r="r" b="b"/>
              <a:pathLst>
                <a:path w="399414" h="104139">
                  <a:moveTo>
                    <a:pt x="399122" y="0"/>
                  </a:moveTo>
                  <a:lnTo>
                    <a:pt x="383159" y="0"/>
                  </a:lnTo>
                  <a:lnTo>
                    <a:pt x="383159" y="16510"/>
                  </a:lnTo>
                  <a:lnTo>
                    <a:pt x="383159" y="96520"/>
                  </a:lnTo>
                  <a:lnTo>
                    <a:pt x="15963" y="96520"/>
                  </a:lnTo>
                  <a:lnTo>
                    <a:pt x="15963" y="16510"/>
                  </a:lnTo>
                  <a:lnTo>
                    <a:pt x="383159" y="16510"/>
                  </a:lnTo>
                  <a:lnTo>
                    <a:pt x="383159" y="0"/>
                  </a:lnTo>
                  <a:lnTo>
                    <a:pt x="0" y="0"/>
                  </a:lnTo>
                  <a:lnTo>
                    <a:pt x="0" y="8356"/>
                  </a:lnTo>
                  <a:lnTo>
                    <a:pt x="0" y="16510"/>
                  </a:lnTo>
                  <a:lnTo>
                    <a:pt x="0" y="96520"/>
                  </a:lnTo>
                  <a:lnTo>
                    <a:pt x="0" y="104127"/>
                  </a:lnTo>
                  <a:lnTo>
                    <a:pt x="383159" y="104127"/>
                  </a:lnTo>
                  <a:lnTo>
                    <a:pt x="391134" y="104127"/>
                  </a:lnTo>
                  <a:lnTo>
                    <a:pt x="391134" y="96520"/>
                  </a:lnTo>
                  <a:lnTo>
                    <a:pt x="391134" y="16510"/>
                  </a:lnTo>
                  <a:lnTo>
                    <a:pt x="399122" y="16510"/>
                  </a:lnTo>
                  <a:lnTo>
                    <a:pt x="399122" y="8356"/>
                  </a:lnTo>
                  <a:lnTo>
                    <a:pt x="3991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350567" y="3400832"/>
              <a:ext cx="383540" cy="95885"/>
            </a:xfrm>
            <a:custGeom>
              <a:avLst/>
              <a:gdLst/>
              <a:ahLst/>
              <a:cxnLst/>
              <a:rect l="l" t="t" r="r" b="b"/>
              <a:pathLst>
                <a:path w="383540" h="95885">
                  <a:moveTo>
                    <a:pt x="383155" y="95781"/>
                  </a:moveTo>
                  <a:lnTo>
                    <a:pt x="0" y="95781"/>
                  </a:lnTo>
                  <a:lnTo>
                    <a:pt x="0" y="0"/>
                  </a:lnTo>
                  <a:lnTo>
                    <a:pt x="383155" y="0"/>
                  </a:lnTo>
                  <a:lnTo>
                    <a:pt x="383155" y="95781"/>
                  </a:lnTo>
                  <a:close/>
                </a:path>
              </a:pathLst>
            </a:custGeom>
            <a:solidFill>
              <a:srgbClr val="DDD4C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6342583" y="3392487"/>
              <a:ext cx="399415" cy="111760"/>
            </a:xfrm>
            <a:custGeom>
              <a:avLst/>
              <a:gdLst/>
              <a:ahLst/>
              <a:cxnLst/>
              <a:rect l="l" t="t" r="r" b="b"/>
              <a:pathLst>
                <a:path w="399415" h="111760">
                  <a:moveTo>
                    <a:pt x="399110" y="0"/>
                  </a:moveTo>
                  <a:lnTo>
                    <a:pt x="383146" y="0"/>
                  </a:lnTo>
                  <a:lnTo>
                    <a:pt x="383146" y="16510"/>
                  </a:lnTo>
                  <a:lnTo>
                    <a:pt x="383146" y="96520"/>
                  </a:lnTo>
                  <a:lnTo>
                    <a:pt x="15963" y="96520"/>
                  </a:lnTo>
                  <a:lnTo>
                    <a:pt x="15963" y="16510"/>
                  </a:lnTo>
                  <a:lnTo>
                    <a:pt x="383146" y="16510"/>
                  </a:lnTo>
                  <a:lnTo>
                    <a:pt x="383146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96520"/>
                  </a:lnTo>
                  <a:lnTo>
                    <a:pt x="0" y="104127"/>
                  </a:lnTo>
                  <a:lnTo>
                    <a:pt x="383146" y="104127"/>
                  </a:lnTo>
                  <a:lnTo>
                    <a:pt x="391134" y="104127"/>
                  </a:lnTo>
                  <a:lnTo>
                    <a:pt x="391134" y="111747"/>
                  </a:lnTo>
                  <a:lnTo>
                    <a:pt x="399110" y="111747"/>
                  </a:lnTo>
                  <a:lnTo>
                    <a:pt x="399110" y="104127"/>
                  </a:lnTo>
                  <a:lnTo>
                    <a:pt x="399110" y="96520"/>
                  </a:lnTo>
                  <a:lnTo>
                    <a:pt x="399110" y="96151"/>
                  </a:lnTo>
                  <a:lnTo>
                    <a:pt x="399110" y="16510"/>
                  </a:lnTo>
                  <a:lnTo>
                    <a:pt x="3991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5201102" y="3496614"/>
              <a:ext cx="383540" cy="95885"/>
            </a:xfrm>
            <a:custGeom>
              <a:avLst/>
              <a:gdLst/>
              <a:ahLst/>
              <a:cxnLst/>
              <a:rect l="l" t="t" r="r" b="b"/>
              <a:pathLst>
                <a:path w="383539" h="95885">
                  <a:moveTo>
                    <a:pt x="383155" y="95781"/>
                  </a:moveTo>
                  <a:lnTo>
                    <a:pt x="0" y="95781"/>
                  </a:lnTo>
                  <a:lnTo>
                    <a:pt x="0" y="0"/>
                  </a:lnTo>
                  <a:lnTo>
                    <a:pt x="383155" y="0"/>
                  </a:lnTo>
                  <a:lnTo>
                    <a:pt x="383155" y="95781"/>
                  </a:lnTo>
                  <a:close/>
                </a:path>
              </a:pathLst>
            </a:custGeom>
            <a:solidFill>
              <a:srgbClr val="DDD4C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5193119" y="3488270"/>
              <a:ext cx="399415" cy="111760"/>
            </a:xfrm>
            <a:custGeom>
              <a:avLst/>
              <a:gdLst/>
              <a:ahLst/>
              <a:cxnLst/>
              <a:rect l="l" t="t" r="r" b="b"/>
              <a:pathLst>
                <a:path w="399414" h="111760">
                  <a:moveTo>
                    <a:pt x="399110" y="0"/>
                  </a:moveTo>
                  <a:lnTo>
                    <a:pt x="383146" y="0"/>
                  </a:lnTo>
                  <a:lnTo>
                    <a:pt x="383146" y="16510"/>
                  </a:lnTo>
                  <a:lnTo>
                    <a:pt x="383146" y="96507"/>
                  </a:lnTo>
                  <a:lnTo>
                    <a:pt x="15963" y="96507"/>
                  </a:lnTo>
                  <a:lnTo>
                    <a:pt x="15963" y="16510"/>
                  </a:lnTo>
                  <a:lnTo>
                    <a:pt x="383146" y="16510"/>
                  </a:lnTo>
                  <a:lnTo>
                    <a:pt x="383146" y="0"/>
                  </a:lnTo>
                  <a:lnTo>
                    <a:pt x="0" y="0"/>
                  </a:lnTo>
                  <a:lnTo>
                    <a:pt x="0" y="8343"/>
                  </a:lnTo>
                  <a:lnTo>
                    <a:pt x="0" y="16510"/>
                  </a:lnTo>
                  <a:lnTo>
                    <a:pt x="0" y="96507"/>
                  </a:lnTo>
                  <a:lnTo>
                    <a:pt x="0" y="104127"/>
                  </a:lnTo>
                  <a:lnTo>
                    <a:pt x="0" y="111747"/>
                  </a:lnTo>
                  <a:lnTo>
                    <a:pt x="399110" y="111747"/>
                  </a:lnTo>
                  <a:lnTo>
                    <a:pt x="399110" y="104127"/>
                  </a:lnTo>
                  <a:lnTo>
                    <a:pt x="391134" y="104127"/>
                  </a:lnTo>
                  <a:lnTo>
                    <a:pt x="391134" y="96507"/>
                  </a:lnTo>
                  <a:lnTo>
                    <a:pt x="391134" y="16510"/>
                  </a:lnTo>
                  <a:lnTo>
                    <a:pt x="399110" y="16510"/>
                  </a:lnTo>
                  <a:lnTo>
                    <a:pt x="399110" y="8343"/>
                  </a:lnTo>
                  <a:lnTo>
                    <a:pt x="3991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5584257" y="3496614"/>
              <a:ext cx="383540" cy="95885"/>
            </a:xfrm>
            <a:custGeom>
              <a:avLst/>
              <a:gdLst/>
              <a:ahLst/>
              <a:cxnLst/>
              <a:rect l="l" t="t" r="r" b="b"/>
              <a:pathLst>
                <a:path w="383539" h="95885">
                  <a:moveTo>
                    <a:pt x="383155" y="95781"/>
                  </a:moveTo>
                  <a:lnTo>
                    <a:pt x="0" y="95781"/>
                  </a:lnTo>
                  <a:lnTo>
                    <a:pt x="0" y="0"/>
                  </a:lnTo>
                  <a:lnTo>
                    <a:pt x="383155" y="0"/>
                  </a:lnTo>
                  <a:lnTo>
                    <a:pt x="383155" y="95781"/>
                  </a:lnTo>
                  <a:close/>
                </a:path>
              </a:pathLst>
            </a:custGeom>
            <a:solidFill>
              <a:srgbClr val="DDD4C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5576265" y="3488270"/>
              <a:ext cx="399415" cy="111760"/>
            </a:xfrm>
            <a:custGeom>
              <a:avLst/>
              <a:gdLst/>
              <a:ahLst/>
              <a:cxnLst/>
              <a:rect l="l" t="t" r="r" b="b"/>
              <a:pathLst>
                <a:path w="399414" h="111760">
                  <a:moveTo>
                    <a:pt x="399122" y="0"/>
                  </a:moveTo>
                  <a:lnTo>
                    <a:pt x="383159" y="0"/>
                  </a:lnTo>
                  <a:lnTo>
                    <a:pt x="383159" y="16510"/>
                  </a:lnTo>
                  <a:lnTo>
                    <a:pt x="383159" y="96507"/>
                  </a:lnTo>
                  <a:lnTo>
                    <a:pt x="15963" y="96507"/>
                  </a:lnTo>
                  <a:lnTo>
                    <a:pt x="15963" y="16510"/>
                  </a:lnTo>
                  <a:lnTo>
                    <a:pt x="383159" y="16510"/>
                  </a:lnTo>
                  <a:lnTo>
                    <a:pt x="383159" y="0"/>
                  </a:lnTo>
                  <a:lnTo>
                    <a:pt x="0" y="0"/>
                  </a:lnTo>
                  <a:lnTo>
                    <a:pt x="0" y="8343"/>
                  </a:lnTo>
                  <a:lnTo>
                    <a:pt x="0" y="16510"/>
                  </a:lnTo>
                  <a:lnTo>
                    <a:pt x="0" y="96507"/>
                  </a:lnTo>
                  <a:lnTo>
                    <a:pt x="0" y="104127"/>
                  </a:lnTo>
                  <a:lnTo>
                    <a:pt x="0" y="111747"/>
                  </a:lnTo>
                  <a:lnTo>
                    <a:pt x="399122" y="111747"/>
                  </a:lnTo>
                  <a:lnTo>
                    <a:pt x="399122" y="104127"/>
                  </a:lnTo>
                  <a:lnTo>
                    <a:pt x="391134" y="104127"/>
                  </a:lnTo>
                  <a:lnTo>
                    <a:pt x="391134" y="96507"/>
                  </a:lnTo>
                  <a:lnTo>
                    <a:pt x="391147" y="16510"/>
                  </a:lnTo>
                  <a:lnTo>
                    <a:pt x="399122" y="16510"/>
                  </a:lnTo>
                  <a:lnTo>
                    <a:pt x="399122" y="8343"/>
                  </a:lnTo>
                  <a:lnTo>
                    <a:pt x="3991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5967412" y="3496614"/>
              <a:ext cx="383540" cy="95885"/>
            </a:xfrm>
            <a:custGeom>
              <a:avLst/>
              <a:gdLst/>
              <a:ahLst/>
              <a:cxnLst/>
              <a:rect l="l" t="t" r="r" b="b"/>
              <a:pathLst>
                <a:path w="383539" h="95885">
                  <a:moveTo>
                    <a:pt x="383155" y="95781"/>
                  </a:moveTo>
                  <a:lnTo>
                    <a:pt x="0" y="95781"/>
                  </a:lnTo>
                  <a:lnTo>
                    <a:pt x="0" y="0"/>
                  </a:lnTo>
                  <a:lnTo>
                    <a:pt x="383155" y="0"/>
                  </a:lnTo>
                  <a:lnTo>
                    <a:pt x="383155" y="95781"/>
                  </a:lnTo>
                  <a:close/>
                </a:path>
              </a:pathLst>
            </a:custGeom>
            <a:solidFill>
              <a:srgbClr val="DDD4C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5959424" y="3488270"/>
              <a:ext cx="399415" cy="111760"/>
            </a:xfrm>
            <a:custGeom>
              <a:avLst/>
              <a:gdLst/>
              <a:ahLst/>
              <a:cxnLst/>
              <a:rect l="l" t="t" r="r" b="b"/>
              <a:pathLst>
                <a:path w="399414" h="111760">
                  <a:moveTo>
                    <a:pt x="399122" y="0"/>
                  </a:moveTo>
                  <a:lnTo>
                    <a:pt x="383159" y="0"/>
                  </a:lnTo>
                  <a:lnTo>
                    <a:pt x="383159" y="16510"/>
                  </a:lnTo>
                  <a:lnTo>
                    <a:pt x="383159" y="96507"/>
                  </a:lnTo>
                  <a:lnTo>
                    <a:pt x="15963" y="96507"/>
                  </a:lnTo>
                  <a:lnTo>
                    <a:pt x="15963" y="16510"/>
                  </a:lnTo>
                  <a:lnTo>
                    <a:pt x="383159" y="16510"/>
                  </a:lnTo>
                  <a:lnTo>
                    <a:pt x="383159" y="0"/>
                  </a:lnTo>
                  <a:lnTo>
                    <a:pt x="0" y="0"/>
                  </a:lnTo>
                  <a:lnTo>
                    <a:pt x="0" y="8343"/>
                  </a:lnTo>
                  <a:lnTo>
                    <a:pt x="0" y="16510"/>
                  </a:lnTo>
                  <a:lnTo>
                    <a:pt x="0" y="96507"/>
                  </a:lnTo>
                  <a:lnTo>
                    <a:pt x="0" y="104127"/>
                  </a:lnTo>
                  <a:lnTo>
                    <a:pt x="0" y="111747"/>
                  </a:lnTo>
                  <a:lnTo>
                    <a:pt x="399122" y="111747"/>
                  </a:lnTo>
                  <a:lnTo>
                    <a:pt x="399122" y="104127"/>
                  </a:lnTo>
                  <a:lnTo>
                    <a:pt x="391134" y="104127"/>
                  </a:lnTo>
                  <a:lnTo>
                    <a:pt x="391134" y="96507"/>
                  </a:lnTo>
                  <a:lnTo>
                    <a:pt x="391134" y="16510"/>
                  </a:lnTo>
                  <a:lnTo>
                    <a:pt x="399122" y="16510"/>
                  </a:lnTo>
                  <a:lnTo>
                    <a:pt x="399122" y="8343"/>
                  </a:lnTo>
                  <a:lnTo>
                    <a:pt x="3991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6350567" y="3496614"/>
              <a:ext cx="383540" cy="95885"/>
            </a:xfrm>
            <a:custGeom>
              <a:avLst/>
              <a:gdLst/>
              <a:ahLst/>
              <a:cxnLst/>
              <a:rect l="l" t="t" r="r" b="b"/>
              <a:pathLst>
                <a:path w="383540" h="95885">
                  <a:moveTo>
                    <a:pt x="383155" y="95781"/>
                  </a:moveTo>
                  <a:lnTo>
                    <a:pt x="0" y="95781"/>
                  </a:lnTo>
                  <a:lnTo>
                    <a:pt x="0" y="0"/>
                  </a:lnTo>
                  <a:lnTo>
                    <a:pt x="383155" y="0"/>
                  </a:lnTo>
                  <a:lnTo>
                    <a:pt x="383155" y="95781"/>
                  </a:lnTo>
                  <a:close/>
                </a:path>
              </a:pathLst>
            </a:custGeom>
            <a:solidFill>
              <a:srgbClr val="DDD4C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6342583" y="3488270"/>
              <a:ext cx="399415" cy="111760"/>
            </a:xfrm>
            <a:custGeom>
              <a:avLst/>
              <a:gdLst/>
              <a:ahLst/>
              <a:cxnLst/>
              <a:rect l="l" t="t" r="r" b="b"/>
              <a:pathLst>
                <a:path w="399415" h="111760">
                  <a:moveTo>
                    <a:pt x="399110" y="0"/>
                  </a:moveTo>
                  <a:lnTo>
                    <a:pt x="383146" y="0"/>
                  </a:lnTo>
                  <a:lnTo>
                    <a:pt x="383146" y="16510"/>
                  </a:lnTo>
                  <a:lnTo>
                    <a:pt x="383146" y="96507"/>
                  </a:lnTo>
                  <a:lnTo>
                    <a:pt x="15963" y="96507"/>
                  </a:lnTo>
                  <a:lnTo>
                    <a:pt x="15963" y="16510"/>
                  </a:lnTo>
                  <a:lnTo>
                    <a:pt x="383146" y="16510"/>
                  </a:lnTo>
                  <a:lnTo>
                    <a:pt x="383146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0" y="96507"/>
                  </a:lnTo>
                  <a:lnTo>
                    <a:pt x="0" y="104127"/>
                  </a:lnTo>
                  <a:lnTo>
                    <a:pt x="0" y="111747"/>
                  </a:lnTo>
                  <a:lnTo>
                    <a:pt x="399110" y="111747"/>
                  </a:lnTo>
                  <a:lnTo>
                    <a:pt x="399110" y="104127"/>
                  </a:lnTo>
                  <a:lnTo>
                    <a:pt x="399110" y="96507"/>
                  </a:lnTo>
                  <a:lnTo>
                    <a:pt x="399110" y="96151"/>
                  </a:lnTo>
                  <a:lnTo>
                    <a:pt x="399110" y="16510"/>
                  </a:lnTo>
                  <a:lnTo>
                    <a:pt x="3991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5967412" y="2669164"/>
              <a:ext cx="13335" cy="10795"/>
            </a:xfrm>
            <a:custGeom>
              <a:avLst/>
              <a:gdLst/>
              <a:ahLst/>
              <a:cxnLst/>
              <a:rect l="l" t="t" r="r" b="b"/>
              <a:pathLst>
                <a:path w="13335" h="10794">
                  <a:moveTo>
                    <a:pt x="10643" y="10642"/>
                  </a:moveTo>
                  <a:lnTo>
                    <a:pt x="2660" y="10642"/>
                  </a:lnTo>
                  <a:lnTo>
                    <a:pt x="0" y="7981"/>
                  </a:lnTo>
                  <a:lnTo>
                    <a:pt x="0" y="2660"/>
                  </a:lnTo>
                  <a:lnTo>
                    <a:pt x="2660" y="0"/>
                  </a:lnTo>
                  <a:lnTo>
                    <a:pt x="10643" y="0"/>
                  </a:lnTo>
                  <a:lnTo>
                    <a:pt x="13303" y="2660"/>
                  </a:lnTo>
                  <a:lnTo>
                    <a:pt x="13303" y="5321"/>
                  </a:lnTo>
                  <a:lnTo>
                    <a:pt x="13303" y="7981"/>
                  </a:lnTo>
                  <a:lnTo>
                    <a:pt x="10643" y="10642"/>
                  </a:lnTo>
                  <a:close/>
                </a:path>
              </a:pathLst>
            </a:custGeom>
            <a:solidFill>
              <a:srgbClr val="DDD4C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5959429" y="2661183"/>
              <a:ext cx="29845" cy="26670"/>
            </a:xfrm>
            <a:custGeom>
              <a:avLst/>
              <a:gdLst/>
              <a:ahLst/>
              <a:cxnLst/>
              <a:rect l="l" t="t" r="r" b="b"/>
              <a:pathLst>
                <a:path w="29845" h="26669">
                  <a:moveTo>
                    <a:pt x="21286" y="26606"/>
                  </a:moveTo>
                  <a:lnTo>
                    <a:pt x="7982" y="26606"/>
                  </a:lnTo>
                  <a:lnTo>
                    <a:pt x="0" y="21284"/>
                  </a:lnTo>
                  <a:lnTo>
                    <a:pt x="0" y="5321"/>
                  </a:lnTo>
                  <a:lnTo>
                    <a:pt x="7982" y="0"/>
                  </a:lnTo>
                  <a:lnTo>
                    <a:pt x="21286" y="0"/>
                  </a:lnTo>
                  <a:lnTo>
                    <a:pt x="29268" y="5321"/>
                  </a:lnTo>
                  <a:lnTo>
                    <a:pt x="29268" y="10642"/>
                  </a:lnTo>
                  <a:lnTo>
                    <a:pt x="13303" y="10642"/>
                  </a:lnTo>
                  <a:lnTo>
                    <a:pt x="13303" y="13303"/>
                  </a:lnTo>
                  <a:lnTo>
                    <a:pt x="29268" y="13303"/>
                  </a:lnTo>
                  <a:lnTo>
                    <a:pt x="29268" y="21284"/>
                  </a:lnTo>
                  <a:lnTo>
                    <a:pt x="21286" y="26606"/>
                  </a:lnTo>
                  <a:close/>
                </a:path>
                <a:path w="29845" h="26669">
                  <a:moveTo>
                    <a:pt x="15964" y="13303"/>
                  </a:moveTo>
                  <a:lnTo>
                    <a:pt x="13303" y="13303"/>
                  </a:lnTo>
                  <a:lnTo>
                    <a:pt x="13303" y="10642"/>
                  </a:lnTo>
                  <a:lnTo>
                    <a:pt x="15964" y="10642"/>
                  </a:lnTo>
                  <a:lnTo>
                    <a:pt x="15964" y="13303"/>
                  </a:lnTo>
                  <a:close/>
                </a:path>
                <a:path w="29845" h="26669">
                  <a:moveTo>
                    <a:pt x="29268" y="13303"/>
                  </a:moveTo>
                  <a:lnTo>
                    <a:pt x="15964" y="13303"/>
                  </a:lnTo>
                  <a:lnTo>
                    <a:pt x="15964" y="10642"/>
                  </a:lnTo>
                  <a:lnTo>
                    <a:pt x="29268" y="10642"/>
                  </a:lnTo>
                  <a:lnTo>
                    <a:pt x="29268" y="133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5970072" y="2711734"/>
              <a:ext cx="10795" cy="13335"/>
            </a:xfrm>
            <a:custGeom>
              <a:avLst/>
              <a:gdLst/>
              <a:ahLst/>
              <a:cxnLst/>
              <a:rect l="l" t="t" r="r" b="b"/>
              <a:pathLst>
                <a:path w="10795" h="13335">
                  <a:moveTo>
                    <a:pt x="7982" y="13303"/>
                  </a:moveTo>
                  <a:lnTo>
                    <a:pt x="2660" y="13303"/>
                  </a:lnTo>
                  <a:lnTo>
                    <a:pt x="0" y="10642"/>
                  </a:lnTo>
                  <a:lnTo>
                    <a:pt x="0" y="2660"/>
                  </a:lnTo>
                  <a:lnTo>
                    <a:pt x="2660" y="0"/>
                  </a:lnTo>
                  <a:lnTo>
                    <a:pt x="7982" y="0"/>
                  </a:lnTo>
                  <a:lnTo>
                    <a:pt x="10643" y="2660"/>
                  </a:lnTo>
                  <a:lnTo>
                    <a:pt x="10643" y="7981"/>
                  </a:lnTo>
                  <a:lnTo>
                    <a:pt x="10643" y="10642"/>
                  </a:lnTo>
                  <a:lnTo>
                    <a:pt x="7982" y="13303"/>
                  </a:lnTo>
                  <a:close/>
                </a:path>
              </a:pathLst>
            </a:custGeom>
            <a:solidFill>
              <a:srgbClr val="DDD4C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5962090" y="2703752"/>
              <a:ext cx="26670" cy="29845"/>
            </a:xfrm>
            <a:custGeom>
              <a:avLst/>
              <a:gdLst/>
              <a:ahLst/>
              <a:cxnLst/>
              <a:rect l="l" t="t" r="r" b="b"/>
              <a:pathLst>
                <a:path w="26670" h="29844">
                  <a:moveTo>
                    <a:pt x="21286" y="29266"/>
                  </a:moveTo>
                  <a:lnTo>
                    <a:pt x="5321" y="29266"/>
                  </a:lnTo>
                  <a:lnTo>
                    <a:pt x="0" y="21284"/>
                  </a:lnTo>
                  <a:lnTo>
                    <a:pt x="0" y="7981"/>
                  </a:lnTo>
                  <a:lnTo>
                    <a:pt x="5321" y="0"/>
                  </a:lnTo>
                  <a:lnTo>
                    <a:pt x="21286" y="0"/>
                  </a:lnTo>
                  <a:lnTo>
                    <a:pt x="26607" y="7981"/>
                  </a:lnTo>
                  <a:lnTo>
                    <a:pt x="26607" y="13303"/>
                  </a:lnTo>
                  <a:lnTo>
                    <a:pt x="10643" y="13303"/>
                  </a:lnTo>
                  <a:lnTo>
                    <a:pt x="10643" y="15963"/>
                  </a:lnTo>
                  <a:lnTo>
                    <a:pt x="26607" y="15963"/>
                  </a:lnTo>
                  <a:lnTo>
                    <a:pt x="26607" y="21284"/>
                  </a:lnTo>
                  <a:lnTo>
                    <a:pt x="21286" y="29266"/>
                  </a:lnTo>
                  <a:close/>
                </a:path>
                <a:path w="26670" h="29844">
                  <a:moveTo>
                    <a:pt x="13303" y="15963"/>
                  </a:moveTo>
                  <a:lnTo>
                    <a:pt x="10643" y="15963"/>
                  </a:lnTo>
                  <a:lnTo>
                    <a:pt x="10643" y="13303"/>
                  </a:lnTo>
                  <a:lnTo>
                    <a:pt x="13303" y="13303"/>
                  </a:lnTo>
                  <a:lnTo>
                    <a:pt x="13303" y="15963"/>
                  </a:lnTo>
                  <a:close/>
                </a:path>
                <a:path w="26670" h="29844">
                  <a:moveTo>
                    <a:pt x="15964" y="15963"/>
                  </a:moveTo>
                  <a:lnTo>
                    <a:pt x="13303" y="15963"/>
                  </a:lnTo>
                  <a:lnTo>
                    <a:pt x="13303" y="13303"/>
                  </a:lnTo>
                  <a:lnTo>
                    <a:pt x="15964" y="13303"/>
                  </a:lnTo>
                  <a:lnTo>
                    <a:pt x="15964" y="15963"/>
                  </a:lnTo>
                  <a:close/>
                </a:path>
                <a:path w="26670" h="29844">
                  <a:moveTo>
                    <a:pt x="26607" y="15963"/>
                  </a:moveTo>
                  <a:lnTo>
                    <a:pt x="15964" y="15963"/>
                  </a:lnTo>
                  <a:lnTo>
                    <a:pt x="15964" y="13303"/>
                  </a:lnTo>
                  <a:lnTo>
                    <a:pt x="26607" y="13303"/>
                  </a:lnTo>
                  <a:lnTo>
                    <a:pt x="26607" y="159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5201094" y="2560079"/>
              <a:ext cx="1532890" cy="479425"/>
            </a:xfrm>
            <a:custGeom>
              <a:avLst/>
              <a:gdLst/>
              <a:ahLst/>
              <a:cxnLst/>
              <a:rect l="l" t="t" r="r" b="b"/>
              <a:pathLst>
                <a:path w="1532890" h="479425">
                  <a:moveTo>
                    <a:pt x="1532620" y="478909"/>
                  </a:moveTo>
                  <a:lnTo>
                    <a:pt x="0" y="478909"/>
                  </a:lnTo>
                  <a:lnTo>
                    <a:pt x="0" y="0"/>
                  </a:lnTo>
                  <a:lnTo>
                    <a:pt x="1532620" y="0"/>
                  </a:lnTo>
                  <a:lnTo>
                    <a:pt x="1532620" y="478909"/>
                  </a:lnTo>
                  <a:close/>
                </a:path>
              </a:pathLst>
            </a:custGeom>
            <a:solidFill>
              <a:srgbClr val="00A497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850432" y="3201974"/>
            <a:ext cx="1916007" cy="153888"/>
          </a:xfrm>
          <a:prstGeom prst="rect">
            <a:avLst/>
          </a:prstGeom>
          <a:ln w="1596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610">
              <a:lnSpc>
                <a:spcPts val="1220"/>
              </a:lnSpc>
            </a:pPr>
            <a:r>
              <a:rPr sz="1067" spc="60" dirty="0">
                <a:latin typeface="Calibri"/>
                <a:cs typeface="Calibri"/>
              </a:rPr>
              <a:t>Program </a:t>
            </a:r>
            <a:r>
              <a:rPr sz="1067" spc="40" dirty="0">
                <a:latin typeface="Calibri"/>
                <a:cs typeface="Calibri"/>
              </a:rPr>
              <a:t>Counter</a:t>
            </a:r>
            <a:r>
              <a:rPr sz="1067" dirty="0">
                <a:latin typeface="Calibri"/>
                <a:cs typeface="Calibri"/>
              </a:rPr>
              <a:t> </a:t>
            </a:r>
            <a:r>
              <a:rPr sz="1067" spc="20" dirty="0">
                <a:latin typeface="Calibri"/>
                <a:cs typeface="Calibri"/>
              </a:rPr>
              <a:t>(PC)</a:t>
            </a:r>
            <a:endParaRPr sz="1067" dirty="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981696" y="2265690"/>
            <a:ext cx="4130040" cy="1096433"/>
            <a:chOff x="2891531" y="1261701"/>
            <a:chExt cx="3097530" cy="822325"/>
          </a:xfrm>
        </p:grpSpPr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1531" y="1982727"/>
              <a:ext cx="987156" cy="10110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967412" y="1519781"/>
              <a:ext cx="13335" cy="10795"/>
            </a:xfrm>
            <a:custGeom>
              <a:avLst/>
              <a:gdLst/>
              <a:ahLst/>
              <a:cxnLst/>
              <a:rect l="l" t="t" r="r" b="b"/>
              <a:pathLst>
                <a:path w="13335" h="10794">
                  <a:moveTo>
                    <a:pt x="7982" y="10642"/>
                  </a:moveTo>
                  <a:lnTo>
                    <a:pt x="2660" y="10642"/>
                  </a:lnTo>
                  <a:lnTo>
                    <a:pt x="0" y="7981"/>
                  </a:lnTo>
                  <a:lnTo>
                    <a:pt x="0" y="2660"/>
                  </a:lnTo>
                  <a:lnTo>
                    <a:pt x="2660" y="0"/>
                  </a:lnTo>
                  <a:lnTo>
                    <a:pt x="7982" y="0"/>
                  </a:lnTo>
                  <a:lnTo>
                    <a:pt x="13303" y="2660"/>
                  </a:lnTo>
                  <a:lnTo>
                    <a:pt x="13303" y="5321"/>
                  </a:lnTo>
                  <a:lnTo>
                    <a:pt x="13303" y="7981"/>
                  </a:lnTo>
                  <a:lnTo>
                    <a:pt x="7982" y="10642"/>
                  </a:lnTo>
                  <a:close/>
                </a:path>
              </a:pathLst>
            </a:custGeom>
            <a:solidFill>
              <a:srgbClr val="DDD4C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5959430" y="1511799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70" h="26669">
                  <a:moveTo>
                    <a:pt x="21286" y="26606"/>
                  </a:moveTo>
                  <a:lnTo>
                    <a:pt x="5321" y="26606"/>
                  </a:lnTo>
                  <a:lnTo>
                    <a:pt x="0" y="21284"/>
                  </a:lnTo>
                  <a:lnTo>
                    <a:pt x="0" y="5321"/>
                  </a:lnTo>
                  <a:lnTo>
                    <a:pt x="5321" y="0"/>
                  </a:lnTo>
                  <a:lnTo>
                    <a:pt x="21286" y="0"/>
                  </a:lnTo>
                  <a:lnTo>
                    <a:pt x="26607" y="5321"/>
                  </a:lnTo>
                  <a:lnTo>
                    <a:pt x="26607" y="10642"/>
                  </a:lnTo>
                  <a:lnTo>
                    <a:pt x="13303" y="10642"/>
                  </a:lnTo>
                  <a:lnTo>
                    <a:pt x="13303" y="13303"/>
                  </a:lnTo>
                  <a:lnTo>
                    <a:pt x="26607" y="13303"/>
                  </a:lnTo>
                  <a:lnTo>
                    <a:pt x="26607" y="21284"/>
                  </a:lnTo>
                  <a:lnTo>
                    <a:pt x="21286" y="26606"/>
                  </a:lnTo>
                  <a:close/>
                </a:path>
                <a:path w="26670" h="26669">
                  <a:moveTo>
                    <a:pt x="15964" y="13303"/>
                  </a:moveTo>
                  <a:lnTo>
                    <a:pt x="13303" y="13303"/>
                  </a:lnTo>
                  <a:lnTo>
                    <a:pt x="13303" y="10642"/>
                  </a:lnTo>
                  <a:lnTo>
                    <a:pt x="15964" y="10642"/>
                  </a:lnTo>
                  <a:lnTo>
                    <a:pt x="15964" y="13303"/>
                  </a:lnTo>
                  <a:close/>
                </a:path>
                <a:path w="26670" h="26669">
                  <a:moveTo>
                    <a:pt x="26607" y="13303"/>
                  </a:moveTo>
                  <a:lnTo>
                    <a:pt x="15964" y="13303"/>
                  </a:lnTo>
                  <a:lnTo>
                    <a:pt x="15964" y="10642"/>
                  </a:lnTo>
                  <a:lnTo>
                    <a:pt x="26607" y="10642"/>
                  </a:lnTo>
                  <a:lnTo>
                    <a:pt x="26607" y="133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5967412" y="1477211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4">
                  <a:moveTo>
                    <a:pt x="10643" y="13303"/>
                  </a:moveTo>
                  <a:lnTo>
                    <a:pt x="2660" y="13303"/>
                  </a:lnTo>
                  <a:lnTo>
                    <a:pt x="0" y="10642"/>
                  </a:lnTo>
                  <a:lnTo>
                    <a:pt x="0" y="2660"/>
                  </a:lnTo>
                  <a:lnTo>
                    <a:pt x="2660" y="0"/>
                  </a:lnTo>
                  <a:lnTo>
                    <a:pt x="10643" y="0"/>
                  </a:lnTo>
                  <a:lnTo>
                    <a:pt x="13303" y="2660"/>
                  </a:lnTo>
                  <a:lnTo>
                    <a:pt x="13303" y="7981"/>
                  </a:lnTo>
                  <a:lnTo>
                    <a:pt x="13303" y="10642"/>
                  </a:lnTo>
                  <a:lnTo>
                    <a:pt x="10643" y="13303"/>
                  </a:lnTo>
                  <a:close/>
                </a:path>
              </a:pathLst>
            </a:custGeom>
            <a:solidFill>
              <a:srgbClr val="DDD4C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5959430" y="146922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947" y="29266"/>
                  </a:moveTo>
                  <a:lnTo>
                    <a:pt x="7982" y="29266"/>
                  </a:lnTo>
                  <a:lnTo>
                    <a:pt x="0" y="21284"/>
                  </a:lnTo>
                  <a:lnTo>
                    <a:pt x="0" y="7981"/>
                  </a:lnTo>
                  <a:lnTo>
                    <a:pt x="7982" y="0"/>
                  </a:lnTo>
                  <a:lnTo>
                    <a:pt x="23947" y="0"/>
                  </a:lnTo>
                  <a:lnTo>
                    <a:pt x="29268" y="7981"/>
                  </a:lnTo>
                  <a:lnTo>
                    <a:pt x="29268" y="13303"/>
                  </a:lnTo>
                  <a:lnTo>
                    <a:pt x="13303" y="13303"/>
                  </a:lnTo>
                  <a:lnTo>
                    <a:pt x="13303" y="15963"/>
                  </a:lnTo>
                  <a:lnTo>
                    <a:pt x="29268" y="15963"/>
                  </a:lnTo>
                  <a:lnTo>
                    <a:pt x="29268" y="21284"/>
                  </a:lnTo>
                  <a:lnTo>
                    <a:pt x="23947" y="29266"/>
                  </a:lnTo>
                  <a:close/>
                </a:path>
                <a:path w="29845" h="29844">
                  <a:moveTo>
                    <a:pt x="15964" y="15963"/>
                  </a:moveTo>
                  <a:lnTo>
                    <a:pt x="13303" y="15963"/>
                  </a:lnTo>
                  <a:lnTo>
                    <a:pt x="13303" y="13303"/>
                  </a:lnTo>
                  <a:lnTo>
                    <a:pt x="15964" y="13303"/>
                  </a:lnTo>
                  <a:lnTo>
                    <a:pt x="15964" y="15963"/>
                  </a:lnTo>
                  <a:close/>
                </a:path>
                <a:path w="29845" h="29844">
                  <a:moveTo>
                    <a:pt x="29268" y="15963"/>
                  </a:moveTo>
                  <a:lnTo>
                    <a:pt x="15964" y="15963"/>
                  </a:lnTo>
                  <a:lnTo>
                    <a:pt x="15964" y="13303"/>
                  </a:lnTo>
                  <a:lnTo>
                    <a:pt x="29268" y="13303"/>
                  </a:lnTo>
                  <a:lnTo>
                    <a:pt x="29268" y="159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5967412" y="1562350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4">
                  <a:moveTo>
                    <a:pt x="10643" y="13303"/>
                  </a:moveTo>
                  <a:lnTo>
                    <a:pt x="2660" y="13303"/>
                  </a:lnTo>
                  <a:lnTo>
                    <a:pt x="0" y="10642"/>
                  </a:lnTo>
                  <a:lnTo>
                    <a:pt x="0" y="2660"/>
                  </a:lnTo>
                  <a:lnTo>
                    <a:pt x="2660" y="0"/>
                  </a:lnTo>
                  <a:lnTo>
                    <a:pt x="10643" y="0"/>
                  </a:lnTo>
                  <a:lnTo>
                    <a:pt x="13303" y="2660"/>
                  </a:lnTo>
                  <a:lnTo>
                    <a:pt x="13303" y="7981"/>
                  </a:lnTo>
                  <a:lnTo>
                    <a:pt x="13303" y="10642"/>
                  </a:lnTo>
                  <a:lnTo>
                    <a:pt x="10643" y="13303"/>
                  </a:lnTo>
                  <a:close/>
                </a:path>
              </a:pathLst>
            </a:custGeom>
            <a:solidFill>
              <a:srgbClr val="DDD4C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5959430" y="155436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947" y="29266"/>
                  </a:moveTo>
                  <a:lnTo>
                    <a:pt x="7982" y="29266"/>
                  </a:lnTo>
                  <a:lnTo>
                    <a:pt x="0" y="21284"/>
                  </a:lnTo>
                  <a:lnTo>
                    <a:pt x="0" y="7981"/>
                  </a:lnTo>
                  <a:lnTo>
                    <a:pt x="7982" y="0"/>
                  </a:lnTo>
                  <a:lnTo>
                    <a:pt x="23947" y="0"/>
                  </a:lnTo>
                  <a:lnTo>
                    <a:pt x="29268" y="7981"/>
                  </a:lnTo>
                  <a:lnTo>
                    <a:pt x="29268" y="13303"/>
                  </a:lnTo>
                  <a:lnTo>
                    <a:pt x="13303" y="13303"/>
                  </a:lnTo>
                  <a:lnTo>
                    <a:pt x="13303" y="15963"/>
                  </a:lnTo>
                  <a:lnTo>
                    <a:pt x="29268" y="15963"/>
                  </a:lnTo>
                  <a:lnTo>
                    <a:pt x="29268" y="21284"/>
                  </a:lnTo>
                  <a:lnTo>
                    <a:pt x="23947" y="29266"/>
                  </a:lnTo>
                  <a:close/>
                </a:path>
                <a:path w="29845" h="29844">
                  <a:moveTo>
                    <a:pt x="15964" y="15963"/>
                  </a:moveTo>
                  <a:lnTo>
                    <a:pt x="13303" y="15963"/>
                  </a:lnTo>
                  <a:lnTo>
                    <a:pt x="13303" y="13303"/>
                  </a:lnTo>
                  <a:lnTo>
                    <a:pt x="15964" y="13303"/>
                  </a:lnTo>
                  <a:lnTo>
                    <a:pt x="15964" y="15963"/>
                  </a:lnTo>
                  <a:close/>
                </a:path>
                <a:path w="29845" h="29844">
                  <a:moveTo>
                    <a:pt x="29268" y="15963"/>
                  </a:moveTo>
                  <a:lnTo>
                    <a:pt x="15964" y="15963"/>
                  </a:lnTo>
                  <a:lnTo>
                    <a:pt x="15964" y="13303"/>
                  </a:lnTo>
                  <a:lnTo>
                    <a:pt x="29268" y="13303"/>
                  </a:lnTo>
                  <a:lnTo>
                    <a:pt x="29268" y="159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4299090" y="1267023"/>
              <a:ext cx="904875" cy="325120"/>
            </a:xfrm>
            <a:custGeom>
              <a:avLst/>
              <a:gdLst/>
              <a:ahLst/>
              <a:cxnLst/>
              <a:rect l="l" t="t" r="r" b="b"/>
              <a:pathLst>
                <a:path w="904875" h="325119">
                  <a:moveTo>
                    <a:pt x="904671" y="324594"/>
                  </a:moveTo>
                  <a:lnTo>
                    <a:pt x="0" y="0"/>
                  </a:lnTo>
                </a:path>
              </a:pathLst>
            </a:custGeom>
            <a:solidFill>
              <a:srgbClr val="DDD4C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4299090" y="1261706"/>
              <a:ext cx="904875" cy="335280"/>
            </a:xfrm>
            <a:custGeom>
              <a:avLst/>
              <a:gdLst/>
              <a:ahLst/>
              <a:cxnLst/>
              <a:rect l="l" t="t" r="r" b="b"/>
              <a:pathLst>
                <a:path w="904875" h="335280">
                  <a:moveTo>
                    <a:pt x="904671" y="324599"/>
                  </a:moveTo>
                  <a:lnTo>
                    <a:pt x="79184" y="26822"/>
                  </a:lnTo>
                  <a:lnTo>
                    <a:pt x="103771" y="0"/>
                  </a:lnTo>
                  <a:lnTo>
                    <a:pt x="0" y="5321"/>
                  </a:lnTo>
                  <a:lnTo>
                    <a:pt x="77152" y="74498"/>
                  </a:lnTo>
                  <a:lnTo>
                    <a:pt x="74853" y="37807"/>
                  </a:lnTo>
                  <a:lnTo>
                    <a:pt x="902004" y="335241"/>
                  </a:lnTo>
                  <a:lnTo>
                    <a:pt x="904671" y="324599"/>
                  </a:lnTo>
                  <a:close/>
                </a:path>
              </a:pathLst>
            </a:custGeom>
            <a:solidFill>
              <a:srgbClr val="FBB514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aphicFrame>
        <p:nvGraphicFramePr>
          <p:cNvPr id="59" name="object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919232"/>
              </p:ext>
            </p:extLst>
          </p:nvPr>
        </p:nvGraphicFramePr>
        <p:xfrm>
          <a:off x="1839791" y="3536326"/>
          <a:ext cx="1916007" cy="1106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6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4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87">
                <a:tc>
                  <a:txBody>
                    <a:bodyPr/>
                    <a:lstStyle/>
                    <a:p>
                      <a:pPr marL="95250">
                        <a:lnSpc>
                          <a:spcPts val="595"/>
                        </a:lnSpc>
                        <a:spcBef>
                          <a:spcPts val="160"/>
                        </a:spcBef>
                      </a:pPr>
                      <a:r>
                        <a:rPr sz="1100" u="heavy" spc="20" dirty="0">
                          <a:uFill>
                            <a:solidFill>
                              <a:srgbClr val="BCB8B6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u="heavy" spc="40" dirty="0">
                          <a:uFill>
                            <a:solidFill>
                              <a:srgbClr val="BCB8B6"/>
                            </a:solidFill>
                          </a:uFill>
                          <a:latin typeface="Calibri"/>
                          <a:cs typeface="Calibri"/>
                        </a:rPr>
                        <a:t>Registers</a:t>
                      </a:r>
                      <a:r>
                        <a:rPr sz="1100" u="heavy" spc="55" dirty="0">
                          <a:uFill>
                            <a:solidFill>
                              <a:srgbClr val="BCB8B6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0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5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6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3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55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0" name="object 60"/>
          <p:cNvSpPr txBox="1"/>
          <p:nvPr/>
        </p:nvSpPr>
        <p:spPr>
          <a:xfrm>
            <a:off x="2315187" y="4834872"/>
            <a:ext cx="1007533" cy="35323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87955" marR="6773" indent="-188802">
              <a:lnSpc>
                <a:spcPct val="104700"/>
              </a:lnSpc>
              <a:spcBef>
                <a:spcPts val="120"/>
              </a:spcBef>
            </a:pPr>
            <a:r>
              <a:rPr sz="1067" spc="33" dirty="0">
                <a:latin typeface="Calibri"/>
                <a:cs typeface="Calibri"/>
              </a:rPr>
              <a:t>Arithmetic-Logic  </a:t>
            </a:r>
            <a:r>
              <a:rPr sz="1067" spc="40" dirty="0">
                <a:latin typeface="Calibri"/>
                <a:cs typeface="Calibri"/>
              </a:rPr>
              <a:t>Unit</a:t>
            </a:r>
            <a:r>
              <a:rPr sz="1067" spc="13" dirty="0">
                <a:latin typeface="Calibri"/>
                <a:cs typeface="Calibri"/>
              </a:rPr>
              <a:t> (ALU)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702232" y="1631488"/>
            <a:ext cx="618067" cy="1872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6933">
              <a:spcBef>
                <a:spcPts val="180"/>
              </a:spcBef>
            </a:pPr>
            <a:r>
              <a:rPr sz="1067" spc="33" dirty="0">
                <a:latin typeface="Calibri"/>
                <a:cs typeface="Calibri"/>
              </a:rPr>
              <a:t>Processor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143067" y="2018168"/>
            <a:ext cx="690033" cy="35323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933" marR="6773">
              <a:lnSpc>
                <a:spcPct val="104700"/>
              </a:lnSpc>
              <a:spcBef>
                <a:spcPts val="120"/>
              </a:spcBef>
            </a:pPr>
            <a:r>
              <a:rPr sz="1067" spc="60" dirty="0">
                <a:latin typeface="Calibri"/>
                <a:cs typeface="Calibri"/>
              </a:rPr>
              <a:t>Read  </a:t>
            </a:r>
            <a:r>
              <a:rPr sz="1067" spc="27" dirty="0">
                <a:latin typeface="Calibri"/>
                <a:cs typeface="Calibri"/>
              </a:rPr>
              <a:t>In</a:t>
            </a:r>
            <a:r>
              <a:rPr sz="1067" spc="53" dirty="0">
                <a:latin typeface="Calibri"/>
                <a:cs typeface="Calibri"/>
              </a:rPr>
              <a:t>st</a:t>
            </a:r>
            <a:r>
              <a:rPr sz="1067" spc="13" dirty="0">
                <a:latin typeface="Calibri"/>
                <a:cs typeface="Calibri"/>
              </a:rPr>
              <a:t>r</a:t>
            </a:r>
            <a:r>
              <a:rPr sz="1067" spc="47" dirty="0">
                <a:latin typeface="Calibri"/>
                <a:cs typeface="Calibri"/>
              </a:rPr>
              <a:t>u</a:t>
            </a:r>
            <a:r>
              <a:rPr sz="1067" spc="40" dirty="0">
                <a:latin typeface="Calibri"/>
                <a:cs typeface="Calibri"/>
              </a:rPr>
              <a:t>c</a:t>
            </a:r>
            <a:r>
              <a:rPr sz="1067" spc="27" dirty="0">
                <a:latin typeface="Calibri"/>
                <a:cs typeface="Calibri"/>
              </a:rPr>
              <a:t>t</a:t>
            </a:r>
            <a:r>
              <a:rPr sz="1067" spc="7" dirty="0">
                <a:latin typeface="Calibri"/>
                <a:cs typeface="Calibri"/>
              </a:rPr>
              <a:t>i</a:t>
            </a:r>
            <a:r>
              <a:rPr sz="1067" spc="40" dirty="0">
                <a:latin typeface="Calibri"/>
                <a:cs typeface="Calibri"/>
              </a:rPr>
              <a:t>o</a:t>
            </a:r>
            <a:r>
              <a:rPr sz="1067" spc="47" dirty="0">
                <a:latin typeface="Calibri"/>
                <a:cs typeface="Calibri"/>
              </a:rPr>
              <a:t>n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164352" y="3103701"/>
            <a:ext cx="686645" cy="35323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933" marR="6773">
              <a:lnSpc>
                <a:spcPct val="104700"/>
              </a:lnSpc>
              <a:spcBef>
                <a:spcPts val="120"/>
              </a:spcBef>
            </a:pPr>
            <a:r>
              <a:rPr sz="1067" spc="13" dirty="0">
                <a:latin typeface="Calibri"/>
                <a:cs typeface="Calibri"/>
              </a:rPr>
              <a:t>I</a:t>
            </a:r>
            <a:r>
              <a:rPr sz="1067" spc="7" dirty="0">
                <a:latin typeface="Calibri"/>
                <a:cs typeface="Calibri"/>
              </a:rPr>
              <a:t>n</a:t>
            </a:r>
            <a:r>
              <a:rPr sz="1067" spc="80" dirty="0">
                <a:latin typeface="Calibri"/>
                <a:cs typeface="Calibri"/>
              </a:rPr>
              <a:t>s</a:t>
            </a:r>
            <a:r>
              <a:rPr sz="1067" spc="27" dirty="0">
                <a:latin typeface="Calibri"/>
                <a:cs typeface="Calibri"/>
              </a:rPr>
              <a:t>t</a:t>
            </a:r>
            <a:r>
              <a:rPr sz="1067" spc="13" dirty="0">
                <a:latin typeface="Calibri"/>
                <a:cs typeface="Calibri"/>
              </a:rPr>
              <a:t>r</a:t>
            </a:r>
            <a:r>
              <a:rPr sz="1067" spc="47" dirty="0">
                <a:latin typeface="Calibri"/>
                <a:cs typeface="Calibri"/>
              </a:rPr>
              <a:t>u</a:t>
            </a:r>
            <a:r>
              <a:rPr sz="1067" spc="40" dirty="0">
                <a:latin typeface="Calibri"/>
                <a:cs typeface="Calibri"/>
              </a:rPr>
              <a:t>c</a:t>
            </a:r>
            <a:r>
              <a:rPr sz="1067" spc="27" dirty="0">
                <a:latin typeface="Calibri"/>
                <a:cs typeface="Calibri"/>
              </a:rPr>
              <a:t>t</a:t>
            </a:r>
            <a:r>
              <a:rPr sz="1067" spc="7" dirty="0">
                <a:latin typeface="Calibri"/>
                <a:cs typeface="Calibri"/>
              </a:rPr>
              <a:t>i</a:t>
            </a:r>
            <a:r>
              <a:rPr sz="1067" spc="40" dirty="0">
                <a:latin typeface="Calibri"/>
                <a:cs typeface="Calibri"/>
              </a:rPr>
              <a:t>o</a:t>
            </a:r>
            <a:r>
              <a:rPr sz="1067" spc="27" dirty="0">
                <a:latin typeface="Calibri"/>
                <a:cs typeface="Calibri"/>
              </a:rPr>
              <a:t>n  </a:t>
            </a:r>
            <a:r>
              <a:rPr sz="1067" spc="47" dirty="0">
                <a:latin typeface="Calibri"/>
                <a:cs typeface="Calibri"/>
              </a:rPr>
              <a:t>Address</a:t>
            </a:r>
            <a:endParaRPr sz="1067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072221" y="3489569"/>
            <a:ext cx="32173" cy="82125"/>
          </a:xfrm>
          <a:custGeom>
            <a:avLst/>
            <a:gdLst/>
            <a:ahLst/>
            <a:cxnLst/>
            <a:rect l="l" t="t" r="r" b="b"/>
            <a:pathLst>
              <a:path w="24129" h="61594">
                <a:moveTo>
                  <a:pt x="15964" y="61194"/>
                </a:moveTo>
                <a:lnTo>
                  <a:pt x="0" y="61194"/>
                </a:lnTo>
                <a:lnTo>
                  <a:pt x="0" y="0"/>
                </a:lnTo>
                <a:lnTo>
                  <a:pt x="23947" y="0"/>
                </a:lnTo>
                <a:lnTo>
                  <a:pt x="23947" y="15963"/>
                </a:lnTo>
                <a:lnTo>
                  <a:pt x="15964" y="15963"/>
                </a:lnTo>
                <a:lnTo>
                  <a:pt x="15964" y="61194"/>
                </a:lnTo>
                <a:close/>
              </a:path>
            </a:pathLst>
          </a:custGeom>
          <a:solidFill>
            <a:srgbClr val="BCB8B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5" name="object 65"/>
          <p:cNvSpPr/>
          <p:nvPr/>
        </p:nvSpPr>
        <p:spPr>
          <a:xfrm>
            <a:off x="5057568" y="2464349"/>
            <a:ext cx="2047240" cy="639233"/>
          </a:xfrm>
          <a:custGeom>
            <a:avLst/>
            <a:gdLst/>
            <a:ahLst/>
            <a:cxnLst/>
            <a:rect l="l" t="t" r="r" b="b"/>
            <a:pathLst>
              <a:path w="1535429" h="479425">
                <a:moveTo>
                  <a:pt x="1535281" y="478909"/>
                </a:moveTo>
                <a:lnTo>
                  <a:pt x="0" y="478909"/>
                </a:lnTo>
                <a:lnTo>
                  <a:pt x="0" y="0"/>
                </a:lnTo>
                <a:lnTo>
                  <a:pt x="1535281" y="0"/>
                </a:lnTo>
                <a:lnTo>
                  <a:pt x="1535281" y="478909"/>
                </a:lnTo>
                <a:close/>
              </a:path>
            </a:pathLst>
          </a:custGeom>
          <a:solidFill>
            <a:srgbClr val="00A49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66" name="object 66"/>
          <p:cNvGrpSpPr/>
          <p:nvPr/>
        </p:nvGrpSpPr>
        <p:grpSpPr>
          <a:xfrm>
            <a:off x="5000801" y="2748147"/>
            <a:ext cx="1596813" cy="127847"/>
            <a:chOff x="5155860" y="1623544"/>
            <a:chExt cx="1197610" cy="95885"/>
          </a:xfrm>
        </p:grpSpPr>
        <p:sp>
          <p:nvSpPr>
            <p:cNvPr id="67" name="object 67"/>
            <p:cNvSpPr/>
            <p:nvPr/>
          </p:nvSpPr>
          <p:spPr>
            <a:xfrm>
              <a:off x="5578919" y="1623555"/>
              <a:ext cx="774700" cy="32384"/>
            </a:xfrm>
            <a:custGeom>
              <a:avLst/>
              <a:gdLst/>
              <a:ahLst/>
              <a:cxnLst/>
              <a:rect l="l" t="t" r="r" b="b"/>
              <a:pathLst>
                <a:path w="774700" h="32385">
                  <a:moveTo>
                    <a:pt x="7988" y="0"/>
                  </a:moveTo>
                  <a:lnTo>
                    <a:pt x="0" y="0"/>
                  </a:lnTo>
                  <a:lnTo>
                    <a:pt x="0" y="31927"/>
                  </a:lnTo>
                  <a:lnTo>
                    <a:pt x="7988" y="31927"/>
                  </a:lnTo>
                  <a:lnTo>
                    <a:pt x="7988" y="0"/>
                  </a:lnTo>
                  <a:close/>
                </a:path>
                <a:path w="774700" h="32385">
                  <a:moveTo>
                    <a:pt x="391134" y="0"/>
                  </a:moveTo>
                  <a:lnTo>
                    <a:pt x="383159" y="0"/>
                  </a:lnTo>
                  <a:lnTo>
                    <a:pt x="383159" y="31927"/>
                  </a:lnTo>
                  <a:lnTo>
                    <a:pt x="391134" y="31927"/>
                  </a:lnTo>
                  <a:lnTo>
                    <a:pt x="391134" y="0"/>
                  </a:lnTo>
                  <a:close/>
                </a:path>
                <a:path w="774700" h="32385">
                  <a:moveTo>
                    <a:pt x="774293" y="0"/>
                  </a:moveTo>
                  <a:lnTo>
                    <a:pt x="766318" y="0"/>
                  </a:lnTo>
                  <a:lnTo>
                    <a:pt x="766318" y="31927"/>
                  </a:lnTo>
                  <a:lnTo>
                    <a:pt x="774293" y="31927"/>
                  </a:lnTo>
                  <a:lnTo>
                    <a:pt x="7742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5155860" y="1644829"/>
              <a:ext cx="101600" cy="74930"/>
            </a:xfrm>
            <a:custGeom>
              <a:avLst/>
              <a:gdLst/>
              <a:ahLst/>
              <a:cxnLst/>
              <a:rect l="l" t="t" r="r" b="b"/>
              <a:pathLst>
                <a:path w="101600" h="74930">
                  <a:moveTo>
                    <a:pt x="26607" y="74497"/>
                  </a:moveTo>
                  <a:lnTo>
                    <a:pt x="29268" y="31927"/>
                  </a:lnTo>
                  <a:lnTo>
                    <a:pt x="0" y="0"/>
                  </a:lnTo>
                  <a:lnTo>
                    <a:pt x="101110" y="5321"/>
                  </a:lnTo>
                  <a:lnTo>
                    <a:pt x="26607" y="74497"/>
                  </a:lnTo>
                  <a:close/>
                </a:path>
              </a:pathLst>
            </a:custGeom>
            <a:solidFill>
              <a:srgbClr val="FBB514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aphicFrame>
        <p:nvGraphicFramePr>
          <p:cNvPr id="69" name="object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53252"/>
              </p:ext>
            </p:extLst>
          </p:nvPr>
        </p:nvGraphicFramePr>
        <p:xfrm>
          <a:off x="4926315" y="1577200"/>
          <a:ext cx="2322405" cy="3884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6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1785">
                <a:tc gridSpan="6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Memory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0273" marB="0">
                    <a:lnL w="28575">
                      <a:solidFill>
                        <a:srgbClr val="6F95B4"/>
                      </a:solidFill>
                      <a:prstDash val="solid"/>
                    </a:lnL>
                    <a:lnR w="28575">
                      <a:solidFill>
                        <a:srgbClr val="6F95B4"/>
                      </a:solidFill>
                      <a:prstDash val="solid"/>
                    </a:lnR>
                    <a:lnT w="28575">
                      <a:solidFill>
                        <a:srgbClr val="6F95B4"/>
                      </a:solidFill>
                      <a:prstDash val="solid"/>
                    </a:lnT>
                    <a:solidFill>
                      <a:srgbClr val="C9DC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708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F95B4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9DC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6F95B4"/>
                      </a:solidFill>
                      <a:prstDash val="solid"/>
                    </a:lnR>
                    <a:solidFill>
                      <a:srgbClr val="C9D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7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6F95B4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9DC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6F95B4"/>
                      </a:solidFill>
                      <a:prstDash val="solid"/>
                    </a:lnR>
                    <a:solidFill>
                      <a:srgbClr val="C9D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7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6F95B4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9DC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6F95B4"/>
                      </a:solidFill>
                      <a:prstDash val="solid"/>
                    </a:lnR>
                    <a:solidFill>
                      <a:srgbClr val="C9D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0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6F95B4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9DC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6F95B4"/>
                      </a:solidFill>
                      <a:prstDash val="solid"/>
                    </a:lnR>
                    <a:solidFill>
                      <a:srgbClr val="C9D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04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F95B4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C9DCC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68580">
                        <a:lnSpc>
                          <a:spcPts val="950"/>
                        </a:lnSpc>
                        <a:spcBef>
                          <a:spcPts val="370"/>
                        </a:spcBef>
                      </a:pPr>
                      <a:r>
                        <a:rPr sz="1100" spc="40" dirty="0">
                          <a:solidFill>
                            <a:srgbClr val="FBB514"/>
                          </a:solidFill>
                          <a:latin typeface="Calibri"/>
                          <a:cs typeface="Calibri"/>
                        </a:rPr>
                        <a:t>Program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265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6F95B4"/>
                      </a:solidFill>
                      <a:prstDash val="solid"/>
                    </a:lnR>
                    <a:solidFill>
                      <a:srgbClr val="C9D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3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6F95B4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C9DCC5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4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6F95B4"/>
                      </a:solidFill>
                      <a:prstDash val="solid"/>
                    </a:lnR>
                    <a:solidFill>
                      <a:srgbClr val="C9D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76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F95B4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9DC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6F95B4"/>
                      </a:solidFill>
                      <a:prstDash val="solid"/>
                    </a:lnR>
                    <a:solidFill>
                      <a:srgbClr val="C9D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7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6F95B4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9DC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6F95B4"/>
                      </a:solidFill>
                      <a:prstDash val="solid"/>
                    </a:lnR>
                    <a:solidFill>
                      <a:srgbClr val="C9D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19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F95B4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9DC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BCB8B6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BCB8B6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6F95B4"/>
                      </a:solidFill>
                      <a:prstDash val="solid"/>
                    </a:lnR>
                    <a:solidFill>
                      <a:srgbClr val="C9D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72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6F95B4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9DC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BCB8B6"/>
                      </a:solidFill>
                      <a:prstDash val="solid"/>
                    </a:lnR>
                    <a:lnT w="19050">
                      <a:solidFill>
                        <a:srgbClr val="BCB8B6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495"/>
                        </a:lnSpc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Bytes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BCB8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BCB8B6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6F95B4"/>
                      </a:solidFill>
                      <a:prstDash val="solid"/>
                    </a:lnR>
                    <a:solidFill>
                      <a:srgbClr val="C9D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770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F95B4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9DC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6F95B4"/>
                      </a:solidFill>
                      <a:prstDash val="solid"/>
                    </a:lnR>
                    <a:solidFill>
                      <a:srgbClr val="C9D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77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6F95B4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9DC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6F95B4"/>
                      </a:solidFill>
                      <a:prstDash val="solid"/>
                    </a:lnR>
                    <a:solidFill>
                      <a:srgbClr val="C9D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38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6F95B4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9DC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D4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6F95B4"/>
                      </a:solidFill>
                      <a:prstDash val="solid"/>
                    </a:lnR>
                    <a:solidFill>
                      <a:srgbClr val="C9D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38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F95B4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C9DCC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 spc="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704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6F95B4"/>
                      </a:solidFill>
                      <a:prstDash val="solid"/>
                    </a:lnR>
                    <a:solidFill>
                      <a:srgbClr val="C9D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40555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F95B4"/>
                      </a:solidFill>
                      <a:prstDash val="solid"/>
                    </a:lnL>
                    <a:lnR w="28575">
                      <a:solidFill>
                        <a:srgbClr val="6F95B4"/>
                      </a:solidFill>
                      <a:prstDash val="solid"/>
                    </a:lnR>
                    <a:lnB w="28575">
                      <a:solidFill>
                        <a:srgbClr val="6F95B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pSp>
        <p:nvGrpSpPr>
          <p:cNvPr id="70" name="object 70"/>
          <p:cNvGrpSpPr/>
          <p:nvPr/>
        </p:nvGrpSpPr>
        <p:grpSpPr>
          <a:xfrm>
            <a:off x="3762643" y="2783622"/>
            <a:ext cx="1373292" cy="511387"/>
            <a:chOff x="4227241" y="1650151"/>
            <a:chExt cx="1029969" cy="383540"/>
          </a:xfrm>
        </p:grpSpPr>
        <p:sp>
          <p:nvSpPr>
            <p:cNvPr id="71" name="object 71"/>
            <p:cNvSpPr/>
            <p:nvPr/>
          </p:nvSpPr>
          <p:spPr>
            <a:xfrm>
              <a:off x="4229902" y="1650151"/>
              <a:ext cx="1027430" cy="377825"/>
            </a:xfrm>
            <a:custGeom>
              <a:avLst/>
              <a:gdLst/>
              <a:ahLst/>
              <a:cxnLst/>
              <a:rect l="l" t="t" r="r" b="b"/>
              <a:pathLst>
                <a:path w="1027429" h="377825">
                  <a:moveTo>
                    <a:pt x="0" y="377806"/>
                  </a:moveTo>
                  <a:lnTo>
                    <a:pt x="1027068" y="0"/>
                  </a:lnTo>
                </a:path>
              </a:pathLst>
            </a:custGeom>
            <a:solidFill>
              <a:srgbClr val="DDD4C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4227241" y="1666114"/>
              <a:ext cx="971550" cy="367665"/>
            </a:xfrm>
            <a:custGeom>
              <a:avLst/>
              <a:gdLst/>
              <a:ahLst/>
              <a:cxnLst/>
              <a:rect l="l" t="t" r="r" b="b"/>
              <a:pathLst>
                <a:path w="971550" h="367664">
                  <a:moveTo>
                    <a:pt x="5321" y="367164"/>
                  </a:moveTo>
                  <a:lnTo>
                    <a:pt x="0" y="356521"/>
                  </a:lnTo>
                  <a:lnTo>
                    <a:pt x="968531" y="0"/>
                  </a:lnTo>
                  <a:lnTo>
                    <a:pt x="971191" y="10642"/>
                  </a:lnTo>
                  <a:lnTo>
                    <a:pt x="5321" y="367164"/>
                  </a:lnTo>
                  <a:close/>
                </a:path>
              </a:pathLst>
            </a:custGeom>
            <a:solidFill>
              <a:srgbClr val="FBB514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7325951" y="1652876"/>
            <a:ext cx="2424007" cy="174017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244681" marR="6773" indent="-228594">
              <a:spcBef>
                <a:spcPts val="127"/>
              </a:spcBef>
              <a:buClr>
                <a:srgbClr val="E3DDD2"/>
              </a:buClr>
              <a:buSzPct val="92857"/>
              <a:buFont typeface="Wingdings"/>
              <a:buChar char=""/>
              <a:tabLst>
                <a:tab pos="245527" algn="l"/>
              </a:tabLst>
            </a:pPr>
            <a:r>
              <a:rPr sz="1867" b="1" spc="-7" dirty="0">
                <a:latin typeface="Calibri"/>
                <a:cs typeface="Calibri"/>
              </a:rPr>
              <a:t>PC </a:t>
            </a:r>
            <a:r>
              <a:rPr sz="1867" spc="-13" dirty="0">
                <a:latin typeface="Calibri"/>
                <a:cs typeface="Calibri"/>
              </a:rPr>
              <a:t>(program counter)  </a:t>
            </a:r>
            <a:r>
              <a:rPr sz="1867" spc="-7" dirty="0">
                <a:latin typeface="Calibri"/>
                <a:cs typeface="Calibri"/>
              </a:rPr>
              <a:t>is a </a:t>
            </a:r>
            <a:r>
              <a:rPr sz="1867" spc="-13" dirty="0">
                <a:latin typeface="Calibri"/>
                <a:cs typeface="Calibri"/>
              </a:rPr>
              <a:t>register internal to  </a:t>
            </a:r>
            <a:r>
              <a:rPr sz="1867" spc="-7" dirty="0">
                <a:latin typeface="Calibri"/>
                <a:cs typeface="Calibri"/>
              </a:rPr>
              <a:t>the </a:t>
            </a:r>
            <a:r>
              <a:rPr sz="1867" spc="-13" dirty="0">
                <a:latin typeface="Calibri"/>
                <a:cs typeface="Calibri"/>
              </a:rPr>
              <a:t>processor </a:t>
            </a:r>
            <a:r>
              <a:rPr sz="1867" spc="-7" dirty="0">
                <a:latin typeface="Calibri"/>
                <a:cs typeface="Calibri"/>
              </a:rPr>
              <a:t>that  holds </a:t>
            </a:r>
            <a:r>
              <a:rPr sz="1867" u="sng" spc="-13" dirty="0"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byte</a:t>
            </a:r>
            <a:r>
              <a:rPr sz="1867" spc="-13" dirty="0">
                <a:latin typeface="Calibri"/>
                <a:cs typeface="Calibri"/>
              </a:rPr>
              <a:t> address </a:t>
            </a:r>
            <a:r>
              <a:rPr sz="1867" spc="-7" dirty="0">
                <a:latin typeface="Calibri"/>
                <a:cs typeface="Calibri"/>
              </a:rPr>
              <a:t>of  </a:t>
            </a:r>
            <a:r>
              <a:rPr sz="1867" spc="-13" dirty="0">
                <a:latin typeface="Calibri"/>
                <a:cs typeface="Calibri"/>
              </a:rPr>
              <a:t>next </a:t>
            </a:r>
            <a:r>
              <a:rPr sz="1867" spc="-7" dirty="0">
                <a:latin typeface="Calibri"/>
                <a:cs typeface="Calibri"/>
              </a:rPr>
              <a:t>instruction </a:t>
            </a:r>
            <a:r>
              <a:rPr sz="1867" spc="-13" dirty="0">
                <a:latin typeface="Calibri"/>
                <a:cs typeface="Calibri"/>
              </a:rPr>
              <a:t>to </a:t>
            </a:r>
            <a:r>
              <a:rPr sz="1867" spc="-7" dirty="0">
                <a:latin typeface="Calibri"/>
                <a:cs typeface="Calibri"/>
              </a:rPr>
              <a:t>be  </a:t>
            </a:r>
            <a:r>
              <a:rPr sz="1867" spc="-20" dirty="0">
                <a:latin typeface="Calibri"/>
                <a:cs typeface="Calibri"/>
              </a:rPr>
              <a:t>executed</a:t>
            </a:r>
            <a:endParaRPr sz="1867" dirty="0">
              <a:latin typeface="Calibri"/>
              <a:cs typeface="Calibri"/>
            </a:endParaRPr>
          </a:p>
        </p:txBody>
      </p:sp>
      <p:sp>
        <p:nvSpPr>
          <p:cNvPr id="74" name="Date Placeholder 73">
            <a:extLst>
              <a:ext uri="{FF2B5EF4-FFF2-40B4-BE49-F238E27FC236}">
                <a16:creationId xmlns:a16="http://schemas.microsoft.com/office/drawing/2014/main" id="{A6F0028A-0180-4CB1-9F2C-7E4A8D57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BCC2-251A-41E4-BAFC-75DC73F63E0B}" type="datetime1">
              <a:rPr lang="en-US" smtClean="0"/>
              <a:t>4/20/2021</a:t>
            </a:fld>
            <a:endParaRPr lang="en-US"/>
          </a:p>
        </p:txBody>
      </p:sp>
      <p:sp>
        <p:nvSpPr>
          <p:cNvPr id="76" name="Slide Number Placeholder 75">
            <a:extLst>
              <a:ext uri="{FF2B5EF4-FFF2-40B4-BE49-F238E27FC236}">
                <a16:creationId xmlns:a16="http://schemas.microsoft.com/office/drawing/2014/main" id="{7C30C15A-939B-406F-8C56-4AC4B720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A08-8BDD-4666-85B8-902BF79FBAAE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F86437607B6642AF8BA2216B081845" ma:contentTypeVersion="4" ma:contentTypeDescription="Create a new document." ma:contentTypeScope="" ma:versionID="078b165f208a398f18a2fb5d93f62987">
  <xsd:schema xmlns:xsd="http://www.w3.org/2001/XMLSchema" xmlns:xs="http://www.w3.org/2001/XMLSchema" xmlns:p="http://schemas.microsoft.com/office/2006/metadata/properties" xmlns:ns2="753b2930-7d8a-44b9-bdea-50efa374d7e4" targetNamespace="http://schemas.microsoft.com/office/2006/metadata/properties" ma:root="true" ma:fieldsID="efd583fdce585c5b55bfcbde257c1850" ns2:_="">
    <xsd:import namespace="753b2930-7d8a-44b9-bdea-50efa374d7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3b2930-7d8a-44b9-bdea-50efa374d7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839271-78F6-4CA3-BB93-7407EE7822B0}"/>
</file>

<file path=customXml/itemProps2.xml><?xml version="1.0" encoding="utf-8"?>
<ds:datastoreItem xmlns:ds="http://schemas.openxmlformats.org/officeDocument/2006/customXml" ds:itemID="{BCF7175C-7AC2-405F-A39B-2ECEBF412FAC}"/>
</file>

<file path=customXml/itemProps3.xml><?xml version="1.0" encoding="utf-8"?>
<ds:datastoreItem xmlns:ds="http://schemas.openxmlformats.org/officeDocument/2006/customXml" ds:itemID="{AF579833-8F6C-44A4-ABB3-D61F528CD6BF}"/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5786</Words>
  <Application>Microsoft Office PowerPoint</Application>
  <PresentationFormat>Widescreen</PresentationFormat>
  <Paragraphs>1501</Paragraphs>
  <Slides>67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9" baseType="lpstr">
      <vt:lpstr>MS PGothic</vt:lpstr>
      <vt:lpstr>Arial</vt:lpstr>
      <vt:lpstr>Arial Narrow</vt:lpstr>
      <vt:lpstr>Calibri</vt:lpstr>
      <vt:lpstr>Calibri Light</vt:lpstr>
      <vt:lpstr>Courier New</vt:lpstr>
      <vt:lpstr>ITCFranklinGothicStd-DmCd</vt:lpstr>
      <vt:lpstr>ITCFranklinGothicStd-Hvy</vt:lpstr>
      <vt:lpstr>Times New Roman</vt:lpstr>
      <vt:lpstr>Wingdings</vt:lpstr>
      <vt:lpstr>Wingdings 2</vt:lpstr>
      <vt:lpstr>Office Theme</vt:lpstr>
      <vt:lpstr>Computer Architecture 1 </vt:lpstr>
      <vt:lpstr>RV32 So Far…</vt:lpstr>
      <vt:lpstr>RISC-V Logical Instructions</vt:lpstr>
      <vt:lpstr>RISC-V Logical Instructions</vt:lpstr>
      <vt:lpstr>Logical Shifting</vt:lpstr>
      <vt:lpstr>Arithmetic Shifting</vt:lpstr>
      <vt:lpstr>Assembler to Machine Code (More Later in Course)</vt:lpstr>
      <vt:lpstr>How Program is Stored</vt:lpstr>
      <vt:lpstr>Program Execution</vt:lpstr>
      <vt:lpstr>Helpful RISC-V Assembler Features</vt:lpstr>
      <vt:lpstr>RISC V Function calls </vt:lpstr>
      <vt:lpstr>Six Fundamental Steps in Calling a Function</vt:lpstr>
      <vt:lpstr>RISC-V Function Call Conventions</vt:lpstr>
      <vt:lpstr>Instruction Support for Functions (1/4)</vt:lpstr>
      <vt:lpstr>Instruction Support for Functions (2/4)</vt:lpstr>
      <vt:lpstr>Instruction Support for Functions (3/4)</vt:lpstr>
      <vt:lpstr>Instruction Support for Functions (4/4)</vt:lpstr>
      <vt:lpstr>RISC-V Function Call Instructions</vt:lpstr>
      <vt:lpstr>Summary of Instruction Support</vt:lpstr>
      <vt:lpstr>RISC-V Instruction Representation</vt:lpstr>
      <vt:lpstr>Instructions as Numbers (1/2)</vt:lpstr>
      <vt:lpstr>Instructions as Numbers (2/2)</vt:lpstr>
      <vt:lpstr>R-Format Instruction Layout</vt:lpstr>
      <vt:lpstr>R-Format Instructions opcode/funct Fields</vt:lpstr>
      <vt:lpstr>R-Format Instructions Register Specifiers</vt:lpstr>
      <vt:lpstr>R-Format Example</vt:lpstr>
      <vt:lpstr>Your Turn</vt:lpstr>
      <vt:lpstr>All RV32 R-format Instructions</vt:lpstr>
      <vt:lpstr>I-Format Instructions</vt:lpstr>
      <vt:lpstr>I-Format Instruction Layout</vt:lpstr>
      <vt:lpstr>I-Format Example</vt:lpstr>
      <vt:lpstr>All RV32 I-format Arithmetic Instructions</vt:lpstr>
      <vt:lpstr>Xác định mã máy (Hệ hex) cho các lệnh sau</vt:lpstr>
      <vt:lpstr>Load Instructions are also I-Type</vt:lpstr>
      <vt:lpstr>I-Format Load Example</vt:lpstr>
      <vt:lpstr>All RV32 Load Instructions</vt:lpstr>
      <vt:lpstr>S-Format Used for Stores</vt:lpstr>
      <vt:lpstr>S-Format Example</vt:lpstr>
      <vt:lpstr>All RV32 Store Instructions</vt:lpstr>
      <vt:lpstr>RISC-V Conditional Branches</vt:lpstr>
      <vt:lpstr>Branching Instruction Usage</vt:lpstr>
      <vt:lpstr>PC-Relative Addressing</vt:lpstr>
      <vt:lpstr>Scaling Branch Offset</vt:lpstr>
      <vt:lpstr>Branch Calculation</vt:lpstr>
      <vt:lpstr>RISC-V Feature, n×16-bit Instructions</vt:lpstr>
      <vt:lpstr>RISC-V B-Format for Branches</vt:lpstr>
      <vt:lpstr>Branch Example, Determine Offset</vt:lpstr>
      <vt:lpstr>Branch Example, Determine Offset</vt:lpstr>
      <vt:lpstr>Branch Example, Determine Offset</vt:lpstr>
      <vt:lpstr>RISC-V Immediate Encoding</vt:lpstr>
      <vt:lpstr>Branch Example, Complete Encoding</vt:lpstr>
      <vt:lpstr>All RISC-V Branch Instructions</vt:lpstr>
      <vt:lpstr>Questions on PC-addressing</vt:lpstr>
      <vt:lpstr>Questions on PC-addressing</vt:lpstr>
      <vt:lpstr>U-Format for “Upper Immediate” Instructions</vt:lpstr>
      <vt:lpstr>LUI to Create Long Immediates</vt:lpstr>
      <vt:lpstr>One Corner Case</vt:lpstr>
      <vt:lpstr>Solution</vt:lpstr>
      <vt:lpstr>AUIPC</vt:lpstr>
      <vt:lpstr>J-Format for Jump Instructions</vt:lpstr>
      <vt:lpstr>Uses of JAL</vt:lpstr>
      <vt:lpstr>JALR Instruction (I-Format)</vt:lpstr>
      <vt:lpstr>Uses of JALR</vt:lpstr>
      <vt:lpstr>Summary of RISC-V Instruction Formats</vt:lpstr>
      <vt:lpstr>Sử dụng lệnh jalr để triển khai switch</vt:lpstr>
      <vt:lpstr>PowerPoint Presentation</vt:lpstr>
      <vt:lpstr>Complete RV32I ISA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RV32 So Far…</dc:title>
  <dc:creator>hue.tathikim@hust.edu.vn</dc:creator>
  <cp:lastModifiedBy>Nguyen Duc Minh - Vien Dien Tu Vien Thong</cp:lastModifiedBy>
  <cp:revision>1</cp:revision>
  <dcterms:created xsi:type="dcterms:W3CDTF">2021-03-04T02:38:33Z</dcterms:created>
  <dcterms:modified xsi:type="dcterms:W3CDTF">2021-04-20T04:04:56Z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0x01010068F86437607B6642AF8BA2216B081845</vt:lpwstr>
  </property>
</Properties>
</file>