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70" r:id="rId12"/>
    <p:sldId id="265" r:id="rId13"/>
    <p:sldId id="269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A6DE4-5406-4419-9B59-387EE9C18481}" v="1" dt="2024-05-15T15:47:20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 Duy Phuong 20214045" userId="0a62b7a3-7458-4d38-b504-3e099446d54f" providerId="ADAL" clId="{7B2A6DE4-5406-4419-9B59-387EE9C18481}"/>
    <pc:docChg chg="custSel addSld modSld">
      <pc:chgData name="Vu Duy Phuong 20214045" userId="0a62b7a3-7458-4d38-b504-3e099446d54f" providerId="ADAL" clId="{7B2A6DE4-5406-4419-9B59-387EE9C18481}" dt="2024-05-15T15:54:25.414" v="106" actId="22"/>
      <pc:docMkLst>
        <pc:docMk/>
      </pc:docMkLst>
      <pc:sldChg chg="addSp delSp modSp new mod">
        <pc:chgData name="Vu Duy Phuong 20214045" userId="0a62b7a3-7458-4d38-b504-3e099446d54f" providerId="ADAL" clId="{7B2A6DE4-5406-4419-9B59-387EE9C18481}" dt="2024-05-15T15:54:19.342" v="103" actId="1076"/>
        <pc:sldMkLst>
          <pc:docMk/>
          <pc:sldMk cId="2276787743" sldId="260"/>
        </pc:sldMkLst>
        <pc:spChg chg="del">
          <ac:chgData name="Vu Duy Phuong 20214045" userId="0a62b7a3-7458-4d38-b504-3e099446d54f" providerId="ADAL" clId="{7B2A6DE4-5406-4419-9B59-387EE9C18481}" dt="2024-05-15T15:10:10.416" v="1" actId="478"/>
          <ac:spMkLst>
            <pc:docMk/>
            <pc:sldMk cId="2276787743" sldId="260"/>
            <ac:spMk id="2" creationId="{04E1DD80-395C-4D97-7318-3A83A89F1328}"/>
          </ac:spMkLst>
        </pc:spChg>
        <pc:spChg chg="add mod">
          <ac:chgData name="Vu Duy Phuong 20214045" userId="0a62b7a3-7458-4d38-b504-3e099446d54f" providerId="ADAL" clId="{7B2A6DE4-5406-4419-9B59-387EE9C18481}" dt="2024-05-15T15:54:19.342" v="103" actId="1076"/>
          <ac:spMkLst>
            <pc:docMk/>
            <pc:sldMk cId="2276787743" sldId="260"/>
            <ac:spMk id="2" creationId="{43F3BC0B-09C5-9D0E-692D-5D55C2AE971D}"/>
          </ac:spMkLst>
        </pc:spChg>
        <pc:spChg chg="del">
          <ac:chgData name="Vu Duy Phuong 20214045" userId="0a62b7a3-7458-4d38-b504-3e099446d54f" providerId="ADAL" clId="{7B2A6DE4-5406-4419-9B59-387EE9C18481}" dt="2024-05-15T15:10:10.416" v="1" actId="478"/>
          <ac:spMkLst>
            <pc:docMk/>
            <pc:sldMk cId="2276787743" sldId="260"/>
            <ac:spMk id="3" creationId="{AEA8D9E5-E3B9-15B3-49A4-6C5D2FBFEC7D}"/>
          </ac:spMkLst>
        </pc:spChg>
      </pc:sldChg>
      <pc:sldChg chg="addSp delSp new mod">
        <pc:chgData name="Vu Duy Phuong 20214045" userId="0a62b7a3-7458-4d38-b504-3e099446d54f" providerId="ADAL" clId="{7B2A6DE4-5406-4419-9B59-387EE9C18481}" dt="2024-05-15T15:47:48.025" v="55" actId="22"/>
        <pc:sldMkLst>
          <pc:docMk/>
          <pc:sldMk cId="1277007974" sldId="261"/>
        </pc:sldMkLst>
        <pc:spChg chg="del">
          <ac:chgData name="Vu Duy Phuong 20214045" userId="0a62b7a3-7458-4d38-b504-3e099446d54f" providerId="ADAL" clId="{7B2A6DE4-5406-4419-9B59-387EE9C18481}" dt="2024-05-15T15:47:13.130" v="6" actId="478"/>
          <ac:spMkLst>
            <pc:docMk/>
            <pc:sldMk cId="1277007974" sldId="261"/>
            <ac:spMk id="2" creationId="{CFF7D1AE-7D60-3297-3B08-BA849B9010A4}"/>
          </ac:spMkLst>
        </pc:spChg>
        <pc:spChg chg="del">
          <ac:chgData name="Vu Duy Phuong 20214045" userId="0a62b7a3-7458-4d38-b504-3e099446d54f" providerId="ADAL" clId="{7B2A6DE4-5406-4419-9B59-387EE9C18481}" dt="2024-05-15T15:47:13.130" v="6" actId="478"/>
          <ac:spMkLst>
            <pc:docMk/>
            <pc:sldMk cId="1277007974" sldId="261"/>
            <ac:spMk id="3" creationId="{5D47C7A6-5A3E-A87C-3BA1-48728DED9219}"/>
          </ac:spMkLst>
        </pc:spChg>
        <pc:picChg chg="add">
          <ac:chgData name="Vu Duy Phuong 20214045" userId="0a62b7a3-7458-4d38-b504-3e099446d54f" providerId="ADAL" clId="{7B2A6DE4-5406-4419-9B59-387EE9C18481}" dt="2024-05-15T15:47:48.025" v="55" actId="22"/>
          <ac:picMkLst>
            <pc:docMk/>
            <pc:sldMk cId="1277007974" sldId="261"/>
            <ac:picMk id="5" creationId="{65547BB8-DEC6-670B-2A21-32342AF96310}"/>
          </ac:picMkLst>
        </pc:picChg>
      </pc:sldChg>
      <pc:sldChg chg="addSp delSp new mod">
        <pc:chgData name="Vu Duy Phuong 20214045" userId="0a62b7a3-7458-4d38-b504-3e099446d54f" providerId="ADAL" clId="{7B2A6DE4-5406-4419-9B59-387EE9C18481}" dt="2024-05-15T15:48:54.807" v="57" actId="22"/>
        <pc:sldMkLst>
          <pc:docMk/>
          <pc:sldMk cId="2954103016" sldId="262"/>
        </pc:sldMkLst>
        <pc:spChg chg="del">
          <ac:chgData name="Vu Duy Phuong 20214045" userId="0a62b7a3-7458-4d38-b504-3e099446d54f" providerId="ADAL" clId="{7B2A6DE4-5406-4419-9B59-387EE9C18481}" dt="2024-05-15T15:48:17.351" v="56" actId="478"/>
          <ac:spMkLst>
            <pc:docMk/>
            <pc:sldMk cId="2954103016" sldId="262"/>
            <ac:spMk id="2" creationId="{3CAB269D-F591-4251-69D3-C2E8E60DCB8C}"/>
          </ac:spMkLst>
        </pc:spChg>
        <pc:spChg chg="del">
          <ac:chgData name="Vu Duy Phuong 20214045" userId="0a62b7a3-7458-4d38-b504-3e099446d54f" providerId="ADAL" clId="{7B2A6DE4-5406-4419-9B59-387EE9C18481}" dt="2024-05-15T15:48:17.351" v="56" actId="478"/>
          <ac:spMkLst>
            <pc:docMk/>
            <pc:sldMk cId="2954103016" sldId="262"/>
            <ac:spMk id="3" creationId="{B5636E7C-46D7-DD18-9230-C2E23CAECBE1}"/>
          </ac:spMkLst>
        </pc:spChg>
        <pc:picChg chg="add">
          <ac:chgData name="Vu Duy Phuong 20214045" userId="0a62b7a3-7458-4d38-b504-3e099446d54f" providerId="ADAL" clId="{7B2A6DE4-5406-4419-9B59-387EE9C18481}" dt="2024-05-15T15:48:54.807" v="57" actId="22"/>
          <ac:picMkLst>
            <pc:docMk/>
            <pc:sldMk cId="2954103016" sldId="262"/>
            <ac:picMk id="5" creationId="{580F2652-2108-8503-5254-C95866AAF0EE}"/>
          </ac:picMkLst>
        </pc:picChg>
      </pc:sldChg>
      <pc:sldChg chg="addSp delSp new mod">
        <pc:chgData name="Vu Duy Phuong 20214045" userId="0a62b7a3-7458-4d38-b504-3e099446d54f" providerId="ADAL" clId="{7B2A6DE4-5406-4419-9B59-387EE9C18481}" dt="2024-05-15T15:50:15.564" v="60" actId="22"/>
        <pc:sldMkLst>
          <pc:docMk/>
          <pc:sldMk cId="1632008711" sldId="263"/>
        </pc:sldMkLst>
        <pc:spChg chg="del">
          <ac:chgData name="Vu Duy Phuong 20214045" userId="0a62b7a3-7458-4d38-b504-3e099446d54f" providerId="ADAL" clId="{7B2A6DE4-5406-4419-9B59-387EE9C18481}" dt="2024-05-15T15:50:08.259" v="58" actId="478"/>
          <ac:spMkLst>
            <pc:docMk/>
            <pc:sldMk cId="1632008711" sldId="263"/>
            <ac:spMk id="2" creationId="{C59A7803-9042-4167-79EC-1DD71897D6B7}"/>
          </ac:spMkLst>
        </pc:spChg>
        <pc:spChg chg="del">
          <ac:chgData name="Vu Duy Phuong 20214045" userId="0a62b7a3-7458-4d38-b504-3e099446d54f" providerId="ADAL" clId="{7B2A6DE4-5406-4419-9B59-387EE9C18481}" dt="2024-05-15T15:50:08.259" v="58" actId="478"/>
          <ac:spMkLst>
            <pc:docMk/>
            <pc:sldMk cId="1632008711" sldId="263"/>
            <ac:spMk id="3" creationId="{6E57B1A6-403D-A27D-E23A-93CD20A79710}"/>
          </ac:spMkLst>
        </pc:spChg>
        <pc:picChg chg="add">
          <ac:chgData name="Vu Duy Phuong 20214045" userId="0a62b7a3-7458-4d38-b504-3e099446d54f" providerId="ADAL" clId="{7B2A6DE4-5406-4419-9B59-387EE9C18481}" dt="2024-05-15T15:50:15.564" v="60" actId="22"/>
          <ac:picMkLst>
            <pc:docMk/>
            <pc:sldMk cId="1632008711" sldId="263"/>
            <ac:picMk id="5" creationId="{B49BC5FD-17F1-D42F-AA41-91A05085EF7B}"/>
          </ac:picMkLst>
        </pc:picChg>
      </pc:sldChg>
      <pc:sldChg chg="addSp delSp new mod">
        <pc:chgData name="Vu Duy Phuong 20214045" userId="0a62b7a3-7458-4d38-b504-3e099446d54f" providerId="ADAL" clId="{7B2A6DE4-5406-4419-9B59-387EE9C18481}" dt="2024-05-15T15:51:16.284" v="69" actId="22"/>
        <pc:sldMkLst>
          <pc:docMk/>
          <pc:sldMk cId="169291310" sldId="264"/>
        </pc:sldMkLst>
        <pc:spChg chg="del">
          <ac:chgData name="Vu Duy Phuong 20214045" userId="0a62b7a3-7458-4d38-b504-3e099446d54f" providerId="ADAL" clId="{7B2A6DE4-5406-4419-9B59-387EE9C18481}" dt="2024-05-15T15:50:11.673" v="59" actId="478"/>
          <ac:spMkLst>
            <pc:docMk/>
            <pc:sldMk cId="169291310" sldId="264"/>
            <ac:spMk id="2" creationId="{526647DB-4F9D-0BEE-0FA2-81C9F71E8BD6}"/>
          </ac:spMkLst>
        </pc:spChg>
        <pc:spChg chg="del">
          <ac:chgData name="Vu Duy Phuong 20214045" userId="0a62b7a3-7458-4d38-b504-3e099446d54f" providerId="ADAL" clId="{7B2A6DE4-5406-4419-9B59-387EE9C18481}" dt="2024-05-15T15:50:11.673" v="59" actId="478"/>
          <ac:spMkLst>
            <pc:docMk/>
            <pc:sldMk cId="169291310" sldId="264"/>
            <ac:spMk id="3" creationId="{02A3F6F6-73C9-FA12-0FA9-BAE2BF15FC22}"/>
          </ac:spMkLst>
        </pc:spChg>
        <pc:picChg chg="add">
          <ac:chgData name="Vu Duy Phuong 20214045" userId="0a62b7a3-7458-4d38-b504-3e099446d54f" providerId="ADAL" clId="{7B2A6DE4-5406-4419-9B59-387EE9C18481}" dt="2024-05-15T15:51:16.284" v="69" actId="22"/>
          <ac:picMkLst>
            <pc:docMk/>
            <pc:sldMk cId="169291310" sldId="264"/>
            <ac:picMk id="3" creationId="{B67F5D53-74DB-479A-8D67-865CA47BD7D6}"/>
          </ac:picMkLst>
        </pc:picChg>
      </pc:sldChg>
      <pc:sldChg chg="addSp delSp new mod">
        <pc:chgData name="Vu Duy Phuong 20214045" userId="0a62b7a3-7458-4d38-b504-3e099446d54f" providerId="ADAL" clId="{7B2A6DE4-5406-4419-9B59-387EE9C18481}" dt="2024-05-15T15:52:14.668" v="71" actId="22"/>
        <pc:sldMkLst>
          <pc:docMk/>
          <pc:sldMk cId="180502873" sldId="265"/>
        </pc:sldMkLst>
        <pc:spChg chg="del">
          <ac:chgData name="Vu Duy Phuong 20214045" userId="0a62b7a3-7458-4d38-b504-3e099446d54f" providerId="ADAL" clId="{7B2A6DE4-5406-4419-9B59-387EE9C18481}" dt="2024-05-15T15:50:37.087" v="63" actId="478"/>
          <ac:spMkLst>
            <pc:docMk/>
            <pc:sldMk cId="180502873" sldId="265"/>
            <ac:spMk id="2" creationId="{7E733C29-7E0F-CA42-762F-5EC6EA512D69}"/>
          </ac:spMkLst>
        </pc:spChg>
        <pc:spChg chg="del">
          <ac:chgData name="Vu Duy Phuong 20214045" userId="0a62b7a3-7458-4d38-b504-3e099446d54f" providerId="ADAL" clId="{7B2A6DE4-5406-4419-9B59-387EE9C18481}" dt="2024-05-15T15:50:37.087" v="63" actId="478"/>
          <ac:spMkLst>
            <pc:docMk/>
            <pc:sldMk cId="180502873" sldId="265"/>
            <ac:spMk id="3" creationId="{EE51FBAD-95CE-50E8-6781-D490BDC089CE}"/>
          </ac:spMkLst>
        </pc:spChg>
        <pc:picChg chg="add">
          <ac:chgData name="Vu Duy Phuong 20214045" userId="0a62b7a3-7458-4d38-b504-3e099446d54f" providerId="ADAL" clId="{7B2A6DE4-5406-4419-9B59-387EE9C18481}" dt="2024-05-15T15:52:14.668" v="71" actId="22"/>
          <ac:picMkLst>
            <pc:docMk/>
            <pc:sldMk cId="180502873" sldId="265"/>
            <ac:picMk id="5" creationId="{9163B3C7-DE28-0529-D782-CDD18929C438}"/>
          </ac:picMkLst>
        </pc:picChg>
      </pc:sldChg>
      <pc:sldChg chg="delSp new mod">
        <pc:chgData name="Vu Duy Phuong 20214045" userId="0a62b7a3-7458-4d38-b504-3e099446d54f" providerId="ADAL" clId="{7B2A6DE4-5406-4419-9B59-387EE9C18481}" dt="2024-05-15T15:50:41.128" v="64" actId="478"/>
        <pc:sldMkLst>
          <pc:docMk/>
          <pc:sldMk cId="2754942085" sldId="266"/>
        </pc:sldMkLst>
        <pc:spChg chg="del">
          <ac:chgData name="Vu Duy Phuong 20214045" userId="0a62b7a3-7458-4d38-b504-3e099446d54f" providerId="ADAL" clId="{7B2A6DE4-5406-4419-9B59-387EE9C18481}" dt="2024-05-15T15:50:41.128" v="64" actId="478"/>
          <ac:spMkLst>
            <pc:docMk/>
            <pc:sldMk cId="2754942085" sldId="266"/>
            <ac:spMk id="2" creationId="{960E4F0A-0E9A-3BB2-00FA-690139BEC40E}"/>
          </ac:spMkLst>
        </pc:spChg>
        <pc:spChg chg="del">
          <ac:chgData name="Vu Duy Phuong 20214045" userId="0a62b7a3-7458-4d38-b504-3e099446d54f" providerId="ADAL" clId="{7B2A6DE4-5406-4419-9B59-387EE9C18481}" dt="2024-05-15T15:50:41.128" v="64" actId="478"/>
          <ac:spMkLst>
            <pc:docMk/>
            <pc:sldMk cId="2754942085" sldId="266"/>
            <ac:spMk id="3" creationId="{3360BA0E-2EAF-54E5-F29B-D58BED650CA7}"/>
          </ac:spMkLst>
        </pc:spChg>
      </pc:sldChg>
      <pc:sldChg chg="add">
        <pc:chgData name="Vu Duy Phuong 20214045" userId="0a62b7a3-7458-4d38-b504-3e099446d54f" providerId="ADAL" clId="{7B2A6DE4-5406-4419-9B59-387EE9C18481}" dt="2024-05-15T15:50:45.107" v="65" actId="2890"/>
        <pc:sldMkLst>
          <pc:docMk/>
          <pc:sldMk cId="1915235129" sldId="267"/>
        </pc:sldMkLst>
      </pc:sldChg>
      <pc:sldChg chg="add">
        <pc:chgData name="Vu Duy Phuong 20214045" userId="0a62b7a3-7458-4d38-b504-3e099446d54f" providerId="ADAL" clId="{7B2A6DE4-5406-4419-9B59-387EE9C18481}" dt="2024-05-15T15:50:47.339" v="66" actId="2890"/>
        <pc:sldMkLst>
          <pc:docMk/>
          <pc:sldMk cId="1233136105" sldId="268"/>
        </pc:sldMkLst>
      </pc:sldChg>
      <pc:sldChg chg="addSp add mod">
        <pc:chgData name="Vu Duy Phuong 20214045" userId="0a62b7a3-7458-4d38-b504-3e099446d54f" providerId="ADAL" clId="{7B2A6DE4-5406-4419-9B59-387EE9C18481}" dt="2024-05-15T15:52:48.818" v="72" actId="22"/>
        <pc:sldMkLst>
          <pc:docMk/>
          <pc:sldMk cId="622945821" sldId="269"/>
        </pc:sldMkLst>
        <pc:picChg chg="add">
          <ac:chgData name="Vu Duy Phuong 20214045" userId="0a62b7a3-7458-4d38-b504-3e099446d54f" providerId="ADAL" clId="{7B2A6DE4-5406-4419-9B59-387EE9C18481}" dt="2024-05-15T15:52:48.818" v="72" actId="22"/>
          <ac:picMkLst>
            <pc:docMk/>
            <pc:sldMk cId="622945821" sldId="269"/>
            <ac:picMk id="3" creationId="{9FF734A3-D6FB-19B2-2C7E-9E5F680DE91D}"/>
          </ac:picMkLst>
        </pc:picChg>
      </pc:sldChg>
      <pc:sldChg chg="addSp add mod">
        <pc:chgData name="Vu Duy Phuong 20214045" userId="0a62b7a3-7458-4d38-b504-3e099446d54f" providerId="ADAL" clId="{7B2A6DE4-5406-4419-9B59-387EE9C18481}" dt="2024-05-15T15:51:55.157" v="70" actId="22"/>
        <pc:sldMkLst>
          <pc:docMk/>
          <pc:sldMk cId="2895192143" sldId="270"/>
        </pc:sldMkLst>
        <pc:picChg chg="add">
          <ac:chgData name="Vu Duy Phuong 20214045" userId="0a62b7a3-7458-4d38-b504-3e099446d54f" providerId="ADAL" clId="{7B2A6DE4-5406-4419-9B59-387EE9C18481}" dt="2024-05-15T15:51:55.157" v="70" actId="22"/>
          <ac:picMkLst>
            <pc:docMk/>
            <pc:sldMk cId="2895192143" sldId="270"/>
            <ac:picMk id="3" creationId="{828B355E-AE21-71A2-A5DE-2E2710133780}"/>
          </ac:picMkLst>
        </pc:picChg>
      </pc:sldChg>
      <pc:sldChg chg="addSp delSp add mod">
        <pc:chgData name="Vu Duy Phuong 20214045" userId="0a62b7a3-7458-4d38-b504-3e099446d54f" providerId="ADAL" clId="{7B2A6DE4-5406-4419-9B59-387EE9C18481}" dt="2024-05-15T15:54:25.414" v="106" actId="22"/>
        <pc:sldMkLst>
          <pc:docMk/>
          <pc:sldMk cId="3672855870" sldId="271"/>
        </pc:sldMkLst>
        <pc:spChg chg="del">
          <ac:chgData name="Vu Duy Phuong 20214045" userId="0a62b7a3-7458-4d38-b504-3e099446d54f" providerId="ADAL" clId="{7B2A6DE4-5406-4419-9B59-387EE9C18481}" dt="2024-05-15T15:54:24.566" v="105" actId="478"/>
          <ac:spMkLst>
            <pc:docMk/>
            <pc:sldMk cId="3672855870" sldId="271"/>
            <ac:spMk id="2" creationId="{43F3BC0B-09C5-9D0E-692D-5D55C2AE971D}"/>
          </ac:spMkLst>
        </pc:spChg>
        <pc:picChg chg="add">
          <ac:chgData name="Vu Duy Phuong 20214045" userId="0a62b7a3-7458-4d38-b504-3e099446d54f" providerId="ADAL" clId="{7B2A6DE4-5406-4419-9B59-387EE9C18481}" dt="2024-05-15T15:54:25.414" v="106" actId="22"/>
          <ac:picMkLst>
            <pc:docMk/>
            <pc:sldMk cId="3672855870" sldId="271"/>
            <ac:picMk id="4" creationId="{18D27689-7666-19F6-8410-6475D98577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ED84901-9065-8BC8-0A52-C2779E42E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4FC14A5-1DBE-5F2C-AEA6-10392F572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83D83B-2714-A065-1AC4-51AB2387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E4F-9C2F-4AB0-9F8E-CD4EFB7D33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E6DA20B-C1C8-5735-F4EF-5E1F867A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6CA400A-7F12-BE80-2BB4-B7BFF8A8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E7DE-C8BA-465E-AD84-5EDC6DDB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E425BD5-8BF1-8FE5-C807-CC27DA5F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DDA2A8F-8310-A1EF-EEC3-85ABF4BA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94322EF-BE0A-117F-688E-7F332217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E4F-9C2F-4AB0-9F8E-CD4EFB7D33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175ECFB-70B8-7BF4-E9AE-635EF40B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8EC6FD5-7C2A-B490-5005-D6E5452C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E7DE-C8BA-465E-AD84-5EDC6DDB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AF5AA136-FBE9-ECE1-6471-19811FE22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E438A3-8BF4-0E3C-EBDD-BF801B451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62EA0D8-3303-BB53-79A2-BD465613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E4F-9C2F-4AB0-9F8E-CD4EFB7D33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C49E778-5FC9-D63A-8968-751589AD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E00E861-418D-07AB-B3FC-B3BF708E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E7DE-C8BA-465E-AD84-5EDC6DDB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8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A4D70F-ADBA-FD15-DA3F-83DD3C0B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0EB1C0-705E-1415-082C-D1F0974C9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677F80-C528-E70F-437E-5217E989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E4F-9C2F-4AB0-9F8E-CD4EFB7D33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A0E2F3E-3430-2B6B-DFB7-FE2BD32D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7AE5E7D-92BD-5D95-5E34-46A26F86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E7DE-C8BA-465E-AD84-5EDC6DDB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2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AF6FE1E-6118-6908-0472-6F918309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0858D78-2017-C769-821C-72359782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1B20095-DB21-BB09-F032-C24FDBA0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E4F-9C2F-4AB0-9F8E-CD4EFB7D33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AE2AFE2-A052-AEF2-F0EC-C7A526EF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52A6BE3-1A52-12DC-7925-0D42CD1E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E7DE-C8BA-465E-AD84-5EDC6DDB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5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598B52-95F4-B2A6-2A88-044BFDE0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3C8F39-CDD2-F39C-52E5-5D01C80CC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6853517-1B9B-7B8E-64D6-D55774375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92B5AC1-781C-6CD6-75AC-036F643A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E4F-9C2F-4AB0-9F8E-CD4EFB7D33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B51F64C-8EBF-B727-67C1-17BF61E0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F6F976C-9355-5985-6534-B8068218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E7DE-C8BA-465E-AD84-5EDC6DDB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1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6763C4-D9E0-DF87-A89E-D3270371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00BFE0-6BDA-817A-B944-F41708AB1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A36EC126-0218-8AA4-2B94-03816BC0C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BDF8074-55DF-20BD-49EF-410DF4BED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40A41AA-5FDE-A744-2475-DC42C7297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FAFD1A7-63F6-7BB1-C43C-96B033AC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E4F-9C2F-4AB0-9F8E-CD4EFB7D33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07760B1-1EA6-B056-06EE-0366FE40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004069A-B68B-D6EE-6637-DDB0DEA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E7DE-C8BA-465E-AD84-5EDC6DDB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50D521-2730-7834-6650-073C25E3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C95D0719-ED92-7816-D1E2-CA848C10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E4F-9C2F-4AB0-9F8E-CD4EFB7D33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FDCB388-F5F2-903E-7B5B-39546DF7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95C8E13-38A2-1684-03A5-2072DBBD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E7DE-C8BA-465E-AD84-5EDC6DDB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7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4104809-16AA-143B-6D7B-D3F141EA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E4F-9C2F-4AB0-9F8E-CD4EFB7D33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454439A-D13D-4A5A-DCE9-4D0AD6BB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7225629-3582-2BC6-0938-7D279EB4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E7DE-C8BA-465E-AD84-5EDC6DDB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2A1E28-25DD-53B5-F9B4-A7D1132B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DF292D4-A2A9-370F-1138-1E043697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230129-117B-E043-8537-B533B4F70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089DDEA-8FB6-F06C-9480-841C11BB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E4F-9C2F-4AB0-9F8E-CD4EFB7D33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50D0C11-BFF2-E2B6-A3C1-A378D01C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8A4ED1E-BF32-0F6E-CF74-4B3AF0F6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E7DE-C8BA-465E-AD84-5EDC6DDB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6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D1FEEE-A2F6-9136-431F-C705B80B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A95AA51-0432-9981-DDE7-B24A62EE7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7B5B605-B9CB-8509-8CC4-AC65908FA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F7E7C73-8EBA-0AAC-50E7-49D9207F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E4F-9C2F-4AB0-9F8E-CD4EFB7D33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A30D13-5C54-04A1-068D-DCA7514D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A96967-46F8-42E4-E2A3-B3EB37A2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EE7DE-C8BA-465E-AD84-5EDC6DDB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191B6F5-3DFE-ED21-CBF3-C52BF1C6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4DCEC00-8C77-9982-4C3E-C97EA3A83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B6A703-C169-C2BC-E9C1-49293BFAF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00E4F-9C2F-4AB0-9F8E-CD4EFB7D33F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D6A1FE0-51C3-30F6-503D-CDC8F5C23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CBF5BD8-A7BC-5B7A-1932-773A287B0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EE7DE-C8BA-465E-AD84-5EDC6DDB7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ình ảnh 9">
            <a:extLst>
              <a:ext uri="{FF2B5EF4-FFF2-40B4-BE49-F238E27FC236}">
                <a16:creationId xmlns:a16="http://schemas.microsoft.com/office/drawing/2014/main" id="{E8163563-6A2B-7327-D70A-C6EBE3883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1252342"/>
            <a:ext cx="8878539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6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B67F5D53-74DB-479A-8D67-865CA47BD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52" y="0"/>
            <a:ext cx="9563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828B355E-AE21-71A2-A5DE-2E271013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47" y="0"/>
            <a:ext cx="9158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9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9163B3C7-DE28-0529-D782-CDD18929C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75" y="0"/>
            <a:ext cx="9345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2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9FF734A3-D6FB-19B2-2C7E-9E5F680D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390101"/>
            <a:ext cx="7573432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4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94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136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23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>
            <a:extLst>
              <a:ext uri="{FF2B5EF4-FFF2-40B4-BE49-F238E27FC236}">
                <a16:creationId xmlns:a16="http://schemas.microsoft.com/office/drawing/2014/main" id="{F6F393D7-8B42-8679-E3BC-256F8CE5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016181" cy="334134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5BEF8D69-E715-F7F3-F340-139506699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828" y="3323731"/>
            <a:ext cx="9831172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8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60AD81E1-A701-B91C-B82A-9AC2D3086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24" y="1540399"/>
            <a:ext cx="10837652" cy="315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4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5890FA97-CB81-D8DC-B7B6-9826D074A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1016716"/>
            <a:ext cx="954538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3F3BC0B-09C5-9D0E-692D-5D55C2AE971D}"/>
              </a:ext>
            </a:extLst>
          </p:cNvPr>
          <p:cNvSpPr txBox="1"/>
          <p:nvPr/>
        </p:nvSpPr>
        <p:spPr>
          <a:xfrm>
            <a:off x="2851354" y="2567226"/>
            <a:ext cx="81017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Single-cycle Processor</a:t>
            </a:r>
          </a:p>
        </p:txBody>
      </p:sp>
    </p:spTree>
    <p:extLst>
      <p:ext uri="{BB962C8B-B14F-4D97-AF65-F5344CB8AC3E}">
        <p14:creationId xmlns:p14="http://schemas.microsoft.com/office/powerpoint/2010/main" val="227678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18D27689-7666-19F6-8410-6475D9857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42" y="0"/>
            <a:ext cx="9112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5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65547BB8-DEC6-670B-2A21-32342AF9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761628"/>
            <a:ext cx="9440592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0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580F2652-2108-8503-5254-C95866AAF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1580892"/>
            <a:ext cx="7449590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0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B49BC5FD-17F1-D42F-AA41-91A05085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34" y="0"/>
            <a:ext cx="8803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08711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2</Words>
  <Application>Microsoft Office PowerPoint</Application>
  <PresentationFormat>Màn hình rộng</PresentationFormat>
  <Paragraphs>1</Paragraphs>
  <Slides>16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Vu Duy Phuong 20214045</dc:creator>
  <cp:lastModifiedBy>Vu Duy Phuong 20214045</cp:lastModifiedBy>
  <cp:revision>1</cp:revision>
  <dcterms:created xsi:type="dcterms:W3CDTF">2024-05-15T04:22:00Z</dcterms:created>
  <dcterms:modified xsi:type="dcterms:W3CDTF">2024-05-15T15:54:34Z</dcterms:modified>
</cp:coreProperties>
</file>