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89" r:id="rId3"/>
    <p:sldId id="291" r:id="rId4"/>
    <p:sldId id="294" r:id="rId5"/>
    <p:sldId id="293" r:id="rId6"/>
    <p:sldId id="292" r:id="rId7"/>
    <p:sldId id="290" r:id="rId8"/>
    <p:sldId id="296" r:id="rId9"/>
    <p:sldId id="297" r:id="rId10"/>
    <p:sldId id="29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60" y="-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79CD8-A8E4-4F77-87D0-1381A546FC7A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B5AC1-7B0A-417F-BA56-D71A6E67A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18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D8919-8F47-4420-97E1-4CB5B62654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0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D8919-8F47-4420-97E1-4CB5B62654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0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D8919-8F47-4420-97E1-4CB5B62654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0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D8919-8F47-4420-97E1-4CB5B62654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D8919-8F47-4420-97E1-4CB5B62654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0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D8919-8F47-4420-97E1-4CB5B62654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0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D8919-8F47-4420-97E1-4CB5B62654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0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D8919-8F47-4420-97E1-4CB5B62654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0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D8919-8F47-4420-97E1-4CB5B62654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0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D8919-8F47-4420-97E1-4CB5B62654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24E4-6C43-41A2-B0C0-3A673EB2654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4AC7-4876-4556-82BA-77B3F055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9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24E4-6C43-41A2-B0C0-3A673EB2654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4AC7-4876-4556-82BA-77B3F055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24E4-6C43-41A2-B0C0-3A673EB2654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4AC7-4876-4556-82BA-77B3F055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0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24E4-6C43-41A2-B0C0-3A673EB2654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4AC7-4876-4556-82BA-77B3F055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7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24E4-6C43-41A2-B0C0-3A673EB2654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4AC7-4876-4556-82BA-77B3F055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2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24E4-6C43-41A2-B0C0-3A673EB2654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4AC7-4876-4556-82BA-77B3F055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7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24E4-6C43-41A2-B0C0-3A673EB2654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4AC7-4876-4556-82BA-77B3F055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9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24E4-6C43-41A2-B0C0-3A673EB2654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4AC7-4876-4556-82BA-77B3F055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5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24E4-6C43-41A2-B0C0-3A673EB2654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4AC7-4876-4556-82BA-77B3F055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4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24E4-6C43-41A2-B0C0-3A673EB2654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4AC7-4876-4556-82BA-77B3F055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4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24E4-6C43-41A2-B0C0-3A673EB2654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4AC7-4876-4556-82BA-77B3F055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4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724E4-6C43-41A2-B0C0-3A673EB2654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D4AC7-4876-4556-82BA-77B3F055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2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06345"/>
            <a:ext cx="953037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32079" y="1793467"/>
            <a:ext cx="10959921" cy="360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1839" y="499976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JAVA Fresher Program - Project Assignments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49756" y="4395787"/>
            <a:ext cx="7196812" cy="138499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Hoàng</a:t>
            </a:r>
            <a:r>
              <a:rPr lang="en-US" sz="2800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Quốc</a:t>
            </a:r>
            <a:r>
              <a:rPr lang="en-US" sz="2800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Tuân</a:t>
            </a:r>
            <a:endParaRPr lang="en-US" sz="2800" dirty="0" smtClean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Đào</a:t>
            </a:r>
            <a:r>
              <a:rPr lang="en-US" sz="2800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Ngọc</a:t>
            </a:r>
            <a:r>
              <a:rPr lang="en-US" sz="2800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Lưu</a:t>
            </a:r>
            <a:endParaRPr lang="en-US" sz="2800" dirty="0" smtClean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Nguyên</a:t>
            </a:r>
            <a:r>
              <a:rPr lang="en-US" sz="2800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Văn</a:t>
            </a:r>
            <a:r>
              <a:rPr lang="en-US" sz="2800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Bách</a:t>
            </a:r>
            <a:endParaRPr lang="en-US" sz="2800" dirty="0" smtClean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791" y="2665927"/>
            <a:ext cx="116740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Project name:</a:t>
            </a:r>
          </a:p>
          <a:p>
            <a:endParaRPr lang="en-US" dirty="0" smtClean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sz="5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Library Management System (LMS)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10981386" y="6492875"/>
            <a:ext cx="1210614" cy="365125"/>
          </a:xfrm>
        </p:spPr>
        <p:txBody>
          <a:bodyPr/>
          <a:lstStyle/>
          <a:p>
            <a:fld id="{A7AD3668-3F9B-4672-AB05-9DE9535D527C}" type="datetime1">
              <a:rPr lang="en-US" sz="1400" smtClean="0"/>
              <a:t>5/17/2018</a:t>
            </a:fld>
            <a:endParaRPr lang="en-US" sz="1400"/>
          </a:p>
        </p:txBody>
      </p:sp>
      <p:pic>
        <p:nvPicPr>
          <p:cNvPr id="1026" name="Picture 2" descr="D:\slide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9" y="109573"/>
            <a:ext cx="1678794" cy="16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142885" y="4395787"/>
            <a:ext cx="6909432" cy="138499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Đặng</a:t>
            </a:r>
            <a:r>
              <a:rPr lang="en-US" sz="2800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Quốc</a:t>
            </a:r>
            <a:r>
              <a:rPr lang="en-US" sz="2800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Ân</a:t>
            </a:r>
            <a:endParaRPr lang="en-US" sz="2800" dirty="0" smtClean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 </a:t>
            </a: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Kiên</a:t>
            </a:r>
            <a:r>
              <a:rPr lang="en-US" sz="2800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Hữu</a:t>
            </a:r>
            <a:endParaRPr lang="en-US" sz="2800" dirty="0" smtClean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Vũ</a:t>
            </a:r>
            <a:r>
              <a:rPr lang="en-US" sz="2800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Thị</a:t>
            </a:r>
            <a:r>
              <a:rPr lang="en-US" sz="2800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Thùy</a:t>
            </a:r>
            <a:r>
              <a:rPr lang="en-US" sz="2800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Dung</a:t>
            </a:r>
            <a:endParaRPr lang="en-US" sz="2800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23054" y="1146307"/>
            <a:ext cx="531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Team: 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2 - Mentor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Châu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Hớn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Cường</a:t>
            </a:r>
            <a:endParaRPr lang="en-US" sz="2400" i="1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76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06345"/>
            <a:ext cx="953037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2079" y="1793467"/>
            <a:ext cx="10959921" cy="360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1839" y="511699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Thanks you</a:t>
            </a:r>
            <a:endParaRPr lang="en-US" sz="36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10981386" y="6492875"/>
            <a:ext cx="1210614" cy="365125"/>
          </a:xfrm>
        </p:spPr>
        <p:txBody>
          <a:bodyPr/>
          <a:lstStyle/>
          <a:p>
            <a:fld id="{A7AD3668-3F9B-4672-AB05-9DE9535D527C}" type="datetime1">
              <a:rPr lang="en-US" sz="1400" smtClean="0"/>
              <a:t>5/17/2018</a:t>
            </a:fld>
            <a:endParaRPr lang="en-US" sz="1400"/>
          </a:p>
        </p:txBody>
      </p:sp>
      <p:pic>
        <p:nvPicPr>
          <p:cNvPr id="1026" name="Picture 2" descr="D:\slide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9" y="109573"/>
            <a:ext cx="1678794" cy="16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1" y="2237746"/>
            <a:ext cx="11446162" cy="45856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23054" y="1146307"/>
            <a:ext cx="531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Team: 2 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 Mentor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Châu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Hớn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Cường</a:t>
            </a:r>
            <a:endParaRPr lang="en-US" sz="2400" i="1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06345"/>
            <a:ext cx="953037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2079" y="1793467"/>
            <a:ext cx="10959921" cy="360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1839" y="429638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5513" y="2724543"/>
            <a:ext cx="116740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We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will propose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a web-based system to help a library in their management operations. In general, each book borrower will have to register his/her account in order to borrow book from the system. LMS will manage all books through their ISBN. There’s a limitation number of books which are allowed a user to borrow at the same time, this number could be changed by admin.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10981386" y="6492875"/>
            <a:ext cx="1210614" cy="365125"/>
          </a:xfrm>
        </p:spPr>
        <p:txBody>
          <a:bodyPr/>
          <a:lstStyle/>
          <a:p>
            <a:fld id="{A7AD3668-3F9B-4672-AB05-9DE9535D527C}" type="datetime1">
              <a:rPr lang="en-US" sz="1400" smtClean="0"/>
              <a:t>5/17/2018</a:t>
            </a:fld>
            <a:endParaRPr lang="en-US" sz="1400"/>
          </a:p>
        </p:txBody>
      </p:sp>
      <p:pic>
        <p:nvPicPr>
          <p:cNvPr id="1026" name="Picture 2" descr="D:\slide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9" y="109573"/>
            <a:ext cx="1678794" cy="16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923054" y="1146307"/>
            <a:ext cx="531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Team: 2 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 Mentor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Châu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Hớn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Cường</a:t>
            </a:r>
            <a:endParaRPr lang="en-US" sz="2400" i="1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06345"/>
            <a:ext cx="953037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2079" y="1793467"/>
            <a:ext cx="10959921" cy="360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1839" y="441361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technology used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4775" y="2928623"/>
            <a:ext cx="61335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Spring Boot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Spring 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Hibernate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Thymeleaf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Spring Boot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Spring Data JPA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Jquery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boostrap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10981386" y="6492875"/>
            <a:ext cx="1210614" cy="365125"/>
          </a:xfrm>
        </p:spPr>
        <p:txBody>
          <a:bodyPr/>
          <a:lstStyle/>
          <a:p>
            <a:fld id="{A7AD3668-3F9B-4672-AB05-9DE9535D527C}" type="datetime1">
              <a:rPr lang="en-US" sz="1400" smtClean="0"/>
              <a:t>5/17/2018</a:t>
            </a:fld>
            <a:endParaRPr lang="en-US" sz="1400"/>
          </a:p>
        </p:txBody>
      </p:sp>
      <p:pic>
        <p:nvPicPr>
          <p:cNvPr id="1026" name="Picture 2" descr="D:\slide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9" y="109573"/>
            <a:ext cx="1678794" cy="16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923054" y="1146307"/>
            <a:ext cx="531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Team: 2 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 Mentor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Châu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Hớn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Cường</a:t>
            </a:r>
            <a:endParaRPr lang="en-US" sz="2400" i="1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15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06345"/>
            <a:ext cx="953037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2079" y="1793467"/>
            <a:ext cx="10959921" cy="360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1839" y="441361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Spring Boot</a:t>
            </a:r>
            <a:endParaRPr lang="en-US" sz="36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10981386" y="6492875"/>
            <a:ext cx="1210614" cy="365125"/>
          </a:xfrm>
        </p:spPr>
        <p:txBody>
          <a:bodyPr/>
          <a:lstStyle/>
          <a:p>
            <a:fld id="{A7AD3668-3F9B-4672-AB05-9DE9535D527C}" type="datetime1">
              <a:rPr lang="en-US" sz="1400" smtClean="0"/>
              <a:t>5/17/2018</a:t>
            </a:fld>
            <a:endParaRPr lang="en-US" sz="1400"/>
          </a:p>
        </p:txBody>
      </p:sp>
      <p:pic>
        <p:nvPicPr>
          <p:cNvPr id="1026" name="Picture 2" descr="D:\slide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9" y="109573"/>
            <a:ext cx="1678794" cy="16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slide\52938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34" y="3212123"/>
            <a:ext cx="10429970" cy="200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923054" y="1146307"/>
            <a:ext cx="531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Team: 2 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 Mentor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Châu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Hớn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Cường</a:t>
            </a:r>
            <a:endParaRPr lang="en-US" sz="2400" i="1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6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06345"/>
            <a:ext cx="953037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2079" y="1793467"/>
            <a:ext cx="10959921" cy="360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1839" y="441361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Design Code</a:t>
            </a:r>
            <a:endParaRPr lang="en-US" sz="36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10981386" y="6492875"/>
            <a:ext cx="1210614" cy="365125"/>
          </a:xfrm>
        </p:spPr>
        <p:txBody>
          <a:bodyPr/>
          <a:lstStyle/>
          <a:p>
            <a:fld id="{A7AD3668-3F9B-4672-AB05-9DE9535D527C}" type="datetime1">
              <a:rPr lang="en-US" sz="1400" smtClean="0"/>
              <a:t>5/17/2018</a:t>
            </a:fld>
            <a:endParaRPr lang="en-US" sz="1400"/>
          </a:p>
        </p:txBody>
      </p:sp>
      <p:pic>
        <p:nvPicPr>
          <p:cNvPr id="1026" name="Picture 2" descr="D:\slide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9" y="109573"/>
            <a:ext cx="1678794" cy="16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718" y="2413489"/>
            <a:ext cx="33623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963" y="2413489"/>
            <a:ext cx="292417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736" y="2413489"/>
            <a:ext cx="227647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923054" y="1146307"/>
            <a:ext cx="531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Team: 2 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 Mentor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Châu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Hớn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Cường</a:t>
            </a:r>
            <a:endParaRPr lang="en-US" sz="2400" i="1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33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06345"/>
            <a:ext cx="953037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2079" y="1793467"/>
            <a:ext cx="10959921" cy="360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1839" y="429638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Spring </a:t>
            </a:r>
            <a:r>
              <a:rPr lang="en-US" sz="3600" dirty="0" err="1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Secutity</a:t>
            </a:r>
            <a:endParaRPr lang="en-US" sz="36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10981386" y="6492875"/>
            <a:ext cx="1210614" cy="365125"/>
          </a:xfrm>
        </p:spPr>
        <p:txBody>
          <a:bodyPr/>
          <a:lstStyle/>
          <a:p>
            <a:fld id="{A7AD3668-3F9B-4672-AB05-9DE9535D527C}" type="datetime1">
              <a:rPr lang="en-US" sz="1400" smtClean="0"/>
              <a:t>5/17/2018</a:t>
            </a:fld>
            <a:endParaRPr lang="en-US" sz="1400"/>
          </a:p>
        </p:txBody>
      </p:sp>
      <p:pic>
        <p:nvPicPr>
          <p:cNvPr id="1026" name="Picture 2" descr="D:\slide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9" y="109573"/>
            <a:ext cx="1678794" cy="16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:\slide\diagram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986" y="2212691"/>
            <a:ext cx="638175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923054" y="1146307"/>
            <a:ext cx="531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Team: 2 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 Mentor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Châu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Hớn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Cường</a:t>
            </a:r>
            <a:endParaRPr lang="en-US" sz="2400" i="1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52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06345"/>
            <a:ext cx="953037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2079" y="1793467"/>
            <a:ext cx="10959921" cy="360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1839" y="511699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Database Diagram</a:t>
            </a:r>
            <a:endParaRPr lang="en-US" sz="36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10981386" y="6492875"/>
            <a:ext cx="1210614" cy="365125"/>
          </a:xfrm>
        </p:spPr>
        <p:txBody>
          <a:bodyPr/>
          <a:lstStyle/>
          <a:p>
            <a:fld id="{A7AD3668-3F9B-4672-AB05-9DE9535D527C}" type="datetime1">
              <a:rPr lang="en-US" sz="1400" smtClean="0"/>
              <a:t>5/17/2018</a:t>
            </a:fld>
            <a:endParaRPr lang="en-US" sz="1400"/>
          </a:p>
        </p:txBody>
      </p:sp>
      <p:pic>
        <p:nvPicPr>
          <p:cNvPr id="1026" name="Picture 2" descr="D:\slide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9" y="109573"/>
            <a:ext cx="1678794" cy="16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353" y="2318198"/>
            <a:ext cx="88487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923054" y="1146307"/>
            <a:ext cx="531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Team: 2 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 Mentor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Châu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Hớn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Cường</a:t>
            </a:r>
            <a:endParaRPr lang="en-US" sz="2400" i="1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51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06345"/>
            <a:ext cx="953037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" name="Rectangle 4"/>
          <p:cNvSpPr/>
          <p:nvPr/>
        </p:nvSpPr>
        <p:spPr>
          <a:xfrm>
            <a:off x="1232079" y="1793467"/>
            <a:ext cx="10959921" cy="360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1839" y="511699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Google Books APIs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10981386" y="6492875"/>
            <a:ext cx="1210614" cy="365125"/>
          </a:xfrm>
        </p:spPr>
        <p:txBody>
          <a:bodyPr/>
          <a:lstStyle/>
          <a:p>
            <a:fld id="{A7AD3668-3F9B-4672-AB05-9DE9535D527C}" type="datetime1">
              <a:rPr lang="en-US" sz="1400" smtClean="0"/>
              <a:t>5/17/2018</a:t>
            </a:fld>
            <a:endParaRPr lang="en-US" sz="1400"/>
          </a:p>
        </p:txBody>
      </p:sp>
      <p:pic>
        <p:nvPicPr>
          <p:cNvPr id="1026" name="Picture 2" descr="D:\slide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9" y="109573"/>
            <a:ext cx="1678794" cy="16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8523" y="25439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1353" y="2264732"/>
            <a:ext cx="1048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url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: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https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://www.googleapis.com/books/v1/volumes?q=isbn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+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search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048" y="2645787"/>
            <a:ext cx="7410815" cy="391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923054" y="1146307"/>
            <a:ext cx="531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Team: 2 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 Mentor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Châu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Hớn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Cường</a:t>
            </a:r>
            <a:endParaRPr lang="en-US" sz="2400" i="1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89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06345"/>
            <a:ext cx="953037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2079" y="1793467"/>
            <a:ext cx="10959921" cy="360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1839" y="511699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Task assignment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10981386" y="6492875"/>
            <a:ext cx="1210614" cy="365125"/>
          </a:xfrm>
        </p:spPr>
        <p:txBody>
          <a:bodyPr/>
          <a:lstStyle/>
          <a:p>
            <a:fld id="{A7AD3668-3F9B-4672-AB05-9DE9535D527C}" type="datetime1">
              <a:rPr lang="en-US" sz="1400" smtClean="0"/>
              <a:t>5/17/2018</a:t>
            </a:fld>
            <a:endParaRPr lang="en-US" sz="1400"/>
          </a:p>
        </p:txBody>
      </p:sp>
      <p:pic>
        <p:nvPicPr>
          <p:cNvPr id="1026" name="Picture 2" descr="D:\slide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9" y="109573"/>
            <a:ext cx="1678794" cy="16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8523" y="25439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6517" y="2543908"/>
            <a:ext cx="104845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TuanHoang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Configspring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boot,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config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spring security, login, logout, register, create database,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search autocomplete, sent and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receive data with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ajax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trigger in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sql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…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LuuDao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Paginate book, paginate user, edit book, delete book, borrow book,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sent and receive data with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ajax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add book.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Bach</a:t>
            </a:r>
            <a:r>
              <a:rPr lang="en-US" sz="2400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Nguyen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Validate ISBN with service Google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, Report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weekly/monthly/yearly, insert database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DungThuy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Save Ticket in admin page, Unit Test case,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jquery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validate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HuuMa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Html + CSS + Bootstrap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AnDang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Html + CSS + Bootstrap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23054" y="1146307"/>
            <a:ext cx="531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Team: 2 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 Mentor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Châu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Hớn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Cường</a:t>
            </a:r>
            <a:endParaRPr lang="en-US" sz="2400" i="1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10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366</Words>
  <Application>Microsoft Office PowerPoint</Application>
  <PresentationFormat>Custom</PresentationFormat>
  <Paragraphs>73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Hoàng Quốc</dc:creator>
  <cp:lastModifiedBy>training</cp:lastModifiedBy>
  <cp:revision>54</cp:revision>
  <dcterms:created xsi:type="dcterms:W3CDTF">2016-10-08T05:20:56Z</dcterms:created>
  <dcterms:modified xsi:type="dcterms:W3CDTF">2018-05-17T22:27:58Z</dcterms:modified>
</cp:coreProperties>
</file>