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9" r:id="rId3"/>
    <p:sldId id="291" r:id="rId4"/>
    <p:sldId id="294" r:id="rId5"/>
    <p:sldId id="293" r:id="rId6"/>
    <p:sldId id="292" r:id="rId7"/>
    <p:sldId id="290" r:id="rId8"/>
    <p:sldId id="296" r:id="rId9"/>
    <p:sldId id="297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9CD8-A8E4-4F77-87D0-1381A546FC7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5AC1-7B0A-417F-BA56-D71A6E67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99976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 Fresher Program - Project Assignments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756" y="4395787"/>
            <a:ext cx="719681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Hoàng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Đào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Ngọc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Lưu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Văn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Bách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791" y="2665927"/>
            <a:ext cx="1167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name:</a:t>
            </a:r>
          </a:p>
          <a:p>
            <a:endParaRPr lang="en-US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 Management System (LMS)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42885" y="4395787"/>
            <a:ext cx="690943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Đặng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Hữu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Vũ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Thị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Thùy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Dung</a:t>
            </a:r>
            <a:endParaRPr lang="en-US" sz="2800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you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" y="2237746"/>
            <a:ext cx="11446162" cy="45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13" y="2724543"/>
            <a:ext cx="11674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We will propose a web-based system to help a library in their management operations. In general, each book borrower will have to register his/her account in order to borrow book from the system. LMS will manage all books through their ISBN. There’s a limitation number of books which are allowed a user to borrow at the same time, this number could be changed by admin.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technology used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4775" y="2928623"/>
            <a:ext cx="6133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Hibernate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Spring Data JPA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boostrap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D:\slide\52938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4" y="3212123"/>
            <a:ext cx="10429970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Code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18" y="2413489"/>
            <a:ext cx="33623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3" y="2413489"/>
            <a:ext cx="29241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736" y="2413489"/>
            <a:ext cx="2276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</a:t>
            </a:r>
            <a:r>
              <a:rPr lang="en-US" sz="36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Secutity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slide\diagra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86" y="2212691"/>
            <a:ext cx="6381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 Diagram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3" y="2318198"/>
            <a:ext cx="8848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Books APIs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353" y="2264732"/>
            <a:ext cx="1048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url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://www.googleapis.com/books/v1/volumes?q=isbn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+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48" y="2645787"/>
            <a:ext cx="7410815" cy="391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8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assignment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517" y="2543908"/>
            <a:ext cx="10484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TuanHoang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Configspring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boot,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security, login, logout, register, create database,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search autocomplete, sent and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trigger in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LuuDao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Paginate book, paginate user, edit book, delete book, borrow book,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sent and 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add book.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Bach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Nguyen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Validate ISBN with service Google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Report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weekly/monthly/yearly, insert database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DungThuy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Save Ticket in admin page, Unit Test case,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validate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HuuMa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Html + CSS + Bootstrap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Html + CSS + Bootstrap </a:t>
            </a:r>
          </a:p>
        </p:txBody>
      </p:sp>
    </p:spTree>
    <p:extLst>
      <p:ext uri="{BB962C8B-B14F-4D97-AF65-F5344CB8AC3E}">
        <p14:creationId xmlns:p14="http://schemas.microsoft.com/office/powerpoint/2010/main" val="23691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356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Hoàng Quốc</dc:creator>
  <cp:lastModifiedBy>training</cp:lastModifiedBy>
  <cp:revision>52</cp:revision>
  <dcterms:created xsi:type="dcterms:W3CDTF">2016-10-08T05:20:56Z</dcterms:created>
  <dcterms:modified xsi:type="dcterms:W3CDTF">2018-05-17T10:06:43Z</dcterms:modified>
</cp:coreProperties>
</file>