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E2B51-D331-480A-B3C8-85001F90048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C1632A-B236-410E-B848-E988035BE5D5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ĐẶT VẤN ĐỀ &amp; GIẢI QUYẾT VẤN ĐỀ</a:t>
          </a:r>
        </a:p>
      </dgm:t>
    </dgm:pt>
    <dgm:pt modelId="{C466C01B-CBC3-46E9-87E7-3ACB26F186F9}" type="parTrans" cxnId="{49A302B8-3061-4BA3-8708-BB85DBC15194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58D53-C413-48E1-B690-558197008BC9}" type="sibTrans" cxnId="{49A302B8-3061-4BA3-8708-BB85DBC15194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4D12D4-53E1-4164-8CA3-3289F6EF1F5A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QUY TRÌNH XÂY DỰNG HỆ THỐNG </a:t>
          </a:r>
        </a:p>
      </dgm:t>
    </dgm:pt>
    <dgm:pt modelId="{7549F07A-8FAA-4B0C-8CE0-E41609A5AF12}" type="parTrans" cxnId="{FF0F671C-9A31-4273-9CEC-894AB91D9BBB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658753-2556-4881-8B4F-DD932B036206}" type="sibTrans" cxnId="{FF0F671C-9A31-4273-9CEC-894AB91D9BBB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EBB435-1C24-4370-B806-30721540F9D0}">
      <dgm:prSet phldrT="[Text]" custT="1"/>
      <dgm:spPr/>
      <dgm:t>
        <a:bodyPr/>
        <a:lstStyle/>
        <a:p>
          <a:r>
            <a:rPr lang="en-US" sz="2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THIẾT KẾ PHẦN CỨNG &amp; PHẦN MỀM</a:t>
          </a:r>
        </a:p>
      </dgm:t>
    </dgm:pt>
    <dgm:pt modelId="{5DF45BA7-1435-4395-8BF2-3439819698F7}" type="parTrans" cxnId="{4804F244-840A-4CC9-8B5B-3CC7668BE505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9E5911-B4C2-4911-BFBB-F8D546CC3DBA}" type="sibTrans" cxnId="{4804F244-840A-4CC9-8B5B-3CC7668BE505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CDEC25-A24B-4242-96F7-8E1062CAE21C}">
      <dgm:prSet custT="1"/>
      <dgm:spPr/>
      <dgm:t>
        <a:bodyPr/>
        <a:lstStyle/>
        <a:p>
          <a:pPr algn="l"/>
          <a:r>
            <a:rPr lang="en-US" sz="2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KẾT QUẢ &amp;  HƯỚNG PHÁT TRIỂN</a:t>
          </a:r>
        </a:p>
      </dgm:t>
    </dgm:pt>
    <dgm:pt modelId="{93C8F2BC-6AAF-4B66-9E24-01BAB2CC57EA}" type="parTrans" cxnId="{61D35AFA-FBF4-4950-8267-F0141867DAAA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83E6CB-4DC7-4D7E-A707-B9900122AD29}" type="sibTrans" cxnId="{61D35AFA-FBF4-4950-8267-F0141867DAAA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5220F-2FA4-4C04-82A0-62A035DC3037}" type="pres">
      <dgm:prSet presAssocID="{AD9E2B51-D331-480A-B3C8-85001F900489}" presName="Name0" presStyleCnt="0">
        <dgm:presLayoutVars>
          <dgm:chMax val="7"/>
          <dgm:chPref val="7"/>
          <dgm:dir/>
        </dgm:presLayoutVars>
      </dgm:prSet>
      <dgm:spPr/>
    </dgm:pt>
    <dgm:pt modelId="{975C5943-D7EE-41FF-8DCA-BF86F95983EF}" type="pres">
      <dgm:prSet presAssocID="{AD9E2B51-D331-480A-B3C8-85001F900489}" presName="Name1" presStyleCnt="0"/>
      <dgm:spPr/>
    </dgm:pt>
    <dgm:pt modelId="{E8D3DBC6-BD23-4646-A41D-F689EB204D1C}" type="pres">
      <dgm:prSet presAssocID="{AD9E2B51-D331-480A-B3C8-85001F900489}" presName="cycle" presStyleCnt="0"/>
      <dgm:spPr/>
    </dgm:pt>
    <dgm:pt modelId="{2F968128-6EF4-4D85-B129-5CC9BA20F205}" type="pres">
      <dgm:prSet presAssocID="{AD9E2B51-D331-480A-B3C8-85001F900489}" presName="srcNode" presStyleLbl="node1" presStyleIdx="0" presStyleCnt="4"/>
      <dgm:spPr/>
    </dgm:pt>
    <dgm:pt modelId="{ADBFFE44-1382-4554-B129-43B25E0659A5}" type="pres">
      <dgm:prSet presAssocID="{AD9E2B51-D331-480A-B3C8-85001F900489}" presName="conn" presStyleLbl="parChTrans1D2" presStyleIdx="0" presStyleCnt="1"/>
      <dgm:spPr/>
    </dgm:pt>
    <dgm:pt modelId="{7EEDD40B-61B0-4A75-8579-6AE3F1927F11}" type="pres">
      <dgm:prSet presAssocID="{AD9E2B51-D331-480A-B3C8-85001F900489}" presName="extraNode" presStyleLbl="node1" presStyleIdx="0" presStyleCnt="4"/>
      <dgm:spPr/>
    </dgm:pt>
    <dgm:pt modelId="{401CADC5-8098-445D-8CE4-60230C4B6AD6}" type="pres">
      <dgm:prSet presAssocID="{AD9E2B51-D331-480A-B3C8-85001F900489}" presName="dstNode" presStyleLbl="node1" presStyleIdx="0" presStyleCnt="4"/>
      <dgm:spPr/>
    </dgm:pt>
    <dgm:pt modelId="{B23AE66D-38F4-4073-A77B-29A222193BF0}" type="pres">
      <dgm:prSet presAssocID="{9CC1632A-B236-410E-B848-E988035BE5D5}" presName="text_1" presStyleLbl="node1" presStyleIdx="0" presStyleCnt="4">
        <dgm:presLayoutVars>
          <dgm:bulletEnabled val="1"/>
        </dgm:presLayoutVars>
      </dgm:prSet>
      <dgm:spPr/>
    </dgm:pt>
    <dgm:pt modelId="{AF8294AB-D35F-4A54-95E5-EFB81F8E494A}" type="pres">
      <dgm:prSet presAssocID="{9CC1632A-B236-410E-B848-E988035BE5D5}" presName="accent_1" presStyleCnt="0"/>
      <dgm:spPr/>
    </dgm:pt>
    <dgm:pt modelId="{88DF9857-C3AA-449B-8679-CFE624BD6501}" type="pres">
      <dgm:prSet presAssocID="{9CC1632A-B236-410E-B848-E988035BE5D5}" presName="accentRepeatNode" presStyleLbl="solidFgAcc1" presStyleIdx="0" presStyleCnt="4"/>
      <dgm:spPr/>
    </dgm:pt>
    <dgm:pt modelId="{79C7288C-2517-44D1-93A3-98FF24D84445}" type="pres">
      <dgm:prSet presAssocID="{4B4D12D4-53E1-4164-8CA3-3289F6EF1F5A}" presName="text_2" presStyleLbl="node1" presStyleIdx="1" presStyleCnt="4">
        <dgm:presLayoutVars>
          <dgm:bulletEnabled val="1"/>
        </dgm:presLayoutVars>
      </dgm:prSet>
      <dgm:spPr/>
    </dgm:pt>
    <dgm:pt modelId="{AC22BBEE-2F7E-4658-A515-B809EF1412B2}" type="pres">
      <dgm:prSet presAssocID="{4B4D12D4-53E1-4164-8CA3-3289F6EF1F5A}" presName="accent_2" presStyleCnt="0"/>
      <dgm:spPr/>
    </dgm:pt>
    <dgm:pt modelId="{69C6D097-0D90-4451-AF1C-E8AF0970999C}" type="pres">
      <dgm:prSet presAssocID="{4B4D12D4-53E1-4164-8CA3-3289F6EF1F5A}" presName="accentRepeatNode" presStyleLbl="solidFgAcc1" presStyleIdx="1" presStyleCnt="4"/>
      <dgm:spPr/>
    </dgm:pt>
    <dgm:pt modelId="{8AD6D86F-2353-4A38-95B7-849DE0FA6779}" type="pres">
      <dgm:prSet presAssocID="{F8EBB435-1C24-4370-B806-30721540F9D0}" presName="text_3" presStyleLbl="node1" presStyleIdx="2" presStyleCnt="4">
        <dgm:presLayoutVars>
          <dgm:bulletEnabled val="1"/>
        </dgm:presLayoutVars>
      </dgm:prSet>
      <dgm:spPr/>
    </dgm:pt>
    <dgm:pt modelId="{A0088DD4-932C-4E5E-A336-F945A58590C4}" type="pres">
      <dgm:prSet presAssocID="{F8EBB435-1C24-4370-B806-30721540F9D0}" presName="accent_3" presStyleCnt="0"/>
      <dgm:spPr/>
    </dgm:pt>
    <dgm:pt modelId="{CB1F18A9-95A6-4313-8AD1-A12889B85B28}" type="pres">
      <dgm:prSet presAssocID="{F8EBB435-1C24-4370-B806-30721540F9D0}" presName="accentRepeatNode" presStyleLbl="solidFgAcc1" presStyleIdx="2" presStyleCnt="4"/>
      <dgm:spPr/>
    </dgm:pt>
    <dgm:pt modelId="{89AAAC42-2DB0-44E2-AC8A-28683DB61825}" type="pres">
      <dgm:prSet presAssocID="{6ECDEC25-A24B-4242-96F7-8E1062CAE21C}" presName="text_4" presStyleLbl="node1" presStyleIdx="3" presStyleCnt="4" custScaleY="105114">
        <dgm:presLayoutVars>
          <dgm:bulletEnabled val="1"/>
        </dgm:presLayoutVars>
      </dgm:prSet>
      <dgm:spPr/>
    </dgm:pt>
    <dgm:pt modelId="{40A8B42B-5635-49D8-893E-1923EDEA25AC}" type="pres">
      <dgm:prSet presAssocID="{6ECDEC25-A24B-4242-96F7-8E1062CAE21C}" presName="accent_4" presStyleCnt="0"/>
      <dgm:spPr/>
    </dgm:pt>
    <dgm:pt modelId="{C3566DA7-7D5B-46FD-B6A2-368CB24BA8DB}" type="pres">
      <dgm:prSet presAssocID="{6ECDEC25-A24B-4242-96F7-8E1062CAE21C}" presName="accentRepeatNode" presStyleLbl="solidFgAcc1" presStyleIdx="3" presStyleCnt="4"/>
      <dgm:spPr/>
    </dgm:pt>
  </dgm:ptLst>
  <dgm:cxnLst>
    <dgm:cxn modelId="{5DA02A1C-4C20-451A-84F0-DC86F8F9EB1D}" type="presOf" srcId="{44958D53-C413-48E1-B690-558197008BC9}" destId="{ADBFFE44-1382-4554-B129-43B25E0659A5}" srcOrd="0" destOrd="0" presId="urn:microsoft.com/office/officeart/2008/layout/VerticalCurvedList"/>
    <dgm:cxn modelId="{FF0F671C-9A31-4273-9CEC-894AB91D9BBB}" srcId="{AD9E2B51-D331-480A-B3C8-85001F900489}" destId="{4B4D12D4-53E1-4164-8CA3-3289F6EF1F5A}" srcOrd="1" destOrd="0" parTransId="{7549F07A-8FAA-4B0C-8CE0-E41609A5AF12}" sibTransId="{CC658753-2556-4881-8B4F-DD932B036206}"/>
    <dgm:cxn modelId="{F78C7022-2DA8-4688-A57F-5D0761E24DD1}" type="presOf" srcId="{AD9E2B51-D331-480A-B3C8-85001F900489}" destId="{0445220F-2FA4-4C04-82A0-62A035DC3037}" srcOrd="0" destOrd="0" presId="urn:microsoft.com/office/officeart/2008/layout/VerticalCurvedList"/>
    <dgm:cxn modelId="{ECF38733-715D-439D-B962-30C7D2307A08}" type="presOf" srcId="{F8EBB435-1C24-4370-B806-30721540F9D0}" destId="{8AD6D86F-2353-4A38-95B7-849DE0FA6779}" srcOrd="0" destOrd="0" presId="urn:microsoft.com/office/officeart/2008/layout/VerticalCurvedList"/>
    <dgm:cxn modelId="{4804F244-840A-4CC9-8B5B-3CC7668BE505}" srcId="{AD9E2B51-D331-480A-B3C8-85001F900489}" destId="{F8EBB435-1C24-4370-B806-30721540F9D0}" srcOrd="2" destOrd="0" parTransId="{5DF45BA7-1435-4395-8BF2-3439819698F7}" sibTransId="{DC9E5911-B4C2-4911-BFBB-F8D546CC3DBA}"/>
    <dgm:cxn modelId="{49A302B8-3061-4BA3-8708-BB85DBC15194}" srcId="{AD9E2B51-D331-480A-B3C8-85001F900489}" destId="{9CC1632A-B236-410E-B848-E988035BE5D5}" srcOrd="0" destOrd="0" parTransId="{C466C01B-CBC3-46E9-87E7-3ACB26F186F9}" sibTransId="{44958D53-C413-48E1-B690-558197008BC9}"/>
    <dgm:cxn modelId="{ADCB94E0-EAC4-4B85-97C2-59B105D235E9}" type="presOf" srcId="{4B4D12D4-53E1-4164-8CA3-3289F6EF1F5A}" destId="{79C7288C-2517-44D1-93A3-98FF24D84445}" srcOrd="0" destOrd="0" presId="urn:microsoft.com/office/officeart/2008/layout/VerticalCurvedList"/>
    <dgm:cxn modelId="{5CEC67E7-570B-4ED9-A6BE-F5AFA5B36673}" type="presOf" srcId="{9CC1632A-B236-410E-B848-E988035BE5D5}" destId="{B23AE66D-38F4-4073-A77B-29A222193BF0}" srcOrd="0" destOrd="0" presId="urn:microsoft.com/office/officeart/2008/layout/VerticalCurvedList"/>
    <dgm:cxn modelId="{98358DED-31B9-485C-96C3-BBFBEF07A3EF}" type="presOf" srcId="{6ECDEC25-A24B-4242-96F7-8E1062CAE21C}" destId="{89AAAC42-2DB0-44E2-AC8A-28683DB61825}" srcOrd="0" destOrd="0" presId="urn:microsoft.com/office/officeart/2008/layout/VerticalCurvedList"/>
    <dgm:cxn modelId="{61D35AFA-FBF4-4950-8267-F0141867DAAA}" srcId="{AD9E2B51-D331-480A-B3C8-85001F900489}" destId="{6ECDEC25-A24B-4242-96F7-8E1062CAE21C}" srcOrd="3" destOrd="0" parTransId="{93C8F2BC-6AAF-4B66-9E24-01BAB2CC57EA}" sibTransId="{5E83E6CB-4DC7-4D7E-A707-B9900122AD29}"/>
    <dgm:cxn modelId="{82A934B8-686F-4990-98EE-CD945E0BFA96}" type="presParOf" srcId="{0445220F-2FA4-4C04-82A0-62A035DC3037}" destId="{975C5943-D7EE-41FF-8DCA-BF86F95983EF}" srcOrd="0" destOrd="0" presId="urn:microsoft.com/office/officeart/2008/layout/VerticalCurvedList"/>
    <dgm:cxn modelId="{C0D37766-C834-4C9F-8F5F-5C1AE10A1AE6}" type="presParOf" srcId="{975C5943-D7EE-41FF-8DCA-BF86F95983EF}" destId="{E8D3DBC6-BD23-4646-A41D-F689EB204D1C}" srcOrd="0" destOrd="0" presId="urn:microsoft.com/office/officeart/2008/layout/VerticalCurvedList"/>
    <dgm:cxn modelId="{7B720A63-1A1D-45BA-A5D8-9467E50EE7E2}" type="presParOf" srcId="{E8D3DBC6-BD23-4646-A41D-F689EB204D1C}" destId="{2F968128-6EF4-4D85-B129-5CC9BA20F205}" srcOrd="0" destOrd="0" presId="urn:microsoft.com/office/officeart/2008/layout/VerticalCurvedList"/>
    <dgm:cxn modelId="{244B7476-A063-4A9C-A449-0716FB33A0F5}" type="presParOf" srcId="{E8D3DBC6-BD23-4646-A41D-F689EB204D1C}" destId="{ADBFFE44-1382-4554-B129-43B25E0659A5}" srcOrd="1" destOrd="0" presId="urn:microsoft.com/office/officeart/2008/layout/VerticalCurvedList"/>
    <dgm:cxn modelId="{0CD6DBCB-2E8D-46BB-9E27-306117EDC040}" type="presParOf" srcId="{E8D3DBC6-BD23-4646-A41D-F689EB204D1C}" destId="{7EEDD40B-61B0-4A75-8579-6AE3F1927F11}" srcOrd="2" destOrd="0" presId="urn:microsoft.com/office/officeart/2008/layout/VerticalCurvedList"/>
    <dgm:cxn modelId="{ECF60C25-D520-41E7-92CF-B49FFF987D45}" type="presParOf" srcId="{E8D3DBC6-BD23-4646-A41D-F689EB204D1C}" destId="{401CADC5-8098-445D-8CE4-60230C4B6AD6}" srcOrd="3" destOrd="0" presId="urn:microsoft.com/office/officeart/2008/layout/VerticalCurvedList"/>
    <dgm:cxn modelId="{26FE2735-F87C-44E4-86F6-B76472D8BAFD}" type="presParOf" srcId="{975C5943-D7EE-41FF-8DCA-BF86F95983EF}" destId="{B23AE66D-38F4-4073-A77B-29A222193BF0}" srcOrd="1" destOrd="0" presId="urn:microsoft.com/office/officeart/2008/layout/VerticalCurvedList"/>
    <dgm:cxn modelId="{8A413988-0DED-4A99-9C54-800613DFBC4D}" type="presParOf" srcId="{975C5943-D7EE-41FF-8DCA-BF86F95983EF}" destId="{AF8294AB-D35F-4A54-95E5-EFB81F8E494A}" srcOrd="2" destOrd="0" presId="urn:microsoft.com/office/officeart/2008/layout/VerticalCurvedList"/>
    <dgm:cxn modelId="{0AA7158F-01C8-4A74-95AB-528040B56E63}" type="presParOf" srcId="{AF8294AB-D35F-4A54-95E5-EFB81F8E494A}" destId="{88DF9857-C3AA-449B-8679-CFE624BD6501}" srcOrd="0" destOrd="0" presId="urn:microsoft.com/office/officeart/2008/layout/VerticalCurvedList"/>
    <dgm:cxn modelId="{2BA6BCB1-83C7-41D5-A434-7D697267C4FE}" type="presParOf" srcId="{975C5943-D7EE-41FF-8DCA-BF86F95983EF}" destId="{79C7288C-2517-44D1-93A3-98FF24D84445}" srcOrd="3" destOrd="0" presId="urn:microsoft.com/office/officeart/2008/layout/VerticalCurvedList"/>
    <dgm:cxn modelId="{F3ECC716-6C84-496C-8732-54B6876A8284}" type="presParOf" srcId="{975C5943-D7EE-41FF-8DCA-BF86F95983EF}" destId="{AC22BBEE-2F7E-4658-A515-B809EF1412B2}" srcOrd="4" destOrd="0" presId="urn:microsoft.com/office/officeart/2008/layout/VerticalCurvedList"/>
    <dgm:cxn modelId="{AA28E4F6-F25D-40E5-99FF-4707C042ED9D}" type="presParOf" srcId="{AC22BBEE-2F7E-4658-A515-B809EF1412B2}" destId="{69C6D097-0D90-4451-AF1C-E8AF0970999C}" srcOrd="0" destOrd="0" presId="urn:microsoft.com/office/officeart/2008/layout/VerticalCurvedList"/>
    <dgm:cxn modelId="{30EA580E-4778-43F2-A4C7-273EC893E5D2}" type="presParOf" srcId="{975C5943-D7EE-41FF-8DCA-BF86F95983EF}" destId="{8AD6D86F-2353-4A38-95B7-849DE0FA6779}" srcOrd="5" destOrd="0" presId="urn:microsoft.com/office/officeart/2008/layout/VerticalCurvedList"/>
    <dgm:cxn modelId="{B002186B-D846-4279-9CDC-F121A6094623}" type="presParOf" srcId="{975C5943-D7EE-41FF-8DCA-BF86F95983EF}" destId="{A0088DD4-932C-4E5E-A336-F945A58590C4}" srcOrd="6" destOrd="0" presId="urn:microsoft.com/office/officeart/2008/layout/VerticalCurvedList"/>
    <dgm:cxn modelId="{C8ED6804-2AB3-4D2B-8699-C078B5A12D9B}" type="presParOf" srcId="{A0088DD4-932C-4E5E-A336-F945A58590C4}" destId="{CB1F18A9-95A6-4313-8AD1-A12889B85B28}" srcOrd="0" destOrd="0" presId="urn:microsoft.com/office/officeart/2008/layout/VerticalCurvedList"/>
    <dgm:cxn modelId="{DD990057-4787-4206-AC23-2158AD7A0638}" type="presParOf" srcId="{975C5943-D7EE-41FF-8DCA-BF86F95983EF}" destId="{89AAAC42-2DB0-44E2-AC8A-28683DB61825}" srcOrd="7" destOrd="0" presId="urn:microsoft.com/office/officeart/2008/layout/VerticalCurvedList"/>
    <dgm:cxn modelId="{7C5F614E-119A-4C22-AE9A-1A5595F7A887}" type="presParOf" srcId="{975C5943-D7EE-41FF-8DCA-BF86F95983EF}" destId="{40A8B42B-5635-49D8-893E-1923EDEA25AC}" srcOrd="8" destOrd="0" presId="urn:microsoft.com/office/officeart/2008/layout/VerticalCurvedList"/>
    <dgm:cxn modelId="{736122B1-4366-41D2-80C6-772BFC6C5DD2}" type="presParOf" srcId="{40A8B42B-5635-49D8-893E-1923EDEA25AC}" destId="{C3566DA7-7D5B-46FD-B6A2-368CB24BA8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AE721-A952-4D6D-A970-0805AAB066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1C68E4-139A-4FA6-8431-A1A3A1B3B73F}">
      <dgm:prSet phldrT="[Text]"/>
      <dgm:spPr/>
      <dgm:t>
        <a:bodyPr/>
        <a:lstStyle/>
        <a:p>
          <a:pPr algn="ctr"/>
          <a:r>
            <a:rPr lang="en-US" dirty="0"/>
            <a:t>HTML</a:t>
          </a:r>
        </a:p>
      </dgm:t>
    </dgm:pt>
    <dgm:pt modelId="{CE5E06F2-B0AE-474C-8C7D-D47FC96F5419}" type="parTrans" cxnId="{F7216D30-5C75-49E3-892A-3ACD878F028F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5342B7B-A812-476A-8D51-AA95E4494436}" type="sibTrans" cxnId="{F7216D30-5C75-49E3-892A-3ACD878F028F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68D64DB-5FE9-4F8C-8AD6-B1AAB3D58FC2}">
      <dgm:prSet phldrT="[Text]"/>
      <dgm:spPr/>
      <dgm:t>
        <a:bodyPr/>
        <a:lstStyle/>
        <a:p>
          <a:pPr algn="ctr"/>
          <a:r>
            <a:rPr lang="en-US"/>
            <a:t>CSS</a:t>
          </a:r>
          <a:endParaRPr lang="en-US" dirty="0"/>
        </a:p>
      </dgm:t>
    </dgm:pt>
    <dgm:pt modelId="{6BF3D167-C623-4D06-A531-812EEA99F64B}" type="parTrans" cxnId="{B1CD9863-EA07-4EAC-82D2-6603147B1062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5265DB5-EB4E-401C-B626-D735B3B8CC59}" type="sibTrans" cxnId="{B1CD9863-EA07-4EAC-82D2-6603147B1062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DA7F327-F922-48BD-AAA1-8686684552E9}">
      <dgm:prSet phldrT="[Text]"/>
      <dgm:spPr/>
      <dgm:t>
        <a:bodyPr/>
        <a:lstStyle/>
        <a:p>
          <a:pPr algn="ctr"/>
          <a:r>
            <a:rPr lang="en-US"/>
            <a:t>JAVASCRIPT</a:t>
          </a:r>
          <a:endParaRPr lang="en-US" dirty="0"/>
        </a:p>
      </dgm:t>
    </dgm:pt>
    <dgm:pt modelId="{EEB17EDC-CC09-4684-B66A-90583C2B07AB}" type="parTrans" cxnId="{7013559C-ADD3-4337-BE5D-8A3FE7ACC1B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A6ACB1F-8CF5-4D63-B997-4774B95891C9}" type="sibTrans" cxnId="{7013559C-ADD3-4337-BE5D-8A3FE7ACC1B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4D95DDB-6F06-4D09-8702-34D5DA2740FD}" type="pres">
      <dgm:prSet presAssocID="{7CCAE721-A952-4D6D-A970-0805AAB06677}" presName="linear" presStyleCnt="0">
        <dgm:presLayoutVars>
          <dgm:animLvl val="lvl"/>
          <dgm:resizeHandles val="exact"/>
        </dgm:presLayoutVars>
      </dgm:prSet>
      <dgm:spPr/>
    </dgm:pt>
    <dgm:pt modelId="{BE93CE23-B20E-408C-9164-E3946FC7C4BB}" type="pres">
      <dgm:prSet presAssocID="{421C68E4-139A-4FA6-8431-A1A3A1B3B7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4AD798-569E-46BA-BC40-D22953DE7EF9}" type="pres">
      <dgm:prSet presAssocID="{C5342B7B-A812-476A-8D51-AA95E4494436}" presName="spacer" presStyleCnt="0"/>
      <dgm:spPr/>
    </dgm:pt>
    <dgm:pt modelId="{F9CA1786-DFD1-4F1D-8947-49D4E0F1208A}" type="pres">
      <dgm:prSet presAssocID="{C68D64DB-5FE9-4F8C-8AD6-B1AAB3D58F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1B866B-1555-4079-9B19-DC75AD71EC0B}" type="pres">
      <dgm:prSet presAssocID="{C5265DB5-EB4E-401C-B626-D735B3B8CC59}" presName="spacer" presStyleCnt="0"/>
      <dgm:spPr/>
    </dgm:pt>
    <dgm:pt modelId="{87921CCE-1C51-4F64-B95B-D90F0C2129DD}" type="pres">
      <dgm:prSet presAssocID="{5DA7F327-F922-48BD-AAA1-8686684552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5BA12B-765E-4743-A12D-983592EC3CBD}" type="presOf" srcId="{7CCAE721-A952-4D6D-A970-0805AAB06677}" destId="{84D95DDB-6F06-4D09-8702-34D5DA2740FD}" srcOrd="0" destOrd="0" presId="urn:microsoft.com/office/officeart/2005/8/layout/vList2"/>
    <dgm:cxn modelId="{F7216D30-5C75-49E3-892A-3ACD878F028F}" srcId="{7CCAE721-A952-4D6D-A970-0805AAB06677}" destId="{421C68E4-139A-4FA6-8431-A1A3A1B3B73F}" srcOrd="0" destOrd="0" parTransId="{CE5E06F2-B0AE-474C-8C7D-D47FC96F5419}" sibTransId="{C5342B7B-A812-476A-8D51-AA95E4494436}"/>
    <dgm:cxn modelId="{1FDF553C-FCC3-4F97-B558-D004961572A4}" type="presOf" srcId="{421C68E4-139A-4FA6-8431-A1A3A1B3B73F}" destId="{BE93CE23-B20E-408C-9164-E3946FC7C4BB}" srcOrd="0" destOrd="0" presId="urn:microsoft.com/office/officeart/2005/8/layout/vList2"/>
    <dgm:cxn modelId="{B1CD9863-EA07-4EAC-82D2-6603147B1062}" srcId="{7CCAE721-A952-4D6D-A970-0805AAB06677}" destId="{C68D64DB-5FE9-4F8C-8AD6-B1AAB3D58FC2}" srcOrd="1" destOrd="0" parTransId="{6BF3D167-C623-4D06-A531-812EEA99F64B}" sibTransId="{C5265DB5-EB4E-401C-B626-D735B3B8CC59}"/>
    <dgm:cxn modelId="{7013559C-ADD3-4337-BE5D-8A3FE7ACC1B0}" srcId="{7CCAE721-A952-4D6D-A970-0805AAB06677}" destId="{5DA7F327-F922-48BD-AAA1-8686684552E9}" srcOrd="2" destOrd="0" parTransId="{EEB17EDC-CC09-4684-B66A-90583C2B07AB}" sibTransId="{FA6ACB1F-8CF5-4D63-B997-4774B95891C9}"/>
    <dgm:cxn modelId="{4E34F9CD-1C67-4CC9-96B6-EF1F0D475900}" type="presOf" srcId="{C68D64DB-5FE9-4F8C-8AD6-B1AAB3D58FC2}" destId="{F9CA1786-DFD1-4F1D-8947-49D4E0F1208A}" srcOrd="0" destOrd="0" presId="urn:microsoft.com/office/officeart/2005/8/layout/vList2"/>
    <dgm:cxn modelId="{12D497EC-B260-4B79-9DC2-C4677B5FA887}" type="presOf" srcId="{5DA7F327-F922-48BD-AAA1-8686684552E9}" destId="{87921CCE-1C51-4F64-B95B-D90F0C2129DD}" srcOrd="0" destOrd="0" presId="urn:microsoft.com/office/officeart/2005/8/layout/vList2"/>
    <dgm:cxn modelId="{3D0F42F2-9831-4804-ACCB-506975DA7042}" type="presParOf" srcId="{84D95DDB-6F06-4D09-8702-34D5DA2740FD}" destId="{BE93CE23-B20E-408C-9164-E3946FC7C4BB}" srcOrd="0" destOrd="0" presId="urn:microsoft.com/office/officeart/2005/8/layout/vList2"/>
    <dgm:cxn modelId="{9B5F05DB-08F5-4A8B-AABF-12FAD6C9403D}" type="presParOf" srcId="{84D95DDB-6F06-4D09-8702-34D5DA2740FD}" destId="{664AD798-569E-46BA-BC40-D22953DE7EF9}" srcOrd="1" destOrd="0" presId="urn:microsoft.com/office/officeart/2005/8/layout/vList2"/>
    <dgm:cxn modelId="{3F03BBEC-A386-438F-A8CD-EE80B12E96A3}" type="presParOf" srcId="{84D95DDB-6F06-4D09-8702-34D5DA2740FD}" destId="{F9CA1786-DFD1-4F1D-8947-49D4E0F1208A}" srcOrd="2" destOrd="0" presId="urn:microsoft.com/office/officeart/2005/8/layout/vList2"/>
    <dgm:cxn modelId="{96EB0CBE-3446-4F1C-B39F-F83ECCEB64F6}" type="presParOf" srcId="{84D95DDB-6F06-4D09-8702-34D5DA2740FD}" destId="{171B866B-1555-4079-9B19-DC75AD71EC0B}" srcOrd="3" destOrd="0" presId="urn:microsoft.com/office/officeart/2005/8/layout/vList2"/>
    <dgm:cxn modelId="{1B90EF18-2B40-425F-81D9-D06AB3FCD506}" type="presParOf" srcId="{84D95DDB-6F06-4D09-8702-34D5DA2740FD}" destId="{87921CCE-1C51-4F64-B95B-D90F0C2129DD}" srcOrd="4" destOrd="0" presId="urn:microsoft.com/office/officeart/2005/8/layout/vList2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FFE44-1382-4554-B129-43B25E0659A5}">
      <dsp:nvSpPr>
        <dsp:cNvPr id="0" name=""/>
        <dsp:cNvSpPr/>
      </dsp:nvSpPr>
      <dsp:spPr>
        <a:xfrm>
          <a:off x="-5924143" y="-906574"/>
          <a:ext cx="7052532" cy="7052532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AE66D-38F4-4073-A77B-29A222193BF0}">
      <dsp:nvSpPr>
        <dsp:cNvPr id="0" name=""/>
        <dsp:cNvSpPr/>
      </dsp:nvSpPr>
      <dsp:spPr>
        <a:xfrm>
          <a:off x="590603" y="402803"/>
          <a:ext cx="7161564" cy="80602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97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ĐẶT VẤN ĐỀ &amp; GIẢI QUYẾT VẤN ĐỀ</a:t>
          </a:r>
        </a:p>
      </dsp:txBody>
      <dsp:txXfrm>
        <a:off x="590603" y="402803"/>
        <a:ext cx="7161564" cy="806026"/>
      </dsp:txXfrm>
    </dsp:sp>
    <dsp:sp modelId="{88DF9857-C3AA-449B-8679-CFE624BD6501}">
      <dsp:nvSpPr>
        <dsp:cNvPr id="0" name=""/>
        <dsp:cNvSpPr/>
      </dsp:nvSpPr>
      <dsp:spPr>
        <a:xfrm>
          <a:off x="86836" y="302050"/>
          <a:ext cx="1007533" cy="10075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C7288C-2517-44D1-93A3-98FF24D84445}">
      <dsp:nvSpPr>
        <dsp:cNvPr id="0" name=""/>
        <dsp:cNvSpPr/>
      </dsp:nvSpPr>
      <dsp:spPr>
        <a:xfrm>
          <a:off x="1052717" y="1612053"/>
          <a:ext cx="6699450" cy="80602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97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QUY TRÌNH XÂY DỰNG HỆ THỐNG </a:t>
          </a:r>
        </a:p>
      </dsp:txBody>
      <dsp:txXfrm>
        <a:off x="1052717" y="1612053"/>
        <a:ext cx="6699450" cy="806026"/>
      </dsp:txXfrm>
    </dsp:sp>
    <dsp:sp modelId="{69C6D097-0D90-4451-AF1C-E8AF0970999C}">
      <dsp:nvSpPr>
        <dsp:cNvPr id="0" name=""/>
        <dsp:cNvSpPr/>
      </dsp:nvSpPr>
      <dsp:spPr>
        <a:xfrm>
          <a:off x="548950" y="1511300"/>
          <a:ext cx="1007533" cy="10075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D6D86F-2353-4A38-95B7-849DE0FA6779}">
      <dsp:nvSpPr>
        <dsp:cNvPr id="0" name=""/>
        <dsp:cNvSpPr/>
      </dsp:nvSpPr>
      <dsp:spPr>
        <a:xfrm>
          <a:off x="1052717" y="2821303"/>
          <a:ext cx="6699450" cy="80602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97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THIẾT KẾ PHẦN CỨNG &amp; PHẦN MỀM</a:t>
          </a:r>
        </a:p>
      </dsp:txBody>
      <dsp:txXfrm>
        <a:off x="1052717" y="2821303"/>
        <a:ext cx="6699450" cy="806026"/>
      </dsp:txXfrm>
    </dsp:sp>
    <dsp:sp modelId="{CB1F18A9-95A6-4313-8AD1-A12889B85B28}">
      <dsp:nvSpPr>
        <dsp:cNvPr id="0" name=""/>
        <dsp:cNvSpPr/>
      </dsp:nvSpPr>
      <dsp:spPr>
        <a:xfrm>
          <a:off x="548950" y="2720550"/>
          <a:ext cx="1007533" cy="10075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AAAC42-2DB0-44E2-AC8A-28683DB61825}">
      <dsp:nvSpPr>
        <dsp:cNvPr id="0" name=""/>
        <dsp:cNvSpPr/>
      </dsp:nvSpPr>
      <dsp:spPr>
        <a:xfrm>
          <a:off x="590603" y="4009943"/>
          <a:ext cx="7161564" cy="8472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97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KẾT QUẢ &amp;  HƯỚNG PHÁT TRIỂN</a:t>
          </a:r>
        </a:p>
      </dsp:txBody>
      <dsp:txXfrm>
        <a:off x="590603" y="4009943"/>
        <a:ext cx="7161564" cy="847247"/>
      </dsp:txXfrm>
    </dsp:sp>
    <dsp:sp modelId="{C3566DA7-7D5B-46FD-B6A2-368CB24BA8DB}">
      <dsp:nvSpPr>
        <dsp:cNvPr id="0" name=""/>
        <dsp:cNvSpPr/>
      </dsp:nvSpPr>
      <dsp:spPr>
        <a:xfrm>
          <a:off x="86836" y="3929799"/>
          <a:ext cx="1007533" cy="10075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3CE23-B20E-408C-9164-E3946FC7C4BB}">
      <dsp:nvSpPr>
        <dsp:cNvPr id="0" name=""/>
        <dsp:cNvSpPr/>
      </dsp:nvSpPr>
      <dsp:spPr>
        <a:xfrm>
          <a:off x="0" y="17324"/>
          <a:ext cx="4412343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HTML</a:t>
          </a:r>
        </a:p>
      </dsp:txBody>
      <dsp:txXfrm>
        <a:off x="46834" y="64158"/>
        <a:ext cx="4318675" cy="865732"/>
      </dsp:txXfrm>
    </dsp:sp>
    <dsp:sp modelId="{F9CA1786-DFD1-4F1D-8947-49D4E0F1208A}">
      <dsp:nvSpPr>
        <dsp:cNvPr id="0" name=""/>
        <dsp:cNvSpPr/>
      </dsp:nvSpPr>
      <dsp:spPr>
        <a:xfrm>
          <a:off x="0" y="1091924"/>
          <a:ext cx="4412343" cy="959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CSS</a:t>
          </a:r>
          <a:endParaRPr lang="en-US" sz="4000" kern="1200" dirty="0"/>
        </a:p>
      </dsp:txBody>
      <dsp:txXfrm>
        <a:off x="46834" y="1138758"/>
        <a:ext cx="4318675" cy="865732"/>
      </dsp:txXfrm>
    </dsp:sp>
    <dsp:sp modelId="{87921CCE-1C51-4F64-B95B-D90F0C2129DD}">
      <dsp:nvSpPr>
        <dsp:cNvPr id="0" name=""/>
        <dsp:cNvSpPr/>
      </dsp:nvSpPr>
      <dsp:spPr>
        <a:xfrm>
          <a:off x="0" y="2166525"/>
          <a:ext cx="4412343" cy="959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JAVASCRIPT</a:t>
          </a:r>
          <a:endParaRPr lang="en-US" sz="4000" kern="1200" dirty="0"/>
        </a:p>
      </dsp:txBody>
      <dsp:txXfrm>
        <a:off x="46834" y="2213359"/>
        <a:ext cx="4318675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C65D1-140A-485A-B85C-86BDDAFB5D4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52269-E924-42E9-A120-A242A321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2" name="Google Shape;1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579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5" name="Google Shape;15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00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Ngoài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ra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nếu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được</a:t>
            </a:r>
            <a:endParaRPr lang="en-US" baseline="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Đối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tượng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: Trang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trại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hoặc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hộ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gia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đình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diện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tích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đất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trồng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rộng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lớn</a:t>
            </a:r>
            <a:endParaRPr lang="en-US" baseline="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Mục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đích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: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Giảm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chi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phí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lắp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đặt</a:t>
            </a:r>
            <a:endParaRPr lang="en-US" baseline="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Giám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sát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điều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khiển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từ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xa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nâng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cao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chất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lượng</a:t>
            </a:r>
            <a:r>
              <a:rPr lang="en-US" baseline="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74C3-24B3-4576-BDAC-4BA85D3EFF80}" type="slidenum">
              <a:rPr lang="vi-VN" smtClean="0">
                <a:latin typeface="Arial" panose="020B0604020202020204" pitchFamily="34" charset="0"/>
              </a:rPr>
              <a:t>3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6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5E3-15D8-4DDE-A87A-113789018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C7DE5-8971-4AB4-ACBF-02078EA9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D46A-DBFE-4E45-BF94-EDAB90FC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CBB-7312-45CB-939E-132B90F65F2E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EF3-7808-48DB-810D-CA686A92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E4A6-A1F0-4808-83DA-A5783A9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E0-9C48-4C06-9F30-C9874094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1751-F978-42E0-ADCE-6FF364B6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4F35-EB35-4A8B-9CE1-B7EB710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ED63-93E2-46FE-90D7-0FB705D82C5F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EC3A-D92B-4A5F-B82D-CDD3313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9F5A-BC6C-42EA-BD20-4E2E2B5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77379-523E-4455-AE11-A86D756EF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8AAF-0AA4-444C-856E-3BA500D4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E196-CA0C-4D55-A680-9A9764AA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1BE5-6329-4C94-A031-3DF396893620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69D8-EA4F-46E3-A26B-1C6B8C7D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7CC0-589C-4BE4-B318-787C188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353-11DA-4A41-B272-201E07B7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2EC5-3D82-46BF-AE40-11EB813C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44E-D717-4E18-84E6-CF780177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ED9F-3C24-48BC-9EB0-F724798DAA2F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B2AE-BDE6-4FB2-B6EF-E83DAA3E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CE44-76F9-47D6-B14A-B911B034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B680-9BEA-47FE-BBB5-890E65E5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9306-DCA5-42B3-8B4C-87DFA3C4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2091-A3FA-4FFA-830F-60855A5E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B397-85BE-43B1-8F7F-5B9808CD317C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AF7D-9FB7-4184-8A48-EFC0699F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E858-0E9A-4E0A-A16B-5D1125B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88B9-C2C6-414F-A075-2F367281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AC99-D590-4B5C-997B-A45B51058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3F41C-CC1D-4625-B3D4-601DA0B2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F43E-9D54-4A6E-9EF7-0C6FDDF2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1914-4869-44ED-9460-D2522F62E659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D6F40-BD28-4855-81B7-2C2D5060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34C6-0813-4B05-B8FC-DAF01C8E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180B-D335-4BAA-8820-95CC254F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718C-E28E-4B32-8D3D-5B338375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562E-CFB6-425F-BAD7-E5201C4D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FB629-D3BD-4C96-800F-6A961757D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5412D-FD1B-461A-BB3D-0C65BC5B4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6DE73-7282-4694-B75E-6A09A0B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80E5-50A5-4C97-B030-E6CE9CED1B43}" type="datetime1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FAD6C-6638-4238-B78C-9B6585F6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09B71-1D80-4506-B54D-072EE06B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F8FF-8F1D-480D-A1EB-995FA91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E70B0-44EF-4904-99F3-07BA779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532-EBF4-4991-B28A-4B770331DFBA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A94C1-475A-4BCE-BEEF-9AD82340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677CB-2B47-4682-BC97-65DC948F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D7AE3-19D7-4AE2-9AB4-AA2F85C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DEE-EAE8-4B9F-8900-4A215DC553DC}" type="datetime1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51EFD-19A9-480F-BF3F-9B1BA048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F99E4-A7B5-46DD-B88C-46DBCD6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C96F-6F26-429F-8410-A8673345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12A2-0F09-43A3-924B-BB7A811A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7BBEF-B58D-4539-8413-7BD322FB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0218-2DB2-4947-972C-FB37BDBB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02F4-8BAA-41BD-AD0A-157A3F01F88C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B581-2BF9-4B01-8B4C-6C711776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D425-82E2-4B5C-893F-27E9145F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8B08-A004-4C7C-A468-59B121D1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900C-B97B-4EEF-8CE0-A2E5CCFBA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E4D27-6092-42A8-AABC-05A11C34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04B-D877-404F-9E45-8879CF52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0EF2-6FDD-414E-86D5-3A6E35A7ACF7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A54C-C4BB-438E-ADD0-D96086E6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1DD1-2405-4A97-B156-A442A554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11B3-A322-46EE-B367-8C9234BB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4FA4-5104-4771-BCB3-00EED948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EA03-54F5-4464-AA30-076D149A3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0548-276E-477C-AE4B-4393874D1174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B3D9-F3D0-4BCE-B651-4E2FDB820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EC43-718C-4DE7-B08D-514417F0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A525-D098-4541-A50D-3CC3E71D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ctrTitle"/>
          </p:nvPr>
        </p:nvSpPr>
        <p:spPr>
          <a:xfrm>
            <a:off x="1418846" y="2308344"/>
            <a:ext cx="9139100" cy="1226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000"/>
            </a:pP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</a:b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ĐỀ TÀI: </a:t>
            </a:r>
            <a:b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THI CÔNG HỆ THỐNG CHĂM SÓC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GIÁM SÁT NHÀ TRỒNG NẤM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2C579-F158-4F83-AE43-0DC02C30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659230" y="6259810"/>
            <a:ext cx="26583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SzPts val="1800"/>
            </a:pPr>
            <a:r>
              <a:rPr lang="en" sz="1733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Times New Roman"/>
              </a:rPr>
              <a:t>Đà Nẵng, </a:t>
            </a:r>
            <a:r>
              <a:rPr lang="en-US" sz="1733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Times New Roman"/>
              </a:rPr>
              <a:t>7</a:t>
            </a:r>
            <a:r>
              <a:rPr lang="en" sz="1733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Times New Roman"/>
              </a:rPr>
              <a:t>/2020</a:t>
            </a:r>
            <a:endParaRPr sz="1733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306092" y="294779"/>
            <a:ext cx="9835661" cy="76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algn="ctr">
              <a:buClr>
                <a:srgbClr val="FF0000"/>
              </a:buClr>
              <a:buSzPts val="3000"/>
            </a:pPr>
            <a:endParaRPr sz="4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121400" y="0"/>
            <a:ext cx="59492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ĐÀ NẴNG </a:t>
            </a:r>
            <a:endParaRPr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  <a:p>
            <a:pPr algn="ctr"/>
            <a:r>
              <a:rPr lang="en-US" sz="1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 - VIỄN THÔNG</a:t>
            </a:r>
            <a:endParaRPr sz="17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249323" y="1415449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830" y="363854"/>
            <a:ext cx="1413493" cy="150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0" y="203681"/>
            <a:ext cx="1824993" cy="1824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6FF605-DACB-4CA7-AC52-C1B944FA1AD2}"/>
              </a:ext>
            </a:extLst>
          </p:cNvPr>
          <p:cNvSpPr/>
          <p:nvPr/>
        </p:nvSpPr>
        <p:spPr>
          <a:xfrm>
            <a:off x="1835830" y="3814099"/>
            <a:ext cx="88019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Lâm Tiến 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15DT1</a:t>
            </a:r>
          </a:p>
          <a:p>
            <a:pPr defTabSz="828675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HD1: TS. Huỳnh Thanh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28675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HD2: KS. Vũ Vân Thanh</a:t>
            </a:r>
          </a:p>
          <a:p>
            <a:pPr defTabSz="828675"/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8F78-CE8E-49DF-B765-C702FBAB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E45EC-1BDF-4BB5-A6DE-4FC6CC8A76D7}"/>
              </a:ext>
            </a:extLst>
          </p:cNvPr>
          <p:cNvSpPr/>
          <p:nvPr/>
        </p:nvSpPr>
        <p:spPr>
          <a:xfrm>
            <a:off x="454940" y="304285"/>
            <a:ext cx="615541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FA100EC-1546-4ABF-A815-84EF13AE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3" y="1750247"/>
            <a:ext cx="3389313" cy="3924468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1A1C5D5-8FCF-47DD-B9D5-2039442EA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16241"/>
              </p:ext>
            </p:extLst>
          </p:nvPr>
        </p:nvGraphicFramePr>
        <p:xfrm>
          <a:off x="1494971" y="2140856"/>
          <a:ext cx="4412343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650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1201-9E1A-405D-BCC1-FAA62619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045BF-F79F-40E8-B153-97FD944F6087}"/>
              </a:ext>
            </a:extLst>
          </p:cNvPr>
          <p:cNvSpPr/>
          <p:nvPr/>
        </p:nvSpPr>
        <p:spPr>
          <a:xfrm>
            <a:off x="264440" y="252769"/>
            <a:ext cx="615541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6B398-0339-432A-8128-6735416E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44" y="1140313"/>
            <a:ext cx="4565721" cy="5581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51CB2-4D55-4B92-85E9-BCAA1F1362CB}"/>
              </a:ext>
            </a:extLst>
          </p:cNvPr>
          <p:cNvSpPr txBox="1"/>
          <p:nvPr/>
        </p:nvSpPr>
        <p:spPr>
          <a:xfrm>
            <a:off x="1441595" y="2982423"/>
            <a:ext cx="1539793" cy="12926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56A958-E320-4B0D-8F55-D4FC0239B375}"/>
              </a:ext>
            </a:extLst>
          </p:cNvPr>
          <p:cNvSpPr/>
          <p:nvPr/>
        </p:nvSpPr>
        <p:spPr>
          <a:xfrm>
            <a:off x="3896045" y="3104773"/>
            <a:ext cx="1159099" cy="96875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1545600-43FA-4B11-A64E-28D1EAE6014E}"/>
              </a:ext>
            </a:extLst>
          </p:cNvPr>
          <p:cNvSpPr/>
          <p:nvPr/>
        </p:nvSpPr>
        <p:spPr>
          <a:xfrm>
            <a:off x="1027398" y="2989827"/>
            <a:ext cx="2327626" cy="1292661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BEE0-E0AD-4F44-B7AA-414AB0B5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A16E368B-13B6-49A2-A0CF-D895C4260E67}"/>
              </a:ext>
            </a:extLst>
          </p:cNvPr>
          <p:cNvSpPr/>
          <p:nvPr/>
        </p:nvSpPr>
        <p:spPr>
          <a:xfrm>
            <a:off x="1779459" y="3308669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 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12454D06-F431-496A-8CAA-9284AC836556}"/>
              </a:ext>
            </a:extLst>
          </p:cNvPr>
          <p:cNvSpPr/>
          <p:nvPr/>
        </p:nvSpPr>
        <p:spPr>
          <a:xfrm>
            <a:off x="1779459" y="4665963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On/Off </a:t>
            </a:r>
          </a:p>
        </p:txBody>
      </p:sp>
      <p:sp>
        <p:nvSpPr>
          <p:cNvPr id="44" name="Rounded Rectangle 13">
            <a:extLst>
              <a:ext uri="{FF2B5EF4-FFF2-40B4-BE49-F238E27FC236}">
                <a16:creationId xmlns:a16="http://schemas.microsoft.com/office/drawing/2014/main" id="{D3F27C90-0DE8-47BE-A46F-2E823D27789E}"/>
              </a:ext>
            </a:extLst>
          </p:cNvPr>
          <p:cNvSpPr/>
          <p:nvPr/>
        </p:nvSpPr>
        <p:spPr>
          <a:xfrm>
            <a:off x="1779459" y="1951374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6" descr="Kết quả hình ảnh cho monitor icon">
            <a:extLst>
              <a:ext uri="{FF2B5EF4-FFF2-40B4-BE49-F238E27FC236}">
                <a16:creationId xmlns:a16="http://schemas.microsoft.com/office/drawing/2014/main" id="{B8F732DA-A336-4BE1-A56D-48BCCD04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14" y="3253516"/>
            <a:ext cx="563987" cy="56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Kết quả hình ảnh cho user logo">
            <a:extLst>
              <a:ext uri="{FF2B5EF4-FFF2-40B4-BE49-F238E27FC236}">
                <a16:creationId xmlns:a16="http://schemas.microsoft.com/office/drawing/2014/main" id="{19577C28-99F7-42EA-89F6-51157A5E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79" y="3201931"/>
            <a:ext cx="645496" cy="6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4B6040E-6938-498A-984B-8E5D8EE99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73" y="3142332"/>
            <a:ext cx="724140" cy="96221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6ADD4A-7783-48F2-B55B-DD0787440DC5}"/>
              </a:ext>
            </a:extLst>
          </p:cNvPr>
          <p:cNvCxnSpPr>
            <a:cxnSpLocks/>
          </p:cNvCxnSpPr>
          <p:nvPr/>
        </p:nvCxnSpPr>
        <p:spPr>
          <a:xfrm flipV="1">
            <a:off x="8905770" y="3536927"/>
            <a:ext cx="27440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78DB92-4A18-4574-B0F3-61AF81E1A361}"/>
              </a:ext>
            </a:extLst>
          </p:cNvPr>
          <p:cNvCxnSpPr>
            <a:cxnSpLocks/>
          </p:cNvCxnSpPr>
          <p:nvPr/>
        </p:nvCxnSpPr>
        <p:spPr>
          <a:xfrm flipV="1">
            <a:off x="6597758" y="3591616"/>
            <a:ext cx="2707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96BB0174-4AFA-4A87-A233-7CD0F10D5DFE}"/>
              </a:ext>
            </a:extLst>
          </p:cNvPr>
          <p:cNvSpPr/>
          <p:nvPr/>
        </p:nvSpPr>
        <p:spPr>
          <a:xfrm>
            <a:off x="3763017" y="3291534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5ABBCF-A819-4C3B-B6D8-8647E4B6B0AD}"/>
              </a:ext>
            </a:extLst>
          </p:cNvPr>
          <p:cNvCxnSpPr/>
          <p:nvPr/>
        </p:nvCxnSpPr>
        <p:spPr>
          <a:xfrm>
            <a:off x="2428952" y="2842951"/>
            <a:ext cx="0" cy="332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4D6AB4-D598-446A-BFA2-AF7E325C67AB}"/>
              </a:ext>
            </a:extLst>
          </p:cNvPr>
          <p:cNvCxnSpPr/>
          <p:nvPr/>
        </p:nvCxnSpPr>
        <p:spPr>
          <a:xfrm>
            <a:off x="2433681" y="4167312"/>
            <a:ext cx="0" cy="332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8A9BF2-DDFA-4B3C-9E8C-BA3792B176A4}"/>
              </a:ext>
            </a:extLst>
          </p:cNvPr>
          <p:cNvCxnSpPr>
            <a:cxnSpLocks/>
          </p:cNvCxnSpPr>
          <p:nvPr/>
        </p:nvCxnSpPr>
        <p:spPr>
          <a:xfrm flipV="1">
            <a:off x="3203043" y="3650395"/>
            <a:ext cx="3358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89BA30-2937-4D46-AA0C-966F57C75B30}"/>
              </a:ext>
            </a:extLst>
          </p:cNvPr>
          <p:cNvCxnSpPr>
            <a:cxnSpLocks/>
          </p:cNvCxnSpPr>
          <p:nvPr/>
        </p:nvCxnSpPr>
        <p:spPr>
          <a:xfrm>
            <a:off x="5317573" y="3592301"/>
            <a:ext cx="3309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12A67DC6-44CF-4327-A13D-B8ACED8F7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01" y="3132555"/>
            <a:ext cx="770735" cy="842431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E518F78-BA94-4148-B1C2-8CD40164574A}"/>
              </a:ext>
            </a:extLst>
          </p:cNvPr>
          <p:cNvSpPr/>
          <p:nvPr/>
        </p:nvSpPr>
        <p:spPr>
          <a:xfrm>
            <a:off x="1501166" y="2653352"/>
            <a:ext cx="9197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Clkk,độ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49A1C7-6B9D-4332-9567-C25B6545FED5}"/>
              </a:ext>
            </a:extLst>
          </p:cNvPr>
          <p:cNvSpPr txBox="1"/>
          <p:nvPr/>
        </p:nvSpPr>
        <p:spPr>
          <a:xfrm>
            <a:off x="1771436" y="4182787"/>
            <a:ext cx="64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4B1854-18B5-4E1A-B4E9-EE8A7706BFE4}"/>
              </a:ext>
            </a:extLst>
          </p:cNvPr>
          <p:cNvSpPr txBox="1"/>
          <p:nvPr/>
        </p:nvSpPr>
        <p:spPr>
          <a:xfrm>
            <a:off x="3089301" y="3173546"/>
            <a:ext cx="60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B9E153-CA75-4A29-9FFC-9159014FCD6A}"/>
              </a:ext>
            </a:extLst>
          </p:cNvPr>
          <p:cNvSpPr/>
          <p:nvPr/>
        </p:nvSpPr>
        <p:spPr>
          <a:xfrm>
            <a:off x="4997132" y="2906322"/>
            <a:ext cx="9197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Clkk,độ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1C1C4A-0B39-4268-A927-F03572D03468}"/>
              </a:ext>
            </a:extLst>
          </p:cNvPr>
          <p:cNvSpPr txBox="1"/>
          <p:nvPr/>
        </p:nvSpPr>
        <p:spPr>
          <a:xfrm>
            <a:off x="5174933" y="3730511"/>
            <a:ext cx="64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7FF01A-8F9C-4D93-90CB-226310CD81EF}"/>
              </a:ext>
            </a:extLst>
          </p:cNvPr>
          <p:cNvCxnSpPr>
            <a:cxnSpLocks/>
          </p:cNvCxnSpPr>
          <p:nvPr/>
        </p:nvCxnSpPr>
        <p:spPr>
          <a:xfrm flipV="1">
            <a:off x="7770446" y="3580362"/>
            <a:ext cx="2707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917907C-24FC-4B02-809A-EC19C022A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048" y="2011299"/>
            <a:ext cx="958117" cy="104521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66881DA-3E5F-4122-A9C0-57987F09DA3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04578" y="3327675"/>
            <a:ext cx="510994" cy="29576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ED80A06-C92B-4CDC-8C46-EDC5D6C2F45B}"/>
              </a:ext>
            </a:extLst>
          </p:cNvPr>
          <p:cNvSpPr/>
          <p:nvPr/>
        </p:nvSpPr>
        <p:spPr>
          <a:xfrm>
            <a:off x="3247143" y="5426087"/>
            <a:ext cx="5697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Mô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Tả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Hoạt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Động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Của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Hệ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Thống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Theo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Chiều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Truyền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Dữ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Liệu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Lên</a:t>
            </a:r>
            <a:endParaRPr lang="en-US" sz="1600" i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E93A6-6095-4CA0-BAAB-12720DA2B30A}"/>
              </a:ext>
            </a:extLst>
          </p:cNvPr>
          <p:cNvSpPr/>
          <p:nvPr/>
        </p:nvSpPr>
        <p:spPr>
          <a:xfrm>
            <a:off x="701306" y="535901"/>
            <a:ext cx="263436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1464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91357-CF59-4F6B-88F0-5897D712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13</a:t>
            </a:fld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B1D93B7A-5546-4FB5-9DD0-A652BDCF721E}"/>
              </a:ext>
            </a:extLst>
          </p:cNvPr>
          <p:cNvSpPr/>
          <p:nvPr/>
        </p:nvSpPr>
        <p:spPr>
          <a:xfrm>
            <a:off x="1779459" y="3308669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 </a:t>
            </a:r>
          </a:p>
        </p:txBody>
      </p:sp>
      <p:sp>
        <p:nvSpPr>
          <p:cNvPr id="35" name="Rounded Rectangle 13">
            <a:extLst>
              <a:ext uri="{FF2B5EF4-FFF2-40B4-BE49-F238E27FC236}">
                <a16:creationId xmlns:a16="http://schemas.microsoft.com/office/drawing/2014/main" id="{0BCE55C7-4F55-4D4E-AB08-1D8E46C5B8B5}"/>
              </a:ext>
            </a:extLst>
          </p:cNvPr>
          <p:cNvSpPr/>
          <p:nvPr/>
        </p:nvSpPr>
        <p:spPr>
          <a:xfrm>
            <a:off x="1779459" y="1951374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6" descr="Kết quả hình ảnh cho monitor icon">
            <a:extLst>
              <a:ext uri="{FF2B5EF4-FFF2-40B4-BE49-F238E27FC236}">
                <a16:creationId xmlns:a16="http://schemas.microsoft.com/office/drawing/2014/main" id="{55E6A987-F38D-4930-935E-B4F4748D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14" y="3253516"/>
            <a:ext cx="563987" cy="56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Kết quả hình ảnh cho user logo">
            <a:extLst>
              <a:ext uri="{FF2B5EF4-FFF2-40B4-BE49-F238E27FC236}">
                <a16:creationId xmlns:a16="http://schemas.microsoft.com/office/drawing/2014/main" id="{C9053623-F219-4BF4-8D07-0A0DBBB2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79" y="3201931"/>
            <a:ext cx="645496" cy="6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41EC3A-FFB8-4A92-B63C-77DB1DBA1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73" y="3142332"/>
            <a:ext cx="724140" cy="962215"/>
          </a:xfrm>
          <a:prstGeom prst="rect">
            <a:avLst/>
          </a:prstGeom>
        </p:spPr>
      </p:pic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E3DB7B69-1235-432E-A277-70245C9F3FCE}"/>
              </a:ext>
            </a:extLst>
          </p:cNvPr>
          <p:cNvSpPr/>
          <p:nvPr/>
        </p:nvSpPr>
        <p:spPr>
          <a:xfrm>
            <a:off x="3763017" y="3291534"/>
            <a:ext cx="1310536" cy="683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BB7EAD-F8EB-468F-8E53-9B8A1AEB0BA3}"/>
              </a:ext>
            </a:extLst>
          </p:cNvPr>
          <p:cNvCxnSpPr/>
          <p:nvPr/>
        </p:nvCxnSpPr>
        <p:spPr>
          <a:xfrm>
            <a:off x="2428952" y="2842951"/>
            <a:ext cx="0" cy="332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1D74DA-3B37-47D9-8F3F-5FD880BB21AD}"/>
              </a:ext>
            </a:extLst>
          </p:cNvPr>
          <p:cNvCxnSpPr/>
          <p:nvPr/>
        </p:nvCxnSpPr>
        <p:spPr>
          <a:xfrm>
            <a:off x="2433681" y="4167312"/>
            <a:ext cx="0" cy="332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869BE1F-F9C1-4AEC-9EB1-50227C008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01" y="3132555"/>
            <a:ext cx="770735" cy="842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BA51F4-7120-420F-9A81-4B5E407B0B9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204578" y="3327675"/>
            <a:ext cx="510994" cy="295764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BC56B9-C395-4A91-AD47-459A95AD4C28}"/>
              </a:ext>
            </a:extLst>
          </p:cNvPr>
          <p:cNvCxnSpPr>
            <a:cxnSpLocks/>
          </p:cNvCxnSpPr>
          <p:nvPr/>
        </p:nvCxnSpPr>
        <p:spPr>
          <a:xfrm flipH="1">
            <a:off x="3231254" y="3650395"/>
            <a:ext cx="3466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901002-DB9D-4540-8285-0677572F0F30}"/>
              </a:ext>
            </a:extLst>
          </p:cNvPr>
          <p:cNvCxnSpPr>
            <a:cxnSpLocks/>
          </p:cNvCxnSpPr>
          <p:nvPr/>
        </p:nvCxnSpPr>
        <p:spPr>
          <a:xfrm flipH="1">
            <a:off x="5338008" y="3623438"/>
            <a:ext cx="3466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0D07FB-B968-4B08-A7BB-A081089627E0}"/>
              </a:ext>
            </a:extLst>
          </p:cNvPr>
          <p:cNvCxnSpPr>
            <a:cxnSpLocks/>
          </p:cNvCxnSpPr>
          <p:nvPr/>
        </p:nvCxnSpPr>
        <p:spPr>
          <a:xfrm flipH="1">
            <a:off x="6629280" y="3623437"/>
            <a:ext cx="3466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7F9FB3-0893-43D6-B67A-8EC6579211A3}"/>
              </a:ext>
            </a:extLst>
          </p:cNvPr>
          <p:cNvCxnSpPr>
            <a:cxnSpLocks/>
          </p:cNvCxnSpPr>
          <p:nvPr/>
        </p:nvCxnSpPr>
        <p:spPr>
          <a:xfrm flipH="1">
            <a:off x="7754197" y="3553770"/>
            <a:ext cx="3466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F7FCCF-05FD-4CF6-81E6-10A61BAB744D}"/>
              </a:ext>
            </a:extLst>
          </p:cNvPr>
          <p:cNvCxnSpPr>
            <a:cxnSpLocks/>
          </p:cNvCxnSpPr>
          <p:nvPr/>
        </p:nvCxnSpPr>
        <p:spPr>
          <a:xfrm flipH="1">
            <a:off x="8833534" y="3553770"/>
            <a:ext cx="3466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Kết quả hình ảnh cho light icon">
            <a:extLst>
              <a:ext uri="{FF2B5EF4-FFF2-40B4-BE49-F238E27FC236}">
                <a16:creationId xmlns:a16="http://schemas.microsoft.com/office/drawing/2014/main" id="{FE793E53-1329-47D8-A184-C894A1E4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48" y="4618127"/>
            <a:ext cx="723608" cy="7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Kết quả hình ảnh cho light icon">
            <a:extLst>
              <a:ext uri="{FF2B5EF4-FFF2-40B4-BE49-F238E27FC236}">
                <a16:creationId xmlns:a16="http://schemas.microsoft.com/office/drawing/2014/main" id="{59065C96-ACBF-4FC7-9E1E-10824AE7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22" y="4506828"/>
            <a:ext cx="838460" cy="8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E22FD44-BC2B-4410-957B-88897E4677F2}"/>
              </a:ext>
            </a:extLst>
          </p:cNvPr>
          <p:cNvSpPr txBox="1"/>
          <p:nvPr/>
        </p:nvSpPr>
        <p:spPr>
          <a:xfrm>
            <a:off x="7527639" y="3121197"/>
            <a:ext cx="83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C8676-D2CF-443B-8B53-A64A5D597F62}"/>
              </a:ext>
            </a:extLst>
          </p:cNvPr>
          <p:cNvSpPr txBox="1"/>
          <p:nvPr/>
        </p:nvSpPr>
        <p:spPr>
          <a:xfrm>
            <a:off x="6410647" y="3202373"/>
            <a:ext cx="83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4BECC5-57D5-4D6D-BD72-32FCA9852856}"/>
              </a:ext>
            </a:extLst>
          </p:cNvPr>
          <p:cNvSpPr txBox="1"/>
          <p:nvPr/>
        </p:nvSpPr>
        <p:spPr>
          <a:xfrm>
            <a:off x="5124659" y="3213556"/>
            <a:ext cx="83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740A1B-96BE-4215-8245-09C89993DE58}"/>
              </a:ext>
            </a:extLst>
          </p:cNvPr>
          <p:cNvSpPr txBox="1"/>
          <p:nvPr/>
        </p:nvSpPr>
        <p:spPr>
          <a:xfrm>
            <a:off x="2986691" y="3217050"/>
            <a:ext cx="83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21D526-6E2B-4EFD-99DC-5CFE5E4799CD}"/>
              </a:ext>
            </a:extLst>
          </p:cNvPr>
          <p:cNvSpPr txBox="1"/>
          <p:nvPr/>
        </p:nvSpPr>
        <p:spPr>
          <a:xfrm>
            <a:off x="2197006" y="4174319"/>
            <a:ext cx="835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84E7337-48AD-41CD-B6AE-BEA404B43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0473" y="2281640"/>
            <a:ext cx="724140" cy="801176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433AAA3-815E-4693-A315-2DBC5CF708F7}"/>
              </a:ext>
            </a:extLst>
          </p:cNvPr>
          <p:cNvSpPr/>
          <p:nvPr/>
        </p:nvSpPr>
        <p:spPr>
          <a:xfrm>
            <a:off x="2084473" y="5485524"/>
            <a:ext cx="7200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Mô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Tả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Hoạt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Động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Của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Hệ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Thống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Theo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Chiều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Truyền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Dữ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Liệu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Xuống</a:t>
            </a:r>
            <a:endParaRPr lang="en-US" sz="1600" i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8BC2FC-D1DF-405E-9188-049399E10F6D}"/>
              </a:ext>
            </a:extLst>
          </p:cNvPr>
          <p:cNvSpPr/>
          <p:nvPr/>
        </p:nvSpPr>
        <p:spPr>
          <a:xfrm>
            <a:off x="596893" y="459569"/>
            <a:ext cx="263436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1358861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C8B5F-866A-44F9-8382-23B4F60B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6C909-2126-4B87-B417-F9C86507E0A7}"/>
              </a:ext>
            </a:extLst>
          </p:cNvPr>
          <p:cNvSpPr/>
          <p:nvPr/>
        </p:nvSpPr>
        <p:spPr>
          <a:xfrm>
            <a:off x="701306" y="484385"/>
            <a:ext cx="263436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9" name="Picture 8" descr="A picture containing building, mounted, clock, hanging&#10;&#10;Description automatically generated">
            <a:extLst>
              <a:ext uri="{FF2B5EF4-FFF2-40B4-BE49-F238E27FC236}">
                <a16:creationId xmlns:a16="http://schemas.microsoft.com/office/drawing/2014/main" id="{530B8371-350E-4620-A37E-5EBA73EB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76" y="1688596"/>
            <a:ext cx="2634361" cy="3512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789865-72D9-4D04-9F9B-A7F636175D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4119" y="1933127"/>
            <a:ext cx="4897080" cy="30234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037585-C388-4E2F-B38E-F9D51E86F476}"/>
              </a:ext>
            </a:extLst>
          </p:cNvPr>
          <p:cNvSpPr/>
          <p:nvPr/>
        </p:nvSpPr>
        <p:spPr>
          <a:xfrm>
            <a:off x="2018486" y="5397194"/>
            <a:ext cx="228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Hộp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Thiết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Bị</a:t>
            </a:r>
            <a:endParaRPr lang="en-US" sz="1600" i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D6C0B-FA24-45D4-8A8A-214660484A20}"/>
              </a:ext>
            </a:extLst>
          </p:cNvPr>
          <p:cNvSpPr/>
          <p:nvPr/>
        </p:nvSpPr>
        <p:spPr>
          <a:xfrm>
            <a:off x="7051159" y="5317894"/>
            <a:ext cx="228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Website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điều</a:t>
            </a:r>
            <a:r>
              <a:rPr lang="en-US" sz="160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khiển</a:t>
            </a:r>
            <a:endParaRPr lang="en-US" sz="1600" i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79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1C73E-6953-441B-BB8B-E36CF05C705D}"/>
              </a:ext>
            </a:extLst>
          </p:cNvPr>
          <p:cNvSpPr/>
          <p:nvPr/>
        </p:nvSpPr>
        <p:spPr>
          <a:xfrm>
            <a:off x="572517" y="535900"/>
            <a:ext cx="616313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1E8F7-687C-43CA-86BA-95D1B6ECB3CC}"/>
              </a:ext>
            </a:extLst>
          </p:cNvPr>
          <p:cNvSpPr/>
          <p:nvPr/>
        </p:nvSpPr>
        <p:spPr>
          <a:xfrm>
            <a:off x="572517" y="1512325"/>
            <a:ext cx="7129049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chăm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nấm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camera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trồng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nấm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pin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trời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trồng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nấm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07FFEA-C3F1-46D9-B351-F89C34F1D579}"/>
              </a:ext>
            </a:extLst>
          </p:cNvPr>
          <p:cNvSpPr/>
          <p:nvPr/>
        </p:nvSpPr>
        <p:spPr>
          <a:xfrm>
            <a:off x="7888310" y="2791025"/>
            <a:ext cx="1571223" cy="86288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DC4A-551E-455A-B020-D9EF95104420}"/>
              </a:ext>
            </a:extLst>
          </p:cNvPr>
          <p:cNvSpPr txBox="1"/>
          <p:nvPr/>
        </p:nvSpPr>
        <p:spPr>
          <a:xfrm>
            <a:off x="9775883" y="2868524"/>
            <a:ext cx="172303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4A346-C42A-435A-B519-3EE4CCF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91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187C8-B66B-4CBC-A974-97D83B8D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83112-A963-4514-8D90-2B169284F0E5}"/>
              </a:ext>
            </a:extLst>
          </p:cNvPr>
          <p:cNvSpPr/>
          <p:nvPr/>
        </p:nvSpPr>
        <p:spPr>
          <a:xfrm>
            <a:off x="682580" y="2782669"/>
            <a:ext cx="11320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CÔ VÀ CÁC BẠN ĐÃ LẮNG NGHE!!</a:t>
            </a:r>
          </a:p>
        </p:txBody>
      </p:sp>
    </p:spTree>
    <p:extLst>
      <p:ext uri="{BB962C8B-B14F-4D97-AF65-F5344CB8AC3E}">
        <p14:creationId xmlns:p14="http://schemas.microsoft.com/office/powerpoint/2010/main" val="3094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89453511"/>
              </p:ext>
            </p:extLst>
          </p:nvPr>
        </p:nvGraphicFramePr>
        <p:xfrm>
          <a:off x="2026420" y="1093273"/>
          <a:ext cx="7825918" cy="523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9" name="Google Shape;159;p19"/>
          <p:cNvSpPr txBox="1"/>
          <p:nvPr/>
        </p:nvSpPr>
        <p:spPr>
          <a:xfrm>
            <a:off x="2473040" y="1544369"/>
            <a:ext cx="60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067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035039" y="2735000"/>
            <a:ext cx="547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986347" y="3951033"/>
            <a:ext cx="609200" cy="69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521547" y="5167065"/>
            <a:ext cx="4648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42FF9-D356-4385-9A85-47067C87A91A}"/>
              </a:ext>
            </a:extLst>
          </p:cNvPr>
          <p:cNvSpPr txBox="1"/>
          <p:nvPr/>
        </p:nvSpPr>
        <p:spPr>
          <a:xfrm>
            <a:off x="1254603" y="314450"/>
            <a:ext cx="3463488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2106A-EFC2-446F-82EE-C0CE614A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2606422" y="4498196"/>
            <a:ext cx="7129669" cy="1157693"/>
          </a:xfrm>
          <a:custGeom>
            <a:avLst/>
            <a:gdLst>
              <a:gd name="connsiteX0" fmla="*/ 7129669 w 7129669"/>
              <a:gd name="connsiteY0" fmla="*/ 0 h 1157693"/>
              <a:gd name="connsiteX1" fmla="*/ 5804452 w 7129669"/>
              <a:gd name="connsiteY1" fmla="*/ 954156 h 1157693"/>
              <a:gd name="connsiteX2" fmla="*/ 3074504 w 7129669"/>
              <a:gd name="connsiteY2" fmla="*/ 1152939 h 1157693"/>
              <a:gd name="connsiteX3" fmla="*/ 1139687 w 7129669"/>
              <a:gd name="connsiteY3" fmla="*/ 848139 h 1157693"/>
              <a:gd name="connsiteX4" fmla="*/ 0 w 7129669"/>
              <a:gd name="connsiteY4" fmla="*/ 66261 h 115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9669" h="1157693">
                <a:moveTo>
                  <a:pt x="7129669" y="0"/>
                </a:moveTo>
                <a:cubicBezTo>
                  <a:pt x="6804991" y="381000"/>
                  <a:pt x="6480313" y="762000"/>
                  <a:pt x="5804452" y="954156"/>
                </a:cubicBezTo>
                <a:cubicBezTo>
                  <a:pt x="5128591" y="1146312"/>
                  <a:pt x="3851965" y="1170608"/>
                  <a:pt x="3074504" y="1152939"/>
                </a:cubicBezTo>
                <a:cubicBezTo>
                  <a:pt x="2297043" y="1135270"/>
                  <a:pt x="1652104" y="1029252"/>
                  <a:pt x="1139687" y="848139"/>
                </a:cubicBezTo>
                <a:cubicBezTo>
                  <a:pt x="627270" y="667026"/>
                  <a:pt x="313635" y="366643"/>
                  <a:pt x="0" y="6626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5" y="4431921"/>
            <a:ext cx="909637" cy="111535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308787" y="4498196"/>
            <a:ext cx="5618923" cy="708331"/>
          </a:xfrm>
          <a:custGeom>
            <a:avLst/>
            <a:gdLst>
              <a:gd name="connsiteX0" fmla="*/ 5618922 w 5618922"/>
              <a:gd name="connsiteY0" fmla="*/ 0 h 708331"/>
              <a:gd name="connsiteX1" fmla="*/ 5035826 w 5618922"/>
              <a:gd name="connsiteY1" fmla="*/ 437322 h 708331"/>
              <a:gd name="connsiteX2" fmla="*/ 3869635 w 5618922"/>
              <a:gd name="connsiteY2" fmla="*/ 675861 h 708331"/>
              <a:gd name="connsiteX3" fmla="*/ 2054087 w 5618922"/>
              <a:gd name="connsiteY3" fmla="*/ 689113 h 708331"/>
              <a:gd name="connsiteX4" fmla="*/ 874643 w 5618922"/>
              <a:gd name="connsiteY4" fmla="*/ 516835 h 708331"/>
              <a:gd name="connsiteX5" fmla="*/ 304800 w 5618922"/>
              <a:gd name="connsiteY5" fmla="*/ 238539 h 708331"/>
              <a:gd name="connsiteX6" fmla="*/ 0 w 5618922"/>
              <a:gd name="connsiteY6" fmla="*/ 39756 h 708331"/>
              <a:gd name="connsiteX7" fmla="*/ 0 w 5618922"/>
              <a:gd name="connsiteY7" fmla="*/ 39756 h 7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8922" h="708331">
                <a:moveTo>
                  <a:pt x="5618922" y="0"/>
                </a:moveTo>
                <a:cubicBezTo>
                  <a:pt x="5473148" y="162339"/>
                  <a:pt x="5327374" y="324678"/>
                  <a:pt x="5035826" y="437322"/>
                </a:cubicBezTo>
                <a:cubicBezTo>
                  <a:pt x="4744278" y="549966"/>
                  <a:pt x="4366591" y="633896"/>
                  <a:pt x="3869635" y="675861"/>
                </a:cubicBezTo>
                <a:cubicBezTo>
                  <a:pt x="3372679" y="717826"/>
                  <a:pt x="2553252" y="715617"/>
                  <a:pt x="2054087" y="689113"/>
                </a:cubicBezTo>
                <a:cubicBezTo>
                  <a:pt x="1554922" y="662609"/>
                  <a:pt x="1166191" y="591931"/>
                  <a:pt x="874643" y="516835"/>
                </a:cubicBezTo>
                <a:cubicBezTo>
                  <a:pt x="583095" y="441739"/>
                  <a:pt x="450574" y="318052"/>
                  <a:pt x="304800" y="238539"/>
                </a:cubicBezTo>
                <a:cubicBezTo>
                  <a:pt x="159026" y="159026"/>
                  <a:pt x="0" y="39756"/>
                  <a:pt x="0" y="39756"/>
                </a:cubicBezTo>
                <a:lnTo>
                  <a:pt x="0" y="39756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632048">
            <a:off x="6424939" y="3591000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83" y="1896091"/>
            <a:ext cx="2495551" cy="81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90A2-6E4D-43B5-B827-B7A9DF26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8B862-F1D6-497E-85AC-2AD2A7466EA2}"/>
              </a:ext>
            </a:extLst>
          </p:cNvPr>
          <p:cNvSpPr txBox="1"/>
          <p:nvPr/>
        </p:nvSpPr>
        <p:spPr>
          <a:xfrm>
            <a:off x="923246" y="487744"/>
            <a:ext cx="3463488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1A799A17-BD1B-4604-9550-9B61F59E248E}"/>
              </a:ext>
            </a:extLst>
          </p:cNvPr>
          <p:cNvSpPr/>
          <p:nvPr/>
        </p:nvSpPr>
        <p:spPr>
          <a:xfrm>
            <a:off x="4746014" y="1954576"/>
            <a:ext cx="2155388" cy="914400"/>
          </a:xfrm>
          <a:prstGeom prst="leftArrowCallou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B92F7F-9AB6-40CE-AF4D-92C024F51AD6}"/>
              </a:ext>
            </a:extLst>
          </p:cNvPr>
          <p:cNvCxnSpPr>
            <a:stCxn id="3" idx="2"/>
            <a:endCxn id="13" idx="1"/>
          </p:cNvCxnSpPr>
          <p:nvPr/>
        </p:nvCxnSpPr>
        <p:spPr>
          <a:xfrm>
            <a:off x="6201149" y="2868976"/>
            <a:ext cx="2143465" cy="206654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F5F8D9-D109-4894-8072-75F62A68F585}"/>
              </a:ext>
            </a:extLst>
          </p:cNvPr>
          <p:cNvCxnSpPr>
            <a:stCxn id="3" idx="2"/>
            <a:endCxn id="13" idx="4"/>
          </p:cNvCxnSpPr>
          <p:nvPr/>
        </p:nvCxnSpPr>
        <p:spPr>
          <a:xfrm flipH="1">
            <a:off x="4183430" y="2868976"/>
            <a:ext cx="2017719" cy="2146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DE200C-4E84-4F69-8DF1-55DBBCF6060C}"/>
              </a:ext>
            </a:extLst>
          </p:cNvPr>
          <p:cNvSpPr txBox="1"/>
          <p:nvPr/>
        </p:nvSpPr>
        <p:spPr>
          <a:xfrm rot="18783165">
            <a:off x="4098757" y="3556957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B9BBE128-FAEF-4D13-9F19-8808A37504AC}"/>
              </a:ext>
            </a:extLst>
          </p:cNvPr>
          <p:cNvSpPr/>
          <p:nvPr/>
        </p:nvSpPr>
        <p:spPr>
          <a:xfrm>
            <a:off x="6151641" y="3885548"/>
            <a:ext cx="914400" cy="612648"/>
          </a:xfrm>
          <a:prstGeom prst="cloud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8B8AD7-E25C-43A0-BE7F-01DC4B09DD11}"/>
              </a:ext>
            </a:extLst>
          </p:cNvPr>
          <p:cNvCxnSpPr>
            <a:cxnSpLocks/>
          </p:cNvCxnSpPr>
          <p:nvPr/>
        </p:nvCxnSpPr>
        <p:spPr>
          <a:xfrm flipV="1">
            <a:off x="3035704" y="2668147"/>
            <a:ext cx="0" cy="3851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indoor, building, table, sitting&#10;&#10;Description automatically generated">
            <a:extLst>
              <a:ext uri="{FF2B5EF4-FFF2-40B4-BE49-F238E27FC236}">
                <a16:creationId xmlns:a16="http://schemas.microsoft.com/office/drawing/2014/main" id="{E22A20CF-4E3F-4069-A535-C45CE519A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23" y="3093788"/>
            <a:ext cx="1972695" cy="1404408"/>
          </a:xfrm>
          <a:prstGeom prst="rect">
            <a:avLst/>
          </a:prstGeom>
        </p:spPr>
      </p:pic>
      <p:pic>
        <p:nvPicPr>
          <p:cNvPr id="8" name="Picture 7" descr="A living room filled with furniture and a flat screen tv&#10;&#10;Description automatically generated">
            <a:extLst>
              <a:ext uri="{FF2B5EF4-FFF2-40B4-BE49-F238E27FC236}">
                <a16:creationId xmlns:a16="http://schemas.microsoft.com/office/drawing/2014/main" id="{3401ECE2-F266-4BFC-BD3C-0E6744751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534" y="3053249"/>
            <a:ext cx="2017720" cy="14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87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31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720CE-F63B-41DC-8E5A-5121428C270C}"/>
              </a:ext>
            </a:extLst>
          </p:cNvPr>
          <p:cNvSpPr/>
          <p:nvPr/>
        </p:nvSpPr>
        <p:spPr>
          <a:xfrm>
            <a:off x="874040" y="475734"/>
            <a:ext cx="564106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VẤN ĐỀ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8CAB-BC22-4EDD-887F-85F179A1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02A525-D098-4541-A50D-3CC3E71DF72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895A7D-6BC7-45A8-B6A3-BA0257B3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2" y="1410406"/>
            <a:ext cx="8806818" cy="48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779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BD74-AFD1-4B90-ABB9-41BE047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02A525-D098-4541-A50D-3CC3E71DF72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A71F-0CA4-4786-9618-DBC00BCCABDE}"/>
              </a:ext>
            </a:extLst>
          </p:cNvPr>
          <p:cNvSpPr/>
          <p:nvPr/>
        </p:nvSpPr>
        <p:spPr>
          <a:xfrm>
            <a:off x="391342" y="308412"/>
            <a:ext cx="602397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DBB4647-79EC-46BC-A31D-F01518C0C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91" y="1152406"/>
            <a:ext cx="6727152" cy="55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871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12294-F2E7-492D-8681-03796A26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B3A9B-BBA7-4E12-AD78-5081A71D2F7F}"/>
              </a:ext>
            </a:extLst>
          </p:cNvPr>
          <p:cNvSpPr/>
          <p:nvPr/>
        </p:nvSpPr>
        <p:spPr>
          <a:xfrm>
            <a:off x="454940" y="304285"/>
            <a:ext cx="615541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CỨNG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13BE9-5774-4C87-9B63-F9298F68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92" y="1303335"/>
            <a:ext cx="6215136" cy="5053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2571D-8515-4386-9A5D-55932007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92" y="1303335"/>
            <a:ext cx="6215136" cy="50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8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79F97-9B87-43D9-98AB-6710D493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FC189-F08F-4981-9809-335E57D93048}"/>
              </a:ext>
            </a:extLst>
          </p:cNvPr>
          <p:cNvSpPr/>
          <p:nvPr/>
        </p:nvSpPr>
        <p:spPr>
          <a:xfrm>
            <a:off x="454940" y="304285"/>
            <a:ext cx="615541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CỨNG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A204BD1F-7E69-4AB8-9B8C-512470FC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82" y="1676980"/>
            <a:ext cx="2495096" cy="1670536"/>
          </a:xfrm>
          <a:prstGeom prst="rect">
            <a:avLst/>
          </a:prstGeom>
        </p:spPr>
      </p:pic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AE8DC4B1-0F39-4A82-BB3D-B4370AFC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8" y="4012325"/>
            <a:ext cx="3976914" cy="2237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B56E0B-37B0-4F4B-A515-2AAFB7F779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8627" y="1125828"/>
            <a:ext cx="4542971" cy="2886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59398A-DEFF-4772-BC55-9197E018A71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95387" y="4012325"/>
            <a:ext cx="5886450" cy="2314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E73BDE-3CA6-48A1-97FC-9F81EB585ABF}"/>
              </a:ext>
            </a:extLst>
          </p:cNvPr>
          <p:cNvSpPr txBox="1"/>
          <p:nvPr/>
        </p:nvSpPr>
        <p:spPr>
          <a:xfrm>
            <a:off x="1707137" y="3347516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15501-A91B-4121-8EBE-DF9D0F13885E}"/>
              </a:ext>
            </a:extLst>
          </p:cNvPr>
          <p:cNvSpPr txBox="1"/>
          <p:nvPr/>
        </p:nvSpPr>
        <p:spPr>
          <a:xfrm>
            <a:off x="1617671" y="5803714"/>
            <a:ext cx="189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EC0AE-699D-465D-9742-5F746AFA5199}"/>
              </a:ext>
            </a:extLst>
          </p:cNvPr>
          <p:cNvSpPr txBox="1"/>
          <p:nvPr/>
        </p:nvSpPr>
        <p:spPr>
          <a:xfrm>
            <a:off x="8402392" y="1230375"/>
            <a:ext cx="157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ATmega328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C7A33-98FA-4825-AEDD-4F7ED47554C3}"/>
              </a:ext>
            </a:extLst>
          </p:cNvPr>
          <p:cNvSpPr txBox="1"/>
          <p:nvPr/>
        </p:nvSpPr>
        <p:spPr>
          <a:xfrm>
            <a:off x="7611414" y="5676655"/>
            <a:ext cx="16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</p:txBody>
      </p:sp>
    </p:spTree>
    <p:extLst>
      <p:ext uri="{BB962C8B-B14F-4D97-AF65-F5344CB8AC3E}">
        <p14:creationId xmlns:p14="http://schemas.microsoft.com/office/powerpoint/2010/main" val="3227351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36ED-717D-443C-B143-67356BC8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27325-2231-44D1-8CD9-162388B679AF}"/>
              </a:ext>
            </a:extLst>
          </p:cNvPr>
          <p:cNvSpPr/>
          <p:nvPr/>
        </p:nvSpPr>
        <p:spPr>
          <a:xfrm>
            <a:off x="454940" y="304285"/>
            <a:ext cx="615541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CỨNG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7CF24-CB23-4610-97C8-49EA17D472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470" y="3621052"/>
            <a:ext cx="5764530" cy="2600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841F8E-A3A3-45CE-A570-2F846AA37A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8102" y="1035525"/>
            <a:ext cx="5779135" cy="2457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6417E7-D40E-4A62-8BBC-88AAEF2A19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03962" y="3331836"/>
            <a:ext cx="4613275" cy="3162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8BD128-F807-4B22-9AE7-5E0F14B58E5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1" y="1211259"/>
            <a:ext cx="1975485" cy="1657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3BD0A7-644B-47DD-A51D-CD4CB0A38201}"/>
              </a:ext>
            </a:extLst>
          </p:cNvPr>
          <p:cNvSpPr txBox="1"/>
          <p:nvPr/>
        </p:nvSpPr>
        <p:spPr>
          <a:xfrm>
            <a:off x="1819959" y="2962504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LM2596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51534-F760-41EE-844A-4717FBBD4027}"/>
              </a:ext>
            </a:extLst>
          </p:cNvPr>
          <p:cNvSpPr txBox="1"/>
          <p:nvPr/>
        </p:nvSpPr>
        <p:spPr>
          <a:xfrm>
            <a:off x="2376105" y="5203692"/>
            <a:ext cx="29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91782-8E18-4C40-BCF9-30CBB5E76078}"/>
              </a:ext>
            </a:extLst>
          </p:cNvPr>
          <p:cNvSpPr txBox="1"/>
          <p:nvPr/>
        </p:nvSpPr>
        <p:spPr>
          <a:xfrm>
            <a:off x="6789894" y="5453143"/>
            <a:ext cx="1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4AD2D-0568-4A2E-BC34-AD3B5C0EA0F9}"/>
              </a:ext>
            </a:extLst>
          </p:cNvPr>
          <p:cNvSpPr txBox="1"/>
          <p:nvPr/>
        </p:nvSpPr>
        <p:spPr>
          <a:xfrm>
            <a:off x="6096000" y="1433339"/>
            <a:ext cx="165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80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4DA-2A37-43C8-8037-5A8ADD4F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525-D098-4541-A50D-3CC3E71DF72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2E781-6D8D-4483-B7A9-27782573BC9B}"/>
              </a:ext>
            </a:extLst>
          </p:cNvPr>
          <p:cNvSpPr/>
          <p:nvPr/>
        </p:nvSpPr>
        <p:spPr>
          <a:xfrm>
            <a:off x="454940" y="304285"/>
            <a:ext cx="615541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</a:t>
            </a:r>
          </a:p>
        </p:txBody>
      </p:sp>
      <p:pic>
        <p:nvPicPr>
          <p:cNvPr id="6" name="Picture 2" descr="Kết quả hình ảnh cho firebase">
            <a:extLst>
              <a:ext uri="{FF2B5EF4-FFF2-40B4-BE49-F238E27FC236}">
                <a16:creationId xmlns:a16="http://schemas.microsoft.com/office/drawing/2014/main" id="{15D042ED-543C-483C-9ECB-09E8EC08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46" y="1147296"/>
            <a:ext cx="3860501" cy="28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226ED-E87E-491D-85B5-10663A3A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25" y="4429244"/>
            <a:ext cx="1878370" cy="2124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E9D8A-5B8A-4FF0-B71C-E1762F1BF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17" y="4392402"/>
            <a:ext cx="1881184" cy="20561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4E922-7133-4148-99E8-507488C728F6}"/>
              </a:ext>
            </a:extLst>
          </p:cNvPr>
          <p:cNvCxnSpPr>
            <a:cxnSpLocks/>
          </p:cNvCxnSpPr>
          <p:nvPr/>
        </p:nvCxnSpPr>
        <p:spPr>
          <a:xfrm flipH="1">
            <a:off x="3509995" y="3870382"/>
            <a:ext cx="898565" cy="558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00939-FCB3-4F95-8E20-1935D947992E}"/>
              </a:ext>
            </a:extLst>
          </p:cNvPr>
          <p:cNvCxnSpPr>
            <a:cxnSpLocks/>
          </p:cNvCxnSpPr>
          <p:nvPr/>
        </p:nvCxnSpPr>
        <p:spPr>
          <a:xfrm>
            <a:off x="4392743" y="3870383"/>
            <a:ext cx="1035235" cy="45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C803360-FAA9-4A67-81E3-F4BB326A5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72" y="1471741"/>
            <a:ext cx="1799255" cy="183597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A1CA719-AF49-41A8-954A-4EC5E041A3F4}"/>
              </a:ext>
            </a:extLst>
          </p:cNvPr>
          <p:cNvSpPr/>
          <p:nvPr/>
        </p:nvSpPr>
        <p:spPr>
          <a:xfrm rot="10800000">
            <a:off x="5452417" y="2035786"/>
            <a:ext cx="1799256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EA4B44-5C8A-45E1-AEF0-EE214FAB21AC}"/>
              </a:ext>
            </a:extLst>
          </p:cNvPr>
          <p:cNvSpPr txBox="1"/>
          <p:nvPr/>
        </p:nvSpPr>
        <p:spPr>
          <a:xfrm>
            <a:off x="7370496" y="340718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440257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697</TotalTime>
  <Words>424</Words>
  <Application>Microsoft Office PowerPoint</Application>
  <PresentationFormat>Widescreen</PresentationFormat>
  <Paragraphs>114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 ĐỀ TÀI:  THIẾT KẾ VÀ THI CÔNG HỆ THỐNG CHĂM SÓC  VÀ GIÁM SÁT NHÀ TRỒNG NẤM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và thi công hệ thống chăm sóc và giám sát nhà trồng nấm</dc:title>
  <dc:creator>Nguyễn Lâm Tiến Sơn</dc:creator>
  <cp:lastModifiedBy>Nguyễn Lâm Tiến Sơn</cp:lastModifiedBy>
  <cp:revision>50</cp:revision>
  <cp:lastPrinted>2020-06-30T19:39:21Z</cp:lastPrinted>
  <dcterms:created xsi:type="dcterms:W3CDTF">2020-06-30T08:38:06Z</dcterms:created>
  <dcterms:modified xsi:type="dcterms:W3CDTF">2020-07-01T06:26:01Z</dcterms:modified>
</cp:coreProperties>
</file>