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4" r:id="rId6"/>
    <p:sldId id="265" r:id="rId7"/>
    <p:sldId id="263" r:id="rId8"/>
    <p:sldId id="257" r:id="rId9"/>
    <p:sldId id="269" r:id="rId10"/>
    <p:sldId id="259" r:id="rId11"/>
    <p:sldId id="258" r:id="rId12"/>
    <p:sldId id="266" r:id="rId13"/>
    <p:sldId id="267"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87F6D-4D14-4C49-AF3A-E9932BBDC15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4E11854-808E-40AF-BF98-EF9F5AF39BE5}">
      <dgm:prSet phldrT="[Text]"/>
      <dgm:spPr>
        <a:blipFill rotWithShape="0">
          <a:blip xmlns:r="http://schemas.openxmlformats.org/officeDocument/2006/relationships" r:embed="rId1"/>
          <a:stretch>
            <a:fillRect/>
          </a:stretch>
        </a:blipFill>
      </dgm:spPr>
      <dgm:t>
        <a:bodyPr/>
        <a:lstStyle/>
        <a:p>
          <a:br>
            <a:rPr lang="en-US" dirty="0"/>
          </a:br>
          <a:endParaRPr lang="en-US" dirty="0"/>
        </a:p>
      </dgm:t>
    </dgm:pt>
    <dgm:pt modelId="{F82FC7A0-6BC0-4AEB-97ED-B401D7307479}" type="parTrans" cxnId="{F62F851A-8A0C-45F3-971C-3512FBC84813}">
      <dgm:prSet/>
      <dgm:spPr/>
      <dgm:t>
        <a:bodyPr/>
        <a:lstStyle/>
        <a:p>
          <a:endParaRPr lang="en-US"/>
        </a:p>
      </dgm:t>
    </dgm:pt>
    <dgm:pt modelId="{67ECB88C-0B11-4D25-85DC-E5CC8922889A}" type="sibTrans" cxnId="{F62F851A-8A0C-45F3-971C-3512FBC84813}">
      <dgm:prSet/>
      <dgm:spPr/>
      <dgm:t>
        <a:bodyPr/>
        <a:lstStyle/>
        <a:p>
          <a:endParaRPr lang="en-US"/>
        </a:p>
      </dgm:t>
    </dgm:pt>
    <dgm:pt modelId="{D0585663-91C8-42C3-AF30-BDCDD02C98B8}">
      <dgm:prSet phldrT="[Text]" phldr="1"/>
      <dgm:spPr>
        <a:blipFill rotWithShape="0">
          <a:blip xmlns:r="http://schemas.openxmlformats.org/officeDocument/2006/relationships" r:embed="rId2"/>
          <a:stretch>
            <a:fillRect/>
          </a:stretch>
        </a:blipFill>
      </dgm:spPr>
      <dgm:t>
        <a:bodyPr/>
        <a:lstStyle/>
        <a:p>
          <a:endParaRPr lang="en-US" dirty="0"/>
        </a:p>
      </dgm:t>
    </dgm:pt>
    <dgm:pt modelId="{C245905A-2D75-4030-942D-A4BE745FE9D8}" type="parTrans" cxnId="{2FFD9E30-6F86-4350-9A93-813B6CFE6CD3}">
      <dgm:prSet/>
      <dgm:spPr/>
      <dgm:t>
        <a:bodyPr/>
        <a:lstStyle/>
        <a:p>
          <a:endParaRPr lang="en-US"/>
        </a:p>
      </dgm:t>
    </dgm:pt>
    <dgm:pt modelId="{CBD03AC1-1FFF-4B00-BA6D-270B4F295654}" type="sibTrans" cxnId="{2FFD9E30-6F86-4350-9A93-813B6CFE6CD3}">
      <dgm:prSet/>
      <dgm:spPr/>
      <dgm:t>
        <a:bodyPr/>
        <a:lstStyle/>
        <a:p>
          <a:endParaRPr lang="en-US"/>
        </a:p>
      </dgm:t>
    </dgm:pt>
    <dgm:pt modelId="{5523864F-DA35-4EE3-B1C9-02A8A6DB45F2}" type="pres">
      <dgm:prSet presAssocID="{04C87F6D-4D14-4C49-AF3A-E9932BBDC15E}" presName="diagram" presStyleCnt="0">
        <dgm:presLayoutVars>
          <dgm:dir/>
          <dgm:resizeHandles val="exact"/>
        </dgm:presLayoutVars>
      </dgm:prSet>
      <dgm:spPr/>
    </dgm:pt>
    <dgm:pt modelId="{E50FA075-F81E-42A0-B49E-95139241D177}" type="pres">
      <dgm:prSet presAssocID="{D4E11854-808E-40AF-BF98-EF9F5AF39BE5}" presName="node" presStyleLbl="node1" presStyleIdx="0" presStyleCnt="2">
        <dgm:presLayoutVars>
          <dgm:bulletEnabled val="1"/>
        </dgm:presLayoutVars>
      </dgm:prSet>
      <dgm:spPr/>
    </dgm:pt>
    <dgm:pt modelId="{F2C7F348-D0DA-4FDE-ACC4-0AD4015FE8E4}" type="pres">
      <dgm:prSet presAssocID="{67ECB88C-0B11-4D25-85DC-E5CC8922889A}" presName="sibTrans" presStyleCnt="0"/>
      <dgm:spPr/>
    </dgm:pt>
    <dgm:pt modelId="{277C6C7F-A62C-4785-9CC1-67B2901D134B}" type="pres">
      <dgm:prSet presAssocID="{D0585663-91C8-42C3-AF30-BDCDD02C98B8}" presName="node" presStyleLbl="node1" presStyleIdx="1" presStyleCnt="2">
        <dgm:presLayoutVars>
          <dgm:bulletEnabled val="1"/>
        </dgm:presLayoutVars>
      </dgm:prSet>
      <dgm:spPr/>
    </dgm:pt>
  </dgm:ptLst>
  <dgm:cxnLst>
    <dgm:cxn modelId="{F62F851A-8A0C-45F3-971C-3512FBC84813}" srcId="{04C87F6D-4D14-4C49-AF3A-E9932BBDC15E}" destId="{D4E11854-808E-40AF-BF98-EF9F5AF39BE5}" srcOrd="0" destOrd="0" parTransId="{F82FC7A0-6BC0-4AEB-97ED-B401D7307479}" sibTransId="{67ECB88C-0B11-4D25-85DC-E5CC8922889A}"/>
    <dgm:cxn modelId="{2FFD9E30-6F86-4350-9A93-813B6CFE6CD3}" srcId="{04C87F6D-4D14-4C49-AF3A-E9932BBDC15E}" destId="{D0585663-91C8-42C3-AF30-BDCDD02C98B8}" srcOrd="1" destOrd="0" parTransId="{C245905A-2D75-4030-942D-A4BE745FE9D8}" sibTransId="{CBD03AC1-1FFF-4B00-BA6D-270B4F295654}"/>
    <dgm:cxn modelId="{E190CD5C-8D4B-49BA-8128-08CDB3CFB209}" type="presOf" srcId="{D0585663-91C8-42C3-AF30-BDCDD02C98B8}" destId="{277C6C7F-A62C-4785-9CC1-67B2901D134B}" srcOrd="0" destOrd="0" presId="urn:microsoft.com/office/officeart/2005/8/layout/default"/>
    <dgm:cxn modelId="{9CCE0757-A092-4FD2-9795-A7DBDC8B0AD6}" type="presOf" srcId="{D4E11854-808E-40AF-BF98-EF9F5AF39BE5}" destId="{E50FA075-F81E-42A0-B49E-95139241D177}" srcOrd="0" destOrd="0" presId="urn:microsoft.com/office/officeart/2005/8/layout/default"/>
    <dgm:cxn modelId="{4DA03091-6A59-4E2A-9AFC-B44F62680CE1}" type="presOf" srcId="{04C87F6D-4D14-4C49-AF3A-E9932BBDC15E}" destId="{5523864F-DA35-4EE3-B1C9-02A8A6DB45F2}" srcOrd="0" destOrd="0" presId="urn:microsoft.com/office/officeart/2005/8/layout/default"/>
    <dgm:cxn modelId="{CC51E81C-3361-4067-A859-829507A9AB1E}" type="presParOf" srcId="{5523864F-DA35-4EE3-B1C9-02A8A6DB45F2}" destId="{E50FA075-F81E-42A0-B49E-95139241D177}" srcOrd="0" destOrd="0" presId="urn:microsoft.com/office/officeart/2005/8/layout/default"/>
    <dgm:cxn modelId="{3A9ED935-5699-4114-860D-08274740890E}" type="presParOf" srcId="{5523864F-DA35-4EE3-B1C9-02A8A6DB45F2}" destId="{F2C7F348-D0DA-4FDE-ACC4-0AD4015FE8E4}" srcOrd="1" destOrd="0" presId="urn:microsoft.com/office/officeart/2005/8/layout/default"/>
    <dgm:cxn modelId="{1BD19648-EB3F-408F-8570-7F3FB1E33542}" type="presParOf" srcId="{5523864F-DA35-4EE3-B1C9-02A8A6DB45F2}" destId="{277C6C7F-A62C-4785-9CC1-67B2901D134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7D0F5-E108-4189-916F-92433FFFF5B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FC51986E-B115-4347-949D-4F0DA286EC6C}">
      <dgm:prSet phldrT="[Text]"/>
      <dgm:spPr>
        <a:blipFill rotWithShape="0">
          <a:blip xmlns:r="http://schemas.openxmlformats.org/officeDocument/2006/relationships" r:embed="rId1"/>
          <a:stretch>
            <a:fillRect/>
          </a:stretch>
        </a:blipFill>
      </dgm:spPr>
      <dgm:t>
        <a:bodyPr/>
        <a:lstStyle/>
        <a:p>
          <a:endParaRPr lang="en-US" dirty="0"/>
        </a:p>
      </dgm:t>
    </dgm:pt>
    <dgm:pt modelId="{7F323B02-5506-484B-A31C-09F6D5B1C0F8}" type="parTrans" cxnId="{9CF224EA-BB27-4840-9F21-3F80F2BDA855}">
      <dgm:prSet/>
      <dgm:spPr/>
      <dgm:t>
        <a:bodyPr/>
        <a:lstStyle/>
        <a:p>
          <a:endParaRPr lang="en-US"/>
        </a:p>
      </dgm:t>
    </dgm:pt>
    <dgm:pt modelId="{6B68F88A-394F-4B93-BC7F-542E638D39A5}" type="sibTrans" cxnId="{9CF224EA-BB27-4840-9F21-3F80F2BDA855}">
      <dgm:prSet/>
      <dgm:spPr/>
      <dgm:t>
        <a:bodyPr/>
        <a:lstStyle/>
        <a:p>
          <a:endParaRPr lang="en-US"/>
        </a:p>
      </dgm:t>
    </dgm:pt>
    <dgm:pt modelId="{8E70B08B-AAE7-4F16-AB66-0EB8217F6799}">
      <dgm:prSet phldrT="[Text]"/>
      <dgm:spPr>
        <a:blipFill rotWithShape="0">
          <a:blip xmlns:r="http://schemas.openxmlformats.org/officeDocument/2006/relationships" r:embed="rId2"/>
          <a:stretch>
            <a:fillRect/>
          </a:stretch>
        </a:blipFill>
      </dgm:spPr>
      <dgm:t>
        <a:bodyPr/>
        <a:lstStyle/>
        <a:p>
          <a:br>
            <a:rPr lang="en-US" dirty="0"/>
          </a:br>
          <a:endParaRPr lang="en-US" dirty="0"/>
        </a:p>
      </dgm:t>
    </dgm:pt>
    <dgm:pt modelId="{FD86BC07-932C-447B-A84C-20BBA3707B95}" type="sibTrans" cxnId="{5D01A932-9D7F-47D4-A006-7F1AC2B227B1}">
      <dgm:prSet/>
      <dgm:spPr/>
      <dgm:t>
        <a:bodyPr/>
        <a:lstStyle/>
        <a:p>
          <a:endParaRPr lang="en-US"/>
        </a:p>
      </dgm:t>
    </dgm:pt>
    <dgm:pt modelId="{3EB7352C-E0FA-41C0-8E79-22D4B5C1909E}" type="parTrans" cxnId="{5D01A932-9D7F-47D4-A006-7F1AC2B227B1}">
      <dgm:prSet/>
      <dgm:spPr/>
      <dgm:t>
        <a:bodyPr/>
        <a:lstStyle/>
        <a:p>
          <a:endParaRPr lang="en-US"/>
        </a:p>
      </dgm:t>
    </dgm:pt>
    <dgm:pt modelId="{C1313C23-1691-4446-8DFE-6D5A73600566}" type="pres">
      <dgm:prSet presAssocID="{30D7D0F5-E108-4189-916F-92433FFFF5BF}" presName="diagram" presStyleCnt="0">
        <dgm:presLayoutVars>
          <dgm:chPref val="1"/>
          <dgm:dir/>
          <dgm:animOne val="branch"/>
          <dgm:animLvl val="lvl"/>
          <dgm:resizeHandles/>
        </dgm:presLayoutVars>
      </dgm:prSet>
      <dgm:spPr/>
    </dgm:pt>
    <dgm:pt modelId="{B78F3528-7CDA-493A-BB19-328256CAE14C}" type="pres">
      <dgm:prSet presAssocID="{FC51986E-B115-4347-949D-4F0DA286EC6C}" presName="root" presStyleCnt="0"/>
      <dgm:spPr/>
    </dgm:pt>
    <dgm:pt modelId="{13A47947-0BEB-4E68-B263-E43DDAFFACF9}" type="pres">
      <dgm:prSet presAssocID="{FC51986E-B115-4347-949D-4F0DA286EC6C}" presName="rootComposite" presStyleCnt="0"/>
      <dgm:spPr/>
    </dgm:pt>
    <dgm:pt modelId="{EF0CA76B-E8DF-434B-A543-90B0BF92DDAC}" type="pres">
      <dgm:prSet presAssocID="{FC51986E-B115-4347-949D-4F0DA286EC6C}" presName="rootText" presStyleLbl="node1" presStyleIdx="0" presStyleCnt="2" custScaleX="109371" custScaleY="127170"/>
      <dgm:spPr/>
    </dgm:pt>
    <dgm:pt modelId="{B04D7A51-2663-4BA7-A8ED-7D5AC574E8BA}" type="pres">
      <dgm:prSet presAssocID="{FC51986E-B115-4347-949D-4F0DA286EC6C}" presName="rootConnector" presStyleLbl="node1" presStyleIdx="0" presStyleCnt="2"/>
      <dgm:spPr/>
    </dgm:pt>
    <dgm:pt modelId="{079D1DFE-B6B4-4BB5-AA5B-88E0C5B643BF}" type="pres">
      <dgm:prSet presAssocID="{FC51986E-B115-4347-949D-4F0DA286EC6C}" presName="childShape" presStyleCnt="0"/>
      <dgm:spPr/>
    </dgm:pt>
    <dgm:pt modelId="{AB9CEDB8-D3BD-4847-ADD8-21AC96925E8F}" type="pres">
      <dgm:prSet presAssocID="{8E70B08B-AAE7-4F16-AB66-0EB8217F6799}" presName="root" presStyleCnt="0"/>
      <dgm:spPr/>
    </dgm:pt>
    <dgm:pt modelId="{F461F8EB-D191-4FD4-88E1-1126E175A537}" type="pres">
      <dgm:prSet presAssocID="{8E70B08B-AAE7-4F16-AB66-0EB8217F6799}" presName="rootComposite" presStyleCnt="0"/>
      <dgm:spPr/>
    </dgm:pt>
    <dgm:pt modelId="{5119A761-85BD-4B19-B9CE-95B5B72660F3}" type="pres">
      <dgm:prSet presAssocID="{8E70B08B-AAE7-4F16-AB66-0EB8217F6799}" presName="rootText" presStyleLbl="node1" presStyleIdx="1" presStyleCnt="2" custScaleX="103672" custScaleY="134103" custLinFactNeighborX="-10960" custLinFactNeighborY="-1236"/>
      <dgm:spPr/>
    </dgm:pt>
    <dgm:pt modelId="{C21E6413-F321-4F23-A844-8BFCB85DD631}" type="pres">
      <dgm:prSet presAssocID="{8E70B08B-AAE7-4F16-AB66-0EB8217F6799}" presName="rootConnector" presStyleLbl="node1" presStyleIdx="1" presStyleCnt="2"/>
      <dgm:spPr/>
    </dgm:pt>
    <dgm:pt modelId="{6A26A931-CD9C-4D59-B2E5-BC4CD232A781}" type="pres">
      <dgm:prSet presAssocID="{8E70B08B-AAE7-4F16-AB66-0EB8217F6799}" presName="childShape" presStyleCnt="0"/>
      <dgm:spPr/>
    </dgm:pt>
  </dgm:ptLst>
  <dgm:cxnLst>
    <dgm:cxn modelId="{5D01A932-9D7F-47D4-A006-7F1AC2B227B1}" srcId="{30D7D0F5-E108-4189-916F-92433FFFF5BF}" destId="{8E70B08B-AAE7-4F16-AB66-0EB8217F6799}" srcOrd="1" destOrd="0" parTransId="{3EB7352C-E0FA-41C0-8E79-22D4B5C1909E}" sibTransId="{FD86BC07-932C-447B-A84C-20BBA3707B95}"/>
    <dgm:cxn modelId="{31DC2438-DC3E-4152-A6B2-64C1946A15F8}" type="presOf" srcId="{8E70B08B-AAE7-4F16-AB66-0EB8217F6799}" destId="{5119A761-85BD-4B19-B9CE-95B5B72660F3}" srcOrd="0" destOrd="0" presId="urn:microsoft.com/office/officeart/2005/8/layout/hierarchy3"/>
    <dgm:cxn modelId="{702F554C-1559-45B4-8157-6A25969FC3AC}" type="presOf" srcId="{FC51986E-B115-4347-949D-4F0DA286EC6C}" destId="{B04D7A51-2663-4BA7-A8ED-7D5AC574E8BA}" srcOrd="1" destOrd="0" presId="urn:microsoft.com/office/officeart/2005/8/layout/hierarchy3"/>
    <dgm:cxn modelId="{E305C255-80BA-4432-919C-B0D96A29B6FC}" type="presOf" srcId="{FC51986E-B115-4347-949D-4F0DA286EC6C}" destId="{EF0CA76B-E8DF-434B-A543-90B0BF92DDAC}" srcOrd="0" destOrd="0" presId="urn:microsoft.com/office/officeart/2005/8/layout/hierarchy3"/>
    <dgm:cxn modelId="{C1037ABD-BF8F-4391-B19F-9647AC5337FB}" type="presOf" srcId="{8E70B08B-AAE7-4F16-AB66-0EB8217F6799}" destId="{C21E6413-F321-4F23-A844-8BFCB85DD631}" srcOrd="1" destOrd="0" presId="urn:microsoft.com/office/officeart/2005/8/layout/hierarchy3"/>
    <dgm:cxn modelId="{D2D4E3D6-25B6-420F-94DC-9B465FCEF454}" type="presOf" srcId="{30D7D0F5-E108-4189-916F-92433FFFF5BF}" destId="{C1313C23-1691-4446-8DFE-6D5A73600566}" srcOrd="0" destOrd="0" presId="urn:microsoft.com/office/officeart/2005/8/layout/hierarchy3"/>
    <dgm:cxn modelId="{9CF224EA-BB27-4840-9F21-3F80F2BDA855}" srcId="{30D7D0F5-E108-4189-916F-92433FFFF5BF}" destId="{FC51986E-B115-4347-949D-4F0DA286EC6C}" srcOrd="0" destOrd="0" parTransId="{7F323B02-5506-484B-A31C-09F6D5B1C0F8}" sibTransId="{6B68F88A-394F-4B93-BC7F-542E638D39A5}"/>
    <dgm:cxn modelId="{9CFA8AB0-C172-4401-AF4D-E404D63D7BBB}" type="presParOf" srcId="{C1313C23-1691-4446-8DFE-6D5A73600566}" destId="{B78F3528-7CDA-493A-BB19-328256CAE14C}" srcOrd="0" destOrd="0" presId="urn:microsoft.com/office/officeart/2005/8/layout/hierarchy3"/>
    <dgm:cxn modelId="{C5F37F67-04F1-4F37-9A2E-939BF5EB8297}" type="presParOf" srcId="{B78F3528-7CDA-493A-BB19-328256CAE14C}" destId="{13A47947-0BEB-4E68-B263-E43DDAFFACF9}" srcOrd="0" destOrd="0" presId="urn:microsoft.com/office/officeart/2005/8/layout/hierarchy3"/>
    <dgm:cxn modelId="{4CC7F65D-EAFD-4182-A119-46AAE7002E13}" type="presParOf" srcId="{13A47947-0BEB-4E68-B263-E43DDAFFACF9}" destId="{EF0CA76B-E8DF-434B-A543-90B0BF92DDAC}" srcOrd="0" destOrd="0" presId="urn:microsoft.com/office/officeart/2005/8/layout/hierarchy3"/>
    <dgm:cxn modelId="{4D1362D4-1851-4B0F-A2ED-2EF0B2DC1D5A}" type="presParOf" srcId="{13A47947-0BEB-4E68-B263-E43DDAFFACF9}" destId="{B04D7A51-2663-4BA7-A8ED-7D5AC574E8BA}" srcOrd="1" destOrd="0" presId="urn:microsoft.com/office/officeart/2005/8/layout/hierarchy3"/>
    <dgm:cxn modelId="{91321FF0-528E-4AD0-8798-8F738A1EFEF8}" type="presParOf" srcId="{B78F3528-7CDA-493A-BB19-328256CAE14C}" destId="{079D1DFE-B6B4-4BB5-AA5B-88E0C5B643BF}" srcOrd="1" destOrd="0" presId="urn:microsoft.com/office/officeart/2005/8/layout/hierarchy3"/>
    <dgm:cxn modelId="{1A040351-4E26-4159-8327-C527AE0B098A}" type="presParOf" srcId="{C1313C23-1691-4446-8DFE-6D5A73600566}" destId="{AB9CEDB8-D3BD-4847-ADD8-21AC96925E8F}" srcOrd="1" destOrd="0" presId="urn:microsoft.com/office/officeart/2005/8/layout/hierarchy3"/>
    <dgm:cxn modelId="{5B4A4C5B-45AA-4D8F-966A-AC3053C1E5A6}" type="presParOf" srcId="{AB9CEDB8-D3BD-4847-ADD8-21AC96925E8F}" destId="{F461F8EB-D191-4FD4-88E1-1126E175A537}" srcOrd="0" destOrd="0" presId="urn:microsoft.com/office/officeart/2005/8/layout/hierarchy3"/>
    <dgm:cxn modelId="{77D78CF3-0B9A-4B69-90EE-75B3803A2CEB}" type="presParOf" srcId="{F461F8EB-D191-4FD4-88E1-1126E175A537}" destId="{5119A761-85BD-4B19-B9CE-95B5B72660F3}" srcOrd="0" destOrd="0" presId="urn:microsoft.com/office/officeart/2005/8/layout/hierarchy3"/>
    <dgm:cxn modelId="{08DFF8B5-D285-472E-8AFD-A6B68DD2B824}" type="presParOf" srcId="{F461F8EB-D191-4FD4-88E1-1126E175A537}" destId="{C21E6413-F321-4F23-A844-8BFCB85DD631}" srcOrd="1" destOrd="0" presId="urn:microsoft.com/office/officeart/2005/8/layout/hierarchy3"/>
    <dgm:cxn modelId="{3B2EF24C-DA07-4A5A-98D0-875E8B55463C}" type="presParOf" srcId="{AB9CEDB8-D3BD-4847-ADD8-21AC96925E8F}" destId="{6A26A931-CD9C-4D59-B2E5-BC4CD232A78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FA075-F81E-42A0-B49E-95139241D177}">
      <dsp:nvSpPr>
        <dsp:cNvPr id="0" name=""/>
        <dsp:cNvSpPr/>
      </dsp:nvSpPr>
      <dsp:spPr>
        <a:xfrm>
          <a:off x="1391" y="188609"/>
          <a:ext cx="5425285" cy="3255171"/>
        </a:xfrm>
        <a:prstGeom prst="rect">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br>
            <a:rPr lang="en-US" sz="6500" kern="1200" dirty="0"/>
          </a:br>
          <a:endParaRPr lang="en-US" sz="6500" kern="1200" dirty="0"/>
        </a:p>
      </dsp:txBody>
      <dsp:txXfrm>
        <a:off x="1391" y="188609"/>
        <a:ext cx="5425285" cy="3255171"/>
      </dsp:txXfrm>
    </dsp:sp>
    <dsp:sp modelId="{277C6C7F-A62C-4785-9CC1-67B2901D134B}">
      <dsp:nvSpPr>
        <dsp:cNvPr id="0" name=""/>
        <dsp:cNvSpPr/>
      </dsp:nvSpPr>
      <dsp:spPr>
        <a:xfrm>
          <a:off x="5969204" y="188609"/>
          <a:ext cx="5425285" cy="3255171"/>
        </a:xfrm>
        <a:prstGeom prst="rect">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969204" y="188609"/>
        <a:ext cx="5425285" cy="3255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CA76B-E8DF-434B-A543-90B0BF92DDAC}">
      <dsp:nvSpPr>
        <dsp:cNvPr id="0" name=""/>
        <dsp:cNvSpPr/>
      </dsp:nvSpPr>
      <dsp:spPr>
        <a:xfrm>
          <a:off x="2139" y="332710"/>
          <a:ext cx="4847026" cy="2817915"/>
        </a:xfrm>
        <a:prstGeom prst="roundRect">
          <a:avLst>
            <a:gd name="adj" fmla="val 10000"/>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84673" y="415244"/>
        <a:ext cx="4681958" cy="2652847"/>
      </dsp:txXfrm>
    </dsp:sp>
    <dsp:sp modelId="{5119A761-85BD-4B19-B9CE-95B5B72660F3}">
      <dsp:nvSpPr>
        <dsp:cNvPr id="0" name=""/>
        <dsp:cNvSpPr/>
      </dsp:nvSpPr>
      <dsp:spPr>
        <a:xfrm>
          <a:off x="5471380" y="305322"/>
          <a:ext cx="4594462" cy="2971541"/>
        </a:xfrm>
        <a:prstGeom prst="roundRect">
          <a:avLst>
            <a:gd name="adj" fmla="val 10000"/>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br>
            <a:rPr lang="en-US" sz="6500" kern="1200" dirty="0"/>
          </a:br>
          <a:endParaRPr lang="en-US" sz="6500" kern="1200" dirty="0"/>
        </a:p>
      </dsp:txBody>
      <dsp:txXfrm>
        <a:off x="5558413" y="392355"/>
        <a:ext cx="4420396" cy="27974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vi-VN" dirty="0"/>
              <a:t>Xây dựng chương trình quản lý điểm sinh viên</a:t>
            </a:r>
            <a:endParaRPr lang="en-US" dirty="0"/>
          </a:p>
        </p:txBody>
      </p:sp>
      <p:sp>
        <p:nvSpPr>
          <p:cNvPr id="3" name="Subtitle 2"/>
          <p:cNvSpPr>
            <a:spLocks noGrp="1"/>
          </p:cNvSpPr>
          <p:nvPr>
            <p:ph type="subTitle" idx="1"/>
          </p:nvPr>
        </p:nvSpPr>
        <p:spPr>
          <a:xfrm>
            <a:off x="810001" y="5280847"/>
            <a:ext cx="2506406" cy="794638"/>
          </a:xfrm>
        </p:spPr>
        <p:txBody>
          <a:bodyPr>
            <a:normAutofit/>
          </a:bodyPr>
          <a:lstStyle/>
          <a:p>
            <a:r>
              <a:rPr lang="vi-VN" dirty="0"/>
              <a:t>HÀ VĂN AN</a:t>
            </a:r>
          </a:p>
          <a:p>
            <a:r>
              <a:rPr lang="vi-VN" dirty="0"/>
              <a:t>VŨ HOÀNG ANH </a:t>
            </a:r>
            <a:endParaRPr lang="en-US" dirty="0"/>
          </a:p>
        </p:txBody>
      </p:sp>
    </p:spTree>
    <p:extLst>
      <p:ext uri="{BB962C8B-B14F-4D97-AF65-F5344CB8AC3E}">
        <p14:creationId xmlns:p14="http://schemas.microsoft.com/office/powerpoint/2010/main" val="4109931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Giao </a:t>
            </a:r>
            <a:r>
              <a:rPr lang="en-US" dirty="0" err="1"/>
              <a:t>diện</a:t>
            </a:r>
            <a:r>
              <a:rPr lang="en-US" dirty="0"/>
              <a:t> </a:t>
            </a:r>
            <a:r>
              <a:rPr lang="en-US" dirty="0" err="1"/>
              <a:t>người</a:t>
            </a:r>
            <a:r>
              <a:rPr lang="en-US" dirty="0"/>
              <a:t> </a:t>
            </a:r>
            <a:r>
              <a:rPr lang="en-US" dirty="0" err="1"/>
              <a:t>dùng</a:t>
            </a:r>
            <a:endParaRPr lang="en-US" dirty="0"/>
          </a:p>
        </p:txBody>
      </p:sp>
      <p:pic>
        <p:nvPicPr>
          <p:cNvPr id="5" name="Content Placeholder 4"/>
          <p:cNvPicPr>
            <a:picLocks noGrp="1" noChangeAspect="1"/>
          </p:cNvPicPr>
          <p:nvPr>
            <p:ph idx="1"/>
          </p:nvPr>
        </p:nvPicPr>
        <p:blipFill>
          <a:blip r:embed="rId2"/>
          <a:stretch>
            <a:fillRect/>
          </a:stretch>
        </p:blipFill>
        <p:spPr>
          <a:xfrm>
            <a:off x="3045916" y="2072374"/>
            <a:ext cx="5770538" cy="4406594"/>
          </a:xfrm>
          <a:prstGeom prst="rect">
            <a:avLst/>
          </a:prstGeom>
        </p:spPr>
      </p:pic>
    </p:spTree>
    <p:extLst>
      <p:ext uri="{BB962C8B-B14F-4D97-AF65-F5344CB8AC3E}">
        <p14:creationId xmlns:p14="http://schemas.microsoft.com/office/powerpoint/2010/main" val="274430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Giao </a:t>
            </a:r>
            <a:r>
              <a:rPr lang="en-US" dirty="0" err="1"/>
              <a:t>diện</a:t>
            </a:r>
            <a:r>
              <a:rPr lang="en-US" dirty="0"/>
              <a:t> admin</a:t>
            </a:r>
          </a:p>
        </p:txBody>
      </p:sp>
      <p:pic>
        <p:nvPicPr>
          <p:cNvPr id="4" name="Content Placeholder 3"/>
          <p:cNvPicPr>
            <a:picLocks noGrp="1" noChangeAspect="1"/>
          </p:cNvPicPr>
          <p:nvPr>
            <p:ph idx="1"/>
          </p:nvPr>
        </p:nvPicPr>
        <p:blipFill>
          <a:blip r:embed="rId2"/>
          <a:stretch>
            <a:fillRect/>
          </a:stretch>
        </p:blipFill>
        <p:spPr>
          <a:xfrm>
            <a:off x="1256145" y="1899042"/>
            <a:ext cx="8959274" cy="4958958"/>
          </a:xfrm>
          <a:prstGeom prst="rect">
            <a:avLst/>
          </a:prstGeom>
        </p:spPr>
      </p:pic>
    </p:spTree>
    <p:extLst>
      <p:ext uri="{BB962C8B-B14F-4D97-AF65-F5344CB8AC3E}">
        <p14:creationId xmlns:p14="http://schemas.microsoft.com/office/powerpoint/2010/main" val="36828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Chức</a:t>
            </a:r>
            <a:r>
              <a:rPr lang="en-US" dirty="0"/>
              <a:t> </a:t>
            </a:r>
            <a:r>
              <a:rPr lang="en-US" dirty="0" err="1"/>
              <a:t>Năng</a:t>
            </a:r>
            <a:r>
              <a:rPr lang="en-US" dirty="0"/>
              <a:t> </a:t>
            </a:r>
            <a:r>
              <a:rPr lang="en-US" dirty="0" err="1"/>
              <a:t>đổi</a:t>
            </a:r>
            <a:r>
              <a:rPr lang="en-US" dirty="0"/>
              <a:t> </a:t>
            </a:r>
            <a:r>
              <a:rPr lang="en-US" dirty="0" err="1"/>
              <a:t>mật</a:t>
            </a:r>
            <a:r>
              <a:rPr lang="en-US" dirty="0"/>
              <a:t> </a:t>
            </a:r>
            <a:r>
              <a:rPr lang="en-US" dirty="0" err="1"/>
              <a:t>khẩu</a:t>
            </a:r>
            <a:endParaRPr lang="en-US" dirty="0"/>
          </a:p>
        </p:txBody>
      </p:sp>
      <p:pic>
        <p:nvPicPr>
          <p:cNvPr id="7" name="Picture 6">
            <a:extLst>
              <a:ext uri="{FF2B5EF4-FFF2-40B4-BE49-F238E27FC236}">
                <a16:creationId xmlns:a16="http://schemas.microsoft.com/office/drawing/2014/main" id="{4A7246CD-3E91-5DCC-FA8A-BD0D20B95D18}"/>
              </a:ext>
            </a:extLst>
          </p:cNvPr>
          <p:cNvPicPr>
            <a:picLocks noChangeAspect="1"/>
          </p:cNvPicPr>
          <p:nvPr/>
        </p:nvPicPr>
        <p:blipFill>
          <a:blip r:embed="rId2"/>
          <a:stretch>
            <a:fillRect/>
          </a:stretch>
        </p:blipFill>
        <p:spPr>
          <a:xfrm>
            <a:off x="1431875" y="2375181"/>
            <a:ext cx="8315513" cy="3748528"/>
          </a:xfrm>
          <a:prstGeom prst="rect">
            <a:avLst/>
          </a:prstGeom>
        </p:spPr>
      </p:pic>
    </p:spTree>
    <p:extLst>
      <p:ext uri="{BB962C8B-B14F-4D97-AF65-F5344CB8AC3E}">
        <p14:creationId xmlns:p14="http://schemas.microsoft.com/office/powerpoint/2010/main" val="84015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Thông tin </a:t>
            </a:r>
            <a:r>
              <a:rPr lang="en-US" dirty="0" err="1"/>
              <a:t>cá</a:t>
            </a:r>
            <a:r>
              <a:rPr lang="en-US" dirty="0"/>
              <a:t> </a:t>
            </a:r>
            <a:r>
              <a:rPr lang="en-US" dirty="0" err="1"/>
              <a:t>nhân</a:t>
            </a:r>
            <a:r>
              <a:rPr lang="en-US" dirty="0"/>
              <a:t> </a:t>
            </a:r>
            <a:r>
              <a:rPr lang="en-US" dirty="0" err="1"/>
              <a:t>của</a:t>
            </a:r>
            <a:r>
              <a:rPr lang="en-US" dirty="0"/>
              <a:t> </a:t>
            </a:r>
            <a:r>
              <a:rPr lang="en-US" dirty="0" err="1"/>
              <a:t>người</a:t>
            </a:r>
            <a:r>
              <a:rPr lang="en-US" dirty="0"/>
              <a:t> </a:t>
            </a:r>
            <a:r>
              <a:rPr lang="en-US" dirty="0" err="1"/>
              <a:t>dùng</a:t>
            </a:r>
            <a:endParaRPr lang="en-US" dirty="0"/>
          </a:p>
        </p:txBody>
      </p:sp>
      <p:pic>
        <p:nvPicPr>
          <p:cNvPr id="6" name="Picture 5">
            <a:extLst>
              <a:ext uri="{FF2B5EF4-FFF2-40B4-BE49-F238E27FC236}">
                <a16:creationId xmlns:a16="http://schemas.microsoft.com/office/drawing/2014/main" id="{A4DA3F5F-401D-9D65-D0EC-9B011F4DCB77}"/>
              </a:ext>
            </a:extLst>
          </p:cNvPr>
          <p:cNvPicPr>
            <a:picLocks noChangeAspect="1"/>
          </p:cNvPicPr>
          <p:nvPr/>
        </p:nvPicPr>
        <p:blipFill>
          <a:blip r:embed="rId2"/>
          <a:stretch>
            <a:fillRect/>
          </a:stretch>
        </p:blipFill>
        <p:spPr>
          <a:xfrm>
            <a:off x="1925667" y="2198859"/>
            <a:ext cx="7059543" cy="4589868"/>
          </a:xfrm>
          <a:prstGeom prst="rect">
            <a:avLst/>
          </a:prstGeom>
        </p:spPr>
      </p:pic>
    </p:spTree>
    <p:extLst>
      <p:ext uri="{BB962C8B-B14F-4D97-AF65-F5344CB8AC3E}">
        <p14:creationId xmlns:p14="http://schemas.microsoft.com/office/powerpoint/2010/main" val="289938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Thông tin </a:t>
            </a:r>
            <a:r>
              <a:rPr lang="en-US" dirty="0" err="1"/>
              <a:t>cá</a:t>
            </a:r>
            <a:r>
              <a:rPr lang="en-US" dirty="0"/>
              <a:t> </a:t>
            </a:r>
            <a:r>
              <a:rPr lang="en-US" dirty="0" err="1"/>
              <a:t>nhân</a:t>
            </a:r>
            <a:r>
              <a:rPr lang="en-US" dirty="0"/>
              <a:t> </a:t>
            </a:r>
            <a:r>
              <a:rPr lang="en-US" dirty="0" err="1"/>
              <a:t>của</a:t>
            </a:r>
            <a:r>
              <a:rPr lang="en-US" dirty="0"/>
              <a:t> </a:t>
            </a:r>
            <a:r>
              <a:rPr lang="en-US" dirty="0" err="1"/>
              <a:t>người</a:t>
            </a:r>
            <a:r>
              <a:rPr lang="en-US" dirty="0"/>
              <a:t> </a:t>
            </a:r>
            <a:r>
              <a:rPr lang="en-US" dirty="0" err="1"/>
              <a:t>dùng</a:t>
            </a:r>
            <a:endParaRPr lang="en-US" dirty="0"/>
          </a:p>
        </p:txBody>
      </p:sp>
      <p:pic>
        <p:nvPicPr>
          <p:cNvPr id="6" name="Picture 5">
            <a:extLst>
              <a:ext uri="{FF2B5EF4-FFF2-40B4-BE49-F238E27FC236}">
                <a16:creationId xmlns:a16="http://schemas.microsoft.com/office/drawing/2014/main" id="{A4DA3F5F-401D-9D65-D0EC-9B011F4DCB77}"/>
              </a:ext>
            </a:extLst>
          </p:cNvPr>
          <p:cNvPicPr>
            <a:picLocks noChangeAspect="1"/>
          </p:cNvPicPr>
          <p:nvPr/>
        </p:nvPicPr>
        <p:blipFill>
          <a:blip r:embed="rId2"/>
          <a:stretch>
            <a:fillRect/>
          </a:stretch>
        </p:blipFill>
        <p:spPr>
          <a:xfrm>
            <a:off x="1925667" y="2198859"/>
            <a:ext cx="7059543" cy="4589868"/>
          </a:xfrm>
          <a:prstGeom prst="rect">
            <a:avLst/>
          </a:prstGeom>
        </p:spPr>
      </p:pic>
    </p:spTree>
    <p:extLst>
      <p:ext uri="{BB962C8B-B14F-4D97-AF65-F5344CB8AC3E}">
        <p14:creationId xmlns:p14="http://schemas.microsoft.com/office/powerpoint/2010/main" val="315654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4" name="Content Placeholder 2">
            <a:extLst>
              <a:ext uri="{FF2B5EF4-FFF2-40B4-BE49-F238E27FC236}">
                <a16:creationId xmlns:a16="http://schemas.microsoft.com/office/drawing/2014/main" id="{9A138EF9-737D-BA18-F8B8-2C148ADFF671}"/>
              </a:ext>
            </a:extLst>
          </p:cNvPr>
          <p:cNvSpPr>
            <a:spLocks noGrp="1"/>
          </p:cNvSpPr>
          <p:nvPr>
            <p:ph idx="1"/>
          </p:nvPr>
        </p:nvSpPr>
        <p:spPr>
          <a:xfrm>
            <a:off x="818712" y="2222287"/>
            <a:ext cx="10554574" cy="3636511"/>
          </a:xfrm>
        </p:spPr>
        <p:txBody>
          <a:bodyPr/>
          <a:lstStyle/>
          <a:p>
            <a:r>
              <a:rPr lang="vi-VN" dirty="0"/>
              <a:t>Trong quá trình phát triển ứng dụng quản lý điểm, chúng tôi đã chú trọng vào việc tối ưu hóa trải nghiệm người dùng và cung cấp thông tin học tập linh hoạt. </a:t>
            </a:r>
            <a:r>
              <a:rPr lang="en-US" dirty="0" err="1"/>
              <a:t>Ứng</a:t>
            </a:r>
            <a:r>
              <a:rPr lang="en-US" dirty="0"/>
              <a:t> </a:t>
            </a:r>
            <a:r>
              <a:rPr lang="en-US" dirty="0" err="1"/>
              <a:t>dụng</a:t>
            </a:r>
            <a:r>
              <a:rPr lang="en-US" dirty="0"/>
              <a:t> </a:t>
            </a:r>
            <a:r>
              <a:rPr lang="en-US" dirty="0" err="1"/>
              <a:t>không</a:t>
            </a:r>
            <a:r>
              <a:rPr lang="en-US" dirty="0"/>
              <a:t> </a:t>
            </a:r>
            <a:r>
              <a:rPr lang="en-US" dirty="0" err="1"/>
              <a:t>chỉ</a:t>
            </a:r>
            <a:r>
              <a:rPr lang="en-US" dirty="0"/>
              <a:t> </a:t>
            </a:r>
            <a:r>
              <a:rPr lang="en-US" dirty="0" err="1"/>
              <a:t>giúp</a:t>
            </a:r>
            <a:r>
              <a:rPr lang="en-US" dirty="0"/>
              <a:t> </a:t>
            </a:r>
            <a:r>
              <a:rPr lang="vi-VN" dirty="0"/>
              <a:t>quản lý, </a:t>
            </a:r>
            <a:r>
              <a:rPr lang="en-US" dirty="0" err="1"/>
              <a:t>tra</a:t>
            </a:r>
            <a:r>
              <a:rPr lang="en-US" dirty="0"/>
              <a:t> </a:t>
            </a:r>
            <a:r>
              <a:rPr lang="en-US" dirty="0" err="1"/>
              <a:t>cứu</a:t>
            </a:r>
            <a:r>
              <a:rPr lang="en-US" dirty="0"/>
              <a:t> </a:t>
            </a:r>
            <a:r>
              <a:rPr lang="en-US" dirty="0" err="1"/>
              <a:t>điểm</a:t>
            </a:r>
            <a:r>
              <a:rPr lang="en-US" dirty="0"/>
              <a:t> </a:t>
            </a:r>
            <a:r>
              <a:rPr lang="en-US" dirty="0" err="1"/>
              <a:t>một</a:t>
            </a:r>
            <a:r>
              <a:rPr lang="en-US" dirty="0"/>
              <a:t> </a:t>
            </a:r>
            <a:r>
              <a:rPr lang="en-US" dirty="0" err="1"/>
              <a:t>cách</a:t>
            </a:r>
            <a:r>
              <a:rPr lang="en-US" dirty="0"/>
              <a:t> </a:t>
            </a:r>
            <a:r>
              <a:rPr lang="en-US" dirty="0" err="1"/>
              <a:t>thuận</a:t>
            </a:r>
            <a:r>
              <a:rPr lang="en-US" dirty="0"/>
              <a:t> </a:t>
            </a:r>
            <a:r>
              <a:rPr lang="en-US" dirty="0" err="1"/>
              <a:t>tiện</a:t>
            </a:r>
            <a:r>
              <a:rPr lang="en-US" dirty="0"/>
              <a:t> </a:t>
            </a:r>
            <a:r>
              <a:rPr lang="en-US" dirty="0" err="1"/>
              <a:t>mà</a:t>
            </a:r>
            <a:r>
              <a:rPr lang="en-US" dirty="0"/>
              <a:t> </a:t>
            </a:r>
            <a:r>
              <a:rPr lang="en-US" dirty="0" err="1"/>
              <a:t>còn</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tương</a:t>
            </a:r>
            <a:r>
              <a:rPr lang="en-US" dirty="0"/>
              <a:t> </a:t>
            </a:r>
            <a:r>
              <a:rPr lang="en-US" dirty="0" err="1"/>
              <a:t>tác</a:t>
            </a:r>
            <a:r>
              <a:rPr lang="en-US" dirty="0"/>
              <a:t> </a:t>
            </a:r>
            <a:r>
              <a:rPr lang="en-US" dirty="0" err="1"/>
              <a:t>năng</a:t>
            </a:r>
            <a:r>
              <a:rPr lang="en-US" dirty="0"/>
              <a:t> </a:t>
            </a:r>
            <a:r>
              <a:rPr lang="vi-VN" dirty="0"/>
              <a:t>động.</a:t>
            </a:r>
            <a:endParaRPr lang="en-US" dirty="0"/>
          </a:p>
          <a:p>
            <a:r>
              <a:rPr lang="vi-VN" dirty="0"/>
              <a:t>Với giao diện người dùng thân thiện, sự tích hợp của công nghệ hiện đại, và khả năng hoạt động trên nhiều nền tảng, chúng tôi đã đạt được sự ổn định và tốc độ cao trong hoạt động của ứng dụng</a:t>
            </a:r>
            <a:endParaRPr lang="en-US" dirty="0"/>
          </a:p>
          <a:p>
            <a:r>
              <a:rPr lang="vi-VN" dirty="0"/>
              <a:t>Tính năng đa nền tảng cung cấp sự linh hoạt cho người dùng, giúp họ truy cập thông tin điểm mọi lúc, mọi nơi.</a:t>
            </a:r>
            <a:endParaRPr lang="en-US" dirty="0"/>
          </a:p>
        </p:txBody>
      </p:sp>
    </p:spTree>
    <p:extLst>
      <p:ext uri="{BB962C8B-B14F-4D97-AF65-F5344CB8AC3E}">
        <p14:creationId xmlns:p14="http://schemas.microsoft.com/office/powerpoint/2010/main" val="195913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C148BB0-7F96-C35E-A0FD-B6C62C1A2BA2}"/>
              </a:ext>
            </a:extLst>
          </p:cNvPr>
          <p:cNvSpPr>
            <a:spLocks noGrp="1"/>
          </p:cNvSpPr>
          <p:nvPr>
            <p:ph idx="1"/>
          </p:nvPr>
        </p:nvSpPr>
        <p:spPr>
          <a:xfrm>
            <a:off x="404737" y="-622513"/>
            <a:ext cx="10477359" cy="3636511"/>
          </a:xfrm>
        </p:spPr>
        <p:txBody>
          <a:bodyPr>
            <a:normAutofit/>
          </a:bodyPr>
          <a:lstStyle/>
          <a:p>
            <a:pPr marL="0" indent="0" algn="ctr">
              <a:buNone/>
            </a:pPr>
            <a:r>
              <a:rPr lang="en-US" sz="3200" dirty="0"/>
              <a:t>THANK FOR LISTENING</a:t>
            </a:r>
            <a:br>
              <a:rPr lang="en-US" sz="3200" dirty="0"/>
            </a:br>
            <a:endParaRPr lang="en-US" sz="3200" dirty="0"/>
          </a:p>
        </p:txBody>
      </p:sp>
      <p:sp>
        <p:nvSpPr>
          <p:cNvPr id="9" name="Content Placeholder 2">
            <a:extLst>
              <a:ext uri="{FF2B5EF4-FFF2-40B4-BE49-F238E27FC236}">
                <a16:creationId xmlns:a16="http://schemas.microsoft.com/office/drawing/2014/main" id="{FAAB1E04-8E8C-FC45-7A9E-B1B5CDCD2BF8}"/>
              </a:ext>
            </a:extLst>
          </p:cNvPr>
          <p:cNvSpPr txBox="1">
            <a:spLocks/>
          </p:cNvSpPr>
          <p:nvPr/>
        </p:nvSpPr>
        <p:spPr>
          <a:xfrm>
            <a:off x="857320" y="1924147"/>
            <a:ext cx="10477359"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br>
              <a:rPr lang="en-US" sz="3200" dirty="0"/>
            </a:br>
            <a:r>
              <a:rPr lang="en-US" sz="3200" dirty="0"/>
              <a:t>CẢM ƠN THẦY VÀ CÁC BẠN ĐÃ LẮNG NGHE</a:t>
            </a:r>
          </a:p>
        </p:txBody>
      </p:sp>
    </p:spTree>
    <p:extLst>
      <p:ext uri="{BB962C8B-B14F-4D97-AF65-F5344CB8AC3E}">
        <p14:creationId xmlns:p14="http://schemas.microsoft.com/office/powerpoint/2010/main" val="217252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 đề tài</a:t>
            </a:r>
            <a:endParaRPr lang="en-US" dirty="0"/>
          </a:p>
        </p:txBody>
      </p:sp>
      <p:sp>
        <p:nvSpPr>
          <p:cNvPr id="3" name="Content Placeholder 2"/>
          <p:cNvSpPr>
            <a:spLocks noGrp="1"/>
          </p:cNvSpPr>
          <p:nvPr>
            <p:ph idx="1"/>
          </p:nvPr>
        </p:nvSpPr>
        <p:spPr>
          <a:xfrm>
            <a:off x="3248013" y="2197289"/>
            <a:ext cx="7561013" cy="4967785"/>
          </a:xfrm>
        </p:spPr>
        <p:txBody>
          <a:bodyPr/>
          <a:lstStyle/>
          <a:p>
            <a:pPr>
              <a:buFont typeface="+mj-lt"/>
              <a:buAutoNum type="arabicPeriod"/>
            </a:pPr>
            <a:r>
              <a:rPr lang="vi-VN" dirty="0"/>
              <a:t>Xây dựng chương trình quản lý điểm</a:t>
            </a:r>
          </a:p>
          <a:p>
            <a:pPr>
              <a:buFont typeface="+mj-lt"/>
              <a:buAutoNum type="arabicPeriod"/>
            </a:pPr>
            <a:r>
              <a:rPr lang="vi-VN" dirty="0"/>
              <a:t>Cập nhật thông tin, điểm của sinh viên</a:t>
            </a:r>
          </a:p>
          <a:p>
            <a:pPr>
              <a:buFont typeface="+mj-lt"/>
              <a:buAutoNum type="arabicPeriod"/>
            </a:pPr>
            <a:r>
              <a:rPr lang="vi-VN" dirty="0"/>
              <a:t>Tra cứu, thống kê điểm</a:t>
            </a:r>
          </a:p>
          <a:p>
            <a:pPr marL="0" indent="0">
              <a:buNone/>
            </a:pPr>
            <a:endParaRPr lang="vi-VN" dirty="0"/>
          </a:p>
          <a:p>
            <a:pPr>
              <a:buFont typeface="+mj-lt"/>
              <a:buAutoNum type="arabicPeriod"/>
            </a:pPr>
            <a:endParaRPr lang="vi-VN" dirty="0"/>
          </a:p>
          <a:p>
            <a:pPr>
              <a:buFont typeface="+mj-lt"/>
              <a:buAutoNum type="arabicPeriod"/>
            </a:pPr>
            <a:endParaRPr lang="vi-VN" dirty="0"/>
          </a:p>
          <a:p>
            <a:pPr marL="0" indent="0">
              <a:buNone/>
            </a:pPr>
            <a:endParaRPr lang="vi-VN" dirty="0"/>
          </a:p>
          <a:p>
            <a:pPr>
              <a:buFont typeface="+mj-lt"/>
              <a:buAutoNum type="arabicPeriod"/>
            </a:pPr>
            <a:endParaRPr lang="en-US" dirty="0"/>
          </a:p>
        </p:txBody>
      </p:sp>
    </p:spTree>
    <p:extLst>
      <p:ext uri="{BB962C8B-B14F-4D97-AF65-F5344CB8AC3E}">
        <p14:creationId xmlns:p14="http://schemas.microsoft.com/office/powerpoint/2010/main" val="135957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CÔNG CỤ</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34408972"/>
              </p:ext>
            </p:extLst>
          </p:nvPr>
        </p:nvGraphicFramePr>
        <p:xfrm>
          <a:off x="450376" y="2345329"/>
          <a:ext cx="11395881" cy="3632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0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CƠ SỞ LÝ THUYẾT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22937259"/>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1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TCP</a:t>
            </a:r>
            <a:endParaRPr lang="en-US" dirty="0"/>
          </a:p>
        </p:txBody>
      </p:sp>
      <p:sp>
        <p:nvSpPr>
          <p:cNvPr id="3" name="Content Placeholder 2"/>
          <p:cNvSpPr>
            <a:spLocks noGrp="1"/>
          </p:cNvSpPr>
          <p:nvPr>
            <p:ph idx="1"/>
          </p:nvPr>
        </p:nvSpPr>
        <p:spPr/>
        <p:txBody>
          <a:bodyPr/>
          <a:lstStyle/>
          <a:p>
            <a:r>
              <a:rPr lang="vi-VN" dirty="0"/>
              <a:t>TCP là một giao thức hưởng kết nối. Hướng kết nối có nghĩa là các thiết bị giao tiếp phải thiết lập kết nối trước khi truyền dữ liệu và phải đóng kết nối sau khi truyền dữ liệu.</a:t>
            </a:r>
          </a:p>
          <a:p>
            <a:r>
              <a:rPr lang="vi-VN" dirty="0"/>
              <a:t>TCP đáng tin cậy vì nó đảm bảo việc phân phối dữ liệu đến bộ định tuyến đích.</a:t>
            </a:r>
          </a:p>
          <a:p>
            <a:r>
              <a:rPr lang="vi-VN" dirty="0"/>
              <a:t>TCP tương đối chậm hơn UDP.</a:t>
            </a:r>
            <a:endParaRPr lang="en-US" dirty="0"/>
          </a:p>
        </p:txBody>
      </p:sp>
    </p:spTree>
    <p:extLst>
      <p:ext uri="{BB962C8B-B14F-4D97-AF65-F5344CB8AC3E}">
        <p14:creationId xmlns:p14="http://schemas.microsoft.com/office/powerpoint/2010/main" val="264886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UDP</a:t>
            </a:r>
            <a:endParaRPr lang="en-US" dirty="0"/>
          </a:p>
        </p:txBody>
      </p:sp>
      <p:sp>
        <p:nvSpPr>
          <p:cNvPr id="3" name="Content Placeholder 2"/>
          <p:cNvSpPr>
            <a:spLocks noGrp="1"/>
          </p:cNvSpPr>
          <p:nvPr>
            <p:ph idx="1"/>
          </p:nvPr>
        </p:nvSpPr>
        <p:spPr/>
        <p:txBody>
          <a:bodyPr/>
          <a:lstStyle/>
          <a:p>
            <a:r>
              <a:rPr lang="vi-VN" dirty="0"/>
              <a:t>UDP là giao thức hướng Datagram. Điều này là do không có chi phí để mở kết nối, duy trì kết nối và ngắt kết nối. UDP hiệu quả cho các kiểu truyền mạng quảng bá và đa hướng.</a:t>
            </a:r>
          </a:p>
          <a:p>
            <a:r>
              <a:rPr lang="vi-VN" dirty="0"/>
              <a:t>Việc phân phối dữ liệu đến đích không thể được đảm bảo trong UDP.</a:t>
            </a:r>
          </a:p>
          <a:p>
            <a:r>
              <a:rPr lang="vi-VN" dirty="0"/>
              <a:t>UDP nhanh hơn, đơn giản hơn và hiệu quả hơn TCP.</a:t>
            </a:r>
            <a:endParaRPr lang="en-US" dirty="0"/>
          </a:p>
        </p:txBody>
      </p:sp>
    </p:spTree>
    <p:extLst>
      <p:ext uri="{BB962C8B-B14F-4D97-AF65-F5344CB8AC3E}">
        <p14:creationId xmlns:p14="http://schemas.microsoft.com/office/powerpoint/2010/main" val="12290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a:t>SO SÁNH</a:t>
            </a:r>
            <a:endParaRPr lang="en-US" dirty="0"/>
          </a:p>
        </p:txBody>
      </p:sp>
      <p:pic>
        <p:nvPicPr>
          <p:cNvPr id="11" name="Content Placeholder 10"/>
          <p:cNvPicPr>
            <a:picLocks noGrp="1" noChangeAspect="1"/>
          </p:cNvPicPr>
          <p:nvPr>
            <p:ph sz="half" idx="2"/>
          </p:nvPr>
        </p:nvPicPr>
        <p:blipFill>
          <a:blip r:embed="rId2"/>
          <a:stretch>
            <a:fillRect/>
          </a:stretch>
        </p:blipFill>
        <p:spPr>
          <a:xfrm>
            <a:off x="6745325" y="2222287"/>
            <a:ext cx="3040119" cy="4440189"/>
          </a:xfrm>
          <a:prstGeom prst="rect">
            <a:avLst/>
          </a:prstGeom>
        </p:spPr>
      </p:pic>
      <p:pic>
        <p:nvPicPr>
          <p:cNvPr id="10" name="Content Placeholder 9"/>
          <p:cNvPicPr>
            <a:picLocks noGrp="1" noChangeAspect="1"/>
          </p:cNvPicPr>
          <p:nvPr>
            <p:ph sz="half" idx="1"/>
          </p:nvPr>
        </p:nvPicPr>
        <p:blipFill>
          <a:blip r:embed="rId3"/>
          <a:stretch>
            <a:fillRect/>
          </a:stretch>
        </p:blipFill>
        <p:spPr>
          <a:xfrm>
            <a:off x="2552131" y="2222287"/>
            <a:ext cx="3084393" cy="4440189"/>
          </a:xfrm>
          <a:prstGeom prst="rect">
            <a:avLst/>
          </a:prstGeom>
        </p:spPr>
      </p:pic>
    </p:spTree>
    <p:extLst>
      <p:ext uri="{BB962C8B-B14F-4D97-AF65-F5344CB8AC3E}">
        <p14:creationId xmlns:p14="http://schemas.microsoft.com/office/powerpoint/2010/main" val="11660182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quả</a:t>
            </a:r>
            <a:r>
              <a:rPr lang="en-US" dirty="0"/>
              <a:t> </a:t>
            </a:r>
            <a:r>
              <a:rPr lang="en-US" dirty="0" err="1"/>
              <a:t>và</a:t>
            </a:r>
            <a:r>
              <a:rPr lang="en-US" dirty="0"/>
              <a:t> </a:t>
            </a:r>
            <a:r>
              <a:rPr lang="en-US" dirty="0" err="1"/>
              <a:t>Thực</a:t>
            </a:r>
            <a:r>
              <a:rPr lang="en-US" dirty="0"/>
              <a:t> </a:t>
            </a:r>
            <a:r>
              <a:rPr lang="en-US" dirty="0" err="1"/>
              <a:t>nghiệm</a:t>
            </a:r>
            <a:endParaRPr lang="en-US" dirty="0"/>
          </a:p>
        </p:txBody>
      </p:sp>
      <p:pic>
        <p:nvPicPr>
          <p:cNvPr id="12" name="Picture 11">
            <a:extLst>
              <a:ext uri="{FF2B5EF4-FFF2-40B4-BE49-F238E27FC236}">
                <a16:creationId xmlns:a16="http://schemas.microsoft.com/office/drawing/2014/main" id="{498E365E-91B3-50AC-B9ED-6EF12A75BC19}"/>
              </a:ext>
            </a:extLst>
          </p:cNvPr>
          <p:cNvPicPr>
            <a:picLocks noChangeAspect="1"/>
          </p:cNvPicPr>
          <p:nvPr/>
        </p:nvPicPr>
        <p:blipFill>
          <a:blip r:embed="rId2"/>
          <a:stretch>
            <a:fillRect/>
          </a:stretch>
        </p:blipFill>
        <p:spPr>
          <a:xfrm>
            <a:off x="1657315" y="2360558"/>
            <a:ext cx="8334626" cy="3523005"/>
          </a:xfrm>
          <a:prstGeom prst="rect">
            <a:avLst/>
          </a:prstGeom>
        </p:spPr>
      </p:pic>
    </p:spTree>
    <p:extLst>
      <p:ext uri="{BB962C8B-B14F-4D97-AF65-F5344CB8AC3E}">
        <p14:creationId xmlns:p14="http://schemas.microsoft.com/office/powerpoint/2010/main" val="6854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Đăng</a:t>
            </a:r>
            <a:r>
              <a:rPr lang="en-US" dirty="0"/>
              <a:t> </a:t>
            </a:r>
            <a:r>
              <a:rPr lang="en-US" dirty="0" err="1"/>
              <a:t>ký</a:t>
            </a:r>
            <a:r>
              <a:rPr lang="en-US" dirty="0"/>
              <a:t> </a:t>
            </a:r>
            <a:r>
              <a:rPr lang="en-US" dirty="0" err="1"/>
              <a:t>và</a:t>
            </a:r>
            <a:r>
              <a:rPr lang="en-US" dirty="0"/>
              <a:t> </a:t>
            </a:r>
            <a:r>
              <a:rPr lang="en-US" dirty="0" err="1"/>
              <a:t>đăng</a:t>
            </a:r>
            <a:r>
              <a:rPr lang="en-US" dirty="0"/>
              <a:t> </a:t>
            </a:r>
            <a:r>
              <a:rPr lang="en-US" dirty="0" err="1"/>
              <a:t>nhập</a:t>
            </a:r>
            <a:endParaRPr lang="en-US" dirty="0"/>
          </a:p>
        </p:txBody>
      </p:sp>
      <p:pic>
        <p:nvPicPr>
          <p:cNvPr id="8" name="Picture 7">
            <a:extLst>
              <a:ext uri="{FF2B5EF4-FFF2-40B4-BE49-F238E27FC236}">
                <a16:creationId xmlns:a16="http://schemas.microsoft.com/office/drawing/2014/main" id="{1ADDE3D9-9F11-6057-7F59-61E74A0BDE18}"/>
              </a:ext>
            </a:extLst>
          </p:cNvPr>
          <p:cNvPicPr>
            <a:picLocks noChangeAspect="1"/>
          </p:cNvPicPr>
          <p:nvPr/>
        </p:nvPicPr>
        <p:blipFill>
          <a:blip r:embed="rId2"/>
          <a:stretch>
            <a:fillRect/>
          </a:stretch>
        </p:blipFill>
        <p:spPr>
          <a:xfrm>
            <a:off x="534622" y="2400437"/>
            <a:ext cx="5229955" cy="2381582"/>
          </a:xfrm>
          <a:prstGeom prst="rect">
            <a:avLst/>
          </a:prstGeom>
        </p:spPr>
      </p:pic>
      <p:pic>
        <p:nvPicPr>
          <p:cNvPr id="10" name="Picture 9">
            <a:extLst>
              <a:ext uri="{FF2B5EF4-FFF2-40B4-BE49-F238E27FC236}">
                <a16:creationId xmlns:a16="http://schemas.microsoft.com/office/drawing/2014/main" id="{104E9761-431F-B537-CCAD-81B7D8DA7797}"/>
              </a:ext>
            </a:extLst>
          </p:cNvPr>
          <p:cNvPicPr>
            <a:picLocks noChangeAspect="1"/>
          </p:cNvPicPr>
          <p:nvPr/>
        </p:nvPicPr>
        <p:blipFill>
          <a:blip r:embed="rId3"/>
          <a:stretch>
            <a:fillRect/>
          </a:stretch>
        </p:blipFill>
        <p:spPr>
          <a:xfrm>
            <a:off x="6238099" y="2305024"/>
            <a:ext cx="5229954" cy="2478412"/>
          </a:xfrm>
          <a:prstGeom prst="rect">
            <a:avLst/>
          </a:prstGeom>
        </p:spPr>
      </p:pic>
    </p:spTree>
    <p:extLst>
      <p:ext uri="{BB962C8B-B14F-4D97-AF65-F5344CB8AC3E}">
        <p14:creationId xmlns:p14="http://schemas.microsoft.com/office/powerpoint/2010/main" val="2426611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186</TotalTime>
  <Words>377</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Xây dựng chương trình quản lý điểm sinh viên</vt:lpstr>
      <vt:lpstr>Mục tiêu đề tài</vt:lpstr>
      <vt:lpstr>CÔNG CỤ</vt:lpstr>
      <vt:lpstr>CƠ SỞ LÝ THUYẾT </vt:lpstr>
      <vt:lpstr>TCP</vt:lpstr>
      <vt:lpstr>UDP</vt:lpstr>
      <vt:lpstr>SO SÁNH</vt:lpstr>
      <vt:lpstr>Kết quả và Thực nghiệm</vt:lpstr>
      <vt:lpstr>Đăng ký và đăng nhập</vt:lpstr>
      <vt:lpstr>Giao diện người dùng</vt:lpstr>
      <vt:lpstr>Giao diện admin</vt:lpstr>
      <vt:lpstr>Chức Năng đổi mật khẩu</vt:lpstr>
      <vt:lpstr>Thông tin cá nhân của người dùng</vt:lpstr>
      <vt:lpstr>Thông tin cá nhân của người dùng</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chương trình quản lý điểm sinh viên</dc:title>
  <dc:creator>Van An</dc:creator>
  <cp:lastModifiedBy>Administrator</cp:lastModifiedBy>
  <cp:revision>17</cp:revision>
  <dcterms:created xsi:type="dcterms:W3CDTF">2024-01-02T06:34:20Z</dcterms:created>
  <dcterms:modified xsi:type="dcterms:W3CDTF">2024-01-09T05:32:58Z</dcterms:modified>
</cp:coreProperties>
</file>