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716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CN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CN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4B40C-FC5C-4FF9-88A6-3BB8BE5EEA67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BA04D-96E4-4F0D-8FBD-D389D5DC52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8322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CN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CN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4B40C-FC5C-4FF9-88A6-3BB8BE5EEA67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BA04D-96E4-4F0D-8FBD-D389D5DC52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3843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CN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CN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4B40C-FC5C-4FF9-88A6-3BB8BE5EEA67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BA04D-96E4-4F0D-8FBD-D389D5DC52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5448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CN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CN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4B40C-FC5C-4FF9-88A6-3BB8BE5EEA67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BA04D-96E4-4F0D-8FBD-D389D5DC52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8713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CN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4B40C-FC5C-4FF9-88A6-3BB8BE5EEA67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BA04D-96E4-4F0D-8FBD-D389D5DC52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242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CN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CN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CN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4B40C-FC5C-4FF9-88A6-3BB8BE5EEA67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BA04D-96E4-4F0D-8FBD-D389D5DC52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872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CN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CN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CN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4B40C-FC5C-4FF9-88A6-3BB8BE5EEA67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BA04D-96E4-4F0D-8FBD-D389D5DC52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702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CN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4B40C-FC5C-4FF9-88A6-3BB8BE5EEA67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BA04D-96E4-4F0D-8FBD-D389D5DC52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8297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4B40C-FC5C-4FF9-88A6-3BB8BE5EEA67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BA04D-96E4-4F0D-8FBD-D389D5DC52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8791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CN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CN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4B40C-FC5C-4FF9-88A6-3BB8BE5EEA67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BA04D-96E4-4F0D-8FBD-D389D5DC52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6332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CN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4B40C-FC5C-4FF9-88A6-3BB8BE5EEA67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BA04D-96E4-4F0D-8FBD-D389D5DC52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1264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CN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CN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4B40C-FC5C-4FF9-88A6-3BB8BE5EEA67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BA04D-96E4-4F0D-8FBD-D389D5DC52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13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894" y="646331"/>
            <a:ext cx="7924800" cy="2142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895600"/>
            <a:ext cx="6366589" cy="3708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057400" y="161070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CASE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645014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762000"/>
            <a:ext cx="7543800" cy="2015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971800"/>
            <a:ext cx="6621780" cy="37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057400" y="161070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HK ASSY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895080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621716"/>
            <a:ext cx="7072313" cy="1933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2667000"/>
            <a:ext cx="7034213" cy="3992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057400" y="161070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BRACKET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431740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</Words>
  <Application>Microsoft Office PowerPoint</Application>
  <PresentationFormat>On-screen Show (4:3)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新細明體</vt:lpstr>
      <vt:lpstr>宋体</vt:lpstr>
      <vt:lpstr>Arial</vt:lpstr>
      <vt:lpstr>Calibri</vt:lpstr>
      <vt:lpstr>Office 佈景主題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ICT</dc:creator>
  <cp:lastModifiedBy>阮輝馨</cp:lastModifiedBy>
  <cp:revision>3</cp:revision>
  <dcterms:created xsi:type="dcterms:W3CDTF">2024-01-12T05:50:54Z</dcterms:created>
  <dcterms:modified xsi:type="dcterms:W3CDTF">2024-08-05T13:49:49Z</dcterms:modified>
</cp:coreProperties>
</file>