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5" r:id="rId6"/>
    <p:sldId id="264" r:id="rId7"/>
    <p:sldId id="263" r:id="rId8"/>
    <p:sldId id="266" r:id="rId9"/>
    <p:sldId id="267" r:id="rId10"/>
    <p:sldId id="268" r:id="rId11"/>
    <p:sldId id="284" r:id="rId12"/>
    <p:sldId id="285" r:id="rId13"/>
    <p:sldId id="286" r:id="rId14"/>
    <p:sldId id="271" r:id="rId15"/>
    <p:sldId id="269" r:id="rId16"/>
    <p:sldId id="270" r:id="rId17"/>
    <p:sldId id="274" r:id="rId18"/>
    <p:sldId id="275" r:id="rId19"/>
    <p:sldId id="272" r:id="rId20"/>
    <p:sldId id="273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61" r:id="rId30"/>
    <p:sldId id="25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hiểu</a:t>
            </a:r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ReactJS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4:</a:t>
            </a:r>
          </a:p>
          <a:p>
            <a:pPr algn="just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20161728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Vũ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Đình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Hoàng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2016xxxx Lê Quang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Huy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20160696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Dũng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2016xxxx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Đức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Trọng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149946"/>
            <a:ext cx="8026400" cy="1325563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ReactJS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Single-web application(SPA):</a:t>
            </a:r>
          </a:p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app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bên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browser,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lúc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(Gmail, Google Maps, Facebook, GitHub,…)</a:t>
            </a:r>
          </a:p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web page,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 đ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lên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 request markup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renders page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thẳng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browser,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đ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truyền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 render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server</a:t>
            </a:r>
          </a:p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debug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Chrome: monitor network, page element, data.</a:t>
            </a:r>
          </a:p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cache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local storage</a:t>
            </a:r>
          </a:p>
        </p:txBody>
      </p:sp>
    </p:spTree>
    <p:extLst>
      <p:ext uri="{BB962C8B-B14F-4D97-AF65-F5344CB8AC3E}">
        <p14:creationId xmlns:p14="http://schemas.microsoft.com/office/powerpoint/2010/main" val="161850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149946"/>
            <a:ext cx="8026400" cy="1325563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ReactJS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Node -&gt; JavaScript runtime (react server)</a:t>
            </a:r>
          </a:p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create-react-app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khởi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react app</a:t>
            </a: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02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149946"/>
            <a:ext cx="8026400" cy="1325563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ReactJS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NodeJS:</a:t>
            </a: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531E5-243C-466A-AE02-DFED5E36F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73" y="1891862"/>
            <a:ext cx="8655484" cy="487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98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149946"/>
            <a:ext cx="8026400" cy="1325563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ReactJS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Create-react-app: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nodejs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package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cũng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Gõ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terminal: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install –g create-react-app</a:t>
            </a:r>
          </a:p>
          <a:p>
            <a:endParaRPr lang="en-US" sz="24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app: 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npx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create-react-app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app_name</a:t>
            </a:r>
            <a:endParaRPr lang="en-US" sz="24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cd app-name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start  ||  yarn start</a:t>
            </a:r>
          </a:p>
          <a:p>
            <a:endParaRPr lang="en-US" sz="24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776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149946"/>
            <a:ext cx="8026400" cy="1325563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ReactJS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Hello World</a:t>
            </a:r>
          </a:p>
        </p:txBody>
      </p:sp>
    </p:spTree>
    <p:extLst>
      <p:ext uri="{BB962C8B-B14F-4D97-AF65-F5344CB8AC3E}">
        <p14:creationId xmlns:p14="http://schemas.microsoft.com/office/powerpoint/2010/main" val="3024856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149946"/>
            <a:ext cx="8026400" cy="1325563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niệm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ReactJS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Components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JSX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 DOM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Props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Life cycle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[CSS, SAAS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React]</a:t>
            </a:r>
          </a:p>
        </p:txBody>
      </p:sp>
    </p:spTree>
    <p:extLst>
      <p:ext uri="{BB962C8B-B14F-4D97-AF65-F5344CB8AC3E}">
        <p14:creationId xmlns:p14="http://schemas.microsoft.com/office/powerpoint/2010/main" val="2240160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149946"/>
            <a:ext cx="8026400" cy="1325563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niệm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ReactJS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JSX(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tension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JSX =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XML</a:t>
            </a:r>
          </a:p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chuyển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cú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gần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XML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phép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HTML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React</a:t>
            </a:r>
          </a:p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XML elements,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attrubutes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children đ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chuyển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truyền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React.createElement</a:t>
            </a:r>
            <a:endParaRPr lang="en-US" sz="24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Cú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JSX:</a:t>
            </a:r>
          </a:p>
          <a:p>
            <a:pPr lvl="2"/>
            <a:r>
              <a:rPr lang="en-US" sz="1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18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nodename</a:t>
            </a:r>
            <a:r>
              <a:rPr lang="en-US" sz="1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 </a:t>
            </a:r>
            <a:r>
              <a:rPr lang="en-US" sz="1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lang="en-US" sz="18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nodename</a:t>
            </a:r>
            <a:r>
              <a:rPr lang="en-US" sz="1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lvl="2"/>
            <a:r>
              <a:rPr lang="en-US" sz="1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18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nodename</a:t>
            </a:r>
            <a:r>
              <a:rPr lang="en-US" sz="1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/&gt;</a:t>
            </a:r>
          </a:p>
          <a:p>
            <a:pPr marL="685800" lvl="2" indent="0">
              <a:buNone/>
            </a:pP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85800" lvl="2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 JSX, Rendering Elements</a:t>
            </a:r>
            <a:endParaRPr lang="en-US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046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149946"/>
            <a:ext cx="8026400" cy="1325563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niệm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ReactJS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 DOM: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DOM(Document Object Model): đ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bởi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browser,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html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page</a:t>
            </a:r>
          </a:p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dynamic content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DOM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static web,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 dung HTML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update DOM -&gt;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-&gt;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lần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click,…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refresh</a:t>
            </a: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React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 Virtual DOM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101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149946"/>
            <a:ext cx="8026400" cy="1325563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niệm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ReactJS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 DOM:</a:t>
            </a:r>
          </a:p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copy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DOM, React dung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DOM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event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xảy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update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toàn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DOM</a:t>
            </a: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03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149946"/>
            <a:ext cx="8026400" cy="1325563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niệm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ReactJS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902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Components:</a:t>
            </a:r>
          </a:p>
          <a:p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chia UI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7B7A05-220A-4BCA-90AC-4CB8A7100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29633"/>
            <a:ext cx="7886700" cy="41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0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ReactJS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niệm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trọng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ReactJS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149946"/>
            <a:ext cx="8026400" cy="1325563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niệm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ReactJS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902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Components:</a:t>
            </a:r>
          </a:p>
          <a:p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ng</a:t>
            </a:r>
            <a:r>
              <a:rPr lang="vi-VN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Children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tất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nằm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component</a:t>
            </a:r>
          </a:p>
          <a:p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responsibility principle</a:t>
            </a:r>
          </a:p>
          <a:p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loại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components: Function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Class Component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393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149946"/>
            <a:ext cx="8026400" cy="1325563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niệm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ReactJS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902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Props: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truyền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component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truyền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component cha sang component con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truyền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Gọi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this.props.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attribute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State:</a:t>
            </a:r>
            <a:endParaRPr lang="en-US" sz="2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đặc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</a:t>
            </a:r>
            <a:r>
              <a:rPr lang="vi-VN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ng,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riêng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component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-&gt; component đ</a:t>
            </a:r>
            <a:r>
              <a:rPr lang="vi-VN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render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Gọi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this.state.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attribute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this.setState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({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attribute: value,…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})</a:t>
            </a:r>
          </a:p>
          <a:p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052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149946"/>
            <a:ext cx="8026400" cy="1325563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niệm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ReactJS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902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Life cycle: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E39C17-F48A-41F0-9940-2B81E03BC4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6274"/>
            <a:ext cx="9144000" cy="504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88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149946"/>
            <a:ext cx="8026400" cy="1325563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niệm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ReactJS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902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Life cycle: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Mounting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Updating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Unmounting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919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149946"/>
            <a:ext cx="8026400" cy="1325563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niệm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ReactJS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902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Mounting: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Constructor():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khởi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State, bind method</a:t>
            </a:r>
          </a:p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getDerivedStateFromProps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(): set State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Props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Render(): output HTML to DOM</a:t>
            </a:r>
          </a:p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ComponentDidMount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(): component rendered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661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149946"/>
            <a:ext cx="8026400" cy="1325563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niệm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ReactJS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902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Updating: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props, state</a:t>
            </a:r>
          </a:p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getDerivedStateFromProps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(): set state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props</a:t>
            </a:r>
          </a:p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shouldComponentUpdate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(): </a:t>
            </a:r>
          </a:p>
          <a:p>
            <a:pPr lvl="1"/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kiện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update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 </a:t>
            </a:r>
          </a:p>
          <a:p>
            <a:pPr lvl="1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trả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boolean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Render()</a:t>
            </a:r>
          </a:p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getSnapshotBeforeUpdate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(): </a:t>
            </a:r>
          </a:p>
          <a:p>
            <a:pPr lvl="1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state, props tr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ớc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update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xảy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</a:t>
            </a:r>
          </a:p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componentDidUpdate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665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149946"/>
            <a:ext cx="8026400" cy="1325563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niệm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ReactJS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902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Unmounting: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component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remove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khỏi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DOM</a:t>
            </a:r>
          </a:p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ComponentWillMount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():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973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149946"/>
            <a:ext cx="8026400" cy="1325563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niệm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ReactJS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902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Events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events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Handle events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Bind this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Arrow function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625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149946"/>
            <a:ext cx="8026400" cy="1325563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niệm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ReactJS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902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form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Handle form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Submit form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259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85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ReactJS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</a:p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library</a:t>
            </a:r>
          </a:p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Reactjs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ReactJS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1F59A-B8E7-4759-8A9E-D49FC0BEA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2" y="1238248"/>
            <a:ext cx="8486775" cy="3228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119A92-4DAA-4406-B24F-D42C6AF48D99}"/>
              </a:ext>
            </a:extLst>
          </p:cNvPr>
          <p:cNvSpPr txBox="1"/>
          <p:nvPr/>
        </p:nvSpPr>
        <p:spPr>
          <a:xfrm>
            <a:off x="328613" y="4467223"/>
            <a:ext cx="83264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Programming language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câu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lệnh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thường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drivers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biên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dịch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endParaRPr lang="en-US" sz="24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Java, C, C++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32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ReactJS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1F59A-B8E7-4759-8A9E-D49FC0BEA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5" y="1128467"/>
            <a:ext cx="8486775" cy="3228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119A92-4DAA-4406-B24F-D42C6AF48D99}"/>
              </a:ext>
            </a:extLst>
          </p:cNvPr>
          <p:cNvSpPr txBox="1"/>
          <p:nvPr/>
        </p:nvSpPr>
        <p:spPr>
          <a:xfrm>
            <a:off x="328613" y="4467223"/>
            <a:ext cx="8326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Scripting Language :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ra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kịch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task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</a:t>
            </a:r>
            <a:r>
              <a:rPr lang="vi-VN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ra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vi-VN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ơng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PHP, Perl, Python, VBScript…</a:t>
            </a:r>
            <a:endParaRPr lang="en-US" sz="24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thường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dịch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(line by line)</a:t>
            </a:r>
          </a:p>
        </p:txBody>
      </p:sp>
    </p:spTree>
    <p:extLst>
      <p:ext uri="{BB962C8B-B14F-4D97-AF65-F5344CB8AC3E}">
        <p14:creationId xmlns:p14="http://schemas.microsoft.com/office/powerpoint/2010/main" val="2470554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ReactJS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1F59A-B8E7-4759-8A9E-D49FC0BEA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2" y="1238248"/>
            <a:ext cx="8486775" cy="3228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119A92-4DAA-4406-B24F-D42C6AF48D99}"/>
              </a:ext>
            </a:extLst>
          </p:cNvPr>
          <p:cNvSpPr txBox="1"/>
          <p:nvPr/>
        </p:nvSpPr>
        <p:spPr>
          <a:xfrm>
            <a:off x="328613" y="4467223"/>
            <a:ext cx="8326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Markup Language: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presentational language: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khung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nhìn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web, đ</a:t>
            </a:r>
            <a:r>
              <a:rPr lang="vi-VN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ra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trúc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layout, …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browser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rộng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rãi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HTML, CSS, XML</a:t>
            </a:r>
          </a:p>
        </p:txBody>
      </p:sp>
    </p:spTree>
    <p:extLst>
      <p:ext uri="{BB962C8B-B14F-4D97-AF65-F5344CB8AC3E}">
        <p14:creationId xmlns:p14="http://schemas.microsoft.com/office/powerpoint/2010/main" val="77104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149946"/>
            <a:ext cx="8026400" cy="1325563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ReactJS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JavaScript:</a:t>
            </a:r>
          </a:p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scripting language đ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khiển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dynamic web (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web)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Dynamic web content: animated graphic, photo slideshow, interactive form</a:t>
            </a:r>
          </a:p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nhìn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reload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451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149946"/>
            <a:ext cx="8026400" cy="1325563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ReactJS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 library:</a:t>
            </a:r>
          </a:p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đoạn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JS code đ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ớc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task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lặp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lặp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lần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phép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bỏ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ớc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trọng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sức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76923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149946"/>
            <a:ext cx="8026400" cy="1325563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ReactJS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ReactJS:</a:t>
            </a:r>
          </a:p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library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ng</a:t>
            </a:r>
            <a:r>
              <a:rPr lang="vi-VN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ời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user interfaces – UIs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UIs: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websites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applications, UIs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menu, search bars, button, …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ng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bởi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Jordan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Walke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(Facebook),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29/5/2013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single-page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webapp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450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881</TotalTime>
  <Words>1175</Words>
  <Application>Microsoft Office PowerPoint</Application>
  <PresentationFormat>On-screen Show (4:3)</PresentationFormat>
  <Paragraphs>165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Tahoma</vt:lpstr>
      <vt:lpstr>Office Theme</vt:lpstr>
      <vt:lpstr>Tìm hiểu ReactJS</vt:lpstr>
      <vt:lpstr>Nội dung</vt:lpstr>
      <vt:lpstr>1. Giới thiệu ReactJS</vt:lpstr>
      <vt:lpstr>1. Giới thiệu ReactJS</vt:lpstr>
      <vt:lpstr>1. Giới thiệu ReactJS</vt:lpstr>
      <vt:lpstr>1. Giới thiệu ReactJS</vt:lpstr>
      <vt:lpstr>1. Giới thiệu ReactJS</vt:lpstr>
      <vt:lpstr>1. Giới thiệu ReactJS</vt:lpstr>
      <vt:lpstr>1. Giới thiệu ReactJS</vt:lpstr>
      <vt:lpstr>1. Giới thiệu ReactJS</vt:lpstr>
      <vt:lpstr>1. Giới thiệu ReactJS</vt:lpstr>
      <vt:lpstr>1. Giới thiệu ReactJS</vt:lpstr>
      <vt:lpstr>1. Giới thiệu ReactJS</vt:lpstr>
      <vt:lpstr>1. Giới thiệu ReactJS</vt:lpstr>
      <vt:lpstr>2. Các khái niệm trong ReactJS</vt:lpstr>
      <vt:lpstr>2. Các khái niệm trong ReactJS</vt:lpstr>
      <vt:lpstr>2. Các khái niệm trong ReactJS</vt:lpstr>
      <vt:lpstr>2. Các khái niệm trong ReactJS</vt:lpstr>
      <vt:lpstr>2. Các khái niệm trong ReactJS</vt:lpstr>
      <vt:lpstr>2. Các khái niệm trong ReactJS</vt:lpstr>
      <vt:lpstr>2. Các khái niệm trong ReactJS</vt:lpstr>
      <vt:lpstr>2. Các khái niệm trong ReactJS</vt:lpstr>
      <vt:lpstr>2. Các khái niệm trong ReactJS</vt:lpstr>
      <vt:lpstr>2. Các khái niệm trong ReactJS</vt:lpstr>
      <vt:lpstr>2. Các khái niệm trong ReactJS</vt:lpstr>
      <vt:lpstr>2. Các khái niệm trong ReactJS</vt:lpstr>
      <vt:lpstr>2. Các khái niệm trong ReactJS</vt:lpstr>
      <vt:lpstr>2. Các khái niệm trong ReactJS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hoang vu</cp:lastModifiedBy>
  <cp:revision>68</cp:revision>
  <dcterms:created xsi:type="dcterms:W3CDTF">2016-07-25T07:53:11Z</dcterms:created>
  <dcterms:modified xsi:type="dcterms:W3CDTF">2019-10-12T13:43:11Z</dcterms:modified>
</cp:coreProperties>
</file>