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61" r:id="rId5"/>
    <p:sldId id="262" r:id="rId6"/>
    <p:sldId id="260" r:id="rId7"/>
    <p:sldId id="263" r:id="rId8"/>
    <p:sldId id="267" r:id="rId9"/>
    <p:sldId id="265" r:id="rId10"/>
    <p:sldId id="266" r:id="rId11"/>
    <p:sldId id="264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TIEN HAI 20191811" userId="eb350621-8e5c-4c82-a7b3-9a3264ebb3d8" providerId="ADAL" clId="{82FCD97C-EA48-44E0-9614-FE42FF89B63B}"/>
    <pc:docChg chg="undo custSel addSld modSld sldOrd">
      <pc:chgData name="DO TIEN HAI 20191811" userId="eb350621-8e5c-4c82-a7b3-9a3264ebb3d8" providerId="ADAL" clId="{82FCD97C-EA48-44E0-9614-FE42FF89B63B}" dt="2022-03-26T06:53:44.567" v="1333" actId="20577"/>
      <pc:docMkLst>
        <pc:docMk/>
      </pc:docMkLst>
      <pc:sldChg chg="addSp delSp modSp ord">
        <pc:chgData name="DO TIEN HAI 20191811" userId="eb350621-8e5c-4c82-a7b3-9a3264ebb3d8" providerId="ADAL" clId="{82FCD97C-EA48-44E0-9614-FE42FF89B63B}" dt="2022-03-26T06:38:20.779" v="845"/>
        <pc:sldMkLst>
          <pc:docMk/>
          <pc:sldMk cId="4136510123" sldId="260"/>
        </pc:sldMkLst>
        <pc:spChg chg="mod">
          <ac:chgData name="DO TIEN HAI 20191811" userId="eb350621-8e5c-4c82-a7b3-9a3264ebb3d8" providerId="ADAL" clId="{82FCD97C-EA48-44E0-9614-FE42FF89B63B}" dt="2022-03-26T06:37:13.083" v="671" actId="20577"/>
          <ac:spMkLst>
            <pc:docMk/>
            <pc:sldMk cId="4136510123" sldId="260"/>
            <ac:spMk id="2" creationId="{00000000-0000-0000-0000-000000000000}"/>
          </ac:spMkLst>
        </pc:spChg>
        <pc:spChg chg="del">
          <ac:chgData name="DO TIEN HAI 20191811" userId="eb350621-8e5c-4c82-a7b3-9a3264ebb3d8" providerId="ADAL" clId="{82FCD97C-EA48-44E0-9614-FE42FF89B63B}" dt="2022-03-26T04:20:09.765" v="361" actId="478"/>
          <ac:spMkLst>
            <pc:docMk/>
            <pc:sldMk cId="4136510123" sldId="260"/>
            <ac:spMk id="3" creationId="{00000000-0000-0000-0000-000000000000}"/>
          </ac:spMkLst>
        </pc:spChg>
        <pc:picChg chg="add">
          <ac:chgData name="DO TIEN HAI 20191811" userId="eb350621-8e5c-4c82-a7b3-9a3264ebb3d8" providerId="ADAL" clId="{82FCD97C-EA48-44E0-9614-FE42FF89B63B}" dt="2022-03-26T06:38:20.779" v="845"/>
          <ac:picMkLst>
            <pc:docMk/>
            <pc:sldMk cId="4136510123" sldId="260"/>
            <ac:picMk id="3" creationId="{073770DE-0AB5-462B-9161-619E65A309B5}"/>
          </ac:picMkLst>
        </pc:picChg>
      </pc:sldChg>
      <pc:sldChg chg="modSp">
        <pc:chgData name="DO TIEN HAI 20191811" userId="eb350621-8e5c-4c82-a7b3-9a3264ebb3d8" providerId="ADAL" clId="{82FCD97C-EA48-44E0-9614-FE42FF89B63B}" dt="2022-03-26T06:35:20.588" v="612" actId="20577"/>
        <pc:sldMkLst>
          <pc:docMk/>
          <pc:sldMk cId="4161253775" sldId="261"/>
        </pc:sldMkLst>
        <pc:spChg chg="mod">
          <ac:chgData name="DO TIEN HAI 20191811" userId="eb350621-8e5c-4c82-a7b3-9a3264ebb3d8" providerId="ADAL" clId="{82FCD97C-EA48-44E0-9614-FE42FF89B63B}" dt="2022-03-26T06:35:08.907" v="587" actId="20577"/>
          <ac:spMkLst>
            <pc:docMk/>
            <pc:sldMk cId="4161253775" sldId="261"/>
            <ac:spMk id="8" creationId="{F15D0BD9-3869-4A82-8A45-856F7A3AD839}"/>
          </ac:spMkLst>
        </pc:spChg>
        <pc:spChg chg="mod">
          <ac:chgData name="DO TIEN HAI 20191811" userId="eb350621-8e5c-4c82-a7b3-9a3264ebb3d8" providerId="ADAL" clId="{82FCD97C-EA48-44E0-9614-FE42FF89B63B}" dt="2022-03-26T06:35:20.588" v="612" actId="20577"/>
          <ac:spMkLst>
            <pc:docMk/>
            <pc:sldMk cId="4161253775" sldId="261"/>
            <ac:spMk id="10" creationId="{068B5A93-8B00-4E8F-A270-AFB1B5279C47}"/>
          </ac:spMkLst>
        </pc:spChg>
      </pc:sldChg>
      <pc:sldChg chg="modSp">
        <pc:chgData name="DO TIEN HAI 20191811" userId="eb350621-8e5c-4c82-a7b3-9a3264ebb3d8" providerId="ADAL" clId="{82FCD97C-EA48-44E0-9614-FE42FF89B63B}" dt="2022-03-26T06:51:41.072" v="1309" actId="20577"/>
        <pc:sldMkLst>
          <pc:docMk/>
          <pc:sldMk cId="3083084690" sldId="262"/>
        </pc:sldMkLst>
        <pc:spChg chg="mod">
          <ac:chgData name="DO TIEN HAI 20191811" userId="eb350621-8e5c-4c82-a7b3-9a3264ebb3d8" providerId="ADAL" clId="{82FCD97C-EA48-44E0-9614-FE42FF89B63B}" dt="2022-03-26T06:51:41.072" v="1309" actId="20577"/>
          <ac:spMkLst>
            <pc:docMk/>
            <pc:sldMk cId="3083084690" sldId="262"/>
            <ac:spMk id="9" creationId="{D58DE821-0374-4794-8744-35C292CC1E95}"/>
          </ac:spMkLst>
        </pc:spChg>
      </pc:sldChg>
      <pc:sldChg chg="addSp delSp modSp">
        <pc:chgData name="DO TIEN HAI 20191811" userId="eb350621-8e5c-4c82-a7b3-9a3264ebb3d8" providerId="ADAL" clId="{82FCD97C-EA48-44E0-9614-FE42FF89B63B}" dt="2022-03-26T06:37:17.331" v="674" actId="20577"/>
        <pc:sldMkLst>
          <pc:docMk/>
          <pc:sldMk cId="2356445225" sldId="263"/>
        </pc:sldMkLst>
        <pc:spChg chg="mod">
          <ac:chgData name="DO TIEN HAI 20191811" userId="eb350621-8e5c-4c82-a7b3-9a3264ebb3d8" providerId="ADAL" clId="{82FCD97C-EA48-44E0-9614-FE42FF89B63B}" dt="2022-03-26T06:37:17.331" v="674" actId="20577"/>
          <ac:spMkLst>
            <pc:docMk/>
            <pc:sldMk cId="2356445225" sldId="263"/>
            <ac:spMk id="2" creationId="{5C9F013F-B89B-4A52-AA11-5D949FC4E2F1}"/>
          </ac:spMkLst>
        </pc:spChg>
        <pc:spChg chg="del">
          <ac:chgData name="DO TIEN HAI 20191811" userId="eb350621-8e5c-4c82-a7b3-9a3264ebb3d8" providerId="ADAL" clId="{82FCD97C-EA48-44E0-9614-FE42FF89B63B}" dt="2022-03-26T04:19:35.633" v="325" actId="478"/>
          <ac:spMkLst>
            <pc:docMk/>
            <pc:sldMk cId="2356445225" sldId="263"/>
            <ac:spMk id="3" creationId="{44DCFD58-2435-4E0D-9CFD-93B7A6606F82}"/>
          </ac:spMkLst>
        </pc:spChg>
        <pc:picChg chg="add">
          <ac:chgData name="DO TIEN HAI 20191811" userId="eb350621-8e5c-4c82-a7b3-9a3264ebb3d8" providerId="ADAL" clId="{82FCD97C-EA48-44E0-9614-FE42FF89B63B}" dt="2022-03-26T04:19:31.902" v="324"/>
          <ac:picMkLst>
            <pc:docMk/>
            <pc:sldMk cId="2356445225" sldId="263"/>
            <ac:picMk id="6" creationId="{417FB6D4-B7BB-4C9A-863C-7262AE4FC323}"/>
          </ac:picMkLst>
        </pc:picChg>
      </pc:sldChg>
      <pc:sldChg chg="addSp delSp modSp add">
        <pc:chgData name="DO TIEN HAI 20191811" userId="eb350621-8e5c-4c82-a7b3-9a3264ebb3d8" providerId="ADAL" clId="{82FCD97C-EA48-44E0-9614-FE42FF89B63B}" dt="2022-03-26T06:53:44.567" v="1333" actId="20577"/>
        <pc:sldMkLst>
          <pc:docMk/>
          <pc:sldMk cId="2518433643" sldId="264"/>
        </pc:sldMkLst>
        <pc:spChg chg="mod">
          <ac:chgData name="DO TIEN HAI 20191811" userId="eb350621-8e5c-4c82-a7b3-9a3264ebb3d8" providerId="ADAL" clId="{82FCD97C-EA48-44E0-9614-FE42FF89B63B}" dt="2022-03-26T06:39:09.955" v="1048" actId="20577"/>
          <ac:spMkLst>
            <pc:docMk/>
            <pc:sldMk cId="2518433643" sldId="264"/>
            <ac:spMk id="2" creationId="{00000000-0000-0000-0000-000000000000}"/>
          </ac:spMkLst>
        </pc:spChg>
        <pc:spChg chg="del">
          <ac:chgData name="DO TIEN HAI 20191811" userId="eb350621-8e5c-4c82-a7b3-9a3264ebb3d8" providerId="ADAL" clId="{82FCD97C-EA48-44E0-9614-FE42FF89B63B}" dt="2022-03-26T04:22:42.092" v="567" actId="478"/>
          <ac:spMkLst>
            <pc:docMk/>
            <pc:sldMk cId="2518433643" sldId="264"/>
            <ac:spMk id="3" creationId="{00000000-0000-0000-0000-000000000000}"/>
          </ac:spMkLst>
        </pc:spChg>
        <pc:spChg chg="add mod">
          <ac:chgData name="DO TIEN HAI 20191811" userId="eb350621-8e5c-4c82-a7b3-9a3264ebb3d8" providerId="ADAL" clId="{82FCD97C-EA48-44E0-9614-FE42FF89B63B}" dt="2022-03-26T06:53:44.567" v="1333" actId="20577"/>
          <ac:spMkLst>
            <pc:docMk/>
            <pc:sldMk cId="2518433643" sldId="264"/>
            <ac:spMk id="3" creationId="{C277635E-725A-4D24-AF0C-2BD736A6D418}"/>
          </ac:spMkLst>
        </pc:spChg>
      </pc:sldChg>
      <pc:sldChg chg="addSp delSp modSp add">
        <pc:chgData name="DO TIEN HAI 20191811" userId="eb350621-8e5c-4c82-a7b3-9a3264ebb3d8" providerId="ADAL" clId="{82FCD97C-EA48-44E0-9614-FE42FF89B63B}" dt="2022-03-26T06:37:22.898" v="677" actId="20577"/>
        <pc:sldMkLst>
          <pc:docMk/>
          <pc:sldMk cId="1479222560" sldId="265"/>
        </pc:sldMkLst>
        <pc:spChg chg="mod">
          <ac:chgData name="DO TIEN HAI 20191811" userId="eb350621-8e5c-4c82-a7b3-9a3264ebb3d8" providerId="ADAL" clId="{82FCD97C-EA48-44E0-9614-FE42FF89B63B}" dt="2022-03-26T06:37:22.898" v="677" actId="20577"/>
          <ac:spMkLst>
            <pc:docMk/>
            <pc:sldMk cId="1479222560" sldId="265"/>
            <ac:spMk id="2" creationId="{00000000-0000-0000-0000-000000000000}"/>
          </ac:spMkLst>
        </pc:spChg>
        <pc:spChg chg="del">
          <ac:chgData name="DO TIEN HAI 20191811" userId="eb350621-8e5c-4c82-a7b3-9a3264ebb3d8" providerId="ADAL" clId="{82FCD97C-EA48-44E0-9614-FE42FF89B63B}" dt="2022-03-26T04:20:21.573" v="404" actId="478"/>
          <ac:spMkLst>
            <pc:docMk/>
            <pc:sldMk cId="1479222560" sldId="265"/>
            <ac:spMk id="3" creationId="{00000000-0000-0000-0000-000000000000}"/>
          </ac:spMkLst>
        </pc:spChg>
        <pc:picChg chg="add del">
          <ac:chgData name="DO TIEN HAI 20191811" userId="eb350621-8e5c-4c82-a7b3-9a3264ebb3d8" providerId="ADAL" clId="{82FCD97C-EA48-44E0-9614-FE42FF89B63B}" dt="2022-03-26T04:21:02.661" v="406" actId="478"/>
          <ac:picMkLst>
            <pc:docMk/>
            <pc:sldMk cId="1479222560" sldId="265"/>
            <ac:picMk id="6" creationId="{C1E65FA0-C314-4D0C-B75B-C84328536EB1}"/>
          </ac:picMkLst>
        </pc:picChg>
        <pc:picChg chg="add mod">
          <ac:chgData name="DO TIEN HAI 20191811" userId="eb350621-8e5c-4c82-a7b3-9a3264ebb3d8" providerId="ADAL" clId="{82FCD97C-EA48-44E0-9614-FE42FF89B63B}" dt="2022-03-26T04:21:35.500" v="410" actId="1076"/>
          <ac:picMkLst>
            <pc:docMk/>
            <pc:sldMk cId="1479222560" sldId="265"/>
            <ac:picMk id="7" creationId="{9400A75F-A167-408D-9F7C-F5F8EAEB88FF}"/>
          </ac:picMkLst>
        </pc:picChg>
      </pc:sldChg>
      <pc:sldChg chg="addSp delSp modSp add">
        <pc:chgData name="DO TIEN HAI 20191811" userId="eb350621-8e5c-4c82-a7b3-9a3264ebb3d8" providerId="ADAL" clId="{82FCD97C-EA48-44E0-9614-FE42FF89B63B}" dt="2022-03-26T06:40:13.802" v="1185" actId="1076"/>
        <pc:sldMkLst>
          <pc:docMk/>
          <pc:sldMk cId="3338829025" sldId="266"/>
        </pc:sldMkLst>
        <pc:picChg chg="add mod">
          <ac:chgData name="DO TIEN HAI 20191811" userId="eb350621-8e5c-4c82-a7b3-9a3264ebb3d8" providerId="ADAL" clId="{82FCD97C-EA48-44E0-9614-FE42FF89B63B}" dt="2022-03-26T06:40:13.802" v="1185" actId="1076"/>
          <ac:picMkLst>
            <pc:docMk/>
            <pc:sldMk cId="3338829025" sldId="266"/>
            <ac:picMk id="3" creationId="{FDA8D150-662A-467B-B779-D0806C1988B4}"/>
          </ac:picMkLst>
        </pc:picChg>
        <pc:picChg chg="del">
          <ac:chgData name="DO TIEN HAI 20191811" userId="eb350621-8e5c-4c82-a7b3-9a3264ebb3d8" providerId="ADAL" clId="{82FCD97C-EA48-44E0-9614-FE42FF89B63B}" dt="2022-03-26T06:40:07.626" v="1182" actId="478"/>
          <ac:picMkLst>
            <pc:docMk/>
            <pc:sldMk cId="3338829025" sldId="266"/>
            <ac:picMk id="7" creationId="{9400A75F-A167-408D-9F7C-F5F8EAEB88FF}"/>
          </ac:picMkLst>
        </pc:picChg>
      </pc:sldChg>
      <pc:sldChg chg="addSp delSp modSp add">
        <pc:chgData name="DO TIEN HAI 20191811" userId="eb350621-8e5c-4c82-a7b3-9a3264ebb3d8" providerId="ADAL" clId="{82FCD97C-EA48-44E0-9614-FE42FF89B63B}" dt="2022-03-26T06:42:29.521" v="1191" actId="1076"/>
        <pc:sldMkLst>
          <pc:docMk/>
          <pc:sldMk cId="1154161926" sldId="267"/>
        </pc:sldMkLst>
        <pc:picChg chg="add mod">
          <ac:chgData name="DO TIEN HAI 20191811" userId="eb350621-8e5c-4c82-a7b3-9a3264ebb3d8" providerId="ADAL" clId="{82FCD97C-EA48-44E0-9614-FE42FF89B63B}" dt="2022-03-26T06:42:29.521" v="1191" actId="1076"/>
          <ac:picMkLst>
            <pc:docMk/>
            <pc:sldMk cId="1154161926" sldId="267"/>
            <ac:picMk id="3" creationId="{6C9E386B-7F01-4A68-8D26-540135F43798}"/>
          </ac:picMkLst>
        </pc:picChg>
        <pc:picChg chg="del">
          <ac:chgData name="DO TIEN HAI 20191811" userId="eb350621-8e5c-4c82-a7b3-9a3264ebb3d8" providerId="ADAL" clId="{82FCD97C-EA48-44E0-9614-FE42FF89B63B}" dt="2022-03-26T06:42:23.218" v="1188" actId="478"/>
          <ac:picMkLst>
            <pc:docMk/>
            <pc:sldMk cId="1154161926" sldId="267"/>
            <ac:picMk id="6" creationId="{417FB6D4-B7BB-4C9A-863C-7262AE4FC3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26/3/2022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882463"/>
          </a:xfrm>
        </p:spPr>
        <p:txBody>
          <a:bodyPr>
            <a:normAutofit/>
          </a:bodyPr>
          <a:lstStyle/>
          <a:p>
            <a:r>
              <a:rPr lang="en-US" dirty="0"/>
              <a:t>IoT, Power, Actuation &amp; Control (</a:t>
            </a:r>
            <a:r>
              <a:rPr lang="en-US" dirty="0" err="1"/>
              <a:t>iPAC</a:t>
            </a:r>
            <a:r>
              <a:rPr lang="en-US" dirty="0"/>
              <a:t>) Laboratory</a:t>
            </a:r>
          </a:p>
          <a:p>
            <a:r>
              <a:rPr lang="en-US" dirty="0"/>
              <a:t>Department of Automation Engineering</a:t>
            </a:r>
          </a:p>
          <a:p>
            <a:r>
              <a:rPr lang="en-US" dirty="0"/>
              <a:t>School of Electronics and Electrical 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building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Year3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: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70DE-0AB5-462B-9161-619E65A3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709737"/>
            <a:ext cx="7343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</a:t>
            </a:r>
            <a:r>
              <a:rPr lang="en-US" dirty="0"/>
              <a:t>ữ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</a:t>
            </a:r>
            <a:r>
              <a:rPr lang="en-US" dirty="0" err="1"/>
              <a:t>arduino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FB6D4-B7BB-4C9A-863C-7262AE4F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176337"/>
            <a:ext cx="8239125" cy="45053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</a:t>
            </a:r>
            <a:r>
              <a:rPr lang="en-US" dirty="0"/>
              <a:t>ữ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</a:t>
            </a:r>
            <a:r>
              <a:rPr lang="en-US" dirty="0" err="1"/>
              <a:t>arduino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E386B-7F01-4A68-8D26-540135F4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0" y="1327766"/>
            <a:ext cx="8371643" cy="47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0A75F-A167-408D-9F7C-F5F8EAEB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7" y="1392419"/>
            <a:ext cx="6728826" cy="51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8D150-662A-467B-B779-D0806C19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5522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7635E-725A-4D24-AF0C-2BD736A6D418}"/>
              </a:ext>
            </a:extLst>
          </p:cNvPr>
          <p:cNvSpPr txBox="1"/>
          <p:nvPr/>
        </p:nvSpPr>
        <p:spPr>
          <a:xfrm>
            <a:off x="777692" y="1447060"/>
            <a:ext cx="4502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nốt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5184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DE696C047A2429600F442794EA3C5" ma:contentTypeVersion="7" ma:contentTypeDescription="Create a new document." ma:contentTypeScope="" ma:versionID="18db9914a36d227b9b6d8f0f9dc28544">
  <xsd:schema xmlns:xsd="http://www.w3.org/2001/XMLSchema" xmlns:xs="http://www.w3.org/2001/XMLSchema" xmlns:p="http://schemas.microsoft.com/office/2006/metadata/properties" xmlns:ns2="5461c082-a41f-42fe-8bf1-c2ec3359dc52" xmlns:ns3="77ea3423-4af0-4a2c-8d28-3a6cbf579089" targetNamespace="http://schemas.microsoft.com/office/2006/metadata/properties" ma:root="true" ma:fieldsID="f88bc81ea686ca54f1459a1bcda1015f" ns2:_="" ns3:_="">
    <xsd:import namespace="5461c082-a41f-42fe-8bf1-c2ec3359dc52"/>
    <xsd:import namespace="77ea3423-4af0-4a2c-8d28-3a6cbf5790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1c082-a41f-42fe-8bf1-c2ec3359d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a3423-4af0-4a2c-8d28-3a6cbf5790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3D177E-5CD7-4425-8624-F80194BB3A1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7ea3423-4af0-4a2c-8d28-3a6cbf579089"/>
    <ds:schemaRef ds:uri="5461c082-a41f-42fe-8bf1-c2ec3359dc5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8400E5-6258-4C77-A155-55883EF0A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1c082-a41f-42fe-8bf1-c2ec3359dc52"/>
    <ds:schemaRef ds:uri="77ea3423-4af0-4a2c-8d28-3a6cbf5790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BD1218-4D5E-454F-9118-4D3369E60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</TotalTime>
  <Words>157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Smart building</vt:lpstr>
      <vt:lpstr>Contents</vt:lpstr>
      <vt:lpstr>1. Sơ đồ kiến trúc hệ thống</vt:lpstr>
      <vt:lpstr>2. Dữ liệu đọc được bằng code arduino</vt:lpstr>
      <vt:lpstr>2. Dữ liệu đọc được bằng code arduino</vt:lpstr>
      <vt:lpstr>3. Lỗi trong phần nạp code</vt:lpstr>
      <vt:lpstr>3. Lỗi trong phần nạp code</vt:lpstr>
      <vt:lpstr>4. Công việc trong các tuần tới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DO TIEN HAI 20191811</cp:lastModifiedBy>
  <cp:revision>39</cp:revision>
  <dcterms:created xsi:type="dcterms:W3CDTF">2016-07-25T07:53:11Z</dcterms:created>
  <dcterms:modified xsi:type="dcterms:W3CDTF">2022-03-26T06:53:46Z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0x0101008BDDE696C047A2429600F442794EA3C5</vt:lpwstr>
  </property>
</Properties>
</file>