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A7F4C-EAD4-4B1F-98A7-ED47CCCB6361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7FA0-FB03-47E1-930F-9728E8E99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8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08A62-9997-440B-B23D-19021265B659}"/>
              </a:ext>
            </a:extLst>
          </p:cNvPr>
          <p:cNvSpPr/>
          <p:nvPr userDrawn="1"/>
        </p:nvSpPr>
        <p:spPr>
          <a:xfrm>
            <a:off x="0" y="1197527"/>
            <a:ext cx="9144000" cy="2002873"/>
          </a:xfrm>
          <a:prstGeom prst="rect">
            <a:avLst/>
          </a:prstGeom>
          <a:solidFill>
            <a:srgbClr val="C4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92087"/>
            <a:ext cx="6858000" cy="1729409"/>
          </a:xfrm>
        </p:spPr>
        <p:txBody>
          <a:bodyPr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5F1B6C8-774F-4CBF-BBAD-3924EBFA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085E5EA-DFFD-4C04-8C63-8C0376D4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F1DD08A-86AE-470C-B5B5-5CA16A8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FB0A77-91D1-497B-B2AE-6A1DAD6CD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3270250"/>
            <a:ext cx="6858000" cy="6556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ACE-2D7A-4AEC-95FA-FE1FE521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B272C-F101-4F46-9B7D-B4F68F4F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FF3D7-30A5-4234-9B04-8DCB37B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7C4-39DE-4BDC-8ABC-AB07A2A9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333475-D505-44EB-8E5B-4033FF2A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1381125"/>
            <a:ext cx="8026400" cy="4851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17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F86CC99-B2E5-410C-9548-BC17B3800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13237"/>
            <a:ext cx="6858000" cy="1882463"/>
          </a:xfrm>
        </p:spPr>
        <p:txBody>
          <a:bodyPr>
            <a:normAutofit/>
          </a:bodyPr>
          <a:lstStyle/>
          <a:p>
            <a:r>
              <a:rPr lang="en-US"/>
              <a:t>IoT, Power, Actuation &amp; </a:t>
            </a:r>
            <a:r>
              <a:rPr lang="en-US"/>
              <a:t>Control </a:t>
            </a:r>
            <a:r>
              <a:rPr lang="en-US"/>
              <a:t>(iPAC</a:t>
            </a:r>
            <a:r>
              <a:rPr lang="en-US"/>
              <a:t>) </a:t>
            </a:r>
            <a:r>
              <a:rPr lang="en-US" smtClean="0"/>
              <a:t>Laboratory</a:t>
            </a:r>
          </a:p>
          <a:p>
            <a:r>
              <a:rPr lang="en-US" smtClean="0"/>
              <a:t>Department </a:t>
            </a:r>
            <a:r>
              <a:rPr lang="en-US"/>
              <a:t>of </a:t>
            </a:r>
            <a:r>
              <a:rPr lang="en-US" smtClean="0"/>
              <a:t>Automation Engineering</a:t>
            </a:r>
            <a:endParaRPr lang="en-US" dirty="0"/>
          </a:p>
          <a:p>
            <a:r>
              <a:rPr lang="en-US" dirty="0"/>
              <a:t>School </a:t>
            </a:r>
            <a:r>
              <a:rPr lang="en-US"/>
              <a:t>of </a:t>
            </a:r>
            <a:r>
              <a:rPr lang="en-US" smtClean="0"/>
              <a:t>Electronics and Electrical </a:t>
            </a:r>
            <a:r>
              <a:rPr lang="en-US" dirty="0"/>
              <a:t>Engineering, HUST</a:t>
            </a:r>
          </a:p>
          <a:p>
            <a:r>
              <a:rPr lang="en-US" dirty="0"/>
              <a:t>Email: abc.xyz@hust.edu.vn</a:t>
            </a:r>
            <a:endParaRPr lang="en-S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5D0BD9-3869-4A82-8A45-856F7A3A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8B5A93-8B00-4E8F-A270-AFB1B5279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12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77E17B-F9F7-44D9-881C-D419A1F6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8DE821-0374-4794-8744-35C292CC1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Conclusions and Future works</a:t>
            </a:r>
          </a:p>
          <a:p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13F-B89B-4A52-AA11-5D949FC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CFD58-2435-4E0D-9CFD-93B7A6606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4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A70FE-7BE5-41B0-8EB4-E50EA7D2D8D6}"/>
              </a:ext>
            </a:extLst>
          </p:cNvPr>
          <p:cNvSpPr txBox="1"/>
          <p:nvPr/>
        </p:nvSpPr>
        <p:spPr>
          <a:xfrm>
            <a:off x="2331508" y="2828835"/>
            <a:ext cx="548640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latin typeface="+mj-lt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iPAC Lab - HUST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DE696C047A2429600F442794EA3C5" ma:contentTypeVersion="7" ma:contentTypeDescription="Create a new document." ma:contentTypeScope="" ma:versionID="18db9914a36d227b9b6d8f0f9dc28544">
  <xsd:schema xmlns:xsd="http://www.w3.org/2001/XMLSchema" xmlns:xs="http://www.w3.org/2001/XMLSchema" xmlns:p="http://schemas.microsoft.com/office/2006/metadata/properties" xmlns:ns2="5461c082-a41f-42fe-8bf1-c2ec3359dc52" xmlns:ns3="77ea3423-4af0-4a2c-8d28-3a6cbf579089" targetNamespace="http://schemas.microsoft.com/office/2006/metadata/properties" ma:root="true" ma:fieldsID="f88bc81ea686ca54f1459a1bcda1015f" ns2:_="" ns3:_="">
    <xsd:import namespace="5461c082-a41f-42fe-8bf1-c2ec3359dc52"/>
    <xsd:import namespace="77ea3423-4af0-4a2c-8d28-3a6cbf5790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1c082-a41f-42fe-8bf1-c2ec3359dc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a3423-4af0-4a2c-8d28-3a6cbf5790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8400E5-6258-4C77-A155-55883EF0A107}"/>
</file>

<file path=customXml/itemProps2.xml><?xml version="1.0" encoding="utf-8"?>
<ds:datastoreItem xmlns:ds="http://schemas.openxmlformats.org/officeDocument/2006/customXml" ds:itemID="{3ABD1218-4D5E-454F-9118-4D3369E604EE}"/>
</file>

<file path=customXml/itemProps3.xml><?xml version="1.0" encoding="utf-8"?>
<ds:datastoreItem xmlns:ds="http://schemas.openxmlformats.org/officeDocument/2006/customXml" ds:itemID="{303D177E-5CD7-4425-8624-F80194BB3A1F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</TotalTime>
  <Words>41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Presentation title</vt:lpstr>
      <vt:lpstr>Contents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Hang;chinh.hoangduc@hust.edu.vn</dc:creator>
  <cp:lastModifiedBy>Hoang Duc Chinh</cp:lastModifiedBy>
  <cp:revision>39</cp:revision>
  <dcterms:created xsi:type="dcterms:W3CDTF">2016-07-25T07:53:11Z</dcterms:created>
  <dcterms:modified xsi:type="dcterms:W3CDTF">2022-03-21T16:01:23Z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0x0101008BDDE696C047A2429600F442794EA3C5</vt:lpwstr>
  </property>
</Properties>
</file>