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9"/>
  </p:notesMasterIdLst>
  <p:sldIdLst>
    <p:sldId id="261" r:id="rId5"/>
    <p:sldId id="263" r:id="rId6"/>
    <p:sldId id="260" r:id="rId7"/>
    <p:sldId id="258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415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138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5A7F4C-EAD4-4B1F-98A7-ED47CCCB6361}" type="datetimeFigureOut">
              <a:rPr lang="en-SG" smtClean="0"/>
              <a:t>4/6/2022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687FA0-FB03-47E1-930F-9728E8E99AD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03848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3132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C08A62-9997-440B-B23D-19021265B659}"/>
              </a:ext>
            </a:extLst>
          </p:cNvPr>
          <p:cNvSpPr/>
          <p:nvPr userDrawn="1"/>
        </p:nvSpPr>
        <p:spPr>
          <a:xfrm>
            <a:off x="0" y="1197527"/>
            <a:ext cx="9144000" cy="2002873"/>
          </a:xfrm>
          <a:prstGeom prst="rect">
            <a:avLst/>
          </a:prstGeom>
          <a:solidFill>
            <a:srgbClr val="C415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43000" y="1292087"/>
            <a:ext cx="6858000" cy="1729409"/>
          </a:xfrm>
        </p:spPr>
        <p:txBody>
          <a:bodyPr anchor="ctr">
            <a:normAutofit/>
          </a:bodyPr>
          <a:lstStyle>
            <a:lvl1pPr marL="0" marR="0" indent="0" algn="ctr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subtitle style</a:t>
            </a:r>
          </a:p>
        </p:txBody>
      </p:sp>
      <p:sp>
        <p:nvSpPr>
          <p:cNvPr id="17" name="Date Placeholder 16">
            <a:extLst>
              <a:ext uri="{FF2B5EF4-FFF2-40B4-BE49-F238E27FC236}">
                <a16:creationId xmlns:a16="http://schemas.microsoft.com/office/drawing/2014/main" id="{55F1B6C8-774F-4CBF-BBAD-3924EBFA4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3/21/2022</a:t>
            </a:r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9085E5EA-DFFD-4C04-8C63-8C0376D41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iPAC Lab - HUST</a:t>
            </a:r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6F1DD08A-86AE-470C-B5B5-5CA16A860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BFB0A77-91D1-497B-B2AE-6A1DAD6CD72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43000" y="3270250"/>
            <a:ext cx="6858000" cy="655638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/>
            </a:lvl1pPr>
            <a:lvl2pPr marL="3429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52976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3/21/2022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iPAC Lab - HUST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244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3/21/2022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iPAC Lab - HUST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9333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3/21/2022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iPAC Lab - HUST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969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EBACE-2D7A-4AEC-95FA-FE1FE5210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SG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4B272C-F101-4F46-9B7D-B4F68F4FF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3/21/2022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5FF3D7-30A5-4234-9B04-8DCB37B34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iPAC Lab - HUST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D607C4-39DE-4BDC-8ABC-AB07A2A98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9333475-D505-44EB-8E5B-4033FF2AD05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8950" y="1381125"/>
            <a:ext cx="8026400" cy="48514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46177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3/21/2022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iPAC Lab - HUST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36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3/21/2022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iPAC Lab - HUST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240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3/21/2022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iPAC Lab - HUST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268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3/21/2022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iPAC Lab - HUST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667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3/21/2022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iPAC Lab - HUST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338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3/21/2022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iPAC Lab - HUST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227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3/21/2022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iPAC Lab - HUST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892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8950" y="-87315"/>
            <a:ext cx="8026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8950" y="1346200"/>
            <a:ext cx="8026400" cy="4902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3/21/2022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iPAC Lab - HUST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857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AF86CC99-B2E5-410C-9548-BC17B3800E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4313237"/>
            <a:ext cx="6858000" cy="1882463"/>
          </a:xfrm>
        </p:spPr>
        <p:txBody>
          <a:bodyPr>
            <a:normAutofit/>
          </a:bodyPr>
          <a:lstStyle/>
          <a:p>
            <a:r>
              <a:rPr lang="en-US"/>
              <a:t>IoT, Power, Actuation &amp; Control (iPAC) Laboratory</a:t>
            </a:r>
          </a:p>
          <a:p>
            <a:r>
              <a:rPr lang="en-US"/>
              <a:t>Department of Automation Engineering</a:t>
            </a:r>
            <a:endParaRPr lang="en-US" dirty="0"/>
          </a:p>
          <a:p>
            <a:r>
              <a:rPr lang="en-US" dirty="0"/>
              <a:t>School </a:t>
            </a:r>
            <a:r>
              <a:rPr lang="en-US"/>
              <a:t>of Electronics and Electrical </a:t>
            </a:r>
            <a:r>
              <a:rPr lang="en-US" dirty="0"/>
              <a:t>Engineering, HUST</a:t>
            </a:r>
          </a:p>
          <a:p>
            <a:r>
              <a:rPr lang="en-US" dirty="0"/>
              <a:t>Email: abc.xyz@hust.edu.vn</a:t>
            </a:r>
            <a:endParaRPr lang="en-SG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15D0BD9-3869-4A82-8A45-856F7A3AD8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  <a:endParaRPr lang="en-SG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68B5A93-8B00-4E8F-A270-AFB1B5279C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Presented by Name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161253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F013F-B89B-4A52-AA11-5D949FC4E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ESP </a:t>
            </a:r>
            <a:r>
              <a:rPr lang="en-SG" dirty="0">
                <a:sym typeface="Wingdings" panose="05000000000000000000" pitchFamily="2" charset="2"/>
              </a:rPr>
              <a:t> MQTT Broker</a:t>
            </a:r>
            <a:endParaRPr lang="en-S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DCFD58-2435-4E0D-9CFD-93B7A6606F8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iPAC Lab - HUST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2</a:t>
            </a:fld>
            <a:endParaRPr lang="en-US"/>
          </a:p>
        </p:txBody>
      </p:sp>
      <p:pic>
        <p:nvPicPr>
          <p:cNvPr id="11" name="Picture 10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0D8B55EA-2DE1-198A-C3EE-E4F0FBB410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1449" y="1362074"/>
            <a:ext cx="6048798" cy="4715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445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UART: </a:t>
            </a:r>
            <a:r>
              <a:rPr lang="en-US" dirty="0" err="1"/>
              <a:t>Atmega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ESP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{"R":125.3679,"G":129.4189,"B":122.7028,"L":2,"CO2":767,"D":93.844,"TVOC":0,"M":true,"S":356,"T":32.85892,"H":63.94629}</a:t>
            </a:r>
          </a:p>
          <a:p>
            <a:r>
              <a:rPr lang="en-US" dirty="0"/>
              <a:t>{"R":114.0131,"G":124.5802,"B":120.8724,"L":2,"CO2":767,"D":76.14521,"TVOC":0,"M":true,"S":296,"T":32.86965,"H":63.99969}</a:t>
            </a:r>
          </a:p>
          <a:p>
            <a:r>
              <a:rPr lang="en-US" dirty="0"/>
              <a:t>{"R":114.0251,"G":124.6192,"B":120.902,"L":2,"CO2":767,"D":51.70401,"TVOC":0,"M":true,"S":537,"T":32.85892,"H":64.02258}</a:t>
            </a:r>
          </a:p>
          <a:p>
            <a:r>
              <a:rPr lang="en-US" dirty="0"/>
              <a:t>{"R":112.6415,"G":124.5283,"B":120.3774,"</a:t>
            </a:r>
            <a:r>
              <a:rPr lang="en-US"/>
              <a:t>L":2</a:t>
            </a:r>
            <a:r>
              <a:rPr lang="en-US" dirty="0"/>
              <a:t>,"CO2":772,"D":94.68681,"TVOC":0,"M":true,"S":627,"T":32.85892,"H":64.0531}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iPAC Lab - HUST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510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7CA70FE-7BE5-41B0-8EB4-E50EA7D2D8D6}"/>
              </a:ext>
            </a:extLst>
          </p:cNvPr>
          <p:cNvSpPr txBox="1"/>
          <p:nvPr/>
        </p:nvSpPr>
        <p:spPr>
          <a:xfrm>
            <a:off x="2331508" y="2828835"/>
            <a:ext cx="5486400" cy="1200329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txBody>
          <a:bodyPr wrap="square" rtlCol="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en-US" sz="7200" b="1" dirty="0">
                <a:ln/>
                <a:latin typeface="+mj-lt"/>
              </a:rPr>
              <a:t>Thank You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iPAC Lab - HUST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5840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7A4D7F9D-CF2C-4E80-8360-F21AE36D35D4}" vid="{71563601-04E0-4A9A-AE8B-FC38A55497E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BDDE696C047A2429600F442794EA3C5" ma:contentTypeVersion="7" ma:contentTypeDescription="Create a new document." ma:contentTypeScope="" ma:versionID="18db9914a36d227b9b6d8f0f9dc28544">
  <xsd:schema xmlns:xsd="http://www.w3.org/2001/XMLSchema" xmlns:xs="http://www.w3.org/2001/XMLSchema" xmlns:p="http://schemas.microsoft.com/office/2006/metadata/properties" xmlns:ns2="5461c082-a41f-42fe-8bf1-c2ec3359dc52" xmlns:ns3="77ea3423-4af0-4a2c-8d28-3a6cbf579089" targetNamespace="http://schemas.microsoft.com/office/2006/metadata/properties" ma:root="true" ma:fieldsID="f88bc81ea686ca54f1459a1bcda1015f" ns2:_="" ns3:_="">
    <xsd:import namespace="5461c082-a41f-42fe-8bf1-c2ec3359dc52"/>
    <xsd:import namespace="77ea3423-4af0-4a2c-8d28-3a6cbf57908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461c082-a41f-42fe-8bf1-c2ec3359dc5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7ea3423-4af0-4a2c-8d28-3a6cbf579089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58400E5-6258-4C77-A155-55883EF0A10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461c082-a41f-42fe-8bf1-c2ec3359dc52"/>
    <ds:schemaRef ds:uri="77ea3423-4af0-4a2c-8d28-3a6cbf57908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03D177E-5CD7-4425-8624-F80194BB3A1F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3ABD1218-4D5E-454F-9118-4D3369E604E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Presentation1</Template>
  <TotalTime>14</TotalTime>
  <Words>245</Words>
  <Application>Microsoft Office PowerPoint</Application>
  <PresentationFormat>On-screen Show (4:3)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Presentation title</vt:lpstr>
      <vt:lpstr>ESP  MQTT Broker</vt:lpstr>
      <vt:lpstr>UART: Atmega  ESP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Hang;chinh.hoangduc@hust.edu.vn</dc:creator>
  <cp:lastModifiedBy>VU HUY NHAT MINH 20191973</cp:lastModifiedBy>
  <cp:revision>41</cp:revision>
  <dcterms:created xsi:type="dcterms:W3CDTF">2016-07-25T07:53:11Z</dcterms:created>
  <dcterms:modified xsi:type="dcterms:W3CDTF">2022-06-04T03:24:25Z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0x0101008BDDE696C047A2429600F442794EA3C5</vt:lpwstr>
  </property>
</Properties>
</file>