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2" r:id="rId3"/>
    <p:sldId id="265" r:id="rId4"/>
    <p:sldId id="263" r:id="rId5"/>
    <p:sldId id="260" r:id="rId6"/>
    <p:sldId id="266" r:id="rId7"/>
    <p:sldId id="264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1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1:44:01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8660 2939 24575,'1'-12'0,"1"1"0,0-1 0,1 1 0,0-1 0,1 1 0,1 0 0,7-15 0,2-5 0,58-126 0,21-57 0,-77 166 0,-3-1 0,-2 0 0,-2-1 0,3-57 0,-10 85 0,2 1 0,0 0 0,8-23 0,-5 19 0,8-44 0,-8-35 0,-7-134 0,-3 90 0,3 135 0,0 1 0,-1 0 0,0-1 0,-1 1 0,0 0 0,-1 0 0,-1 0 0,1 0 0,-2 1 0,0-1 0,0 1 0,-1 0 0,-1 1 0,-7-11 0,-18-25 0,-1 2 0,-3 2 0,-1 1 0,-2 2 0,-64-49 0,34 44 0,42 27 0,-50-39 0,59 41 0,-2 1 0,1 1 0,-42-21 0,-72-23 0,12 6 0,-25-23 0,-176-79 0,199 101 0,31 12 0,-1 3 0,-125-31 0,-66-9 0,214 58 0,-75-12 0,54 13 0,-41-10 0,-2 6 0,-208-7 0,-436 33 0,341 37 0,201-13 0,-134 27 0,232-31 0,-306 51 0,196-19 0,44-8 0,94-22 0,-139 54 0,41-12 0,-72 28 0,160-45 0,3 5 0,-132 84 0,221-119 0,0 0 0,-48 50 0,-40 61 0,97-110 0,-176 248 0,77-98 0,56-90 0,-84 127 0,14-5 0,75-121 0,-67 132 0,-126 343 0,220-481 0,2 1 0,-33 160 0,-107 426 0,146-582 0,3 1 0,4 1 0,4 1 0,0 128 0,13 1083 0,5-1098 0,-4-159 0,3 0 0,1 0 0,13 39 0,9 28 0,-4 1 0,13 130 0,-11-84 0,57 185 0,-62-240 0,-5 0 0,5 102 0,18 107 0,-19-202 0,50 213 0,-47-227 0,81 252 0,-71-244 0,25 124 0,-20-70 0,-28-112 0,1 1 0,2-1 0,2-1 0,23 40 0,-13-34 0,3-1 0,37 47 0,-52-76 0,0-1 0,1 0 0,0-1 0,1-1 0,1-1 0,0 0 0,1-1 0,29 14 0,245 92 0,-268-111 0,0-1 0,0-1 0,49 2 0,-44-5 0,1 1 0,32 8 0,39 10 0,149 10 0,-155-25 0,-39-2 0,0 1 0,76 17 0,-33 0 0,-48-12 0,63 21 0,32 11 0,-128-33 0,0 0 0,-1 2 0,0 0 0,-1 1 0,18 15 0,-18-13 0,1 0 0,0-2 0,1 0 0,35 16 0,-9-12 0,1-2 0,0-2 0,80 8 0,143-9 0,-114-11 0,164-23 0,-229 12 0,-38 7 0,1-2 0,-2-3 0,74-24 0,-94 22 0,0-2 0,-1-1 0,-1-2 0,47-36 0,95-95 0,-140 121 0,2-4 0,-1 0 0,-2-2 0,36-54 0,-42 47 0,-2-1 0,-2-1 0,16-54 0,-5 16 0,39-98 0,-7-3 0,38-195 0,-80 280 0,41-233 0,-43 69 0,1-4 0,0 154 0,14-112 0,-26 171 0,2 1 0,3 0 0,30-82 0,1-3 0,4-44 0,28-101 0,-47 192 0,44-93 0,89-154 0,-108 235 0,87-119 0,-120 195 0,1 0 0,2 1 0,0 2 0,37-27 0,28-27 0,54-55 0,203-145 0,-257 206 0,122-126 0,-125 113 0,-41 43 0,85-55 0,8-7 0,-84 58 0,-31 27 0,-1 0 0,-1-2 0,-1 0 0,-1-1 0,0-1 0,19-28 0,78-159 0,-88 162 0,2 2 0,46-55 0,-26 35 0,-46 60 0,48-65 0,70-118 0,-104 158 0,1 0 0,28-34 0,-26 34 0,-1-2 0,-1 0 0,22-54 0,-27 53 0,2 0 0,2 1 0,0 1 0,22-28 0,-14 30-273,1 2 0,1 0 0,1 1 0,46-28 0,-46 33-6553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A7F4C-EAD4-4B1F-98A7-ED47CCCB6361}" type="datetimeFigureOut">
              <a:rPr lang="en-SG" smtClean="0"/>
              <a:t>9/4/2022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87FA0-FB03-47E1-930F-9728E8E99A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3848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08A62-9997-440B-B23D-19021265B659}"/>
              </a:ext>
            </a:extLst>
          </p:cNvPr>
          <p:cNvSpPr/>
          <p:nvPr userDrawn="1"/>
        </p:nvSpPr>
        <p:spPr>
          <a:xfrm>
            <a:off x="0" y="1197527"/>
            <a:ext cx="9144000" cy="2002873"/>
          </a:xfrm>
          <a:prstGeom prst="rect">
            <a:avLst/>
          </a:prstGeom>
          <a:solidFill>
            <a:srgbClr val="C41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292087"/>
            <a:ext cx="6858000" cy="1729409"/>
          </a:xfrm>
        </p:spPr>
        <p:txBody>
          <a:bodyPr anchor="ctr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55F1B6C8-774F-4CBF-BBAD-3924EBFA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9085E5EA-DFFD-4C04-8C63-8C0376D4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6F1DD08A-86AE-470C-B5B5-5CA16A86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BFB0A77-91D1-497B-B2AE-6A1DAD6CD7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0" y="3270250"/>
            <a:ext cx="6858000" cy="6556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/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EBACE-2D7A-4AEC-95FA-FE1FE521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B272C-F101-4F46-9B7D-B4F68F4FF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FF3D7-30A5-4234-9B04-8DCB37B3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607C4-39DE-4BDC-8ABC-AB07A2A9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9333475-D505-44EB-8E5B-4033FF2AD0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8950" y="1381125"/>
            <a:ext cx="8026400" cy="4851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6177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AF86CC99-B2E5-410C-9548-BC17B3800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Department of Industrial Automation</a:t>
            </a:r>
          </a:p>
          <a:p>
            <a:r>
              <a:rPr lang="en-US" dirty="0"/>
              <a:t>School of Electrical Engineering, HUST</a:t>
            </a:r>
          </a:p>
          <a:p>
            <a:r>
              <a:rPr lang="en-US" dirty="0"/>
              <a:t>Email: abc.xyz@hust.edu.vn</a:t>
            </a:r>
            <a:endParaRPr lang="en-S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15D0BD9-3869-4A82-8A45-856F7A3AD8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S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68B5A93-8B00-4E8F-A270-AFB1B5279C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Name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6125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C77E17B-F9F7-44D9-881C-D419A1F6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SG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8DE821-0374-4794-8744-35C292CC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</a:p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endParaRPr lang="en-US" dirty="0"/>
          </a:p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tới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8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5508-3808-4E6C-B0A4-50792104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81B5D1DC-18EF-4C70-B87D-B946F930F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58" y="1346200"/>
            <a:ext cx="7069184" cy="4902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E34881D-B829-45DA-8BF3-A8CFE1B438B8}"/>
                  </a:ext>
                </a:extLst>
              </p14:cNvPr>
              <p14:cNvContentPartPr/>
              <p14:nvPr/>
            </p14:nvContentPartPr>
            <p14:xfrm>
              <a:off x="1223591" y="1507348"/>
              <a:ext cx="3233880" cy="3704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E34881D-B829-45DA-8BF3-A8CFE1B438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4951" y="1498708"/>
                <a:ext cx="3251520" cy="372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630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013F-B89B-4A52-AA11-5D949FC4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Những</a:t>
            </a:r>
            <a:r>
              <a:rPr lang="en-SG" dirty="0"/>
              <a:t> </a:t>
            </a:r>
            <a:r>
              <a:rPr lang="en-SG" dirty="0" err="1"/>
              <a:t>công</a:t>
            </a:r>
            <a:r>
              <a:rPr lang="en-SG" dirty="0"/>
              <a:t> </a:t>
            </a:r>
            <a:r>
              <a:rPr lang="en-SG" dirty="0" err="1"/>
              <a:t>việc</a:t>
            </a:r>
            <a:r>
              <a:rPr lang="en-SG" dirty="0"/>
              <a:t> </a:t>
            </a:r>
            <a:r>
              <a:rPr lang="en-SG" dirty="0" err="1"/>
              <a:t>đã</a:t>
            </a:r>
            <a:r>
              <a:rPr lang="en-SG" dirty="0"/>
              <a:t> </a:t>
            </a:r>
            <a:r>
              <a:rPr lang="en-SG" dirty="0" err="1"/>
              <a:t>làm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CFD58-2435-4E0D-9CFD-93B7A6606F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err="1"/>
              <a:t>Đọc</a:t>
            </a:r>
            <a:r>
              <a:rPr lang="en-SG" dirty="0"/>
              <a:t> </a:t>
            </a:r>
            <a:r>
              <a:rPr lang="en-SG" dirty="0" err="1"/>
              <a:t>thêm</a:t>
            </a:r>
            <a:r>
              <a:rPr lang="en-SG" dirty="0"/>
              <a:t> </a:t>
            </a:r>
            <a:r>
              <a:rPr lang="en-SG" dirty="0" err="1"/>
              <a:t>được</a:t>
            </a:r>
            <a:r>
              <a:rPr lang="en-SG" dirty="0"/>
              <a:t> </a:t>
            </a:r>
            <a:r>
              <a:rPr lang="en-SG" dirty="0" err="1"/>
              <a:t>dữ</a:t>
            </a:r>
            <a:r>
              <a:rPr lang="en-SG" dirty="0"/>
              <a:t> </a:t>
            </a:r>
            <a:r>
              <a:rPr lang="en-SG" dirty="0" err="1"/>
              <a:t>liệu</a:t>
            </a:r>
            <a:r>
              <a:rPr lang="en-SG" dirty="0"/>
              <a:t> (</a:t>
            </a:r>
            <a:r>
              <a:rPr lang="en-SG" dirty="0" err="1"/>
              <a:t>đủ</a:t>
            </a:r>
            <a:r>
              <a:rPr lang="en-SG" dirty="0"/>
              <a:t> 07 </a:t>
            </a:r>
            <a:r>
              <a:rPr lang="en-SG" dirty="0" err="1"/>
              <a:t>cảm</a:t>
            </a:r>
            <a:r>
              <a:rPr lang="en-SG" dirty="0"/>
              <a:t> </a:t>
            </a:r>
            <a:r>
              <a:rPr lang="en-SG" dirty="0" err="1"/>
              <a:t>biến</a:t>
            </a:r>
            <a:r>
              <a:rPr lang="en-SG" dirty="0"/>
              <a:t>)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0A8DB20-D643-4754-B564-060371360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" y="2738437"/>
            <a:ext cx="7686675" cy="1381125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C492F70D-A5CB-4D65-8E41-EFEDE9CA5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" y="2738437"/>
            <a:ext cx="76866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4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MAX9814: code </a:t>
            </a:r>
            <a:r>
              <a:rPr lang="en-US" dirty="0" err="1"/>
              <a:t>của</a:t>
            </a:r>
            <a:r>
              <a:rPr lang="en-US" dirty="0"/>
              <a:t> Anh Quang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50ms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ADC </a:t>
            </a:r>
            <a:r>
              <a:rPr lang="en-US" dirty="0" err="1"/>
              <a:t>của</a:t>
            </a:r>
            <a:r>
              <a:rPr lang="en-US" dirty="0"/>
              <a:t> MAX9814: ADC 10 bit 0 – 1023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0 – 3.3V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bao </a:t>
            </a:r>
            <a:r>
              <a:rPr lang="en-US" dirty="0" err="1"/>
              <a:t>nhiêu</a:t>
            </a:r>
            <a:r>
              <a:rPr lang="en-US" dirty="0"/>
              <a:t> dB?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/>
              <a:t>)</a:t>
            </a:r>
            <a:endParaRPr lang="en-US" dirty="0"/>
          </a:p>
          <a:p>
            <a:r>
              <a:rPr lang="en-US" dirty="0"/>
              <a:t>EEPROM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21D5-4D66-482B-B810-F9827E1A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Cảm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chuyển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F40FB-E2DB-4347-B0C0-24AE37AA8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1944"/>
            <a:ext cx="9144000" cy="463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1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B8EAF-F758-4EBD-9BD4-D221EBC59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tới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128A2-EB2C-4665-979E-6EC3FB048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code </a:t>
            </a:r>
            <a:r>
              <a:rPr lang="en-US" dirty="0" err="1"/>
              <a:t>cho</a:t>
            </a:r>
            <a:r>
              <a:rPr lang="en-US" dirty="0"/>
              <a:t> 1 Sensor Node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78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CA70FE-7BE5-41B0-8EB4-E50EA7D2D8D6}"/>
              </a:ext>
            </a:extLst>
          </p:cNvPr>
          <p:cNvSpPr txBox="1"/>
          <p:nvPr/>
        </p:nvSpPr>
        <p:spPr>
          <a:xfrm>
            <a:off x="2331508" y="2828835"/>
            <a:ext cx="5486400" cy="12003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7200" b="1" dirty="0">
                <a:ln/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475</TotalTime>
  <Words>142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Presentation title</vt:lpstr>
      <vt:lpstr>Contents</vt:lpstr>
      <vt:lpstr>PowerPoint Presentation</vt:lpstr>
      <vt:lpstr>Những công việc đã làm</vt:lpstr>
      <vt:lpstr>Khó khăn đang gặp phải</vt:lpstr>
      <vt:lpstr>Sơ đồ Cảm biến chuyển động </vt:lpstr>
      <vt:lpstr>Công việc tuần tới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Hang;chinh.hoangduc@hust.edu.vn</dc:creator>
  <cp:lastModifiedBy>VU HUY NHAT MINH 20191973</cp:lastModifiedBy>
  <cp:revision>41</cp:revision>
  <dcterms:created xsi:type="dcterms:W3CDTF">2016-07-25T07:53:11Z</dcterms:created>
  <dcterms:modified xsi:type="dcterms:W3CDTF">2022-04-09T09:29:24Z</dcterms:modified>
</cp:coreProperties>
</file>