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37" r:id="rId5"/>
    <p:sldId id="308" r:id="rId6"/>
    <p:sldId id="306" r:id="rId7"/>
    <p:sldId id="297" r:id="rId8"/>
    <p:sldId id="288" r:id="rId9"/>
    <p:sldId id="307" r:id="rId10"/>
    <p:sldId id="294" r:id="rId11"/>
    <p:sldId id="313" r:id="rId12"/>
    <p:sldId id="311" r:id="rId13"/>
    <p:sldId id="31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234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500275" y="4929343"/>
            <a:ext cx="3492367" cy="784830"/>
            <a:chOff x="2766140" y="4276384"/>
            <a:chExt cx="2142568" cy="7848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2766140" y="4276384"/>
              <a:ext cx="18708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kiệm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lực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241042" y="1444961"/>
            <a:ext cx="3977537" cy="706701"/>
            <a:chOff x="2761983" y="4136272"/>
            <a:chExt cx="1992607" cy="706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2761983" y="4542891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2761983" y="4136272"/>
              <a:ext cx="19926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chặt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chóng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193825" y="5074772"/>
            <a:ext cx="3123255" cy="415499"/>
            <a:chOff x="2992590" y="4421813"/>
            <a:chExt cx="1916118" cy="415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2992590" y="4421813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384457" y="1444961"/>
            <a:ext cx="3233015" cy="726728"/>
            <a:chOff x="3021856" y="3866319"/>
            <a:chExt cx="1983456" cy="7267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292965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Thẻ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RFID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134500" y="3866319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430" y="3192565"/>
            <a:ext cx="433136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You For Watching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bãi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đỗ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xe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5812" y="4562864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PROJECT SEMESTER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460820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53245"/>
              </p:ext>
            </p:extLst>
          </p:nvPr>
        </p:nvGraphicFramePr>
        <p:xfrm>
          <a:off x="7888383" y="4176326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accent1"/>
                </a:solidFill>
              </a:rPr>
              <a:t>PARKING CAR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solidFill>
                  <a:schemeClr val="accent2"/>
                </a:solidFill>
              </a:rPr>
              <a:t>Our team: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87053" y="4245593"/>
            <a:ext cx="319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Huy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Minh</a:t>
            </a: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Vượng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Văn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Tùng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Khiêm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2097"/>
          <a:stretch>
            <a:fillRect/>
          </a:stretch>
        </p:blipFill>
        <p:spPr>
          <a:xfrm>
            <a:off x="-891" y="0"/>
            <a:ext cx="3956824" cy="5826222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8" y="0"/>
            <a:ext cx="8215542" cy="3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6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accent6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79123"/>
            <a:chOff x="665833" y="2698787"/>
            <a:chExt cx="3322837" cy="10791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7" y="3316245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ô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tô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12977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18" y="4236548"/>
            <a:ext cx="5737183" cy="956690"/>
            <a:chOff x="665832" y="2698787"/>
            <a:chExt cx="3322838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your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2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Nâng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15210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68151" y="2277140"/>
            <a:ext cx="5130744" cy="770225"/>
            <a:chOff x="611559" y="2700586"/>
            <a:chExt cx="2675111" cy="77022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0586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856511" y="3429000"/>
            <a:ext cx="5130744" cy="761891"/>
            <a:chOff x="611559" y="2708920"/>
            <a:chExt cx="2675111" cy="761891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Tầm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7361430" y="4479393"/>
            <a:ext cx="5130744" cy="761891"/>
            <a:chOff x="611559" y="2708920"/>
            <a:chExt cx="2675111" cy="761891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524786" y="1193340"/>
            <a:ext cx="50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1.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Phân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tích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thực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tế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2.Hệ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042782" y="464618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8" y="4616125"/>
            <a:ext cx="3164045" cy="400110"/>
            <a:chOff x="1972736" y="4482691"/>
            <a:chExt cx="3788377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1972736" y="4482691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Ưu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điểm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7948852" y="251569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4017199" y="467543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434273"/>
            <a:ext cx="3046352" cy="465260"/>
            <a:chOff x="2113657" y="4495163"/>
            <a:chExt cx="3647459" cy="4652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7" y="4560313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Cấu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tạo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544607" y="4125835"/>
            <a:ext cx="3108489" cy="981613"/>
            <a:chOff x="2039256" y="4495163"/>
            <a:chExt cx="3721857" cy="9816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039256" y="5076666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Sơ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đồ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2485437"/>
            <a:ext cx="11289974" cy="2990038"/>
            <a:chOff x="2113657" y="1782124"/>
            <a:chExt cx="13517711" cy="29900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10568767" y="1782124"/>
              <a:ext cx="506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Thực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thể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60852" y="4061179"/>
            <a:ext cx="16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20" y="3858429"/>
            <a:ext cx="1550267" cy="747916"/>
            <a:chOff x="4898136" y="3133831"/>
            <a:chExt cx="1550267" cy="747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133831"/>
              <a:ext cx="155026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857059"/>
            <a:ext cx="1550267" cy="640194"/>
            <a:chOff x="7119339" y="3242711"/>
            <a:chExt cx="1550267" cy="640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2427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5005761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RFID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857659"/>
            <a:ext cx="1550267" cy="640194"/>
            <a:chOff x="3790962" y="4751611"/>
            <a:chExt cx="1550267" cy="640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7516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48548"/>
            <a:ext cx="1647203" cy="640194"/>
            <a:chOff x="6011399" y="4748135"/>
            <a:chExt cx="1647203" cy="6401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748135"/>
              <a:ext cx="16472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688520" y="4049878"/>
            <a:ext cx="1574187" cy="803213"/>
            <a:chOff x="2653013" y="3341886"/>
            <a:chExt cx="1574187" cy="3994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53013" y="3341886"/>
              <a:ext cx="1550267" cy="1530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Barrier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8"/>
              <a:ext cx="1550267" cy="13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" y="1899105"/>
            <a:ext cx="10058400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592038" y="1834915"/>
            <a:ext cx="107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ko-KR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247897" y="4153573"/>
            <a:ext cx="12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Bốt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758339" y="4171315"/>
            <a:ext cx="107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ko-KR" alt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04340"/>
            <a:ext cx="3399862" cy="1075404"/>
            <a:chOff x="7637355" y="2099432"/>
            <a:chExt cx="3744000" cy="10754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1.Hệ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2.Báo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37355" y="2099432"/>
              <a:ext cx="3712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ko-KR" alt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4521646" y="43599"/>
            <a:ext cx="3459064" cy="810686"/>
            <a:chOff x="825768" y="1981616"/>
            <a:chExt cx="3809194" cy="8106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836771" y="2484525"/>
              <a:ext cx="3701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825768" y="1981616"/>
              <a:ext cx="3712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512012" y="4872041"/>
            <a:ext cx="3427273" cy="1118213"/>
            <a:chOff x="4612895" y="5041716"/>
            <a:chExt cx="2941949" cy="11182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3" y="5421265"/>
              <a:ext cx="2899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đỗ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12895" y="5041716"/>
              <a:ext cx="2908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Bốt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vệ</a:t>
              </a:r>
              <a:endParaRPr lang="ko-KR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490</Words>
  <Application>Microsoft Office PowerPoint</Application>
  <PresentationFormat>Widescreen</PresentationFormat>
  <Paragraphs>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Aharoni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</dc:creator>
  <cp:lastModifiedBy>Windows User</cp:lastModifiedBy>
  <cp:revision>162</cp:revision>
  <dcterms:created xsi:type="dcterms:W3CDTF">2019-01-14T06:35:35Z</dcterms:created>
  <dcterms:modified xsi:type="dcterms:W3CDTF">2021-08-28T09:41:36Z</dcterms:modified>
</cp:coreProperties>
</file>