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31" r:id="rId4"/>
    <p:sldId id="337" r:id="rId5"/>
    <p:sldId id="308" r:id="rId6"/>
    <p:sldId id="306" r:id="rId7"/>
    <p:sldId id="297" r:id="rId8"/>
    <p:sldId id="288" r:id="rId9"/>
    <p:sldId id="307" r:id="rId10"/>
    <p:sldId id="294" r:id="rId11"/>
    <p:sldId id="313" r:id="rId12"/>
    <p:sldId id="311" r:id="rId13"/>
    <p:sldId id="31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6" autoAdjust="0"/>
    <p:restoredTop sz="96196" autoAdjust="0"/>
  </p:normalViewPr>
  <p:slideViewPr>
    <p:cSldViewPr snapToGrid="0" showGuides="1">
      <p:cViewPr varScale="1">
        <p:scale>
          <a:sx n="106" d="100"/>
          <a:sy n="106" d="100"/>
        </p:scale>
        <p:origin x="234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34028A9-61BA-4857-8327-DCA59942C815}"/>
              </a:ext>
            </a:extLst>
          </p:cNvPr>
          <p:cNvSpPr txBox="1"/>
          <p:nvPr/>
        </p:nvSpPr>
        <p:spPr>
          <a:xfrm rot="787063">
            <a:off x="2690379" y="2394025"/>
            <a:ext cx="6099817" cy="1813579"/>
          </a:xfrm>
          <a:custGeom>
            <a:avLst/>
            <a:gdLst>
              <a:gd name="connsiteX0" fmla="*/ 5972478 w 6099817"/>
              <a:gd name="connsiteY0" fmla="*/ 542899 h 1813579"/>
              <a:gd name="connsiteX1" fmla="*/ 6008787 w 6099817"/>
              <a:gd name="connsiteY1" fmla="*/ 536357 h 1813579"/>
              <a:gd name="connsiteX2" fmla="*/ 6073272 w 6099817"/>
              <a:gd name="connsiteY2" fmla="*/ 562525 h 1813579"/>
              <a:gd name="connsiteX3" fmla="*/ 6099817 w 6099817"/>
              <a:gd name="connsiteY3" fmla="*/ 626631 h 1813579"/>
              <a:gd name="connsiteX4" fmla="*/ 6073271 w 6099817"/>
              <a:gd name="connsiteY4" fmla="*/ 691109 h 1813579"/>
              <a:gd name="connsiteX5" fmla="*/ 6008787 w 6099817"/>
              <a:gd name="connsiteY5" fmla="*/ 717660 h 1813579"/>
              <a:gd name="connsiteX6" fmla="*/ 5942423 w 6099817"/>
              <a:gd name="connsiteY6" fmla="*/ 691108 h 1813579"/>
              <a:gd name="connsiteX7" fmla="*/ 5915494 w 6099817"/>
              <a:gd name="connsiteY7" fmla="*/ 626631 h 1813579"/>
              <a:gd name="connsiteX8" fmla="*/ 5942423 w 6099817"/>
              <a:gd name="connsiteY8" fmla="*/ 562525 h 1813579"/>
              <a:gd name="connsiteX9" fmla="*/ 5972478 w 6099817"/>
              <a:gd name="connsiteY9" fmla="*/ 542899 h 1813579"/>
              <a:gd name="connsiteX10" fmla="*/ 1460552 w 6099817"/>
              <a:gd name="connsiteY10" fmla="*/ 1222681 h 1813579"/>
              <a:gd name="connsiteX11" fmla="*/ 1419580 w 6099817"/>
              <a:gd name="connsiteY11" fmla="*/ 1232230 h 1813579"/>
              <a:gd name="connsiteX12" fmla="*/ 1510505 w 6099817"/>
              <a:gd name="connsiteY12" fmla="*/ 1622414 h 1813579"/>
              <a:gd name="connsiteX13" fmla="*/ 1551478 w 6099817"/>
              <a:gd name="connsiteY13" fmla="*/ 1612866 h 1813579"/>
              <a:gd name="connsiteX14" fmla="*/ 1693407 w 6099817"/>
              <a:gd name="connsiteY14" fmla="*/ 1505626 h 1813579"/>
              <a:gd name="connsiteX15" fmla="*/ 1704242 w 6099817"/>
              <a:gd name="connsiteY15" fmla="*/ 1371313 h 1813579"/>
              <a:gd name="connsiteX16" fmla="*/ 1635267 w 6099817"/>
              <a:gd name="connsiteY16" fmla="*/ 1256132 h 1813579"/>
              <a:gd name="connsiteX17" fmla="*/ 1460552 w 6099817"/>
              <a:gd name="connsiteY17" fmla="*/ 1222681 h 1813579"/>
              <a:gd name="connsiteX18" fmla="*/ 3991260 w 6099817"/>
              <a:gd name="connsiteY18" fmla="*/ 619107 h 1813579"/>
              <a:gd name="connsiteX19" fmla="*/ 3957827 w 6099817"/>
              <a:gd name="connsiteY19" fmla="*/ 626898 h 1813579"/>
              <a:gd name="connsiteX20" fmla="*/ 3997820 w 6099817"/>
              <a:gd name="connsiteY20" fmla="*/ 798517 h 1813579"/>
              <a:gd name="connsiteX21" fmla="*/ 4031253 w 6099817"/>
              <a:gd name="connsiteY21" fmla="*/ 790726 h 1813579"/>
              <a:gd name="connsiteX22" fmla="*/ 4107299 w 6099817"/>
              <a:gd name="connsiteY22" fmla="*/ 748068 h 1813579"/>
              <a:gd name="connsiteX23" fmla="*/ 4119603 w 6099817"/>
              <a:gd name="connsiteY23" fmla="*/ 679401 h 1813579"/>
              <a:gd name="connsiteX24" fmla="*/ 4078330 w 6099817"/>
              <a:gd name="connsiteY24" fmla="*/ 623754 h 1813579"/>
              <a:gd name="connsiteX25" fmla="*/ 3991260 w 6099817"/>
              <a:gd name="connsiteY25" fmla="*/ 619107 h 1813579"/>
              <a:gd name="connsiteX26" fmla="*/ 5546591 w 6099817"/>
              <a:gd name="connsiteY26" fmla="*/ 251558 h 1813579"/>
              <a:gd name="connsiteX27" fmla="*/ 5408347 w 6099817"/>
              <a:gd name="connsiteY27" fmla="*/ 466855 h 1813579"/>
              <a:gd name="connsiteX28" fmla="*/ 5546591 w 6099817"/>
              <a:gd name="connsiteY28" fmla="*/ 466855 h 1813579"/>
              <a:gd name="connsiteX29" fmla="*/ 1470067 w 6099817"/>
              <a:gd name="connsiteY29" fmla="*/ 1062943 h 1813579"/>
              <a:gd name="connsiteX30" fmla="*/ 1662349 w 6099817"/>
              <a:gd name="connsiteY30" fmla="*/ 1075076 h 1813579"/>
              <a:gd name="connsiteX31" fmla="*/ 1819726 w 6099817"/>
              <a:gd name="connsiteY31" fmla="*/ 1186347 h 1813579"/>
              <a:gd name="connsiteX32" fmla="*/ 1889992 w 6099817"/>
              <a:gd name="connsiteY32" fmla="*/ 1328027 h 1813579"/>
              <a:gd name="connsiteX33" fmla="*/ 1871534 w 6099817"/>
              <a:gd name="connsiteY33" fmla="*/ 1542271 h 1813579"/>
              <a:gd name="connsiteX34" fmla="*/ 1735303 w 6099817"/>
              <a:gd name="connsiteY34" fmla="*/ 1707859 h 1813579"/>
              <a:gd name="connsiteX35" fmla="*/ 1630628 w 6099817"/>
              <a:gd name="connsiteY35" fmla="*/ 1751943 h 1813579"/>
              <a:gd name="connsiteX36" fmla="*/ 1366133 w 6099817"/>
              <a:gd name="connsiteY36" fmla="*/ 1813579 h 1813579"/>
              <a:gd name="connsiteX37" fmla="*/ 1205573 w 6099817"/>
              <a:gd name="connsiteY37" fmla="*/ 1124579 h 1813579"/>
              <a:gd name="connsiteX38" fmla="*/ 3746878 w 6099817"/>
              <a:gd name="connsiteY38" fmla="*/ 532370 h 1813579"/>
              <a:gd name="connsiteX39" fmla="*/ 4025506 w 6099817"/>
              <a:gd name="connsiteY39" fmla="*/ 467441 h 1813579"/>
              <a:gd name="connsiteX40" fmla="*/ 4223267 w 6099817"/>
              <a:gd name="connsiteY40" fmla="*/ 498520 h 1813579"/>
              <a:gd name="connsiteX41" fmla="*/ 4303063 w 6099817"/>
              <a:gd name="connsiteY41" fmla="*/ 626272 h 1813579"/>
              <a:gd name="connsiteX42" fmla="*/ 4282541 w 6099817"/>
              <a:gd name="connsiteY42" fmla="*/ 784854 h 1813579"/>
              <a:gd name="connsiteX43" fmla="*/ 4197929 w 6099817"/>
              <a:gd name="connsiteY43" fmla="*/ 855660 h 1813579"/>
              <a:gd name="connsiteX44" fmla="*/ 4480343 w 6099817"/>
              <a:gd name="connsiteY44" fmla="*/ 1087865 h 1813579"/>
              <a:gd name="connsiteX45" fmla="*/ 4257743 w 6099817"/>
              <a:gd name="connsiteY45" fmla="*/ 1139738 h 1813579"/>
              <a:gd name="connsiteX46" fmla="*/ 4024992 w 6099817"/>
              <a:gd name="connsiteY46" fmla="*/ 915118 h 1813579"/>
              <a:gd name="connsiteX47" fmla="*/ 4086628 w 6099817"/>
              <a:gd name="connsiteY47" fmla="*/ 1179613 h 1813579"/>
              <a:gd name="connsiteX48" fmla="*/ 3907438 w 6099817"/>
              <a:gd name="connsiteY48" fmla="*/ 1221370 h 1813579"/>
              <a:gd name="connsiteX49" fmla="*/ 4777601 w 6099817"/>
              <a:gd name="connsiteY49" fmla="*/ 292177 h 1813579"/>
              <a:gd name="connsiteX50" fmla="*/ 4994649 w 6099817"/>
              <a:gd name="connsiteY50" fmla="*/ 241598 h 1813579"/>
              <a:gd name="connsiteX51" fmla="*/ 4820113 w 6099817"/>
              <a:gd name="connsiteY51" fmla="*/ 659581 h 1813579"/>
              <a:gd name="connsiteX52" fmla="*/ 4897276 w 6099817"/>
              <a:gd name="connsiteY52" fmla="*/ 990705 h 1813579"/>
              <a:gd name="connsiteX53" fmla="*/ 4718084 w 6099817"/>
              <a:gd name="connsiteY53" fmla="*/ 1032463 h 1813579"/>
              <a:gd name="connsiteX54" fmla="*/ 4640921 w 6099817"/>
              <a:gd name="connsiteY54" fmla="*/ 701339 h 1813579"/>
              <a:gd name="connsiteX55" fmla="*/ 4308173 w 6099817"/>
              <a:gd name="connsiteY55" fmla="*/ 401570 h 1813579"/>
              <a:gd name="connsiteX56" fmla="*/ 4522192 w 6099817"/>
              <a:gd name="connsiteY56" fmla="*/ 351696 h 1813579"/>
              <a:gd name="connsiteX57" fmla="*/ 4696177 w 6099817"/>
              <a:gd name="connsiteY57" fmla="*/ 509119 h 1813579"/>
              <a:gd name="connsiteX58" fmla="*/ 3667070 w 6099817"/>
              <a:gd name="connsiteY58" fmla="*/ 550968 h 1813579"/>
              <a:gd name="connsiteX59" fmla="*/ 3701887 w 6099817"/>
              <a:gd name="connsiteY59" fmla="*/ 700376 h 1813579"/>
              <a:gd name="connsiteX60" fmla="*/ 3553486 w 6099817"/>
              <a:gd name="connsiteY60" fmla="*/ 734959 h 1813579"/>
              <a:gd name="connsiteX61" fmla="*/ 3679230 w 6099817"/>
              <a:gd name="connsiteY61" fmla="*/ 1274551 h 1813579"/>
              <a:gd name="connsiteX62" fmla="*/ 3500040 w 6099817"/>
              <a:gd name="connsiteY62" fmla="*/ 1316308 h 1813579"/>
              <a:gd name="connsiteX63" fmla="*/ 3374296 w 6099817"/>
              <a:gd name="connsiteY63" fmla="*/ 776715 h 1813579"/>
              <a:gd name="connsiteX64" fmla="*/ 3228421 w 6099817"/>
              <a:gd name="connsiteY64" fmla="*/ 810709 h 1813579"/>
              <a:gd name="connsiteX65" fmla="*/ 3193604 w 6099817"/>
              <a:gd name="connsiteY65" fmla="*/ 661302 h 1813579"/>
              <a:gd name="connsiteX66" fmla="*/ 2102644 w 6099817"/>
              <a:gd name="connsiteY66" fmla="*/ 915531 h 1813579"/>
              <a:gd name="connsiteX67" fmla="*/ 2189491 w 6099817"/>
              <a:gd name="connsiteY67" fmla="*/ 1288212 h 1813579"/>
              <a:gd name="connsiteX68" fmla="*/ 2206636 w 6099817"/>
              <a:gd name="connsiteY68" fmla="*/ 1354927 h 1813579"/>
              <a:gd name="connsiteX69" fmla="*/ 2293539 w 6099817"/>
              <a:gd name="connsiteY69" fmla="*/ 1437818 h 1813579"/>
              <a:gd name="connsiteX70" fmla="*/ 2349747 w 6099817"/>
              <a:gd name="connsiteY70" fmla="*/ 1436952 h 1813579"/>
              <a:gd name="connsiteX71" fmla="*/ 2437985 w 6099817"/>
              <a:gd name="connsiteY71" fmla="*/ 1368004 h 1813579"/>
              <a:gd name="connsiteX72" fmla="*/ 2432283 w 6099817"/>
              <a:gd name="connsiteY72" fmla="*/ 1231634 h 1813579"/>
              <a:gd name="connsiteX73" fmla="*/ 2345436 w 6099817"/>
              <a:gd name="connsiteY73" fmla="*/ 858953 h 1813579"/>
              <a:gd name="connsiteX74" fmla="*/ 2524626 w 6099817"/>
              <a:gd name="connsiteY74" fmla="*/ 817196 h 1813579"/>
              <a:gd name="connsiteX75" fmla="*/ 2617198 w 6099817"/>
              <a:gd name="connsiteY75" fmla="*/ 1214443 h 1813579"/>
              <a:gd name="connsiteX76" fmla="*/ 2631805 w 6099817"/>
              <a:gd name="connsiteY76" fmla="*/ 1322795 h 1813579"/>
              <a:gd name="connsiteX77" fmla="*/ 2586036 w 6099817"/>
              <a:gd name="connsiteY77" fmla="*/ 1464376 h 1813579"/>
              <a:gd name="connsiteX78" fmla="*/ 2380390 w 6099817"/>
              <a:gd name="connsiteY78" fmla="*/ 1595849 h 1813579"/>
              <a:gd name="connsiteX79" fmla="*/ 2138464 w 6099817"/>
              <a:gd name="connsiteY79" fmla="*/ 1567078 h 1813579"/>
              <a:gd name="connsiteX80" fmla="*/ 2055598 w 6099817"/>
              <a:gd name="connsiteY80" fmla="*/ 1474100 h 1813579"/>
              <a:gd name="connsiteX81" fmla="*/ 2016028 w 6099817"/>
              <a:gd name="connsiteY81" fmla="*/ 1354536 h 1813579"/>
              <a:gd name="connsiteX82" fmla="*/ 1923455 w 6099817"/>
              <a:gd name="connsiteY82" fmla="*/ 957288 h 1813579"/>
              <a:gd name="connsiteX83" fmla="*/ 2897352 w 6099817"/>
              <a:gd name="connsiteY83" fmla="*/ 712775 h 1813579"/>
              <a:gd name="connsiteX84" fmla="*/ 3128971 w 6099817"/>
              <a:gd name="connsiteY84" fmla="*/ 717872 h 1813579"/>
              <a:gd name="connsiteX85" fmla="*/ 3089758 w 6099817"/>
              <a:gd name="connsiteY85" fmla="*/ 873889 h 1813579"/>
              <a:gd name="connsiteX86" fmla="*/ 2960633 w 6099817"/>
              <a:gd name="connsiteY86" fmla="*/ 855553 h 1813579"/>
              <a:gd name="connsiteX87" fmla="*/ 2912438 w 6099817"/>
              <a:gd name="connsiteY87" fmla="*/ 882273 h 1813579"/>
              <a:gd name="connsiteX88" fmla="*/ 2897023 w 6099817"/>
              <a:gd name="connsiteY88" fmla="*/ 932872 h 1813579"/>
              <a:gd name="connsiteX89" fmla="*/ 2941874 w 6099817"/>
              <a:gd name="connsiteY89" fmla="*/ 972087 h 1813579"/>
              <a:gd name="connsiteX90" fmla="*/ 3040209 w 6099817"/>
              <a:gd name="connsiteY90" fmla="*/ 982291 h 1813579"/>
              <a:gd name="connsiteX91" fmla="*/ 3194086 w 6099817"/>
              <a:gd name="connsiteY91" fmla="*/ 1029552 h 1813579"/>
              <a:gd name="connsiteX92" fmla="*/ 3255003 w 6099817"/>
              <a:gd name="connsiteY92" fmla="*/ 1133099 h 1813579"/>
              <a:gd name="connsiteX93" fmla="*/ 3154665 w 6099817"/>
              <a:gd name="connsiteY93" fmla="*/ 1396767 h 1813579"/>
              <a:gd name="connsiteX94" fmla="*/ 3043937 w 6099817"/>
              <a:gd name="connsiteY94" fmla="*/ 1442285 h 1813579"/>
              <a:gd name="connsiteX95" fmla="*/ 2785943 w 6099817"/>
              <a:gd name="connsiteY95" fmla="*/ 1419919 h 1813579"/>
              <a:gd name="connsiteX96" fmla="*/ 2829025 w 6099817"/>
              <a:gd name="connsiteY96" fmla="*/ 1257678 h 1813579"/>
              <a:gd name="connsiteX97" fmla="*/ 3004395 w 6099817"/>
              <a:gd name="connsiteY97" fmla="*/ 1293977 h 1813579"/>
              <a:gd name="connsiteX98" fmla="*/ 3059777 w 6099817"/>
              <a:gd name="connsiteY98" fmla="*/ 1263866 h 1813579"/>
              <a:gd name="connsiteX99" fmla="*/ 3075979 w 6099817"/>
              <a:gd name="connsiteY99" fmla="*/ 1205260 h 1813579"/>
              <a:gd name="connsiteX100" fmla="*/ 3032747 w 6099817"/>
              <a:gd name="connsiteY100" fmla="*/ 1161577 h 1813579"/>
              <a:gd name="connsiteX101" fmla="*/ 2947125 w 6099817"/>
              <a:gd name="connsiteY101" fmla="*/ 1148733 h 1813579"/>
              <a:gd name="connsiteX102" fmla="*/ 2856848 w 6099817"/>
              <a:gd name="connsiteY102" fmla="*/ 1141069 h 1813579"/>
              <a:gd name="connsiteX103" fmla="*/ 2803987 w 6099817"/>
              <a:gd name="connsiteY103" fmla="*/ 1124682 h 1813579"/>
              <a:gd name="connsiteX104" fmla="*/ 2716918 w 6099817"/>
              <a:gd name="connsiteY104" fmla="*/ 1000395 h 1813579"/>
              <a:gd name="connsiteX105" fmla="*/ 2736948 w 6099817"/>
              <a:gd name="connsiteY105" fmla="*/ 828294 h 1813579"/>
              <a:gd name="connsiteX106" fmla="*/ 2897352 w 6099817"/>
              <a:gd name="connsiteY106" fmla="*/ 712775 h 1813579"/>
              <a:gd name="connsiteX107" fmla="*/ 5546591 w 6099817"/>
              <a:gd name="connsiteY107" fmla="*/ 0 h 1813579"/>
              <a:gd name="connsiteX108" fmla="*/ 5699187 w 6099817"/>
              <a:gd name="connsiteY108" fmla="*/ 0 h 1813579"/>
              <a:gd name="connsiteX109" fmla="*/ 5699187 w 6099817"/>
              <a:gd name="connsiteY109" fmla="*/ 466856 h 1813579"/>
              <a:gd name="connsiteX110" fmla="*/ 5779264 w 6099817"/>
              <a:gd name="connsiteY110" fmla="*/ 466855 h 1813579"/>
              <a:gd name="connsiteX111" fmla="*/ 5724118 w 6099817"/>
              <a:gd name="connsiteY111" fmla="*/ 602080 h 1813579"/>
              <a:gd name="connsiteX112" fmla="*/ 5699187 w 6099817"/>
              <a:gd name="connsiteY112" fmla="*/ 602080 h 1813579"/>
              <a:gd name="connsiteX113" fmla="*/ 5699187 w 6099817"/>
              <a:gd name="connsiteY113" fmla="*/ 705574 h 1813579"/>
              <a:gd name="connsiteX114" fmla="*/ 5546591 w 6099817"/>
              <a:gd name="connsiteY114" fmla="*/ 705574 h 1813579"/>
              <a:gd name="connsiteX115" fmla="*/ 5546591 w 6099817"/>
              <a:gd name="connsiteY115" fmla="*/ 602080 h 1813579"/>
              <a:gd name="connsiteX116" fmla="*/ 5254995 w 6099817"/>
              <a:gd name="connsiteY116" fmla="*/ 602080 h 1813579"/>
              <a:gd name="connsiteX117" fmla="*/ 5254995 w 6099817"/>
              <a:gd name="connsiteY117" fmla="*/ 478944 h 1813579"/>
              <a:gd name="connsiteX118" fmla="*/ 434793 w 6099817"/>
              <a:gd name="connsiteY118" fmla="*/ 805520 h 1813579"/>
              <a:gd name="connsiteX119" fmla="*/ 616970 w 6099817"/>
              <a:gd name="connsiteY119" fmla="*/ 831282 h 1813579"/>
              <a:gd name="connsiteX120" fmla="*/ 891481 w 6099817"/>
              <a:gd name="connsiteY120" fmla="*/ 1307176 h 1813579"/>
              <a:gd name="connsiteX121" fmla="*/ 952077 w 6099817"/>
              <a:gd name="connsiteY121" fmla="*/ 878670 h 1813579"/>
              <a:gd name="connsiteX122" fmla="*/ 1134256 w 6099817"/>
              <a:gd name="connsiteY122" fmla="*/ 904433 h 1813579"/>
              <a:gd name="connsiteX123" fmla="*/ 1035198 w 6099817"/>
              <a:gd name="connsiteY123" fmla="*/ 1604924 h 1813579"/>
              <a:gd name="connsiteX124" fmla="*/ 853019 w 6099817"/>
              <a:gd name="connsiteY124" fmla="*/ 1579162 h 1813579"/>
              <a:gd name="connsiteX125" fmla="*/ 578581 w 6099817"/>
              <a:gd name="connsiteY125" fmla="*/ 1102753 h 1813579"/>
              <a:gd name="connsiteX126" fmla="*/ 517912 w 6099817"/>
              <a:gd name="connsiteY126" fmla="*/ 1531774 h 1813579"/>
              <a:gd name="connsiteX127" fmla="*/ 335735 w 6099817"/>
              <a:gd name="connsiteY127" fmla="*/ 1506012 h 1813579"/>
              <a:gd name="connsiteX128" fmla="*/ 99058 w 6099817"/>
              <a:gd name="connsiteY128" fmla="*/ 758043 h 1813579"/>
              <a:gd name="connsiteX129" fmla="*/ 281236 w 6099817"/>
              <a:gd name="connsiteY129" fmla="*/ 783805 h 1813579"/>
              <a:gd name="connsiteX130" fmla="*/ 182178 w 6099817"/>
              <a:gd name="connsiteY130" fmla="*/ 1484297 h 1813579"/>
              <a:gd name="connsiteX131" fmla="*/ 0 w 6099817"/>
              <a:gd name="connsiteY131" fmla="*/ 1458535 h 181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099817" h="1813579">
                <a:moveTo>
                  <a:pt x="5972478" y="542899"/>
                </a:moveTo>
                <a:cubicBezTo>
                  <a:pt x="5983539" y="538538"/>
                  <a:pt x="5995642" y="536358"/>
                  <a:pt x="6008787" y="536357"/>
                </a:cubicBezTo>
                <a:cubicBezTo>
                  <a:pt x="6034079" y="536357"/>
                  <a:pt x="6055574" y="545079"/>
                  <a:pt x="6073272" y="562525"/>
                </a:cubicBezTo>
                <a:cubicBezTo>
                  <a:pt x="6090970" y="579971"/>
                  <a:pt x="6099817" y="601339"/>
                  <a:pt x="6099817" y="626631"/>
                </a:cubicBezTo>
                <a:cubicBezTo>
                  <a:pt x="6099817" y="651914"/>
                  <a:pt x="6090970" y="673405"/>
                  <a:pt x="6073271" y="691109"/>
                </a:cubicBezTo>
                <a:cubicBezTo>
                  <a:pt x="6055574" y="708810"/>
                  <a:pt x="6034079" y="717660"/>
                  <a:pt x="6008787" y="717660"/>
                </a:cubicBezTo>
                <a:cubicBezTo>
                  <a:pt x="5982496" y="717660"/>
                  <a:pt x="5960376" y="708810"/>
                  <a:pt x="5942423" y="691108"/>
                </a:cubicBezTo>
                <a:cubicBezTo>
                  <a:pt x="5924469" y="673405"/>
                  <a:pt x="5915494" y="651914"/>
                  <a:pt x="5915494" y="626631"/>
                </a:cubicBezTo>
                <a:cubicBezTo>
                  <a:pt x="5915494" y="601339"/>
                  <a:pt x="5924469" y="579971"/>
                  <a:pt x="5942423" y="562525"/>
                </a:cubicBezTo>
                <a:cubicBezTo>
                  <a:pt x="5951400" y="553802"/>
                  <a:pt x="5961418" y="547260"/>
                  <a:pt x="5972478" y="542899"/>
                </a:cubicBezTo>
                <a:close/>
                <a:moveTo>
                  <a:pt x="1460552" y="1222681"/>
                </a:moveTo>
                <a:lnTo>
                  <a:pt x="1419580" y="1232230"/>
                </a:lnTo>
                <a:lnTo>
                  <a:pt x="1510505" y="1622414"/>
                </a:lnTo>
                <a:lnTo>
                  <a:pt x="1551478" y="1612866"/>
                </a:lnTo>
                <a:cubicBezTo>
                  <a:pt x="1621956" y="1596441"/>
                  <a:pt x="1669266" y="1560695"/>
                  <a:pt x="1693407" y="1505626"/>
                </a:cubicBezTo>
                <a:cubicBezTo>
                  <a:pt x="1711715" y="1463654"/>
                  <a:pt x="1715327" y="1418883"/>
                  <a:pt x="1704242" y="1371313"/>
                </a:cubicBezTo>
                <a:cubicBezTo>
                  <a:pt x="1693157" y="1323745"/>
                  <a:pt x="1670164" y="1285350"/>
                  <a:pt x="1635267" y="1256132"/>
                </a:cubicBezTo>
                <a:cubicBezTo>
                  <a:pt x="1588933" y="1217488"/>
                  <a:pt x="1530692" y="1206337"/>
                  <a:pt x="1460552" y="1222681"/>
                </a:cubicBezTo>
                <a:close/>
                <a:moveTo>
                  <a:pt x="3991260" y="619107"/>
                </a:moveTo>
                <a:lnTo>
                  <a:pt x="3957827" y="626898"/>
                </a:lnTo>
                <a:lnTo>
                  <a:pt x="3997820" y="798517"/>
                </a:lnTo>
                <a:lnTo>
                  <a:pt x="4031253" y="790726"/>
                </a:lnTo>
                <a:cubicBezTo>
                  <a:pt x="4069078" y="781912"/>
                  <a:pt x="4094427" y="767692"/>
                  <a:pt x="4107299" y="748068"/>
                </a:cubicBezTo>
                <a:cubicBezTo>
                  <a:pt x="4121209" y="726782"/>
                  <a:pt x="4125310" y="703894"/>
                  <a:pt x="4119603" y="679401"/>
                </a:cubicBezTo>
                <a:cubicBezTo>
                  <a:pt x="4113896" y="654910"/>
                  <a:pt x="4100138" y="636361"/>
                  <a:pt x="4078330" y="623754"/>
                </a:cubicBezTo>
                <a:cubicBezTo>
                  <a:pt x="4057767" y="611921"/>
                  <a:pt x="4028744" y="610372"/>
                  <a:pt x="3991260" y="619107"/>
                </a:cubicBezTo>
                <a:close/>
                <a:moveTo>
                  <a:pt x="5546591" y="251558"/>
                </a:moveTo>
                <a:lnTo>
                  <a:pt x="5408347" y="466855"/>
                </a:lnTo>
                <a:lnTo>
                  <a:pt x="5546591" y="466855"/>
                </a:lnTo>
                <a:close/>
                <a:moveTo>
                  <a:pt x="1470067" y="1062943"/>
                </a:moveTo>
                <a:cubicBezTo>
                  <a:pt x="1534677" y="1047886"/>
                  <a:pt x="1598770" y="1051930"/>
                  <a:pt x="1662349" y="1075076"/>
                </a:cubicBezTo>
                <a:cubicBezTo>
                  <a:pt x="1724682" y="1097448"/>
                  <a:pt x="1777141" y="1134539"/>
                  <a:pt x="1819726" y="1186347"/>
                </a:cubicBezTo>
                <a:cubicBezTo>
                  <a:pt x="1854573" y="1229314"/>
                  <a:pt x="1877995" y="1276541"/>
                  <a:pt x="1889992" y="1328027"/>
                </a:cubicBezTo>
                <a:cubicBezTo>
                  <a:pt x="1906696" y="1399703"/>
                  <a:pt x="1900543" y="1471119"/>
                  <a:pt x="1871534" y="1542271"/>
                </a:cubicBezTo>
                <a:cubicBezTo>
                  <a:pt x="1842528" y="1613424"/>
                  <a:pt x="1797116" y="1668620"/>
                  <a:pt x="1735303" y="1707859"/>
                </a:cubicBezTo>
                <a:cubicBezTo>
                  <a:pt x="1702535" y="1728622"/>
                  <a:pt x="1667643" y="1743317"/>
                  <a:pt x="1630628" y="1751943"/>
                </a:cubicBezTo>
                <a:lnTo>
                  <a:pt x="1366133" y="1813579"/>
                </a:lnTo>
                <a:lnTo>
                  <a:pt x="1205573" y="1124579"/>
                </a:lnTo>
                <a:close/>
                <a:moveTo>
                  <a:pt x="3746878" y="532370"/>
                </a:moveTo>
                <a:lnTo>
                  <a:pt x="4025506" y="467441"/>
                </a:lnTo>
                <a:cubicBezTo>
                  <a:pt x="4106942" y="448463"/>
                  <a:pt x="4172861" y="458823"/>
                  <a:pt x="4223267" y="498520"/>
                </a:cubicBezTo>
                <a:cubicBezTo>
                  <a:pt x="4264073" y="530520"/>
                  <a:pt x="4290672" y="573103"/>
                  <a:pt x="4303063" y="626272"/>
                </a:cubicBezTo>
                <a:cubicBezTo>
                  <a:pt x="4317256" y="687180"/>
                  <a:pt x="4310416" y="740041"/>
                  <a:pt x="4282541" y="784854"/>
                </a:cubicBezTo>
                <a:cubicBezTo>
                  <a:pt x="4264733" y="813482"/>
                  <a:pt x="4236530" y="837085"/>
                  <a:pt x="4197929" y="855660"/>
                </a:cubicBezTo>
                <a:lnTo>
                  <a:pt x="4480343" y="1087865"/>
                </a:lnTo>
                <a:lnTo>
                  <a:pt x="4257743" y="1139738"/>
                </a:lnTo>
                <a:lnTo>
                  <a:pt x="4024992" y="915118"/>
                </a:lnTo>
                <a:lnTo>
                  <a:pt x="4086628" y="1179613"/>
                </a:lnTo>
                <a:lnTo>
                  <a:pt x="3907438" y="1221370"/>
                </a:lnTo>
                <a:close/>
                <a:moveTo>
                  <a:pt x="4777601" y="292177"/>
                </a:moveTo>
                <a:lnTo>
                  <a:pt x="4994649" y="241598"/>
                </a:lnTo>
                <a:lnTo>
                  <a:pt x="4820113" y="659581"/>
                </a:lnTo>
                <a:lnTo>
                  <a:pt x="4897276" y="990705"/>
                </a:lnTo>
                <a:lnTo>
                  <a:pt x="4718084" y="1032463"/>
                </a:lnTo>
                <a:lnTo>
                  <a:pt x="4640921" y="701339"/>
                </a:lnTo>
                <a:lnTo>
                  <a:pt x="4308173" y="401570"/>
                </a:lnTo>
                <a:lnTo>
                  <a:pt x="4522192" y="351696"/>
                </a:lnTo>
                <a:lnTo>
                  <a:pt x="4696177" y="509119"/>
                </a:lnTo>
                <a:close/>
                <a:moveTo>
                  <a:pt x="3667070" y="550968"/>
                </a:moveTo>
                <a:lnTo>
                  <a:pt x="3701887" y="700376"/>
                </a:lnTo>
                <a:lnTo>
                  <a:pt x="3553486" y="734959"/>
                </a:lnTo>
                <a:lnTo>
                  <a:pt x="3679230" y="1274551"/>
                </a:lnTo>
                <a:lnTo>
                  <a:pt x="3500040" y="1316308"/>
                </a:lnTo>
                <a:lnTo>
                  <a:pt x="3374296" y="776715"/>
                </a:lnTo>
                <a:lnTo>
                  <a:pt x="3228421" y="810709"/>
                </a:lnTo>
                <a:lnTo>
                  <a:pt x="3193604" y="661302"/>
                </a:lnTo>
                <a:close/>
                <a:moveTo>
                  <a:pt x="2102644" y="915531"/>
                </a:moveTo>
                <a:lnTo>
                  <a:pt x="2189491" y="1288212"/>
                </a:lnTo>
                <a:cubicBezTo>
                  <a:pt x="2196463" y="1318128"/>
                  <a:pt x="2202179" y="1340368"/>
                  <a:pt x="2206636" y="1354927"/>
                </a:cubicBezTo>
                <a:cubicBezTo>
                  <a:pt x="2220892" y="1400876"/>
                  <a:pt x="2249859" y="1428507"/>
                  <a:pt x="2293539" y="1437818"/>
                </a:cubicBezTo>
                <a:cubicBezTo>
                  <a:pt x="2311493" y="1441789"/>
                  <a:pt x="2330229" y="1441501"/>
                  <a:pt x="2349747" y="1436952"/>
                </a:cubicBezTo>
                <a:cubicBezTo>
                  <a:pt x="2393493" y="1426758"/>
                  <a:pt x="2422905" y="1403775"/>
                  <a:pt x="2437985" y="1368004"/>
                </a:cubicBezTo>
                <a:cubicBezTo>
                  <a:pt x="2449225" y="1341635"/>
                  <a:pt x="2447324" y="1296177"/>
                  <a:pt x="2432283" y="1231634"/>
                </a:cubicBezTo>
                <a:lnTo>
                  <a:pt x="2345436" y="858953"/>
                </a:lnTo>
                <a:lnTo>
                  <a:pt x="2524626" y="817196"/>
                </a:lnTo>
                <a:lnTo>
                  <a:pt x="2617198" y="1214443"/>
                </a:lnTo>
                <a:cubicBezTo>
                  <a:pt x="2626844" y="1255833"/>
                  <a:pt x="2631712" y="1291951"/>
                  <a:pt x="2631805" y="1322795"/>
                </a:cubicBezTo>
                <a:cubicBezTo>
                  <a:pt x="2631958" y="1370656"/>
                  <a:pt x="2616702" y="1417849"/>
                  <a:pt x="2586036" y="1464376"/>
                </a:cubicBezTo>
                <a:cubicBezTo>
                  <a:pt x="2542487" y="1530225"/>
                  <a:pt x="2473938" y="1574048"/>
                  <a:pt x="2380390" y="1595849"/>
                </a:cubicBezTo>
                <a:cubicBezTo>
                  <a:pt x="2285158" y="1618041"/>
                  <a:pt x="2204516" y="1608452"/>
                  <a:pt x="2138464" y="1567078"/>
                </a:cubicBezTo>
                <a:cubicBezTo>
                  <a:pt x="2103611" y="1545399"/>
                  <a:pt x="2075988" y="1514406"/>
                  <a:pt x="2055598" y="1474100"/>
                </a:cubicBezTo>
                <a:cubicBezTo>
                  <a:pt x="2041137" y="1445540"/>
                  <a:pt x="2027947" y="1405684"/>
                  <a:pt x="2016028" y="1354536"/>
                </a:cubicBezTo>
                <a:lnTo>
                  <a:pt x="1923455" y="957288"/>
                </a:lnTo>
                <a:close/>
                <a:moveTo>
                  <a:pt x="2897352" y="712775"/>
                </a:moveTo>
                <a:cubicBezTo>
                  <a:pt x="2971721" y="695444"/>
                  <a:pt x="3048928" y="697143"/>
                  <a:pt x="3128971" y="717872"/>
                </a:cubicBezTo>
                <a:lnTo>
                  <a:pt x="3089758" y="873889"/>
                </a:lnTo>
                <a:cubicBezTo>
                  <a:pt x="3043488" y="852386"/>
                  <a:pt x="3000447" y="846274"/>
                  <a:pt x="2960633" y="855553"/>
                </a:cubicBezTo>
                <a:cubicBezTo>
                  <a:pt x="2941406" y="860033"/>
                  <a:pt x="2925340" y="868941"/>
                  <a:pt x="2912438" y="882273"/>
                </a:cubicBezTo>
                <a:cubicBezTo>
                  <a:pt x="2897831" y="897430"/>
                  <a:pt x="2892694" y="914297"/>
                  <a:pt x="2897023" y="932872"/>
                </a:cubicBezTo>
                <a:cubicBezTo>
                  <a:pt x="2901272" y="951106"/>
                  <a:pt x="2916221" y="964180"/>
                  <a:pt x="2941874" y="972087"/>
                </a:cubicBezTo>
                <a:cubicBezTo>
                  <a:pt x="2953407" y="975814"/>
                  <a:pt x="2986187" y="979215"/>
                  <a:pt x="3040209" y="982291"/>
                </a:cubicBezTo>
                <a:cubicBezTo>
                  <a:pt x="3107902" y="986053"/>
                  <a:pt x="3159192" y="1001807"/>
                  <a:pt x="3194086" y="1029552"/>
                </a:cubicBezTo>
                <a:cubicBezTo>
                  <a:pt x="3224098" y="1053103"/>
                  <a:pt x="3244405" y="1087618"/>
                  <a:pt x="3255003" y="1133099"/>
                </a:cubicBezTo>
                <a:cubicBezTo>
                  <a:pt x="3282166" y="1249663"/>
                  <a:pt x="3248720" y="1337552"/>
                  <a:pt x="3154665" y="1396767"/>
                </a:cubicBezTo>
                <a:cubicBezTo>
                  <a:pt x="3121900" y="1417545"/>
                  <a:pt x="3084991" y="1432718"/>
                  <a:pt x="3043937" y="1442285"/>
                </a:cubicBezTo>
                <a:cubicBezTo>
                  <a:pt x="2957790" y="1462359"/>
                  <a:pt x="2871794" y="1454906"/>
                  <a:pt x="2785943" y="1419919"/>
                </a:cubicBezTo>
                <a:lnTo>
                  <a:pt x="2829025" y="1257678"/>
                </a:lnTo>
                <a:cubicBezTo>
                  <a:pt x="2894347" y="1293899"/>
                  <a:pt x="2952803" y="1306000"/>
                  <a:pt x="3004395" y="1293977"/>
                </a:cubicBezTo>
                <a:cubicBezTo>
                  <a:pt x="3027661" y="1288555"/>
                  <a:pt x="3046123" y="1278518"/>
                  <a:pt x="3059777" y="1263866"/>
                </a:cubicBezTo>
                <a:cubicBezTo>
                  <a:pt x="3075807" y="1247231"/>
                  <a:pt x="3081207" y="1227697"/>
                  <a:pt x="3075979" y="1205260"/>
                </a:cubicBezTo>
                <a:cubicBezTo>
                  <a:pt x="3071226" y="1184864"/>
                  <a:pt x="3056815" y="1170304"/>
                  <a:pt x="3032747" y="1161577"/>
                </a:cubicBezTo>
                <a:cubicBezTo>
                  <a:pt x="3014863" y="1154990"/>
                  <a:pt x="2986323" y="1150711"/>
                  <a:pt x="2947125" y="1148733"/>
                </a:cubicBezTo>
                <a:cubicBezTo>
                  <a:pt x="2899578" y="1145994"/>
                  <a:pt x="2869486" y="1143440"/>
                  <a:pt x="2856848" y="1141069"/>
                </a:cubicBezTo>
                <a:cubicBezTo>
                  <a:pt x="2836844" y="1137581"/>
                  <a:pt x="2819224" y="1132117"/>
                  <a:pt x="2803987" y="1124682"/>
                </a:cubicBezTo>
                <a:cubicBezTo>
                  <a:pt x="2760194" y="1102995"/>
                  <a:pt x="2731172" y="1061566"/>
                  <a:pt x="2716918" y="1000395"/>
                </a:cubicBezTo>
                <a:cubicBezTo>
                  <a:pt x="2702035" y="936533"/>
                  <a:pt x="2708712" y="879165"/>
                  <a:pt x="2736948" y="828294"/>
                </a:cubicBezTo>
                <a:cubicBezTo>
                  <a:pt x="2769852" y="768532"/>
                  <a:pt x="2823320" y="730027"/>
                  <a:pt x="2897352" y="712775"/>
                </a:cubicBezTo>
                <a:close/>
                <a:moveTo>
                  <a:pt x="5546591" y="0"/>
                </a:moveTo>
                <a:lnTo>
                  <a:pt x="5699187" y="0"/>
                </a:lnTo>
                <a:lnTo>
                  <a:pt x="5699187" y="466856"/>
                </a:lnTo>
                <a:lnTo>
                  <a:pt x="5779264" y="466855"/>
                </a:lnTo>
                <a:lnTo>
                  <a:pt x="5724118" y="602080"/>
                </a:lnTo>
                <a:lnTo>
                  <a:pt x="5699187" y="602080"/>
                </a:lnTo>
                <a:lnTo>
                  <a:pt x="5699187" y="705574"/>
                </a:lnTo>
                <a:lnTo>
                  <a:pt x="5546591" y="705574"/>
                </a:lnTo>
                <a:lnTo>
                  <a:pt x="5546591" y="602080"/>
                </a:lnTo>
                <a:lnTo>
                  <a:pt x="5254995" y="602080"/>
                </a:lnTo>
                <a:lnTo>
                  <a:pt x="5254995" y="478944"/>
                </a:lnTo>
                <a:close/>
                <a:moveTo>
                  <a:pt x="434793" y="805520"/>
                </a:moveTo>
                <a:lnTo>
                  <a:pt x="616970" y="831282"/>
                </a:lnTo>
                <a:lnTo>
                  <a:pt x="891481" y="1307176"/>
                </a:lnTo>
                <a:lnTo>
                  <a:pt x="952077" y="878670"/>
                </a:lnTo>
                <a:lnTo>
                  <a:pt x="1134256" y="904433"/>
                </a:lnTo>
                <a:lnTo>
                  <a:pt x="1035198" y="1604924"/>
                </a:lnTo>
                <a:lnTo>
                  <a:pt x="853019" y="1579162"/>
                </a:lnTo>
                <a:lnTo>
                  <a:pt x="578581" y="1102753"/>
                </a:lnTo>
                <a:lnTo>
                  <a:pt x="517912" y="1531774"/>
                </a:lnTo>
                <a:lnTo>
                  <a:pt x="335735" y="1506012"/>
                </a:lnTo>
                <a:close/>
                <a:moveTo>
                  <a:pt x="99058" y="758043"/>
                </a:moveTo>
                <a:lnTo>
                  <a:pt x="281236" y="783805"/>
                </a:lnTo>
                <a:lnTo>
                  <a:pt x="182178" y="1484297"/>
                </a:lnTo>
                <a:lnTo>
                  <a:pt x="0" y="1458535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92A25C78-40AB-4447-97BE-78D4577D4FC4}"/>
              </a:ext>
            </a:extLst>
          </p:cNvPr>
          <p:cNvSpPr/>
          <p:nvPr/>
        </p:nvSpPr>
        <p:spPr>
          <a:xfrm>
            <a:off x="4071825" y="1887959"/>
            <a:ext cx="4032000" cy="4032000"/>
          </a:xfrm>
          <a:prstGeom prst="donut">
            <a:avLst>
              <a:gd name="adj" fmla="val 2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7DFAB1-7CA7-45B2-BC42-5A368106CA0F}"/>
              </a:ext>
            </a:extLst>
          </p:cNvPr>
          <p:cNvSpPr/>
          <p:nvPr/>
        </p:nvSpPr>
        <p:spPr>
          <a:xfrm rot="27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93AC16-A738-412D-A884-4D67C937603F}"/>
              </a:ext>
            </a:extLst>
          </p:cNvPr>
          <p:cNvSpPr/>
          <p:nvPr/>
        </p:nvSpPr>
        <p:spPr>
          <a:xfrm rot="18900000">
            <a:off x="5576990" y="1413447"/>
            <a:ext cx="1008000" cy="49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D461CE-5F1D-4C78-B7E0-B4E61BE49A0E}"/>
              </a:ext>
            </a:extLst>
          </p:cNvPr>
          <p:cNvSpPr/>
          <p:nvPr/>
        </p:nvSpPr>
        <p:spPr>
          <a:xfrm>
            <a:off x="5140630" y="2956051"/>
            <a:ext cx="1912524" cy="1912524"/>
          </a:xfrm>
          <a:prstGeom prst="ellipse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047957-7482-43A8-B0BF-E1C52F51BC9B}"/>
              </a:ext>
            </a:extLst>
          </p:cNvPr>
          <p:cNvCxnSpPr/>
          <p:nvPr/>
        </p:nvCxnSpPr>
        <p:spPr>
          <a:xfrm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BF28EB-3818-41F1-8206-94E182F1EBD0}"/>
              </a:ext>
            </a:extLst>
          </p:cNvPr>
          <p:cNvCxnSpPr/>
          <p:nvPr/>
        </p:nvCxnSpPr>
        <p:spPr>
          <a:xfrm rot="5400000">
            <a:off x="5109978" y="2932624"/>
            <a:ext cx="1944000" cy="19440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A9F72C1-259E-48B6-8D75-A089C4B2DDC7}"/>
              </a:ext>
            </a:extLst>
          </p:cNvPr>
          <p:cNvSpPr/>
          <p:nvPr/>
        </p:nvSpPr>
        <p:spPr>
          <a:xfrm>
            <a:off x="5385825" y="3201959"/>
            <a:ext cx="1404000" cy="140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153930-82BE-47AD-924A-E480E0A71D99}"/>
              </a:ext>
            </a:extLst>
          </p:cNvPr>
          <p:cNvSpPr/>
          <p:nvPr/>
        </p:nvSpPr>
        <p:spPr>
          <a:xfrm>
            <a:off x="5511825" y="3327959"/>
            <a:ext cx="1152000" cy="1152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C74DA-011A-47B9-AB56-569ECCBE793D}"/>
              </a:ext>
            </a:extLst>
          </p:cNvPr>
          <p:cNvGrpSpPr/>
          <p:nvPr/>
        </p:nvGrpSpPr>
        <p:grpSpPr>
          <a:xfrm>
            <a:off x="500275" y="4929343"/>
            <a:ext cx="3492367" cy="784830"/>
            <a:chOff x="2766140" y="4276384"/>
            <a:chExt cx="2142568" cy="7848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BACCC-7BB9-4834-A846-FE50F26D0D0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8C6666-841E-4248-8F3D-4E361C165C18}"/>
                </a:ext>
              </a:extLst>
            </p:cNvPr>
            <p:cNvSpPr txBox="1"/>
            <p:nvPr/>
          </p:nvSpPr>
          <p:spPr>
            <a:xfrm>
              <a:off x="2766140" y="4276384"/>
              <a:ext cx="18708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Tiết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kiệm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chi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nhân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lực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E922BC-C5E1-44B5-8564-DE860D310104}"/>
              </a:ext>
            </a:extLst>
          </p:cNvPr>
          <p:cNvGrpSpPr/>
          <p:nvPr/>
        </p:nvGrpSpPr>
        <p:grpSpPr>
          <a:xfrm>
            <a:off x="241042" y="1444961"/>
            <a:ext cx="3977537" cy="706701"/>
            <a:chOff x="2761983" y="4136272"/>
            <a:chExt cx="1992607" cy="706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908F7C-EBA5-4131-8A45-D5CEDE62A7A6}"/>
                </a:ext>
              </a:extLst>
            </p:cNvPr>
            <p:cNvSpPr txBox="1"/>
            <p:nvPr/>
          </p:nvSpPr>
          <p:spPr>
            <a:xfrm>
              <a:off x="2761983" y="4542891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C016E8-28BD-43F9-A519-1DA247461D2B}"/>
                </a:ext>
              </a:extLst>
            </p:cNvPr>
            <p:cNvSpPr txBox="1"/>
            <p:nvPr/>
          </p:nvSpPr>
          <p:spPr>
            <a:xfrm>
              <a:off x="2761983" y="4136272"/>
              <a:ext cx="19926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Kiểm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soát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chặt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chẽ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chóng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9575C4-8AE6-4245-BF60-2BBB7D23769C}"/>
              </a:ext>
            </a:extLst>
          </p:cNvPr>
          <p:cNvGrpSpPr/>
          <p:nvPr/>
        </p:nvGrpSpPr>
        <p:grpSpPr>
          <a:xfrm>
            <a:off x="8193825" y="5074772"/>
            <a:ext cx="3123255" cy="415499"/>
            <a:chOff x="2992590" y="4421813"/>
            <a:chExt cx="1916118" cy="4154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580E32-2B24-45E3-B2BA-589B260D6A0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3DBDC0-48BC-4385-89CF-1B0217041D85}"/>
                </a:ext>
              </a:extLst>
            </p:cNvPr>
            <p:cNvSpPr txBox="1"/>
            <p:nvPr/>
          </p:nvSpPr>
          <p:spPr>
            <a:xfrm>
              <a:off x="2992590" y="4421813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dài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F8D62-44E6-49B0-A63F-FE72735F0408}"/>
              </a:ext>
            </a:extLst>
          </p:cNvPr>
          <p:cNvGrpSpPr/>
          <p:nvPr/>
        </p:nvGrpSpPr>
        <p:grpSpPr>
          <a:xfrm>
            <a:off x="8384457" y="1444961"/>
            <a:ext cx="3233015" cy="726728"/>
            <a:chOff x="3021856" y="3866319"/>
            <a:chExt cx="1983456" cy="7267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950782-3B52-4A17-8C94-EA15893CD732}"/>
                </a:ext>
              </a:extLst>
            </p:cNvPr>
            <p:cNvSpPr txBox="1"/>
            <p:nvPr/>
          </p:nvSpPr>
          <p:spPr>
            <a:xfrm>
              <a:off x="3021856" y="4292965"/>
              <a:ext cx="184392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Thẻ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RFID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3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</a:t>
              </a:r>
              <a:endParaRPr lang="en-US" altLang="ko-KR" sz="13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69FC66-C9F6-4F11-B3CA-B8CBE7012118}"/>
                </a:ext>
              </a:extLst>
            </p:cNvPr>
            <p:cNvSpPr txBox="1"/>
            <p:nvPr/>
          </p:nvSpPr>
          <p:spPr>
            <a:xfrm>
              <a:off x="3134500" y="3866319"/>
              <a:ext cx="18708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Tính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mật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cao</a:t>
              </a:r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hơn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9C5AB78D-66CC-48C6-8715-BAB5D0904F97}"/>
              </a:ext>
            </a:extLst>
          </p:cNvPr>
          <p:cNvSpPr/>
          <p:nvPr/>
        </p:nvSpPr>
        <p:spPr>
          <a:xfrm>
            <a:off x="4262456" y="2070379"/>
            <a:ext cx="828000" cy="828000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CD4A5-F9C5-4D00-ABE4-FD1326646B44}"/>
              </a:ext>
            </a:extLst>
          </p:cNvPr>
          <p:cNvSpPr/>
          <p:nvPr/>
        </p:nvSpPr>
        <p:spPr>
          <a:xfrm>
            <a:off x="7054150" y="2078028"/>
            <a:ext cx="828000" cy="828000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3E2E56-6DE5-461C-8C13-457F75B2660E}"/>
              </a:ext>
            </a:extLst>
          </p:cNvPr>
          <p:cNvSpPr/>
          <p:nvPr/>
        </p:nvSpPr>
        <p:spPr>
          <a:xfrm>
            <a:off x="4281978" y="4865217"/>
            <a:ext cx="828000" cy="828000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E48269-9840-463A-BA66-B501F8657409}"/>
              </a:ext>
            </a:extLst>
          </p:cNvPr>
          <p:cNvSpPr/>
          <p:nvPr/>
        </p:nvSpPr>
        <p:spPr>
          <a:xfrm>
            <a:off x="7053154" y="4865217"/>
            <a:ext cx="828000" cy="828000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0B13C8-62BC-4282-9907-DABBE172BD49}"/>
              </a:ext>
            </a:extLst>
          </p:cNvPr>
          <p:cNvSpPr txBox="1"/>
          <p:nvPr/>
        </p:nvSpPr>
        <p:spPr>
          <a:xfrm>
            <a:off x="4269506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729EE-19D0-47BD-85C1-9340C7332682}"/>
              </a:ext>
            </a:extLst>
          </p:cNvPr>
          <p:cNvSpPr txBox="1"/>
          <p:nvPr/>
        </p:nvSpPr>
        <p:spPr>
          <a:xfrm>
            <a:off x="7053382" y="2138085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82761-739E-4B44-A25F-4DDA06F61C64}"/>
              </a:ext>
            </a:extLst>
          </p:cNvPr>
          <p:cNvSpPr txBox="1"/>
          <p:nvPr/>
        </p:nvSpPr>
        <p:spPr>
          <a:xfrm>
            <a:off x="4287754" y="4929343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B0D18-F9FD-414C-8E03-D4055B4FA394}"/>
              </a:ext>
            </a:extLst>
          </p:cNvPr>
          <p:cNvSpPr txBox="1"/>
          <p:nvPr/>
        </p:nvSpPr>
        <p:spPr>
          <a:xfrm>
            <a:off x="7072432" y="4919819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BEC3A9-0F59-4D26-85C2-FBCBF5723E3E}"/>
              </a:ext>
            </a:extLst>
          </p:cNvPr>
          <p:cNvGrpSpPr/>
          <p:nvPr/>
        </p:nvGrpSpPr>
        <p:grpSpPr>
          <a:xfrm>
            <a:off x="5732106" y="3522566"/>
            <a:ext cx="880699" cy="655835"/>
            <a:chOff x="970334" y="886028"/>
            <a:chExt cx="8012348" cy="5966596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476E50-1532-4395-AF06-D3E739F7D75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3802E8-0919-4F56-9D63-34092746B81F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323CF90-E6D9-44DD-849A-131CD3D7F51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FA7CD5-DF3E-4CFB-9150-A595DC24677A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4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1665668" y="2941974"/>
            <a:ext cx="8888917" cy="1609284"/>
            <a:chOff x="589208" y="1777619"/>
            <a:chExt cx="6644861" cy="1609284"/>
          </a:xfrm>
        </p:grpSpPr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967361" y="178476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</a:rPr>
                <a:t>Phương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thức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truyền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dữ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liệu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bảo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mật</a:t>
              </a:r>
              <a:r>
                <a:rPr lang="en-US" altLang="ko-KR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</a:rPr>
                <a:t>hơn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chặt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chẽ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hơn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589208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biển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bằng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camera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4430" y="3192565"/>
            <a:ext cx="433136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cs typeface="Arial" pitchFamily="34" charset="0"/>
              </a:rPr>
              <a:t>Thank </a:t>
            </a:r>
            <a:r>
              <a:rPr lang="en-US" altLang="ko-KR" sz="5000" dirty="0" smtClean="0">
                <a:solidFill>
                  <a:schemeClr val="bg1"/>
                </a:solidFill>
                <a:cs typeface="Arial" pitchFamily="34" charset="0"/>
              </a:rPr>
              <a:t>You For Watching</a:t>
            </a:r>
            <a:endParaRPr lang="ko-KR" altLang="en-US" sz="5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bãi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đỗ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xe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245812" y="4562864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PROJECT SEMESTER 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09"/>
            <a:ext cx="3460820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</a:t>
            </a:r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4" name="Chart 21">
            <a:extLst>
              <a:ext uri="{FF2B5EF4-FFF2-40B4-BE49-F238E27FC236}">
                <a16:creationId xmlns:a16="http://schemas.microsoft.com/office/drawing/2014/main" id="{C867EB83-67EC-4070-806B-2467F87C6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453245"/>
              </p:ext>
            </p:extLst>
          </p:nvPr>
        </p:nvGraphicFramePr>
        <p:xfrm>
          <a:off x="7888383" y="4176326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34274854-A74B-4738-ABA0-47BC4F7604DE}"/>
              </a:ext>
            </a:extLst>
          </p:cNvPr>
          <p:cNvSpPr txBox="1">
            <a:spLocks/>
          </p:cNvSpPr>
          <p:nvPr/>
        </p:nvSpPr>
        <p:spPr>
          <a:xfrm>
            <a:off x="902289" y="5826221"/>
            <a:ext cx="2955610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dirty="0" smtClean="0">
                <a:solidFill>
                  <a:schemeClr val="accent1"/>
                </a:solidFill>
              </a:rPr>
              <a:t>PARKING CAR</a:t>
            </a:r>
            <a:endParaRPr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C08A53CC-A87B-436E-9C6E-B6E0332F55C5}"/>
              </a:ext>
            </a:extLst>
          </p:cNvPr>
          <p:cNvSpPr txBox="1">
            <a:spLocks/>
          </p:cNvSpPr>
          <p:nvPr/>
        </p:nvSpPr>
        <p:spPr>
          <a:xfrm>
            <a:off x="4453362" y="39242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smtClean="0">
                <a:solidFill>
                  <a:schemeClr val="accent2"/>
                </a:solidFill>
              </a:rPr>
              <a:t>Our team:</a:t>
            </a:r>
            <a:endParaRPr lang="en-US" altLang="ko-KR" sz="3000" dirty="0">
              <a:solidFill>
                <a:schemeClr val="accent2"/>
              </a:solidFill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F9FB7E50-D9F2-4AD2-9841-6E5D7F065103}"/>
              </a:ext>
            </a:extLst>
          </p:cNvPr>
          <p:cNvSpPr/>
          <p:nvPr/>
        </p:nvSpPr>
        <p:spPr>
          <a:xfrm>
            <a:off x="4453362" y="2609309"/>
            <a:ext cx="6870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E5E1DE78-BE42-4CEC-A429-4AF1E6731396}"/>
              </a:ext>
            </a:extLst>
          </p:cNvPr>
          <p:cNvSpPr/>
          <p:nvPr/>
        </p:nvSpPr>
        <p:spPr>
          <a:xfrm>
            <a:off x="4487053" y="4245593"/>
            <a:ext cx="3197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Vũ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Huy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Nhật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Minh</a:t>
            </a: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Thế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Vượng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Văn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Việt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Hoàng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Thanh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Tùng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Kiều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Đăng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Khiêm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D70B8-B7EC-4B8B-8315-69D8115178CD}"/>
              </a:ext>
            </a:extLst>
          </p:cNvPr>
          <p:cNvSpPr txBox="1"/>
          <p:nvPr/>
        </p:nvSpPr>
        <p:spPr>
          <a:xfrm>
            <a:off x="4487053" y="1763603"/>
            <a:ext cx="5319004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7" r="12097"/>
          <a:stretch>
            <a:fillRect/>
          </a:stretch>
        </p:blipFill>
        <p:spPr>
          <a:xfrm>
            <a:off x="-891" y="0"/>
            <a:ext cx="3956824" cy="5826222"/>
          </a:xfr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58" y="0"/>
            <a:ext cx="8215542" cy="37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 smtClean="0">
                <a:solidFill>
                  <a:schemeClr val="accent6"/>
                </a:solidFill>
                <a:cs typeface="Arial" pitchFamily="34" charset="0"/>
              </a:rPr>
              <a:t>Nội</a:t>
            </a:r>
            <a:r>
              <a:rPr lang="en-US" altLang="ko-KR" sz="5400" dirty="0" smtClean="0">
                <a:solidFill>
                  <a:schemeClr val="accent6"/>
                </a:solidFill>
                <a:cs typeface="Arial" pitchFamily="34" charset="0"/>
              </a:rPr>
              <a:t> dung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864357"/>
            <a:chOff x="665833" y="2698787"/>
            <a:chExt cx="3322837" cy="8643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thực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282848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C77AEE-019F-4BEE-AF9D-872FD75C4204}"/>
              </a:ext>
            </a:extLst>
          </p:cNvPr>
          <p:cNvGrpSpPr/>
          <p:nvPr/>
        </p:nvGrpSpPr>
        <p:grpSpPr>
          <a:xfrm>
            <a:off x="5730920" y="2940165"/>
            <a:ext cx="5737181" cy="1079123"/>
            <a:chOff x="665833" y="2698787"/>
            <a:chExt cx="3322837" cy="10791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AA3C-D7A9-417B-9843-A86F77CCD3B5}"/>
                </a:ext>
              </a:extLst>
            </p:cNvPr>
            <p:cNvSpPr txBox="1"/>
            <p:nvPr/>
          </p:nvSpPr>
          <p:spPr>
            <a:xfrm>
              <a:off x="787497" y="3316245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675F2-9A72-4B96-9291-9F0BED2AF5D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ô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tô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412977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730918" y="4236548"/>
            <a:ext cx="5737183" cy="956690"/>
            <a:chOff x="665832" y="2698787"/>
            <a:chExt cx="3322838" cy="9566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your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2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Nâng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cấp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229281B-19A9-4B8B-B0D8-8EF447EBB736}"/>
              </a:ext>
            </a:extLst>
          </p:cNvPr>
          <p:cNvGrpSpPr/>
          <p:nvPr/>
        </p:nvGrpSpPr>
        <p:grpSpPr>
          <a:xfrm>
            <a:off x="727771" y="1593695"/>
            <a:ext cx="5067597" cy="4615133"/>
            <a:chOff x="580727" y="-1101880"/>
            <a:chExt cx="5067597" cy="4615133"/>
          </a:xfrm>
        </p:grpSpPr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FA295B3A-2469-4321-9012-2584D11573B2}"/>
                </a:ext>
              </a:extLst>
            </p:cNvPr>
            <p:cNvSpPr/>
            <p:nvPr/>
          </p:nvSpPr>
          <p:spPr>
            <a:xfrm rot="60000">
              <a:off x="580727" y="-1101880"/>
              <a:ext cx="5067597" cy="4615133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A6A8181F-CC04-40BF-AE79-DEC0A6ED09A9}"/>
                </a:ext>
              </a:extLst>
            </p:cNvPr>
            <p:cNvSpPr/>
            <p:nvPr/>
          </p:nvSpPr>
          <p:spPr>
            <a:xfrm rot="60000">
              <a:off x="867482" y="-793954"/>
              <a:ext cx="4475037" cy="4075480"/>
            </a:xfrm>
            <a:custGeom>
              <a:avLst/>
              <a:gdLst>
                <a:gd name="connsiteX0" fmla="*/ 2941389 w 4800600"/>
                <a:gd name="connsiteY0" fmla="*/ 337317 h 4371975"/>
                <a:gd name="connsiteX1" fmla="*/ 4699705 w 4800600"/>
                <a:gd name="connsiteY1" fmla="*/ 3252920 h 4371975"/>
                <a:gd name="connsiteX2" fmla="*/ 4115822 w 4800600"/>
                <a:gd name="connsiteY2" fmla="*/ 4310195 h 4371975"/>
                <a:gd name="connsiteX3" fmla="*/ 711587 w 4800600"/>
                <a:gd name="connsiteY3" fmla="*/ 4374965 h 4371975"/>
                <a:gd name="connsiteX4" fmla="*/ 87699 w 4800600"/>
                <a:gd name="connsiteY4" fmla="*/ 3340550 h 4371975"/>
                <a:gd name="connsiteX5" fmla="*/ 1733620 w 4800600"/>
                <a:gd name="connsiteY5" fmla="*/ 360177 h 4371975"/>
                <a:gd name="connsiteX6" fmla="*/ 2941389 w 4800600"/>
                <a:gd name="connsiteY6" fmla="*/ 337317 h 437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4371975">
                  <a:moveTo>
                    <a:pt x="2941389" y="337317"/>
                  </a:moveTo>
                  <a:lnTo>
                    <a:pt x="4699705" y="3252920"/>
                  </a:lnTo>
                  <a:cubicBezTo>
                    <a:pt x="4976882" y="3712977"/>
                    <a:pt x="4653032" y="4299717"/>
                    <a:pt x="4115822" y="4310195"/>
                  </a:cubicBezTo>
                  <a:lnTo>
                    <a:pt x="711587" y="4374965"/>
                  </a:lnTo>
                  <a:cubicBezTo>
                    <a:pt x="175329" y="4385442"/>
                    <a:pt x="-171381" y="3810132"/>
                    <a:pt x="87699" y="3340550"/>
                  </a:cubicBezTo>
                  <a:lnTo>
                    <a:pt x="1733620" y="360177"/>
                  </a:lnTo>
                  <a:cubicBezTo>
                    <a:pt x="1992700" y="-109405"/>
                    <a:pt x="2664212" y="-122740"/>
                    <a:pt x="2941389" y="33731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7F4B5-22AF-4C44-BD0B-54356F64B742}"/>
              </a:ext>
            </a:extLst>
          </p:cNvPr>
          <p:cNvSpPr/>
          <p:nvPr/>
        </p:nvSpPr>
        <p:spPr>
          <a:xfrm rot="14190664">
            <a:off x="1973090" y="3386847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CB2717-6ED5-45FB-9317-20878003F687}"/>
              </a:ext>
            </a:extLst>
          </p:cNvPr>
          <p:cNvSpPr/>
          <p:nvPr/>
        </p:nvSpPr>
        <p:spPr>
          <a:xfrm rot="18091456">
            <a:off x="3545278" y="4110745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DB0671-E809-4F41-8814-C46ADFDA5A13}"/>
              </a:ext>
            </a:extLst>
          </p:cNvPr>
          <p:cNvSpPr/>
          <p:nvPr/>
        </p:nvSpPr>
        <p:spPr>
          <a:xfrm rot="19725368">
            <a:off x="3068448" y="2392880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8A24D0-1CAB-4E06-AC58-D5EB3250D662}"/>
              </a:ext>
            </a:extLst>
          </p:cNvPr>
          <p:cNvGrpSpPr/>
          <p:nvPr/>
        </p:nvGrpSpPr>
        <p:grpSpPr>
          <a:xfrm>
            <a:off x="2589156" y="3607844"/>
            <a:ext cx="1344828" cy="1344828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CDC10F-CBC6-43C7-AFD5-1C0B1A57872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46DB8B-DCF6-4FBC-A6DF-36A7A5069314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978E-AA94-4CB9-82FF-B9B37356B8B2}"/>
              </a:ext>
            </a:extLst>
          </p:cNvPr>
          <p:cNvGrpSpPr/>
          <p:nvPr/>
        </p:nvGrpSpPr>
        <p:grpSpPr>
          <a:xfrm>
            <a:off x="2589156" y="1815210"/>
            <a:ext cx="1298170" cy="1298170"/>
            <a:chOff x="1089413" y="2131797"/>
            <a:chExt cx="2968238" cy="296823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D68A41-6763-4A09-854A-1CA93F03BB70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577DB-E822-4A1F-BFFC-A4EFC505439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8B2EC-ABB6-4E39-A97A-DB1C9BE18B3C}"/>
              </a:ext>
            </a:extLst>
          </p:cNvPr>
          <p:cNvGrpSpPr/>
          <p:nvPr/>
        </p:nvGrpSpPr>
        <p:grpSpPr>
          <a:xfrm>
            <a:off x="992048" y="4653587"/>
            <a:ext cx="1298170" cy="1298170"/>
            <a:chOff x="1089413" y="2131797"/>
            <a:chExt cx="2968238" cy="296823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D426F1-D942-42C7-A1F1-A731EEEC0994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0F6E5CC-A1DC-46A1-BEC9-DA240DCBE84D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9D69F0-C990-4D1C-BCCE-71F3A0BA7632}"/>
              </a:ext>
            </a:extLst>
          </p:cNvPr>
          <p:cNvGrpSpPr/>
          <p:nvPr/>
        </p:nvGrpSpPr>
        <p:grpSpPr>
          <a:xfrm>
            <a:off x="4176739" y="4653587"/>
            <a:ext cx="1298170" cy="1298170"/>
            <a:chOff x="1089413" y="2131797"/>
            <a:chExt cx="2968238" cy="296823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5EA648-AA2A-4EAF-B24D-111A1DA94E89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C85BAB-4687-423F-8677-EBED505BF997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6B3A42-7A73-4839-B087-1ED41F0410E1}"/>
              </a:ext>
            </a:extLst>
          </p:cNvPr>
          <p:cNvGrpSpPr/>
          <p:nvPr/>
        </p:nvGrpSpPr>
        <p:grpSpPr>
          <a:xfrm>
            <a:off x="6368151" y="2277140"/>
            <a:ext cx="5130744" cy="770225"/>
            <a:chOff x="611559" y="2700586"/>
            <a:chExt cx="2675111" cy="770225"/>
          </a:xfrm>
        </p:grpSpPr>
        <p:sp>
          <p:nvSpPr>
            <p:cNvPr id="37" name="Rounded Rectangle 58">
              <a:extLst>
                <a:ext uri="{FF2B5EF4-FFF2-40B4-BE49-F238E27FC236}">
                  <a16:creationId xmlns:a16="http://schemas.microsoft.com/office/drawing/2014/main" id="{38BC4B03-DEE4-4394-BE14-577BA81D6CA1}"/>
                </a:ext>
              </a:extLst>
            </p:cNvPr>
            <p:cNvSpPr/>
            <p:nvPr/>
          </p:nvSpPr>
          <p:spPr>
            <a:xfrm>
              <a:off x="611559" y="2700586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FFEE-5740-47F7-9275-063717E3C247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661971-F0C0-4314-8CE1-CE6CD4EAE420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Bãi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xe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rộng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22319E-62B8-40DD-A2E7-4A1D33A84825}"/>
              </a:ext>
            </a:extLst>
          </p:cNvPr>
          <p:cNvGrpSpPr/>
          <p:nvPr/>
        </p:nvGrpSpPr>
        <p:grpSpPr>
          <a:xfrm>
            <a:off x="6856511" y="3429000"/>
            <a:ext cx="5130744" cy="761891"/>
            <a:chOff x="611559" y="2708920"/>
            <a:chExt cx="2675111" cy="761891"/>
          </a:xfrm>
        </p:grpSpPr>
        <p:sp>
          <p:nvSpPr>
            <p:cNvPr id="41" name="Rounded Rectangle 64">
              <a:extLst>
                <a:ext uri="{FF2B5EF4-FFF2-40B4-BE49-F238E27FC236}">
                  <a16:creationId xmlns:a16="http://schemas.microsoft.com/office/drawing/2014/main" id="{BCC66D0D-7351-4839-B06F-388BA76A862F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AAC7A1-F2AE-4CC2-AB7A-F80BB0AE6D51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8CA2E-E7E4-40CC-93E1-3F8D99D7CAA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Tầm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nhìn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hạn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chế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C4FA91-1440-4EE4-9D9E-461AA8288FB3}"/>
              </a:ext>
            </a:extLst>
          </p:cNvPr>
          <p:cNvGrpSpPr/>
          <p:nvPr/>
        </p:nvGrpSpPr>
        <p:grpSpPr>
          <a:xfrm>
            <a:off x="7361430" y="4479393"/>
            <a:ext cx="5130744" cy="761891"/>
            <a:chOff x="611559" y="2708920"/>
            <a:chExt cx="2675111" cy="761891"/>
          </a:xfrm>
        </p:grpSpPr>
        <p:sp>
          <p:nvSpPr>
            <p:cNvPr id="45" name="Rounded Rectangle 68">
              <a:extLst>
                <a:ext uri="{FF2B5EF4-FFF2-40B4-BE49-F238E27FC236}">
                  <a16:creationId xmlns:a16="http://schemas.microsoft.com/office/drawing/2014/main" id="{0A390A04-6EFA-4D4B-AC76-BF81BF31BB02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EF9F39-35B6-425D-BD0E-C58034064D9D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3906D9-7489-4B64-9BE6-8E18FD685DED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thiếu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hiệu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quả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F5BAF96-2804-4C55-AFB4-9DD05DBFDBA7}"/>
              </a:ext>
            </a:extLst>
          </p:cNvPr>
          <p:cNvSpPr txBox="1"/>
          <p:nvPr/>
        </p:nvSpPr>
        <p:spPr>
          <a:xfrm>
            <a:off x="5524786" y="1193340"/>
            <a:ext cx="5092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1.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Phân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tích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thực</a:t>
            </a:r>
            <a:r>
              <a:rPr lang="en-US" altLang="ko-KR" sz="40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accent4"/>
                </a:solidFill>
                <a:cs typeface="Arial" pitchFamily="34" charset="0"/>
              </a:rPr>
              <a:t>tế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2.Hệ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ô </a:t>
            </a:r>
            <a:r>
              <a:rPr lang="en-US" dirty="0" err="1" smtClean="0"/>
              <a:t>tô</a:t>
            </a:r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>
            <a:off x="4939470" y="1333144"/>
            <a:ext cx="2313062" cy="5524856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759741-55F5-4022-B718-ECB71BC01FA3}"/>
              </a:ext>
            </a:extLst>
          </p:cNvPr>
          <p:cNvGrpSpPr/>
          <p:nvPr/>
        </p:nvGrpSpPr>
        <p:grpSpPr>
          <a:xfrm>
            <a:off x="5128701" y="1975643"/>
            <a:ext cx="1934598" cy="3710020"/>
            <a:chOff x="5128701" y="2268749"/>
            <a:chExt cx="1934598" cy="37100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09D769-F8F9-4138-9636-83CE4A8ACD3B}"/>
                </a:ext>
              </a:extLst>
            </p:cNvPr>
            <p:cNvSpPr/>
            <p:nvPr/>
          </p:nvSpPr>
          <p:spPr>
            <a:xfrm>
              <a:off x="5128701" y="2268749"/>
              <a:ext cx="1934598" cy="3710020"/>
            </a:xfrm>
            <a:custGeom>
              <a:avLst/>
              <a:gdLst>
                <a:gd name="connsiteX0" fmla="*/ 3525853 w 3576119"/>
                <a:gd name="connsiteY0" fmla="*/ 2071735 h 6858000"/>
                <a:gd name="connsiteX1" fmla="*/ 3269338 w 3576119"/>
                <a:gd name="connsiteY1" fmla="*/ 1923861 h 6858000"/>
                <a:gd name="connsiteX2" fmla="*/ 3269338 w 3576119"/>
                <a:gd name="connsiteY2" fmla="*/ 948351 h 6858000"/>
                <a:gd name="connsiteX3" fmla="*/ 2320988 w 3576119"/>
                <a:gd name="connsiteY3" fmla="*/ 0 h 6858000"/>
                <a:gd name="connsiteX4" fmla="*/ 1364338 w 3576119"/>
                <a:gd name="connsiteY4" fmla="*/ 0 h 6858000"/>
                <a:gd name="connsiteX5" fmla="*/ 415988 w 3576119"/>
                <a:gd name="connsiteY5" fmla="*/ 948351 h 6858000"/>
                <a:gd name="connsiteX6" fmla="*/ 415988 w 3576119"/>
                <a:gd name="connsiteY6" fmla="*/ 1861996 h 6858000"/>
                <a:gd name="connsiteX7" fmla="*/ 51586 w 3576119"/>
                <a:gd name="connsiteY7" fmla="*/ 2071735 h 6858000"/>
                <a:gd name="connsiteX8" fmla="*/ 13863 w 3576119"/>
                <a:gd name="connsiteY8" fmla="*/ 2212818 h 6858000"/>
                <a:gd name="connsiteX9" fmla="*/ 15372 w 3576119"/>
                <a:gd name="connsiteY9" fmla="*/ 2215081 h 6858000"/>
                <a:gd name="connsiteX10" fmla="*/ 156455 w 3576119"/>
                <a:gd name="connsiteY10" fmla="*/ 2252804 h 6858000"/>
                <a:gd name="connsiteX11" fmla="*/ 415988 w 3576119"/>
                <a:gd name="connsiteY11" fmla="*/ 2102668 h 6858000"/>
                <a:gd name="connsiteX12" fmla="*/ 415988 w 3576119"/>
                <a:gd name="connsiteY12" fmla="*/ 6145794 h 6858000"/>
                <a:gd name="connsiteX13" fmla="*/ 1128194 w 3576119"/>
                <a:gd name="connsiteY13" fmla="*/ 6858000 h 6858000"/>
                <a:gd name="connsiteX14" fmla="*/ 2556378 w 3576119"/>
                <a:gd name="connsiteY14" fmla="*/ 6858000 h 6858000"/>
                <a:gd name="connsiteX15" fmla="*/ 3268584 w 3576119"/>
                <a:gd name="connsiteY15" fmla="*/ 6145794 h 6858000"/>
                <a:gd name="connsiteX16" fmla="*/ 3268584 w 3576119"/>
                <a:gd name="connsiteY16" fmla="*/ 2165287 h 6858000"/>
                <a:gd name="connsiteX17" fmla="*/ 3420984 w 3576119"/>
                <a:gd name="connsiteY17" fmla="*/ 2252804 h 6858000"/>
                <a:gd name="connsiteX18" fmla="*/ 3562067 w 3576119"/>
                <a:gd name="connsiteY18" fmla="*/ 2215081 h 6858000"/>
                <a:gd name="connsiteX19" fmla="*/ 3563576 w 3576119"/>
                <a:gd name="connsiteY19" fmla="*/ 2212818 h 6858000"/>
                <a:gd name="connsiteX20" fmla="*/ 3525853 w 3576119"/>
                <a:gd name="connsiteY20" fmla="*/ 20717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6119" h="6858000">
                  <a:moveTo>
                    <a:pt x="3525853" y="2071735"/>
                  </a:moveTo>
                  <a:lnTo>
                    <a:pt x="3269338" y="1923861"/>
                  </a:lnTo>
                  <a:lnTo>
                    <a:pt x="3269338" y="948351"/>
                  </a:lnTo>
                  <a:cubicBezTo>
                    <a:pt x="3268584" y="427022"/>
                    <a:pt x="2842317" y="0"/>
                    <a:pt x="2320988" y="0"/>
                  </a:cubicBezTo>
                  <a:lnTo>
                    <a:pt x="1364338" y="0"/>
                  </a:lnTo>
                  <a:cubicBezTo>
                    <a:pt x="843009" y="0"/>
                    <a:pt x="415988" y="427022"/>
                    <a:pt x="415988" y="948351"/>
                  </a:cubicBezTo>
                  <a:lnTo>
                    <a:pt x="415988" y="1861996"/>
                  </a:lnTo>
                  <a:lnTo>
                    <a:pt x="51586" y="2071735"/>
                  </a:lnTo>
                  <a:cubicBezTo>
                    <a:pt x="2546" y="2100404"/>
                    <a:pt x="-14806" y="2163778"/>
                    <a:pt x="13863" y="2212818"/>
                  </a:cubicBezTo>
                  <a:lnTo>
                    <a:pt x="15372" y="2215081"/>
                  </a:lnTo>
                  <a:cubicBezTo>
                    <a:pt x="44041" y="2264121"/>
                    <a:pt x="107415" y="2281473"/>
                    <a:pt x="156455" y="2252804"/>
                  </a:cubicBezTo>
                  <a:lnTo>
                    <a:pt x="415988" y="2102668"/>
                  </a:lnTo>
                  <a:lnTo>
                    <a:pt x="415988" y="6145794"/>
                  </a:lnTo>
                  <a:cubicBezTo>
                    <a:pt x="415988" y="6537357"/>
                    <a:pt x="736631" y="6858000"/>
                    <a:pt x="1128194" y="6858000"/>
                  </a:cubicBezTo>
                  <a:lnTo>
                    <a:pt x="2556378" y="6858000"/>
                  </a:lnTo>
                  <a:cubicBezTo>
                    <a:pt x="2947940" y="6858000"/>
                    <a:pt x="3268584" y="6537357"/>
                    <a:pt x="3268584" y="6145794"/>
                  </a:cubicBezTo>
                  <a:lnTo>
                    <a:pt x="3268584" y="2165287"/>
                  </a:lnTo>
                  <a:lnTo>
                    <a:pt x="3420984" y="2252804"/>
                  </a:lnTo>
                  <a:cubicBezTo>
                    <a:pt x="3470023" y="2281473"/>
                    <a:pt x="3533398" y="2264121"/>
                    <a:pt x="3562067" y="2215081"/>
                  </a:cubicBezTo>
                  <a:lnTo>
                    <a:pt x="3563576" y="2212818"/>
                  </a:lnTo>
                  <a:cubicBezTo>
                    <a:pt x="3591491" y="2163778"/>
                    <a:pt x="3574893" y="2100404"/>
                    <a:pt x="3525853" y="2071735"/>
                  </a:cubicBezTo>
                  <a:close/>
                </a:path>
              </a:pathLst>
            </a:custGeom>
            <a:solidFill>
              <a:schemeClr val="accent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C23741-2FEB-44BE-8864-670EF9D3CA6A}"/>
                </a:ext>
              </a:extLst>
            </p:cNvPr>
            <p:cNvSpPr/>
            <p:nvPr/>
          </p:nvSpPr>
          <p:spPr>
            <a:xfrm>
              <a:off x="5393519" y="3130339"/>
              <a:ext cx="1434249" cy="2777167"/>
            </a:xfrm>
            <a:custGeom>
              <a:avLst/>
              <a:gdLst>
                <a:gd name="connsiteX0" fmla="*/ 1286500 w 1434249"/>
                <a:gd name="connsiteY0" fmla="*/ 2633339 h 2777167"/>
                <a:gd name="connsiteX1" fmla="*/ 1295070 w 1434249"/>
                <a:gd name="connsiteY1" fmla="*/ 2664358 h 2777167"/>
                <a:gd name="connsiteX2" fmla="*/ 1263236 w 1434249"/>
                <a:gd name="connsiteY2" fmla="*/ 2715376 h 2777167"/>
                <a:gd name="connsiteX3" fmla="*/ 940803 w 1434249"/>
                <a:gd name="connsiteY3" fmla="*/ 2776598 h 2777167"/>
                <a:gd name="connsiteX4" fmla="*/ 932231 w 1434249"/>
                <a:gd name="connsiteY4" fmla="*/ 2754966 h 2777167"/>
                <a:gd name="connsiteX5" fmla="*/ 972230 w 1434249"/>
                <a:gd name="connsiteY5" fmla="*/ 2734150 h 2777167"/>
                <a:gd name="connsiteX6" fmla="*/ 1239563 w 1434249"/>
                <a:gd name="connsiteY6" fmla="*/ 2652930 h 2777167"/>
                <a:gd name="connsiteX7" fmla="*/ 1286500 w 1434249"/>
                <a:gd name="connsiteY7" fmla="*/ 2633339 h 2777167"/>
                <a:gd name="connsiteX8" fmla="*/ 154719 w 1434249"/>
                <a:gd name="connsiteY8" fmla="*/ 2633339 h 2777167"/>
                <a:gd name="connsiteX9" fmla="*/ 201655 w 1434249"/>
                <a:gd name="connsiteY9" fmla="*/ 2652930 h 2777167"/>
                <a:gd name="connsiteX10" fmla="*/ 468989 w 1434249"/>
                <a:gd name="connsiteY10" fmla="*/ 2734151 h 2777167"/>
                <a:gd name="connsiteX11" fmla="*/ 508987 w 1434249"/>
                <a:gd name="connsiteY11" fmla="*/ 2755374 h 2777167"/>
                <a:gd name="connsiteX12" fmla="*/ 500416 w 1434249"/>
                <a:gd name="connsiteY12" fmla="*/ 2777006 h 2777167"/>
                <a:gd name="connsiteX13" fmla="*/ 177983 w 1434249"/>
                <a:gd name="connsiteY13" fmla="*/ 2715784 h 2777167"/>
                <a:gd name="connsiteX14" fmla="*/ 146148 w 1434249"/>
                <a:gd name="connsiteY14" fmla="*/ 2664766 h 2777167"/>
                <a:gd name="connsiteX15" fmla="*/ 154719 w 1434249"/>
                <a:gd name="connsiteY15" fmla="*/ 2633339 h 2777167"/>
                <a:gd name="connsiteX16" fmla="*/ 1202934 w 1434249"/>
                <a:gd name="connsiteY16" fmla="*/ 1778176 h 2777167"/>
                <a:gd name="connsiteX17" fmla="*/ 1212627 w 1434249"/>
                <a:gd name="connsiteY17" fmla="*/ 1792971 h 2777167"/>
                <a:gd name="connsiteX18" fmla="*/ 1260380 w 1434249"/>
                <a:gd name="connsiteY18" fmla="*/ 2049285 h 2777167"/>
                <a:gd name="connsiteX19" fmla="*/ 1265686 w 1434249"/>
                <a:gd name="connsiteY19" fmla="*/ 2131730 h 2777167"/>
                <a:gd name="connsiteX20" fmla="*/ 1217525 w 1434249"/>
                <a:gd name="connsiteY20" fmla="*/ 2215808 h 2777167"/>
                <a:gd name="connsiteX21" fmla="*/ 919988 w 1434249"/>
                <a:gd name="connsiteY21" fmla="*/ 2313762 h 2777167"/>
                <a:gd name="connsiteX22" fmla="*/ 742853 w 1434249"/>
                <a:gd name="connsiteY22" fmla="*/ 2331721 h 2777167"/>
                <a:gd name="connsiteX23" fmla="*/ 230225 w 1434249"/>
                <a:gd name="connsiteY23" fmla="*/ 2219889 h 2777167"/>
                <a:gd name="connsiteX24" fmla="*/ 171044 w 1434249"/>
                <a:gd name="connsiteY24" fmla="*/ 2106426 h 2777167"/>
                <a:gd name="connsiteX25" fmla="*/ 204104 w 1434249"/>
                <a:gd name="connsiteY25" fmla="*/ 1875009 h 2777167"/>
                <a:gd name="connsiteX26" fmla="*/ 225736 w 1434249"/>
                <a:gd name="connsiteY26" fmla="*/ 1792563 h 2777167"/>
                <a:gd name="connsiteX27" fmla="*/ 249408 w 1434249"/>
                <a:gd name="connsiteY27" fmla="*/ 1780728 h 2777167"/>
                <a:gd name="connsiteX28" fmla="*/ 607758 w 1434249"/>
                <a:gd name="connsiteY28" fmla="*/ 1855825 h 2777167"/>
                <a:gd name="connsiteX29" fmla="*/ 1186506 w 1434249"/>
                <a:gd name="connsiteY29" fmla="*/ 1782360 h 2777167"/>
                <a:gd name="connsiteX30" fmla="*/ 1202934 w 1434249"/>
                <a:gd name="connsiteY30" fmla="*/ 1778176 h 2777167"/>
                <a:gd name="connsiteX31" fmla="*/ 1431187 w 1434249"/>
                <a:gd name="connsiteY31" fmla="*/ 1040510 h 2777167"/>
                <a:gd name="connsiteX32" fmla="*/ 1434248 w 1434249"/>
                <a:gd name="connsiteY32" fmla="*/ 1054234 h 2777167"/>
                <a:gd name="connsiteX33" fmla="*/ 1424045 w 1434249"/>
                <a:gd name="connsiteY33" fmla="*/ 1352178 h 2777167"/>
                <a:gd name="connsiteX34" fmla="*/ 1410984 w 1434249"/>
                <a:gd name="connsiteY34" fmla="*/ 1539107 h 2777167"/>
                <a:gd name="connsiteX35" fmla="*/ 1379149 w 1434249"/>
                <a:gd name="connsiteY35" fmla="*/ 1774606 h 2777167"/>
                <a:gd name="connsiteX36" fmla="*/ 1353027 w 1434249"/>
                <a:gd name="connsiteY36" fmla="*/ 1962760 h 2777167"/>
                <a:gd name="connsiteX37" fmla="*/ 1344865 w 1434249"/>
                <a:gd name="connsiteY37" fmla="*/ 1960719 h 2777167"/>
                <a:gd name="connsiteX38" fmla="*/ 1313845 w 1434249"/>
                <a:gd name="connsiteY38" fmla="*/ 1692978 h 2777167"/>
                <a:gd name="connsiteX39" fmla="*/ 1302417 w 1434249"/>
                <a:gd name="connsiteY39" fmla="*/ 1492171 h 2777167"/>
                <a:gd name="connsiteX40" fmla="*/ 1294663 w 1434249"/>
                <a:gd name="connsiteY40" fmla="*/ 1282794 h 2777167"/>
                <a:gd name="connsiteX41" fmla="*/ 1292622 w 1434249"/>
                <a:gd name="connsiteY41" fmla="*/ 1128924 h 2777167"/>
                <a:gd name="connsiteX42" fmla="*/ 1304866 w 1434249"/>
                <a:gd name="connsiteY42" fmla="*/ 1106067 h 2777167"/>
                <a:gd name="connsiteX43" fmla="*/ 1417106 w 1434249"/>
                <a:gd name="connsiteY43" fmla="*/ 1043622 h 2777167"/>
                <a:gd name="connsiteX44" fmla="*/ 1431187 w 1434249"/>
                <a:gd name="connsiteY44" fmla="*/ 1040510 h 2777167"/>
                <a:gd name="connsiteX45" fmla="*/ 4930 w 1434249"/>
                <a:gd name="connsiteY45" fmla="*/ 1039132 h 2777167"/>
                <a:gd name="connsiteX46" fmla="*/ 26154 w 1434249"/>
                <a:gd name="connsiteY46" fmla="*/ 1048111 h 2777167"/>
                <a:gd name="connsiteX47" fmla="*/ 124109 w 1434249"/>
                <a:gd name="connsiteY47" fmla="*/ 1101986 h 2777167"/>
                <a:gd name="connsiteX48" fmla="*/ 142476 w 1434249"/>
                <a:gd name="connsiteY48" fmla="*/ 1132596 h 2777167"/>
                <a:gd name="connsiteX49" fmla="*/ 140435 w 1434249"/>
                <a:gd name="connsiteY49" fmla="*/ 1375850 h 2777167"/>
                <a:gd name="connsiteX50" fmla="*/ 130231 w 1434249"/>
                <a:gd name="connsiteY50" fmla="*/ 1615022 h 2777167"/>
                <a:gd name="connsiteX51" fmla="*/ 95947 w 1434249"/>
                <a:gd name="connsiteY51" fmla="*/ 1978677 h 2777167"/>
                <a:gd name="connsiteX52" fmla="*/ 89417 w 1434249"/>
                <a:gd name="connsiteY52" fmla="*/ 1947250 h 2777167"/>
                <a:gd name="connsiteX53" fmla="*/ 59214 w 1434249"/>
                <a:gd name="connsiteY53" fmla="*/ 1778279 h 2777167"/>
                <a:gd name="connsiteX54" fmla="*/ 24521 w 1434249"/>
                <a:gd name="connsiteY54" fmla="*/ 1529720 h 2777167"/>
                <a:gd name="connsiteX55" fmla="*/ 12685 w 1434249"/>
                <a:gd name="connsiteY55" fmla="*/ 1365238 h 2777167"/>
                <a:gd name="connsiteX56" fmla="*/ 1257 w 1434249"/>
                <a:gd name="connsiteY56" fmla="*/ 1062396 h 2777167"/>
                <a:gd name="connsiteX57" fmla="*/ 4930 w 1434249"/>
                <a:gd name="connsiteY57" fmla="*/ 1039132 h 2777167"/>
                <a:gd name="connsiteX58" fmla="*/ 41255 w 1434249"/>
                <a:gd name="connsiteY58" fmla="*/ 224886 h 2777167"/>
                <a:gd name="connsiteX59" fmla="*/ 143291 w 1434249"/>
                <a:gd name="connsiteY59" fmla="*/ 999133 h 2777167"/>
                <a:gd name="connsiteX60" fmla="*/ 9011 w 1434249"/>
                <a:gd name="connsiteY60" fmla="*/ 908526 h 2777167"/>
                <a:gd name="connsiteX61" fmla="*/ 849 w 1434249"/>
                <a:gd name="connsiteY61" fmla="*/ 883221 h 2777167"/>
                <a:gd name="connsiteX62" fmla="*/ 8195 w 1434249"/>
                <a:gd name="connsiteY62" fmla="*/ 500791 h 2777167"/>
                <a:gd name="connsiteX63" fmla="*/ 41255 w 1434249"/>
                <a:gd name="connsiteY63" fmla="*/ 224886 h 2777167"/>
                <a:gd name="connsiteX64" fmla="*/ 1395067 w 1434249"/>
                <a:gd name="connsiteY64" fmla="*/ 224070 h 2777167"/>
                <a:gd name="connsiteX65" fmla="*/ 1407719 w 1434249"/>
                <a:gd name="connsiteY65" fmla="*/ 281210 h 2777167"/>
                <a:gd name="connsiteX66" fmla="*/ 1427718 w 1434249"/>
                <a:gd name="connsiteY66" fmla="*/ 440386 h 2777167"/>
                <a:gd name="connsiteX67" fmla="*/ 1434249 w 1434249"/>
                <a:gd name="connsiteY67" fmla="*/ 875466 h 2777167"/>
                <a:gd name="connsiteX68" fmla="*/ 1415882 w 1434249"/>
                <a:gd name="connsiteY68" fmla="*/ 918729 h 2777167"/>
                <a:gd name="connsiteX69" fmla="*/ 1311805 w 1434249"/>
                <a:gd name="connsiteY69" fmla="*/ 988522 h 2777167"/>
                <a:gd name="connsiteX70" fmla="*/ 1293030 w 1434249"/>
                <a:gd name="connsiteY70" fmla="*/ 979543 h 2777167"/>
                <a:gd name="connsiteX71" fmla="*/ 1301602 w 1434249"/>
                <a:gd name="connsiteY71" fmla="*/ 797919 h 2777167"/>
                <a:gd name="connsiteX72" fmla="*/ 1314662 w 1434249"/>
                <a:gd name="connsiteY72" fmla="*/ 640376 h 2777167"/>
                <a:gd name="connsiteX73" fmla="*/ 1349762 w 1434249"/>
                <a:gd name="connsiteY73" fmla="*/ 387327 h 2777167"/>
                <a:gd name="connsiteX74" fmla="*/ 1395067 w 1434249"/>
                <a:gd name="connsiteY74" fmla="*/ 224070 h 2777167"/>
                <a:gd name="connsiteX75" fmla="*/ 715915 w 1434249"/>
                <a:gd name="connsiteY75" fmla="*/ 0 h 2777167"/>
                <a:gd name="connsiteX76" fmla="*/ 1198340 w 1434249"/>
                <a:gd name="connsiteY76" fmla="*/ 55507 h 2777167"/>
                <a:gd name="connsiteX77" fmla="*/ 1306907 w 1434249"/>
                <a:gd name="connsiteY77" fmla="*/ 95914 h 2777167"/>
                <a:gd name="connsiteX78" fmla="*/ 1344456 w 1434249"/>
                <a:gd name="connsiteY78" fmla="*/ 175502 h 2777167"/>
                <a:gd name="connsiteX79" fmla="*/ 1219564 w 1434249"/>
                <a:gd name="connsiteY79" fmla="*/ 500384 h 2777167"/>
                <a:gd name="connsiteX80" fmla="*/ 1145690 w 1434249"/>
                <a:gd name="connsiteY80" fmla="*/ 537117 h 2777167"/>
                <a:gd name="connsiteX81" fmla="*/ 1013860 w 1434249"/>
                <a:gd name="connsiteY81" fmla="*/ 526913 h 2777167"/>
                <a:gd name="connsiteX82" fmla="*/ 639184 w 1434249"/>
                <a:gd name="connsiteY82" fmla="*/ 516710 h 2777167"/>
                <a:gd name="connsiteX83" fmla="*/ 290222 w 1434249"/>
                <a:gd name="connsiteY83" fmla="*/ 537525 h 2777167"/>
                <a:gd name="connsiteX84" fmla="*/ 220429 w 1434249"/>
                <a:gd name="connsiteY84" fmla="*/ 502833 h 2777167"/>
                <a:gd name="connsiteX85" fmla="*/ 93088 w 1434249"/>
                <a:gd name="connsiteY85" fmla="*/ 176318 h 2777167"/>
                <a:gd name="connsiteX86" fmla="*/ 135127 w 1434249"/>
                <a:gd name="connsiteY86" fmla="*/ 95097 h 2777167"/>
                <a:gd name="connsiteX87" fmla="*/ 391441 w 1434249"/>
                <a:gd name="connsiteY87" fmla="*/ 23264 h 2777167"/>
                <a:gd name="connsiteX88" fmla="*/ 715915 w 1434249"/>
                <a:gd name="connsiteY88" fmla="*/ 0 h 27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434249" h="2777167">
                  <a:moveTo>
                    <a:pt x="1286500" y="2633339"/>
                  </a:moveTo>
                  <a:cubicBezTo>
                    <a:pt x="1300376" y="2640277"/>
                    <a:pt x="1293846" y="2654562"/>
                    <a:pt x="1295070" y="2664358"/>
                  </a:cubicBezTo>
                  <a:cubicBezTo>
                    <a:pt x="1295070" y="2694561"/>
                    <a:pt x="1297927" y="2706397"/>
                    <a:pt x="1263236" y="2715376"/>
                  </a:cubicBezTo>
                  <a:cubicBezTo>
                    <a:pt x="1149363" y="2745579"/>
                    <a:pt x="1057939" y="2765170"/>
                    <a:pt x="940803" y="2776598"/>
                  </a:cubicBezTo>
                  <a:cubicBezTo>
                    <a:pt x="924476" y="2778230"/>
                    <a:pt x="927333" y="2767210"/>
                    <a:pt x="932231" y="2754966"/>
                  </a:cubicBezTo>
                  <a:cubicBezTo>
                    <a:pt x="940394" y="2734558"/>
                    <a:pt x="954679" y="2734967"/>
                    <a:pt x="972230" y="2734150"/>
                  </a:cubicBezTo>
                  <a:cubicBezTo>
                    <a:pt x="1083652" y="2719049"/>
                    <a:pt x="1130181" y="2705172"/>
                    <a:pt x="1239563" y="2652930"/>
                  </a:cubicBezTo>
                  <a:cubicBezTo>
                    <a:pt x="1249767" y="2647216"/>
                    <a:pt x="1273847" y="2626400"/>
                    <a:pt x="1286500" y="2633339"/>
                  </a:cubicBezTo>
                  <a:close/>
                  <a:moveTo>
                    <a:pt x="154719" y="2633339"/>
                  </a:moveTo>
                  <a:cubicBezTo>
                    <a:pt x="167779" y="2626400"/>
                    <a:pt x="191860" y="2646808"/>
                    <a:pt x="201655" y="2652930"/>
                  </a:cubicBezTo>
                  <a:cubicBezTo>
                    <a:pt x="311037" y="2705173"/>
                    <a:pt x="357158" y="2719049"/>
                    <a:pt x="468989" y="2734151"/>
                  </a:cubicBezTo>
                  <a:cubicBezTo>
                    <a:pt x="486539" y="2734967"/>
                    <a:pt x="500824" y="2734558"/>
                    <a:pt x="508987" y="2755374"/>
                  </a:cubicBezTo>
                  <a:cubicBezTo>
                    <a:pt x="513885" y="2767618"/>
                    <a:pt x="516742" y="2778638"/>
                    <a:pt x="500416" y="2777006"/>
                  </a:cubicBezTo>
                  <a:cubicBezTo>
                    <a:pt x="383279" y="2765578"/>
                    <a:pt x="291855" y="2745987"/>
                    <a:pt x="177983" y="2715784"/>
                  </a:cubicBezTo>
                  <a:cubicBezTo>
                    <a:pt x="143291" y="2706397"/>
                    <a:pt x="146148" y="2694561"/>
                    <a:pt x="146148" y="2664766"/>
                  </a:cubicBezTo>
                  <a:cubicBezTo>
                    <a:pt x="147372" y="2654562"/>
                    <a:pt x="141250" y="2640685"/>
                    <a:pt x="154719" y="2633339"/>
                  </a:cubicBezTo>
                  <a:close/>
                  <a:moveTo>
                    <a:pt x="1202934" y="1778176"/>
                  </a:moveTo>
                  <a:cubicBezTo>
                    <a:pt x="1206913" y="1779299"/>
                    <a:pt x="1209770" y="1783584"/>
                    <a:pt x="1212627" y="1792971"/>
                  </a:cubicBezTo>
                  <a:cubicBezTo>
                    <a:pt x="1237932" y="1876641"/>
                    <a:pt x="1252625" y="1962351"/>
                    <a:pt x="1260380" y="2049285"/>
                  </a:cubicBezTo>
                  <a:cubicBezTo>
                    <a:pt x="1262829" y="2076631"/>
                    <a:pt x="1264869" y="2103977"/>
                    <a:pt x="1265686" y="2131730"/>
                  </a:cubicBezTo>
                  <a:cubicBezTo>
                    <a:pt x="1266910" y="2169280"/>
                    <a:pt x="1247727" y="2199890"/>
                    <a:pt x="1217525" y="2215808"/>
                  </a:cubicBezTo>
                  <a:cubicBezTo>
                    <a:pt x="1123652" y="2264377"/>
                    <a:pt x="1023657" y="2294580"/>
                    <a:pt x="919988" y="2313762"/>
                  </a:cubicBezTo>
                  <a:cubicBezTo>
                    <a:pt x="854277" y="2326007"/>
                    <a:pt x="787749" y="2334986"/>
                    <a:pt x="742853" y="2331721"/>
                  </a:cubicBezTo>
                  <a:cubicBezTo>
                    <a:pt x="548169" y="2331721"/>
                    <a:pt x="384912" y="2294988"/>
                    <a:pt x="230225" y="2219889"/>
                  </a:cubicBezTo>
                  <a:cubicBezTo>
                    <a:pt x="182880" y="2197033"/>
                    <a:pt x="164922" y="2159484"/>
                    <a:pt x="171044" y="2106426"/>
                  </a:cubicBezTo>
                  <a:cubicBezTo>
                    <a:pt x="180024" y="2028878"/>
                    <a:pt x="187778" y="1951331"/>
                    <a:pt x="204104" y="1875009"/>
                  </a:cubicBezTo>
                  <a:cubicBezTo>
                    <a:pt x="209818" y="1847255"/>
                    <a:pt x="218797" y="1820317"/>
                    <a:pt x="225736" y="1792563"/>
                  </a:cubicBezTo>
                  <a:cubicBezTo>
                    <a:pt x="229001" y="1778279"/>
                    <a:pt x="236347" y="1774605"/>
                    <a:pt x="249408" y="1780728"/>
                  </a:cubicBezTo>
                  <a:cubicBezTo>
                    <a:pt x="363280" y="1833378"/>
                    <a:pt x="484091" y="1844397"/>
                    <a:pt x="607758" y="1855825"/>
                  </a:cubicBezTo>
                  <a:cubicBezTo>
                    <a:pt x="807340" y="1874600"/>
                    <a:pt x="1001209" y="1861131"/>
                    <a:pt x="1186506" y="1782360"/>
                  </a:cubicBezTo>
                  <a:cubicBezTo>
                    <a:pt x="1193852" y="1779095"/>
                    <a:pt x="1198954" y="1777054"/>
                    <a:pt x="1202934" y="1778176"/>
                  </a:cubicBezTo>
                  <a:close/>
                  <a:moveTo>
                    <a:pt x="1431187" y="1040510"/>
                  </a:moveTo>
                  <a:cubicBezTo>
                    <a:pt x="1433534" y="1042703"/>
                    <a:pt x="1434044" y="1047703"/>
                    <a:pt x="1434248" y="1054234"/>
                  </a:cubicBezTo>
                  <a:cubicBezTo>
                    <a:pt x="1434248" y="1156269"/>
                    <a:pt x="1430983" y="1250142"/>
                    <a:pt x="1424045" y="1352178"/>
                  </a:cubicBezTo>
                  <a:cubicBezTo>
                    <a:pt x="1419963" y="1414624"/>
                    <a:pt x="1416290" y="1477069"/>
                    <a:pt x="1410984" y="1539107"/>
                  </a:cubicBezTo>
                  <a:cubicBezTo>
                    <a:pt x="1404454" y="1617879"/>
                    <a:pt x="1388128" y="1696242"/>
                    <a:pt x="1379149" y="1774606"/>
                  </a:cubicBezTo>
                  <a:cubicBezTo>
                    <a:pt x="1371802" y="1837460"/>
                    <a:pt x="1362007" y="1900314"/>
                    <a:pt x="1353027" y="1962760"/>
                  </a:cubicBezTo>
                  <a:cubicBezTo>
                    <a:pt x="1351395" y="1973371"/>
                    <a:pt x="1348538" y="1942761"/>
                    <a:pt x="1344865" y="1960719"/>
                  </a:cubicBezTo>
                  <a:cubicBezTo>
                    <a:pt x="1330171" y="1852969"/>
                    <a:pt x="1319968" y="1793789"/>
                    <a:pt x="1313845" y="1692978"/>
                  </a:cubicBezTo>
                  <a:cubicBezTo>
                    <a:pt x="1310172" y="1626042"/>
                    <a:pt x="1308132" y="1558698"/>
                    <a:pt x="1302417" y="1492171"/>
                  </a:cubicBezTo>
                  <a:cubicBezTo>
                    <a:pt x="1295887" y="1419930"/>
                    <a:pt x="1302009" y="1355443"/>
                    <a:pt x="1294663" y="1282794"/>
                  </a:cubicBezTo>
                  <a:cubicBezTo>
                    <a:pt x="1289765" y="1231776"/>
                    <a:pt x="1293030" y="1180349"/>
                    <a:pt x="1292622" y="1128924"/>
                  </a:cubicBezTo>
                  <a:cubicBezTo>
                    <a:pt x="1292622" y="1118720"/>
                    <a:pt x="1295479" y="1111373"/>
                    <a:pt x="1304866" y="1106067"/>
                  </a:cubicBezTo>
                  <a:cubicBezTo>
                    <a:pt x="1339967" y="1085661"/>
                    <a:pt x="1382822" y="1064845"/>
                    <a:pt x="1417106" y="1043622"/>
                  </a:cubicBezTo>
                  <a:cubicBezTo>
                    <a:pt x="1424657" y="1038928"/>
                    <a:pt x="1428840" y="1038316"/>
                    <a:pt x="1431187" y="1040510"/>
                  </a:cubicBezTo>
                  <a:close/>
                  <a:moveTo>
                    <a:pt x="4930" y="1039132"/>
                  </a:moveTo>
                  <a:cubicBezTo>
                    <a:pt x="13094" y="1034234"/>
                    <a:pt x="19624" y="1044438"/>
                    <a:pt x="26154" y="1048111"/>
                  </a:cubicBezTo>
                  <a:cubicBezTo>
                    <a:pt x="56357" y="1065661"/>
                    <a:pt x="93906" y="1084435"/>
                    <a:pt x="124109" y="1101986"/>
                  </a:cubicBezTo>
                  <a:cubicBezTo>
                    <a:pt x="136762" y="1108924"/>
                    <a:pt x="142476" y="1117495"/>
                    <a:pt x="142476" y="1132596"/>
                  </a:cubicBezTo>
                  <a:cubicBezTo>
                    <a:pt x="141659" y="1216266"/>
                    <a:pt x="144925" y="1292180"/>
                    <a:pt x="140435" y="1375850"/>
                  </a:cubicBezTo>
                  <a:cubicBezTo>
                    <a:pt x="136762" y="1455438"/>
                    <a:pt x="135945" y="1535434"/>
                    <a:pt x="130231" y="1615022"/>
                  </a:cubicBezTo>
                  <a:cubicBezTo>
                    <a:pt x="121660" y="1736240"/>
                    <a:pt x="113089" y="1857867"/>
                    <a:pt x="95947" y="1978677"/>
                  </a:cubicBezTo>
                  <a:cubicBezTo>
                    <a:pt x="95947" y="1980310"/>
                    <a:pt x="93906" y="1940720"/>
                    <a:pt x="89417" y="1947250"/>
                  </a:cubicBezTo>
                  <a:cubicBezTo>
                    <a:pt x="75540" y="1875009"/>
                    <a:pt x="66969" y="1847255"/>
                    <a:pt x="59214" y="1778279"/>
                  </a:cubicBezTo>
                  <a:cubicBezTo>
                    <a:pt x="49827" y="1695426"/>
                    <a:pt x="32276" y="1612573"/>
                    <a:pt x="24521" y="1529720"/>
                  </a:cubicBezTo>
                  <a:cubicBezTo>
                    <a:pt x="19624" y="1475028"/>
                    <a:pt x="15134" y="1420337"/>
                    <a:pt x="12685" y="1365238"/>
                  </a:cubicBezTo>
                  <a:cubicBezTo>
                    <a:pt x="7788" y="1261570"/>
                    <a:pt x="4930" y="1166064"/>
                    <a:pt x="1257" y="1062396"/>
                  </a:cubicBezTo>
                  <a:cubicBezTo>
                    <a:pt x="849" y="1054641"/>
                    <a:pt x="-2824" y="1044029"/>
                    <a:pt x="4930" y="1039132"/>
                  </a:cubicBezTo>
                  <a:close/>
                  <a:moveTo>
                    <a:pt x="41255" y="224886"/>
                  </a:moveTo>
                  <a:cubicBezTo>
                    <a:pt x="120027" y="484057"/>
                    <a:pt x="137168" y="722412"/>
                    <a:pt x="143291" y="999133"/>
                  </a:cubicBezTo>
                  <a:cubicBezTo>
                    <a:pt x="97171" y="966074"/>
                    <a:pt x="49010" y="937504"/>
                    <a:pt x="9011" y="908526"/>
                  </a:cubicBezTo>
                  <a:cubicBezTo>
                    <a:pt x="441" y="901995"/>
                    <a:pt x="1257" y="892608"/>
                    <a:pt x="849" y="883221"/>
                  </a:cubicBezTo>
                  <a:cubicBezTo>
                    <a:pt x="-2416" y="751391"/>
                    <a:pt x="4522" y="632212"/>
                    <a:pt x="8195" y="500791"/>
                  </a:cubicBezTo>
                  <a:cubicBezTo>
                    <a:pt x="11053" y="403244"/>
                    <a:pt x="23296" y="321616"/>
                    <a:pt x="41255" y="224886"/>
                  </a:cubicBezTo>
                  <a:close/>
                  <a:moveTo>
                    <a:pt x="1395067" y="224070"/>
                  </a:moveTo>
                  <a:cubicBezTo>
                    <a:pt x="1408128" y="251416"/>
                    <a:pt x="1404862" y="259170"/>
                    <a:pt x="1407719" y="281210"/>
                  </a:cubicBezTo>
                  <a:cubicBezTo>
                    <a:pt x="1414249" y="333860"/>
                    <a:pt x="1425270" y="387327"/>
                    <a:pt x="1427718" y="440386"/>
                  </a:cubicBezTo>
                  <a:cubicBezTo>
                    <a:pt x="1434657" y="589358"/>
                    <a:pt x="1433841" y="726086"/>
                    <a:pt x="1434249" y="875466"/>
                  </a:cubicBezTo>
                  <a:cubicBezTo>
                    <a:pt x="1434249" y="893425"/>
                    <a:pt x="1430984" y="907710"/>
                    <a:pt x="1415882" y="918729"/>
                  </a:cubicBezTo>
                  <a:cubicBezTo>
                    <a:pt x="1383639" y="941586"/>
                    <a:pt x="1343640" y="964850"/>
                    <a:pt x="1311805" y="988522"/>
                  </a:cubicBezTo>
                  <a:cubicBezTo>
                    <a:pt x="1299153" y="997910"/>
                    <a:pt x="1290581" y="997501"/>
                    <a:pt x="1293030" y="979543"/>
                  </a:cubicBezTo>
                  <a:cubicBezTo>
                    <a:pt x="1301602" y="919138"/>
                    <a:pt x="1296296" y="858324"/>
                    <a:pt x="1301602" y="797919"/>
                  </a:cubicBezTo>
                  <a:cubicBezTo>
                    <a:pt x="1306499" y="741187"/>
                    <a:pt x="1309356" y="696699"/>
                    <a:pt x="1314662" y="640376"/>
                  </a:cubicBezTo>
                  <a:cubicBezTo>
                    <a:pt x="1322825" y="555482"/>
                    <a:pt x="1333437" y="470997"/>
                    <a:pt x="1349762" y="387327"/>
                  </a:cubicBezTo>
                  <a:cubicBezTo>
                    <a:pt x="1361191" y="328555"/>
                    <a:pt x="1375476" y="287332"/>
                    <a:pt x="1395067" y="224070"/>
                  </a:cubicBezTo>
                  <a:close/>
                  <a:moveTo>
                    <a:pt x="715915" y="0"/>
                  </a:moveTo>
                  <a:cubicBezTo>
                    <a:pt x="881621" y="6530"/>
                    <a:pt x="1042022" y="11428"/>
                    <a:pt x="1198340" y="55507"/>
                  </a:cubicBezTo>
                  <a:cubicBezTo>
                    <a:pt x="1235889" y="66119"/>
                    <a:pt x="1272214" y="78363"/>
                    <a:pt x="1306907" y="95914"/>
                  </a:cubicBezTo>
                  <a:cubicBezTo>
                    <a:pt x="1340374" y="113056"/>
                    <a:pt x="1350170" y="137544"/>
                    <a:pt x="1344456" y="175502"/>
                  </a:cubicBezTo>
                  <a:cubicBezTo>
                    <a:pt x="1327313" y="286108"/>
                    <a:pt x="1282418" y="408960"/>
                    <a:pt x="1219564" y="500384"/>
                  </a:cubicBezTo>
                  <a:cubicBezTo>
                    <a:pt x="1200789" y="527730"/>
                    <a:pt x="1175892" y="539158"/>
                    <a:pt x="1145690" y="537117"/>
                  </a:cubicBezTo>
                  <a:cubicBezTo>
                    <a:pt x="1101611" y="533852"/>
                    <a:pt x="1057939" y="529362"/>
                    <a:pt x="1013860" y="526913"/>
                  </a:cubicBezTo>
                  <a:cubicBezTo>
                    <a:pt x="888967" y="519975"/>
                    <a:pt x="764076" y="511404"/>
                    <a:pt x="639184" y="516710"/>
                  </a:cubicBezTo>
                  <a:cubicBezTo>
                    <a:pt x="522863" y="522016"/>
                    <a:pt x="406134" y="522832"/>
                    <a:pt x="290222" y="537525"/>
                  </a:cubicBezTo>
                  <a:cubicBezTo>
                    <a:pt x="261244" y="541199"/>
                    <a:pt x="237571" y="526506"/>
                    <a:pt x="220429" y="502833"/>
                  </a:cubicBezTo>
                  <a:cubicBezTo>
                    <a:pt x="154718" y="412225"/>
                    <a:pt x="111455" y="287333"/>
                    <a:pt x="93088" y="176318"/>
                  </a:cubicBezTo>
                  <a:cubicBezTo>
                    <a:pt x="86966" y="139177"/>
                    <a:pt x="100435" y="112648"/>
                    <a:pt x="135127" y="95097"/>
                  </a:cubicBezTo>
                  <a:cubicBezTo>
                    <a:pt x="215939" y="54691"/>
                    <a:pt x="303282" y="36733"/>
                    <a:pt x="391441" y="23264"/>
                  </a:cubicBezTo>
                  <a:cubicBezTo>
                    <a:pt x="500415" y="6530"/>
                    <a:pt x="611022" y="5306"/>
                    <a:pt x="715915" y="0"/>
                  </a:cubicBezTo>
                  <a:close/>
                </a:path>
              </a:pathLst>
            </a:custGeom>
            <a:solidFill>
              <a:schemeClr val="bg1"/>
            </a:solidFill>
            <a:ln w="753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042782" y="4646180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538898" y="4616125"/>
            <a:ext cx="3164045" cy="400110"/>
            <a:chOff x="1972736" y="4482691"/>
            <a:chExt cx="3788377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1972736" y="4482691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Ưu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điểm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14674B9F-A6F7-41D9-9CD2-ADB722D0899D}"/>
              </a:ext>
            </a:extLst>
          </p:cNvPr>
          <p:cNvSpPr>
            <a:spLocks noChangeAspect="1"/>
          </p:cNvSpPr>
          <p:nvPr/>
        </p:nvSpPr>
        <p:spPr>
          <a:xfrm>
            <a:off x="3987308" y="2440432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557FD289-ADC1-434E-BEDD-CD84DECD29C0}"/>
              </a:ext>
            </a:extLst>
          </p:cNvPr>
          <p:cNvSpPr/>
          <p:nvPr/>
        </p:nvSpPr>
        <p:spPr>
          <a:xfrm>
            <a:off x="7948852" y="2515692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9EC62D7-9165-4E25-866D-C1557EFBB5A6}"/>
              </a:ext>
            </a:extLst>
          </p:cNvPr>
          <p:cNvSpPr/>
          <p:nvPr/>
        </p:nvSpPr>
        <p:spPr>
          <a:xfrm>
            <a:off x="4017199" y="467543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7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BCB261-7182-47A0-93F7-E727EBD0C7B3}"/>
              </a:ext>
            </a:extLst>
          </p:cNvPr>
          <p:cNvGrpSpPr/>
          <p:nvPr/>
        </p:nvGrpSpPr>
        <p:grpSpPr>
          <a:xfrm>
            <a:off x="606751" y="2434273"/>
            <a:ext cx="3046352" cy="465260"/>
            <a:chOff x="2113657" y="4495163"/>
            <a:chExt cx="3647459" cy="4652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6B45D3-E966-4847-9C42-4246EBCA537F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DBFEDD-40A3-4B1F-AB64-A1C7DFAF9713}"/>
                </a:ext>
              </a:extLst>
            </p:cNvPr>
            <p:cNvSpPr txBox="1"/>
            <p:nvPr/>
          </p:nvSpPr>
          <p:spPr>
            <a:xfrm>
              <a:off x="2113657" y="4560313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Cấu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tạo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1617D-9919-4012-9E92-DE60F53FAD0C}"/>
              </a:ext>
            </a:extLst>
          </p:cNvPr>
          <p:cNvGrpSpPr/>
          <p:nvPr/>
        </p:nvGrpSpPr>
        <p:grpSpPr>
          <a:xfrm>
            <a:off x="544607" y="4125835"/>
            <a:ext cx="3108489" cy="981613"/>
            <a:chOff x="2039256" y="4495163"/>
            <a:chExt cx="3721857" cy="9816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D8D8B2-8B2E-4E47-97AB-6DF3BC8AD80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379FFC-8245-4C94-A0E1-3F68ECE10940}"/>
                </a:ext>
              </a:extLst>
            </p:cNvPr>
            <p:cNvSpPr txBox="1"/>
            <p:nvPr/>
          </p:nvSpPr>
          <p:spPr>
            <a:xfrm>
              <a:off x="2039256" y="5076666"/>
              <a:ext cx="3647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Sơ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đồ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00DC88-379A-45EB-806B-57D03443E23D}"/>
              </a:ext>
            </a:extLst>
          </p:cNvPr>
          <p:cNvGrpSpPr/>
          <p:nvPr/>
        </p:nvGrpSpPr>
        <p:grpSpPr>
          <a:xfrm>
            <a:off x="606751" y="2485437"/>
            <a:ext cx="11289974" cy="2990038"/>
            <a:chOff x="2113657" y="1782124"/>
            <a:chExt cx="13517711" cy="29900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9D39D2-3514-4DE3-86CE-301FBF74845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1CDC86-0D75-4D4D-AD38-3D0C20EDF1F8}"/>
                </a:ext>
              </a:extLst>
            </p:cNvPr>
            <p:cNvSpPr txBox="1"/>
            <p:nvPr/>
          </p:nvSpPr>
          <p:spPr>
            <a:xfrm>
              <a:off x="10568767" y="1782124"/>
              <a:ext cx="5062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Thực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thể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tham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gia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3B061F-DC80-4165-A6CF-5DB3470E1BA1}"/>
              </a:ext>
            </a:extLst>
          </p:cNvPr>
          <p:cNvSpPr txBox="1"/>
          <p:nvPr/>
        </p:nvSpPr>
        <p:spPr>
          <a:xfrm>
            <a:off x="4939470" y="6364602"/>
            <a:ext cx="23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Industrial automation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1297545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518285" y="2488476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518285" y="2860800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10474506" y="2497225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5946532" y="2539078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7480851" y="2539078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9015170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877894" y="2539078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4412213" y="2539078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4214213" y="3235606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78EE-ECBA-44D6-9C55-EDAECFEABB39}"/>
              </a:ext>
            </a:extLst>
          </p:cNvPr>
          <p:cNvSpPr txBox="1"/>
          <p:nvPr/>
        </p:nvSpPr>
        <p:spPr>
          <a:xfrm>
            <a:off x="3760852" y="4061179"/>
            <a:ext cx="162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Máy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4556213" y="2941709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7282851" y="3236765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6849720" y="3858429"/>
            <a:ext cx="1550267" cy="747916"/>
            <a:chOff x="4898136" y="3133831"/>
            <a:chExt cx="1550267" cy="7479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133831"/>
              <a:ext cx="155026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camera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sát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7624851" y="2884260"/>
            <a:ext cx="0" cy="35250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5">
            <a:extLst>
              <a:ext uri="{FF2B5EF4-FFF2-40B4-BE49-F238E27FC236}">
                <a16:creationId xmlns:a16="http://schemas.microsoft.com/office/drawing/2014/main" id="{7585456F-2EE4-427D-A3D5-E7B386C6EB30}"/>
              </a:ext>
            </a:extLst>
          </p:cNvPr>
          <p:cNvSpPr/>
          <p:nvPr/>
        </p:nvSpPr>
        <p:spPr>
          <a:xfrm>
            <a:off x="10351486" y="3237923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F621EA8-D715-4A52-AE06-08AE772E3D30}"/>
              </a:ext>
            </a:extLst>
          </p:cNvPr>
          <p:cNvGrpSpPr/>
          <p:nvPr/>
        </p:nvGrpSpPr>
        <p:grpSpPr>
          <a:xfrm>
            <a:off x="9918353" y="3857059"/>
            <a:ext cx="1550267" cy="640194"/>
            <a:chOff x="7119339" y="3242711"/>
            <a:chExt cx="1550267" cy="6401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7560A5-EAB1-46B5-B774-8809BFA4015B}"/>
                </a:ext>
              </a:extLst>
            </p:cNvPr>
            <p:cNvSpPr txBox="1"/>
            <p:nvPr/>
          </p:nvSpPr>
          <p:spPr>
            <a:xfrm>
              <a:off x="7119339" y="32427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vị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đỗ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F278A3-5E58-41C4-AE56-2E037BD27C3B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Straight Arrow Connector 127">
            <a:extLst>
              <a:ext uri="{FF2B5EF4-FFF2-40B4-BE49-F238E27FC236}">
                <a16:creationId xmlns:a16="http://schemas.microsoft.com/office/drawing/2014/main" id="{869B45C0-81CA-4CEB-9E38-633FCC891DE2}"/>
              </a:ext>
            </a:extLst>
          </p:cNvPr>
          <p:cNvCxnSpPr/>
          <p:nvPr/>
        </p:nvCxnSpPr>
        <p:spPr>
          <a:xfrm flipH="1" flipV="1">
            <a:off x="10691196" y="295681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679894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4999C8-0638-49CF-B338-BEB18702EE2E}"/>
              </a:ext>
            </a:extLst>
          </p:cNvPr>
          <p:cNvSpPr txBox="1"/>
          <p:nvPr/>
        </p:nvSpPr>
        <p:spPr>
          <a:xfrm>
            <a:off x="2246761" y="5005761"/>
            <a:ext cx="15502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đọc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thẻ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RFID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4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2A4385A5-1B53-43D8-B873-59F91B8A145F}"/>
              </a:ext>
            </a:extLst>
          </p:cNvPr>
          <p:cNvGrpSpPr/>
          <p:nvPr/>
        </p:nvGrpSpPr>
        <p:grpSpPr>
          <a:xfrm>
            <a:off x="5315399" y="4857659"/>
            <a:ext cx="1550267" cy="640194"/>
            <a:chOff x="3790962" y="4751611"/>
            <a:chExt cx="1550267" cy="6401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FF08B-405C-4CBB-8233-B43406C1174D}"/>
                </a:ext>
              </a:extLst>
            </p:cNvPr>
            <p:cNvSpPr txBox="1"/>
            <p:nvPr/>
          </p:nvSpPr>
          <p:spPr>
            <a:xfrm>
              <a:off x="3790962" y="4751611"/>
              <a:ext cx="155026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bảng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dẫn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9C86A-1B94-4F2E-A507-60F2524EA1BD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6085281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8817170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8384037" y="4948548"/>
            <a:ext cx="1647203" cy="640194"/>
            <a:chOff x="6011399" y="4748135"/>
            <a:chExt cx="1647203" cy="6401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748135"/>
              <a:ext cx="164720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mềm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6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020811-3675-4699-9BEC-BF3FF46B4D6E}"/>
              </a:ext>
            </a:extLst>
          </p:cNvPr>
          <p:cNvSpPr txBox="1"/>
          <p:nvPr/>
        </p:nvSpPr>
        <p:spPr>
          <a:xfrm>
            <a:off x="10227147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63DBE5-49DB-4424-B2AE-F0EB5268B9D9}"/>
              </a:ext>
            </a:extLst>
          </p:cNvPr>
          <p:cNvSpPr txBox="1"/>
          <p:nvPr/>
        </p:nvSpPr>
        <p:spPr>
          <a:xfrm>
            <a:off x="8692831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F35ACB-0426-4778-AE2E-D206CDC17397}"/>
              </a:ext>
            </a:extLst>
          </p:cNvPr>
          <p:cNvSpPr txBox="1"/>
          <p:nvPr/>
        </p:nvSpPr>
        <p:spPr>
          <a:xfrm>
            <a:off x="7158512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30B9-71E7-429C-87DB-DCB17808D950}"/>
              </a:ext>
            </a:extLst>
          </p:cNvPr>
          <p:cNvSpPr txBox="1"/>
          <p:nvPr/>
        </p:nvSpPr>
        <p:spPr>
          <a:xfrm>
            <a:off x="5624193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44BB62-FCF4-42C9-AB39-6764E5A9A687}"/>
              </a:ext>
            </a:extLst>
          </p:cNvPr>
          <p:cNvSpPr txBox="1"/>
          <p:nvPr/>
        </p:nvSpPr>
        <p:spPr>
          <a:xfrm>
            <a:off x="4089874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928A80-3668-45FE-879A-7F828F293C9F}"/>
              </a:ext>
            </a:extLst>
          </p:cNvPr>
          <p:cNvSpPr txBox="1"/>
          <p:nvPr/>
        </p:nvSpPr>
        <p:spPr>
          <a:xfrm>
            <a:off x="2555555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C9E00C0B-1AD0-4DEC-8569-C1B4C4906912}"/>
              </a:ext>
            </a:extLst>
          </p:cNvPr>
          <p:cNvSpPr/>
          <p:nvPr/>
        </p:nvSpPr>
        <p:spPr>
          <a:xfrm>
            <a:off x="2860874" y="441949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10520926" y="339925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70F4ED28-041B-4162-8304-24DC4110682B}"/>
              </a:ext>
            </a:extLst>
          </p:cNvPr>
          <p:cNvSpPr/>
          <p:nvPr/>
        </p:nvSpPr>
        <p:spPr>
          <a:xfrm>
            <a:off x="5906868" y="444182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D66415AA-C1E4-4C40-A935-D9B09B6255FD}"/>
              </a:ext>
            </a:extLst>
          </p:cNvPr>
          <p:cNvSpPr/>
          <p:nvPr/>
        </p:nvSpPr>
        <p:spPr>
          <a:xfrm>
            <a:off x="7438122" y="3405095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20E0B708-6837-4DD8-A292-CD1B202226C0}"/>
              </a:ext>
            </a:extLst>
          </p:cNvPr>
          <p:cNvSpPr/>
          <p:nvPr/>
        </p:nvSpPr>
        <p:spPr>
          <a:xfrm>
            <a:off x="4433516" y="3389859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E760882E-6FCD-4508-8880-6A2ABF02867B}"/>
              </a:ext>
            </a:extLst>
          </p:cNvPr>
          <p:cNvSpPr/>
          <p:nvPr/>
        </p:nvSpPr>
        <p:spPr>
          <a:xfrm>
            <a:off x="8983397" y="444604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113">
            <a:extLst>
              <a:ext uri="{FF2B5EF4-FFF2-40B4-BE49-F238E27FC236}">
                <a16:creationId xmlns:a16="http://schemas.microsoft.com/office/drawing/2014/main" id="{69C733C2-2FA8-4516-A1B5-C4E1702701EE}"/>
              </a:ext>
            </a:extLst>
          </p:cNvPr>
          <p:cNvSpPr/>
          <p:nvPr/>
        </p:nvSpPr>
        <p:spPr>
          <a:xfrm>
            <a:off x="1145574" y="3235606"/>
            <a:ext cx="684000" cy="68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3" name="Group 5">
            <a:extLst>
              <a:ext uri="{FF2B5EF4-FFF2-40B4-BE49-F238E27FC236}">
                <a16:creationId xmlns:a16="http://schemas.microsoft.com/office/drawing/2014/main" id="{F2B4ABED-A1BD-4C16-8B53-0818FC1DD935}"/>
              </a:ext>
            </a:extLst>
          </p:cNvPr>
          <p:cNvGrpSpPr/>
          <p:nvPr/>
        </p:nvGrpSpPr>
        <p:grpSpPr>
          <a:xfrm>
            <a:off x="688520" y="4049878"/>
            <a:ext cx="1574187" cy="803213"/>
            <a:chOff x="2653013" y="3341886"/>
            <a:chExt cx="1574187" cy="39946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358BDD-DD7B-40E5-A7E6-B120D037861D}"/>
                </a:ext>
              </a:extLst>
            </p:cNvPr>
            <p:cNvSpPr txBox="1"/>
            <p:nvPr/>
          </p:nvSpPr>
          <p:spPr>
            <a:xfrm>
              <a:off x="2653013" y="3341886"/>
              <a:ext cx="1550267" cy="15306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Barrier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1809C-4391-44F7-98BD-E061958DD2E1}"/>
                </a:ext>
              </a:extLst>
            </p:cNvPr>
            <p:cNvSpPr txBox="1"/>
            <p:nvPr/>
          </p:nvSpPr>
          <p:spPr>
            <a:xfrm>
              <a:off x="2676933" y="3603588"/>
              <a:ext cx="1550267" cy="137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6" name="Straight Arrow Connector 115">
            <a:extLst>
              <a:ext uri="{FF2B5EF4-FFF2-40B4-BE49-F238E27FC236}">
                <a16:creationId xmlns:a16="http://schemas.microsoft.com/office/drawing/2014/main" id="{81CFEAB3-B3DC-4E5B-8FB1-E08A7E453F47}"/>
              </a:ext>
            </a:extLst>
          </p:cNvPr>
          <p:cNvCxnSpPr>
            <a:cxnSpLocks/>
          </p:cNvCxnSpPr>
          <p:nvPr/>
        </p:nvCxnSpPr>
        <p:spPr>
          <a:xfrm flipV="1">
            <a:off x="1487574" y="2941709"/>
            <a:ext cx="0" cy="29389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423D9B-8F85-492A-B36F-7886CAF47ECF}"/>
              </a:ext>
            </a:extLst>
          </p:cNvPr>
          <p:cNvSpPr txBox="1"/>
          <p:nvPr/>
        </p:nvSpPr>
        <p:spPr>
          <a:xfrm>
            <a:off x="1041180" y="1987233"/>
            <a:ext cx="9326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:a16="http://schemas.microsoft.com/office/drawing/2014/main" id="{438AFCCA-4CBE-468E-B03A-38DC9C25DF0B}"/>
              </a:ext>
            </a:extLst>
          </p:cNvPr>
          <p:cNvSpPr/>
          <p:nvPr/>
        </p:nvSpPr>
        <p:spPr>
          <a:xfrm>
            <a:off x="1297545" y="3398104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1" y="1899105"/>
            <a:ext cx="10058400" cy="38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811177-DB80-4344-94A8-D1A39966839D}"/>
              </a:ext>
            </a:extLst>
          </p:cNvPr>
          <p:cNvGrpSpPr/>
          <p:nvPr/>
        </p:nvGrpSpPr>
        <p:grpSpPr>
          <a:xfrm>
            <a:off x="4022289" y="1370462"/>
            <a:ext cx="4162808" cy="4116050"/>
            <a:chOff x="2829719" y="1994076"/>
            <a:chExt cx="3701454" cy="3659879"/>
          </a:xfrm>
        </p:grpSpPr>
        <p:sp>
          <p:nvSpPr>
            <p:cNvPr id="4" name="Donut 17">
              <a:extLst>
                <a:ext uri="{FF2B5EF4-FFF2-40B4-BE49-F238E27FC236}">
                  <a16:creationId xmlns:a16="http://schemas.microsoft.com/office/drawing/2014/main" id="{17A101AC-5D1F-4256-981A-835CCD4A46BD}"/>
                </a:ext>
              </a:extLst>
            </p:cNvPr>
            <p:cNvSpPr/>
            <p:nvPr/>
          </p:nvSpPr>
          <p:spPr>
            <a:xfrm>
              <a:off x="3039183" y="2343701"/>
              <a:ext cx="3310254" cy="3310254"/>
            </a:xfrm>
            <a:prstGeom prst="donut">
              <a:avLst>
                <a:gd name="adj" fmla="val 106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F93A0F-AA5B-4E6E-92D6-AD67F9B73C11}"/>
                </a:ext>
              </a:extLst>
            </p:cNvPr>
            <p:cNvGrpSpPr/>
            <p:nvPr/>
          </p:nvGrpSpPr>
          <p:grpSpPr>
            <a:xfrm>
              <a:off x="2829719" y="1994076"/>
              <a:ext cx="3701454" cy="3402026"/>
              <a:chOff x="2829719" y="1899183"/>
              <a:chExt cx="3701454" cy="3402026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CFA3F67-7C9D-4591-A57E-A4459959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967" y="3728201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1BDCFED-EBCD-4F05-92B3-CEF7761D92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4400000">
                <a:off x="3858478" y="2029782"/>
                <a:ext cx="1834206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32DE64C-B3E4-4A66-A0D5-B421AA216A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29719" y="3728201"/>
                <a:ext cx="1880593" cy="1573008"/>
              </a:xfrm>
              <a:custGeom>
                <a:avLst/>
                <a:gdLst>
                  <a:gd name="T0" fmla="*/ 970 w 1201"/>
                  <a:gd name="T1" fmla="*/ 196 h 1030"/>
                  <a:gd name="T2" fmla="*/ 619 w 1201"/>
                  <a:gd name="T3" fmla="*/ 122 h 1030"/>
                  <a:gd name="T4" fmla="*/ 619 w 1201"/>
                  <a:gd name="T5" fmla="*/ 121 h 1030"/>
                  <a:gd name="T6" fmla="*/ 610 w 1201"/>
                  <a:gd name="T7" fmla="*/ 124 h 1030"/>
                  <a:gd name="T8" fmla="*/ 536 w 1201"/>
                  <a:gd name="T9" fmla="*/ 150 h 1030"/>
                  <a:gd name="T10" fmla="*/ 455 w 1201"/>
                  <a:gd name="T11" fmla="*/ 173 h 1030"/>
                  <a:gd name="T12" fmla="*/ 237 w 1201"/>
                  <a:gd name="T13" fmla="*/ 80 h 1030"/>
                  <a:gd name="T14" fmla="*/ 173 w 1201"/>
                  <a:gd name="T15" fmla="*/ 0 h 1030"/>
                  <a:gd name="T16" fmla="*/ 130 w 1201"/>
                  <a:gd name="T17" fmla="*/ 78 h 1030"/>
                  <a:gd name="T18" fmla="*/ 42 w 1201"/>
                  <a:gd name="T19" fmla="*/ 239 h 1030"/>
                  <a:gd name="T20" fmla="*/ 0 w 1201"/>
                  <a:gd name="T21" fmla="*/ 318 h 1030"/>
                  <a:gd name="T22" fmla="*/ 99 w 1201"/>
                  <a:gd name="T23" fmla="*/ 335 h 1030"/>
                  <a:gd name="T24" fmla="*/ 267 w 1201"/>
                  <a:gd name="T25" fmla="*/ 494 h 1030"/>
                  <a:gd name="T26" fmla="*/ 291 w 1201"/>
                  <a:gd name="T27" fmla="*/ 624 h 1030"/>
                  <a:gd name="T28" fmla="*/ 458 w 1201"/>
                  <a:gd name="T29" fmla="*/ 889 h 1030"/>
                  <a:gd name="T30" fmla="*/ 1060 w 1201"/>
                  <a:gd name="T31" fmla="*/ 798 h 1030"/>
                  <a:gd name="T32" fmla="*/ 970 w 1201"/>
                  <a:gd name="T33" fmla="*/ 196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1" h="1030">
                    <a:moveTo>
                      <a:pt x="970" y="196"/>
                    </a:moveTo>
                    <a:cubicBezTo>
                      <a:pt x="865" y="119"/>
                      <a:pt x="737" y="96"/>
                      <a:pt x="619" y="122"/>
                    </a:cubicBezTo>
                    <a:cubicBezTo>
                      <a:pt x="619" y="121"/>
                      <a:pt x="619" y="121"/>
                      <a:pt x="619" y="121"/>
                    </a:cubicBezTo>
                    <a:cubicBezTo>
                      <a:pt x="617" y="122"/>
                      <a:pt x="613" y="123"/>
                      <a:pt x="610" y="124"/>
                    </a:cubicBezTo>
                    <a:cubicBezTo>
                      <a:pt x="584" y="131"/>
                      <a:pt x="560" y="139"/>
                      <a:pt x="536" y="150"/>
                    </a:cubicBezTo>
                    <a:cubicBezTo>
                      <a:pt x="509" y="159"/>
                      <a:pt x="480" y="168"/>
                      <a:pt x="455" y="173"/>
                    </a:cubicBezTo>
                    <a:cubicBezTo>
                      <a:pt x="376" y="188"/>
                      <a:pt x="267" y="128"/>
                      <a:pt x="237" y="80"/>
                    </a:cubicBezTo>
                    <a:cubicBezTo>
                      <a:pt x="207" y="31"/>
                      <a:pt x="173" y="0"/>
                      <a:pt x="173" y="0"/>
                    </a:cubicBezTo>
                    <a:cubicBezTo>
                      <a:pt x="130" y="78"/>
                      <a:pt x="130" y="78"/>
                      <a:pt x="130" y="78"/>
                    </a:cubicBezTo>
                    <a:cubicBezTo>
                      <a:pt x="42" y="239"/>
                      <a:pt x="42" y="239"/>
                      <a:pt x="42" y="239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318"/>
                      <a:pt x="42" y="331"/>
                      <a:pt x="99" y="335"/>
                    </a:cubicBezTo>
                    <a:cubicBezTo>
                      <a:pt x="184" y="342"/>
                      <a:pt x="244" y="416"/>
                      <a:pt x="267" y="494"/>
                    </a:cubicBezTo>
                    <a:cubicBezTo>
                      <a:pt x="284" y="553"/>
                      <a:pt x="285" y="598"/>
                      <a:pt x="291" y="624"/>
                    </a:cubicBezTo>
                    <a:cubicBezTo>
                      <a:pt x="311" y="726"/>
                      <a:pt x="367" y="822"/>
                      <a:pt x="458" y="889"/>
                    </a:cubicBezTo>
                    <a:cubicBezTo>
                      <a:pt x="649" y="1030"/>
                      <a:pt x="919" y="990"/>
                      <a:pt x="1060" y="798"/>
                    </a:cubicBezTo>
                    <a:cubicBezTo>
                      <a:pt x="1201" y="607"/>
                      <a:pt x="1161" y="337"/>
                      <a:pt x="970" y="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45D1617-E7F5-469F-BCEA-4777ABA113B5}"/>
                  </a:ext>
                </a:extLst>
              </p:cNvPr>
              <p:cNvSpPr/>
              <p:nvPr/>
            </p:nvSpPr>
            <p:spPr>
              <a:xfrm>
                <a:off x="4169785" y="2093822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FDDB830-F8CB-46F0-824B-1487F1F5A2C3}"/>
                  </a:ext>
                </a:extLst>
              </p:cNvPr>
              <p:cNvSpPr/>
              <p:nvPr/>
            </p:nvSpPr>
            <p:spPr>
              <a:xfrm>
                <a:off x="5231789" y="4003773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A1BE8C-5882-4095-B7A4-B5CA4175DC63}"/>
                  </a:ext>
                </a:extLst>
              </p:cNvPr>
              <p:cNvSpPr/>
              <p:nvPr/>
            </p:nvSpPr>
            <p:spPr>
              <a:xfrm>
                <a:off x="3030323" y="4013298"/>
                <a:ext cx="1100104" cy="1100104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254FAA-18D2-48D8-8E6A-2F6BC53FC79C}"/>
                  </a:ext>
                </a:extLst>
              </p:cNvPr>
              <p:cNvSpPr/>
              <p:nvPr/>
            </p:nvSpPr>
            <p:spPr>
              <a:xfrm>
                <a:off x="4379537" y="3558158"/>
                <a:ext cx="649663" cy="64966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11ACA8-C198-4695-81B3-D9556DBAFFCF}"/>
                  </a:ext>
                </a:extLst>
              </p:cNvPr>
              <p:cNvSpPr/>
              <p:nvPr/>
            </p:nvSpPr>
            <p:spPr>
              <a:xfrm>
                <a:off x="4425717" y="3609056"/>
                <a:ext cx="548372" cy="54837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FB10BC8-3C67-4F5C-A5CC-D472298BFC09}"/>
                </a:ext>
              </a:extLst>
            </p:cNvPr>
            <p:cNvSpPr/>
            <p:nvPr/>
          </p:nvSpPr>
          <p:spPr>
            <a:xfrm>
              <a:off x="3273733" y="2536329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22DBB4F-84B2-471E-AE19-A14B95D62AB0}"/>
                </a:ext>
              </a:extLst>
            </p:cNvPr>
            <p:cNvSpPr/>
            <p:nvPr/>
          </p:nvSpPr>
          <p:spPr>
            <a:xfrm rot="14360900">
              <a:off x="320593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08B645F-34EE-4ED4-A0A4-53E4396D6F6E}"/>
                </a:ext>
              </a:extLst>
            </p:cNvPr>
            <p:cNvSpPr/>
            <p:nvPr/>
          </p:nvSpPr>
          <p:spPr>
            <a:xfrm rot="7097419">
              <a:off x="3263081" y="2590242"/>
              <a:ext cx="2901493" cy="2901493"/>
            </a:xfrm>
            <a:prstGeom prst="arc">
              <a:avLst>
                <a:gd name="adj1" fmla="val 18179519"/>
                <a:gd name="adj2" fmla="val 21517766"/>
              </a:avLst>
            </a:prstGeom>
            <a:ln w="12700">
              <a:solidFill>
                <a:schemeClr val="bg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CAFC7C-A66B-4A83-805D-F6DB1D0269BB}"/>
              </a:ext>
            </a:extLst>
          </p:cNvPr>
          <p:cNvSpPr txBox="1"/>
          <p:nvPr/>
        </p:nvSpPr>
        <p:spPr>
          <a:xfrm>
            <a:off x="5592038" y="1834915"/>
            <a:ext cx="107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ko-KR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E0DBE3-8364-4988-BF02-02333BB6322C}"/>
              </a:ext>
            </a:extLst>
          </p:cNvPr>
          <p:cNvSpPr txBox="1"/>
          <p:nvPr/>
        </p:nvSpPr>
        <p:spPr>
          <a:xfrm>
            <a:off x="4247897" y="4153573"/>
            <a:ext cx="12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Bốt</a:t>
            </a:r>
            <a:r>
              <a:rPr lang="en-US" altLang="ko-KR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ko-KR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552EA-0B82-4E99-8C8B-1685A6DAE315}"/>
              </a:ext>
            </a:extLst>
          </p:cNvPr>
          <p:cNvSpPr txBox="1"/>
          <p:nvPr/>
        </p:nvSpPr>
        <p:spPr>
          <a:xfrm>
            <a:off x="6758339" y="4171315"/>
            <a:ext cx="107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ko-KR" altLang="en-US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A8B4A9B-7A59-4A75-B7A5-3A068E650F27}"/>
              </a:ext>
            </a:extLst>
          </p:cNvPr>
          <p:cNvGrpSpPr/>
          <p:nvPr/>
        </p:nvGrpSpPr>
        <p:grpSpPr>
          <a:xfrm>
            <a:off x="8180333" y="5104340"/>
            <a:ext cx="3399862" cy="1075404"/>
            <a:chOff x="7637355" y="2099432"/>
            <a:chExt cx="3744000" cy="107540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91767F-183E-42EC-981F-D786131DD9B2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1.Hệ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realtime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2.Báo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doanh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tháng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cáo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vị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trí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AD0DA0-65D8-4200-BD03-9C0F86B7651A}"/>
                </a:ext>
              </a:extLst>
            </p:cNvPr>
            <p:cNvSpPr txBox="1"/>
            <p:nvPr/>
          </p:nvSpPr>
          <p:spPr>
            <a:xfrm>
              <a:off x="7637355" y="2099432"/>
              <a:ext cx="37120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endParaRPr lang="ko-KR" alt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4C54CC-CBFC-482A-9BA7-77A22719AA4D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3FEECF8B-C94A-4409-A964-C899698A0D95}"/>
              </a:ext>
            </a:extLst>
          </p:cNvPr>
          <p:cNvGrpSpPr/>
          <p:nvPr/>
        </p:nvGrpSpPr>
        <p:grpSpPr>
          <a:xfrm>
            <a:off x="4521646" y="43599"/>
            <a:ext cx="3459064" cy="810686"/>
            <a:chOff x="825768" y="1981616"/>
            <a:chExt cx="3809194" cy="8106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3C2B99-CDBD-4807-AAE6-1C7E0F270436}"/>
                </a:ext>
              </a:extLst>
            </p:cNvPr>
            <p:cNvSpPr txBox="1"/>
            <p:nvPr/>
          </p:nvSpPr>
          <p:spPr>
            <a:xfrm>
              <a:off x="836771" y="2484525"/>
              <a:ext cx="3701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tin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D87ECD-70AC-4992-A018-B6B84E36D405}"/>
                </a:ext>
              </a:extLst>
            </p:cNvPr>
            <p:cNvSpPr txBox="1"/>
            <p:nvPr/>
          </p:nvSpPr>
          <p:spPr>
            <a:xfrm>
              <a:off x="825768" y="1981616"/>
              <a:ext cx="3712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lang="en-US" altLang="ko-KR" sz="2000" b="1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endParaRPr lang="ko-KR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9EB35C-8C0B-42AF-A1A6-C09B07C82A81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">
            <a:extLst>
              <a:ext uri="{FF2B5EF4-FFF2-40B4-BE49-F238E27FC236}">
                <a16:creationId xmlns:a16="http://schemas.microsoft.com/office/drawing/2014/main" id="{6EED8D94-0D6F-4194-96DE-B6037EF08534}"/>
              </a:ext>
            </a:extLst>
          </p:cNvPr>
          <p:cNvGrpSpPr/>
          <p:nvPr/>
        </p:nvGrpSpPr>
        <p:grpSpPr>
          <a:xfrm>
            <a:off x="512012" y="4872041"/>
            <a:ext cx="3427273" cy="1118213"/>
            <a:chOff x="4612895" y="5041716"/>
            <a:chExt cx="2941949" cy="111821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03B0F-99D3-4DB4-AD12-9DB3BC138303}"/>
                </a:ext>
              </a:extLst>
            </p:cNvPr>
            <p:cNvSpPr txBox="1"/>
            <p:nvPr/>
          </p:nvSpPr>
          <p:spPr>
            <a:xfrm>
              <a:off x="4646213" y="5421265"/>
              <a:ext cx="2899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số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bãi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vào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3.Quản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vị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trí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đỗ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bãi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C55629-C2F6-45B8-AE31-2E0DFEC88600}"/>
                </a:ext>
              </a:extLst>
            </p:cNvPr>
            <p:cNvSpPr txBox="1"/>
            <p:nvPr/>
          </p:nvSpPr>
          <p:spPr>
            <a:xfrm>
              <a:off x="4612895" y="5041716"/>
              <a:ext cx="2908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Bốt</a:t>
              </a:r>
              <a:r>
                <a:rPr lang="en-US" altLang="ko-KR" sz="2000" b="1" dirty="0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bảo</a:t>
              </a:r>
              <a:r>
                <a:rPr lang="en-US" altLang="ko-KR" sz="2000" b="1" dirty="0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vệ</a:t>
              </a:r>
              <a:endParaRPr lang="ko-KR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BE571B-339A-44EB-8AA5-3B111379D8B3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6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391</Words>
  <Application>Microsoft Office PowerPoint</Application>
  <PresentationFormat>Widescreen</PresentationFormat>
  <Paragraphs>80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Aharoni</vt:lpstr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https://www.freeppt7.com</dc:creator>
  <cp:lastModifiedBy>Windows User</cp:lastModifiedBy>
  <cp:revision>165</cp:revision>
  <dcterms:created xsi:type="dcterms:W3CDTF">2019-01-14T06:35:35Z</dcterms:created>
  <dcterms:modified xsi:type="dcterms:W3CDTF">2021-08-28T10:12:21Z</dcterms:modified>
</cp:coreProperties>
</file>