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allpaperflare.com/game-over-joystick-controller-gamepad-neon-wallpaper-cwrpl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jeuxvideo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94DC2BFF-6C6E-410C-AADC-E6298184A0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888033" y="-109057"/>
            <a:ext cx="7261073" cy="484337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B2F9CDAB-2E79-40FE-8B2D-79A219AF2D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Pick &amp; </a:t>
            </a:r>
            <a:r>
              <a:rPr lang="fr-FR" dirty="0" err="1"/>
              <a:t>play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AE9E2DD-D77B-45C5-9A90-BA7D309B53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La location de jeux pour vous !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Didier Michel (Afpa mai-2020)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00284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A20A31-C158-4204-A098-08B167139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Règles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AD503F4-5B90-417F-803A-B5EBFE848F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9444526" cy="3615267"/>
          </a:xfrm>
        </p:spPr>
        <p:txBody>
          <a:bodyPr>
            <a:normAutofit/>
          </a:bodyPr>
          <a:lstStyle/>
          <a:p>
            <a:r>
              <a:rPr lang="fr-FR" dirty="0"/>
              <a:t>Je n’ai pas voulu faire un site avec le modèle de présentation classique. Par exemple , barre navigation fixe en haut : </a:t>
            </a:r>
            <a:r>
              <a:rPr lang="fr-FR" dirty="0">
                <a:hlinkClick r:id="rId2"/>
              </a:rPr>
              <a:t>jeuxvideo.com</a:t>
            </a:r>
            <a:endParaRPr lang="fr-FR" dirty="0"/>
          </a:p>
          <a:p>
            <a:r>
              <a:rPr lang="fr-FR" dirty="0"/>
              <a:t>J’ai essayé d’avoir une approche « pédagogique » et d’utiliser ce que nous avions vu en cours</a:t>
            </a:r>
          </a:p>
          <a:p>
            <a:r>
              <a:rPr lang="fr-FR" dirty="0"/>
              <a:t>J’ai utilisé Bootstrap, le site est statique</a:t>
            </a:r>
          </a:p>
          <a:p>
            <a:r>
              <a:rPr lang="fr-FR" dirty="0"/>
              <a:t>Je n’ai pas « passé » le code au vérificateur fourni, je le ferrai dans les prochains jours.</a:t>
            </a:r>
          </a:p>
          <a:p>
            <a:r>
              <a:rPr lang="fr-FR" dirty="0"/>
              <a:t>Je livre au commanditaire dans les délais (très important vu client)</a:t>
            </a:r>
          </a:p>
          <a:p>
            <a:r>
              <a:rPr lang="fr-FR" dirty="0"/>
              <a:t>J’ai un certain nombre de questions techniques.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43090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A20A31-C158-4204-A098-08B167139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Petits </a:t>
            </a:r>
            <a:r>
              <a:rPr lang="fr-FR" dirty="0" err="1"/>
              <a:t>problémes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AD503F4-5B90-417F-803A-B5EBFE848F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9444526" cy="3615267"/>
          </a:xfrm>
        </p:spPr>
        <p:txBody>
          <a:bodyPr/>
          <a:lstStyle/>
          <a:p>
            <a:r>
              <a:rPr lang="fr-FR" dirty="0"/>
              <a:t>Le site fonctionne mieux sur Chrome que Mozilla :</a:t>
            </a:r>
          </a:p>
          <a:p>
            <a:pPr lvl="1"/>
            <a:r>
              <a:rPr lang="fr-FR" dirty="0"/>
              <a:t>La méthode « post » bug sur Mozilla pas avec Chrome ! </a:t>
            </a:r>
          </a:p>
          <a:p>
            <a:pPr lvl="1"/>
            <a:r>
              <a:rPr lang="fr-FR" dirty="0"/>
              <a:t>L’affiche de la vidéo avant son lancement laisse apparaitre un fond bleu disgracieux sur Mozilla</a:t>
            </a:r>
          </a:p>
          <a:p>
            <a:pPr lvl="1"/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54713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A20A31-C158-4204-A098-08B167139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Demandes clients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AD503F4-5B90-417F-803A-B5EBFE848F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9444526" cy="3615267"/>
          </a:xfrm>
        </p:spPr>
        <p:txBody>
          <a:bodyPr/>
          <a:lstStyle/>
          <a:p>
            <a:r>
              <a:rPr lang="fr-FR" dirty="0"/>
              <a:t>Plusieurs, voir cahier des charges, le site « joue » avec les couleurs des deux pays et incite à créer un compte.</a:t>
            </a:r>
          </a:p>
          <a:p>
            <a:pPr marL="457200" lvl="1" indent="0">
              <a:buNone/>
            </a:pP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05017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A20A31-C158-4204-A098-08B167139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Plan de navigation</a:t>
            </a:r>
          </a:p>
        </p:txBody>
      </p:sp>
      <p:graphicFrame>
        <p:nvGraphicFramePr>
          <p:cNvPr id="4" name="Espace réservé du contenu 3">
            <a:hlinkClick r:id="" action="ppaction://ole?verb=0"/>
            <a:extLst>
              <a:ext uri="{FF2B5EF4-FFF2-40B4-BE49-F238E27FC236}">
                <a16:creationId xmlns:a16="http://schemas.microsoft.com/office/drawing/2014/main" id="{A6CF7A5E-10AB-4335-ABF9-28F9936DC3A3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76418840"/>
              </p:ext>
            </p:extLst>
          </p:nvPr>
        </p:nvGraphicFramePr>
        <p:xfrm>
          <a:off x="4948238" y="2097088"/>
          <a:ext cx="914400" cy="79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Acrobat Document" showAsIcon="1" r:id="rId3" imgW="914400" imgH="792360" progId="AcroExch.Document.DC">
                  <p:embed/>
                </p:oleObj>
              </mc:Choice>
              <mc:Fallback>
                <p:oleObj name="Acrobat Document" showAsIcon="1" r:id="rId3" imgW="914400" imgH="792360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948238" y="2097088"/>
                        <a:ext cx="914400" cy="7921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80875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A20A31-C158-4204-A098-08B167139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AD503F4-5B90-417F-803A-B5EBFE848F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9444526" cy="3615267"/>
          </a:xfrm>
        </p:spPr>
        <p:txBody>
          <a:bodyPr/>
          <a:lstStyle/>
          <a:p>
            <a:r>
              <a:rPr lang="fr-FR" dirty="0"/>
              <a:t>C’est la première fois que je crée « un site Web »</a:t>
            </a:r>
          </a:p>
          <a:p>
            <a:r>
              <a:rPr lang="fr-FR" dirty="0"/>
              <a:t>A suivre avec le backend</a:t>
            </a:r>
          </a:p>
          <a:p>
            <a:pPr lvl="1"/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87481411"/>
      </p:ext>
    </p:extLst>
  </p:cSld>
  <p:clrMapOvr>
    <a:masterClrMapping/>
  </p:clrMapOvr>
</p:sld>
</file>

<file path=ppt/theme/theme1.xml><?xml version="1.0" encoding="utf-8"?>
<a:theme xmlns:a="http://schemas.openxmlformats.org/drawingml/2006/main" name="Secteur">
  <a:themeElements>
    <a:clrScheme name="Slice">
      <a:dk1>
        <a:sysClr val="windowText" lastClr="000000"/>
      </a:dk1>
      <a:lt1>
        <a:sysClr val="window" lastClr="FFFFFF"/>
      </a:lt1>
      <a:dk2>
        <a:srgbClr val="AD2E03"/>
      </a:dk2>
      <a:lt2>
        <a:srgbClr val="D75626"/>
      </a:lt2>
      <a:accent1>
        <a:srgbClr val="760603"/>
      </a:accent1>
      <a:accent2>
        <a:srgbClr val="FA9C1F"/>
      </a:accent2>
      <a:accent3>
        <a:srgbClr val="D9BB55"/>
      </a:accent3>
      <a:accent4>
        <a:srgbClr val="829551"/>
      </a:accent4>
      <a:accent5>
        <a:srgbClr val="58A28B"/>
      </a:accent5>
      <a:accent6>
        <a:srgbClr val="426480"/>
      </a:accent6>
      <a:hlink>
        <a:srgbClr val="460402"/>
      </a:hlink>
      <a:folHlink>
        <a:srgbClr val="991111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4000"/>
                <a:hueMod val="22000"/>
                <a:satMod val="220000"/>
                <a:lumMod val="62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2000"/>
                <a:hueMod val="22000"/>
                <a:satMod val="220000"/>
                <a:lumMod val="62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2903AAAE-3EA5-424A-B142-CC51DC1F897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76</TotalTime>
  <Words>195</Words>
  <Application>Microsoft Office PowerPoint</Application>
  <PresentationFormat>Grand écran</PresentationFormat>
  <Paragraphs>22</Paragraphs>
  <Slides>6</Slides>
  <Notes>0</Notes>
  <HiddenSlides>0</HiddenSlides>
  <MMClips>0</MMClips>
  <ScaleCrop>false</ScaleCrop>
  <HeadingPairs>
    <vt:vector size="8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Century Gothic</vt:lpstr>
      <vt:lpstr>Wingdings 3</vt:lpstr>
      <vt:lpstr>Secteur</vt:lpstr>
      <vt:lpstr>Acrobat Document</vt:lpstr>
      <vt:lpstr>Pick &amp; play</vt:lpstr>
      <vt:lpstr>Règles</vt:lpstr>
      <vt:lpstr>Petits problémes</vt:lpstr>
      <vt:lpstr>Demandes clients</vt:lpstr>
      <vt:lpstr>Plan de navigation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Pick &amp; play</dc:title>
  <dc:creator>didier michel</dc:creator>
  <cp:lastModifiedBy>VU Jean-Francois</cp:lastModifiedBy>
  <cp:revision>17</cp:revision>
  <dcterms:created xsi:type="dcterms:W3CDTF">2020-05-27T07:19:36Z</dcterms:created>
  <dcterms:modified xsi:type="dcterms:W3CDTF">2023-10-12T09:47:17Z</dcterms:modified>
</cp:coreProperties>
</file>