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handoutMasterIdLst>
    <p:handoutMasterId r:id="rId7"/>
  </p:handoutMasterIdLst>
  <p:sldIdLst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A126F-9C2F-42E3-AEBC-C843B06CCB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ACE1E-F61C-45B6-B958-821F6C8505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FA13A-DC53-46B8-BD0E-488FDF6D4DEC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FA480-2CCD-4C4C-A848-20C07A1099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1EFF2-E76F-4F18-A7AA-E00A049EEA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75CD6-D73E-4ECD-A0B2-46AEBDF78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94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F6B4549-E142-499E-A02D-3237048B8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3447" y="3540588"/>
            <a:ext cx="6905106" cy="698903"/>
          </a:xfrm>
          <a:prstGeom prst="rect">
            <a:avLst/>
          </a:prstGeom>
        </p:spPr>
        <p:txBody>
          <a:bodyPr anchor="ctr"/>
          <a:lstStyle>
            <a:lvl1pPr algn="ctr">
              <a:defRPr sz="5000" b="1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vi-VN"/>
              <a:t>SLIDE MASTER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3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89FA-09C7-4B55-BF1C-858FF1FC03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99432"/>
            <a:ext cx="10515600" cy="4397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00" b="1">
                <a:latin typeface="Myriad Pro" panose="020B0503030403020204" pitchFamily="34" charset="0"/>
              </a:defRPr>
            </a:lvl1pPr>
          </a:lstStyle>
          <a:p>
            <a:r>
              <a:rPr lang="vi-VN"/>
              <a:t>TITLE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8B27B-53A4-4568-AD6C-D1CB56159D64}"/>
              </a:ext>
            </a:extLst>
          </p:cNvPr>
          <p:cNvSpPr/>
          <p:nvPr userDrawn="1"/>
        </p:nvSpPr>
        <p:spPr>
          <a:xfrm>
            <a:off x="928687" y="1639169"/>
            <a:ext cx="966615" cy="45719"/>
          </a:xfrm>
          <a:prstGeom prst="rect">
            <a:avLst/>
          </a:prstGeom>
          <a:solidFill>
            <a:srgbClr val="F05A2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4445102-B281-4F35-9EBD-2A13618097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63650" y="1970088"/>
            <a:ext cx="9750425" cy="4672012"/>
          </a:xfrm>
        </p:spPr>
        <p:txBody>
          <a:bodyPr/>
          <a:lstStyle>
            <a:lvl1pPr>
              <a:defRPr sz="2400">
                <a:latin typeface="Myriad Pro" panose="020B0503030403020204" pitchFamily="34" charset="0"/>
              </a:defRPr>
            </a:lvl1pPr>
            <a:lvl2pPr>
              <a:defRPr sz="1800"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403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4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565BD-FDAA-4B5C-9B32-A2EF16001F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7D3A2-DDEC-4E11-898C-E5FA706F10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676" y="456848"/>
            <a:ext cx="3652648" cy="121592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1CCCC1-BA9F-4014-86C3-2353D9D5A23C}"/>
              </a:ext>
            </a:extLst>
          </p:cNvPr>
          <p:cNvCxnSpPr>
            <a:cxnSpLocks/>
          </p:cNvCxnSpPr>
          <p:nvPr userDrawn="1"/>
        </p:nvCxnSpPr>
        <p:spPr>
          <a:xfrm>
            <a:off x="4752396" y="1958975"/>
            <a:ext cx="26872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9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C0820-ECA7-4045-B249-76552B2B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1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7AFB-EB9B-4D24-8EA8-CA2DA528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786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E0A3D34-0613-49DB-8CCC-7D7CF8A81B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5" y="216992"/>
            <a:ext cx="1918725" cy="553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F26E0C-60F3-49FF-B744-008C6B1AB1D2}"/>
              </a:ext>
            </a:extLst>
          </p:cNvPr>
          <p:cNvSpPr txBox="1"/>
          <p:nvPr userDrawn="1"/>
        </p:nvSpPr>
        <p:spPr>
          <a:xfrm>
            <a:off x="10502900" y="419236"/>
            <a:ext cx="1305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Myriad Pro Light" panose="020B0403030403020204" pitchFamily="34" charset="0"/>
              </a:rPr>
              <a:t>www.codegym.vn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46EE9D-CE51-4928-A960-B7A36AC3B5BF}"/>
              </a:ext>
            </a:extLst>
          </p:cNvPr>
          <p:cNvCxnSpPr>
            <a:cxnSpLocks/>
          </p:cNvCxnSpPr>
          <p:nvPr userDrawn="1"/>
        </p:nvCxnSpPr>
        <p:spPr>
          <a:xfrm>
            <a:off x="2460625" y="599358"/>
            <a:ext cx="8061325" cy="0"/>
          </a:xfrm>
          <a:prstGeom prst="line">
            <a:avLst/>
          </a:prstGeom>
          <a:ln>
            <a:solidFill>
              <a:srgbClr val="F05A2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7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31C411-2EA0-4C7D-BAB1-564717577A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E9E828-29DA-4062-8C05-E936F32942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22" y="2227649"/>
            <a:ext cx="7217756" cy="240270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3DC67E-E7F1-4E3D-A01F-7D956AA04573}"/>
              </a:ext>
            </a:extLst>
          </p:cNvPr>
          <p:cNvCxnSpPr>
            <a:cxnSpLocks/>
          </p:cNvCxnSpPr>
          <p:nvPr userDrawn="1"/>
        </p:nvCxnSpPr>
        <p:spPr>
          <a:xfrm>
            <a:off x="3619759" y="5001437"/>
            <a:ext cx="49524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4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5957-EBA4-49A0-8470-6F331A9B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447" y="3540589"/>
            <a:ext cx="6905106" cy="737796"/>
          </a:xfrm>
        </p:spPr>
        <p:txBody>
          <a:bodyPr anchor="ctr"/>
          <a:lstStyle/>
          <a:p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rành</a:t>
            </a:r>
            <a:r>
              <a:rPr lang="en-US" dirty="0"/>
              <a:t> </a:t>
            </a:r>
            <a:r>
              <a:rPr lang="en-US" dirty="0" err="1"/>
              <a:t>mạch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D9D23-8F0E-4F34-B18B-7D2C35CCDC0B}"/>
              </a:ext>
            </a:extLst>
          </p:cNvPr>
          <p:cNvSpPr txBox="1"/>
          <p:nvPr/>
        </p:nvSpPr>
        <p:spPr>
          <a:xfrm>
            <a:off x="4556158" y="6149152"/>
            <a:ext cx="30796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i="1" dirty="0">
                <a:solidFill>
                  <a:schemeClr val="bg1"/>
                </a:solidFill>
                <a:latin typeface="Myriad Pro Light" panose="020B0403030403020204" pitchFamily="34" charset="0"/>
              </a:rPr>
              <a:t>Hà Nội, </a:t>
            </a:r>
            <a:r>
              <a:rPr lang="en-US" sz="1500" i="1" dirty="0" err="1">
                <a:solidFill>
                  <a:schemeClr val="bg1"/>
                </a:solidFill>
                <a:latin typeface="Myriad Pro Light" panose="020B0403030403020204" pitchFamily="34" charset="0"/>
              </a:rPr>
              <a:t>Ngày</a:t>
            </a:r>
            <a:r>
              <a:rPr lang="vi-VN" sz="1500" i="1" dirty="0">
                <a:solidFill>
                  <a:schemeClr val="bg1"/>
                </a:solidFill>
                <a:latin typeface="Myriad Pro Light" panose="020B0403030403020204" pitchFamily="34" charset="0"/>
              </a:rPr>
              <a:t> 04</a:t>
            </a:r>
            <a:r>
              <a:rPr lang="en-US" sz="1500" i="1" dirty="0">
                <a:solidFill>
                  <a:schemeClr val="bg1"/>
                </a:solidFill>
                <a:latin typeface="Myriad Pro Light" panose="020B0403030403020204" pitchFamily="34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latin typeface="Myriad Pro Light" panose="020B0403030403020204" pitchFamily="34" charset="0"/>
              </a:rPr>
              <a:t>Tháng</a:t>
            </a:r>
            <a:r>
              <a:rPr lang="en-US" sz="1500" i="1" dirty="0">
                <a:solidFill>
                  <a:schemeClr val="bg1"/>
                </a:solidFill>
                <a:latin typeface="Myriad Pro Light" panose="020B0403030403020204" pitchFamily="34" charset="0"/>
              </a:rPr>
              <a:t> </a:t>
            </a:r>
            <a:r>
              <a:rPr lang="vi-VN" sz="1500" i="1" dirty="0">
                <a:solidFill>
                  <a:schemeClr val="bg1"/>
                </a:solidFill>
                <a:latin typeface="Myriad Pro Light" panose="020B0403030403020204" pitchFamily="34" charset="0"/>
              </a:rPr>
              <a:t>10</a:t>
            </a:r>
            <a:r>
              <a:rPr lang="en-US" sz="1500" i="1" dirty="0">
                <a:solidFill>
                  <a:schemeClr val="bg1"/>
                </a:solidFill>
                <a:latin typeface="Myriad Pro Light" panose="020B0403030403020204" pitchFamily="34" charset="0"/>
              </a:rPr>
              <a:t> </a:t>
            </a:r>
            <a:r>
              <a:rPr lang="en-US" sz="1500" i="1" dirty="0" err="1">
                <a:solidFill>
                  <a:schemeClr val="bg1"/>
                </a:solidFill>
                <a:latin typeface="Myriad Pro Light" panose="020B0403030403020204" pitchFamily="34" charset="0"/>
              </a:rPr>
              <a:t>Năm</a:t>
            </a:r>
            <a:r>
              <a:rPr lang="en-US" sz="1500" i="1" dirty="0">
                <a:solidFill>
                  <a:schemeClr val="bg1"/>
                </a:solidFill>
                <a:latin typeface="Myriad Pro Light" panose="020B0403030403020204" pitchFamily="34" charset="0"/>
              </a:rPr>
              <a:t> </a:t>
            </a:r>
            <a:r>
              <a:rPr lang="vi-VN" sz="1500" i="1" dirty="0">
                <a:solidFill>
                  <a:schemeClr val="bg1"/>
                </a:solidFill>
                <a:latin typeface="Myriad Pro Light" panose="020B0403030403020204" pitchFamily="34" charset="0"/>
              </a:rPr>
              <a:t>2021</a:t>
            </a:r>
            <a:endParaRPr lang="en-US" sz="1500" i="1" dirty="0">
              <a:solidFill>
                <a:schemeClr val="bg1"/>
              </a:solidFill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87A4-B784-4AC9-96FC-860BAFB45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7362-33EE-4CB1-894F-756923D040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57. </a:t>
            </a:r>
            <a:r>
              <a:rPr lang="en-US" sz="4000" dirty="0" err="1"/>
              <a:t>Nếu</a:t>
            </a:r>
            <a:r>
              <a:rPr lang="en-US" sz="4000" dirty="0"/>
              <a:t> </a:t>
            </a:r>
            <a:r>
              <a:rPr lang="en-US" sz="4000" dirty="0" err="1"/>
              <a:t>bạn</a:t>
            </a:r>
            <a:r>
              <a:rPr lang="en-US" sz="4000" dirty="0"/>
              <a:t> </a:t>
            </a:r>
            <a:r>
              <a:rPr lang="en-US" sz="4000" dirty="0" err="1"/>
              <a:t>không</a:t>
            </a:r>
            <a:r>
              <a:rPr lang="en-US" sz="4000" dirty="0"/>
              <a:t>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en-US" sz="4000" dirty="0" err="1"/>
              <a:t>gì</a:t>
            </a:r>
            <a:r>
              <a:rPr lang="en-US" sz="4000" dirty="0"/>
              <a:t>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nói</a:t>
            </a:r>
            <a:r>
              <a:rPr lang="en-US" sz="4000" dirty="0"/>
              <a:t>, </a:t>
            </a:r>
            <a:r>
              <a:rPr lang="en-US" sz="4000" dirty="0" err="1"/>
              <a:t>đừng</a:t>
            </a:r>
            <a:r>
              <a:rPr lang="en-US" sz="4000" dirty="0"/>
              <a:t> </a:t>
            </a:r>
            <a:r>
              <a:rPr lang="en-US" sz="4000" dirty="0" err="1"/>
              <a:t>nói</a:t>
            </a:r>
            <a:r>
              <a:rPr lang="en-US" sz="4000" dirty="0"/>
              <a:t> </a:t>
            </a:r>
            <a:r>
              <a:rPr lang="en-US" sz="4000" dirty="0" err="1"/>
              <a:t>gì</a:t>
            </a:r>
            <a:r>
              <a:rPr lang="en-US" sz="4000" dirty="0"/>
              <a:t> </a:t>
            </a:r>
            <a:r>
              <a:rPr lang="en-US" sz="4000" dirty="0" err="1"/>
              <a:t>cả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238072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22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Myriad Pro</vt:lpstr>
      <vt:lpstr>Myriad Pro Light</vt:lpstr>
      <vt:lpstr>Office Theme</vt:lpstr>
      <vt:lpstr>Custom Design</vt:lpstr>
      <vt:lpstr>1_Custom Design</vt:lpstr>
      <vt:lpstr>Tư duy rành mạch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Tâm Đỗ</dc:creator>
  <cp:lastModifiedBy>Kiều Anh</cp:lastModifiedBy>
  <cp:revision>11</cp:revision>
  <dcterms:created xsi:type="dcterms:W3CDTF">2019-07-18T07:35:37Z</dcterms:created>
  <dcterms:modified xsi:type="dcterms:W3CDTF">2021-03-04T01:57:56Z</dcterms:modified>
</cp:coreProperties>
</file>