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739" r:id="rId7"/>
  </p:sldMasterIdLst>
  <p:notesMasterIdLst>
    <p:notesMasterId r:id="rId42"/>
  </p:notesMasterIdLst>
  <p:sldIdLst>
    <p:sldId id="256" r:id="rId8"/>
    <p:sldId id="257" r:id="rId9"/>
    <p:sldId id="258" r:id="rId10"/>
    <p:sldId id="265" r:id="rId11"/>
    <p:sldId id="272" r:id="rId12"/>
    <p:sldId id="266" r:id="rId13"/>
    <p:sldId id="273" r:id="rId14"/>
    <p:sldId id="287" r:id="rId15"/>
    <p:sldId id="267" r:id="rId16"/>
    <p:sldId id="274" r:id="rId17"/>
    <p:sldId id="288" r:id="rId18"/>
    <p:sldId id="275" r:id="rId19"/>
    <p:sldId id="277" r:id="rId20"/>
    <p:sldId id="289" r:id="rId21"/>
    <p:sldId id="290" r:id="rId22"/>
    <p:sldId id="291" r:id="rId23"/>
    <p:sldId id="292" r:id="rId24"/>
    <p:sldId id="293" r:id="rId25"/>
    <p:sldId id="268" r:id="rId26"/>
    <p:sldId id="282" r:id="rId27"/>
    <p:sldId id="294" r:id="rId28"/>
    <p:sldId id="295" r:id="rId29"/>
    <p:sldId id="296" r:id="rId30"/>
    <p:sldId id="297" r:id="rId31"/>
    <p:sldId id="298" r:id="rId32"/>
    <p:sldId id="299" r:id="rId33"/>
    <p:sldId id="283" r:id="rId34"/>
    <p:sldId id="270" r:id="rId35"/>
    <p:sldId id="300" r:id="rId36"/>
    <p:sldId id="301" r:id="rId37"/>
    <p:sldId id="285" r:id="rId38"/>
    <p:sldId id="271" r:id="rId39"/>
    <p:sldId id="286" r:id="rId40"/>
    <p:sldId id="264" r:id="rId4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E8F"/>
    <a:srgbClr val="004A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6A4FB6-5594-4B60-AB99-C6E86D7F917B}" v="79" dt="2024-06-15T10:43:23.312"/>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1" d="100"/>
          <a:sy n="131" d="100"/>
        </p:scale>
        <p:origin x="101"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 Lam Anh 20214876" userId="5c47155e-5afd-405c-90e1-add9ae2bf9bd" providerId="ADAL" clId="{535924AC-EAB7-4505-B403-CBA1179CF142}"/>
    <pc:docChg chg="undo custSel addSld delSld modSld sldOrd delMainMaster">
      <pc:chgData name="Vu Lam Anh 20214876" userId="5c47155e-5afd-405c-90e1-add9ae2bf9bd" providerId="ADAL" clId="{535924AC-EAB7-4505-B403-CBA1179CF142}" dt="2024-04-20T18:27:44.687" v="3813" actId="1076"/>
      <pc:docMkLst>
        <pc:docMk/>
      </pc:docMkLst>
      <pc:sldChg chg="addSp delSp modSp mod">
        <pc:chgData name="Vu Lam Anh 20214876" userId="5c47155e-5afd-405c-90e1-add9ae2bf9bd" providerId="ADAL" clId="{535924AC-EAB7-4505-B403-CBA1179CF142}" dt="2024-04-20T16:29:21.090" v="243" actId="1076"/>
        <pc:sldMkLst>
          <pc:docMk/>
          <pc:sldMk cId="0" sldId="257"/>
        </pc:sldMkLst>
        <pc:spChg chg="mod">
          <ac:chgData name="Vu Lam Anh 20214876" userId="5c47155e-5afd-405c-90e1-add9ae2bf9bd" providerId="ADAL" clId="{535924AC-EAB7-4505-B403-CBA1179CF142}" dt="2024-04-20T14:01:36.860" v="141" actId="1076"/>
          <ac:spMkLst>
            <pc:docMk/>
            <pc:sldMk cId="0" sldId="257"/>
            <ac:spMk id="2" creationId="{5FE71257-C1C9-776B-F9A3-DE830355274D}"/>
          </ac:spMkLst>
        </pc:spChg>
        <pc:spChg chg="mod">
          <ac:chgData name="Vu Lam Anh 20214876" userId="5c47155e-5afd-405c-90e1-add9ae2bf9bd" providerId="ADAL" clId="{535924AC-EAB7-4505-B403-CBA1179CF142}" dt="2024-04-20T13:58:13.769" v="42" actId="20577"/>
          <ac:spMkLst>
            <pc:docMk/>
            <pc:sldMk cId="0" sldId="257"/>
            <ac:spMk id="3" creationId="{A672E1DE-8BCE-23D2-E15A-206A42B236D9}"/>
          </ac:spMkLst>
        </pc:spChg>
        <pc:spChg chg="del">
          <ac:chgData name="Vu Lam Anh 20214876" userId="5c47155e-5afd-405c-90e1-add9ae2bf9bd" providerId="ADAL" clId="{535924AC-EAB7-4505-B403-CBA1179CF142}" dt="2024-04-20T13:58:17.744" v="43" actId="478"/>
          <ac:spMkLst>
            <pc:docMk/>
            <pc:sldMk cId="0" sldId="257"/>
            <ac:spMk id="4" creationId="{4A7CCCEB-E486-FA01-74CF-826AB6761A3E}"/>
          </ac:spMkLst>
        </pc:spChg>
        <pc:spChg chg="mod">
          <ac:chgData name="Vu Lam Anh 20214876" userId="5c47155e-5afd-405c-90e1-add9ae2bf9bd" providerId="ADAL" clId="{535924AC-EAB7-4505-B403-CBA1179CF142}" dt="2024-04-20T14:00:38.498" v="130" actId="1076"/>
          <ac:spMkLst>
            <pc:docMk/>
            <pc:sldMk cId="0" sldId="257"/>
            <ac:spMk id="5" creationId="{612877E8-8970-EBFE-845B-F0179E11BE7F}"/>
          </ac:spMkLst>
        </pc:spChg>
        <pc:spChg chg="add mod">
          <ac:chgData name="Vu Lam Anh 20214876" userId="5c47155e-5afd-405c-90e1-add9ae2bf9bd" providerId="ADAL" clId="{535924AC-EAB7-4505-B403-CBA1179CF142}" dt="2024-04-20T13:59:29.489" v="118" actId="1076"/>
          <ac:spMkLst>
            <pc:docMk/>
            <pc:sldMk cId="0" sldId="257"/>
            <ac:spMk id="6" creationId="{F2390D4A-B370-258D-0F85-6BDF38E751A0}"/>
          </ac:spMkLst>
        </pc:spChg>
        <pc:spChg chg="del">
          <ac:chgData name="Vu Lam Anh 20214876" userId="5c47155e-5afd-405c-90e1-add9ae2bf9bd" providerId="ADAL" clId="{535924AC-EAB7-4505-B403-CBA1179CF142}" dt="2024-04-20T13:58:18.967" v="44" actId="478"/>
          <ac:spMkLst>
            <pc:docMk/>
            <pc:sldMk cId="0" sldId="257"/>
            <ac:spMk id="7" creationId="{D2DA6ED7-B735-30C8-FD35-048D3DBB3FCD}"/>
          </ac:spMkLst>
        </pc:spChg>
        <pc:spChg chg="add del">
          <ac:chgData name="Vu Lam Anh 20214876" userId="5c47155e-5afd-405c-90e1-add9ae2bf9bd" providerId="ADAL" clId="{535924AC-EAB7-4505-B403-CBA1179CF142}" dt="2024-04-20T16:28:50.501" v="237" actId="22"/>
          <ac:spMkLst>
            <pc:docMk/>
            <pc:sldMk cId="0" sldId="257"/>
            <ac:spMk id="9" creationId="{82A829E9-FA3D-D32F-BECB-C26C70B4A9D0}"/>
          </ac:spMkLst>
        </pc:spChg>
        <pc:spChg chg="add mod">
          <ac:chgData name="Vu Lam Anh 20214876" userId="5c47155e-5afd-405c-90e1-add9ae2bf9bd" providerId="ADAL" clId="{535924AC-EAB7-4505-B403-CBA1179CF142}" dt="2024-04-20T16:29:21.090" v="243" actId="1076"/>
          <ac:spMkLst>
            <pc:docMk/>
            <pc:sldMk cId="0" sldId="257"/>
            <ac:spMk id="10" creationId="{B0234EDD-125F-C27F-151C-D01F0A40B67F}"/>
          </ac:spMkLst>
        </pc:spChg>
      </pc:sldChg>
      <pc:sldChg chg="modSp mod">
        <pc:chgData name="Vu Lam Anh 20214876" userId="5c47155e-5afd-405c-90e1-add9ae2bf9bd" providerId="ADAL" clId="{535924AC-EAB7-4505-B403-CBA1179CF142}" dt="2024-04-20T15:55:16.436" v="213" actId="5793"/>
        <pc:sldMkLst>
          <pc:docMk/>
          <pc:sldMk cId="0" sldId="258"/>
        </pc:sldMkLst>
        <pc:spChg chg="mod">
          <ac:chgData name="Vu Lam Anh 20214876" userId="5c47155e-5afd-405c-90e1-add9ae2bf9bd" providerId="ADAL" clId="{535924AC-EAB7-4505-B403-CBA1179CF142}" dt="2024-04-20T15:55:16.436" v="213" actId="5793"/>
          <ac:spMkLst>
            <pc:docMk/>
            <pc:sldMk cId="0" sldId="258"/>
            <ac:spMk id="4" creationId="{68B4803E-C211-1AD5-9B1E-8C4B9DF6DB4C}"/>
          </ac:spMkLst>
        </pc:spChg>
      </pc:sldChg>
      <pc:sldChg chg="del">
        <pc:chgData name="Vu Lam Anh 20214876" userId="5c47155e-5afd-405c-90e1-add9ae2bf9bd" providerId="ADAL" clId="{535924AC-EAB7-4505-B403-CBA1179CF142}" dt="2024-04-20T15:54:44.119" v="142" actId="2696"/>
        <pc:sldMkLst>
          <pc:docMk/>
          <pc:sldMk cId="0" sldId="259"/>
        </pc:sldMkLst>
      </pc:sldChg>
      <pc:sldChg chg="del">
        <pc:chgData name="Vu Lam Anh 20214876" userId="5c47155e-5afd-405c-90e1-add9ae2bf9bd" providerId="ADAL" clId="{535924AC-EAB7-4505-B403-CBA1179CF142}" dt="2024-04-20T15:54:44.119" v="142" actId="2696"/>
        <pc:sldMkLst>
          <pc:docMk/>
          <pc:sldMk cId="657852490" sldId="265"/>
        </pc:sldMkLst>
      </pc:sldChg>
      <pc:sldChg chg="modSp add mod">
        <pc:chgData name="Vu Lam Anh 20214876" userId="5c47155e-5afd-405c-90e1-add9ae2bf9bd" providerId="ADAL" clId="{535924AC-EAB7-4505-B403-CBA1179CF142}" dt="2024-04-20T15:55:27.116" v="215" actId="207"/>
        <pc:sldMkLst>
          <pc:docMk/>
          <pc:sldMk cId="4226815518" sldId="265"/>
        </pc:sldMkLst>
        <pc:spChg chg="mod">
          <ac:chgData name="Vu Lam Anh 20214876" userId="5c47155e-5afd-405c-90e1-add9ae2bf9bd" providerId="ADAL" clId="{535924AC-EAB7-4505-B403-CBA1179CF142}" dt="2024-04-20T15:55:27.116" v="215" actId="207"/>
          <ac:spMkLst>
            <pc:docMk/>
            <pc:sldMk cId="4226815518" sldId="265"/>
            <ac:spMk id="4" creationId="{68B4803E-C211-1AD5-9B1E-8C4B9DF6DB4C}"/>
          </ac:spMkLst>
        </pc:spChg>
      </pc:sldChg>
      <pc:sldChg chg="add del">
        <pc:chgData name="Vu Lam Anh 20214876" userId="5c47155e-5afd-405c-90e1-add9ae2bf9bd" providerId="ADAL" clId="{535924AC-EAB7-4505-B403-CBA1179CF142}" dt="2024-04-20T16:23:10.112" v="217"/>
        <pc:sldMkLst>
          <pc:docMk/>
          <pc:sldMk cId="2732952387" sldId="266"/>
        </pc:sldMkLst>
      </pc:sldChg>
      <pc:sldChg chg="modSp add mod ord">
        <pc:chgData name="Vu Lam Anh 20214876" userId="5c47155e-5afd-405c-90e1-add9ae2bf9bd" providerId="ADAL" clId="{535924AC-EAB7-4505-B403-CBA1179CF142}" dt="2024-04-20T16:23:16.270" v="221" actId="207"/>
        <pc:sldMkLst>
          <pc:docMk/>
          <pc:sldMk cId="2999880491" sldId="266"/>
        </pc:sldMkLst>
        <pc:spChg chg="mod">
          <ac:chgData name="Vu Lam Anh 20214876" userId="5c47155e-5afd-405c-90e1-add9ae2bf9bd" providerId="ADAL" clId="{535924AC-EAB7-4505-B403-CBA1179CF142}" dt="2024-04-20T16:23:16.270" v="221" actId="207"/>
          <ac:spMkLst>
            <pc:docMk/>
            <pc:sldMk cId="2999880491" sldId="266"/>
            <ac:spMk id="4" creationId="{68B4803E-C211-1AD5-9B1E-8C4B9DF6DB4C}"/>
          </ac:spMkLst>
        </pc:spChg>
      </pc:sldChg>
      <pc:sldChg chg="modSp add mod ord">
        <pc:chgData name="Vu Lam Anh 20214876" userId="5c47155e-5afd-405c-90e1-add9ae2bf9bd" providerId="ADAL" clId="{535924AC-EAB7-4505-B403-CBA1179CF142}" dt="2024-04-20T16:23:26.100" v="225" actId="207"/>
        <pc:sldMkLst>
          <pc:docMk/>
          <pc:sldMk cId="2080609702" sldId="267"/>
        </pc:sldMkLst>
        <pc:spChg chg="mod">
          <ac:chgData name="Vu Lam Anh 20214876" userId="5c47155e-5afd-405c-90e1-add9ae2bf9bd" providerId="ADAL" clId="{535924AC-EAB7-4505-B403-CBA1179CF142}" dt="2024-04-20T16:23:26.100" v="225" actId="207"/>
          <ac:spMkLst>
            <pc:docMk/>
            <pc:sldMk cId="2080609702" sldId="267"/>
            <ac:spMk id="4" creationId="{68B4803E-C211-1AD5-9B1E-8C4B9DF6DB4C}"/>
          </ac:spMkLst>
        </pc:spChg>
      </pc:sldChg>
      <pc:sldChg chg="del">
        <pc:chgData name="Vu Lam Anh 20214876" userId="5c47155e-5afd-405c-90e1-add9ae2bf9bd" providerId="ADAL" clId="{535924AC-EAB7-4505-B403-CBA1179CF142}" dt="2024-04-20T15:54:44.119" v="142" actId="2696"/>
        <pc:sldMkLst>
          <pc:docMk/>
          <pc:sldMk cId="2182964230" sldId="267"/>
        </pc:sldMkLst>
      </pc:sldChg>
      <pc:sldChg chg="modSp add mod ord">
        <pc:chgData name="Vu Lam Anh 20214876" userId="5c47155e-5afd-405c-90e1-add9ae2bf9bd" providerId="ADAL" clId="{535924AC-EAB7-4505-B403-CBA1179CF142}" dt="2024-04-20T16:23:40.262" v="231" actId="207"/>
        <pc:sldMkLst>
          <pc:docMk/>
          <pc:sldMk cId="671912801" sldId="268"/>
        </pc:sldMkLst>
        <pc:spChg chg="mod">
          <ac:chgData name="Vu Lam Anh 20214876" userId="5c47155e-5afd-405c-90e1-add9ae2bf9bd" providerId="ADAL" clId="{535924AC-EAB7-4505-B403-CBA1179CF142}" dt="2024-04-20T16:23:40.262" v="231" actId="207"/>
          <ac:spMkLst>
            <pc:docMk/>
            <pc:sldMk cId="671912801" sldId="268"/>
            <ac:spMk id="4" creationId="{68B4803E-C211-1AD5-9B1E-8C4B9DF6DB4C}"/>
          </ac:spMkLst>
        </pc:spChg>
      </pc:sldChg>
      <pc:sldChg chg="modSp add mod">
        <pc:chgData name="Vu Lam Anh 20214876" userId="5c47155e-5afd-405c-90e1-add9ae2bf9bd" providerId="ADAL" clId="{535924AC-EAB7-4505-B403-CBA1179CF142}" dt="2024-04-20T16:23:42.731" v="232" actId="207"/>
        <pc:sldMkLst>
          <pc:docMk/>
          <pc:sldMk cId="1113444591" sldId="269"/>
        </pc:sldMkLst>
        <pc:spChg chg="mod">
          <ac:chgData name="Vu Lam Anh 20214876" userId="5c47155e-5afd-405c-90e1-add9ae2bf9bd" providerId="ADAL" clId="{535924AC-EAB7-4505-B403-CBA1179CF142}" dt="2024-04-20T16:23:42.731" v="232" actId="207"/>
          <ac:spMkLst>
            <pc:docMk/>
            <pc:sldMk cId="1113444591" sldId="269"/>
            <ac:spMk id="4" creationId="{68B4803E-C211-1AD5-9B1E-8C4B9DF6DB4C}"/>
          </ac:spMkLst>
        </pc:spChg>
      </pc:sldChg>
      <pc:sldChg chg="del">
        <pc:chgData name="Vu Lam Anh 20214876" userId="5c47155e-5afd-405c-90e1-add9ae2bf9bd" providerId="ADAL" clId="{535924AC-EAB7-4505-B403-CBA1179CF142}" dt="2024-04-20T15:54:44.119" v="142" actId="2696"/>
        <pc:sldMkLst>
          <pc:docMk/>
          <pc:sldMk cId="2069851885" sldId="269"/>
        </pc:sldMkLst>
      </pc:sldChg>
      <pc:sldChg chg="modSp add mod">
        <pc:chgData name="Vu Lam Anh 20214876" userId="5c47155e-5afd-405c-90e1-add9ae2bf9bd" providerId="ADAL" clId="{535924AC-EAB7-4505-B403-CBA1179CF142}" dt="2024-04-20T16:23:51.701" v="234" actId="207"/>
        <pc:sldMkLst>
          <pc:docMk/>
          <pc:sldMk cId="2319665070" sldId="270"/>
        </pc:sldMkLst>
        <pc:spChg chg="mod">
          <ac:chgData name="Vu Lam Anh 20214876" userId="5c47155e-5afd-405c-90e1-add9ae2bf9bd" providerId="ADAL" clId="{535924AC-EAB7-4505-B403-CBA1179CF142}" dt="2024-04-20T16:23:51.701" v="234" actId="207"/>
          <ac:spMkLst>
            <pc:docMk/>
            <pc:sldMk cId="2319665070" sldId="270"/>
            <ac:spMk id="4" creationId="{68B4803E-C211-1AD5-9B1E-8C4B9DF6DB4C}"/>
          </ac:spMkLst>
        </pc:spChg>
      </pc:sldChg>
      <pc:sldChg chg="modSp add mod">
        <pc:chgData name="Vu Lam Anh 20214876" userId="5c47155e-5afd-405c-90e1-add9ae2bf9bd" providerId="ADAL" clId="{535924AC-EAB7-4505-B403-CBA1179CF142}" dt="2024-04-20T16:23:54.508" v="235" actId="207"/>
        <pc:sldMkLst>
          <pc:docMk/>
          <pc:sldMk cId="3433593804" sldId="271"/>
        </pc:sldMkLst>
        <pc:spChg chg="mod">
          <ac:chgData name="Vu Lam Anh 20214876" userId="5c47155e-5afd-405c-90e1-add9ae2bf9bd" providerId="ADAL" clId="{535924AC-EAB7-4505-B403-CBA1179CF142}" dt="2024-04-20T16:23:54.508" v="235" actId="207"/>
          <ac:spMkLst>
            <pc:docMk/>
            <pc:sldMk cId="3433593804" sldId="271"/>
            <ac:spMk id="4" creationId="{68B4803E-C211-1AD5-9B1E-8C4B9DF6DB4C}"/>
          </ac:spMkLst>
        </pc:spChg>
      </pc:sldChg>
      <pc:sldChg chg="del">
        <pc:chgData name="Vu Lam Anh 20214876" userId="5c47155e-5afd-405c-90e1-add9ae2bf9bd" providerId="ADAL" clId="{535924AC-EAB7-4505-B403-CBA1179CF142}" dt="2024-04-20T15:54:44.119" v="142" actId="2696"/>
        <pc:sldMkLst>
          <pc:docMk/>
          <pc:sldMk cId="4076597928" sldId="271"/>
        </pc:sldMkLst>
      </pc:sldChg>
      <pc:sldChg chg="addSp delSp modSp add mod">
        <pc:chgData name="Vu Lam Anh 20214876" userId="5c47155e-5afd-405c-90e1-add9ae2bf9bd" providerId="ADAL" clId="{535924AC-EAB7-4505-B403-CBA1179CF142}" dt="2024-04-20T17:24:38.768" v="1807" actId="255"/>
        <pc:sldMkLst>
          <pc:docMk/>
          <pc:sldMk cId="493654675" sldId="272"/>
        </pc:sldMkLst>
        <pc:spChg chg="mod">
          <ac:chgData name="Vu Lam Anh 20214876" userId="5c47155e-5afd-405c-90e1-add9ae2bf9bd" providerId="ADAL" clId="{535924AC-EAB7-4505-B403-CBA1179CF142}" dt="2024-04-20T16:30:04.084" v="257" actId="20577"/>
          <ac:spMkLst>
            <pc:docMk/>
            <pc:sldMk cId="493654675" sldId="272"/>
            <ac:spMk id="3" creationId="{60914732-139D-E75E-9B18-0EE6F1D4FD60}"/>
          </ac:spMkLst>
        </pc:spChg>
        <pc:spChg chg="del">
          <ac:chgData name="Vu Lam Anh 20214876" userId="5c47155e-5afd-405c-90e1-add9ae2bf9bd" providerId="ADAL" clId="{535924AC-EAB7-4505-B403-CBA1179CF142}" dt="2024-04-20T16:29:59.775" v="245" actId="478"/>
          <ac:spMkLst>
            <pc:docMk/>
            <pc:sldMk cId="493654675" sldId="272"/>
            <ac:spMk id="4" creationId="{68B4803E-C211-1AD5-9B1E-8C4B9DF6DB4C}"/>
          </ac:spMkLst>
        </pc:spChg>
        <pc:spChg chg="add mod">
          <ac:chgData name="Vu Lam Anh 20214876" userId="5c47155e-5afd-405c-90e1-add9ae2bf9bd" providerId="ADAL" clId="{535924AC-EAB7-4505-B403-CBA1179CF142}" dt="2024-04-20T16:56:51.510" v="1210" actId="1076"/>
          <ac:spMkLst>
            <pc:docMk/>
            <pc:sldMk cId="493654675" sldId="272"/>
            <ac:spMk id="7" creationId="{E69D9AE9-9117-4883-787B-B791CE70110D}"/>
          </ac:spMkLst>
        </pc:spChg>
        <pc:spChg chg="add del mod">
          <ac:chgData name="Vu Lam Anh 20214876" userId="5c47155e-5afd-405c-90e1-add9ae2bf9bd" providerId="ADAL" clId="{535924AC-EAB7-4505-B403-CBA1179CF142}" dt="2024-04-20T16:33:09.354" v="299" actId="478"/>
          <ac:spMkLst>
            <pc:docMk/>
            <pc:sldMk cId="493654675" sldId="272"/>
            <ac:spMk id="8" creationId="{B8C1BBAB-FDC9-78C8-A1C5-8573B77D5821}"/>
          </ac:spMkLst>
        </pc:spChg>
        <pc:spChg chg="add del">
          <ac:chgData name="Vu Lam Anh 20214876" userId="5c47155e-5afd-405c-90e1-add9ae2bf9bd" providerId="ADAL" clId="{535924AC-EAB7-4505-B403-CBA1179CF142}" dt="2024-04-20T16:33:11.628" v="301" actId="22"/>
          <ac:spMkLst>
            <pc:docMk/>
            <pc:sldMk cId="493654675" sldId="272"/>
            <ac:spMk id="10" creationId="{9AF8461C-A3CD-9627-9587-D82A78CA03EB}"/>
          </ac:spMkLst>
        </pc:spChg>
        <pc:spChg chg="add mod">
          <ac:chgData name="Vu Lam Anh 20214876" userId="5c47155e-5afd-405c-90e1-add9ae2bf9bd" providerId="ADAL" clId="{535924AC-EAB7-4505-B403-CBA1179CF142}" dt="2024-04-20T17:24:38.768" v="1807" actId="255"/>
          <ac:spMkLst>
            <pc:docMk/>
            <pc:sldMk cId="493654675" sldId="272"/>
            <ac:spMk id="12" creationId="{BCA595AF-A34C-DBCC-DE66-9500B30EFEEE}"/>
          </ac:spMkLst>
        </pc:spChg>
        <pc:spChg chg="add mod">
          <ac:chgData name="Vu Lam Anh 20214876" userId="5c47155e-5afd-405c-90e1-add9ae2bf9bd" providerId="ADAL" clId="{535924AC-EAB7-4505-B403-CBA1179CF142}" dt="2024-04-20T17:24:38.768" v="1807" actId="255"/>
          <ac:spMkLst>
            <pc:docMk/>
            <pc:sldMk cId="493654675" sldId="272"/>
            <ac:spMk id="14" creationId="{77221794-A0FD-E5CE-71DE-DF98A8613C87}"/>
          </ac:spMkLst>
        </pc:spChg>
        <pc:spChg chg="add mod">
          <ac:chgData name="Vu Lam Anh 20214876" userId="5c47155e-5afd-405c-90e1-add9ae2bf9bd" providerId="ADAL" clId="{535924AC-EAB7-4505-B403-CBA1179CF142}" dt="2024-04-20T17:24:38.768" v="1807" actId="255"/>
          <ac:spMkLst>
            <pc:docMk/>
            <pc:sldMk cId="493654675" sldId="272"/>
            <ac:spMk id="15" creationId="{6608EDD6-D0A7-A25C-05BC-5D4F2E65EFB6}"/>
          </ac:spMkLst>
        </pc:spChg>
        <pc:spChg chg="add mod">
          <ac:chgData name="Vu Lam Anh 20214876" userId="5c47155e-5afd-405c-90e1-add9ae2bf9bd" providerId="ADAL" clId="{535924AC-EAB7-4505-B403-CBA1179CF142}" dt="2024-04-20T17:24:38.768" v="1807" actId="255"/>
          <ac:spMkLst>
            <pc:docMk/>
            <pc:sldMk cId="493654675" sldId="272"/>
            <ac:spMk id="16" creationId="{7DF616DE-25F9-4683-74D2-2B6233468228}"/>
          </ac:spMkLst>
        </pc:spChg>
        <pc:spChg chg="mod">
          <ac:chgData name="Vu Lam Anh 20214876" userId="5c47155e-5afd-405c-90e1-add9ae2bf9bd" providerId="ADAL" clId="{535924AC-EAB7-4505-B403-CBA1179CF142}" dt="2024-04-20T17:24:38.768" v="1807" actId="255"/>
          <ac:spMkLst>
            <pc:docMk/>
            <pc:sldMk cId="493654675" sldId="272"/>
            <ac:spMk id="310" creationId="{00000000-0000-0000-0000-000000000000}"/>
          </ac:spMkLst>
        </pc:spChg>
        <pc:picChg chg="add mod">
          <ac:chgData name="Vu Lam Anh 20214876" userId="5c47155e-5afd-405c-90e1-add9ae2bf9bd" providerId="ADAL" clId="{535924AC-EAB7-4505-B403-CBA1179CF142}" dt="2024-04-20T16:56:46.556" v="1209" actId="1076"/>
          <ac:picMkLst>
            <pc:docMk/>
            <pc:sldMk cId="493654675" sldId="272"/>
            <ac:picMk id="5" creationId="{88A75438-63C1-4155-710B-AB00BDCAF836}"/>
          </ac:picMkLst>
        </pc:picChg>
      </pc:sldChg>
      <pc:sldChg chg="del">
        <pc:chgData name="Vu Lam Anh 20214876" userId="5c47155e-5afd-405c-90e1-add9ae2bf9bd" providerId="ADAL" clId="{535924AC-EAB7-4505-B403-CBA1179CF142}" dt="2024-04-20T15:54:44.119" v="142" actId="2696"/>
        <pc:sldMkLst>
          <pc:docMk/>
          <pc:sldMk cId="2066907006" sldId="272"/>
        </pc:sldMkLst>
      </pc:sldChg>
      <pc:sldChg chg="addSp delSp modSp add mod">
        <pc:chgData name="Vu Lam Anh 20214876" userId="5c47155e-5afd-405c-90e1-add9ae2bf9bd" providerId="ADAL" clId="{535924AC-EAB7-4505-B403-CBA1179CF142}" dt="2024-04-20T17:24:53.759" v="1808" actId="255"/>
        <pc:sldMkLst>
          <pc:docMk/>
          <pc:sldMk cId="265389457" sldId="273"/>
        </pc:sldMkLst>
        <pc:spChg chg="mod">
          <ac:chgData name="Vu Lam Anh 20214876" userId="5c47155e-5afd-405c-90e1-add9ae2bf9bd" providerId="ADAL" clId="{535924AC-EAB7-4505-B403-CBA1179CF142}" dt="2024-04-20T16:40:44.602" v="605" actId="20577"/>
          <ac:spMkLst>
            <pc:docMk/>
            <pc:sldMk cId="265389457" sldId="273"/>
            <ac:spMk id="3" creationId="{60914732-139D-E75E-9B18-0EE6F1D4FD60}"/>
          </ac:spMkLst>
        </pc:spChg>
        <pc:spChg chg="del">
          <ac:chgData name="Vu Lam Anh 20214876" userId="5c47155e-5afd-405c-90e1-add9ae2bf9bd" providerId="ADAL" clId="{535924AC-EAB7-4505-B403-CBA1179CF142}" dt="2024-04-20T16:40:41.635" v="590" actId="478"/>
          <ac:spMkLst>
            <pc:docMk/>
            <pc:sldMk cId="265389457" sldId="273"/>
            <ac:spMk id="4" creationId="{68B4803E-C211-1AD5-9B1E-8C4B9DF6DB4C}"/>
          </ac:spMkLst>
        </pc:spChg>
        <pc:spChg chg="add del">
          <ac:chgData name="Vu Lam Anh 20214876" userId="5c47155e-5afd-405c-90e1-add9ae2bf9bd" providerId="ADAL" clId="{535924AC-EAB7-4505-B403-CBA1179CF142}" dt="2024-04-20T16:44:38.334" v="620" actId="22"/>
          <ac:spMkLst>
            <pc:docMk/>
            <pc:sldMk cId="265389457" sldId="273"/>
            <ac:spMk id="9" creationId="{6F7C2ECC-A296-21CC-0A17-2162B8C81728}"/>
          </ac:spMkLst>
        </pc:spChg>
        <pc:spChg chg="add mod">
          <ac:chgData name="Vu Lam Anh 20214876" userId="5c47155e-5afd-405c-90e1-add9ae2bf9bd" providerId="ADAL" clId="{535924AC-EAB7-4505-B403-CBA1179CF142}" dt="2024-04-20T17:24:53.759" v="1808" actId="255"/>
          <ac:spMkLst>
            <pc:docMk/>
            <pc:sldMk cId="265389457" sldId="273"/>
            <ac:spMk id="11" creationId="{F56A529C-3C76-8423-84B8-26343736332E}"/>
          </ac:spMkLst>
        </pc:spChg>
        <pc:spChg chg="add mod">
          <ac:chgData name="Vu Lam Anh 20214876" userId="5c47155e-5afd-405c-90e1-add9ae2bf9bd" providerId="ADAL" clId="{535924AC-EAB7-4505-B403-CBA1179CF142}" dt="2024-04-20T16:46:19.563" v="631"/>
          <ac:spMkLst>
            <pc:docMk/>
            <pc:sldMk cId="265389457" sldId="273"/>
            <ac:spMk id="12" creationId="{32240759-D358-F155-BD7E-7F1E292116AA}"/>
          </ac:spMkLst>
        </pc:spChg>
        <pc:spChg chg="add mod">
          <ac:chgData name="Vu Lam Anh 20214876" userId="5c47155e-5afd-405c-90e1-add9ae2bf9bd" providerId="ADAL" clId="{535924AC-EAB7-4505-B403-CBA1179CF142}" dt="2024-04-20T17:24:53.759" v="1808" actId="255"/>
          <ac:spMkLst>
            <pc:docMk/>
            <pc:sldMk cId="265389457" sldId="273"/>
            <ac:spMk id="13" creationId="{BA87088C-1ADF-2B97-89C0-F214A7E62470}"/>
          </ac:spMkLst>
        </pc:spChg>
        <pc:spChg chg="add mod">
          <ac:chgData name="Vu Lam Anh 20214876" userId="5c47155e-5afd-405c-90e1-add9ae2bf9bd" providerId="ADAL" clId="{535924AC-EAB7-4505-B403-CBA1179CF142}" dt="2024-04-20T17:24:53.759" v="1808" actId="255"/>
          <ac:spMkLst>
            <pc:docMk/>
            <pc:sldMk cId="265389457" sldId="273"/>
            <ac:spMk id="15" creationId="{A1FF22D0-EDF6-9DD8-0F47-1B2CA6DCD6EF}"/>
          </ac:spMkLst>
        </pc:spChg>
        <pc:spChg chg="mod">
          <ac:chgData name="Vu Lam Anh 20214876" userId="5c47155e-5afd-405c-90e1-add9ae2bf9bd" providerId="ADAL" clId="{535924AC-EAB7-4505-B403-CBA1179CF142}" dt="2024-04-20T17:24:53.759" v="1808" actId="255"/>
          <ac:spMkLst>
            <pc:docMk/>
            <pc:sldMk cId="265389457" sldId="273"/>
            <ac:spMk id="310" creationId="{00000000-0000-0000-0000-000000000000}"/>
          </ac:spMkLst>
        </pc:spChg>
        <pc:picChg chg="add del mod">
          <ac:chgData name="Vu Lam Anh 20214876" userId="5c47155e-5afd-405c-90e1-add9ae2bf9bd" providerId="ADAL" clId="{535924AC-EAB7-4505-B403-CBA1179CF142}" dt="2024-04-20T16:42:46.161" v="610" actId="478"/>
          <ac:picMkLst>
            <pc:docMk/>
            <pc:sldMk cId="265389457" sldId="273"/>
            <ac:picMk id="5" creationId="{558DD1AD-6561-1820-2323-85D9AE016340}"/>
          </ac:picMkLst>
        </pc:picChg>
        <pc:picChg chg="add mod">
          <ac:chgData name="Vu Lam Anh 20214876" userId="5c47155e-5afd-405c-90e1-add9ae2bf9bd" providerId="ADAL" clId="{535924AC-EAB7-4505-B403-CBA1179CF142}" dt="2024-04-20T16:57:37.987" v="1220" actId="1076"/>
          <ac:picMkLst>
            <pc:docMk/>
            <pc:sldMk cId="265389457" sldId="273"/>
            <ac:picMk id="7" creationId="{5674D2A1-6DF0-ADB4-6412-EE18757CA4A9}"/>
          </ac:picMkLst>
        </pc:picChg>
      </pc:sldChg>
      <pc:sldChg chg="del">
        <pc:chgData name="Vu Lam Anh 20214876" userId="5c47155e-5afd-405c-90e1-add9ae2bf9bd" providerId="ADAL" clId="{535924AC-EAB7-4505-B403-CBA1179CF142}" dt="2024-04-20T15:54:44.119" v="142" actId="2696"/>
        <pc:sldMkLst>
          <pc:docMk/>
          <pc:sldMk cId="2088824514" sldId="273"/>
        </pc:sldMkLst>
      </pc:sldChg>
      <pc:sldChg chg="del">
        <pc:chgData name="Vu Lam Anh 20214876" userId="5c47155e-5afd-405c-90e1-add9ae2bf9bd" providerId="ADAL" clId="{535924AC-EAB7-4505-B403-CBA1179CF142}" dt="2024-04-20T15:54:44.119" v="142" actId="2696"/>
        <pc:sldMkLst>
          <pc:docMk/>
          <pc:sldMk cId="2537843465" sldId="274"/>
        </pc:sldMkLst>
      </pc:sldChg>
      <pc:sldChg chg="addSp delSp modSp add mod">
        <pc:chgData name="Vu Lam Anh 20214876" userId="5c47155e-5afd-405c-90e1-add9ae2bf9bd" providerId="ADAL" clId="{535924AC-EAB7-4505-B403-CBA1179CF142}" dt="2024-04-20T17:25:07.720" v="1809" actId="255"/>
        <pc:sldMkLst>
          <pc:docMk/>
          <pc:sldMk cId="4274925247" sldId="274"/>
        </pc:sldMkLst>
        <pc:spChg chg="add mod">
          <ac:chgData name="Vu Lam Anh 20214876" userId="5c47155e-5afd-405c-90e1-add9ae2bf9bd" providerId="ADAL" clId="{535924AC-EAB7-4505-B403-CBA1179CF142}" dt="2024-04-20T16:54:34.876" v="1196" actId="1076"/>
          <ac:spMkLst>
            <pc:docMk/>
            <pc:sldMk cId="4274925247" sldId="274"/>
            <ac:spMk id="2" creationId="{883D813F-64B0-8E6C-03B3-47BC2BC37270}"/>
          </ac:spMkLst>
        </pc:spChg>
        <pc:spChg chg="mod">
          <ac:chgData name="Vu Lam Anh 20214876" userId="5c47155e-5afd-405c-90e1-add9ae2bf9bd" providerId="ADAL" clId="{535924AC-EAB7-4505-B403-CBA1179CF142}" dt="2024-04-20T16:53:16.070" v="1132" actId="20577"/>
          <ac:spMkLst>
            <pc:docMk/>
            <pc:sldMk cId="4274925247" sldId="274"/>
            <ac:spMk id="3" creationId="{60914732-139D-E75E-9B18-0EE6F1D4FD60}"/>
          </ac:spMkLst>
        </pc:spChg>
        <pc:spChg chg="del">
          <ac:chgData name="Vu Lam Anh 20214876" userId="5c47155e-5afd-405c-90e1-add9ae2bf9bd" providerId="ADAL" clId="{535924AC-EAB7-4505-B403-CBA1179CF142}" dt="2024-04-20T16:53:12.871" v="1124" actId="478"/>
          <ac:spMkLst>
            <pc:docMk/>
            <pc:sldMk cId="4274925247" sldId="274"/>
            <ac:spMk id="4" creationId="{68B4803E-C211-1AD5-9B1E-8C4B9DF6DB4C}"/>
          </ac:spMkLst>
        </pc:spChg>
        <pc:spChg chg="add">
          <ac:chgData name="Vu Lam Anh 20214876" userId="5c47155e-5afd-405c-90e1-add9ae2bf9bd" providerId="ADAL" clId="{535924AC-EAB7-4505-B403-CBA1179CF142}" dt="2024-04-20T16:58:31.849" v="1221"/>
          <ac:spMkLst>
            <pc:docMk/>
            <pc:sldMk cId="4274925247" sldId="274"/>
            <ac:spMk id="5" creationId="{A11556E8-7AE0-B4C9-0C5D-1B5137576DD7}"/>
          </ac:spMkLst>
        </pc:spChg>
        <pc:spChg chg="add del">
          <ac:chgData name="Vu Lam Anh 20214876" userId="5c47155e-5afd-405c-90e1-add9ae2bf9bd" providerId="ADAL" clId="{535924AC-EAB7-4505-B403-CBA1179CF142}" dt="2024-04-20T16:59:18.963" v="1232" actId="22"/>
          <ac:spMkLst>
            <pc:docMk/>
            <pc:sldMk cId="4274925247" sldId="274"/>
            <ac:spMk id="9" creationId="{4F60C949-07B5-B115-DDAD-3A3C6116B95F}"/>
          </ac:spMkLst>
        </pc:spChg>
        <pc:spChg chg="add mod">
          <ac:chgData name="Vu Lam Anh 20214876" userId="5c47155e-5afd-405c-90e1-add9ae2bf9bd" providerId="ADAL" clId="{535924AC-EAB7-4505-B403-CBA1179CF142}" dt="2024-04-20T17:25:07.720" v="1809" actId="255"/>
          <ac:spMkLst>
            <pc:docMk/>
            <pc:sldMk cId="4274925247" sldId="274"/>
            <ac:spMk id="11" creationId="{875B62C8-8EDA-98B0-30C1-F4E220C12477}"/>
          </ac:spMkLst>
        </pc:spChg>
        <pc:spChg chg="add mod">
          <ac:chgData name="Vu Lam Anh 20214876" userId="5c47155e-5afd-405c-90e1-add9ae2bf9bd" providerId="ADAL" clId="{535924AC-EAB7-4505-B403-CBA1179CF142}" dt="2024-04-20T17:03:20.993" v="1311" actId="1076"/>
          <ac:spMkLst>
            <pc:docMk/>
            <pc:sldMk cId="4274925247" sldId="274"/>
            <ac:spMk id="13" creationId="{D0004B9A-E216-B443-7F58-BFD6676C39F5}"/>
          </ac:spMkLst>
        </pc:spChg>
        <pc:picChg chg="add mod">
          <ac:chgData name="Vu Lam Anh 20214876" userId="5c47155e-5afd-405c-90e1-add9ae2bf9bd" providerId="ADAL" clId="{535924AC-EAB7-4505-B403-CBA1179CF142}" dt="2024-04-20T17:03:18.122" v="1310" actId="1076"/>
          <ac:picMkLst>
            <pc:docMk/>
            <pc:sldMk cId="4274925247" sldId="274"/>
            <ac:picMk id="7" creationId="{97781D87-5BD4-230A-70E6-96F624377399}"/>
          </ac:picMkLst>
        </pc:picChg>
      </pc:sldChg>
      <pc:sldChg chg="del">
        <pc:chgData name="Vu Lam Anh 20214876" userId="5c47155e-5afd-405c-90e1-add9ae2bf9bd" providerId="ADAL" clId="{535924AC-EAB7-4505-B403-CBA1179CF142}" dt="2024-04-20T15:54:44.119" v="142" actId="2696"/>
        <pc:sldMkLst>
          <pc:docMk/>
          <pc:sldMk cId="228403364" sldId="275"/>
        </pc:sldMkLst>
      </pc:sldChg>
      <pc:sldChg chg="addSp delSp modSp add mod">
        <pc:chgData name="Vu Lam Anh 20214876" userId="5c47155e-5afd-405c-90e1-add9ae2bf9bd" providerId="ADAL" clId="{535924AC-EAB7-4505-B403-CBA1179CF142}" dt="2024-04-20T17:25:38.474" v="1817" actId="1076"/>
        <pc:sldMkLst>
          <pc:docMk/>
          <pc:sldMk cId="4244751558" sldId="275"/>
        </pc:sldMkLst>
        <pc:spChg chg="mod">
          <ac:chgData name="Vu Lam Anh 20214876" userId="5c47155e-5afd-405c-90e1-add9ae2bf9bd" providerId="ADAL" clId="{535924AC-EAB7-4505-B403-CBA1179CF142}" dt="2024-04-20T17:04:11.921" v="1342" actId="20577"/>
          <ac:spMkLst>
            <pc:docMk/>
            <pc:sldMk cId="4244751558" sldId="275"/>
            <ac:spMk id="2" creationId="{883D813F-64B0-8E6C-03B3-47BC2BC37270}"/>
          </ac:spMkLst>
        </pc:spChg>
        <pc:spChg chg="add mod">
          <ac:chgData name="Vu Lam Anh 20214876" userId="5c47155e-5afd-405c-90e1-add9ae2bf9bd" providerId="ADAL" clId="{535924AC-EAB7-4505-B403-CBA1179CF142}" dt="2024-04-20T17:25:36.243" v="1816" actId="1076"/>
          <ac:spMkLst>
            <pc:docMk/>
            <pc:sldMk cId="4244751558" sldId="275"/>
            <ac:spMk id="8" creationId="{B36F4D18-9967-649C-EFE3-FE57A8F2E303}"/>
          </ac:spMkLst>
        </pc:spChg>
        <pc:spChg chg="add mod">
          <ac:chgData name="Vu Lam Anh 20214876" userId="5c47155e-5afd-405c-90e1-add9ae2bf9bd" providerId="ADAL" clId="{535924AC-EAB7-4505-B403-CBA1179CF142}" dt="2024-04-20T17:25:33.971" v="1815" actId="1076"/>
          <ac:spMkLst>
            <pc:docMk/>
            <pc:sldMk cId="4244751558" sldId="275"/>
            <ac:spMk id="10" creationId="{F1A4F591-7573-8FA9-96C9-D3952CA71711}"/>
          </ac:spMkLst>
        </pc:spChg>
        <pc:spChg chg="del">
          <ac:chgData name="Vu Lam Anh 20214876" userId="5c47155e-5afd-405c-90e1-add9ae2bf9bd" providerId="ADAL" clId="{535924AC-EAB7-4505-B403-CBA1179CF142}" dt="2024-04-20T17:04:15.809" v="1343" actId="478"/>
          <ac:spMkLst>
            <pc:docMk/>
            <pc:sldMk cId="4244751558" sldId="275"/>
            <ac:spMk id="11" creationId="{875B62C8-8EDA-98B0-30C1-F4E220C12477}"/>
          </ac:spMkLst>
        </pc:spChg>
        <pc:spChg chg="del">
          <ac:chgData name="Vu Lam Anh 20214876" userId="5c47155e-5afd-405c-90e1-add9ae2bf9bd" providerId="ADAL" clId="{535924AC-EAB7-4505-B403-CBA1179CF142}" dt="2024-04-20T17:04:18.046" v="1345" actId="478"/>
          <ac:spMkLst>
            <pc:docMk/>
            <pc:sldMk cId="4244751558" sldId="275"/>
            <ac:spMk id="13" creationId="{D0004B9A-E216-B443-7F58-BFD6676C39F5}"/>
          </ac:spMkLst>
        </pc:spChg>
        <pc:spChg chg="add mod">
          <ac:chgData name="Vu Lam Anh 20214876" userId="5c47155e-5afd-405c-90e1-add9ae2bf9bd" providerId="ADAL" clId="{535924AC-EAB7-4505-B403-CBA1179CF142}" dt="2024-04-20T17:25:38.474" v="1817" actId="1076"/>
          <ac:spMkLst>
            <pc:docMk/>
            <pc:sldMk cId="4244751558" sldId="275"/>
            <ac:spMk id="14" creationId="{1F007788-3B69-EC31-AE2B-C0E1C56753E1}"/>
          </ac:spMkLst>
        </pc:spChg>
        <pc:spChg chg="add mod">
          <ac:chgData name="Vu Lam Anh 20214876" userId="5c47155e-5afd-405c-90e1-add9ae2bf9bd" providerId="ADAL" clId="{535924AC-EAB7-4505-B403-CBA1179CF142}" dt="2024-04-20T17:11:28.244" v="1548" actId="1076"/>
          <ac:spMkLst>
            <pc:docMk/>
            <pc:sldMk cId="4244751558" sldId="275"/>
            <ac:spMk id="16" creationId="{36C80567-528F-E991-F73D-C2B7D274C804}"/>
          </ac:spMkLst>
        </pc:spChg>
        <pc:picChg chg="add mod">
          <ac:chgData name="Vu Lam Anh 20214876" userId="5c47155e-5afd-405c-90e1-add9ae2bf9bd" providerId="ADAL" clId="{535924AC-EAB7-4505-B403-CBA1179CF142}" dt="2024-04-20T17:06:59.011" v="1375" actId="1076"/>
          <ac:picMkLst>
            <pc:docMk/>
            <pc:sldMk cId="4244751558" sldId="275"/>
            <ac:picMk id="5" creationId="{2CBEDF44-229D-C2F8-E622-02A07E9FC6C6}"/>
          </ac:picMkLst>
        </pc:picChg>
        <pc:picChg chg="del">
          <ac:chgData name="Vu Lam Anh 20214876" userId="5c47155e-5afd-405c-90e1-add9ae2bf9bd" providerId="ADAL" clId="{535924AC-EAB7-4505-B403-CBA1179CF142}" dt="2024-04-20T17:04:16.384" v="1344" actId="478"/>
          <ac:picMkLst>
            <pc:docMk/>
            <pc:sldMk cId="4244751558" sldId="275"/>
            <ac:picMk id="7" creationId="{97781D87-5BD4-230A-70E6-96F624377399}"/>
          </ac:picMkLst>
        </pc:picChg>
      </pc:sldChg>
      <pc:sldChg chg="addSp delSp modSp add mod">
        <pc:chgData name="Vu Lam Anh 20214876" userId="5c47155e-5afd-405c-90e1-add9ae2bf9bd" providerId="ADAL" clId="{535924AC-EAB7-4505-B403-CBA1179CF142}" dt="2024-04-20T17:25:48.133" v="1819" actId="1076"/>
        <pc:sldMkLst>
          <pc:docMk/>
          <pc:sldMk cId="6075065" sldId="276"/>
        </pc:sldMkLst>
        <pc:spChg chg="mod">
          <ac:chgData name="Vu Lam Anh 20214876" userId="5c47155e-5afd-405c-90e1-add9ae2bf9bd" providerId="ADAL" clId="{535924AC-EAB7-4505-B403-CBA1179CF142}" dt="2024-04-20T17:11:59.917" v="1563" actId="20577"/>
          <ac:spMkLst>
            <pc:docMk/>
            <pc:sldMk cId="6075065" sldId="276"/>
            <ac:spMk id="2" creationId="{883D813F-64B0-8E6C-03B3-47BC2BC37270}"/>
          </ac:spMkLst>
        </pc:spChg>
        <pc:spChg chg="add mod">
          <ac:chgData name="Vu Lam Anh 20214876" userId="5c47155e-5afd-405c-90e1-add9ae2bf9bd" providerId="ADAL" clId="{535924AC-EAB7-4505-B403-CBA1179CF142}" dt="2024-04-20T17:25:48.133" v="1819" actId="1076"/>
          <ac:spMkLst>
            <pc:docMk/>
            <pc:sldMk cId="6075065" sldId="276"/>
            <ac:spMk id="6" creationId="{C6555917-AEF6-371D-959C-58F9F1981313}"/>
          </ac:spMkLst>
        </pc:spChg>
        <pc:spChg chg="del">
          <ac:chgData name="Vu Lam Anh 20214876" userId="5c47155e-5afd-405c-90e1-add9ae2bf9bd" providerId="ADAL" clId="{535924AC-EAB7-4505-B403-CBA1179CF142}" dt="2024-04-20T17:11:50.290" v="1550" actId="478"/>
          <ac:spMkLst>
            <pc:docMk/>
            <pc:sldMk cId="6075065" sldId="276"/>
            <ac:spMk id="8" creationId="{B36F4D18-9967-649C-EFE3-FE57A8F2E303}"/>
          </ac:spMkLst>
        </pc:spChg>
        <pc:spChg chg="del">
          <ac:chgData name="Vu Lam Anh 20214876" userId="5c47155e-5afd-405c-90e1-add9ae2bf9bd" providerId="ADAL" clId="{535924AC-EAB7-4505-B403-CBA1179CF142}" dt="2024-04-20T17:11:50.290" v="1550" actId="478"/>
          <ac:spMkLst>
            <pc:docMk/>
            <pc:sldMk cId="6075065" sldId="276"/>
            <ac:spMk id="10" creationId="{F1A4F591-7573-8FA9-96C9-D3952CA71711}"/>
          </ac:spMkLst>
        </pc:spChg>
        <pc:spChg chg="add mod">
          <ac:chgData name="Vu Lam Anh 20214876" userId="5c47155e-5afd-405c-90e1-add9ae2bf9bd" providerId="ADAL" clId="{535924AC-EAB7-4505-B403-CBA1179CF142}" dt="2024-04-20T17:16:55.840" v="1638" actId="1076"/>
          <ac:spMkLst>
            <pc:docMk/>
            <pc:sldMk cId="6075065" sldId="276"/>
            <ac:spMk id="12" creationId="{479F72D2-6904-142C-271C-6B8D80365026}"/>
          </ac:spMkLst>
        </pc:spChg>
        <pc:spChg chg="del">
          <ac:chgData name="Vu Lam Anh 20214876" userId="5c47155e-5afd-405c-90e1-add9ae2bf9bd" providerId="ADAL" clId="{535924AC-EAB7-4505-B403-CBA1179CF142}" dt="2024-04-20T17:11:50.290" v="1550" actId="478"/>
          <ac:spMkLst>
            <pc:docMk/>
            <pc:sldMk cId="6075065" sldId="276"/>
            <ac:spMk id="14" creationId="{1F007788-3B69-EC31-AE2B-C0E1C56753E1}"/>
          </ac:spMkLst>
        </pc:spChg>
        <pc:spChg chg="del">
          <ac:chgData name="Vu Lam Anh 20214876" userId="5c47155e-5afd-405c-90e1-add9ae2bf9bd" providerId="ADAL" clId="{535924AC-EAB7-4505-B403-CBA1179CF142}" dt="2024-04-20T17:11:52.102" v="1552" actId="478"/>
          <ac:spMkLst>
            <pc:docMk/>
            <pc:sldMk cId="6075065" sldId="276"/>
            <ac:spMk id="16" creationId="{36C80567-528F-E991-F73D-C2B7D274C804}"/>
          </ac:spMkLst>
        </pc:spChg>
        <pc:spChg chg="del">
          <ac:chgData name="Vu Lam Anh 20214876" userId="5c47155e-5afd-405c-90e1-add9ae2bf9bd" providerId="ADAL" clId="{535924AC-EAB7-4505-B403-CBA1179CF142}" dt="2024-04-20T17:11:50.290" v="1550" actId="478"/>
          <ac:spMkLst>
            <pc:docMk/>
            <pc:sldMk cId="6075065" sldId="276"/>
            <ac:spMk id="310" creationId="{00000000-0000-0000-0000-000000000000}"/>
          </ac:spMkLst>
        </pc:spChg>
        <pc:picChg chg="del">
          <ac:chgData name="Vu Lam Anh 20214876" userId="5c47155e-5afd-405c-90e1-add9ae2bf9bd" providerId="ADAL" clId="{535924AC-EAB7-4505-B403-CBA1179CF142}" dt="2024-04-20T17:11:50.854" v="1551" actId="478"/>
          <ac:picMkLst>
            <pc:docMk/>
            <pc:sldMk cId="6075065" sldId="276"/>
            <ac:picMk id="5" creationId="{2CBEDF44-229D-C2F8-E622-02A07E9FC6C6}"/>
          </ac:picMkLst>
        </pc:picChg>
        <pc:picChg chg="add mod">
          <ac:chgData name="Vu Lam Anh 20214876" userId="5c47155e-5afd-405c-90e1-add9ae2bf9bd" providerId="ADAL" clId="{535924AC-EAB7-4505-B403-CBA1179CF142}" dt="2024-04-20T17:16:58.007" v="1639" actId="1076"/>
          <ac:picMkLst>
            <pc:docMk/>
            <pc:sldMk cId="6075065" sldId="276"/>
            <ac:picMk id="9" creationId="{B53CABE3-7B23-9DFD-9650-DD4AA304DD69}"/>
          </ac:picMkLst>
        </pc:picChg>
      </pc:sldChg>
      <pc:sldChg chg="del">
        <pc:chgData name="Vu Lam Anh 20214876" userId="5c47155e-5afd-405c-90e1-add9ae2bf9bd" providerId="ADAL" clId="{535924AC-EAB7-4505-B403-CBA1179CF142}" dt="2024-04-20T15:54:44.119" v="142" actId="2696"/>
        <pc:sldMkLst>
          <pc:docMk/>
          <pc:sldMk cId="4007987527" sldId="276"/>
        </pc:sldMkLst>
      </pc:sldChg>
      <pc:sldChg chg="del">
        <pc:chgData name="Vu Lam Anh 20214876" userId="5c47155e-5afd-405c-90e1-add9ae2bf9bd" providerId="ADAL" clId="{535924AC-EAB7-4505-B403-CBA1179CF142}" dt="2024-04-20T15:54:44.119" v="142" actId="2696"/>
        <pc:sldMkLst>
          <pc:docMk/>
          <pc:sldMk cId="10919230" sldId="277"/>
        </pc:sldMkLst>
      </pc:sldChg>
      <pc:sldChg chg="addSp delSp modSp add mod">
        <pc:chgData name="Vu Lam Anh 20214876" userId="5c47155e-5afd-405c-90e1-add9ae2bf9bd" providerId="ADAL" clId="{535924AC-EAB7-4505-B403-CBA1179CF142}" dt="2024-04-20T17:26:09.652" v="1824" actId="1076"/>
        <pc:sldMkLst>
          <pc:docMk/>
          <pc:sldMk cId="4290047099" sldId="277"/>
        </pc:sldMkLst>
        <pc:spChg chg="mod">
          <ac:chgData name="Vu Lam Anh 20214876" userId="5c47155e-5afd-405c-90e1-add9ae2bf9bd" providerId="ADAL" clId="{535924AC-EAB7-4505-B403-CBA1179CF142}" dt="2024-04-20T17:17:48.882" v="1674" actId="20577"/>
          <ac:spMkLst>
            <pc:docMk/>
            <pc:sldMk cId="4290047099" sldId="277"/>
            <ac:spMk id="2" creationId="{883D813F-64B0-8E6C-03B3-47BC2BC37270}"/>
          </ac:spMkLst>
        </pc:spChg>
        <pc:spChg chg="add mod">
          <ac:chgData name="Vu Lam Anh 20214876" userId="5c47155e-5afd-405c-90e1-add9ae2bf9bd" providerId="ADAL" clId="{535924AC-EAB7-4505-B403-CBA1179CF142}" dt="2024-04-20T17:25:54.563" v="1820" actId="255"/>
          <ac:spMkLst>
            <pc:docMk/>
            <pc:sldMk cId="4290047099" sldId="277"/>
            <ac:spMk id="5" creationId="{3E500BF0-1E0A-A194-4656-0B6382D14624}"/>
          </ac:spMkLst>
        </pc:spChg>
        <pc:spChg chg="del">
          <ac:chgData name="Vu Lam Anh 20214876" userId="5c47155e-5afd-405c-90e1-add9ae2bf9bd" providerId="ADAL" clId="{535924AC-EAB7-4505-B403-CBA1179CF142}" dt="2024-04-20T17:17:37.142" v="1641" actId="478"/>
          <ac:spMkLst>
            <pc:docMk/>
            <pc:sldMk cId="4290047099" sldId="277"/>
            <ac:spMk id="6" creationId="{C6555917-AEF6-371D-959C-58F9F1981313}"/>
          </ac:spMkLst>
        </pc:spChg>
        <pc:spChg chg="add mod">
          <ac:chgData name="Vu Lam Anh 20214876" userId="5c47155e-5afd-405c-90e1-add9ae2bf9bd" providerId="ADAL" clId="{535924AC-EAB7-4505-B403-CBA1179CF142}" dt="2024-04-20T17:26:05.793" v="1823" actId="14100"/>
          <ac:spMkLst>
            <pc:docMk/>
            <pc:sldMk cId="4290047099" sldId="277"/>
            <ac:spMk id="8" creationId="{46EAF192-6DDA-3CB7-FCEA-3A38F134BA72}"/>
          </ac:spMkLst>
        </pc:spChg>
        <pc:spChg chg="add del">
          <ac:chgData name="Vu Lam Anh 20214876" userId="5c47155e-5afd-405c-90e1-add9ae2bf9bd" providerId="ADAL" clId="{535924AC-EAB7-4505-B403-CBA1179CF142}" dt="2024-04-20T17:19:09.657" v="1679" actId="22"/>
          <ac:spMkLst>
            <pc:docMk/>
            <pc:sldMk cId="4290047099" sldId="277"/>
            <ac:spMk id="11" creationId="{6C68456A-55F7-0F57-25DC-8F76A3AAAA47}"/>
          </ac:spMkLst>
        </pc:spChg>
        <pc:spChg chg="del">
          <ac:chgData name="Vu Lam Anh 20214876" userId="5c47155e-5afd-405c-90e1-add9ae2bf9bd" providerId="ADAL" clId="{535924AC-EAB7-4505-B403-CBA1179CF142}" dt="2024-04-20T17:17:39.183" v="1643" actId="478"/>
          <ac:spMkLst>
            <pc:docMk/>
            <pc:sldMk cId="4290047099" sldId="277"/>
            <ac:spMk id="12" creationId="{479F72D2-6904-142C-271C-6B8D80365026}"/>
          </ac:spMkLst>
        </pc:spChg>
        <pc:spChg chg="add del">
          <ac:chgData name="Vu Lam Anh 20214876" userId="5c47155e-5afd-405c-90e1-add9ae2bf9bd" providerId="ADAL" clId="{535924AC-EAB7-4505-B403-CBA1179CF142}" dt="2024-04-20T17:19:12.539" v="1681" actId="22"/>
          <ac:spMkLst>
            <pc:docMk/>
            <pc:sldMk cId="4290047099" sldId="277"/>
            <ac:spMk id="14" creationId="{0608A01F-FC9D-6627-BDD2-DB294D11CD5C}"/>
          </ac:spMkLst>
        </pc:spChg>
        <pc:spChg chg="add mod">
          <ac:chgData name="Vu Lam Anh 20214876" userId="5c47155e-5afd-405c-90e1-add9ae2bf9bd" providerId="ADAL" clId="{535924AC-EAB7-4505-B403-CBA1179CF142}" dt="2024-04-20T17:26:09.652" v="1824" actId="1076"/>
          <ac:spMkLst>
            <pc:docMk/>
            <pc:sldMk cId="4290047099" sldId="277"/>
            <ac:spMk id="16" creationId="{4E7F7D59-7398-CA46-3373-D288E306F628}"/>
          </ac:spMkLst>
        </pc:spChg>
        <pc:picChg chg="del">
          <ac:chgData name="Vu Lam Anh 20214876" userId="5c47155e-5afd-405c-90e1-add9ae2bf9bd" providerId="ADAL" clId="{535924AC-EAB7-4505-B403-CBA1179CF142}" dt="2024-04-20T17:17:37.843" v="1642" actId="478"/>
          <ac:picMkLst>
            <pc:docMk/>
            <pc:sldMk cId="4290047099" sldId="277"/>
            <ac:picMk id="9" creationId="{B53CABE3-7B23-9DFD-9650-DD4AA304DD69}"/>
          </ac:picMkLst>
        </pc:picChg>
      </pc:sldChg>
      <pc:sldChg chg="del">
        <pc:chgData name="Vu Lam Anh 20214876" userId="5c47155e-5afd-405c-90e1-add9ae2bf9bd" providerId="ADAL" clId="{535924AC-EAB7-4505-B403-CBA1179CF142}" dt="2024-04-20T15:54:44.119" v="142" actId="2696"/>
        <pc:sldMkLst>
          <pc:docMk/>
          <pc:sldMk cId="249961978" sldId="278"/>
        </pc:sldMkLst>
      </pc:sldChg>
      <pc:sldChg chg="addSp delSp modSp add mod">
        <pc:chgData name="Vu Lam Anh 20214876" userId="5c47155e-5afd-405c-90e1-add9ae2bf9bd" providerId="ADAL" clId="{535924AC-EAB7-4505-B403-CBA1179CF142}" dt="2024-04-20T17:28:33.762" v="1931" actId="113"/>
        <pc:sldMkLst>
          <pc:docMk/>
          <pc:sldMk cId="1191873540" sldId="278"/>
        </pc:sldMkLst>
        <pc:spChg chg="mod">
          <ac:chgData name="Vu Lam Anh 20214876" userId="5c47155e-5afd-405c-90e1-add9ae2bf9bd" providerId="ADAL" clId="{535924AC-EAB7-4505-B403-CBA1179CF142}" dt="2024-04-20T17:22:59.203" v="1791" actId="20577"/>
          <ac:spMkLst>
            <pc:docMk/>
            <pc:sldMk cId="1191873540" sldId="278"/>
            <ac:spMk id="3" creationId="{60914732-139D-E75E-9B18-0EE6F1D4FD60}"/>
          </ac:spMkLst>
        </pc:spChg>
        <pc:spChg chg="del">
          <ac:chgData name="Vu Lam Anh 20214876" userId="5c47155e-5afd-405c-90e1-add9ae2bf9bd" providerId="ADAL" clId="{535924AC-EAB7-4505-B403-CBA1179CF142}" dt="2024-04-20T17:22:53.888" v="1779" actId="478"/>
          <ac:spMkLst>
            <pc:docMk/>
            <pc:sldMk cId="1191873540" sldId="278"/>
            <ac:spMk id="4" creationId="{68B4803E-C211-1AD5-9B1E-8C4B9DF6DB4C}"/>
          </ac:spMkLst>
        </pc:spChg>
        <pc:spChg chg="add mod">
          <ac:chgData name="Vu Lam Anh 20214876" userId="5c47155e-5afd-405c-90e1-add9ae2bf9bd" providerId="ADAL" clId="{535924AC-EAB7-4505-B403-CBA1179CF142}" dt="2024-04-20T17:27:00.334" v="1837" actId="14100"/>
          <ac:spMkLst>
            <pc:docMk/>
            <pc:sldMk cId="1191873540" sldId="278"/>
            <ac:spMk id="5" creationId="{1E043C74-2CB4-941E-24A6-AB540E19FB2D}"/>
          </ac:spMkLst>
        </pc:spChg>
        <pc:spChg chg="add mod">
          <ac:chgData name="Vu Lam Anh 20214876" userId="5c47155e-5afd-405c-90e1-add9ae2bf9bd" providerId="ADAL" clId="{535924AC-EAB7-4505-B403-CBA1179CF142}" dt="2024-04-20T17:28:33.762" v="1931" actId="113"/>
          <ac:spMkLst>
            <pc:docMk/>
            <pc:sldMk cId="1191873540" sldId="278"/>
            <ac:spMk id="6" creationId="{A116486E-F039-9AA2-3C42-AB39AA21AFFC}"/>
          </ac:spMkLst>
        </pc:spChg>
      </pc:sldChg>
      <pc:sldChg chg="addSp delSp modSp add mod">
        <pc:chgData name="Vu Lam Anh 20214876" userId="5c47155e-5afd-405c-90e1-add9ae2bf9bd" providerId="ADAL" clId="{535924AC-EAB7-4505-B403-CBA1179CF142}" dt="2024-04-20T17:52:55.835" v="2588" actId="1076"/>
        <pc:sldMkLst>
          <pc:docMk/>
          <pc:sldMk cId="4150111035" sldId="279"/>
        </pc:sldMkLst>
        <pc:spChg chg="add mod">
          <ac:chgData name="Vu Lam Anh 20214876" userId="5c47155e-5afd-405c-90e1-add9ae2bf9bd" providerId="ADAL" clId="{535924AC-EAB7-4505-B403-CBA1179CF142}" dt="2024-04-20T17:29:00.953" v="1962" actId="20577"/>
          <ac:spMkLst>
            <pc:docMk/>
            <pc:sldMk cId="4150111035" sldId="279"/>
            <ac:spMk id="2" creationId="{DD845EF0-D6DE-6574-5364-CAEB82C98448}"/>
          </ac:spMkLst>
        </pc:spChg>
        <pc:spChg chg="del">
          <ac:chgData name="Vu Lam Anh 20214876" userId="5c47155e-5afd-405c-90e1-add9ae2bf9bd" providerId="ADAL" clId="{535924AC-EAB7-4505-B403-CBA1179CF142}" dt="2024-04-20T17:28:46.939" v="1934" actId="478"/>
          <ac:spMkLst>
            <pc:docMk/>
            <pc:sldMk cId="4150111035" sldId="279"/>
            <ac:spMk id="5" creationId="{1E043C74-2CB4-941E-24A6-AB540E19FB2D}"/>
          </ac:spMkLst>
        </pc:spChg>
        <pc:spChg chg="del">
          <ac:chgData name="Vu Lam Anh 20214876" userId="5c47155e-5afd-405c-90e1-add9ae2bf9bd" providerId="ADAL" clId="{535924AC-EAB7-4505-B403-CBA1179CF142}" dt="2024-04-20T17:28:45.766" v="1933" actId="478"/>
          <ac:spMkLst>
            <pc:docMk/>
            <pc:sldMk cId="4150111035" sldId="279"/>
            <ac:spMk id="6" creationId="{A116486E-F039-9AA2-3C42-AB39AA21AFFC}"/>
          </ac:spMkLst>
        </pc:spChg>
        <pc:spChg chg="add mod">
          <ac:chgData name="Vu Lam Anh 20214876" userId="5c47155e-5afd-405c-90e1-add9ae2bf9bd" providerId="ADAL" clId="{535924AC-EAB7-4505-B403-CBA1179CF142}" dt="2024-04-20T17:52:52.327" v="2587" actId="255"/>
          <ac:spMkLst>
            <pc:docMk/>
            <pc:sldMk cId="4150111035" sldId="279"/>
            <ac:spMk id="7" creationId="{E5462808-9259-14BA-589B-FB434350F29A}"/>
          </ac:spMkLst>
        </pc:spChg>
        <pc:spChg chg="add mod">
          <ac:chgData name="Vu Lam Anh 20214876" userId="5c47155e-5afd-405c-90e1-add9ae2bf9bd" providerId="ADAL" clId="{535924AC-EAB7-4505-B403-CBA1179CF142}" dt="2024-04-20T17:52:52.327" v="2587" actId="255"/>
          <ac:spMkLst>
            <pc:docMk/>
            <pc:sldMk cId="4150111035" sldId="279"/>
            <ac:spMk id="9" creationId="{F418244C-9EF5-4AB6-5F1F-533021CB1713}"/>
          </ac:spMkLst>
        </pc:spChg>
        <pc:spChg chg="add del">
          <ac:chgData name="Vu Lam Anh 20214876" userId="5c47155e-5afd-405c-90e1-add9ae2bf9bd" providerId="ADAL" clId="{535924AC-EAB7-4505-B403-CBA1179CF142}" dt="2024-04-20T17:30:54.640" v="1970" actId="22"/>
          <ac:spMkLst>
            <pc:docMk/>
            <pc:sldMk cId="4150111035" sldId="279"/>
            <ac:spMk id="11" creationId="{2722F35F-A4CB-7588-8884-5BEF830092CA}"/>
          </ac:spMkLst>
        </pc:spChg>
        <pc:spChg chg="add mod">
          <ac:chgData name="Vu Lam Anh 20214876" userId="5c47155e-5afd-405c-90e1-add9ae2bf9bd" providerId="ADAL" clId="{535924AC-EAB7-4505-B403-CBA1179CF142}" dt="2024-04-20T17:52:55.835" v="2588" actId="1076"/>
          <ac:spMkLst>
            <pc:docMk/>
            <pc:sldMk cId="4150111035" sldId="279"/>
            <ac:spMk id="13" creationId="{A7A2B007-1A18-E4BD-4D90-6F0ABEAA13E2}"/>
          </ac:spMkLst>
        </pc:spChg>
        <pc:spChg chg="add">
          <ac:chgData name="Vu Lam Anh 20214876" userId="5c47155e-5afd-405c-90e1-add9ae2bf9bd" providerId="ADAL" clId="{535924AC-EAB7-4505-B403-CBA1179CF142}" dt="2024-04-20T17:33:50.083" v="2013"/>
          <ac:spMkLst>
            <pc:docMk/>
            <pc:sldMk cId="4150111035" sldId="279"/>
            <ac:spMk id="14" creationId="{398D2A90-C51F-6901-F885-2D04734A3B86}"/>
          </ac:spMkLst>
        </pc:spChg>
        <pc:spChg chg="add mod">
          <ac:chgData name="Vu Lam Anh 20214876" userId="5c47155e-5afd-405c-90e1-add9ae2bf9bd" providerId="ADAL" clId="{535924AC-EAB7-4505-B403-CBA1179CF142}" dt="2024-04-20T17:37:07.411" v="2086" actId="1076"/>
          <ac:spMkLst>
            <pc:docMk/>
            <pc:sldMk cId="4150111035" sldId="279"/>
            <ac:spMk id="20" creationId="{AC192C09-BDCA-D5BD-EF57-314430061A0B}"/>
          </ac:spMkLst>
        </pc:spChg>
        <pc:spChg chg="add del">
          <ac:chgData name="Vu Lam Anh 20214876" userId="5c47155e-5afd-405c-90e1-add9ae2bf9bd" providerId="ADAL" clId="{535924AC-EAB7-4505-B403-CBA1179CF142}" dt="2024-04-20T17:35:41.391" v="2053" actId="22"/>
          <ac:spMkLst>
            <pc:docMk/>
            <pc:sldMk cId="4150111035" sldId="279"/>
            <ac:spMk id="22" creationId="{A594BF2E-B427-0A84-3D11-094F321ABF92}"/>
          </ac:spMkLst>
        </pc:spChg>
        <pc:spChg chg="add mod">
          <ac:chgData name="Vu Lam Anh 20214876" userId="5c47155e-5afd-405c-90e1-add9ae2bf9bd" providerId="ADAL" clId="{535924AC-EAB7-4505-B403-CBA1179CF142}" dt="2024-04-20T17:37:01.194" v="2084" actId="1076"/>
          <ac:spMkLst>
            <pc:docMk/>
            <pc:sldMk cId="4150111035" sldId="279"/>
            <ac:spMk id="24" creationId="{CE7AC6C6-1632-401A-D3EC-6BABF35FF3F0}"/>
          </ac:spMkLst>
        </pc:spChg>
        <pc:spChg chg="add mod">
          <ac:chgData name="Vu Lam Anh 20214876" userId="5c47155e-5afd-405c-90e1-add9ae2bf9bd" providerId="ADAL" clId="{535924AC-EAB7-4505-B403-CBA1179CF142}" dt="2024-04-20T17:37:23.739" v="2097" actId="1076"/>
          <ac:spMkLst>
            <pc:docMk/>
            <pc:sldMk cId="4150111035" sldId="279"/>
            <ac:spMk id="25" creationId="{C8F111BA-6453-732F-BB18-1FE8419FDE1C}"/>
          </ac:spMkLst>
        </pc:spChg>
        <pc:picChg chg="add mod">
          <ac:chgData name="Vu Lam Anh 20214876" userId="5c47155e-5afd-405c-90e1-add9ae2bf9bd" providerId="ADAL" clId="{535924AC-EAB7-4505-B403-CBA1179CF142}" dt="2024-04-20T17:36:45.291" v="2078" actId="1076"/>
          <ac:picMkLst>
            <pc:docMk/>
            <pc:sldMk cId="4150111035" sldId="279"/>
            <ac:picMk id="16" creationId="{F68F9FDA-37B8-3C7B-9F52-0B364AE7CAC5}"/>
          </ac:picMkLst>
        </pc:picChg>
        <pc:picChg chg="add mod">
          <ac:chgData name="Vu Lam Anh 20214876" userId="5c47155e-5afd-405c-90e1-add9ae2bf9bd" providerId="ADAL" clId="{535924AC-EAB7-4505-B403-CBA1179CF142}" dt="2024-04-20T17:36:24.785" v="2073" actId="1076"/>
          <ac:picMkLst>
            <pc:docMk/>
            <pc:sldMk cId="4150111035" sldId="279"/>
            <ac:picMk id="18" creationId="{8661A7D4-F319-8787-82BC-A4F3B85D7824}"/>
          </ac:picMkLst>
        </pc:picChg>
      </pc:sldChg>
      <pc:sldChg chg="addSp delSp modSp add mod">
        <pc:chgData name="Vu Lam Anh 20214876" userId="5c47155e-5afd-405c-90e1-add9ae2bf9bd" providerId="ADAL" clId="{535924AC-EAB7-4505-B403-CBA1179CF142}" dt="2024-04-20T17:53:12.156" v="2592" actId="1076"/>
        <pc:sldMkLst>
          <pc:docMk/>
          <pc:sldMk cId="1483116411" sldId="280"/>
        </pc:sldMkLst>
        <pc:spChg chg="mod">
          <ac:chgData name="Vu Lam Anh 20214876" userId="5c47155e-5afd-405c-90e1-add9ae2bf9bd" providerId="ADAL" clId="{535924AC-EAB7-4505-B403-CBA1179CF142}" dt="2024-04-20T17:37:41.776" v="2110" actId="20577"/>
          <ac:spMkLst>
            <pc:docMk/>
            <pc:sldMk cId="1483116411" sldId="280"/>
            <ac:spMk id="2" creationId="{DD845EF0-D6DE-6574-5364-CAEB82C98448}"/>
          </ac:spMkLst>
        </pc:spChg>
        <pc:spChg chg="add mod">
          <ac:chgData name="Vu Lam Anh 20214876" userId="5c47155e-5afd-405c-90e1-add9ae2bf9bd" providerId="ADAL" clId="{535924AC-EAB7-4505-B403-CBA1179CF142}" dt="2024-04-20T17:53:02.169" v="2589" actId="255"/>
          <ac:spMkLst>
            <pc:docMk/>
            <pc:sldMk cId="1483116411" sldId="280"/>
            <ac:spMk id="5" creationId="{50EC4EDB-465A-630E-283D-0112C2304D15}"/>
          </ac:spMkLst>
        </pc:spChg>
        <pc:spChg chg="add mod">
          <ac:chgData name="Vu Lam Anh 20214876" userId="5c47155e-5afd-405c-90e1-add9ae2bf9bd" providerId="ADAL" clId="{535924AC-EAB7-4505-B403-CBA1179CF142}" dt="2024-04-20T17:53:12.156" v="2592" actId="1076"/>
          <ac:spMkLst>
            <pc:docMk/>
            <pc:sldMk cId="1483116411" sldId="280"/>
            <ac:spMk id="6" creationId="{47169B5D-C9C2-92A1-19B4-3C2843DB0E46}"/>
          </ac:spMkLst>
        </pc:spChg>
        <pc:spChg chg="del">
          <ac:chgData name="Vu Lam Anh 20214876" userId="5c47155e-5afd-405c-90e1-add9ae2bf9bd" providerId="ADAL" clId="{535924AC-EAB7-4505-B403-CBA1179CF142}" dt="2024-04-20T17:37:36.149" v="2103" actId="478"/>
          <ac:spMkLst>
            <pc:docMk/>
            <pc:sldMk cId="1483116411" sldId="280"/>
            <ac:spMk id="7" creationId="{E5462808-9259-14BA-589B-FB434350F29A}"/>
          </ac:spMkLst>
        </pc:spChg>
        <pc:spChg chg="del">
          <ac:chgData name="Vu Lam Anh 20214876" userId="5c47155e-5afd-405c-90e1-add9ae2bf9bd" providerId="ADAL" clId="{535924AC-EAB7-4505-B403-CBA1179CF142}" dt="2024-04-20T17:37:32.260" v="2099" actId="478"/>
          <ac:spMkLst>
            <pc:docMk/>
            <pc:sldMk cId="1483116411" sldId="280"/>
            <ac:spMk id="9" creationId="{F418244C-9EF5-4AB6-5F1F-533021CB1713}"/>
          </ac:spMkLst>
        </pc:spChg>
        <pc:spChg chg="add mod">
          <ac:chgData name="Vu Lam Anh 20214876" userId="5c47155e-5afd-405c-90e1-add9ae2bf9bd" providerId="ADAL" clId="{535924AC-EAB7-4505-B403-CBA1179CF142}" dt="2024-04-20T17:53:08.883" v="2591" actId="1076"/>
          <ac:spMkLst>
            <pc:docMk/>
            <pc:sldMk cId="1483116411" sldId="280"/>
            <ac:spMk id="10" creationId="{3143D6B3-F630-8BED-8609-2A35F6F10B77}"/>
          </ac:spMkLst>
        </pc:spChg>
        <pc:spChg chg="add mod">
          <ac:chgData name="Vu Lam Anh 20214876" userId="5c47155e-5afd-405c-90e1-add9ae2bf9bd" providerId="ADAL" clId="{535924AC-EAB7-4505-B403-CBA1179CF142}" dt="2024-04-20T17:53:07.051" v="2590" actId="1076"/>
          <ac:spMkLst>
            <pc:docMk/>
            <pc:sldMk cId="1483116411" sldId="280"/>
            <ac:spMk id="12" creationId="{09C31E05-5B4E-1CE2-0E69-F435077E16B4}"/>
          </ac:spMkLst>
        </pc:spChg>
        <pc:spChg chg="del">
          <ac:chgData name="Vu Lam Anh 20214876" userId="5c47155e-5afd-405c-90e1-add9ae2bf9bd" providerId="ADAL" clId="{535924AC-EAB7-4505-B403-CBA1179CF142}" dt="2024-04-20T17:37:32.260" v="2099" actId="478"/>
          <ac:spMkLst>
            <pc:docMk/>
            <pc:sldMk cId="1483116411" sldId="280"/>
            <ac:spMk id="13" creationId="{A7A2B007-1A18-E4BD-4D90-6F0ABEAA13E2}"/>
          </ac:spMkLst>
        </pc:spChg>
        <pc:spChg chg="del">
          <ac:chgData name="Vu Lam Anh 20214876" userId="5c47155e-5afd-405c-90e1-add9ae2bf9bd" providerId="ADAL" clId="{535924AC-EAB7-4505-B403-CBA1179CF142}" dt="2024-04-20T17:37:32.260" v="2099" actId="478"/>
          <ac:spMkLst>
            <pc:docMk/>
            <pc:sldMk cId="1483116411" sldId="280"/>
            <ac:spMk id="20" creationId="{AC192C09-BDCA-D5BD-EF57-314430061A0B}"/>
          </ac:spMkLst>
        </pc:spChg>
        <pc:spChg chg="del">
          <ac:chgData name="Vu Lam Anh 20214876" userId="5c47155e-5afd-405c-90e1-add9ae2bf9bd" providerId="ADAL" clId="{535924AC-EAB7-4505-B403-CBA1179CF142}" dt="2024-04-20T17:37:34.497" v="2102" actId="478"/>
          <ac:spMkLst>
            <pc:docMk/>
            <pc:sldMk cId="1483116411" sldId="280"/>
            <ac:spMk id="24" creationId="{CE7AC6C6-1632-401A-D3EC-6BABF35FF3F0}"/>
          </ac:spMkLst>
        </pc:spChg>
        <pc:spChg chg="del">
          <ac:chgData name="Vu Lam Anh 20214876" userId="5c47155e-5afd-405c-90e1-add9ae2bf9bd" providerId="ADAL" clId="{535924AC-EAB7-4505-B403-CBA1179CF142}" dt="2024-04-20T17:37:32.260" v="2099" actId="478"/>
          <ac:spMkLst>
            <pc:docMk/>
            <pc:sldMk cId="1483116411" sldId="280"/>
            <ac:spMk id="25" creationId="{C8F111BA-6453-732F-BB18-1FE8419FDE1C}"/>
          </ac:spMkLst>
        </pc:spChg>
        <pc:spChg chg="del">
          <ac:chgData name="Vu Lam Anh 20214876" userId="5c47155e-5afd-405c-90e1-add9ae2bf9bd" providerId="ADAL" clId="{535924AC-EAB7-4505-B403-CBA1179CF142}" dt="2024-04-20T17:37:32.260" v="2099" actId="478"/>
          <ac:spMkLst>
            <pc:docMk/>
            <pc:sldMk cId="1483116411" sldId="280"/>
            <ac:spMk id="310" creationId="{00000000-0000-0000-0000-000000000000}"/>
          </ac:spMkLst>
        </pc:spChg>
        <pc:picChg chg="del">
          <ac:chgData name="Vu Lam Anh 20214876" userId="5c47155e-5afd-405c-90e1-add9ae2bf9bd" providerId="ADAL" clId="{535924AC-EAB7-4505-B403-CBA1179CF142}" dt="2024-04-20T17:37:33.021" v="2100" actId="478"/>
          <ac:picMkLst>
            <pc:docMk/>
            <pc:sldMk cId="1483116411" sldId="280"/>
            <ac:picMk id="16" creationId="{F68F9FDA-37B8-3C7B-9F52-0B364AE7CAC5}"/>
          </ac:picMkLst>
        </pc:picChg>
        <pc:picChg chg="del">
          <ac:chgData name="Vu Lam Anh 20214876" userId="5c47155e-5afd-405c-90e1-add9ae2bf9bd" providerId="ADAL" clId="{535924AC-EAB7-4505-B403-CBA1179CF142}" dt="2024-04-20T17:37:33.593" v="2101" actId="478"/>
          <ac:picMkLst>
            <pc:docMk/>
            <pc:sldMk cId="1483116411" sldId="280"/>
            <ac:picMk id="18" creationId="{8661A7D4-F319-8787-82BC-A4F3B85D7824}"/>
          </ac:picMkLst>
        </pc:picChg>
      </pc:sldChg>
      <pc:sldChg chg="del">
        <pc:chgData name="Vu Lam Anh 20214876" userId="5c47155e-5afd-405c-90e1-add9ae2bf9bd" providerId="ADAL" clId="{535924AC-EAB7-4505-B403-CBA1179CF142}" dt="2024-04-20T15:54:44.119" v="142" actId="2696"/>
        <pc:sldMkLst>
          <pc:docMk/>
          <pc:sldMk cId="2284450389" sldId="280"/>
        </pc:sldMkLst>
      </pc:sldChg>
      <pc:sldChg chg="addSp delSp modSp add mod">
        <pc:chgData name="Vu Lam Anh 20214876" userId="5c47155e-5afd-405c-90e1-add9ae2bf9bd" providerId="ADAL" clId="{535924AC-EAB7-4505-B403-CBA1179CF142}" dt="2024-04-20T17:57:53.305" v="2663" actId="20577"/>
        <pc:sldMkLst>
          <pc:docMk/>
          <pc:sldMk cId="2042489208" sldId="281"/>
        </pc:sldMkLst>
        <pc:spChg chg="mod">
          <ac:chgData name="Vu Lam Anh 20214876" userId="5c47155e-5afd-405c-90e1-add9ae2bf9bd" providerId="ADAL" clId="{535924AC-EAB7-4505-B403-CBA1179CF142}" dt="2024-04-20T17:47:57.742" v="2534" actId="20577"/>
          <ac:spMkLst>
            <pc:docMk/>
            <pc:sldMk cId="2042489208" sldId="281"/>
            <ac:spMk id="2" creationId="{DD845EF0-D6DE-6574-5364-CAEB82C98448}"/>
          </ac:spMkLst>
        </pc:spChg>
        <pc:spChg chg="del">
          <ac:chgData name="Vu Lam Anh 20214876" userId="5c47155e-5afd-405c-90e1-add9ae2bf9bd" providerId="ADAL" clId="{535924AC-EAB7-4505-B403-CBA1179CF142}" dt="2024-04-20T17:47:44.111" v="2497" actId="478"/>
          <ac:spMkLst>
            <pc:docMk/>
            <pc:sldMk cId="2042489208" sldId="281"/>
            <ac:spMk id="5" creationId="{50EC4EDB-465A-630E-283D-0112C2304D15}"/>
          </ac:spMkLst>
        </pc:spChg>
        <pc:spChg chg="del">
          <ac:chgData name="Vu Lam Anh 20214876" userId="5c47155e-5afd-405c-90e1-add9ae2bf9bd" providerId="ADAL" clId="{535924AC-EAB7-4505-B403-CBA1179CF142}" dt="2024-04-20T17:47:44.111" v="2497" actId="478"/>
          <ac:spMkLst>
            <pc:docMk/>
            <pc:sldMk cId="2042489208" sldId="281"/>
            <ac:spMk id="6" creationId="{47169B5D-C9C2-92A1-19B4-3C2843DB0E46}"/>
          </ac:spMkLst>
        </pc:spChg>
        <pc:spChg chg="add mod">
          <ac:chgData name="Vu Lam Anh 20214876" userId="5c47155e-5afd-405c-90e1-add9ae2bf9bd" providerId="ADAL" clId="{535924AC-EAB7-4505-B403-CBA1179CF142}" dt="2024-04-20T17:56:03.729" v="2643" actId="1076"/>
          <ac:spMkLst>
            <pc:docMk/>
            <pc:sldMk cId="2042489208" sldId="281"/>
            <ac:spMk id="7" creationId="{8A814B61-110D-ED78-BBDE-BBFC61EE2359}"/>
          </ac:spMkLst>
        </pc:spChg>
        <pc:spChg chg="del">
          <ac:chgData name="Vu Lam Anh 20214876" userId="5c47155e-5afd-405c-90e1-add9ae2bf9bd" providerId="ADAL" clId="{535924AC-EAB7-4505-B403-CBA1179CF142}" dt="2024-04-20T17:47:44.111" v="2497" actId="478"/>
          <ac:spMkLst>
            <pc:docMk/>
            <pc:sldMk cId="2042489208" sldId="281"/>
            <ac:spMk id="10" creationId="{3143D6B3-F630-8BED-8609-2A35F6F10B77}"/>
          </ac:spMkLst>
        </pc:spChg>
        <pc:spChg chg="del">
          <ac:chgData name="Vu Lam Anh 20214876" userId="5c47155e-5afd-405c-90e1-add9ae2bf9bd" providerId="ADAL" clId="{535924AC-EAB7-4505-B403-CBA1179CF142}" dt="2024-04-20T17:47:44.111" v="2497" actId="478"/>
          <ac:spMkLst>
            <pc:docMk/>
            <pc:sldMk cId="2042489208" sldId="281"/>
            <ac:spMk id="12" creationId="{09C31E05-5B4E-1CE2-0E69-F435077E16B4}"/>
          </ac:spMkLst>
        </pc:spChg>
        <pc:spChg chg="add mod">
          <ac:chgData name="Vu Lam Anh 20214876" userId="5c47155e-5afd-405c-90e1-add9ae2bf9bd" providerId="ADAL" clId="{535924AC-EAB7-4505-B403-CBA1179CF142}" dt="2024-04-20T17:56:09.529" v="2644" actId="1076"/>
          <ac:spMkLst>
            <pc:docMk/>
            <pc:sldMk cId="2042489208" sldId="281"/>
            <ac:spMk id="13" creationId="{CD5A6DB2-50E2-E742-AD63-9F49528C6462}"/>
          </ac:spMkLst>
        </pc:spChg>
        <pc:spChg chg="add mod">
          <ac:chgData name="Vu Lam Anh 20214876" userId="5c47155e-5afd-405c-90e1-add9ae2bf9bd" providerId="ADAL" clId="{535924AC-EAB7-4505-B403-CBA1179CF142}" dt="2024-04-20T17:57:05.645" v="2647" actId="1076"/>
          <ac:spMkLst>
            <pc:docMk/>
            <pc:sldMk cId="2042489208" sldId="281"/>
            <ac:spMk id="15" creationId="{41FDC4D4-F73D-BC05-0517-4452CCEAA357}"/>
          </ac:spMkLst>
        </pc:spChg>
        <pc:spChg chg="add mod">
          <ac:chgData name="Vu Lam Anh 20214876" userId="5c47155e-5afd-405c-90e1-add9ae2bf9bd" providerId="ADAL" clId="{535924AC-EAB7-4505-B403-CBA1179CF142}" dt="2024-04-20T17:57:53.305" v="2663" actId="20577"/>
          <ac:spMkLst>
            <pc:docMk/>
            <pc:sldMk cId="2042489208" sldId="281"/>
            <ac:spMk id="16" creationId="{CD45A3B9-210E-60D4-DAB3-2ED34DE2BE86}"/>
          </ac:spMkLst>
        </pc:spChg>
        <pc:picChg chg="add mod">
          <ac:chgData name="Vu Lam Anh 20214876" userId="5c47155e-5afd-405c-90e1-add9ae2bf9bd" providerId="ADAL" clId="{535924AC-EAB7-4505-B403-CBA1179CF142}" dt="2024-04-20T17:56:11.707" v="2645" actId="1076"/>
          <ac:picMkLst>
            <pc:docMk/>
            <pc:sldMk cId="2042489208" sldId="281"/>
            <ac:picMk id="9" creationId="{4AF846A1-2581-BDDB-60EF-78DE31915D5F}"/>
          </ac:picMkLst>
        </pc:picChg>
      </pc:sldChg>
      <pc:sldChg chg="del">
        <pc:chgData name="Vu Lam Anh 20214876" userId="5c47155e-5afd-405c-90e1-add9ae2bf9bd" providerId="ADAL" clId="{535924AC-EAB7-4505-B403-CBA1179CF142}" dt="2024-04-20T15:54:44.119" v="142" actId="2696"/>
        <pc:sldMkLst>
          <pc:docMk/>
          <pc:sldMk cId="3879095623" sldId="281"/>
        </pc:sldMkLst>
      </pc:sldChg>
      <pc:sldChg chg="del">
        <pc:chgData name="Vu Lam Anh 20214876" userId="5c47155e-5afd-405c-90e1-add9ae2bf9bd" providerId="ADAL" clId="{535924AC-EAB7-4505-B403-CBA1179CF142}" dt="2024-04-20T15:54:44.119" v="142" actId="2696"/>
        <pc:sldMkLst>
          <pc:docMk/>
          <pc:sldMk cId="543027337" sldId="282"/>
        </pc:sldMkLst>
      </pc:sldChg>
      <pc:sldChg chg="addSp delSp modSp add mod">
        <pc:chgData name="Vu Lam Anh 20214876" userId="5c47155e-5afd-405c-90e1-add9ae2bf9bd" providerId="ADAL" clId="{535924AC-EAB7-4505-B403-CBA1179CF142}" dt="2024-04-20T18:03:36.798" v="2818" actId="113"/>
        <pc:sldMkLst>
          <pc:docMk/>
          <pc:sldMk cId="2750389670" sldId="282"/>
        </pc:sldMkLst>
        <pc:spChg chg="add mod">
          <ac:chgData name="Vu Lam Anh 20214876" userId="5c47155e-5afd-405c-90e1-add9ae2bf9bd" providerId="ADAL" clId="{535924AC-EAB7-4505-B403-CBA1179CF142}" dt="2024-04-20T17:58:53.887" v="2719" actId="20577"/>
          <ac:spMkLst>
            <pc:docMk/>
            <pc:sldMk cId="2750389670" sldId="282"/>
            <ac:spMk id="2" creationId="{4A14F28F-C4AC-162D-ED58-6B99480B11FA}"/>
          </ac:spMkLst>
        </pc:spChg>
        <pc:spChg chg="mod">
          <ac:chgData name="Vu Lam Anh 20214876" userId="5c47155e-5afd-405c-90e1-add9ae2bf9bd" providerId="ADAL" clId="{535924AC-EAB7-4505-B403-CBA1179CF142}" dt="2024-04-20T17:58:38.326" v="2695" actId="20577"/>
          <ac:spMkLst>
            <pc:docMk/>
            <pc:sldMk cId="2750389670" sldId="282"/>
            <ac:spMk id="3" creationId="{60914732-139D-E75E-9B18-0EE6F1D4FD60}"/>
          </ac:spMkLst>
        </pc:spChg>
        <pc:spChg chg="del">
          <ac:chgData name="Vu Lam Anh 20214876" userId="5c47155e-5afd-405c-90e1-add9ae2bf9bd" providerId="ADAL" clId="{535924AC-EAB7-4505-B403-CBA1179CF142}" dt="2024-04-20T17:58:29.542" v="2666" actId="478"/>
          <ac:spMkLst>
            <pc:docMk/>
            <pc:sldMk cId="2750389670" sldId="282"/>
            <ac:spMk id="4" creationId="{68B4803E-C211-1AD5-9B1E-8C4B9DF6DB4C}"/>
          </ac:spMkLst>
        </pc:spChg>
        <pc:spChg chg="add mod">
          <ac:chgData name="Vu Lam Anh 20214876" userId="5c47155e-5afd-405c-90e1-add9ae2bf9bd" providerId="ADAL" clId="{535924AC-EAB7-4505-B403-CBA1179CF142}" dt="2024-04-20T18:00:00.707" v="2740" actId="255"/>
          <ac:spMkLst>
            <pc:docMk/>
            <pc:sldMk cId="2750389670" sldId="282"/>
            <ac:spMk id="6" creationId="{5079A2EE-D068-0DC0-AC3E-4B26A8FC90CB}"/>
          </ac:spMkLst>
        </pc:spChg>
        <pc:spChg chg="add mod">
          <ac:chgData name="Vu Lam Anh 20214876" userId="5c47155e-5afd-405c-90e1-add9ae2bf9bd" providerId="ADAL" clId="{535924AC-EAB7-4505-B403-CBA1179CF142}" dt="2024-04-20T18:01:56.490" v="2765" actId="113"/>
          <ac:spMkLst>
            <pc:docMk/>
            <pc:sldMk cId="2750389670" sldId="282"/>
            <ac:spMk id="8" creationId="{824F78CE-E34F-8FC7-A297-AE26D615D066}"/>
          </ac:spMkLst>
        </pc:spChg>
        <pc:spChg chg="add mod">
          <ac:chgData name="Vu Lam Anh 20214876" userId="5c47155e-5afd-405c-90e1-add9ae2bf9bd" providerId="ADAL" clId="{535924AC-EAB7-4505-B403-CBA1179CF142}" dt="2024-04-20T18:03:36.798" v="2818" actId="113"/>
          <ac:spMkLst>
            <pc:docMk/>
            <pc:sldMk cId="2750389670" sldId="282"/>
            <ac:spMk id="10" creationId="{CBBEFAE1-B16B-CC8C-8E3C-176AFF99BB31}"/>
          </ac:spMkLst>
        </pc:spChg>
      </pc:sldChg>
      <pc:sldChg chg="delSp add del mod">
        <pc:chgData name="Vu Lam Anh 20214876" userId="5c47155e-5afd-405c-90e1-add9ae2bf9bd" providerId="ADAL" clId="{535924AC-EAB7-4505-B403-CBA1179CF142}" dt="2024-04-20T17:58:12.949" v="2664" actId="2696"/>
        <pc:sldMkLst>
          <pc:docMk/>
          <pc:sldMk cId="4072412665" sldId="282"/>
        </pc:sldMkLst>
        <pc:spChg chg="del">
          <ac:chgData name="Vu Lam Anh 20214876" userId="5c47155e-5afd-405c-90e1-add9ae2bf9bd" providerId="ADAL" clId="{535924AC-EAB7-4505-B403-CBA1179CF142}" dt="2024-04-20T17:55:24.978" v="2637" actId="478"/>
          <ac:spMkLst>
            <pc:docMk/>
            <pc:sldMk cId="4072412665" sldId="282"/>
            <ac:spMk id="7" creationId="{8A814B61-110D-ED78-BBDE-BBFC61EE2359}"/>
          </ac:spMkLst>
        </pc:spChg>
        <pc:spChg chg="del">
          <ac:chgData name="Vu Lam Anh 20214876" userId="5c47155e-5afd-405c-90e1-add9ae2bf9bd" providerId="ADAL" clId="{535924AC-EAB7-4505-B403-CBA1179CF142}" dt="2024-04-20T17:55:26.343" v="2638" actId="478"/>
          <ac:spMkLst>
            <pc:docMk/>
            <pc:sldMk cId="4072412665" sldId="282"/>
            <ac:spMk id="13" creationId="{CD5A6DB2-50E2-E742-AD63-9F49528C6462}"/>
          </ac:spMkLst>
        </pc:spChg>
      </pc:sldChg>
      <pc:sldChg chg="del">
        <pc:chgData name="Vu Lam Anh 20214876" userId="5c47155e-5afd-405c-90e1-add9ae2bf9bd" providerId="ADAL" clId="{535924AC-EAB7-4505-B403-CBA1179CF142}" dt="2024-04-20T15:54:44.119" v="142" actId="2696"/>
        <pc:sldMkLst>
          <pc:docMk/>
          <pc:sldMk cId="1908298793" sldId="283"/>
        </pc:sldMkLst>
      </pc:sldChg>
      <pc:sldChg chg="addSp delSp modSp add mod">
        <pc:chgData name="Vu Lam Anh 20214876" userId="5c47155e-5afd-405c-90e1-add9ae2bf9bd" providerId="ADAL" clId="{535924AC-EAB7-4505-B403-CBA1179CF142}" dt="2024-04-20T18:05:38.903" v="2927" actId="1076"/>
        <pc:sldMkLst>
          <pc:docMk/>
          <pc:sldMk cId="2747240358" sldId="283"/>
        </pc:sldMkLst>
        <pc:spChg chg="mod">
          <ac:chgData name="Vu Lam Anh 20214876" userId="5c47155e-5afd-405c-90e1-add9ae2bf9bd" providerId="ADAL" clId="{535924AC-EAB7-4505-B403-CBA1179CF142}" dt="2024-04-20T18:03:52.738" v="2840" actId="20577"/>
          <ac:spMkLst>
            <pc:docMk/>
            <pc:sldMk cId="2747240358" sldId="283"/>
            <ac:spMk id="2" creationId="{4A14F28F-C4AC-162D-ED58-6B99480B11FA}"/>
          </ac:spMkLst>
        </pc:spChg>
        <pc:spChg chg="del">
          <ac:chgData name="Vu Lam Anh 20214876" userId="5c47155e-5afd-405c-90e1-add9ae2bf9bd" providerId="ADAL" clId="{535924AC-EAB7-4505-B403-CBA1179CF142}" dt="2024-04-20T18:03:47.036" v="2820" actId="478"/>
          <ac:spMkLst>
            <pc:docMk/>
            <pc:sldMk cId="2747240358" sldId="283"/>
            <ac:spMk id="6" creationId="{5079A2EE-D068-0DC0-AC3E-4B26A8FC90CB}"/>
          </ac:spMkLst>
        </pc:spChg>
        <pc:spChg chg="add mod">
          <ac:chgData name="Vu Lam Anh 20214876" userId="5c47155e-5afd-405c-90e1-add9ae2bf9bd" providerId="ADAL" clId="{535924AC-EAB7-4505-B403-CBA1179CF142}" dt="2024-04-20T18:05:34.711" v="2926" actId="20577"/>
          <ac:spMkLst>
            <pc:docMk/>
            <pc:sldMk cId="2747240358" sldId="283"/>
            <ac:spMk id="7" creationId="{0EDB87AA-8B2D-1FE5-E294-B27A64E70F20}"/>
          </ac:spMkLst>
        </pc:spChg>
        <pc:spChg chg="del">
          <ac:chgData name="Vu Lam Anh 20214876" userId="5c47155e-5afd-405c-90e1-add9ae2bf9bd" providerId="ADAL" clId="{535924AC-EAB7-4505-B403-CBA1179CF142}" dt="2024-04-20T18:03:47.036" v="2820" actId="478"/>
          <ac:spMkLst>
            <pc:docMk/>
            <pc:sldMk cId="2747240358" sldId="283"/>
            <ac:spMk id="8" creationId="{824F78CE-E34F-8FC7-A297-AE26D615D066}"/>
          </ac:spMkLst>
        </pc:spChg>
        <pc:spChg chg="del">
          <ac:chgData name="Vu Lam Anh 20214876" userId="5c47155e-5afd-405c-90e1-add9ae2bf9bd" providerId="ADAL" clId="{535924AC-EAB7-4505-B403-CBA1179CF142}" dt="2024-04-20T18:03:47.036" v="2820" actId="478"/>
          <ac:spMkLst>
            <pc:docMk/>
            <pc:sldMk cId="2747240358" sldId="283"/>
            <ac:spMk id="10" creationId="{CBBEFAE1-B16B-CC8C-8E3C-176AFF99BB31}"/>
          </ac:spMkLst>
        </pc:spChg>
        <pc:spChg chg="del">
          <ac:chgData name="Vu Lam Anh 20214876" userId="5c47155e-5afd-405c-90e1-add9ae2bf9bd" providerId="ADAL" clId="{535924AC-EAB7-4505-B403-CBA1179CF142}" dt="2024-04-20T18:03:47.036" v="2820" actId="478"/>
          <ac:spMkLst>
            <pc:docMk/>
            <pc:sldMk cId="2747240358" sldId="283"/>
            <ac:spMk id="310" creationId="{00000000-0000-0000-0000-000000000000}"/>
          </ac:spMkLst>
        </pc:spChg>
        <pc:picChg chg="add mod">
          <ac:chgData name="Vu Lam Anh 20214876" userId="5c47155e-5afd-405c-90e1-add9ae2bf9bd" providerId="ADAL" clId="{535924AC-EAB7-4505-B403-CBA1179CF142}" dt="2024-04-20T18:05:38.903" v="2927" actId="1076"/>
          <ac:picMkLst>
            <pc:docMk/>
            <pc:sldMk cId="2747240358" sldId="283"/>
            <ac:picMk id="5" creationId="{3471C996-1E2D-ABBD-7CDB-B2DD974B4F97}"/>
          </ac:picMkLst>
        </pc:picChg>
      </pc:sldChg>
      <pc:sldChg chg="addSp delSp modSp add mod">
        <pc:chgData name="Vu Lam Anh 20214876" userId="5c47155e-5afd-405c-90e1-add9ae2bf9bd" providerId="ADAL" clId="{535924AC-EAB7-4505-B403-CBA1179CF142}" dt="2024-04-20T18:14:07.777" v="3433" actId="1076"/>
        <pc:sldMkLst>
          <pc:docMk/>
          <pc:sldMk cId="355720180" sldId="284"/>
        </pc:sldMkLst>
        <pc:spChg chg="mod">
          <ac:chgData name="Vu Lam Anh 20214876" userId="5c47155e-5afd-405c-90e1-add9ae2bf9bd" providerId="ADAL" clId="{535924AC-EAB7-4505-B403-CBA1179CF142}" dt="2024-04-20T18:06:23.175" v="2951" actId="20577"/>
          <ac:spMkLst>
            <pc:docMk/>
            <pc:sldMk cId="355720180" sldId="284"/>
            <ac:spMk id="2" creationId="{4A14F28F-C4AC-162D-ED58-6B99480B11FA}"/>
          </ac:spMkLst>
        </pc:spChg>
        <pc:spChg chg="add del mod">
          <ac:chgData name="Vu Lam Anh 20214876" userId="5c47155e-5afd-405c-90e1-add9ae2bf9bd" providerId="ADAL" clId="{535924AC-EAB7-4505-B403-CBA1179CF142}" dt="2024-04-20T18:07:08.409" v="2959" actId="22"/>
          <ac:spMkLst>
            <pc:docMk/>
            <pc:sldMk cId="355720180" sldId="284"/>
            <ac:spMk id="6" creationId="{D0438BC8-041F-DA9D-DE11-08E5730703D7}"/>
          </ac:spMkLst>
        </pc:spChg>
        <pc:spChg chg="del">
          <ac:chgData name="Vu Lam Anh 20214876" userId="5c47155e-5afd-405c-90e1-add9ae2bf9bd" providerId="ADAL" clId="{535924AC-EAB7-4505-B403-CBA1179CF142}" dt="2024-04-20T18:06:16.253" v="2930" actId="478"/>
          <ac:spMkLst>
            <pc:docMk/>
            <pc:sldMk cId="355720180" sldId="284"/>
            <ac:spMk id="7" creationId="{0EDB87AA-8B2D-1FE5-E294-B27A64E70F20}"/>
          </ac:spMkLst>
        </pc:spChg>
        <pc:spChg chg="add mod">
          <ac:chgData name="Vu Lam Anh 20214876" userId="5c47155e-5afd-405c-90e1-add9ae2bf9bd" providerId="ADAL" clId="{535924AC-EAB7-4505-B403-CBA1179CF142}" dt="2024-04-20T18:09:24.902" v="3079" actId="20577"/>
          <ac:spMkLst>
            <pc:docMk/>
            <pc:sldMk cId="355720180" sldId="284"/>
            <ac:spMk id="8" creationId="{B2289101-6EF6-594A-A728-3420540630F4}"/>
          </ac:spMkLst>
        </pc:spChg>
        <pc:spChg chg="add mod">
          <ac:chgData name="Vu Lam Anh 20214876" userId="5c47155e-5afd-405c-90e1-add9ae2bf9bd" providerId="ADAL" clId="{535924AC-EAB7-4505-B403-CBA1179CF142}" dt="2024-04-20T18:09:37.008" v="3081"/>
          <ac:spMkLst>
            <pc:docMk/>
            <pc:sldMk cId="355720180" sldId="284"/>
            <ac:spMk id="13" creationId="{C43C9A68-70C1-C947-97B9-1464116F7B7A}"/>
          </ac:spMkLst>
        </pc:spChg>
        <pc:spChg chg="add mod">
          <ac:chgData name="Vu Lam Anh 20214876" userId="5c47155e-5afd-405c-90e1-add9ae2bf9bd" providerId="ADAL" clId="{535924AC-EAB7-4505-B403-CBA1179CF142}" dt="2024-04-20T18:14:07.777" v="3433" actId="1076"/>
          <ac:spMkLst>
            <pc:docMk/>
            <pc:sldMk cId="355720180" sldId="284"/>
            <ac:spMk id="14" creationId="{23589865-9BD5-74C3-250E-4A39ACA98B87}"/>
          </ac:spMkLst>
        </pc:spChg>
        <pc:picChg chg="del">
          <ac:chgData name="Vu Lam Anh 20214876" userId="5c47155e-5afd-405c-90e1-add9ae2bf9bd" providerId="ADAL" clId="{535924AC-EAB7-4505-B403-CBA1179CF142}" dt="2024-04-20T18:06:03.583" v="2929" actId="478"/>
          <ac:picMkLst>
            <pc:docMk/>
            <pc:sldMk cId="355720180" sldId="284"/>
            <ac:picMk id="5" creationId="{3471C996-1E2D-ABBD-7CDB-B2DD974B4F97}"/>
          </ac:picMkLst>
        </pc:picChg>
        <pc:picChg chg="add del mod">
          <ac:chgData name="Vu Lam Anh 20214876" userId="5c47155e-5afd-405c-90e1-add9ae2bf9bd" providerId="ADAL" clId="{535924AC-EAB7-4505-B403-CBA1179CF142}" dt="2024-04-20T18:08:58.432" v="3025" actId="478"/>
          <ac:picMkLst>
            <pc:docMk/>
            <pc:sldMk cId="355720180" sldId="284"/>
            <ac:picMk id="10" creationId="{BA7EC441-4ED6-F784-E1DE-788F7730523C}"/>
          </ac:picMkLst>
        </pc:picChg>
        <pc:picChg chg="add mod">
          <ac:chgData name="Vu Lam Anh 20214876" userId="5c47155e-5afd-405c-90e1-add9ae2bf9bd" providerId="ADAL" clId="{535924AC-EAB7-4505-B403-CBA1179CF142}" dt="2024-04-20T18:09:29.086" v="3080" actId="1076"/>
          <ac:picMkLst>
            <pc:docMk/>
            <pc:sldMk cId="355720180" sldId="284"/>
            <ac:picMk id="12" creationId="{E69F5033-5BB8-A184-930C-DA399C2F4C01}"/>
          </ac:picMkLst>
        </pc:picChg>
      </pc:sldChg>
      <pc:sldChg chg="del">
        <pc:chgData name="Vu Lam Anh 20214876" userId="5c47155e-5afd-405c-90e1-add9ae2bf9bd" providerId="ADAL" clId="{535924AC-EAB7-4505-B403-CBA1179CF142}" dt="2024-04-20T15:54:44.119" v="142" actId="2696"/>
        <pc:sldMkLst>
          <pc:docMk/>
          <pc:sldMk cId="3942223367" sldId="284"/>
        </pc:sldMkLst>
      </pc:sldChg>
      <pc:sldChg chg="del">
        <pc:chgData name="Vu Lam Anh 20214876" userId="5c47155e-5afd-405c-90e1-add9ae2bf9bd" providerId="ADAL" clId="{535924AC-EAB7-4505-B403-CBA1179CF142}" dt="2024-04-20T15:54:44.119" v="142" actId="2696"/>
        <pc:sldMkLst>
          <pc:docMk/>
          <pc:sldMk cId="860839398" sldId="285"/>
        </pc:sldMkLst>
      </pc:sldChg>
      <pc:sldChg chg="addSp delSp modSp add mod">
        <pc:chgData name="Vu Lam Anh 20214876" userId="5c47155e-5afd-405c-90e1-add9ae2bf9bd" providerId="ADAL" clId="{535924AC-EAB7-4505-B403-CBA1179CF142}" dt="2024-04-20T18:17:36.443" v="3651" actId="255"/>
        <pc:sldMkLst>
          <pc:docMk/>
          <pc:sldMk cId="1753330530" sldId="285"/>
        </pc:sldMkLst>
        <pc:spChg chg="mod">
          <ac:chgData name="Vu Lam Anh 20214876" userId="5c47155e-5afd-405c-90e1-add9ae2bf9bd" providerId="ADAL" clId="{535924AC-EAB7-4505-B403-CBA1179CF142}" dt="2024-04-20T18:14:32.014" v="3462" actId="20577"/>
          <ac:spMkLst>
            <pc:docMk/>
            <pc:sldMk cId="1753330530" sldId="285"/>
            <ac:spMk id="3" creationId="{60914732-139D-E75E-9B18-0EE6F1D4FD60}"/>
          </ac:spMkLst>
        </pc:spChg>
        <pc:spChg chg="del">
          <ac:chgData name="Vu Lam Anh 20214876" userId="5c47155e-5afd-405c-90e1-add9ae2bf9bd" providerId="ADAL" clId="{535924AC-EAB7-4505-B403-CBA1179CF142}" dt="2024-04-20T18:14:19.888" v="3435" actId="478"/>
          <ac:spMkLst>
            <pc:docMk/>
            <pc:sldMk cId="1753330530" sldId="285"/>
            <ac:spMk id="4" creationId="{68B4803E-C211-1AD5-9B1E-8C4B9DF6DB4C}"/>
          </ac:spMkLst>
        </pc:spChg>
        <pc:spChg chg="add mod">
          <ac:chgData name="Vu Lam Anh 20214876" userId="5c47155e-5afd-405c-90e1-add9ae2bf9bd" providerId="ADAL" clId="{535924AC-EAB7-4505-B403-CBA1179CF142}" dt="2024-04-20T18:17:36.443" v="3651" actId="255"/>
          <ac:spMkLst>
            <pc:docMk/>
            <pc:sldMk cId="1753330530" sldId="285"/>
            <ac:spMk id="5" creationId="{994D578B-BE12-5AC9-47F9-661D86D254B0}"/>
          </ac:spMkLst>
        </pc:spChg>
        <pc:spChg chg="add mod">
          <ac:chgData name="Vu Lam Anh 20214876" userId="5c47155e-5afd-405c-90e1-add9ae2bf9bd" providerId="ADAL" clId="{535924AC-EAB7-4505-B403-CBA1179CF142}" dt="2024-04-20T18:17:36.443" v="3651" actId="255"/>
          <ac:spMkLst>
            <pc:docMk/>
            <pc:sldMk cId="1753330530" sldId="285"/>
            <ac:spMk id="7" creationId="{1A7E46E5-9D51-3141-B144-76A213E03529}"/>
          </ac:spMkLst>
        </pc:spChg>
        <pc:spChg chg="add mod">
          <ac:chgData name="Vu Lam Anh 20214876" userId="5c47155e-5afd-405c-90e1-add9ae2bf9bd" providerId="ADAL" clId="{535924AC-EAB7-4505-B403-CBA1179CF142}" dt="2024-04-20T18:17:36.443" v="3651" actId="255"/>
          <ac:spMkLst>
            <pc:docMk/>
            <pc:sldMk cId="1753330530" sldId="285"/>
            <ac:spMk id="9" creationId="{FC8BE5D6-99FF-4F5B-F56B-C10A805F22C2}"/>
          </ac:spMkLst>
        </pc:spChg>
        <pc:spChg chg="add mod">
          <ac:chgData name="Vu Lam Anh 20214876" userId="5c47155e-5afd-405c-90e1-add9ae2bf9bd" providerId="ADAL" clId="{535924AC-EAB7-4505-B403-CBA1179CF142}" dt="2024-04-20T18:17:36.443" v="3651" actId="255"/>
          <ac:spMkLst>
            <pc:docMk/>
            <pc:sldMk cId="1753330530" sldId="285"/>
            <ac:spMk id="10" creationId="{4EB94DFB-5CCC-018F-7D01-C0CC4FBEAC70}"/>
          </ac:spMkLst>
        </pc:spChg>
      </pc:sldChg>
      <pc:sldChg chg="del">
        <pc:chgData name="Vu Lam Anh 20214876" userId="5c47155e-5afd-405c-90e1-add9ae2bf9bd" providerId="ADAL" clId="{535924AC-EAB7-4505-B403-CBA1179CF142}" dt="2024-04-20T15:54:44.119" v="142" actId="2696"/>
        <pc:sldMkLst>
          <pc:docMk/>
          <pc:sldMk cId="315267046" sldId="286"/>
        </pc:sldMkLst>
      </pc:sldChg>
      <pc:sldChg chg="addSp delSp modSp add mod">
        <pc:chgData name="Vu Lam Anh 20214876" userId="5c47155e-5afd-405c-90e1-add9ae2bf9bd" providerId="ADAL" clId="{535924AC-EAB7-4505-B403-CBA1179CF142}" dt="2024-04-20T18:27:44.687" v="3813" actId="1076"/>
        <pc:sldMkLst>
          <pc:docMk/>
          <pc:sldMk cId="1004675177" sldId="286"/>
        </pc:sldMkLst>
        <pc:spChg chg="del">
          <ac:chgData name="Vu Lam Anh 20214876" userId="5c47155e-5afd-405c-90e1-add9ae2bf9bd" providerId="ADAL" clId="{535924AC-EAB7-4505-B403-CBA1179CF142}" dt="2024-04-20T18:18:04.826" v="3653" actId="478"/>
          <ac:spMkLst>
            <pc:docMk/>
            <pc:sldMk cId="1004675177" sldId="286"/>
            <ac:spMk id="4" creationId="{68B4803E-C211-1AD5-9B1E-8C4B9DF6DB4C}"/>
          </ac:spMkLst>
        </pc:spChg>
        <pc:spChg chg="add del">
          <ac:chgData name="Vu Lam Anh 20214876" userId="5c47155e-5afd-405c-90e1-add9ae2bf9bd" providerId="ADAL" clId="{535924AC-EAB7-4505-B403-CBA1179CF142}" dt="2024-04-20T18:18:15.708" v="3655" actId="22"/>
          <ac:spMkLst>
            <pc:docMk/>
            <pc:sldMk cId="1004675177" sldId="286"/>
            <ac:spMk id="5" creationId="{2AC536BB-821C-7344-215C-134B0F996B70}"/>
          </ac:spMkLst>
        </pc:spChg>
        <pc:spChg chg="add mod">
          <ac:chgData name="Vu Lam Anh 20214876" userId="5c47155e-5afd-405c-90e1-add9ae2bf9bd" providerId="ADAL" clId="{535924AC-EAB7-4505-B403-CBA1179CF142}" dt="2024-04-20T18:26:50.251" v="3793" actId="1076"/>
          <ac:spMkLst>
            <pc:docMk/>
            <pc:sldMk cId="1004675177" sldId="286"/>
            <ac:spMk id="7" creationId="{5A984953-514E-47B1-EA76-83B351D7B6C5}"/>
          </ac:spMkLst>
        </pc:spChg>
        <pc:spChg chg="add mod">
          <ac:chgData name="Vu Lam Anh 20214876" userId="5c47155e-5afd-405c-90e1-add9ae2bf9bd" providerId="ADAL" clId="{535924AC-EAB7-4505-B403-CBA1179CF142}" dt="2024-04-20T18:26:54.389" v="3794" actId="1076"/>
          <ac:spMkLst>
            <pc:docMk/>
            <pc:sldMk cId="1004675177" sldId="286"/>
            <ac:spMk id="9" creationId="{A5776CA2-D5D7-2212-CFA8-CA135FBE865D}"/>
          </ac:spMkLst>
        </pc:spChg>
        <pc:spChg chg="add mod">
          <ac:chgData name="Vu Lam Anh 20214876" userId="5c47155e-5afd-405c-90e1-add9ae2bf9bd" providerId="ADAL" clId="{535924AC-EAB7-4505-B403-CBA1179CF142}" dt="2024-04-20T18:27:15.277" v="3799" actId="1076"/>
          <ac:spMkLst>
            <pc:docMk/>
            <pc:sldMk cId="1004675177" sldId="286"/>
            <ac:spMk id="11" creationId="{477A15AF-3253-8A88-35E1-4090A685834D}"/>
          </ac:spMkLst>
        </pc:spChg>
        <pc:spChg chg="add mod">
          <ac:chgData name="Vu Lam Anh 20214876" userId="5c47155e-5afd-405c-90e1-add9ae2bf9bd" providerId="ADAL" clId="{535924AC-EAB7-4505-B403-CBA1179CF142}" dt="2024-04-20T18:27:18.645" v="3800" actId="1076"/>
          <ac:spMkLst>
            <pc:docMk/>
            <pc:sldMk cId="1004675177" sldId="286"/>
            <ac:spMk id="13" creationId="{8FFF2C0D-017A-5890-A00F-B10C52540745}"/>
          </ac:spMkLst>
        </pc:spChg>
        <pc:spChg chg="add del">
          <ac:chgData name="Vu Lam Anh 20214876" userId="5c47155e-5afd-405c-90e1-add9ae2bf9bd" providerId="ADAL" clId="{535924AC-EAB7-4505-B403-CBA1179CF142}" dt="2024-04-20T18:22:08.882" v="3720" actId="22"/>
          <ac:spMkLst>
            <pc:docMk/>
            <pc:sldMk cId="1004675177" sldId="286"/>
            <ac:spMk id="15" creationId="{44760ECE-6C8F-6B83-3844-6008547D9E7C}"/>
          </ac:spMkLst>
        </pc:spChg>
        <pc:spChg chg="add mod">
          <ac:chgData name="Vu Lam Anh 20214876" userId="5c47155e-5afd-405c-90e1-add9ae2bf9bd" providerId="ADAL" clId="{535924AC-EAB7-4505-B403-CBA1179CF142}" dt="2024-04-20T18:27:20.509" v="3801" actId="1076"/>
          <ac:spMkLst>
            <pc:docMk/>
            <pc:sldMk cId="1004675177" sldId="286"/>
            <ac:spMk id="17" creationId="{BDB990C4-C979-ABEC-5FF2-4FF977994C76}"/>
          </ac:spMkLst>
        </pc:spChg>
        <pc:spChg chg="add mod">
          <ac:chgData name="Vu Lam Anh 20214876" userId="5c47155e-5afd-405c-90e1-add9ae2bf9bd" providerId="ADAL" clId="{535924AC-EAB7-4505-B403-CBA1179CF142}" dt="2024-04-20T18:27:24.076" v="3802" actId="1076"/>
          <ac:spMkLst>
            <pc:docMk/>
            <pc:sldMk cId="1004675177" sldId="286"/>
            <ac:spMk id="19" creationId="{33E1CF75-D56B-427E-B24B-C9D027E5A595}"/>
          </ac:spMkLst>
        </pc:spChg>
        <pc:spChg chg="add mod">
          <ac:chgData name="Vu Lam Anh 20214876" userId="5c47155e-5afd-405c-90e1-add9ae2bf9bd" providerId="ADAL" clId="{535924AC-EAB7-4505-B403-CBA1179CF142}" dt="2024-04-20T18:27:32.942" v="3805" actId="1076"/>
          <ac:spMkLst>
            <pc:docMk/>
            <pc:sldMk cId="1004675177" sldId="286"/>
            <ac:spMk id="21" creationId="{F4287D41-86E2-68FB-6B8F-95F7B84FC06F}"/>
          </ac:spMkLst>
        </pc:spChg>
        <pc:spChg chg="add mod">
          <ac:chgData name="Vu Lam Anh 20214876" userId="5c47155e-5afd-405c-90e1-add9ae2bf9bd" providerId="ADAL" clId="{535924AC-EAB7-4505-B403-CBA1179CF142}" dt="2024-04-20T18:27:36.374" v="3806" actId="1076"/>
          <ac:spMkLst>
            <pc:docMk/>
            <pc:sldMk cId="1004675177" sldId="286"/>
            <ac:spMk id="23" creationId="{24A26850-0A21-10F4-1BC2-161594BF4E6B}"/>
          </ac:spMkLst>
        </pc:spChg>
        <pc:spChg chg="add mod">
          <ac:chgData name="Vu Lam Anh 20214876" userId="5c47155e-5afd-405c-90e1-add9ae2bf9bd" providerId="ADAL" clId="{535924AC-EAB7-4505-B403-CBA1179CF142}" dt="2024-04-20T18:27:44.687" v="3813" actId="1076"/>
          <ac:spMkLst>
            <pc:docMk/>
            <pc:sldMk cId="1004675177" sldId="286"/>
            <ac:spMk id="25" creationId="{71D3C6C1-4460-B5A4-D8DE-AD7977C05AF2}"/>
          </ac:spMkLst>
        </pc:spChg>
      </pc:sldChg>
      <pc:sldChg chg="del">
        <pc:chgData name="Vu Lam Anh 20214876" userId="5c47155e-5afd-405c-90e1-add9ae2bf9bd" providerId="ADAL" clId="{535924AC-EAB7-4505-B403-CBA1179CF142}" dt="2024-04-20T15:54:44.119" v="142" actId="2696"/>
        <pc:sldMkLst>
          <pc:docMk/>
          <pc:sldMk cId="843649733" sldId="287"/>
        </pc:sldMkLst>
      </pc:sldChg>
      <pc:sldChg chg="del">
        <pc:chgData name="Vu Lam Anh 20214876" userId="5c47155e-5afd-405c-90e1-add9ae2bf9bd" providerId="ADAL" clId="{535924AC-EAB7-4505-B403-CBA1179CF142}" dt="2024-04-20T15:54:44.119" v="142" actId="2696"/>
        <pc:sldMkLst>
          <pc:docMk/>
          <pc:sldMk cId="4256795710" sldId="288"/>
        </pc:sldMkLst>
      </pc:sldChg>
      <pc:sldChg chg="del">
        <pc:chgData name="Vu Lam Anh 20214876" userId="5c47155e-5afd-405c-90e1-add9ae2bf9bd" providerId="ADAL" clId="{535924AC-EAB7-4505-B403-CBA1179CF142}" dt="2024-04-20T15:54:44.119" v="142" actId="2696"/>
        <pc:sldMkLst>
          <pc:docMk/>
          <pc:sldMk cId="2272100667" sldId="289"/>
        </pc:sldMkLst>
      </pc:sldChg>
      <pc:sldChg chg="del">
        <pc:chgData name="Vu Lam Anh 20214876" userId="5c47155e-5afd-405c-90e1-add9ae2bf9bd" providerId="ADAL" clId="{535924AC-EAB7-4505-B403-CBA1179CF142}" dt="2024-04-20T15:54:44.119" v="142" actId="2696"/>
        <pc:sldMkLst>
          <pc:docMk/>
          <pc:sldMk cId="305947497" sldId="290"/>
        </pc:sldMkLst>
      </pc:sldChg>
      <pc:sldChg chg="del">
        <pc:chgData name="Vu Lam Anh 20214876" userId="5c47155e-5afd-405c-90e1-add9ae2bf9bd" providerId="ADAL" clId="{535924AC-EAB7-4505-B403-CBA1179CF142}" dt="2024-04-20T15:54:44.119" v="142" actId="2696"/>
        <pc:sldMkLst>
          <pc:docMk/>
          <pc:sldMk cId="4209887231" sldId="291"/>
        </pc:sldMkLst>
      </pc:sldChg>
      <pc:sldChg chg="del">
        <pc:chgData name="Vu Lam Anh 20214876" userId="5c47155e-5afd-405c-90e1-add9ae2bf9bd" providerId="ADAL" clId="{535924AC-EAB7-4505-B403-CBA1179CF142}" dt="2024-04-20T15:54:44.119" v="142" actId="2696"/>
        <pc:sldMkLst>
          <pc:docMk/>
          <pc:sldMk cId="1164708064" sldId="292"/>
        </pc:sldMkLst>
      </pc:sldChg>
      <pc:sldChg chg="del">
        <pc:chgData name="Vu Lam Anh 20214876" userId="5c47155e-5afd-405c-90e1-add9ae2bf9bd" providerId="ADAL" clId="{535924AC-EAB7-4505-B403-CBA1179CF142}" dt="2024-04-20T15:54:44.119" v="142" actId="2696"/>
        <pc:sldMkLst>
          <pc:docMk/>
          <pc:sldMk cId="1699671503" sldId="293"/>
        </pc:sldMkLst>
      </pc:sldChg>
      <pc:sldChg chg="del">
        <pc:chgData name="Vu Lam Anh 20214876" userId="5c47155e-5afd-405c-90e1-add9ae2bf9bd" providerId="ADAL" clId="{535924AC-EAB7-4505-B403-CBA1179CF142}" dt="2024-04-20T15:54:44.119" v="142" actId="2696"/>
        <pc:sldMkLst>
          <pc:docMk/>
          <pc:sldMk cId="1193301866" sldId="294"/>
        </pc:sldMkLst>
      </pc:sldChg>
      <pc:sldChg chg="del">
        <pc:chgData name="Vu Lam Anh 20214876" userId="5c47155e-5afd-405c-90e1-add9ae2bf9bd" providerId="ADAL" clId="{535924AC-EAB7-4505-B403-CBA1179CF142}" dt="2024-04-20T15:54:44.119" v="142" actId="2696"/>
        <pc:sldMkLst>
          <pc:docMk/>
          <pc:sldMk cId="2678041643" sldId="295"/>
        </pc:sldMkLst>
      </pc:sldChg>
      <pc:sldChg chg="del">
        <pc:chgData name="Vu Lam Anh 20214876" userId="5c47155e-5afd-405c-90e1-add9ae2bf9bd" providerId="ADAL" clId="{535924AC-EAB7-4505-B403-CBA1179CF142}" dt="2024-04-20T15:54:44.119" v="142" actId="2696"/>
        <pc:sldMkLst>
          <pc:docMk/>
          <pc:sldMk cId="1664158041" sldId="296"/>
        </pc:sldMkLst>
      </pc:sldChg>
      <pc:sldChg chg="del">
        <pc:chgData name="Vu Lam Anh 20214876" userId="5c47155e-5afd-405c-90e1-add9ae2bf9bd" providerId="ADAL" clId="{535924AC-EAB7-4505-B403-CBA1179CF142}" dt="2024-04-20T15:54:44.119" v="142" actId="2696"/>
        <pc:sldMkLst>
          <pc:docMk/>
          <pc:sldMk cId="757340591" sldId="297"/>
        </pc:sldMkLst>
      </pc:sldChg>
      <pc:sldChg chg="del">
        <pc:chgData name="Vu Lam Anh 20214876" userId="5c47155e-5afd-405c-90e1-add9ae2bf9bd" providerId="ADAL" clId="{535924AC-EAB7-4505-B403-CBA1179CF142}" dt="2024-04-20T15:54:44.119" v="142" actId="2696"/>
        <pc:sldMkLst>
          <pc:docMk/>
          <pc:sldMk cId="1483643634" sldId="298"/>
        </pc:sldMkLst>
      </pc:sldChg>
      <pc:sldChg chg="del">
        <pc:chgData name="Vu Lam Anh 20214876" userId="5c47155e-5afd-405c-90e1-add9ae2bf9bd" providerId="ADAL" clId="{535924AC-EAB7-4505-B403-CBA1179CF142}" dt="2024-04-20T15:54:44.119" v="142" actId="2696"/>
        <pc:sldMkLst>
          <pc:docMk/>
          <pc:sldMk cId="1084886584" sldId="299"/>
        </pc:sldMkLst>
      </pc:sldChg>
      <pc:sldChg chg="del">
        <pc:chgData name="Vu Lam Anh 20214876" userId="5c47155e-5afd-405c-90e1-add9ae2bf9bd" providerId="ADAL" clId="{535924AC-EAB7-4505-B403-CBA1179CF142}" dt="2024-04-20T15:54:44.119" v="142" actId="2696"/>
        <pc:sldMkLst>
          <pc:docMk/>
          <pc:sldMk cId="551973430" sldId="300"/>
        </pc:sldMkLst>
      </pc:sldChg>
      <pc:sldChg chg="del">
        <pc:chgData name="Vu Lam Anh 20214876" userId="5c47155e-5afd-405c-90e1-add9ae2bf9bd" providerId="ADAL" clId="{535924AC-EAB7-4505-B403-CBA1179CF142}" dt="2024-04-20T15:54:44.119" v="142" actId="2696"/>
        <pc:sldMkLst>
          <pc:docMk/>
          <pc:sldMk cId="3359564003" sldId="301"/>
        </pc:sldMkLst>
      </pc:sldChg>
      <pc:sldChg chg="del">
        <pc:chgData name="Vu Lam Anh 20214876" userId="5c47155e-5afd-405c-90e1-add9ae2bf9bd" providerId="ADAL" clId="{535924AC-EAB7-4505-B403-CBA1179CF142}" dt="2024-04-20T15:54:44.119" v="142" actId="2696"/>
        <pc:sldMkLst>
          <pc:docMk/>
          <pc:sldMk cId="2660296977" sldId="302"/>
        </pc:sldMkLst>
      </pc:sldChg>
      <pc:sldChg chg="del">
        <pc:chgData name="Vu Lam Anh 20214876" userId="5c47155e-5afd-405c-90e1-add9ae2bf9bd" providerId="ADAL" clId="{535924AC-EAB7-4505-B403-CBA1179CF142}" dt="2024-04-20T15:54:44.119" v="142" actId="2696"/>
        <pc:sldMkLst>
          <pc:docMk/>
          <pc:sldMk cId="742634824" sldId="303"/>
        </pc:sldMkLst>
      </pc:sldChg>
      <pc:sldChg chg="del">
        <pc:chgData name="Vu Lam Anh 20214876" userId="5c47155e-5afd-405c-90e1-add9ae2bf9bd" providerId="ADAL" clId="{535924AC-EAB7-4505-B403-CBA1179CF142}" dt="2024-04-20T15:54:44.119" v="142" actId="2696"/>
        <pc:sldMkLst>
          <pc:docMk/>
          <pc:sldMk cId="1553059763" sldId="304"/>
        </pc:sldMkLst>
      </pc:sldChg>
      <pc:sldChg chg="del">
        <pc:chgData name="Vu Lam Anh 20214876" userId="5c47155e-5afd-405c-90e1-add9ae2bf9bd" providerId="ADAL" clId="{535924AC-EAB7-4505-B403-CBA1179CF142}" dt="2024-04-20T15:54:44.119" v="142" actId="2696"/>
        <pc:sldMkLst>
          <pc:docMk/>
          <pc:sldMk cId="3110917235" sldId="305"/>
        </pc:sldMkLst>
      </pc:sldChg>
      <pc:sldChg chg="del">
        <pc:chgData name="Vu Lam Anh 20214876" userId="5c47155e-5afd-405c-90e1-add9ae2bf9bd" providerId="ADAL" clId="{535924AC-EAB7-4505-B403-CBA1179CF142}" dt="2024-04-20T15:54:44.119" v="142" actId="2696"/>
        <pc:sldMkLst>
          <pc:docMk/>
          <pc:sldMk cId="2183475871" sldId="306"/>
        </pc:sldMkLst>
      </pc:sldChg>
      <pc:sldChg chg="del">
        <pc:chgData name="Vu Lam Anh 20214876" userId="5c47155e-5afd-405c-90e1-add9ae2bf9bd" providerId="ADAL" clId="{535924AC-EAB7-4505-B403-CBA1179CF142}" dt="2024-04-20T15:54:44.119" v="142" actId="2696"/>
        <pc:sldMkLst>
          <pc:docMk/>
          <pc:sldMk cId="3926944331" sldId="307"/>
        </pc:sldMkLst>
      </pc:sldChg>
      <pc:sldChg chg="del">
        <pc:chgData name="Vu Lam Anh 20214876" userId="5c47155e-5afd-405c-90e1-add9ae2bf9bd" providerId="ADAL" clId="{535924AC-EAB7-4505-B403-CBA1179CF142}" dt="2024-04-20T15:54:44.119" v="142" actId="2696"/>
        <pc:sldMkLst>
          <pc:docMk/>
          <pc:sldMk cId="1073861328" sldId="308"/>
        </pc:sldMkLst>
      </pc:sldChg>
      <pc:sldChg chg="del">
        <pc:chgData name="Vu Lam Anh 20214876" userId="5c47155e-5afd-405c-90e1-add9ae2bf9bd" providerId="ADAL" clId="{535924AC-EAB7-4505-B403-CBA1179CF142}" dt="2024-04-20T15:54:44.119" v="142" actId="2696"/>
        <pc:sldMkLst>
          <pc:docMk/>
          <pc:sldMk cId="3929574196" sldId="309"/>
        </pc:sldMkLst>
      </pc:sldChg>
      <pc:sldChg chg="del">
        <pc:chgData name="Vu Lam Anh 20214876" userId="5c47155e-5afd-405c-90e1-add9ae2bf9bd" providerId="ADAL" clId="{535924AC-EAB7-4505-B403-CBA1179CF142}" dt="2024-04-20T15:54:44.119" v="142" actId="2696"/>
        <pc:sldMkLst>
          <pc:docMk/>
          <pc:sldMk cId="514179813" sldId="310"/>
        </pc:sldMkLst>
      </pc:sldChg>
      <pc:sldChg chg="del">
        <pc:chgData name="Vu Lam Anh 20214876" userId="5c47155e-5afd-405c-90e1-add9ae2bf9bd" providerId="ADAL" clId="{535924AC-EAB7-4505-B403-CBA1179CF142}" dt="2024-04-20T15:54:44.119" v="142" actId="2696"/>
        <pc:sldMkLst>
          <pc:docMk/>
          <pc:sldMk cId="3709165540" sldId="311"/>
        </pc:sldMkLst>
      </pc:sldChg>
      <pc:sldChg chg="del">
        <pc:chgData name="Vu Lam Anh 20214876" userId="5c47155e-5afd-405c-90e1-add9ae2bf9bd" providerId="ADAL" clId="{535924AC-EAB7-4505-B403-CBA1179CF142}" dt="2024-04-20T15:54:44.119" v="142" actId="2696"/>
        <pc:sldMkLst>
          <pc:docMk/>
          <pc:sldMk cId="3033771434" sldId="312"/>
        </pc:sldMkLst>
      </pc:sldChg>
      <pc:sldMasterChg chg="del delSldLayout">
        <pc:chgData name="Vu Lam Anh 20214876" userId="5c47155e-5afd-405c-90e1-add9ae2bf9bd" providerId="ADAL" clId="{535924AC-EAB7-4505-B403-CBA1179CF142}" dt="2024-04-20T15:54:44.119" v="142" actId="2696"/>
        <pc:sldMasterMkLst>
          <pc:docMk/>
          <pc:sldMasterMk cId="0" sldId="2147483700"/>
        </pc:sldMasterMkLst>
        <pc:sldLayoutChg chg="del">
          <pc:chgData name="Vu Lam Anh 20214876" userId="5c47155e-5afd-405c-90e1-add9ae2bf9bd" providerId="ADAL" clId="{535924AC-EAB7-4505-B403-CBA1179CF142}" dt="2024-04-20T15:54:44.119" v="142" actId="2696"/>
          <pc:sldLayoutMkLst>
            <pc:docMk/>
            <pc:sldMasterMk cId="0" sldId="2147483700"/>
            <pc:sldLayoutMk cId="0" sldId="2147483701"/>
          </pc:sldLayoutMkLst>
        </pc:sldLayoutChg>
        <pc:sldLayoutChg chg="del">
          <pc:chgData name="Vu Lam Anh 20214876" userId="5c47155e-5afd-405c-90e1-add9ae2bf9bd" providerId="ADAL" clId="{535924AC-EAB7-4505-B403-CBA1179CF142}" dt="2024-04-20T15:54:44.119" v="142" actId="2696"/>
          <pc:sldLayoutMkLst>
            <pc:docMk/>
            <pc:sldMasterMk cId="0" sldId="2147483700"/>
            <pc:sldLayoutMk cId="0" sldId="2147483702"/>
          </pc:sldLayoutMkLst>
        </pc:sldLayoutChg>
        <pc:sldLayoutChg chg="del">
          <pc:chgData name="Vu Lam Anh 20214876" userId="5c47155e-5afd-405c-90e1-add9ae2bf9bd" providerId="ADAL" clId="{535924AC-EAB7-4505-B403-CBA1179CF142}" dt="2024-04-20T15:54:44.119" v="142" actId="2696"/>
          <pc:sldLayoutMkLst>
            <pc:docMk/>
            <pc:sldMasterMk cId="0" sldId="2147483700"/>
            <pc:sldLayoutMk cId="0" sldId="2147483703"/>
          </pc:sldLayoutMkLst>
        </pc:sldLayoutChg>
        <pc:sldLayoutChg chg="del">
          <pc:chgData name="Vu Lam Anh 20214876" userId="5c47155e-5afd-405c-90e1-add9ae2bf9bd" providerId="ADAL" clId="{535924AC-EAB7-4505-B403-CBA1179CF142}" dt="2024-04-20T15:54:44.119" v="142" actId="2696"/>
          <pc:sldLayoutMkLst>
            <pc:docMk/>
            <pc:sldMasterMk cId="0" sldId="2147483700"/>
            <pc:sldLayoutMk cId="0" sldId="2147483704"/>
          </pc:sldLayoutMkLst>
        </pc:sldLayoutChg>
        <pc:sldLayoutChg chg="del">
          <pc:chgData name="Vu Lam Anh 20214876" userId="5c47155e-5afd-405c-90e1-add9ae2bf9bd" providerId="ADAL" clId="{535924AC-EAB7-4505-B403-CBA1179CF142}" dt="2024-04-20T15:54:44.119" v="142" actId="2696"/>
          <pc:sldLayoutMkLst>
            <pc:docMk/>
            <pc:sldMasterMk cId="0" sldId="2147483700"/>
            <pc:sldLayoutMk cId="0" sldId="2147483705"/>
          </pc:sldLayoutMkLst>
        </pc:sldLayoutChg>
        <pc:sldLayoutChg chg="del">
          <pc:chgData name="Vu Lam Anh 20214876" userId="5c47155e-5afd-405c-90e1-add9ae2bf9bd" providerId="ADAL" clId="{535924AC-EAB7-4505-B403-CBA1179CF142}" dt="2024-04-20T15:54:44.119" v="142" actId="2696"/>
          <pc:sldLayoutMkLst>
            <pc:docMk/>
            <pc:sldMasterMk cId="0" sldId="2147483700"/>
            <pc:sldLayoutMk cId="0" sldId="2147483706"/>
          </pc:sldLayoutMkLst>
        </pc:sldLayoutChg>
        <pc:sldLayoutChg chg="del">
          <pc:chgData name="Vu Lam Anh 20214876" userId="5c47155e-5afd-405c-90e1-add9ae2bf9bd" providerId="ADAL" clId="{535924AC-EAB7-4505-B403-CBA1179CF142}" dt="2024-04-20T15:54:44.119" v="142" actId="2696"/>
          <pc:sldLayoutMkLst>
            <pc:docMk/>
            <pc:sldMasterMk cId="0" sldId="2147483700"/>
            <pc:sldLayoutMk cId="0" sldId="2147483707"/>
          </pc:sldLayoutMkLst>
        </pc:sldLayoutChg>
        <pc:sldLayoutChg chg="del">
          <pc:chgData name="Vu Lam Anh 20214876" userId="5c47155e-5afd-405c-90e1-add9ae2bf9bd" providerId="ADAL" clId="{535924AC-EAB7-4505-B403-CBA1179CF142}" dt="2024-04-20T15:54:44.119" v="142" actId="2696"/>
          <pc:sldLayoutMkLst>
            <pc:docMk/>
            <pc:sldMasterMk cId="0" sldId="2147483700"/>
            <pc:sldLayoutMk cId="0" sldId="2147483708"/>
          </pc:sldLayoutMkLst>
        </pc:sldLayoutChg>
        <pc:sldLayoutChg chg="del">
          <pc:chgData name="Vu Lam Anh 20214876" userId="5c47155e-5afd-405c-90e1-add9ae2bf9bd" providerId="ADAL" clId="{535924AC-EAB7-4505-B403-CBA1179CF142}" dt="2024-04-20T15:54:44.119" v="142" actId="2696"/>
          <pc:sldLayoutMkLst>
            <pc:docMk/>
            <pc:sldMasterMk cId="0" sldId="2147483700"/>
            <pc:sldLayoutMk cId="0" sldId="2147483709"/>
          </pc:sldLayoutMkLst>
        </pc:sldLayoutChg>
        <pc:sldLayoutChg chg="del">
          <pc:chgData name="Vu Lam Anh 20214876" userId="5c47155e-5afd-405c-90e1-add9ae2bf9bd" providerId="ADAL" clId="{535924AC-EAB7-4505-B403-CBA1179CF142}" dt="2024-04-20T15:54:44.119" v="142" actId="2696"/>
          <pc:sldLayoutMkLst>
            <pc:docMk/>
            <pc:sldMasterMk cId="0" sldId="2147483700"/>
            <pc:sldLayoutMk cId="0" sldId="2147483710"/>
          </pc:sldLayoutMkLst>
        </pc:sldLayoutChg>
        <pc:sldLayoutChg chg="del">
          <pc:chgData name="Vu Lam Anh 20214876" userId="5c47155e-5afd-405c-90e1-add9ae2bf9bd" providerId="ADAL" clId="{535924AC-EAB7-4505-B403-CBA1179CF142}" dt="2024-04-20T15:54:44.119" v="142" actId="2696"/>
          <pc:sldLayoutMkLst>
            <pc:docMk/>
            <pc:sldMasterMk cId="0" sldId="2147483700"/>
            <pc:sldLayoutMk cId="0" sldId="2147483711"/>
          </pc:sldLayoutMkLst>
        </pc:sldLayoutChg>
        <pc:sldLayoutChg chg="del">
          <pc:chgData name="Vu Lam Anh 20214876" userId="5c47155e-5afd-405c-90e1-add9ae2bf9bd" providerId="ADAL" clId="{535924AC-EAB7-4505-B403-CBA1179CF142}" dt="2024-04-20T15:54:44.119" v="142" actId="2696"/>
          <pc:sldLayoutMkLst>
            <pc:docMk/>
            <pc:sldMasterMk cId="0" sldId="2147483700"/>
            <pc:sldLayoutMk cId="0" sldId="2147483712"/>
          </pc:sldLayoutMkLst>
        </pc:sldLayoutChg>
      </pc:sldMasterChg>
    </pc:docChg>
  </pc:docChgLst>
  <pc:docChgLst>
    <pc:chgData name="Vu Lam Anh 20214876" userId="5c47155e-5afd-405c-90e1-add9ae2bf9bd" providerId="ADAL" clId="{446A4FB6-5594-4B60-AB99-C6E86D7F917B}"/>
    <pc:docChg chg="undo custSel addSld delSld modSld sldOrd">
      <pc:chgData name="Vu Lam Anh 20214876" userId="5c47155e-5afd-405c-90e1-add9ae2bf9bd" providerId="ADAL" clId="{446A4FB6-5594-4B60-AB99-C6E86D7F917B}" dt="2024-06-16T06:53:29.521" v="2623" actId="1076"/>
      <pc:docMkLst>
        <pc:docMk/>
      </pc:docMkLst>
      <pc:sldChg chg="modSp mod">
        <pc:chgData name="Vu Lam Anh 20214876" userId="5c47155e-5afd-405c-90e1-add9ae2bf9bd" providerId="ADAL" clId="{446A4FB6-5594-4B60-AB99-C6E86D7F917B}" dt="2024-06-15T08:46:17.641" v="23" actId="1076"/>
        <pc:sldMkLst>
          <pc:docMk/>
          <pc:sldMk cId="0" sldId="257"/>
        </pc:sldMkLst>
        <pc:spChg chg="mod">
          <ac:chgData name="Vu Lam Anh 20214876" userId="5c47155e-5afd-405c-90e1-add9ae2bf9bd" providerId="ADAL" clId="{446A4FB6-5594-4B60-AB99-C6E86D7F917B}" dt="2024-06-15T08:46:17.641" v="23" actId="1076"/>
          <ac:spMkLst>
            <pc:docMk/>
            <pc:sldMk cId="0" sldId="257"/>
            <ac:spMk id="2" creationId="{5FE71257-C1C9-776B-F9A3-DE830355274D}"/>
          </ac:spMkLst>
        </pc:spChg>
      </pc:sldChg>
      <pc:sldChg chg="modSp mod">
        <pc:chgData name="Vu Lam Anh 20214876" userId="5c47155e-5afd-405c-90e1-add9ae2bf9bd" providerId="ADAL" clId="{446A4FB6-5594-4B60-AB99-C6E86D7F917B}" dt="2024-06-15T10:13:16.706" v="2201" actId="20577"/>
        <pc:sldMkLst>
          <pc:docMk/>
          <pc:sldMk cId="0" sldId="258"/>
        </pc:sldMkLst>
        <pc:spChg chg="mod">
          <ac:chgData name="Vu Lam Anh 20214876" userId="5c47155e-5afd-405c-90e1-add9ae2bf9bd" providerId="ADAL" clId="{446A4FB6-5594-4B60-AB99-C6E86D7F917B}" dt="2024-06-15T10:13:16.706" v="2201" actId="20577"/>
          <ac:spMkLst>
            <pc:docMk/>
            <pc:sldMk cId="0" sldId="258"/>
            <ac:spMk id="4" creationId="{68B4803E-C211-1AD5-9B1E-8C4B9DF6DB4C}"/>
          </ac:spMkLst>
        </pc:spChg>
      </pc:sldChg>
      <pc:sldChg chg="modSp mod">
        <pc:chgData name="Vu Lam Anh 20214876" userId="5c47155e-5afd-405c-90e1-add9ae2bf9bd" providerId="ADAL" clId="{446A4FB6-5594-4B60-AB99-C6E86D7F917B}" dt="2024-06-15T10:13:24.850" v="2205" actId="20577"/>
        <pc:sldMkLst>
          <pc:docMk/>
          <pc:sldMk cId="4226815518" sldId="265"/>
        </pc:sldMkLst>
        <pc:spChg chg="mod">
          <ac:chgData name="Vu Lam Anh 20214876" userId="5c47155e-5afd-405c-90e1-add9ae2bf9bd" providerId="ADAL" clId="{446A4FB6-5594-4B60-AB99-C6E86D7F917B}" dt="2024-06-15T10:13:24.850" v="2205" actId="20577"/>
          <ac:spMkLst>
            <pc:docMk/>
            <pc:sldMk cId="4226815518" sldId="265"/>
            <ac:spMk id="4" creationId="{68B4803E-C211-1AD5-9B1E-8C4B9DF6DB4C}"/>
          </ac:spMkLst>
        </pc:spChg>
      </pc:sldChg>
      <pc:sldChg chg="modSp mod">
        <pc:chgData name="Vu Lam Anh 20214876" userId="5c47155e-5afd-405c-90e1-add9ae2bf9bd" providerId="ADAL" clId="{446A4FB6-5594-4B60-AB99-C6E86D7F917B}" dt="2024-06-15T10:13:30.393" v="2209" actId="20577"/>
        <pc:sldMkLst>
          <pc:docMk/>
          <pc:sldMk cId="2999880491" sldId="266"/>
        </pc:sldMkLst>
        <pc:spChg chg="mod">
          <ac:chgData name="Vu Lam Anh 20214876" userId="5c47155e-5afd-405c-90e1-add9ae2bf9bd" providerId="ADAL" clId="{446A4FB6-5594-4B60-AB99-C6E86D7F917B}" dt="2024-06-15T10:13:30.393" v="2209" actId="20577"/>
          <ac:spMkLst>
            <pc:docMk/>
            <pc:sldMk cId="2999880491" sldId="266"/>
            <ac:spMk id="4" creationId="{68B4803E-C211-1AD5-9B1E-8C4B9DF6DB4C}"/>
          </ac:spMkLst>
        </pc:spChg>
      </pc:sldChg>
      <pc:sldChg chg="modSp mod">
        <pc:chgData name="Vu Lam Anh 20214876" userId="5c47155e-5afd-405c-90e1-add9ae2bf9bd" providerId="ADAL" clId="{446A4FB6-5594-4B60-AB99-C6E86D7F917B}" dt="2024-06-15T10:13:36.445" v="2213" actId="20577"/>
        <pc:sldMkLst>
          <pc:docMk/>
          <pc:sldMk cId="2080609702" sldId="267"/>
        </pc:sldMkLst>
        <pc:spChg chg="mod">
          <ac:chgData name="Vu Lam Anh 20214876" userId="5c47155e-5afd-405c-90e1-add9ae2bf9bd" providerId="ADAL" clId="{446A4FB6-5594-4B60-AB99-C6E86D7F917B}" dt="2024-06-15T10:13:36.445" v="2213" actId="20577"/>
          <ac:spMkLst>
            <pc:docMk/>
            <pc:sldMk cId="2080609702" sldId="267"/>
            <ac:spMk id="4" creationId="{68B4803E-C211-1AD5-9B1E-8C4B9DF6DB4C}"/>
          </ac:spMkLst>
        </pc:spChg>
      </pc:sldChg>
      <pc:sldChg chg="addSp delSp modSp mod">
        <pc:chgData name="Vu Lam Anh 20214876" userId="5c47155e-5afd-405c-90e1-add9ae2bf9bd" providerId="ADAL" clId="{446A4FB6-5594-4B60-AB99-C6E86D7F917B}" dt="2024-06-15T10:14:49.919" v="2236" actId="207"/>
        <pc:sldMkLst>
          <pc:docMk/>
          <pc:sldMk cId="671912801" sldId="268"/>
        </pc:sldMkLst>
        <pc:spChg chg="mod">
          <ac:chgData name="Vu Lam Anh 20214876" userId="5c47155e-5afd-405c-90e1-add9ae2bf9bd" providerId="ADAL" clId="{446A4FB6-5594-4B60-AB99-C6E86D7F917B}" dt="2024-06-15T10:14:49.919" v="2236" actId="207"/>
          <ac:spMkLst>
            <pc:docMk/>
            <pc:sldMk cId="671912801" sldId="268"/>
            <ac:spMk id="4" creationId="{68B4803E-C211-1AD5-9B1E-8C4B9DF6DB4C}"/>
          </ac:spMkLst>
        </pc:spChg>
        <pc:spChg chg="add del">
          <ac:chgData name="Vu Lam Anh 20214876" userId="5c47155e-5afd-405c-90e1-add9ae2bf9bd" providerId="ADAL" clId="{446A4FB6-5594-4B60-AB99-C6E86D7F917B}" dt="2024-06-15T09:33:08.334" v="1201" actId="22"/>
          <ac:spMkLst>
            <pc:docMk/>
            <pc:sldMk cId="671912801" sldId="268"/>
            <ac:spMk id="5" creationId="{F7C549E1-937F-947A-A0CD-5C6D74BF96BF}"/>
          </ac:spMkLst>
        </pc:spChg>
      </pc:sldChg>
      <pc:sldChg chg="del">
        <pc:chgData name="Vu Lam Anh 20214876" userId="5c47155e-5afd-405c-90e1-add9ae2bf9bd" providerId="ADAL" clId="{446A4FB6-5594-4B60-AB99-C6E86D7F917B}" dt="2024-06-15T09:52:28.766" v="1607" actId="47"/>
        <pc:sldMkLst>
          <pc:docMk/>
          <pc:sldMk cId="1113444591" sldId="269"/>
        </pc:sldMkLst>
      </pc:sldChg>
      <pc:sldChg chg="modSp mod">
        <pc:chgData name="Vu Lam Anh 20214876" userId="5c47155e-5afd-405c-90e1-add9ae2bf9bd" providerId="ADAL" clId="{446A4FB6-5594-4B60-AB99-C6E86D7F917B}" dt="2024-06-15T10:16:01.751" v="2258" actId="20577"/>
        <pc:sldMkLst>
          <pc:docMk/>
          <pc:sldMk cId="2319665070" sldId="270"/>
        </pc:sldMkLst>
        <pc:spChg chg="mod">
          <ac:chgData name="Vu Lam Anh 20214876" userId="5c47155e-5afd-405c-90e1-add9ae2bf9bd" providerId="ADAL" clId="{446A4FB6-5594-4B60-AB99-C6E86D7F917B}" dt="2024-06-15T10:16:01.751" v="2258" actId="20577"/>
          <ac:spMkLst>
            <pc:docMk/>
            <pc:sldMk cId="2319665070" sldId="270"/>
            <ac:spMk id="4" creationId="{68B4803E-C211-1AD5-9B1E-8C4B9DF6DB4C}"/>
          </ac:spMkLst>
        </pc:spChg>
      </pc:sldChg>
      <pc:sldChg chg="addSp delSp modSp mod">
        <pc:chgData name="Vu Lam Anh 20214876" userId="5c47155e-5afd-405c-90e1-add9ae2bf9bd" providerId="ADAL" clId="{446A4FB6-5594-4B60-AB99-C6E86D7F917B}" dt="2024-06-15T08:52:58.311" v="255" actId="1076"/>
        <pc:sldMkLst>
          <pc:docMk/>
          <pc:sldMk cId="493654675" sldId="272"/>
        </pc:sldMkLst>
        <pc:spChg chg="add mod">
          <ac:chgData name="Vu Lam Anh 20214876" userId="5c47155e-5afd-405c-90e1-add9ae2bf9bd" providerId="ADAL" clId="{446A4FB6-5594-4B60-AB99-C6E86D7F917B}" dt="2024-06-15T08:49:43.920" v="77" actId="207"/>
          <ac:spMkLst>
            <pc:docMk/>
            <pc:sldMk cId="493654675" sldId="272"/>
            <ac:spMk id="6" creationId="{CCE7756F-808C-A420-F149-861926F2427A}"/>
          </ac:spMkLst>
        </pc:spChg>
        <pc:spChg chg="del">
          <ac:chgData name="Vu Lam Anh 20214876" userId="5c47155e-5afd-405c-90e1-add9ae2bf9bd" providerId="ADAL" clId="{446A4FB6-5594-4B60-AB99-C6E86D7F917B}" dt="2024-06-15T08:47:22.735" v="26" actId="478"/>
          <ac:spMkLst>
            <pc:docMk/>
            <pc:sldMk cId="493654675" sldId="272"/>
            <ac:spMk id="7" creationId="{E69D9AE9-9117-4883-787B-B791CE70110D}"/>
          </ac:spMkLst>
        </pc:spChg>
        <pc:spChg chg="add mod">
          <ac:chgData name="Vu Lam Anh 20214876" userId="5c47155e-5afd-405c-90e1-add9ae2bf9bd" providerId="ADAL" clId="{446A4FB6-5594-4B60-AB99-C6E86D7F917B}" dt="2024-06-15T08:48:10.316" v="39"/>
          <ac:spMkLst>
            <pc:docMk/>
            <pc:sldMk cId="493654675" sldId="272"/>
            <ac:spMk id="8" creationId="{83D9AA9B-B286-2003-97B0-BDAF1E7B5D4C}"/>
          </ac:spMkLst>
        </pc:spChg>
        <pc:spChg chg="add mod">
          <ac:chgData name="Vu Lam Anh 20214876" userId="5c47155e-5afd-405c-90e1-add9ae2bf9bd" providerId="ADAL" clId="{446A4FB6-5594-4B60-AB99-C6E86D7F917B}" dt="2024-06-15T08:51:09.212" v="95" actId="1076"/>
          <ac:spMkLst>
            <pc:docMk/>
            <pc:sldMk cId="493654675" sldId="272"/>
            <ac:spMk id="9" creationId="{7CC9C84B-A839-F3EB-C527-5B483BBE0CB9}"/>
          </ac:spMkLst>
        </pc:spChg>
        <pc:spChg chg="add del">
          <ac:chgData name="Vu Lam Anh 20214876" userId="5c47155e-5afd-405c-90e1-add9ae2bf9bd" providerId="ADAL" clId="{446A4FB6-5594-4B60-AB99-C6E86D7F917B}" dt="2024-06-15T08:50:27.642" v="84" actId="22"/>
          <ac:spMkLst>
            <pc:docMk/>
            <pc:sldMk cId="493654675" sldId="272"/>
            <ac:spMk id="11" creationId="{364603E6-73A2-727C-AB34-DC78AB38AA21}"/>
          </ac:spMkLst>
        </pc:spChg>
        <pc:spChg chg="del">
          <ac:chgData name="Vu Lam Anh 20214876" userId="5c47155e-5afd-405c-90e1-add9ae2bf9bd" providerId="ADAL" clId="{446A4FB6-5594-4B60-AB99-C6E86D7F917B}" dt="2024-06-15T08:47:18.442" v="24" actId="478"/>
          <ac:spMkLst>
            <pc:docMk/>
            <pc:sldMk cId="493654675" sldId="272"/>
            <ac:spMk id="15" creationId="{6608EDD6-D0A7-A25C-05BC-5D4F2E65EFB6}"/>
          </ac:spMkLst>
        </pc:spChg>
        <pc:spChg chg="mod">
          <ac:chgData name="Vu Lam Anh 20214876" userId="5c47155e-5afd-405c-90e1-add9ae2bf9bd" providerId="ADAL" clId="{446A4FB6-5594-4B60-AB99-C6E86D7F917B}" dt="2024-06-15T08:52:02.843" v="144" actId="2711"/>
          <ac:spMkLst>
            <pc:docMk/>
            <pc:sldMk cId="493654675" sldId="272"/>
            <ac:spMk id="16" creationId="{7DF616DE-25F9-4683-74D2-2B6233468228}"/>
          </ac:spMkLst>
        </pc:spChg>
        <pc:spChg chg="add mod">
          <ac:chgData name="Vu Lam Anh 20214876" userId="5c47155e-5afd-405c-90e1-add9ae2bf9bd" providerId="ADAL" clId="{446A4FB6-5594-4B60-AB99-C6E86D7F917B}" dt="2024-06-15T08:51:05.219" v="94" actId="1076"/>
          <ac:spMkLst>
            <pc:docMk/>
            <pc:sldMk cId="493654675" sldId="272"/>
            <ac:spMk id="17" creationId="{98269C80-413C-3BFD-9FD3-62F5E25B01E0}"/>
          </ac:spMkLst>
        </pc:spChg>
        <pc:spChg chg="add mod">
          <ac:chgData name="Vu Lam Anh 20214876" userId="5c47155e-5afd-405c-90e1-add9ae2bf9bd" providerId="ADAL" clId="{446A4FB6-5594-4B60-AB99-C6E86D7F917B}" dt="2024-06-15T08:52:58.311" v="255" actId="1076"/>
          <ac:spMkLst>
            <pc:docMk/>
            <pc:sldMk cId="493654675" sldId="272"/>
            <ac:spMk id="18" creationId="{9EE30B9B-4EE0-FCE5-6F06-CEC08E6E2983}"/>
          </ac:spMkLst>
        </pc:spChg>
        <pc:picChg chg="add mod">
          <ac:chgData name="Vu Lam Anh 20214876" userId="5c47155e-5afd-405c-90e1-add9ae2bf9bd" providerId="ADAL" clId="{446A4FB6-5594-4B60-AB99-C6E86D7F917B}" dt="2024-06-15T08:52:13.129" v="146" actId="1076"/>
          <ac:picMkLst>
            <pc:docMk/>
            <pc:sldMk cId="493654675" sldId="272"/>
            <ac:picMk id="4" creationId="{6B455DE9-3E1A-C135-2D97-797310CB6AE8}"/>
          </ac:picMkLst>
        </pc:picChg>
        <pc:picChg chg="del">
          <ac:chgData name="Vu Lam Anh 20214876" userId="5c47155e-5afd-405c-90e1-add9ae2bf9bd" providerId="ADAL" clId="{446A4FB6-5594-4B60-AB99-C6E86D7F917B}" dt="2024-06-15T08:47:21.244" v="25" actId="478"/>
          <ac:picMkLst>
            <pc:docMk/>
            <pc:sldMk cId="493654675" sldId="272"/>
            <ac:picMk id="5" creationId="{88A75438-63C1-4155-710B-AB00BDCAF836}"/>
          </ac:picMkLst>
        </pc:picChg>
      </pc:sldChg>
      <pc:sldChg chg="addSp delSp modSp mod">
        <pc:chgData name="Vu Lam Anh 20214876" userId="5c47155e-5afd-405c-90e1-add9ae2bf9bd" providerId="ADAL" clId="{446A4FB6-5594-4B60-AB99-C6E86D7F917B}" dt="2024-06-15T09:03:49.706" v="426" actId="1076"/>
        <pc:sldMkLst>
          <pc:docMk/>
          <pc:sldMk cId="265389457" sldId="273"/>
        </pc:sldMkLst>
        <pc:spChg chg="add del">
          <ac:chgData name="Vu Lam Anh 20214876" userId="5c47155e-5afd-405c-90e1-add9ae2bf9bd" providerId="ADAL" clId="{446A4FB6-5594-4B60-AB99-C6E86D7F917B}" dt="2024-06-15T09:00:39.240" v="371" actId="22"/>
          <ac:spMkLst>
            <pc:docMk/>
            <pc:sldMk cId="265389457" sldId="273"/>
            <ac:spMk id="9" creationId="{3161D2AF-85B9-6AB5-F3B8-9EE9DC5E8563}"/>
          </ac:spMkLst>
        </pc:spChg>
        <pc:spChg chg="mod">
          <ac:chgData name="Vu Lam Anh 20214876" userId="5c47155e-5afd-405c-90e1-add9ae2bf9bd" providerId="ADAL" clId="{446A4FB6-5594-4B60-AB99-C6E86D7F917B}" dt="2024-06-15T09:03:33.831" v="422" actId="2711"/>
          <ac:spMkLst>
            <pc:docMk/>
            <pc:sldMk cId="265389457" sldId="273"/>
            <ac:spMk id="11" creationId="{F56A529C-3C76-8423-84B8-26343736332E}"/>
          </ac:spMkLst>
        </pc:spChg>
        <pc:spChg chg="add mod">
          <ac:chgData name="Vu Lam Anh 20214876" userId="5c47155e-5afd-405c-90e1-add9ae2bf9bd" providerId="ADAL" clId="{446A4FB6-5594-4B60-AB99-C6E86D7F917B}" dt="2024-06-15T09:03:28.539" v="421" actId="255"/>
          <ac:spMkLst>
            <pc:docMk/>
            <pc:sldMk cId="265389457" sldId="273"/>
            <ac:spMk id="12" creationId="{BD5E40DD-A4AB-75D4-30DC-B9505AC4730F}"/>
          </ac:spMkLst>
        </pc:spChg>
        <pc:spChg chg="add del">
          <ac:chgData name="Vu Lam Anh 20214876" userId="5c47155e-5afd-405c-90e1-add9ae2bf9bd" providerId="ADAL" clId="{446A4FB6-5594-4B60-AB99-C6E86D7F917B}" dt="2024-06-15T09:00:34.366" v="368" actId="478"/>
          <ac:spMkLst>
            <pc:docMk/>
            <pc:sldMk cId="265389457" sldId="273"/>
            <ac:spMk id="13" creationId="{BA87088C-1ADF-2B97-89C0-F214A7E62470}"/>
          </ac:spMkLst>
        </pc:spChg>
        <pc:spChg chg="del">
          <ac:chgData name="Vu Lam Anh 20214876" userId="5c47155e-5afd-405c-90e1-add9ae2bf9bd" providerId="ADAL" clId="{446A4FB6-5594-4B60-AB99-C6E86D7F917B}" dt="2024-06-15T09:00:36.368" v="369" actId="478"/>
          <ac:spMkLst>
            <pc:docMk/>
            <pc:sldMk cId="265389457" sldId="273"/>
            <ac:spMk id="15" creationId="{A1FF22D0-EDF6-9DD8-0F47-1B2CA6DCD6EF}"/>
          </ac:spMkLst>
        </pc:spChg>
        <pc:spChg chg="add mod">
          <ac:chgData name="Vu Lam Anh 20214876" userId="5c47155e-5afd-405c-90e1-add9ae2bf9bd" providerId="ADAL" clId="{446A4FB6-5594-4B60-AB99-C6E86D7F917B}" dt="2024-06-15T09:03:49.706" v="426" actId="1076"/>
          <ac:spMkLst>
            <pc:docMk/>
            <pc:sldMk cId="265389457" sldId="273"/>
            <ac:spMk id="16" creationId="{754C1039-50F7-4BDC-CA5A-D079A861E28F}"/>
          </ac:spMkLst>
        </pc:spChg>
        <pc:spChg chg="add mod">
          <ac:chgData name="Vu Lam Anh 20214876" userId="5c47155e-5afd-405c-90e1-add9ae2bf9bd" providerId="ADAL" clId="{446A4FB6-5594-4B60-AB99-C6E86D7F917B}" dt="2024-06-15T09:03:28.539" v="421" actId="255"/>
          <ac:spMkLst>
            <pc:docMk/>
            <pc:sldMk cId="265389457" sldId="273"/>
            <ac:spMk id="18" creationId="{CCFD0ADA-0F67-5CFB-9819-27231FBC1F07}"/>
          </ac:spMkLst>
        </pc:spChg>
        <pc:picChg chg="add del mod">
          <ac:chgData name="Vu Lam Anh 20214876" userId="5c47155e-5afd-405c-90e1-add9ae2bf9bd" providerId="ADAL" clId="{446A4FB6-5594-4B60-AB99-C6E86D7F917B}" dt="2024-06-15T08:56:26.544" v="262" actId="478"/>
          <ac:picMkLst>
            <pc:docMk/>
            <pc:sldMk cId="265389457" sldId="273"/>
            <ac:picMk id="4" creationId="{1559EEF4-8127-6D54-206E-3C8340E2CA39}"/>
          </ac:picMkLst>
        </pc:picChg>
        <pc:picChg chg="add mod">
          <ac:chgData name="Vu Lam Anh 20214876" userId="5c47155e-5afd-405c-90e1-add9ae2bf9bd" providerId="ADAL" clId="{446A4FB6-5594-4B60-AB99-C6E86D7F917B}" dt="2024-06-15T09:03:46.014" v="425" actId="1076"/>
          <ac:picMkLst>
            <pc:docMk/>
            <pc:sldMk cId="265389457" sldId="273"/>
            <ac:picMk id="6" creationId="{0997E601-4DF4-113C-7B43-E182FB15945F}"/>
          </ac:picMkLst>
        </pc:picChg>
        <pc:picChg chg="del">
          <ac:chgData name="Vu Lam Anh 20214876" userId="5c47155e-5afd-405c-90e1-add9ae2bf9bd" providerId="ADAL" clId="{446A4FB6-5594-4B60-AB99-C6E86D7F917B}" dt="2024-06-15T08:55:11.402" v="256" actId="478"/>
          <ac:picMkLst>
            <pc:docMk/>
            <pc:sldMk cId="265389457" sldId="273"/>
            <ac:picMk id="7" creationId="{5674D2A1-6DF0-ADB4-6412-EE18757CA4A9}"/>
          </ac:picMkLst>
        </pc:picChg>
      </pc:sldChg>
      <pc:sldChg chg="addSp delSp modSp mod">
        <pc:chgData name="Vu Lam Anh 20214876" userId="5c47155e-5afd-405c-90e1-add9ae2bf9bd" providerId="ADAL" clId="{446A4FB6-5594-4B60-AB99-C6E86D7F917B}" dt="2024-06-15T09:10:55.782" v="563" actId="207"/>
        <pc:sldMkLst>
          <pc:docMk/>
          <pc:sldMk cId="4274925247" sldId="274"/>
        </pc:sldMkLst>
        <pc:spChg chg="mod">
          <ac:chgData name="Vu Lam Anh 20214876" userId="5c47155e-5afd-405c-90e1-add9ae2bf9bd" providerId="ADAL" clId="{446A4FB6-5594-4B60-AB99-C6E86D7F917B}" dt="2024-06-15T09:07:22.781" v="504" actId="20577"/>
          <ac:spMkLst>
            <pc:docMk/>
            <pc:sldMk cId="4274925247" sldId="274"/>
            <ac:spMk id="2" creationId="{883D813F-64B0-8E6C-03B3-47BC2BC37270}"/>
          </ac:spMkLst>
        </pc:spChg>
        <pc:spChg chg="add mod">
          <ac:chgData name="Vu Lam Anh 20214876" userId="5c47155e-5afd-405c-90e1-add9ae2bf9bd" providerId="ADAL" clId="{446A4FB6-5594-4B60-AB99-C6E86D7F917B}" dt="2024-06-15T09:08:06.114" v="516" actId="14100"/>
          <ac:spMkLst>
            <pc:docMk/>
            <pc:sldMk cId="4274925247" sldId="274"/>
            <ac:spMk id="5" creationId="{0C1B9C36-8671-6FE7-6CE0-007A66E33A1A}"/>
          </ac:spMkLst>
        </pc:spChg>
        <pc:spChg chg="add mod">
          <ac:chgData name="Vu Lam Anh 20214876" userId="5c47155e-5afd-405c-90e1-add9ae2bf9bd" providerId="ADAL" clId="{446A4FB6-5594-4B60-AB99-C6E86D7F917B}" dt="2024-06-15T09:08:21.199" v="517"/>
          <ac:spMkLst>
            <pc:docMk/>
            <pc:sldMk cId="4274925247" sldId="274"/>
            <ac:spMk id="6" creationId="{DC48A109-404A-A686-6947-B2FFF1CA5D4B}"/>
          </ac:spMkLst>
        </pc:spChg>
        <pc:spChg chg="add mod">
          <ac:chgData name="Vu Lam Anh 20214876" userId="5c47155e-5afd-405c-90e1-add9ae2bf9bd" providerId="ADAL" clId="{446A4FB6-5594-4B60-AB99-C6E86D7F917B}" dt="2024-06-15T09:10:13.472" v="548" actId="1076"/>
          <ac:spMkLst>
            <pc:docMk/>
            <pc:sldMk cId="4274925247" sldId="274"/>
            <ac:spMk id="8" creationId="{8011E26D-E82E-4CCF-0D1A-5C83B520D976}"/>
          </ac:spMkLst>
        </pc:spChg>
        <pc:spChg chg="add mod">
          <ac:chgData name="Vu Lam Anh 20214876" userId="5c47155e-5afd-405c-90e1-add9ae2bf9bd" providerId="ADAL" clId="{446A4FB6-5594-4B60-AB99-C6E86D7F917B}" dt="2024-06-15T09:10:02.757" v="545" actId="1076"/>
          <ac:spMkLst>
            <pc:docMk/>
            <pc:sldMk cId="4274925247" sldId="274"/>
            <ac:spMk id="9" creationId="{15C427DC-F276-0C15-0729-C893D48F4721}"/>
          </ac:spMkLst>
        </pc:spChg>
        <pc:spChg chg="add mod">
          <ac:chgData name="Vu Lam Anh 20214876" userId="5c47155e-5afd-405c-90e1-add9ae2bf9bd" providerId="ADAL" clId="{446A4FB6-5594-4B60-AB99-C6E86D7F917B}" dt="2024-06-15T09:09:58.463" v="544" actId="1076"/>
          <ac:spMkLst>
            <pc:docMk/>
            <pc:sldMk cId="4274925247" sldId="274"/>
            <ac:spMk id="10" creationId="{71ED90B6-CDD6-AE25-A5F7-AE876795EBCC}"/>
          </ac:spMkLst>
        </pc:spChg>
        <pc:spChg chg="del">
          <ac:chgData name="Vu Lam Anh 20214876" userId="5c47155e-5afd-405c-90e1-add9ae2bf9bd" providerId="ADAL" clId="{446A4FB6-5594-4B60-AB99-C6E86D7F917B}" dt="2024-06-15T09:07:04.333" v="468" actId="478"/>
          <ac:spMkLst>
            <pc:docMk/>
            <pc:sldMk cId="4274925247" sldId="274"/>
            <ac:spMk id="11" creationId="{875B62C8-8EDA-98B0-30C1-F4E220C12477}"/>
          </ac:spMkLst>
        </pc:spChg>
        <pc:spChg chg="del">
          <ac:chgData name="Vu Lam Anh 20214876" userId="5c47155e-5afd-405c-90e1-add9ae2bf9bd" providerId="ADAL" clId="{446A4FB6-5594-4B60-AB99-C6E86D7F917B}" dt="2024-06-15T09:07:06.600" v="470" actId="478"/>
          <ac:spMkLst>
            <pc:docMk/>
            <pc:sldMk cId="4274925247" sldId="274"/>
            <ac:spMk id="13" creationId="{D0004B9A-E216-B443-7F58-BFD6676C39F5}"/>
          </ac:spMkLst>
        </pc:spChg>
        <pc:spChg chg="add mod">
          <ac:chgData name="Vu Lam Anh 20214876" userId="5c47155e-5afd-405c-90e1-add9ae2bf9bd" providerId="ADAL" clId="{446A4FB6-5594-4B60-AB99-C6E86D7F917B}" dt="2024-06-15T09:10:55.782" v="563" actId="207"/>
          <ac:spMkLst>
            <pc:docMk/>
            <pc:sldMk cId="4274925247" sldId="274"/>
            <ac:spMk id="14" creationId="{60CE6104-6E59-276D-365F-1566E98DD94F}"/>
          </ac:spMkLst>
        </pc:spChg>
        <pc:picChg chg="del">
          <ac:chgData name="Vu Lam Anh 20214876" userId="5c47155e-5afd-405c-90e1-add9ae2bf9bd" providerId="ADAL" clId="{446A4FB6-5594-4B60-AB99-C6E86D7F917B}" dt="2024-06-15T09:07:05.006" v="469" actId="478"/>
          <ac:picMkLst>
            <pc:docMk/>
            <pc:sldMk cId="4274925247" sldId="274"/>
            <ac:picMk id="7" creationId="{97781D87-5BD4-230A-70E6-96F624377399}"/>
          </ac:picMkLst>
        </pc:picChg>
      </pc:sldChg>
      <pc:sldChg chg="addSp delSp modSp mod">
        <pc:chgData name="Vu Lam Anh 20214876" userId="5c47155e-5afd-405c-90e1-add9ae2bf9bd" providerId="ADAL" clId="{446A4FB6-5594-4B60-AB99-C6E86D7F917B}" dt="2024-06-15T09:25:07.892" v="1005" actId="207"/>
        <pc:sldMkLst>
          <pc:docMk/>
          <pc:sldMk cId="4244751558" sldId="275"/>
        </pc:sldMkLst>
        <pc:spChg chg="mod">
          <ac:chgData name="Vu Lam Anh 20214876" userId="5c47155e-5afd-405c-90e1-add9ae2bf9bd" providerId="ADAL" clId="{446A4FB6-5594-4B60-AB99-C6E86D7F917B}" dt="2024-06-15T09:15:43.884" v="739" actId="20577"/>
          <ac:spMkLst>
            <pc:docMk/>
            <pc:sldMk cId="4244751558" sldId="275"/>
            <ac:spMk id="2" creationId="{883D813F-64B0-8E6C-03B3-47BC2BC37270}"/>
          </ac:spMkLst>
        </pc:spChg>
        <pc:spChg chg="mod">
          <ac:chgData name="Vu Lam Anh 20214876" userId="5c47155e-5afd-405c-90e1-add9ae2bf9bd" providerId="ADAL" clId="{446A4FB6-5594-4B60-AB99-C6E86D7F917B}" dt="2024-06-15T09:25:07.892" v="1005" actId="207"/>
          <ac:spMkLst>
            <pc:docMk/>
            <pc:sldMk cId="4244751558" sldId="275"/>
            <ac:spMk id="3" creationId="{60914732-139D-E75E-9B18-0EE6F1D4FD60}"/>
          </ac:spMkLst>
        </pc:spChg>
        <pc:spChg chg="add mod">
          <ac:chgData name="Vu Lam Anh 20214876" userId="5c47155e-5afd-405c-90e1-add9ae2bf9bd" providerId="ADAL" clId="{446A4FB6-5594-4B60-AB99-C6E86D7F917B}" dt="2024-06-15T09:21:42.197" v="884" actId="1076"/>
          <ac:spMkLst>
            <pc:docMk/>
            <pc:sldMk cId="4244751558" sldId="275"/>
            <ac:spMk id="4" creationId="{C2F0EDC3-40EF-344F-87BA-FF86E3E337CE}"/>
          </ac:spMkLst>
        </pc:spChg>
        <pc:spChg chg="add mod">
          <ac:chgData name="Vu Lam Anh 20214876" userId="5c47155e-5afd-405c-90e1-add9ae2bf9bd" providerId="ADAL" clId="{446A4FB6-5594-4B60-AB99-C6E86D7F917B}" dt="2024-06-15T09:18:52.580" v="778"/>
          <ac:spMkLst>
            <pc:docMk/>
            <pc:sldMk cId="4244751558" sldId="275"/>
            <ac:spMk id="6" creationId="{A4C0F3A2-4200-7CED-B367-B49307138A0D}"/>
          </ac:spMkLst>
        </pc:spChg>
        <pc:spChg chg="add mod">
          <ac:chgData name="Vu Lam Anh 20214876" userId="5c47155e-5afd-405c-90e1-add9ae2bf9bd" providerId="ADAL" clId="{446A4FB6-5594-4B60-AB99-C6E86D7F917B}" dt="2024-06-15T09:21:49.248" v="887" actId="1076"/>
          <ac:spMkLst>
            <pc:docMk/>
            <pc:sldMk cId="4244751558" sldId="275"/>
            <ac:spMk id="7" creationId="{5C33922D-C021-91E6-A39C-64B46D52F93D}"/>
          </ac:spMkLst>
        </pc:spChg>
        <pc:spChg chg="add del">
          <ac:chgData name="Vu Lam Anh 20214876" userId="5c47155e-5afd-405c-90e1-add9ae2bf9bd" providerId="ADAL" clId="{446A4FB6-5594-4B60-AB99-C6E86D7F917B}" dt="2024-06-15T09:16:40.704" v="741" actId="478"/>
          <ac:spMkLst>
            <pc:docMk/>
            <pc:sldMk cId="4244751558" sldId="275"/>
            <ac:spMk id="8" creationId="{B36F4D18-9967-649C-EFE3-FE57A8F2E303}"/>
          </ac:spMkLst>
        </pc:spChg>
        <pc:spChg chg="add del">
          <ac:chgData name="Vu Lam Anh 20214876" userId="5c47155e-5afd-405c-90e1-add9ae2bf9bd" providerId="ADAL" clId="{446A4FB6-5594-4B60-AB99-C6E86D7F917B}" dt="2024-06-15T09:16:41.416" v="742" actId="478"/>
          <ac:spMkLst>
            <pc:docMk/>
            <pc:sldMk cId="4244751558" sldId="275"/>
            <ac:spMk id="10" creationId="{F1A4F591-7573-8FA9-96C9-D3952CA71711}"/>
          </ac:spMkLst>
        </pc:spChg>
        <pc:spChg chg="add mod">
          <ac:chgData name="Vu Lam Anh 20214876" userId="5c47155e-5afd-405c-90e1-add9ae2bf9bd" providerId="ADAL" clId="{446A4FB6-5594-4B60-AB99-C6E86D7F917B}" dt="2024-06-15T09:21:53.023" v="888" actId="1076"/>
          <ac:spMkLst>
            <pc:docMk/>
            <pc:sldMk cId="4244751558" sldId="275"/>
            <ac:spMk id="11" creationId="{EAB68FF3-F581-5B18-2213-BE52EE49E0B0}"/>
          </ac:spMkLst>
        </pc:spChg>
        <pc:spChg chg="add del mod">
          <ac:chgData name="Vu Lam Anh 20214876" userId="5c47155e-5afd-405c-90e1-add9ae2bf9bd" providerId="ADAL" clId="{446A4FB6-5594-4B60-AB99-C6E86D7F917B}" dt="2024-06-15T09:21:33.432" v="882" actId="478"/>
          <ac:spMkLst>
            <pc:docMk/>
            <pc:sldMk cId="4244751558" sldId="275"/>
            <ac:spMk id="12" creationId="{8C7C4021-9933-5805-7189-8E850DF4956F}"/>
          </ac:spMkLst>
        </pc:spChg>
        <pc:spChg chg="mod">
          <ac:chgData name="Vu Lam Anh 20214876" userId="5c47155e-5afd-405c-90e1-add9ae2bf9bd" providerId="ADAL" clId="{446A4FB6-5594-4B60-AB99-C6E86D7F917B}" dt="2024-06-15T09:21:38.278" v="883" actId="1076"/>
          <ac:spMkLst>
            <pc:docMk/>
            <pc:sldMk cId="4244751558" sldId="275"/>
            <ac:spMk id="14" creationId="{1F007788-3B69-EC31-AE2B-C0E1C56753E1}"/>
          </ac:spMkLst>
        </pc:spChg>
        <pc:spChg chg="mod">
          <ac:chgData name="Vu Lam Anh 20214876" userId="5c47155e-5afd-405c-90e1-add9ae2bf9bd" providerId="ADAL" clId="{446A4FB6-5594-4B60-AB99-C6E86D7F917B}" dt="2024-06-15T09:17:34.119" v="768" actId="1076"/>
          <ac:spMkLst>
            <pc:docMk/>
            <pc:sldMk cId="4244751558" sldId="275"/>
            <ac:spMk id="16" creationId="{36C80567-528F-E991-F73D-C2B7D274C804}"/>
          </ac:spMkLst>
        </pc:spChg>
        <pc:picChg chg="mod">
          <ac:chgData name="Vu Lam Anh 20214876" userId="5c47155e-5afd-405c-90e1-add9ae2bf9bd" providerId="ADAL" clId="{446A4FB6-5594-4B60-AB99-C6E86D7F917B}" dt="2024-06-15T09:17:29.708" v="767" actId="1076"/>
          <ac:picMkLst>
            <pc:docMk/>
            <pc:sldMk cId="4244751558" sldId="275"/>
            <ac:picMk id="5" creationId="{2CBEDF44-229D-C2F8-E622-02A07E9FC6C6}"/>
          </ac:picMkLst>
        </pc:picChg>
      </pc:sldChg>
      <pc:sldChg chg="del">
        <pc:chgData name="Vu Lam Anh 20214876" userId="5c47155e-5afd-405c-90e1-add9ae2bf9bd" providerId="ADAL" clId="{446A4FB6-5594-4B60-AB99-C6E86D7F917B}" dt="2024-06-15T09:22:03.922" v="889" actId="47"/>
        <pc:sldMkLst>
          <pc:docMk/>
          <pc:sldMk cId="6075065" sldId="276"/>
        </pc:sldMkLst>
      </pc:sldChg>
      <pc:sldChg chg="addSp delSp modSp mod">
        <pc:chgData name="Vu Lam Anh 20214876" userId="5c47155e-5afd-405c-90e1-add9ae2bf9bd" providerId="ADAL" clId="{446A4FB6-5594-4B60-AB99-C6E86D7F917B}" dt="2024-06-15T09:32:45.628" v="1191" actId="478"/>
        <pc:sldMkLst>
          <pc:docMk/>
          <pc:sldMk cId="4290047099" sldId="277"/>
        </pc:sldMkLst>
        <pc:spChg chg="mod">
          <ac:chgData name="Vu Lam Anh 20214876" userId="5c47155e-5afd-405c-90e1-add9ae2bf9bd" providerId="ADAL" clId="{446A4FB6-5594-4B60-AB99-C6E86D7F917B}" dt="2024-06-15T09:26:20.181" v="1070" actId="20577"/>
          <ac:spMkLst>
            <pc:docMk/>
            <pc:sldMk cId="4290047099" sldId="277"/>
            <ac:spMk id="2" creationId="{883D813F-64B0-8E6C-03B3-47BC2BC37270}"/>
          </ac:spMkLst>
        </pc:spChg>
        <pc:spChg chg="add del mod">
          <ac:chgData name="Vu Lam Anh 20214876" userId="5c47155e-5afd-405c-90e1-add9ae2bf9bd" providerId="ADAL" clId="{446A4FB6-5594-4B60-AB99-C6E86D7F917B}" dt="2024-06-15T09:26:08.412" v="1047" actId="2711"/>
          <ac:spMkLst>
            <pc:docMk/>
            <pc:sldMk cId="4290047099" sldId="277"/>
            <ac:spMk id="3" creationId="{60914732-139D-E75E-9B18-0EE6F1D4FD60}"/>
          </ac:spMkLst>
        </pc:spChg>
        <pc:spChg chg="del">
          <ac:chgData name="Vu Lam Anh 20214876" userId="5c47155e-5afd-405c-90e1-add9ae2bf9bd" providerId="ADAL" clId="{446A4FB6-5594-4B60-AB99-C6E86D7F917B}" dt="2024-06-15T09:22:51.756" v="938" actId="478"/>
          <ac:spMkLst>
            <pc:docMk/>
            <pc:sldMk cId="4290047099" sldId="277"/>
            <ac:spMk id="5" creationId="{3E500BF0-1E0A-A194-4656-0B6382D14624}"/>
          </ac:spMkLst>
        </pc:spChg>
        <pc:spChg chg="add mod">
          <ac:chgData name="Vu Lam Anh 20214876" userId="5c47155e-5afd-405c-90e1-add9ae2bf9bd" providerId="ADAL" clId="{446A4FB6-5594-4B60-AB99-C6E86D7F917B}" dt="2024-06-15T09:23:19.995" v="950" actId="1076"/>
          <ac:spMkLst>
            <pc:docMk/>
            <pc:sldMk cId="4290047099" sldId="277"/>
            <ac:spMk id="6" creationId="{8A451114-B337-4F52-9018-7CFDE9D24DE3}"/>
          </ac:spMkLst>
        </pc:spChg>
        <pc:spChg chg="add mod">
          <ac:chgData name="Vu Lam Anh 20214876" userId="5c47155e-5afd-405c-90e1-add9ae2bf9bd" providerId="ADAL" clId="{446A4FB6-5594-4B60-AB99-C6E86D7F917B}" dt="2024-06-15T09:24:24.312" v="995" actId="20577"/>
          <ac:spMkLst>
            <pc:docMk/>
            <pc:sldMk cId="4290047099" sldId="277"/>
            <ac:spMk id="7" creationId="{54500446-1D88-3039-1606-20AD7EE57DDB}"/>
          </ac:spMkLst>
        </pc:spChg>
        <pc:spChg chg="del">
          <ac:chgData name="Vu Lam Anh 20214876" userId="5c47155e-5afd-405c-90e1-add9ae2bf9bd" providerId="ADAL" clId="{446A4FB6-5594-4B60-AB99-C6E86D7F917B}" dt="2024-06-15T09:22:52.668" v="939" actId="478"/>
          <ac:spMkLst>
            <pc:docMk/>
            <pc:sldMk cId="4290047099" sldId="277"/>
            <ac:spMk id="8" creationId="{46EAF192-6DDA-3CB7-FCEA-3A38F134BA72}"/>
          </ac:spMkLst>
        </pc:spChg>
        <pc:spChg chg="add mod">
          <ac:chgData name="Vu Lam Anh 20214876" userId="5c47155e-5afd-405c-90e1-add9ae2bf9bd" providerId="ADAL" clId="{446A4FB6-5594-4B60-AB99-C6E86D7F917B}" dt="2024-06-15T09:24:29.901" v="996" actId="1076"/>
          <ac:spMkLst>
            <pc:docMk/>
            <pc:sldMk cId="4290047099" sldId="277"/>
            <ac:spMk id="9" creationId="{CBACFA98-3B4E-3850-801A-B5F28281FDA9}"/>
          </ac:spMkLst>
        </pc:spChg>
        <pc:spChg chg="add mod">
          <ac:chgData name="Vu Lam Anh 20214876" userId="5c47155e-5afd-405c-90e1-add9ae2bf9bd" providerId="ADAL" clId="{446A4FB6-5594-4B60-AB99-C6E86D7F917B}" dt="2024-06-15T09:25:21.632" v="1007"/>
          <ac:spMkLst>
            <pc:docMk/>
            <pc:sldMk cId="4290047099" sldId="277"/>
            <ac:spMk id="10" creationId="{10A2AF98-1C78-B929-2814-5CCD1F4588E1}"/>
          </ac:spMkLst>
        </pc:spChg>
        <pc:spChg chg="add mod">
          <ac:chgData name="Vu Lam Anh 20214876" userId="5c47155e-5afd-405c-90e1-add9ae2bf9bd" providerId="ADAL" clId="{446A4FB6-5594-4B60-AB99-C6E86D7F917B}" dt="2024-06-15T09:26:46.770" v="1075" actId="1076"/>
          <ac:spMkLst>
            <pc:docMk/>
            <pc:sldMk cId="4290047099" sldId="277"/>
            <ac:spMk id="11" creationId="{F95C2899-9287-28F4-1293-7E26B23CD30B}"/>
          </ac:spMkLst>
        </pc:spChg>
        <pc:spChg chg="add mod">
          <ac:chgData name="Vu Lam Anh 20214876" userId="5c47155e-5afd-405c-90e1-add9ae2bf9bd" providerId="ADAL" clId="{446A4FB6-5594-4B60-AB99-C6E86D7F917B}" dt="2024-06-15T09:31:37.100" v="1185" actId="113"/>
          <ac:spMkLst>
            <pc:docMk/>
            <pc:sldMk cId="4290047099" sldId="277"/>
            <ac:spMk id="12" creationId="{BA184591-3DA1-9713-DDAF-10BBA76582C2}"/>
          </ac:spMkLst>
        </pc:spChg>
        <pc:spChg chg="add mod">
          <ac:chgData name="Vu Lam Anh 20214876" userId="5c47155e-5afd-405c-90e1-add9ae2bf9bd" providerId="ADAL" clId="{446A4FB6-5594-4B60-AB99-C6E86D7F917B}" dt="2024-06-15T09:32:00.473" v="1189" actId="1076"/>
          <ac:spMkLst>
            <pc:docMk/>
            <pc:sldMk cId="4290047099" sldId="277"/>
            <ac:spMk id="13" creationId="{963C6B07-3CA8-C4C5-E96E-C1D017973A87}"/>
          </ac:spMkLst>
        </pc:spChg>
        <pc:spChg chg="del">
          <ac:chgData name="Vu Lam Anh 20214876" userId="5c47155e-5afd-405c-90e1-add9ae2bf9bd" providerId="ADAL" clId="{446A4FB6-5594-4B60-AB99-C6E86D7F917B}" dt="2024-06-15T09:22:53.519" v="940" actId="478"/>
          <ac:spMkLst>
            <pc:docMk/>
            <pc:sldMk cId="4290047099" sldId="277"/>
            <ac:spMk id="16" creationId="{4E7F7D59-7398-CA46-3373-D288E306F628}"/>
          </ac:spMkLst>
        </pc:spChg>
        <pc:picChg chg="add del">
          <ac:chgData name="Vu Lam Anh 20214876" userId="5c47155e-5afd-405c-90e1-add9ae2bf9bd" providerId="ADAL" clId="{446A4FB6-5594-4B60-AB99-C6E86D7F917B}" dt="2024-06-15T09:32:45.628" v="1191" actId="478"/>
          <ac:picMkLst>
            <pc:docMk/>
            <pc:sldMk cId="4290047099" sldId="277"/>
            <ac:picMk id="15" creationId="{4006A23A-9197-489D-6AD1-9FC9C24A1576}"/>
          </ac:picMkLst>
        </pc:picChg>
      </pc:sldChg>
      <pc:sldChg chg="del">
        <pc:chgData name="Vu Lam Anh 20214876" userId="5c47155e-5afd-405c-90e1-add9ae2bf9bd" providerId="ADAL" clId="{446A4FB6-5594-4B60-AB99-C6E86D7F917B}" dt="2024-06-15T09:52:22.238" v="1603" actId="47"/>
        <pc:sldMkLst>
          <pc:docMk/>
          <pc:sldMk cId="1191873540" sldId="278"/>
        </pc:sldMkLst>
      </pc:sldChg>
      <pc:sldChg chg="del">
        <pc:chgData name="Vu Lam Anh 20214876" userId="5c47155e-5afd-405c-90e1-add9ae2bf9bd" providerId="ADAL" clId="{446A4FB6-5594-4B60-AB99-C6E86D7F917B}" dt="2024-06-15T09:52:23.232" v="1604" actId="47"/>
        <pc:sldMkLst>
          <pc:docMk/>
          <pc:sldMk cId="4150111035" sldId="279"/>
        </pc:sldMkLst>
      </pc:sldChg>
      <pc:sldChg chg="del">
        <pc:chgData name="Vu Lam Anh 20214876" userId="5c47155e-5afd-405c-90e1-add9ae2bf9bd" providerId="ADAL" clId="{446A4FB6-5594-4B60-AB99-C6E86D7F917B}" dt="2024-06-15T09:52:24.411" v="1605" actId="47"/>
        <pc:sldMkLst>
          <pc:docMk/>
          <pc:sldMk cId="1483116411" sldId="280"/>
        </pc:sldMkLst>
      </pc:sldChg>
      <pc:sldChg chg="del">
        <pc:chgData name="Vu Lam Anh 20214876" userId="5c47155e-5afd-405c-90e1-add9ae2bf9bd" providerId="ADAL" clId="{446A4FB6-5594-4B60-AB99-C6E86D7F917B}" dt="2024-06-15T09:52:25.328" v="1606" actId="47"/>
        <pc:sldMkLst>
          <pc:docMk/>
          <pc:sldMk cId="2042489208" sldId="281"/>
        </pc:sldMkLst>
      </pc:sldChg>
      <pc:sldChg chg="addSp delSp modSp mod">
        <pc:chgData name="Vu Lam Anh 20214876" userId="5c47155e-5afd-405c-90e1-add9ae2bf9bd" providerId="ADAL" clId="{446A4FB6-5594-4B60-AB99-C6E86D7F917B}" dt="2024-06-15T09:55:12.459" v="1693" actId="207"/>
        <pc:sldMkLst>
          <pc:docMk/>
          <pc:sldMk cId="2750389670" sldId="282"/>
        </pc:sldMkLst>
        <pc:spChg chg="mod">
          <ac:chgData name="Vu Lam Anh 20214876" userId="5c47155e-5afd-405c-90e1-add9ae2bf9bd" providerId="ADAL" clId="{446A4FB6-5594-4B60-AB99-C6E86D7F917B}" dt="2024-06-15T09:53:13.921" v="1676" actId="20577"/>
          <ac:spMkLst>
            <pc:docMk/>
            <pc:sldMk cId="2750389670" sldId="282"/>
            <ac:spMk id="2" creationId="{4A14F28F-C4AC-162D-ED58-6B99480B11FA}"/>
          </ac:spMkLst>
        </pc:spChg>
        <pc:spChg chg="add mod">
          <ac:chgData name="Vu Lam Anh 20214876" userId="5c47155e-5afd-405c-90e1-add9ae2bf9bd" providerId="ADAL" clId="{446A4FB6-5594-4B60-AB99-C6E86D7F917B}" dt="2024-06-15T09:54:55.975" v="1688" actId="1076"/>
          <ac:spMkLst>
            <pc:docMk/>
            <pc:sldMk cId="2750389670" sldId="282"/>
            <ac:spMk id="4" creationId="{0B174AE8-FC06-C375-95C5-974B4B62FDCC}"/>
          </ac:spMkLst>
        </pc:spChg>
        <pc:spChg chg="add mod">
          <ac:chgData name="Vu Lam Anh 20214876" userId="5c47155e-5afd-405c-90e1-add9ae2bf9bd" providerId="ADAL" clId="{446A4FB6-5594-4B60-AB99-C6E86D7F917B}" dt="2024-06-15T09:55:12.459" v="1693" actId="207"/>
          <ac:spMkLst>
            <pc:docMk/>
            <pc:sldMk cId="2750389670" sldId="282"/>
            <ac:spMk id="5" creationId="{EF468DFA-C6F6-2C83-064D-5F5352060425}"/>
          </ac:spMkLst>
        </pc:spChg>
        <pc:spChg chg="mod">
          <ac:chgData name="Vu Lam Anh 20214876" userId="5c47155e-5afd-405c-90e1-add9ae2bf9bd" providerId="ADAL" clId="{446A4FB6-5594-4B60-AB99-C6E86D7F917B}" dt="2024-06-15T09:53:47.927" v="1679" actId="113"/>
          <ac:spMkLst>
            <pc:docMk/>
            <pc:sldMk cId="2750389670" sldId="282"/>
            <ac:spMk id="6" creationId="{5079A2EE-D068-0DC0-AC3E-4B26A8FC90CB}"/>
          </ac:spMkLst>
        </pc:spChg>
        <pc:spChg chg="del">
          <ac:chgData name="Vu Lam Anh 20214876" userId="5c47155e-5afd-405c-90e1-add9ae2bf9bd" providerId="ADAL" clId="{446A4FB6-5594-4B60-AB99-C6E86D7F917B}" dt="2024-06-15T09:54:03.722" v="1680" actId="478"/>
          <ac:spMkLst>
            <pc:docMk/>
            <pc:sldMk cId="2750389670" sldId="282"/>
            <ac:spMk id="8" creationId="{824F78CE-E34F-8FC7-A297-AE26D615D066}"/>
          </ac:spMkLst>
        </pc:spChg>
        <pc:spChg chg="del">
          <ac:chgData name="Vu Lam Anh 20214876" userId="5c47155e-5afd-405c-90e1-add9ae2bf9bd" providerId="ADAL" clId="{446A4FB6-5594-4B60-AB99-C6E86D7F917B}" dt="2024-06-15T09:54:42.021" v="1687" actId="478"/>
          <ac:spMkLst>
            <pc:docMk/>
            <pc:sldMk cId="2750389670" sldId="282"/>
            <ac:spMk id="10" creationId="{CBBEFAE1-B16B-CC8C-8E3C-176AFF99BB31}"/>
          </ac:spMkLst>
        </pc:spChg>
      </pc:sldChg>
      <pc:sldChg chg="addSp delSp modSp mod">
        <pc:chgData name="Vu Lam Anh 20214876" userId="5c47155e-5afd-405c-90e1-add9ae2bf9bd" providerId="ADAL" clId="{446A4FB6-5594-4B60-AB99-C6E86D7F917B}" dt="2024-06-16T06:53:29.521" v="2623" actId="1076"/>
        <pc:sldMkLst>
          <pc:docMk/>
          <pc:sldMk cId="2747240358" sldId="283"/>
        </pc:sldMkLst>
        <pc:picChg chg="del mod">
          <ac:chgData name="Vu Lam Anh 20214876" userId="5c47155e-5afd-405c-90e1-add9ae2bf9bd" providerId="ADAL" clId="{446A4FB6-5594-4B60-AB99-C6E86D7F917B}" dt="2024-06-15T10:12:45.340" v="2178" actId="478"/>
          <ac:picMkLst>
            <pc:docMk/>
            <pc:sldMk cId="2747240358" sldId="283"/>
            <ac:picMk id="5" creationId="{3471C996-1E2D-ABBD-7CDB-B2DD974B4F97}"/>
          </ac:picMkLst>
        </pc:picChg>
        <pc:picChg chg="add mod">
          <ac:chgData name="Vu Lam Anh 20214876" userId="5c47155e-5afd-405c-90e1-add9ae2bf9bd" providerId="ADAL" clId="{446A4FB6-5594-4B60-AB99-C6E86D7F917B}" dt="2024-06-16T06:53:29.521" v="2623" actId="1076"/>
          <ac:picMkLst>
            <pc:docMk/>
            <pc:sldMk cId="2747240358" sldId="283"/>
            <ac:picMk id="6" creationId="{A2BBB4F9-E522-49CC-DFAF-D6B4E5F0B806}"/>
          </ac:picMkLst>
        </pc:picChg>
      </pc:sldChg>
      <pc:sldChg chg="del">
        <pc:chgData name="Vu Lam Anh 20214876" userId="5c47155e-5afd-405c-90e1-add9ae2bf9bd" providerId="ADAL" clId="{446A4FB6-5594-4B60-AB99-C6E86D7F917B}" dt="2024-06-15T10:12:58.251" v="2179" actId="47"/>
        <pc:sldMkLst>
          <pc:docMk/>
          <pc:sldMk cId="355720180" sldId="284"/>
        </pc:sldMkLst>
      </pc:sldChg>
      <pc:sldChg chg="addSp delSp modSp mod">
        <pc:chgData name="Vu Lam Anh 20214876" userId="5c47155e-5afd-405c-90e1-add9ae2bf9bd" providerId="ADAL" clId="{446A4FB6-5594-4B60-AB99-C6E86D7F917B}" dt="2024-06-15T10:25:16.877" v="2438" actId="1076"/>
        <pc:sldMkLst>
          <pc:docMk/>
          <pc:sldMk cId="1753330530" sldId="285"/>
        </pc:sldMkLst>
        <pc:spChg chg="add mod">
          <ac:chgData name="Vu Lam Anh 20214876" userId="5c47155e-5afd-405c-90e1-add9ae2bf9bd" providerId="ADAL" clId="{446A4FB6-5594-4B60-AB99-C6E86D7F917B}" dt="2024-06-15T10:25:16.877" v="2438" actId="1076"/>
          <ac:spMkLst>
            <pc:docMk/>
            <pc:sldMk cId="1753330530" sldId="285"/>
            <ac:spMk id="2" creationId="{68B81912-0AF1-3702-9717-62FAFF41842A}"/>
          </ac:spMkLst>
        </pc:spChg>
        <pc:spChg chg="add mod">
          <ac:chgData name="Vu Lam Anh 20214876" userId="5c47155e-5afd-405c-90e1-add9ae2bf9bd" providerId="ADAL" clId="{446A4FB6-5594-4B60-AB99-C6E86D7F917B}" dt="2024-06-15T10:22:12.028" v="2428" actId="1076"/>
          <ac:spMkLst>
            <pc:docMk/>
            <pc:sldMk cId="1753330530" sldId="285"/>
            <ac:spMk id="4" creationId="{A797BF17-7D19-1AD2-66CD-D07EFAA3C4B2}"/>
          </ac:spMkLst>
        </pc:spChg>
        <pc:spChg chg="del">
          <ac:chgData name="Vu Lam Anh 20214876" userId="5c47155e-5afd-405c-90e1-add9ae2bf9bd" providerId="ADAL" clId="{446A4FB6-5594-4B60-AB99-C6E86D7F917B}" dt="2024-06-15T10:21:03.996" v="2412" actId="478"/>
          <ac:spMkLst>
            <pc:docMk/>
            <pc:sldMk cId="1753330530" sldId="285"/>
            <ac:spMk id="5" creationId="{994D578B-BE12-5AC9-47F9-661D86D254B0}"/>
          </ac:spMkLst>
        </pc:spChg>
        <pc:spChg chg="del">
          <ac:chgData name="Vu Lam Anh 20214876" userId="5c47155e-5afd-405c-90e1-add9ae2bf9bd" providerId="ADAL" clId="{446A4FB6-5594-4B60-AB99-C6E86D7F917B}" dt="2024-06-15T10:21:04.822" v="2413" actId="478"/>
          <ac:spMkLst>
            <pc:docMk/>
            <pc:sldMk cId="1753330530" sldId="285"/>
            <ac:spMk id="7" creationId="{1A7E46E5-9D51-3141-B144-76A213E03529}"/>
          </ac:spMkLst>
        </pc:spChg>
        <pc:spChg chg="del">
          <ac:chgData name="Vu Lam Anh 20214876" userId="5c47155e-5afd-405c-90e1-add9ae2bf9bd" providerId="ADAL" clId="{446A4FB6-5594-4B60-AB99-C6E86D7F917B}" dt="2024-06-15T10:21:06.014" v="2414" actId="478"/>
          <ac:spMkLst>
            <pc:docMk/>
            <pc:sldMk cId="1753330530" sldId="285"/>
            <ac:spMk id="9" creationId="{FC8BE5D6-99FF-4F5B-F56B-C10A805F22C2}"/>
          </ac:spMkLst>
        </pc:spChg>
        <pc:spChg chg="mod">
          <ac:chgData name="Vu Lam Anh 20214876" userId="5c47155e-5afd-405c-90e1-add9ae2bf9bd" providerId="ADAL" clId="{446A4FB6-5594-4B60-AB99-C6E86D7F917B}" dt="2024-06-15T10:21:33.667" v="2418" actId="1076"/>
          <ac:spMkLst>
            <pc:docMk/>
            <pc:sldMk cId="1753330530" sldId="285"/>
            <ac:spMk id="10" creationId="{4EB94DFB-5CCC-018F-7D01-C0CC4FBEAC70}"/>
          </ac:spMkLst>
        </pc:spChg>
      </pc:sldChg>
      <pc:sldChg chg="addSp delSp modSp mod">
        <pc:chgData name="Vu Lam Anh 20214876" userId="5c47155e-5afd-405c-90e1-add9ae2bf9bd" providerId="ADAL" clId="{446A4FB6-5594-4B60-AB99-C6E86D7F917B}" dt="2024-06-15T10:31:15.656" v="2603" actId="20577"/>
        <pc:sldMkLst>
          <pc:docMk/>
          <pc:sldMk cId="1004675177" sldId="286"/>
        </pc:sldMkLst>
        <pc:spChg chg="mod">
          <ac:chgData name="Vu Lam Anh 20214876" userId="5c47155e-5afd-405c-90e1-add9ae2bf9bd" providerId="ADAL" clId="{446A4FB6-5594-4B60-AB99-C6E86D7F917B}" dt="2024-06-15T10:31:15.656" v="2603" actId="20577"/>
          <ac:spMkLst>
            <pc:docMk/>
            <pc:sldMk cId="1004675177" sldId="286"/>
            <ac:spMk id="3" creationId="{60914732-139D-E75E-9B18-0EE6F1D4FD60}"/>
          </ac:spMkLst>
        </pc:spChg>
        <pc:spChg chg="add del">
          <ac:chgData name="Vu Lam Anh 20214876" userId="5c47155e-5afd-405c-90e1-add9ae2bf9bd" providerId="ADAL" clId="{446A4FB6-5594-4B60-AB99-C6E86D7F917B}" dt="2024-06-15T10:25:15.776" v="2434" actId="22"/>
          <ac:spMkLst>
            <pc:docMk/>
            <pc:sldMk cId="1004675177" sldId="286"/>
            <ac:spMk id="4" creationId="{F62096ED-4333-6639-1F13-787425E25465}"/>
          </ac:spMkLst>
        </pc:spChg>
        <pc:spChg chg="add mod">
          <ac:chgData name="Vu Lam Anh 20214876" userId="5c47155e-5afd-405c-90e1-add9ae2bf9bd" providerId="ADAL" clId="{446A4FB6-5594-4B60-AB99-C6E86D7F917B}" dt="2024-06-15T10:27:53.177" v="2513" actId="1076"/>
          <ac:spMkLst>
            <pc:docMk/>
            <pc:sldMk cId="1004675177" sldId="286"/>
            <ac:spMk id="5" creationId="{0DFEA70C-4D9D-AFE4-BD1F-90DAFF8317CE}"/>
          </ac:spMkLst>
        </pc:spChg>
        <pc:spChg chg="add mod">
          <ac:chgData name="Vu Lam Anh 20214876" userId="5c47155e-5afd-405c-90e1-add9ae2bf9bd" providerId="ADAL" clId="{446A4FB6-5594-4B60-AB99-C6E86D7F917B}" dt="2024-06-15T10:28:36.034" v="2528" actId="20577"/>
          <ac:spMkLst>
            <pc:docMk/>
            <pc:sldMk cId="1004675177" sldId="286"/>
            <ac:spMk id="6" creationId="{3B7C50D9-24D3-2D87-34D8-32CD243DD17C}"/>
          </ac:spMkLst>
        </pc:spChg>
        <pc:spChg chg="add del mod">
          <ac:chgData name="Vu Lam Anh 20214876" userId="5c47155e-5afd-405c-90e1-add9ae2bf9bd" providerId="ADAL" clId="{446A4FB6-5594-4B60-AB99-C6E86D7F917B}" dt="2024-06-15T10:26:52.380" v="2497" actId="20577"/>
          <ac:spMkLst>
            <pc:docMk/>
            <pc:sldMk cId="1004675177" sldId="286"/>
            <ac:spMk id="7" creationId="{5A984953-514E-47B1-EA76-83B351D7B6C5}"/>
          </ac:spMkLst>
        </pc:spChg>
        <pc:spChg chg="add mod">
          <ac:chgData name="Vu Lam Anh 20214876" userId="5c47155e-5afd-405c-90e1-add9ae2bf9bd" providerId="ADAL" clId="{446A4FB6-5594-4B60-AB99-C6E86D7F917B}" dt="2024-06-15T10:29:29.894" v="2547" actId="1076"/>
          <ac:spMkLst>
            <pc:docMk/>
            <pc:sldMk cId="1004675177" sldId="286"/>
            <ac:spMk id="8" creationId="{4A0E1E6A-0033-CA37-EC20-360BD0B4886F}"/>
          </ac:spMkLst>
        </pc:spChg>
        <pc:spChg chg="add del">
          <ac:chgData name="Vu Lam Anh 20214876" userId="5c47155e-5afd-405c-90e1-add9ae2bf9bd" providerId="ADAL" clId="{446A4FB6-5594-4B60-AB99-C6E86D7F917B}" dt="2024-06-15T10:25:26.067" v="2440" actId="478"/>
          <ac:spMkLst>
            <pc:docMk/>
            <pc:sldMk cId="1004675177" sldId="286"/>
            <ac:spMk id="9" creationId="{A5776CA2-D5D7-2212-CFA8-CA135FBE865D}"/>
          </ac:spMkLst>
        </pc:spChg>
        <pc:spChg chg="add mod">
          <ac:chgData name="Vu Lam Anh 20214876" userId="5c47155e-5afd-405c-90e1-add9ae2bf9bd" providerId="ADAL" clId="{446A4FB6-5594-4B60-AB99-C6E86D7F917B}" dt="2024-06-15T10:31:04.852" v="2581" actId="20577"/>
          <ac:spMkLst>
            <pc:docMk/>
            <pc:sldMk cId="1004675177" sldId="286"/>
            <ac:spMk id="10" creationId="{0411C226-BE39-90CE-3EA6-B6C5FC7AFAD6}"/>
          </ac:spMkLst>
        </pc:spChg>
        <pc:spChg chg="add del">
          <ac:chgData name="Vu Lam Anh 20214876" userId="5c47155e-5afd-405c-90e1-add9ae2bf9bd" providerId="ADAL" clId="{446A4FB6-5594-4B60-AB99-C6E86D7F917B}" dt="2024-06-15T10:25:23.137" v="2439" actId="478"/>
          <ac:spMkLst>
            <pc:docMk/>
            <pc:sldMk cId="1004675177" sldId="286"/>
            <ac:spMk id="11" creationId="{477A15AF-3253-8A88-35E1-4090A685834D}"/>
          </ac:spMkLst>
        </pc:spChg>
        <pc:spChg chg="add mod">
          <ac:chgData name="Vu Lam Anh 20214876" userId="5c47155e-5afd-405c-90e1-add9ae2bf9bd" providerId="ADAL" clId="{446A4FB6-5594-4B60-AB99-C6E86D7F917B}" dt="2024-06-15T10:31:01.049" v="2580" actId="20577"/>
          <ac:spMkLst>
            <pc:docMk/>
            <pc:sldMk cId="1004675177" sldId="286"/>
            <ac:spMk id="12" creationId="{BB3E6A00-3AFD-6DD2-579D-F5801111B7BE}"/>
          </ac:spMkLst>
        </pc:spChg>
        <pc:spChg chg="add del">
          <ac:chgData name="Vu Lam Anh 20214876" userId="5c47155e-5afd-405c-90e1-add9ae2bf9bd" providerId="ADAL" clId="{446A4FB6-5594-4B60-AB99-C6E86D7F917B}" dt="2024-06-15T10:25:27.158" v="2441" actId="478"/>
          <ac:spMkLst>
            <pc:docMk/>
            <pc:sldMk cId="1004675177" sldId="286"/>
            <ac:spMk id="13" creationId="{8FFF2C0D-017A-5890-A00F-B10C52540745}"/>
          </ac:spMkLst>
        </pc:spChg>
        <pc:spChg chg="add del">
          <ac:chgData name="Vu Lam Anh 20214876" userId="5c47155e-5afd-405c-90e1-add9ae2bf9bd" providerId="ADAL" clId="{446A4FB6-5594-4B60-AB99-C6E86D7F917B}" dt="2024-06-15T10:25:28.337" v="2442" actId="478"/>
          <ac:spMkLst>
            <pc:docMk/>
            <pc:sldMk cId="1004675177" sldId="286"/>
            <ac:spMk id="17" creationId="{BDB990C4-C979-ABEC-5FF2-4FF977994C76}"/>
          </ac:spMkLst>
        </pc:spChg>
        <pc:spChg chg="add del">
          <ac:chgData name="Vu Lam Anh 20214876" userId="5c47155e-5afd-405c-90e1-add9ae2bf9bd" providerId="ADAL" clId="{446A4FB6-5594-4B60-AB99-C6E86D7F917B}" dt="2024-06-15T10:25:29.267" v="2443" actId="478"/>
          <ac:spMkLst>
            <pc:docMk/>
            <pc:sldMk cId="1004675177" sldId="286"/>
            <ac:spMk id="19" creationId="{33E1CF75-D56B-427E-B24B-C9D027E5A595}"/>
          </ac:spMkLst>
        </pc:spChg>
        <pc:spChg chg="add del">
          <ac:chgData name="Vu Lam Anh 20214876" userId="5c47155e-5afd-405c-90e1-add9ae2bf9bd" providerId="ADAL" clId="{446A4FB6-5594-4B60-AB99-C6E86D7F917B}" dt="2024-06-15T10:25:30.125" v="2444" actId="478"/>
          <ac:spMkLst>
            <pc:docMk/>
            <pc:sldMk cId="1004675177" sldId="286"/>
            <ac:spMk id="21" creationId="{F4287D41-86E2-68FB-6B8F-95F7B84FC06F}"/>
          </ac:spMkLst>
        </pc:spChg>
        <pc:spChg chg="add del">
          <ac:chgData name="Vu Lam Anh 20214876" userId="5c47155e-5afd-405c-90e1-add9ae2bf9bd" providerId="ADAL" clId="{446A4FB6-5594-4B60-AB99-C6E86D7F917B}" dt="2024-06-15T10:25:23.137" v="2439" actId="478"/>
          <ac:spMkLst>
            <pc:docMk/>
            <pc:sldMk cId="1004675177" sldId="286"/>
            <ac:spMk id="23" creationId="{24A26850-0A21-10F4-1BC2-161594BF4E6B}"/>
          </ac:spMkLst>
        </pc:spChg>
        <pc:spChg chg="add del">
          <ac:chgData name="Vu Lam Anh 20214876" userId="5c47155e-5afd-405c-90e1-add9ae2bf9bd" providerId="ADAL" clId="{446A4FB6-5594-4B60-AB99-C6E86D7F917B}" dt="2024-06-15T10:25:23.137" v="2439" actId="478"/>
          <ac:spMkLst>
            <pc:docMk/>
            <pc:sldMk cId="1004675177" sldId="286"/>
            <ac:spMk id="25" creationId="{71D3C6C1-4460-B5A4-D8DE-AD7977C05AF2}"/>
          </ac:spMkLst>
        </pc:spChg>
        <pc:spChg chg="add del">
          <ac:chgData name="Vu Lam Anh 20214876" userId="5c47155e-5afd-405c-90e1-add9ae2bf9bd" providerId="ADAL" clId="{446A4FB6-5594-4B60-AB99-C6E86D7F917B}" dt="2024-06-15T10:25:23.137" v="2439" actId="478"/>
          <ac:spMkLst>
            <pc:docMk/>
            <pc:sldMk cId="1004675177" sldId="286"/>
            <ac:spMk id="310" creationId="{00000000-0000-0000-0000-000000000000}"/>
          </ac:spMkLst>
        </pc:spChg>
      </pc:sldChg>
      <pc:sldChg chg="addSp delSp modSp add mod">
        <pc:chgData name="Vu Lam Anh 20214876" userId="5c47155e-5afd-405c-90e1-add9ae2bf9bd" providerId="ADAL" clId="{446A4FB6-5594-4B60-AB99-C6E86D7F917B}" dt="2024-06-15T09:06:46.030" v="467" actId="1076"/>
        <pc:sldMkLst>
          <pc:docMk/>
          <pc:sldMk cId="2554163761" sldId="287"/>
        </pc:sldMkLst>
        <pc:spChg chg="add mod">
          <ac:chgData name="Vu Lam Anh 20214876" userId="5c47155e-5afd-405c-90e1-add9ae2bf9bd" providerId="ADAL" clId="{446A4FB6-5594-4B60-AB99-C6E86D7F917B}" dt="2024-06-15T09:06:38.118" v="465" actId="1076"/>
          <ac:spMkLst>
            <pc:docMk/>
            <pc:sldMk cId="2554163761" sldId="287"/>
            <ac:spMk id="7" creationId="{6290581A-39C0-A0DB-E52B-CD8E11908853}"/>
          </ac:spMkLst>
        </pc:spChg>
        <pc:spChg chg="mod">
          <ac:chgData name="Vu Lam Anh 20214876" userId="5c47155e-5afd-405c-90e1-add9ae2bf9bd" providerId="ADAL" clId="{446A4FB6-5594-4B60-AB99-C6E86D7F917B}" dt="2024-06-15T09:06:43.174" v="466" actId="20577"/>
          <ac:spMkLst>
            <pc:docMk/>
            <pc:sldMk cId="2554163761" sldId="287"/>
            <ac:spMk id="11" creationId="{F56A529C-3C76-8423-84B8-26343736332E}"/>
          </ac:spMkLst>
        </pc:spChg>
        <pc:spChg chg="del">
          <ac:chgData name="Vu Lam Anh 20214876" userId="5c47155e-5afd-405c-90e1-add9ae2bf9bd" providerId="ADAL" clId="{446A4FB6-5594-4B60-AB99-C6E86D7F917B}" dt="2024-06-15T09:04:03.238" v="432" actId="478"/>
          <ac:spMkLst>
            <pc:docMk/>
            <pc:sldMk cId="2554163761" sldId="287"/>
            <ac:spMk id="12" creationId="{BD5E40DD-A4AB-75D4-30DC-B9505AC4730F}"/>
          </ac:spMkLst>
        </pc:spChg>
        <pc:spChg chg="del">
          <ac:chgData name="Vu Lam Anh 20214876" userId="5c47155e-5afd-405c-90e1-add9ae2bf9bd" providerId="ADAL" clId="{446A4FB6-5594-4B60-AB99-C6E86D7F917B}" dt="2024-06-15T09:03:59.163" v="428" actId="478"/>
          <ac:spMkLst>
            <pc:docMk/>
            <pc:sldMk cId="2554163761" sldId="287"/>
            <ac:spMk id="16" creationId="{754C1039-50F7-4BDC-CA5A-D079A861E28F}"/>
          </ac:spMkLst>
        </pc:spChg>
        <pc:spChg chg="del mod">
          <ac:chgData name="Vu Lam Anh 20214876" userId="5c47155e-5afd-405c-90e1-add9ae2bf9bd" providerId="ADAL" clId="{446A4FB6-5594-4B60-AB99-C6E86D7F917B}" dt="2024-06-15T09:04:00.360" v="430" actId="478"/>
          <ac:spMkLst>
            <pc:docMk/>
            <pc:sldMk cId="2554163761" sldId="287"/>
            <ac:spMk id="18" creationId="{CCFD0ADA-0F67-5CFB-9819-27231FBC1F07}"/>
          </ac:spMkLst>
        </pc:spChg>
        <pc:picChg chg="add mod">
          <ac:chgData name="Vu Lam Anh 20214876" userId="5c47155e-5afd-405c-90e1-add9ae2bf9bd" providerId="ADAL" clId="{446A4FB6-5594-4B60-AB99-C6E86D7F917B}" dt="2024-06-15T09:06:46.030" v="467" actId="1076"/>
          <ac:picMkLst>
            <pc:docMk/>
            <pc:sldMk cId="2554163761" sldId="287"/>
            <ac:picMk id="4" creationId="{116B3683-E7F8-E05C-E1FE-C38738AEC588}"/>
          </ac:picMkLst>
        </pc:picChg>
        <pc:picChg chg="del">
          <ac:chgData name="Vu Lam Anh 20214876" userId="5c47155e-5afd-405c-90e1-add9ae2bf9bd" providerId="ADAL" clId="{446A4FB6-5594-4B60-AB99-C6E86D7F917B}" dt="2024-06-15T09:04:00.771" v="431" actId="478"/>
          <ac:picMkLst>
            <pc:docMk/>
            <pc:sldMk cId="2554163761" sldId="287"/>
            <ac:picMk id="6" creationId="{0997E601-4DF4-113C-7B43-E182FB15945F}"/>
          </ac:picMkLst>
        </pc:picChg>
      </pc:sldChg>
      <pc:sldChg chg="addSp delSp modSp add mod ord">
        <pc:chgData name="Vu Lam Anh 20214876" userId="5c47155e-5afd-405c-90e1-add9ae2bf9bd" providerId="ADAL" clId="{446A4FB6-5594-4B60-AB99-C6E86D7F917B}" dt="2024-06-15T09:25:32.322" v="1010"/>
        <pc:sldMkLst>
          <pc:docMk/>
          <pc:sldMk cId="117123370" sldId="288"/>
        </pc:sldMkLst>
        <pc:spChg chg="mod">
          <ac:chgData name="Vu Lam Anh 20214876" userId="5c47155e-5afd-405c-90e1-add9ae2bf9bd" providerId="ADAL" clId="{446A4FB6-5594-4B60-AB99-C6E86D7F917B}" dt="2024-06-15T09:11:39.742" v="598" actId="20577"/>
          <ac:spMkLst>
            <pc:docMk/>
            <pc:sldMk cId="117123370" sldId="288"/>
            <ac:spMk id="2" creationId="{883D813F-64B0-8E6C-03B3-47BC2BC37270}"/>
          </ac:spMkLst>
        </pc:spChg>
        <pc:spChg chg="del">
          <ac:chgData name="Vu Lam Anh 20214876" userId="5c47155e-5afd-405c-90e1-add9ae2bf9bd" providerId="ADAL" clId="{446A4FB6-5594-4B60-AB99-C6E86D7F917B}" dt="2024-06-15T09:25:31.833" v="1009" actId="478"/>
          <ac:spMkLst>
            <pc:docMk/>
            <pc:sldMk cId="117123370" sldId="288"/>
            <ac:spMk id="3" creationId="{60914732-139D-E75E-9B18-0EE6F1D4FD60}"/>
          </ac:spMkLst>
        </pc:spChg>
        <pc:spChg chg="del">
          <ac:chgData name="Vu Lam Anh 20214876" userId="5c47155e-5afd-405c-90e1-add9ae2bf9bd" providerId="ADAL" clId="{446A4FB6-5594-4B60-AB99-C6E86D7F917B}" dt="2024-06-15T09:11:27.086" v="571" actId="478"/>
          <ac:spMkLst>
            <pc:docMk/>
            <pc:sldMk cId="117123370" sldId="288"/>
            <ac:spMk id="8" creationId="{B36F4D18-9967-649C-EFE3-FE57A8F2E303}"/>
          </ac:spMkLst>
        </pc:spChg>
        <pc:spChg chg="add mod">
          <ac:chgData name="Vu Lam Anh 20214876" userId="5c47155e-5afd-405c-90e1-add9ae2bf9bd" providerId="ADAL" clId="{446A4FB6-5594-4B60-AB99-C6E86D7F917B}" dt="2024-06-15T09:16:11.903" v="740" actId="207"/>
          <ac:spMkLst>
            <pc:docMk/>
            <pc:sldMk cId="117123370" sldId="288"/>
            <ac:spMk id="9" creationId="{22AE194D-3C90-6853-819E-EBCB5EE20C6A}"/>
          </ac:spMkLst>
        </pc:spChg>
        <pc:spChg chg="del">
          <ac:chgData name="Vu Lam Anh 20214876" userId="5c47155e-5afd-405c-90e1-add9ae2bf9bd" providerId="ADAL" clId="{446A4FB6-5594-4B60-AB99-C6E86D7F917B}" dt="2024-06-15T09:11:27.967" v="572" actId="478"/>
          <ac:spMkLst>
            <pc:docMk/>
            <pc:sldMk cId="117123370" sldId="288"/>
            <ac:spMk id="10" creationId="{F1A4F591-7573-8FA9-96C9-D3952CA71711}"/>
          </ac:spMkLst>
        </pc:spChg>
        <pc:spChg chg="add mod">
          <ac:chgData name="Vu Lam Anh 20214876" userId="5c47155e-5afd-405c-90e1-add9ae2bf9bd" providerId="ADAL" clId="{446A4FB6-5594-4B60-AB99-C6E86D7F917B}" dt="2024-06-15T09:15:14.587" v="637" actId="207"/>
          <ac:spMkLst>
            <pc:docMk/>
            <pc:sldMk cId="117123370" sldId="288"/>
            <ac:spMk id="13" creationId="{C60D6C22-1DA3-EC7A-F53A-480AD6EF9A98}"/>
          </ac:spMkLst>
        </pc:spChg>
        <pc:spChg chg="del">
          <ac:chgData name="Vu Lam Anh 20214876" userId="5c47155e-5afd-405c-90e1-add9ae2bf9bd" providerId="ADAL" clId="{446A4FB6-5594-4B60-AB99-C6E86D7F917B}" dt="2024-06-15T09:11:28.884" v="573" actId="478"/>
          <ac:spMkLst>
            <pc:docMk/>
            <pc:sldMk cId="117123370" sldId="288"/>
            <ac:spMk id="14" creationId="{1F007788-3B69-EC31-AE2B-C0E1C56753E1}"/>
          </ac:spMkLst>
        </pc:spChg>
        <pc:spChg chg="add mod">
          <ac:chgData name="Vu Lam Anh 20214876" userId="5c47155e-5afd-405c-90e1-add9ae2bf9bd" providerId="ADAL" clId="{446A4FB6-5594-4B60-AB99-C6E86D7F917B}" dt="2024-06-15T09:25:32.322" v="1010"/>
          <ac:spMkLst>
            <pc:docMk/>
            <pc:sldMk cId="117123370" sldId="288"/>
            <ac:spMk id="15" creationId="{2E027230-1E05-DA2B-BEC2-371CDA7BFF2E}"/>
          </ac:spMkLst>
        </pc:spChg>
        <pc:spChg chg="del">
          <ac:chgData name="Vu Lam Anh 20214876" userId="5c47155e-5afd-405c-90e1-add9ae2bf9bd" providerId="ADAL" clId="{446A4FB6-5594-4B60-AB99-C6E86D7F917B}" dt="2024-06-15T09:11:31.368" v="575" actId="478"/>
          <ac:spMkLst>
            <pc:docMk/>
            <pc:sldMk cId="117123370" sldId="288"/>
            <ac:spMk id="16" creationId="{36C80567-528F-E991-F73D-C2B7D274C804}"/>
          </ac:spMkLst>
        </pc:spChg>
        <pc:picChg chg="del">
          <ac:chgData name="Vu Lam Anh 20214876" userId="5c47155e-5afd-405c-90e1-add9ae2bf9bd" providerId="ADAL" clId="{446A4FB6-5594-4B60-AB99-C6E86D7F917B}" dt="2024-06-15T09:11:29.356" v="574" actId="478"/>
          <ac:picMkLst>
            <pc:docMk/>
            <pc:sldMk cId="117123370" sldId="288"/>
            <ac:picMk id="5" creationId="{2CBEDF44-229D-C2F8-E622-02A07E9FC6C6}"/>
          </ac:picMkLst>
        </pc:picChg>
        <pc:picChg chg="add mod">
          <ac:chgData name="Vu Lam Anh 20214876" userId="5c47155e-5afd-405c-90e1-add9ae2bf9bd" providerId="ADAL" clId="{446A4FB6-5594-4B60-AB99-C6E86D7F917B}" dt="2024-06-15T09:14:07.560" v="620" actId="1076"/>
          <ac:picMkLst>
            <pc:docMk/>
            <pc:sldMk cId="117123370" sldId="288"/>
            <ac:picMk id="6" creationId="{6FD65E9F-F492-3CEF-728B-847828C54F96}"/>
          </ac:picMkLst>
        </pc:picChg>
        <pc:picChg chg="add del mod">
          <ac:chgData name="Vu Lam Anh 20214876" userId="5c47155e-5afd-405c-90e1-add9ae2bf9bd" providerId="ADAL" clId="{446A4FB6-5594-4B60-AB99-C6E86D7F917B}" dt="2024-06-15T09:13:55.699" v="614" actId="478"/>
          <ac:picMkLst>
            <pc:docMk/>
            <pc:sldMk cId="117123370" sldId="288"/>
            <ac:picMk id="11" creationId="{1E4F8427-E4DB-B323-906B-8B3DF05BAC49}"/>
          </ac:picMkLst>
        </pc:picChg>
      </pc:sldChg>
      <pc:sldChg chg="addSp delSp modSp add mod">
        <pc:chgData name="Vu Lam Anh 20214876" userId="5c47155e-5afd-405c-90e1-add9ae2bf9bd" providerId="ADAL" clId="{446A4FB6-5594-4B60-AB99-C6E86D7F917B}" dt="2024-06-15T09:36:53.203" v="1281" actId="2711"/>
        <pc:sldMkLst>
          <pc:docMk/>
          <pc:sldMk cId="4166846360" sldId="289"/>
        </pc:sldMkLst>
        <pc:spChg chg="del">
          <ac:chgData name="Vu Lam Anh 20214876" userId="5c47155e-5afd-405c-90e1-add9ae2bf9bd" providerId="ADAL" clId="{446A4FB6-5594-4B60-AB99-C6E86D7F917B}" dt="2024-06-15T09:32:51.240" v="1193" actId="478"/>
          <ac:spMkLst>
            <pc:docMk/>
            <pc:sldMk cId="4166846360" sldId="289"/>
            <ac:spMk id="6" creationId="{8A451114-B337-4F52-9018-7CFDE9D24DE3}"/>
          </ac:spMkLst>
        </pc:spChg>
        <pc:spChg chg="del">
          <ac:chgData name="Vu Lam Anh 20214876" userId="5c47155e-5afd-405c-90e1-add9ae2bf9bd" providerId="ADAL" clId="{446A4FB6-5594-4B60-AB99-C6E86D7F917B}" dt="2024-06-15T09:32:53.084" v="1194" actId="478"/>
          <ac:spMkLst>
            <pc:docMk/>
            <pc:sldMk cId="4166846360" sldId="289"/>
            <ac:spMk id="7" creationId="{54500446-1D88-3039-1606-20AD7EE57DDB}"/>
          </ac:spMkLst>
        </pc:spChg>
        <pc:spChg chg="add mod">
          <ac:chgData name="Vu Lam Anh 20214876" userId="5c47155e-5afd-405c-90e1-add9ae2bf9bd" providerId="ADAL" clId="{446A4FB6-5594-4B60-AB99-C6E86D7F917B}" dt="2024-06-15T09:33:49.512" v="1209" actId="164"/>
          <ac:spMkLst>
            <pc:docMk/>
            <pc:sldMk cId="4166846360" sldId="289"/>
            <ac:spMk id="8" creationId="{B8935524-4857-B396-48EB-B9A77328F75F}"/>
          </ac:spMkLst>
        </pc:spChg>
        <pc:spChg chg="del">
          <ac:chgData name="Vu Lam Anh 20214876" userId="5c47155e-5afd-405c-90e1-add9ae2bf9bd" providerId="ADAL" clId="{446A4FB6-5594-4B60-AB99-C6E86D7F917B}" dt="2024-06-15T09:32:53.084" v="1194" actId="478"/>
          <ac:spMkLst>
            <pc:docMk/>
            <pc:sldMk cId="4166846360" sldId="289"/>
            <ac:spMk id="9" creationId="{CBACFA98-3B4E-3850-801A-B5F28281FDA9}"/>
          </ac:spMkLst>
        </pc:spChg>
        <pc:spChg chg="del">
          <ac:chgData name="Vu Lam Anh 20214876" userId="5c47155e-5afd-405c-90e1-add9ae2bf9bd" providerId="ADAL" clId="{446A4FB6-5594-4B60-AB99-C6E86D7F917B}" dt="2024-06-15T09:32:54.962" v="1195" actId="478"/>
          <ac:spMkLst>
            <pc:docMk/>
            <pc:sldMk cId="4166846360" sldId="289"/>
            <ac:spMk id="11" creationId="{F95C2899-9287-28F4-1293-7E26B23CD30B}"/>
          </ac:spMkLst>
        </pc:spChg>
        <pc:spChg chg="del mod">
          <ac:chgData name="Vu Lam Anh 20214876" userId="5c47155e-5afd-405c-90e1-add9ae2bf9bd" providerId="ADAL" clId="{446A4FB6-5594-4B60-AB99-C6E86D7F917B}" dt="2024-06-15T09:32:57.909" v="1197" actId="478"/>
          <ac:spMkLst>
            <pc:docMk/>
            <pc:sldMk cId="4166846360" sldId="289"/>
            <ac:spMk id="12" creationId="{BA184591-3DA1-9713-DDAF-10BBA76582C2}"/>
          </ac:spMkLst>
        </pc:spChg>
        <pc:spChg chg="del">
          <ac:chgData name="Vu Lam Anh 20214876" userId="5c47155e-5afd-405c-90e1-add9ae2bf9bd" providerId="ADAL" clId="{446A4FB6-5594-4B60-AB99-C6E86D7F917B}" dt="2024-06-15T09:32:54.962" v="1195" actId="478"/>
          <ac:spMkLst>
            <pc:docMk/>
            <pc:sldMk cId="4166846360" sldId="289"/>
            <ac:spMk id="13" creationId="{963C6B07-3CA8-C4C5-E96E-C1D017973A87}"/>
          </ac:spMkLst>
        </pc:spChg>
        <pc:spChg chg="add mod">
          <ac:chgData name="Vu Lam Anh 20214876" userId="5c47155e-5afd-405c-90e1-add9ae2bf9bd" providerId="ADAL" clId="{446A4FB6-5594-4B60-AB99-C6E86D7F917B}" dt="2024-06-15T09:35:10.228" v="1228" actId="1076"/>
          <ac:spMkLst>
            <pc:docMk/>
            <pc:sldMk cId="4166846360" sldId="289"/>
            <ac:spMk id="15" creationId="{B5C9E09A-D1B0-A802-4AC1-181B6BE730F5}"/>
          </ac:spMkLst>
        </pc:spChg>
        <pc:spChg chg="add mod">
          <ac:chgData name="Vu Lam Anh 20214876" userId="5c47155e-5afd-405c-90e1-add9ae2bf9bd" providerId="ADAL" clId="{446A4FB6-5594-4B60-AB99-C6E86D7F917B}" dt="2024-06-15T09:35:21.683" v="1274" actId="20577"/>
          <ac:spMkLst>
            <pc:docMk/>
            <pc:sldMk cId="4166846360" sldId="289"/>
            <ac:spMk id="16" creationId="{1EFC0274-796F-A180-4041-515882971DF8}"/>
          </ac:spMkLst>
        </pc:spChg>
        <pc:spChg chg="add mod">
          <ac:chgData name="Vu Lam Anh 20214876" userId="5c47155e-5afd-405c-90e1-add9ae2bf9bd" providerId="ADAL" clId="{446A4FB6-5594-4B60-AB99-C6E86D7F917B}" dt="2024-06-15T09:36:53.203" v="1281" actId="2711"/>
          <ac:spMkLst>
            <pc:docMk/>
            <pc:sldMk cId="4166846360" sldId="289"/>
            <ac:spMk id="17" creationId="{9D51359A-6567-311A-0E1A-6089465C70D4}"/>
          </ac:spMkLst>
        </pc:spChg>
        <pc:grpChg chg="add mod">
          <ac:chgData name="Vu Lam Anh 20214876" userId="5c47155e-5afd-405c-90e1-add9ae2bf9bd" providerId="ADAL" clId="{446A4FB6-5594-4B60-AB99-C6E86D7F917B}" dt="2024-06-15T09:35:07.411" v="1227" actId="1076"/>
          <ac:grpSpMkLst>
            <pc:docMk/>
            <pc:sldMk cId="4166846360" sldId="289"/>
            <ac:grpSpMk id="10" creationId="{2D2DB0AF-D311-32F2-0F91-D93981BA56F4}"/>
          </ac:grpSpMkLst>
        </pc:grpChg>
        <pc:picChg chg="add mod">
          <ac:chgData name="Vu Lam Anh 20214876" userId="5c47155e-5afd-405c-90e1-add9ae2bf9bd" providerId="ADAL" clId="{446A4FB6-5594-4B60-AB99-C6E86D7F917B}" dt="2024-06-15T09:33:49.512" v="1209" actId="164"/>
          <ac:picMkLst>
            <pc:docMk/>
            <pc:sldMk cId="4166846360" sldId="289"/>
            <ac:picMk id="5" creationId="{46598244-A7C3-B0E3-32CF-AD732E1B2517}"/>
          </ac:picMkLst>
        </pc:picChg>
      </pc:sldChg>
      <pc:sldChg chg="addSp delSp modSp add mod">
        <pc:chgData name="Vu Lam Anh 20214876" userId="5c47155e-5afd-405c-90e1-add9ae2bf9bd" providerId="ADAL" clId="{446A4FB6-5594-4B60-AB99-C6E86D7F917B}" dt="2024-06-15T09:41:52.755" v="1341" actId="1076"/>
        <pc:sldMkLst>
          <pc:docMk/>
          <pc:sldMk cId="4251244112" sldId="290"/>
        </pc:sldMkLst>
        <pc:spChg chg="mod">
          <ac:chgData name="Vu Lam Anh 20214876" userId="5c47155e-5afd-405c-90e1-add9ae2bf9bd" providerId="ADAL" clId="{446A4FB6-5594-4B60-AB99-C6E86D7F917B}" dt="2024-06-15T09:37:35.157" v="1299" actId="20577"/>
          <ac:spMkLst>
            <pc:docMk/>
            <pc:sldMk cId="4251244112" sldId="290"/>
            <ac:spMk id="2" creationId="{883D813F-64B0-8E6C-03B3-47BC2BC37270}"/>
          </ac:spMkLst>
        </pc:spChg>
        <pc:spChg chg="add mod">
          <ac:chgData name="Vu Lam Anh 20214876" userId="5c47155e-5afd-405c-90e1-add9ae2bf9bd" providerId="ADAL" clId="{446A4FB6-5594-4B60-AB99-C6E86D7F917B}" dt="2024-06-15T09:40:30.117" v="1322" actId="255"/>
          <ac:spMkLst>
            <pc:docMk/>
            <pc:sldMk cId="4251244112" sldId="290"/>
            <ac:spMk id="6" creationId="{63B76C0C-3C36-F9E7-3A2A-DC5EB4292AC2}"/>
          </ac:spMkLst>
        </pc:spChg>
        <pc:spChg chg="del topLvl">
          <ac:chgData name="Vu Lam Anh 20214876" userId="5c47155e-5afd-405c-90e1-add9ae2bf9bd" providerId="ADAL" clId="{446A4FB6-5594-4B60-AB99-C6E86D7F917B}" dt="2024-06-15T09:37:30.144" v="1287" actId="478"/>
          <ac:spMkLst>
            <pc:docMk/>
            <pc:sldMk cId="4251244112" sldId="290"/>
            <ac:spMk id="8" creationId="{B8935524-4857-B396-48EB-B9A77328F75F}"/>
          </ac:spMkLst>
        </pc:spChg>
        <pc:spChg chg="add">
          <ac:chgData name="Vu Lam Anh 20214876" userId="5c47155e-5afd-405c-90e1-add9ae2bf9bd" providerId="ADAL" clId="{446A4FB6-5594-4B60-AB99-C6E86D7F917B}" dt="2024-06-15T09:39:00.227" v="1309"/>
          <ac:spMkLst>
            <pc:docMk/>
            <pc:sldMk cId="4251244112" sldId="290"/>
            <ac:spMk id="11" creationId="{2100FCB1-7CCD-7C16-CD51-0B0F978E1FCC}"/>
          </ac:spMkLst>
        </pc:spChg>
        <pc:spChg chg="add mod">
          <ac:chgData name="Vu Lam Anh 20214876" userId="5c47155e-5afd-405c-90e1-add9ae2bf9bd" providerId="ADAL" clId="{446A4FB6-5594-4B60-AB99-C6E86D7F917B}" dt="2024-06-15T09:41:28.194" v="1336" actId="1076"/>
          <ac:spMkLst>
            <pc:docMk/>
            <pc:sldMk cId="4251244112" sldId="290"/>
            <ac:spMk id="14" creationId="{05D8E605-A793-9076-DAD4-4DB44BB8F39C}"/>
          </ac:spMkLst>
        </pc:spChg>
        <pc:spChg chg="del">
          <ac:chgData name="Vu Lam Anh 20214876" userId="5c47155e-5afd-405c-90e1-add9ae2bf9bd" providerId="ADAL" clId="{446A4FB6-5594-4B60-AB99-C6E86D7F917B}" dt="2024-06-15T09:37:03.898" v="1285" actId="478"/>
          <ac:spMkLst>
            <pc:docMk/>
            <pc:sldMk cId="4251244112" sldId="290"/>
            <ac:spMk id="15" creationId="{B5C9E09A-D1B0-A802-4AC1-181B6BE730F5}"/>
          </ac:spMkLst>
        </pc:spChg>
        <pc:spChg chg="del">
          <ac:chgData name="Vu Lam Anh 20214876" userId="5c47155e-5afd-405c-90e1-add9ae2bf9bd" providerId="ADAL" clId="{446A4FB6-5594-4B60-AB99-C6E86D7F917B}" dt="2024-06-15T09:37:02.571" v="1284" actId="478"/>
          <ac:spMkLst>
            <pc:docMk/>
            <pc:sldMk cId="4251244112" sldId="290"/>
            <ac:spMk id="16" creationId="{1EFC0274-796F-A180-4041-515882971DF8}"/>
          </ac:spMkLst>
        </pc:spChg>
        <pc:spChg chg="del">
          <ac:chgData name="Vu Lam Anh 20214876" userId="5c47155e-5afd-405c-90e1-add9ae2bf9bd" providerId="ADAL" clId="{446A4FB6-5594-4B60-AB99-C6E86D7F917B}" dt="2024-06-15T09:37:04.707" v="1286" actId="478"/>
          <ac:spMkLst>
            <pc:docMk/>
            <pc:sldMk cId="4251244112" sldId="290"/>
            <ac:spMk id="17" creationId="{9D51359A-6567-311A-0E1A-6089465C70D4}"/>
          </ac:spMkLst>
        </pc:spChg>
        <pc:spChg chg="add mod">
          <ac:chgData name="Vu Lam Anh 20214876" userId="5c47155e-5afd-405c-90e1-add9ae2bf9bd" providerId="ADAL" clId="{446A4FB6-5594-4B60-AB99-C6E86D7F917B}" dt="2024-06-15T09:41:33.139" v="1337" actId="1076"/>
          <ac:spMkLst>
            <pc:docMk/>
            <pc:sldMk cId="4251244112" sldId="290"/>
            <ac:spMk id="19" creationId="{931A3D68-5EC9-34D5-9315-00D1E88BC310}"/>
          </ac:spMkLst>
        </pc:spChg>
        <pc:grpChg chg="del">
          <ac:chgData name="Vu Lam Anh 20214876" userId="5c47155e-5afd-405c-90e1-add9ae2bf9bd" providerId="ADAL" clId="{446A4FB6-5594-4B60-AB99-C6E86D7F917B}" dt="2024-06-15T09:37:01.506" v="1283" actId="478"/>
          <ac:grpSpMkLst>
            <pc:docMk/>
            <pc:sldMk cId="4251244112" sldId="290"/>
            <ac:grpSpMk id="10" creationId="{2D2DB0AF-D311-32F2-0F91-D93981BA56F4}"/>
          </ac:grpSpMkLst>
        </pc:grpChg>
        <pc:picChg chg="del topLvl">
          <ac:chgData name="Vu Lam Anh 20214876" userId="5c47155e-5afd-405c-90e1-add9ae2bf9bd" providerId="ADAL" clId="{446A4FB6-5594-4B60-AB99-C6E86D7F917B}" dt="2024-06-15T09:37:01.506" v="1283" actId="478"/>
          <ac:picMkLst>
            <pc:docMk/>
            <pc:sldMk cId="4251244112" sldId="290"/>
            <ac:picMk id="5" creationId="{46598244-A7C3-B0E3-32CF-AD732E1B2517}"/>
          </ac:picMkLst>
        </pc:picChg>
        <pc:picChg chg="add mod">
          <ac:chgData name="Vu Lam Anh 20214876" userId="5c47155e-5afd-405c-90e1-add9ae2bf9bd" providerId="ADAL" clId="{446A4FB6-5594-4B60-AB99-C6E86D7F917B}" dt="2024-06-15T09:40:51.160" v="1328" actId="1076"/>
          <ac:picMkLst>
            <pc:docMk/>
            <pc:sldMk cId="4251244112" sldId="290"/>
            <ac:picMk id="9" creationId="{4120B1AE-7157-E59F-CF55-322CA2778581}"/>
          </ac:picMkLst>
        </pc:picChg>
        <pc:picChg chg="add mod">
          <ac:chgData name="Vu Lam Anh 20214876" userId="5c47155e-5afd-405c-90e1-add9ae2bf9bd" providerId="ADAL" clId="{446A4FB6-5594-4B60-AB99-C6E86D7F917B}" dt="2024-06-15T09:39:59.217" v="1315" actId="14100"/>
          <ac:picMkLst>
            <pc:docMk/>
            <pc:sldMk cId="4251244112" sldId="290"/>
            <ac:picMk id="13" creationId="{EF6EF8E8-8FB5-D596-9ECD-28B34D03DE71}"/>
          </ac:picMkLst>
        </pc:picChg>
        <pc:picChg chg="add mod">
          <ac:chgData name="Vu Lam Anh 20214876" userId="5c47155e-5afd-405c-90e1-add9ae2bf9bd" providerId="ADAL" clId="{446A4FB6-5594-4B60-AB99-C6E86D7F917B}" dt="2024-06-15T09:41:52.755" v="1341" actId="1076"/>
          <ac:picMkLst>
            <pc:docMk/>
            <pc:sldMk cId="4251244112" sldId="290"/>
            <ac:picMk id="21" creationId="{D0F3223F-65C9-2150-0A25-3EA1BA02EC3D}"/>
          </ac:picMkLst>
        </pc:picChg>
      </pc:sldChg>
      <pc:sldChg chg="add del">
        <pc:chgData name="Vu Lam Anh 20214876" userId="5c47155e-5afd-405c-90e1-add9ae2bf9bd" providerId="ADAL" clId="{446A4FB6-5594-4B60-AB99-C6E86D7F917B}" dt="2024-06-15T09:32:59.958" v="1199"/>
        <pc:sldMkLst>
          <pc:docMk/>
          <pc:sldMk cId="4278514624" sldId="290"/>
        </pc:sldMkLst>
      </pc:sldChg>
      <pc:sldChg chg="addSp delSp modSp add mod">
        <pc:chgData name="Vu Lam Anh 20214876" userId="5c47155e-5afd-405c-90e1-add9ae2bf9bd" providerId="ADAL" clId="{446A4FB6-5594-4B60-AB99-C6E86D7F917B}" dt="2024-06-15T09:43:05.619" v="1361" actId="207"/>
        <pc:sldMkLst>
          <pc:docMk/>
          <pc:sldMk cId="3189023399" sldId="291"/>
        </pc:sldMkLst>
        <pc:spChg chg="add mod">
          <ac:chgData name="Vu Lam Anh 20214876" userId="5c47155e-5afd-405c-90e1-add9ae2bf9bd" providerId="ADAL" clId="{446A4FB6-5594-4B60-AB99-C6E86D7F917B}" dt="2024-06-15T09:43:05.619" v="1361" actId="207"/>
          <ac:spMkLst>
            <pc:docMk/>
            <pc:sldMk cId="3189023399" sldId="291"/>
            <ac:spMk id="5" creationId="{A6BD5F78-3826-2675-91DE-ADEA66B708F7}"/>
          </ac:spMkLst>
        </pc:spChg>
        <pc:spChg chg="del">
          <ac:chgData name="Vu Lam Anh 20214876" userId="5c47155e-5afd-405c-90e1-add9ae2bf9bd" providerId="ADAL" clId="{446A4FB6-5594-4B60-AB99-C6E86D7F917B}" dt="2024-06-15T09:42:04.122" v="1343" actId="478"/>
          <ac:spMkLst>
            <pc:docMk/>
            <pc:sldMk cId="3189023399" sldId="291"/>
            <ac:spMk id="6" creationId="{63B76C0C-3C36-F9E7-3A2A-DC5EB4292AC2}"/>
          </ac:spMkLst>
        </pc:spChg>
        <pc:spChg chg="del">
          <ac:chgData name="Vu Lam Anh 20214876" userId="5c47155e-5afd-405c-90e1-add9ae2bf9bd" providerId="ADAL" clId="{446A4FB6-5594-4B60-AB99-C6E86D7F917B}" dt="2024-06-15T09:42:04.122" v="1343" actId="478"/>
          <ac:spMkLst>
            <pc:docMk/>
            <pc:sldMk cId="3189023399" sldId="291"/>
            <ac:spMk id="14" creationId="{05D8E605-A793-9076-DAD4-4DB44BB8F39C}"/>
          </ac:spMkLst>
        </pc:spChg>
        <pc:spChg chg="del">
          <ac:chgData name="Vu Lam Anh 20214876" userId="5c47155e-5afd-405c-90e1-add9ae2bf9bd" providerId="ADAL" clId="{446A4FB6-5594-4B60-AB99-C6E86D7F917B}" dt="2024-06-15T09:42:04.122" v="1343" actId="478"/>
          <ac:spMkLst>
            <pc:docMk/>
            <pc:sldMk cId="3189023399" sldId="291"/>
            <ac:spMk id="19" creationId="{931A3D68-5EC9-34D5-9315-00D1E88BC310}"/>
          </ac:spMkLst>
        </pc:spChg>
        <pc:picChg chg="del">
          <ac:chgData name="Vu Lam Anh 20214876" userId="5c47155e-5afd-405c-90e1-add9ae2bf9bd" providerId="ADAL" clId="{446A4FB6-5594-4B60-AB99-C6E86D7F917B}" dt="2024-06-15T09:42:04.122" v="1343" actId="478"/>
          <ac:picMkLst>
            <pc:docMk/>
            <pc:sldMk cId="3189023399" sldId="291"/>
            <ac:picMk id="9" creationId="{4120B1AE-7157-E59F-CF55-322CA2778581}"/>
          </ac:picMkLst>
        </pc:picChg>
        <pc:picChg chg="del">
          <ac:chgData name="Vu Lam Anh 20214876" userId="5c47155e-5afd-405c-90e1-add9ae2bf9bd" providerId="ADAL" clId="{446A4FB6-5594-4B60-AB99-C6E86D7F917B}" dt="2024-06-15T09:42:04.122" v="1343" actId="478"/>
          <ac:picMkLst>
            <pc:docMk/>
            <pc:sldMk cId="3189023399" sldId="291"/>
            <ac:picMk id="13" creationId="{EF6EF8E8-8FB5-D596-9ECD-28B34D03DE71}"/>
          </ac:picMkLst>
        </pc:picChg>
        <pc:picChg chg="del">
          <ac:chgData name="Vu Lam Anh 20214876" userId="5c47155e-5afd-405c-90e1-add9ae2bf9bd" providerId="ADAL" clId="{446A4FB6-5594-4B60-AB99-C6E86D7F917B}" dt="2024-06-15T09:42:04.122" v="1343" actId="478"/>
          <ac:picMkLst>
            <pc:docMk/>
            <pc:sldMk cId="3189023399" sldId="291"/>
            <ac:picMk id="21" creationId="{D0F3223F-65C9-2150-0A25-3EA1BA02EC3D}"/>
          </ac:picMkLst>
        </pc:picChg>
      </pc:sldChg>
      <pc:sldChg chg="addSp delSp modSp add mod">
        <pc:chgData name="Vu Lam Anh 20214876" userId="5c47155e-5afd-405c-90e1-add9ae2bf9bd" providerId="ADAL" clId="{446A4FB6-5594-4B60-AB99-C6E86D7F917B}" dt="2024-06-15T09:48:34.235" v="1490" actId="1076"/>
        <pc:sldMkLst>
          <pc:docMk/>
          <pc:sldMk cId="3740929903" sldId="292"/>
        </pc:sldMkLst>
        <pc:spChg chg="mod">
          <ac:chgData name="Vu Lam Anh 20214876" userId="5c47155e-5afd-405c-90e1-add9ae2bf9bd" providerId="ADAL" clId="{446A4FB6-5594-4B60-AB99-C6E86D7F917B}" dt="2024-06-15T09:43:25.441" v="1408" actId="20577"/>
          <ac:spMkLst>
            <pc:docMk/>
            <pc:sldMk cId="3740929903" sldId="292"/>
            <ac:spMk id="2" creationId="{883D813F-64B0-8E6C-03B3-47BC2BC37270}"/>
          </ac:spMkLst>
        </pc:spChg>
        <pc:spChg chg="del">
          <ac:chgData name="Vu Lam Anh 20214876" userId="5c47155e-5afd-405c-90e1-add9ae2bf9bd" providerId="ADAL" clId="{446A4FB6-5594-4B60-AB99-C6E86D7F917B}" dt="2024-06-15T09:43:15.653" v="1363" actId="478"/>
          <ac:spMkLst>
            <pc:docMk/>
            <pc:sldMk cId="3740929903" sldId="292"/>
            <ac:spMk id="5" creationId="{A6BD5F78-3826-2675-91DE-ADEA66B708F7}"/>
          </ac:spMkLst>
        </pc:spChg>
        <pc:spChg chg="add mod">
          <ac:chgData name="Vu Lam Anh 20214876" userId="5c47155e-5afd-405c-90e1-add9ae2bf9bd" providerId="ADAL" clId="{446A4FB6-5594-4B60-AB99-C6E86D7F917B}" dt="2024-06-15T09:46:32.972" v="1457" actId="12"/>
          <ac:spMkLst>
            <pc:docMk/>
            <pc:sldMk cId="3740929903" sldId="292"/>
            <ac:spMk id="6" creationId="{E7468752-B68A-B869-1C9D-334834AC58D9}"/>
          </ac:spMkLst>
        </pc:spChg>
        <pc:spChg chg="add mod">
          <ac:chgData name="Vu Lam Anh 20214876" userId="5c47155e-5afd-405c-90e1-add9ae2bf9bd" providerId="ADAL" clId="{446A4FB6-5594-4B60-AB99-C6E86D7F917B}" dt="2024-06-15T09:44:39.521" v="1420" actId="1076"/>
          <ac:spMkLst>
            <pc:docMk/>
            <pc:sldMk cId="3740929903" sldId="292"/>
            <ac:spMk id="8" creationId="{3206E950-5CFE-26AF-CC96-C53730BBC5F2}"/>
          </ac:spMkLst>
        </pc:spChg>
        <pc:spChg chg="add del">
          <ac:chgData name="Vu Lam Anh 20214876" userId="5c47155e-5afd-405c-90e1-add9ae2bf9bd" providerId="ADAL" clId="{446A4FB6-5594-4B60-AB99-C6E86D7F917B}" dt="2024-06-15T09:45:55.576" v="1444" actId="22"/>
          <ac:spMkLst>
            <pc:docMk/>
            <pc:sldMk cId="3740929903" sldId="292"/>
            <ac:spMk id="12" creationId="{6BE43E5F-A27D-770C-47D5-FE43CEAE66E4}"/>
          </ac:spMkLst>
        </pc:spChg>
        <pc:spChg chg="add mod">
          <ac:chgData name="Vu Lam Anh 20214876" userId="5c47155e-5afd-405c-90e1-add9ae2bf9bd" providerId="ADAL" clId="{446A4FB6-5594-4B60-AB99-C6E86D7F917B}" dt="2024-06-15T09:47:07.866" v="1469" actId="1076"/>
          <ac:spMkLst>
            <pc:docMk/>
            <pc:sldMk cId="3740929903" sldId="292"/>
            <ac:spMk id="13" creationId="{31637340-8C44-C7A0-D572-29F4CECE6EDF}"/>
          </ac:spMkLst>
        </pc:spChg>
        <pc:spChg chg="add mod">
          <ac:chgData name="Vu Lam Anh 20214876" userId="5c47155e-5afd-405c-90e1-add9ae2bf9bd" providerId="ADAL" clId="{446A4FB6-5594-4B60-AB99-C6E86D7F917B}" dt="2024-06-15T09:48:12.175" v="1482" actId="14100"/>
          <ac:spMkLst>
            <pc:docMk/>
            <pc:sldMk cId="3740929903" sldId="292"/>
            <ac:spMk id="18" creationId="{F0616ACC-4474-450A-6964-19046E96CEA4}"/>
          </ac:spMkLst>
        </pc:spChg>
        <pc:picChg chg="add mod">
          <ac:chgData name="Vu Lam Anh 20214876" userId="5c47155e-5afd-405c-90e1-add9ae2bf9bd" providerId="ADAL" clId="{446A4FB6-5594-4B60-AB99-C6E86D7F917B}" dt="2024-06-15T09:48:28.914" v="1489" actId="1076"/>
          <ac:picMkLst>
            <pc:docMk/>
            <pc:sldMk cId="3740929903" sldId="292"/>
            <ac:picMk id="10" creationId="{C25540AF-21B9-D52D-A5F1-B9F5530A9E6B}"/>
          </ac:picMkLst>
        </pc:picChg>
        <pc:picChg chg="add del mod">
          <ac:chgData name="Vu Lam Anh 20214876" userId="5c47155e-5afd-405c-90e1-add9ae2bf9bd" providerId="ADAL" clId="{446A4FB6-5594-4B60-AB99-C6E86D7F917B}" dt="2024-06-15T09:47:14.147" v="1471" actId="478"/>
          <ac:picMkLst>
            <pc:docMk/>
            <pc:sldMk cId="3740929903" sldId="292"/>
            <ac:picMk id="15" creationId="{14AB0FB7-C310-F512-1E26-A059179036E2}"/>
          </ac:picMkLst>
        </pc:picChg>
        <pc:picChg chg="add mod">
          <ac:chgData name="Vu Lam Anh 20214876" userId="5c47155e-5afd-405c-90e1-add9ae2bf9bd" providerId="ADAL" clId="{446A4FB6-5594-4B60-AB99-C6E86D7F917B}" dt="2024-06-15T09:47:28.374" v="1477" actId="1076"/>
          <ac:picMkLst>
            <pc:docMk/>
            <pc:sldMk cId="3740929903" sldId="292"/>
            <ac:picMk id="17" creationId="{C53C91ED-AED6-76F6-870D-9A969A3C95DF}"/>
          </ac:picMkLst>
        </pc:picChg>
        <pc:picChg chg="add mod">
          <ac:chgData name="Vu Lam Anh 20214876" userId="5c47155e-5afd-405c-90e1-add9ae2bf9bd" providerId="ADAL" clId="{446A4FB6-5594-4B60-AB99-C6E86D7F917B}" dt="2024-06-15T09:48:34.235" v="1490" actId="1076"/>
          <ac:picMkLst>
            <pc:docMk/>
            <pc:sldMk cId="3740929903" sldId="292"/>
            <ac:picMk id="20" creationId="{9A9D8EAC-933E-E0CF-BED7-38CB2F65827E}"/>
          </ac:picMkLst>
        </pc:picChg>
      </pc:sldChg>
      <pc:sldChg chg="addSp delSp modSp add mod">
        <pc:chgData name="Vu Lam Anh 20214876" userId="5c47155e-5afd-405c-90e1-add9ae2bf9bd" providerId="ADAL" clId="{446A4FB6-5594-4B60-AB99-C6E86D7F917B}" dt="2024-06-15T09:51:25.746" v="1588" actId="20577"/>
        <pc:sldMkLst>
          <pc:docMk/>
          <pc:sldMk cId="207878882" sldId="293"/>
        </pc:sldMkLst>
        <pc:spChg chg="add del mod">
          <ac:chgData name="Vu Lam Anh 20214876" userId="5c47155e-5afd-405c-90e1-add9ae2bf9bd" providerId="ADAL" clId="{446A4FB6-5594-4B60-AB99-C6E86D7F917B}" dt="2024-06-15T09:49:17.386" v="1553" actId="478"/>
          <ac:spMkLst>
            <pc:docMk/>
            <pc:sldMk cId="207878882" sldId="293"/>
            <ac:spMk id="4" creationId="{C3822610-60A7-BACC-164F-50CFD8896D2B}"/>
          </ac:spMkLst>
        </pc:spChg>
        <pc:spChg chg="mod">
          <ac:chgData name="Vu Lam Anh 20214876" userId="5c47155e-5afd-405c-90e1-add9ae2bf9bd" providerId="ADAL" clId="{446A4FB6-5594-4B60-AB99-C6E86D7F917B}" dt="2024-06-15T09:49:42.371" v="1555"/>
          <ac:spMkLst>
            <pc:docMk/>
            <pc:sldMk cId="207878882" sldId="293"/>
            <ac:spMk id="6" creationId="{E7468752-B68A-B869-1C9D-334834AC58D9}"/>
          </ac:spMkLst>
        </pc:spChg>
        <pc:spChg chg="mod">
          <ac:chgData name="Vu Lam Anh 20214876" userId="5c47155e-5afd-405c-90e1-add9ae2bf9bd" providerId="ADAL" clId="{446A4FB6-5594-4B60-AB99-C6E86D7F917B}" dt="2024-06-15T09:49:28.410" v="1554" actId="11"/>
          <ac:spMkLst>
            <pc:docMk/>
            <pc:sldMk cId="207878882" sldId="293"/>
            <ac:spMk id="8" creationId="{3206E950-5CFE-26AF-CC96-C53730BBC5F2}"/>
          </ac:spMkLst>
        </pc:spChg>
        <pc:spChg chg="add mod">
          <ac:chgData name="Vu Lam Anh 20214876" userId="5c47155e-5afd-405c-90e1-add9ae2bf9bd" providerId="ADAL" clId="{446A4FB6-5594-4B60-AB99-C6E86D7F917B}" dt="2024-06-15T09:51:04.624" v="1578" actId="1076"/>
          <ac:spMkLst>
            <pc:docMk/>
            <pc:sldMk cId="207878882" sldId="293"/>
            <ac:spMk id="9" creationId="{27D1B85A-8BC8-338B-05D5-AC44D7B34BB4}"/>
          </ac:spMkLst>
        </pc:spChg>
        <pc:spChg chg="del">
          <ac:chgData name="Vu Lam Anh 20214876" userId="5c47155e-5afd-405c-90e1-add9ae2bf9bd" providerId="ADAL" clId="{446A4FB6-5594-4B60-AB99-C6E86D7F917B}" dt="2024-06-15T09:48:47.027" v="1492" actId="478"/>
          <ac:spMkLst>
            <pc:docMk/>
            <pc:sldMk cId="207878882" sldId="293"/>
            <ac:spMk id="13" creationId="{31637340-8C44-C7A0-D572-29F4CECE6EDF}"/>
          </ac:spMkLst>
        </pc:spChg>
        <pc:spChg chg="add del">
          <ac:chgData name="Vu Lam Anh 20214876" userId="5c47155e-5afd-405c-90e1-add9ae2bf9bd" providerId="ADAL" clId="{446A4FB6-5594-4B60-AB99-C6E86D7F917B}" dt="2024-06-15T09:51:01.637" v="1577" actId="22"/>
          <ac:spMkLst>
            <pc:docMk/>
            <pc:sldMk cId="207878882" sldId="293"/>
            <ac:spMk id="15" creationId="{937FE8E9-21AA-9549-AA88-8C88C35047FA}"/>
          </ac:spMkLst>
        </pc:spChg>
        <pc:spChg chg="add mod">
          <ac:chgData name="Vu Lam Anh 20214876" userId="5c47155e-5afd-405c-90e1-add9ae2bf9bd" providerId="ADAL" clId="{446A4FB6-5594-4B60-AB99-C6E86D7F917B}" dt="2024-06-15T09:51:25.746" v="1588" actId="20577"/>
          <ac:spMkLst>
            <pc:docMk/>
            <pc:sldMk cId="207878882" sldId="293"/>
            <ac:spMk id="16" creationId="{1B82FBD5-DE27-F1CA-2E22-421923F494BE}"/>
          </ac:spMkLst>
        </pc:spChg>
        <pc:spChg chg="del">
          <ac:chgData name="Vu Lam Anh 20214876" userId="5c47155e-5afd-405c-90e1-add9ae2bf9bd" providerId="ADAL" clId="{446A4FB6-5594-4B60-AB99-C6E86D7F917B}" dt="2024-06-15T09:48:47.027" v="1492" actId="478"/>
          <ac:spMkLst>
            <pc:docMk/>
            <pc:sldMk cId="207878882" sldId="293"/>
            <ac:spMk id="18" creationId="{F0616ACC-4474-450A-6964-19046E96CEA4}"/>
          </ac:spMkLst>
        </pc:spChg>
        <pc:picChg chg="add mod">
          <ac:chgData name="Vu Lam Anh 20214876" userId="5c47155e-5afd-405c-90e1-add9ae2bf9bd" providerId="ADAL" clId="{446A4FB6-5594-4B60-AB99-C6E86D7F917B}" dt="2024-06-15T09:50:01.868" v="1561" actId="14100"/>
          <ac:picMkLst>
            <pc:docMk/>
            <pc:sldMk cId="207878882" sldId="293"/>
            <ac:picMk id="7" creationId="{FF95ACD6-7773-839E-102D-A29613AAD614}"/>
          </ac:picMkLst>
        </pc:picChg>
        <pc:picChg chg="del">
          <ac:chgData name="Vu Lam Anh 20214876" userId="5c47155e-5afd-405c-90e1-add9ae2bf9bd" providerId="ADAL" clId="{446A4FB6-5594-4B60-AB99-C6E86D7F917B}" dt="2024-06-15T09:48:47.027" v="1492" actId="478"/>
          <ac:picMkLst>
            <pc:docMk/>
            <pc:sldMk cId="207878882" sldId="293"/>
            <ac:picMk id="10" creationId="{C25540AF-21B9-D52D-A5F1-B9F5530A9E6B}"/>
          </ac:picMkLst>
        </pc:picChg>
        <pc:picChg chg="add mod">
          <ac:chgData name="Vu Lam Anh 20214876" userId="5c47155e-5afd-405c-90e1-add9ae2bf9bd" providerId="ADAL" clId="{446A4FB6-5594-4B60-AB99-C6E86D7F917B}" dt="2024-06-15T09:51:06.369" v="1579" actId="1076"/>
          <ac:picMkLst>
            <pc:docMk/>
            <pc:sldMk cId="207878882" sldId="293"/>
            <ac:picMk id="12" creationId="{3ACC61E2-7A97-F251-A653-AC2EE0088A87}"/>
          </ac:picMkLst>
        </pc:picChg>
        <pc:picChg chg="del">
          <ac:chgData name="Vu Lam Anh 20214876" userId="5c47155e-5afd-405c-90e1-add9ae2bf9bd" providerId="ADAL" clId="{446A4FB6-5594-4B60-AB99-C6E86D7F917B}" dt="2024-06-15T09:48:47.027" v="1492" actId="478"/>
          <ac:picMkLst>
            <pc:docMk/>
            <pc:sldMk cId="207878882" sldId="293"/>
            <ac:picMk id="17" creationId="{C53C91ED-AED6-76F6-870D-9A969A3C95DF}"/>
          </ac:picMkLst>
        </pc:picChg>
        <pc:picChg chg="del">
          <ac:chgData name="Vu Lam Anh 20214876" userId="5c47155e-5afd-405c-90e1-add9ae2bf9bd" providerId="ADAL" clId="{446A4FB6-5594-4B60-AB99-C6E86D7F917B}" dt="2024-06-15T09:48:47.027" v="1492" actId="478"/>
          <ac:picMkLst>
            <pc:docMk/>
            <pc:sldMk cId="207878882" sldId="293"/>
            <ac:picMk id="20" creationId="{9A9D8EAC-933E-E0CF-BED7-38CB2F65827E}"/>
          </ac:picMkLst>
        </pc:picChg>
      </pc:sldChg>
      <pc:sldChg chg="addSp delSp modSp add mod">
        <pc:chgData name="Vu Lam Anh 20214876" userId="5c47155e-5afd-405c-90e1-add9ae2bf9bd" providerId="ADAL" clId="{446A4FB6-5594-4B60-AB99-C6E86D7F917B}" dt="2024-06-15T10:43:34.879" v="2615" actId="20577"/>
        <pc:sldMkLst>
          <pc:docMk/>
          <pc:sldMk cId="972614331" sldId="294"/>
        </pc:sldMkLst>
        <pc:spChg chg="mod">
          <ac:chgData name="Vu Lam Anh 20214876" userId="5c47155e-5afd-405c-90e1-add9ae2bf9bd" providerId="ADAL" clId="{446A4FB6-5594-4B60-AB99-C6E86D7F917B}" dt="2024-06-15T09:55:39.241" v="1730" actId="20577"/>
          <ac:spMkLst>
            <pc:docMk/>
            <pc:sldMk cId="972614331" sldId="294"/>
            <ac:spMk id="2" creationId="{4A14F28F-C4AC-162D-ED58-6B99480B11FA}"/>
          </ac:spMkLst>
        </pc:spChg>
        <pc:spChg chg="add del">
          <ac:chgData name="Vu Lam Anh 20214876" userId="5c47155e-5afd-405c-90e1-add9ae2bf9bd" providerId="ADAL" clId="{446A4FB6-5594-4B60-AB99-C6E86D7F917B}" dt="2024-06-15T09:55:46.012" v="1736" actId="478"/>
          <ac:spMkLst>
            <pc:docMk/>
            <pc:sldMk cId="972614331" sldId="294"/>
            <ac:spMk id="4" creationId="{0B174AE8-FC06-C375-95C5-974B4B62FDCC}"/>
          </ac:spMkLst>
        </pc:spChg>
        <pc:spChg chg="add del mod">
          <ac:chgData name="Vu Lam Anh 20214876" userId="5c47155e-5afd-405c-90e1-add9ae2bf9bd" providerId="ADAL" clId="{446A4FB6-5594-4B60-AB99-C6E86D7F917B}" dt="2024-06-15T10:43:31.571" v="2609" actId="1076"/>
          <ac:spMkLst>
            <pc:docMk/>
            <pc:sldMk cId="972614331" sldId="294"/>
            <ac:spMk id="5" creationId="{EF468DFA-C6F6-2C83-064D-5F5352060425}"/>
          </ac:spMkLst>
        </pc:spChg>
        <pc:spChg chg="del">
          <ac:chgData name="Vu Lam Anh 20214876" userId="5c47155e-5afd-405c-90e1-add9ae2bf9bd" providerId="ADAL" clId="{446A4FB6-5594-4B60-AB99-C6E86D7F917B}" dt="2024-06-15T09:55:41.660" v="1731" actId="478"/>
          <ac:spMkLst>
            <pc:docMk/>
            <pc:sldMk cId="972614331" sldId="294"/>
            <ac:spMk id="6" creationId="{5079A2EE-D068-0DC0-AC3E-4B26A8FC90CB}"/>
          </ac:spMkLst>
        </pc:spChg>
        <pc:spChg chg="add mod">
          <ac:chgData name="Vu Lam Anh 20214876" userId="5c47155e-5afd-405c-90e1-add9ae2bf9bd" providerId="ADAL" clId="{446A4FB6-5594-4B60-AB99-C6E86D7F917B}" dt="2024-06-15T10:43:21.506" v="2605" actId="1076"/>
          <ac:spMkLst>
            <pc:docMk/>
            <pc:sldMk cId="972614331" sldId="294"/>
            <ac:spMk id="7" creationId="{A29D21F8-5802-EDEB-6A21-58FCDEE2750E}"/>
          </ac:spMkLst>
        </pc:spChg>
        <pc:spChg chg="add mod">
          <ac:chgData name="Vu Lam Anh 20214876" userId="5c47155e-5afd-405c-90e1-add9ae2bf9bd" providerId="ADAL" clId="{446A4FB6-5594-4B60-AB99-C6E86D7F917B}" dt="2024-06-15T09:57:44.028" v="1836"/>
          <ac:spMkLst>
            <pc:docMk/>
            <pc:sldMk cId="972614331" sldId="294"/>
            <ac:spMk id="8" creationId="{B5D048A9-E287-3401-7AE0-BC355F81F673}"/>
          </ac:spMkLst>
        </pc:spChg>
        <pc:spChg chg="add mod">
          <ac:chgData name="Vu Lam Anh 20214876" userId="5c47155e-5afd-405c-90e1-add9ae2bf9bd" providerId="ADAL" clId="{446A4FB6-5594-4B60-AB99-C6E86D7F917B}" dt="2024-06-15T10:43:22.993" v="2606" actId="1076"/>
          <ac:spMkLst>
            <pc:docMk/>
            <pc:sldMk cId="972614331" sldId="294"/>
            <ac:spMk id="9" creationId="{058FC279-9F9F-09FB-002A-EE7FA96CCAD7}"/>
          </ac:spMkLst>
        </pc:spChg>
        <pc:spChg chg="add mod">
          <ac:chgData name="Vu Lam Anh 20214876" userId="5c47155e-5afd-405c-90e1-add9ae2bf9bd" providerId="ADAL" clId="{446A4FB6-5594-4B60-AB99-C6E86D7F917B}" dt="2024-06-15T10:43:34.879" v="2615" actId="20577"/>
          <ac:spMkLst>
            <pc:docMk/>
            <pc:sldMk cId="972614331" sldId="294"/>
            <ac:spMk id="10" creationId="{E61EC2D2-3A2D-1EEE-3DD6-7644ACB436FC}"/>
          </ac:spMkLst>
        </pc:spChg>
      </pc:sldChg>
      <pc:sldChg chg="addSp delSp modSp add mod">
        <pc:chgData name="Vu Lam Anh 20214876" userId="5c47155e-5afd-405c-90e1-add9ae2bf9bd" providerId="ADAL" clId="{446A4FB6-5594-4B60-AB99-C6E86D7F917B}" dt="2024-06-15T10:02:38.040" v="1903" actId="1076"/>
        <pc:sldMkLst>
          <pc:docMk/>
          <pc:sldMk cId="789607147" sldId="295"/>
        </pc:sldMkLst>
        <pc:spChg chg="mod">
          <ac:chgData name="Vu Lam Anh 20214876" userId="5c47155e-5afd-405c-90e1-add9ae2bf9bd" providerId="ADAL" clId="{446A4FB6-5594-4B60-AB99-C6E86D7F917B}" dt="2024-06-15T09:58:45.937" v="1858" actId="20577"/>
          <ac:spMkLst>
            <pc:docMk/>
            <pc:sldMk cId="789607147" sldId="295"/>
            <ac:spMk id="2" creationId="{4A14F28F-C4AC-162D-ED58-6B99480B11FA}"/>
          </ac:spMkLst>
        </pc:spChg>
        <pc:spChg chg="add del mod">
          <ac:chgData name="Vu Lam Anh 20214876" userId="5c47155e-5afd-405c-90e1-add9ae2bf9bd" providerId="ADAL" clId="{446A4FB6-5594-4B60-AB99-C6E86D7F917B}" dt="2024-06-15T09:59:21.441" v="1862" actId="207"/>
          <ac:spMkLst>
            <pc:docMk/>
            <pc:sldMk cId="789607147" sldId="295"/>
            <ac:spMk id="5" creationId="{EF468DFA-C6F6-2C83-064D-5F5352060425}"/>
          </ac:spMkLst>
        </pc:spChg>
        <pc:spChg chg="add del">
          <ac:chgData name="Vu Lam Anh 20214876" userId="5c47155e-5afd-405c-90e1-add9ae2bf9bd" providerId="ADAL" clId="{446A4FB6-5594-4B60-AB99-C6E86D7F917B}" dt="2024-06-15T09:59:09.006" v="1860" actId="22"/>
          <ac:spMkLst>
            <pc:docMk/>
            <pc:sldMk cId="789607147" sldId="295"/>
            <ac:spMk id="6" creationId="{0070D38C-141F-1E78-C473-E831C699D8D8}"/>
          </ac:spMkLst>
        </pc:spChg>
        <pc:spChg chg="add del">
          <ac:chgData name="Vu Lam Anh 20214876" userId="5c47155e-5afd-405c-90e1-add9ae2bf9bd" providerId="ADAL" clId="{446A4FB6-5594-4B60-AB99-C6E86D7F917B}" dt="2024-06-15T09:58:40.416" v="1850" actId="478"/>
          <ac:spMkLst>
            <pc:docMk/>
            <pc:sldMk cId="789607147" sldId="295"/>
            <ac:spMk id="7" creationId="{A29D21F8-5802-EDEB-6A21-58FCDEE2750E}"/>
          </ac:spMkLst>
        </pc:spChg>
        <pc:spChg chg="add mod">
          <ac:chgData name="Vu Lam Anh 20214876" userId="5c47155e-5afd-405c-90e1-add9ae2bf9bd" providerId="ADAL" clId="{446A4FB6-5594-4B60-AB99-C6E86D7F917B}" dt="2024-06-15T10:01:09.013" v="1872" actId="1076"/>
          <ac:spMkLst>
            <pc:docMk/>
            <pc:sldMk cId="789607147" sldId="295"/>
            <ac:spMk id="8" creationId="{61634AA4-1AA9-8825-6CE0-034FAEF8D0DD}"/>
          </ac:spMkLst>
        </pc:spChg>
        <pc:spChg chg="add del">
          <ac:chgData name="Vu Lam Anh 20214876" userId="5c47155e-5afd-405c-90e1-add9ae2bf9bd" providerId="ADAL" clId="{446A4FB6-5594-4B60-AB99-C6E86D7F917B}" dt="2024-06-15T09:58:40.868" v="1851" actId="478"/>
          <ac:spMkLst>
            <pc:docMk/>
            <pc:sldMk cId="789607147" sldId="295"/>
            <ac:spMk id="9" creationId="{058FC279-9F9F-09FB-002A-EE7FA96CCAD7}"/>
          </ac:spMkLst>
        </pc:spChg>
        <pc:spChg chg="add mod">
          <ac:chgData name="Vu Lam Anh 20214876" userId="5c47155e-5afd-405c-90e1-add9ae2bf9bd" providerId="ADAL" clId="{446A4FB6-5594-4B60-AB99-C6E86D7F917B}" dt="2024-06-15T10:02:38.040" v="1903" actId="1076"/>
          <ac:spMkLst>
            <pc:docMk/>
            <pc:sldMk cId="789607147" sldId="295"/>
            <ac:spMk id="10" creationId="{61F110DF-9E76-BBDD-96E1-C91CA7D818BE}"/>
          </ac:spMkLst>
        </pc:spChg>
        <pc:spChg chg="add del">
          <ac:chgData name="Vu Lam Anh 20214876" userId="5c47155e-5afd-405c-90e1-add9ae2bf9bd" providerId="ADAL" clId="{446A4FB6-5594-4B60-AB99-C6E86D7F917B}" dt="2024-06-15T09:58:38.177" v="1849" actId="478"/>
          <ac:spMkLst>
            <pc:docMk/>
            <pc:sldMk cId="789607147" sldId="295"/>
            <ac:spMk id="310" creationId="{00000000-0000-0000-0000-000000000000}"/>
          </ac:spMkLst>
        </pc:spChg>
      </pc:sldChg>
      <pc:sldChg chg="addSp delSp modSp add mod">
        <pc:chgData name="Vu Lam Anh 20214876" userId="5c47155e-5afd-405c-90e1-add9ae2bf9bd" providerId="ADAL" clId="{446A4FB6-5594-4B60-AB99-C6E86D7F917B}" dt="2024-06-15T10:02:53.933" v="1905" actId="12"/>
        <pc:sldMkLst>
          <pc:docMk/>
          <pc:sldMk cId="3433463372" sldId="296"/>
        </pc:sldMkLst>
        <pc:spChg chg="add del mod">
          <ac:chgData name="Vu Lam Anh 20214876" userId="5c47155e-5afd-405c-90e1-add9ae2bf9bd" providerId="ADAL" clId="{446A4FB6-5594-4B60-AB99-C6E86D7F917B}" dt="2024-06-15T10:01:43.517" v="1880" actId="113"/>
          <ac:spMkLst>
            <pc:docMk/>
            <pc:sldMk cId="3433463372" sldId="296"/>
            <ac:spMk id="5" creationId="{EF468DFA-C6F6-2C83-064D-5F5352060425}"/>
          </ac:spMkLst>
        </pc:spChg>
        <pc:spChg chg="add mod">
          <ac:chgData name="Vu Lam Anh 20214876" userId="5c47155e-5afd-405c-90e1-add9ae2bf9bd" providerId="ADAL" clId="{446A4FB6-5594-4B60-AB99-C6E86D7F917B}" dt="2024-06-15T10:02:53.933" v="1905" actId="12"/>
          <ac:spMkLst>
            <pc:docMk/>
            <pc:sldMk cId="3433463372" sldId="296"/>
            <ac:spMk id="6" creationId="{200A8D13-6FF8-3326-E619-88584542D82D}"/>
          </ac:spMkLst>
        </pc:spChg>
        <pc:spChg chg="add del">
          <ac:chgData name="Vu Lam Anh 20214876" userId="5c47155e-5afd-405c-90e1-add9ae2bf9bd" providerId="ADAL" clId="{446A4FB6-5594-4B60-AB99-C6E86D7F917B}" dt="2024-06-15T10:01:34.710" v="1877" actId="478"/>
          <ac:spMkLst>
            <pc:docMk/>
            <pc:sldMk cId="3433463372" sldId="296"/>
            <ac:spMk id="8" creationId="{61634AA4-1AA9-8825-6CE0-034FAEF8D0DD}"/>
          </ac:spMkLst>
        </pc:spChg>
        <pc:spChg chg="add del">
          <ac:chgData name="Vu Lam Anh 20214876" userId="5c47155e-5afd-405c-90e1-add9ae2bf9bd" providerId="ADAL" clId="{446A4FB6-5594-4B60-AB99-C6E86D7F917B}" dt="2024-06-15T10:01:35.681" v="1878" actId="478"/>
          <ac:spMkLst>
            <pc:docMk/>
            <pc:sldMk cId="3433463372" sldId="296"/>
            <ac:spMk id="10" creationId="{61F110DF-9E76-BBDD-96E1-C91CA7D818BE}"/>
          </ac:spMkLst>
        </pc:spChg>
        <pc:spChg chg="add del">
          <ac:chgData name="Vu Lam Anh 20214876" userId="5c47155e-5afd-405c-90e1-add9ae2bf9bd" providerId="ADAL" clId="{446A4FB6-5594-4B60-AB99-C6E86D7F917B}" dt="2024-06-15T10:01:32.491" v="1876" actId="478"/>
          <ac:spMkLst>
            <pc:docMk/>
            <pc:sldMk cId="3433463372" sldId="296"/>
            <ac:spMk id="310" creationId="{00000000-0000-0000-0000-000000000000}"/>
          </ac:spMkLst>
        </pc:spChg>
      </pc:sldChg>
      <pc:sldChg chg="addSp delSp modSp add mod">
        <pc:chgData name="Vu Lam Anh 20214876" userId="5c47155e-5afd-405c-90e1-add9ae2bf9bd" providerId="ADAL" clId="{446A4FB6-5594-4B60-AB99-C6E86D7F917B}" dt="2024-06-15T10:10:14.160" v="2098" actId="478"/>
        <pc:sldMkLst>
          <pc:docMk/>
          <pc:sldMk cId="1425290875" sldId="297"/>
        </pc:sldMkLst>
        <pc:spChg chg="mod">
          <ac:chgData name="Vu Lam Anh 20214876" userId="5c47155e-5afd-405c-90e1-add9ae2bf9bd" providerId="ADAL" clId="{446A4FB6-5594-4B60-AB99-C6E86D7F917B}" dt="2024-06-15T10:04:07.259" v="1939" actId="20577"/>
          <ac:spMkLst>
            <pc:docMk/>
            <pc:sldMk cId="1425290875" sldId="297"/>
            <ac:spMk id="2" creationId="{4A14F28F-C4AC-162D-ED58-6B99480B11FA}"/>
          </ac:spMkLst>
        </pc:spChg>
        <pc:spChg chg="mod">
          <ac:chgData name="Vu Lam Anh 20214876" userId="5c47155e-5afd-405c-90e1-add9ae2bf9bd" providerId="ADAL" clId="{446A4FB6-5594-4B60-AB99-C6E86D7F917B}" dt="2024-06-15T10:09:13.527" v="2081" actId="1076"/>
          <ac:spMkLst>
            <pc:docMk/>
            <pc:sldMk cId="1425290875" sldId="297"/>
            <ac:spMk id="5" creationId="{EF468DFA-C6F6-2C83-064D-5F5352060425}"/>
          </ac:spMkLst>
        </pc:spChg>
        <pc:spChg chg="del">
          <ac:chgData name="Vu Lam Anh 20214876" userId="5c47155e-5afd-405c-90e1-add9ae2bf9bd" providerId="ADAL" clId="{446A4FB6-5594-4B60-AB99-C6E86D7F917B}" dt="2024-06-15T10:06:07.770" v="1940" actId="478"/>
          <ac:spMkLst>
            <pc:docMk/>
            <pc:sldMk cId="1425290875" sldId="297"/>
            <ac:spMk id="6" creationId="{200A8D13-6FF8-3326-E619-88584542D82D}"/>
          </ac:spMkLst>
        </pc:spChg>
        <pc:spChg chg="add mod">
          <ac:chgData name="Vu Lam Anh 20214876" userId="5c47155e-5afd-405c-90e1-add9ae2bf9bd" providerId="ADAL" clId="{446A4FB6-5594-4B60-AB99-C6E86D7F917B}" dt="2024-06-15T10:09:55.989" v="2093"/>
          <ac:spMkLst>
            <pc:docMk/>
            <pc:sldMk cId="1425290875" sldId="297"/>
            <ac:spMk id="7" creationId="{74F8D20F-E6B7-CFDE-314D-BAE32B136005}"/>
          </ac:spMkLst>
        </pc:spChg>
        <pc:spChg chg="add del mod">
          <ac:chgData name="Vu Lam Anh 20214876" userId="5c47155e-5afd-405c-90e1-add9ae2bf9bd" providerId="ADAL" clId="{446A4FB6-5594-4B60-AB99-C6E86D7F917B}" dt="2024-06-15T10:10:14.160" v="2098" actId="478"/>
          <ac:spMkLst>
            <pc:docMk/>
            <pc:sldMk cId="1425290875" sldId="297"/>
            <ac:spMk id="9" creationId="{E7625D69-92BD-78A4-9F82-2656580140E2}"/>
          </ac:spMkLst>
        </pc:spChg>
        <pc:spChg chg="add del mod">
          <ac:chgData name="Vu Lam Anh 20214876" userId="5c47155e-5afd-405c-90e1-add9ae2bf9bd" providerId="ADAL" clId="{446A4FB6-5594-4B60-AB99-C6E86D7F917B}" dt="2024-06-15T10:10:14.160" v="2098" actId="478"/>
          <ac:spMkLst>
            <pc:docMk/>
            <pc:sldMk cId="1425290875" sldId="297"/>
            <ac:spMk id="11" creationId="{4F649BBC-3E66-225F-8841-025BE328FBAA}"/>
          </ac:spMkLst>
        </pc:spChg>
      </pc:sldChg>
      <pc:sldChg chg="addSp delSp modSp add mod">
        <pc:chgData name="Vu Lam Anh 20214876" userId="5c47155e-5afd-405c-90e1-add9ae2bf9bd" providerId="ADAL" clId="{446A4FB6-5594-4B60-AB99-C6E86D7F917B}" dt="2024-06-15T10:11:03.101" v="2123" actId="1076"/>
        <pc:sldMkLst>
          <pc:docMk/>
          <pc:sldMk cId="1683117544" sldId="298"/>
        </pc:sldMkLst>
        <pc:spChg chg="add mod">
          <ac:chgData name="Vu Lam Anh 20214876" userId="5c47155e-5afd-405c-90e1-add9ae2bf9bd" providerId="ADAL" clId="{446A4FB6-5594-4B60-AB99-C6E86D7F917B}" dt="2024-06-15T10:11:00.229" v="2122" actId="113"/>
          <ac:spMkLst>
            <pc:docMk/>
            <pc:sldMk cId="1683117544" sldId="298"/>
            <ac:spMk id="4" creationId="{0E3DF5A2-CE87-0031-DC39-3DDA05D40E56}"/>
          </ac:spMkLst>
        </pc:spChg>
        <pc:spChg chg="del">
          <ac:chgData name="Vu Lam Anh 20214876" userId="5c47155e-5afd-405c-90e1-add9ae2bf9bd" providerId="ADAL" clId="{446A4FB6-5594-4B60-AB99-C6E86D7F917B}" dt="2024-06-15T10:08:50.127" v="2079" actId="478"/>
          <ac:spMkLst>
            <pc:docMk/>
            <pc:sldMk cId="1683117544" sldId="298"/>
            <ac:spMk id="5" creationId="{EF468DFA-C6F6-2C83-064D-5F5352060425}"/>
          </ac:spMkLst>
        </pc:spChg>
        <pc:spChg chg="add mod">
          <ac:chgData name="Vu Lam Anh 20214876" userId="5c47155e-5afd-405c-90e1-add9ae2bf9bd" providerId="ADAL" clId="{446A4FB6-5594-4B60-AB99-C6E86D7F917B}" dt="2024-06-15T10:11:03.101" v="2123" actId="1076"/>
          <ac:spMkLst>
            <pc:docMk/>
            <pc:sldMk cId="1683117544" sldId="298"/>
            <ac:spMk id="6" creationId="{13F893F6-573A-847C-C438-A0EFD48A1ED2}"/>
          </ac:spMkLst>
        </pc:spChg>
        <pc:spChg chg="del mod">
          <ac:chgData name="Vu Lam Anh 20214876" userId="5c47155e-5afd-405c-90e1-add9ae2bf9bd" providerId="ADAL" clId="{446A4FB6-5594-4B60-AB99-C6E86D7F917B}" dt="2024-06-15T10:08:51.363" v="2080" actId="478"/>
          <ac:spMkLst>
            <pc:docMk/>
            <pc:sldMk cId="1683117544" sldId="298"/>
            <ac:spMk id="7" creationId="{74F8D20F-E6B7-CFDE-314D-BAE32B136005}"/>
          </ac:spMkLst>
        </pc:spChg>
      </pc:sldChg>
      <pc:sldChg chg="delSp modSp add mod">
        <pc:chgData name="Vu Lam Anh 20214876" userId="5c47155e-5afd-405c-90e1-add9ae2bf9bd" providerId="ADAL" clId="{446A4FB6-5594-4B60-AB99-C6E86D7F917B}" dt="2024-06-15T10:12:35.142" v="2176" actId="1076"/>
        <pc:sldMkLst>
          <pc:docMk/>
          <pc:sldMk cId="3918446306" sldId="299"/>
        </pc:sldMkLst>
        <pc:spChg chg="mod">
          <ac:chgData name="Vu Lam Anh 20214876" userId="5c47155e-5afd-405c-90e1-add9ae2bf9bd" providerId="ADAL" clId="{446A4FB6-5594-4B60-AB99-C6E86D7F917B}" dt="2024-06-15T10:12:35.142" v="2176" actId="1076"/>
          <ac:spMkLst>
            <pc:docMk/>
            <pc:sldMk cId="3918446306" sldId="299"/>
            <ac:spMk id="4" creationId="{0E3DF5A2-CE87-0031-DC39-3DDA05D40E56}"/>
          </ac:spMkLst>
        </pc:spChg>
        <pc:spChg chg="del">
          <ac:chgData name="Vu Lam Anh 20214876" userId="5c47155e-5afd-405c-90e1-add9ae2bf9bd" providerId="ADAL" clId="{446A4FB6-5594-4B60-AB99-C6E86D7F917B}" dt="2024-06-15T10:11:24.822" v="2125" actId="478"/>
          <ac:spMkLst>
            <pc:docMk/>
            <pc:sldMk cId="3918446306" sldId="299"/>
            <ac:spMk id="6" creationId="{13F893F6-573A-847C-C438-A0EFD48A1ED2}"/>
          </ac:spMkLst>
        </pc:spChg>
      </pc:sldChg>
      <pc:sldChg chg="addSp delSp modSp add mod">
        <pc:chgData name="Vu Lam Anh 20214876" userId="5c47155e-5afd-405c-90e1-add9ae2bf9bd" providerId="ADAL" clId="{446A4FB6-5594-4B60-AB99-C6E86D7F917B}" dt="2024-06-15T10:20:44.304" v="2405" actId="1076"/>
        <pc:sldMkLst>
          <pc:docMk/>
          <pc:sldMk cId="887996885" sldId="300"/>
        </pc:sldMkLst>
        <pc:spChg chg="mod">
          <ac:chgData name="Vu Lam Anh 20214876" userId="5c47155e-5afd-405c-90e1-add9ae2bf9bd" providerId="ADAL" clId="{446A4FB6-5594-4B60-AB99-C6E86D7F917B}" dt="2024-06-15T10:15:56.229" v="2257" actId="20577"/>
          <ac:spMkLst>
            <pc:docMk/>
            <pc:sldMk cId="887996885" sldId="300"/>
            <ac:spMk id="3" creationId="{60914732-139D-E75E-9B18-0EE6F1D4FD60}"/>
          </ac:spMkLst>
        </pc:spChg>
        <pc:spChg chg="del">
          <ac:chgData name="Vu Lam Anh 20214876" userId="5c47155e-5afd-405c-90e1-add9ae2bf9bd" providerId="ADAL" clId="{446A4FB6-5594-4B60-AB99-C6E86D7F917B}" dt="2024-06-15T10:15:49.899" v="2239" actId="478"/>
          <ac:spMkLst>
            <pc:docMk/>
            <pc:sldMk cId="887996885" sldId="300"/>
            <ac:spMk id="4" creationId="{68B4803E-C211-1AD5-9B1E-8C4B9DF6DB4C}"/>
          </ac:spMkLst>
        </pc:spChg>
        <pc:spChg chg="add mod">
          <ac:chgData name="Vu Lam Anh 20214876" userId="5c47155e-5afd-405c-90e1-add9ae2bf9bd" providerId="ADAL" clId="{446A4FB6-5594-4B60-AB99-C6E86D7F917B}" dt="2024-06-15T10:20:18.464" v="2396" actId="14100"/>
          <ac:spMkLst>
            <pc:docMk/>
            <pc:sldMk cId="887996885" sldId="300"/>
            <ac:spMk id="5" creationId="{B85E70B8-706B-4CC3-9443-835AC99DA992}"/>
          </ac:spMkLst>
        </pc:spChg>
        <pc:spChg chg="add mod">
          <ac:chgData name="Vu Lam Anh 20214876" userId="5c47155e-5afd-405c-90e1-add9ae2bf9bd" providerId="ADAL" clId="{446A4FB6-5594-4B60-AB99-C6E86D7F917B}" dt="2024-06-15T10:20:32.848" v="2400" actId="1076"/>
          <ac:spMkLst>
            <pc:docMk/>
            <pc:sldMk cId="887996885" sldId="300"/>
            <ac:spMk id="6" creationId="{3A1D2E31-12CC-8BC8-4CA2-A3AA017D1EFB}"/>
          </ac:spMkLst>
        </pc:spChg>
        <pc:spChg chg="add mod">
          <ac:chgData name="Vu Lam Anh 20214876" userId="5c47155e-5afd-405c-90e1-add9ae2bf9bd" providerId="ADAL" clId="{446A4FB6-5594-4B60-AB99-C6E86D7F917B}" dt="2024-06-15T10:20:38.537" v="2401" actId="1076"/>
          <ac:spMkLst>
            <pc:docMk/>
            <pc:sldMk cId="887996885" sldId="300"/>
            <ac:spMk id="7" creationId="{83D14421-6ADE-5E9B-C5DB-8EC7E6F64A84}"/>
          </ac:spMkLst>
        </pc:spChg>
        <pc:spChg chg="add mod">
          <ac:chgData name="Vu Lam Anh 20214876" userId="5c47155e-5afd-405c-90e1-add9ae2bf9bd" providerId="ADAL" clId="{446A4FB6-5594-4B60-AB99-C6E86D7F917B}" dt="2024-06-15T10:20:44.304" v="2405" actId="1076"/>
          <ac:spMkLst>
            <pc:docMk/>
            <pc:sldMk cId="887996885" sldId="300"/>
            <ac:spMk id="8" creationId="{576B0D0E-1E1D-7039-1468-30E8ED873382}"/>
          </ac:spMkLst>
        </pc:spChg>
        <pc:spChg chg="add mod">
          <ac:chgData name="Vu Lam Anh 20214876" userId="5c47155e-5afd-405c-90e1-add9ae2bf9bd" providerId="ADAL" clId="{446A4FB6-5594-4B60-AB99-C6E86D7F917B}" dt="2024-06-15T10:20:44.304" v="2405" actId="1076"/>
          <ac:spMkLst>
            <pc:docMk/>
            <pc:sldMk cId="887996885" sldId="300"/>
            <ac:spMk id="9" creationId="{9CBEFF54-5410-FCC8-4F92-D6930A884176}"/>
          </ac:spMkLst>
        </pc:spChg>
        <pc:spChg chg="del">
          <ac:chgData name="Vu Lam Anh 20214876" userId="5c47155e-5afd-405c-90e1-add9ae2bf9bd" providerId="ADAL" clId="{446A4FB6-5594-4B60-AB99-C6E86D7F917B}" dt="2024-06-15T10:15:48.404" v="2238" actId="478"/>
          <ac:spMkLst>
            <pc:docMk/>
            <pc:sldMk cId="887996885" sldId="300"/>
            <ac:spMk id="310" creationId="{00000000-0000-0000-0000-000000000000}"/>
          </ac:spMkLst>
        </pc:spChg>
      </pc:sldChg>
      <pc:sldChg chg="modSp add mod ord">
        <pc:chgData name="Vu Lam Anh 20214876" userId="5c47155e-5afd-405c-90e1-add9ae2bf9bd" providerId="ADAL" clId="{446A4FB6-5594-4B60-AB99-C6E86D7F917B}" dt="2024-06-15T10:21:00.266" v="2411" actId="207"/>
        <pc:sldMkLst>
          <pc:docMk/>
          <pc:sldMk cId="4224603391" sldId="301"/>
        </pc:sldMkLst>
        <pc:spChg chg="mod">
          <ac:chgData name="Vu Lam Anh 20214876" userId="5c47155e-5afd-405c-90e1-add9ae2bf9bd" providerId="ADAL" clId="{446A4FB6-5594-4B60-AB99-C6E86D7F917B}" dt="2024-06-15T10:21:00.266" v="2411" actId="207"/>
          <ac:spMkLst>
            <pc:docMk/>
            <pc:sldMk cId="4224603391" sldId="301"/>
            <ac:spMk id="4" creationId="{68B4803E-C211-1AD5-9B1E-8C4B9DF6DB4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6F0E0028-156F-441E-ABB5-C21B1FAD5178}" type="datetimeFigureOut">
              <a:t>6/15/2024</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E87B020B-30A4-4E1E-A5A0-74C6CD39E2C9}" type="slidenum">
              <a:t>‹#›</a:t>
            </a:fld>
            <a:endParaRPr lang="en-US"/>
          </a:p>
        </p:txBody>
      </p:sp>
    </p:spTree>
    <p:extLst>
      <p:ext uri="{BB962C8B-B14F-4D97-AF65-F5344CB8AC3E}">
        <p14:creationId xmlns:p14="http://schemas.microsoft.com/office/powerpoint/2010/main" val="393907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body"/>
          </p:nvPr>
        </p:nvSpPr>
        <p:spPr>
          <a:xfrm>
            <a:off x="338760" y="1058760"/>
            <a:ext cx="11514240" cy="4908600"/>
          </a:xfrm>
          <a:prstGeom prst="rect">
            <a:avLst/>
          </a:prstGeom>
        </p:spPr>
        <p:txBody>
          <a:bodyPr lIns="90000" tIns="45000" rIns="90000" bIns="45000">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Lato"/>
                <a:ea typeface="Lato"/>
              </a:rPr>
              <a:t>Click to edit Master text styles</a:t>
            </a:r>
            <a:endParaRPr lang="en-US"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Lato"/>
                <a:ea typeface="Lato"/>
              </a:rPr>
              <a:t>Second level</a:t>
            </a:r>
            <a:endParaRPr lang="en-US"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Lato"/>
                <a:ea typeface="Lato"/>
              </a:rPr>
              <a:t>Third level</a:t>
            </a:r>
            <a:endParaRPr lang="en-US"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Fourth level</a:t>
            </a:r>
            <a:endParaRPr lang="en-US"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Fifth level</a:t>
            </a:r>
            <a:endParaRPr lang="en-US" sz="1800" b="0" strike="noStrike" spc="-1">
              <a:solidFill>
                <a:srgbClr val="000000"/>
              </a:solidFill>
              <a:latin typeface="Calibri"/>
            </a:endParaRPr>
          </a:p>
        </p:txBody>
      </p:sp>
      <p:sp>
        <p:nvSpPr>
          <p:cNvPr id="77" name="PlaceHolder 2"/>
          <p:cNvSpPr>
            <a:spLocks noGrp="1"/>
          </p:cNvSpPr>
          <p:nvPr>
            <p:ph type="title"/>
          </p:nvPr>
        </p:nvSpPr>
        <p:spPr>
          <a:xfrm>
            <a:off x="338760" y="112680"/>
            <a:ext cx="11514240" cy="435600"/>
          </a:xfrm>
          <a:prstGeom prst="rect">
            <a:avLst/>
          </a:prstGeom>
        </p:spPr>
        <p:txBody>
          <a:bodyPr lIns="90000" tIns="45000" rIns="90000" bIns="45000">
            <a:noAutofit/>
          </a:bodyPr>
          <a:lstStyle/>
          <a:p>
            <a:pPr>
              <a:lnSpc>
                <a:spcPct val="90000"/>
              </a:lnSpc>
            </a:pPr>
            <a:r>
              <a:rPr lang="en-US" sz="2800" b="1" strike="noStrike" spc="-1">
                <a:solidFill>
                  <a:srgbClr val="FFFFFF"/>
                </a:solidFill>
                <a:latin typeface="Lato"/>
                <a:ea typeface="Lato"/>
              </a:rPr>
              <a:t>Title 1:……………………………………..</a:t>
            </a:r>
            <a:endParaRPr lang="en-US" sz="2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26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5.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5.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hyperlink" Target="https://arxiv.org/abs/2004.05150" TargetMode="External"/><Relationship Id="rId7" Type="http://schemas.openxmlformats.org/officeDocument/2006/relationships/hyperlink" Target="https://arxiv.org/abs/1804.05685" TargetMode="External"/><Relationship Id="rId2" Type="http://schemas.openxmlformats.org/officeDocument/2006/relationships/hyperlink" Target="https://arxiv.org/abs/1706.03762" TargetMode="External"/><Relationship Id="rId1" Type="http://schemas.openxmlformats.org/officeDocument/2006/relationships/slideLayout" Target="../slideLayouts/slideLayout25.xml"/><Relationship Id="rId6" Type="http://schemas.openxmlformats.org/officeDocument/2006/relationships/hyperlink" Target="https://huggingface.co/datasets/armanc/scientific_papers" TargetMode="External"/><Relationship Id="rId5" Type="http://schemas.openxmlformats.org/officeDocument/2006/relationships/hyperlink" Target="https://arxiv.org/abs/2105.03801" TargetMode="External"/><Relationship Id="rId4" Type="http://schemas.openxmlformats.org/officeDocument/2006/relationships/hyperlink" Target="https://arxiv.org/abs/1910.13461"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a:p>
        </p:txBody>
      </p:sp>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dirty="0">
                <a:solidFill>
                  <a:schemeClr val="bg1"/>
                </a:solidFill>
                <a:latin typeface="Lato"/>
              </a:rPr>
              <a:t>Approach </a:t>
            </a:r>
          </a:p>
          <a:p>
            <a:endParaRPr lang="en-US" sz="2800" b="1" spc="-1" dirty="0">
              <a:solidFill>
                <a:schemeClr val="bg1"/>
              </a:solidFill>
              <a:latin typeface="Lato"/>
            </a:endParaRPr>
          </a:p>
        </p:txBody>
      </p:sp>
      <p:sp>
        <p:nvSpPr>
          <p:cNvPr id="2" name="TextBox 1">
            <a:extLst>
              <a:ext uri="{FF2B5EF4-FFF2-40B4-BE49-F238E27FC236}">
                <a16:creationId xmlns:a16="http://schemas.microsoft.com/office/drawing/2014/main" id="{883D813F-64B0-8E6C-03B3-47BC2BC37270}"/>
              </a:ext>
            </a:extLst>
          </p:cNvPr>
          <p:cNvSpPr txBox="1"/>
          <p:nvPr/>
        </p:nvSpPr>
        <p:spPr>
          <a:xfrm>
            <a:off x="815388" y="1171814"/>
            <a:ext cx="1481496" cy="369332"/>
          </a:xfrm>
          <a:prstGeom prst="rect">
            <a:avLst/>
          </a:prstGeom>
          <a:noFill/>
        </p:spPr>
        <p:txBody>
          <a:bodyPr wrap="none" rtlCol="0">
            <a:spAutoFit/>
          </a:bodyPr>
          <a:lstStyle/>
          <a:p>
            <a:pPr marL="285750" indent="-285750">
              <a:buFont typeface="Wingdings" panose="05000000000000000000" pitchFamily="2" charset="2"/>
              <a:buChar char="q"/>
            </a:pPr>
            <a:r>
              <a:rPr lang="en-US" b="1" dirty="0">
                <a:solidFill>
                  <a:srgbClr val="C00000"/>
                </a:solidFill>
                <a:latin typeface="Lato" panose="020F0502020204030203" pitchFamily="34" charset="0"/>
                <a:ea typeface="Lato" panose="020F0502020204030203" pitchFamily="34" charset="0"/>
                <a:cs typeface="Lato" panose="020F0502020204030203" pitchFamily="34" charset="0"/>
              </a:rPr>
              <a:t>Overview</a:t>
            </a:r>
          </a:p>
        </p:txBody>
      </p:sp>
      <p:sp>
        <p:nvSpPr>
          <p:cNvPr id="5" name="TextBox 4">
            <a:extLst>
              <a:ext uri="{FF2B5EF4-FFF2-40B4-BE49-F238E27FC236}">
                <a16:creationId xmlns:a16="http://schemas.microsoft.com/office/drawing/2014/main" id="{0C1B9C36-8671-6FE7-6CE0-007A66E33A1A}"/>
              </a:ext>
            </a:extLst>
          </p:cNvPr>
          <p:cNvSpPr txBox="1"/>
          <p:nvPr/>
        </p:nvSpPr>
        <p:spPr>
          <a:xfrm>
            <a:off x="1306077" y="1780653"/>
            <a:ext cx="7750559" cy="584775"/>
          </a:xfrm>
          <a:prstGeom prst="rect">
            <a:avLst/>
          </a:prstGeom>
          <a:noFill/>
        </p:spPr>
        <p:txBody>
          <a:bodyPr wrap="square">
            <a:spAutoFit/>
          </a:bodyPr>
          <a:lstStyle/>
          <a:p>
            <a:pPr marL="285750" indent="-285750">
              <a:buFont typeface="Arial" panose="020B0604020202020204" pitchFamily="34" charset="0"/>
              <a:buChar char="•"/>
            </a:pPr>
            <a:r>
              <a:rPr lang="en-US" sz="1600" b="0" i="0" dirty="0">
                <a:effectLst/>
                <a:highlight>
                  <a:srgbClr val="FFFFFF"/>
                </a:highlight>
                <a:latin typeface="Roboto" panose="02000000000000000000" pitchFamily="2" charset="0"/>
                <a:ea typeface="Roboto" panose="02000000000000000000" pitchFamily="2" charset="0"/>
                <a:cs typeface="Roboto" panose="02000000000000000000" pitchFamily="2" charset="0"/>
              </a:rPr>
              <a:t>In general, to deal with the long text summarization with transformer-based model, there are three common ways:</a:t>
            </a:r>
            <a:endParaRPr lang="en-US" sz="1600" dirty="0">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8011E26D-E82E-4CCF-0D1A-5C83B520D976}"/>
              </a:ext>
            </a:extLst>
          </p:cNvPr>
          <p:cNvSpPr txBox="1"/>
          <p:nvPr/>
        </p:nvSpPr>
        <p:spPr>
          <a:xfrm>
            <a:off x="1889468" y="2480528"/>
            <a:ext cx="4365727" cy="338554"/>
          </a:xfrm>
          <a:prstGeom prst="rect">
            <a:avLst/>
          </a:prstGeom>
          <a:noFill/>
        </p:spPr>
        <p:txBody>
          <a:bodyPr wrap="square">
            <a:spAutoFit/>
          </a:bodyPr>
          <a:lstStyle/>
          <a:p>
            <a:pPr marL="285750" indent="-285750">
              <a:buFont typeface="Courier New" panose="02070309020205020404" pitchFamily="49" charset="0"/>
              <a:buChar char="o"/>
            </a:pPr>
            <a:r>
              <a:rPr lang="en-US" sz="1600" b="1" dirty="0">
                <a:latin typeface="Roboto" panose="02000000000000000000" pitchFamily="2" charset="0"/>
                <a:ea typeface="Roboto" panose="02000000000000000000" pitchFamily="2" charset="0"/>
                <a:cs typeface="Roboto" panose="02000000000000000000" pitchFamily="2" charset="0"/>
              </a:rPr>
              <a:t>End-to-End model with efficient attention</a:t>
            </a:r>
          </a:p>
        </p:txBody>
      </p:sp>
      <p:sp>
        <p:nvSpPr>
          <p:cNvPr id="9" name="TextBox 8">
            <a:extLst>
              <a:ext uri="{FF2B5EF4-FFF2-40B4-BE49-F238E27FC236}">
                <a16:creationId xmlns:a16="http://schemas.microsoft.com/office/drawing/2014/main" id="{15C427DC-F276-0C15-0729-C893D48F4721}"/>
              </a:ext>
            </a:extLst>
          </p:cNvPr>
          <p:cNvSpPr txBox="1"/>
          <p:nvPr/>
        </p:nvSpPr>
        <p:spPr>
          <a:xfrm>
            <a:off x="1889468" y="3937890"/>
            <a:ext cx="3387262" cy="338554"/>
          </a:xfrm>
          <a:prstGeom prst="rect">
            <a:avLst/>
          </a:prstGeom>
          <a:noFill/>
        </p:spPr>
        <p:txBody>
          <a:bodyPr wrap="square">
            <a:spAutoFit/>
          </a:bodyPr>
          <a:lstStyle/>
          <a:p>
            <a:pPr marL="285750" indent="-285750">
              <a:buFont typeface="Courier New" panose="02070309020205020404" pitchFamily="49" charset="0"/>
              <a:buChar char="o"/>
            </a:pPr>
            <a:r>
              <a:rPr lang="en-US" sz="1600" b="1" dirty="0">
                <a:latin typeface="Roboto" panose="02000000000000000000" pitchFamily="2" charset="0"/>
                <a:ea typeface="Roboto" panose="02000000000000000000" pitchFamily="2" charset="0"/>
                <a:cs typeface="Roboto" panose="02000000000000000000" pitchFamily="2" charset="0"/>
              </a:rPr>
              <a:t>Divide-And-Conquer</a:t>
            </a:r>
          </a:p>
        </p:txBody>
      </p:sp>
      <p:sp>
        <p:nvSpPr>
          <p:cNvPr id="10" name="TextBox 9">
            <a:extLst>
              <a:ext uri="{FF2B5EF4-FFF2-40B4-BE49-F238E27FC236}">
                <a16:creationId xmlns:a16="http://schemas.microsoft.com/office/drawing/2014/main" id="{71ED90B6-CDD6-AE25-A5F7-AE876795EBCC}"/>
              </a:ext>
            </a:extLst>
          </p:cNvPr>
          <p:cNvSpPr txBox="1"/>
          <p:nvPr/>
        </p:nvSpPr>
        <p:spPr>
          <a:xfrm>
            <a:off x="1889468" y="3209209"/>
            <a:ext cx="3387262" cy="338554"/>
          </a:xfrm>
          <a:prstGeom prst="rect">
            <a:avLst/>
          </a:prstGeom>
          <a:noFill/>
        </p:spPr>
        <p:txBody>
          <a:bodyPr wrap="square">
            <a:spAutoFit/>
          </a:bodyPr>
          <a:lstStyle/>
          <a:p>
            <a:pPr marL="285750" indent="-285750">
              <a:buFont typeface="Courier New" panose="02070309020205020404" pitchFamily="49" charset="0"/>
              <a:buChar char="o"/>
            </a:pPr>
            <a:r>
              <a:rPr lang="en-US" sz="1600" b="1" dirty="0">
                <a:latin typeface="Roboto" panose="02000000000000000000" pitchFamily="2" charset="0"/>
                <a:ea typeface="Roboto" panose="02000000000000000000" pitchFamily="2" charset="0"/>
                <a:cs typeface="Roboto" panose="02000000000000000000" pitchFamily="2" charset="0"/>
              </a:rPr>
              <a:t>Retrieve-then-summarize</a:t>
            </a:r>
          </a:p>
        </p:txBody>
      </p:sp>
      <p:sp>
        <p:nvSpPr>
          <p:cNvPr id="14" name="TextBox 13">
            <a:extLst>
              <a:ext uri="{FF2B5EF4-FFF2-40B4-BE49-F238E27FC236}">
                <a16:creationId xmlns:a16="http://schemas.microsoft.com/office/drawing/2014/main" id="{60CE6104-6E59-276D-365F-1566E98DD94F}"/>
              </a:ext>
            </a:extLst>
          </p:cNvPr>
          <p:cNvSpPr txBox="1"/>
          <p:nvPr/>
        </p:nvSpPr>
        <p:spPr>
          <a:xfrm>
            <a:off x="1306077" y="4841464"/>
            <a:ext cx="9293973" cy="584775"/>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In this report, we focus on the two approaches: </a:t>
            </a:r>
            <a:r>
              <a:rPr lang="en-US" sz="1600" dirty="0">
                <a:solidFill>
                  <a:srgbClr val="C00000"/>
                </a:solidFill>
                <a:latin typeface="Roboto" panose="02000000000000000000" pitchFamily="2" charset="0"/>
                <a:ea typeface="Roboto" panose="02000000000000000000" pitchFamily="2" charset="0"/>
                <a:cs typeface="Roboto" panose="02000000000000000000" pitchFamily="2" charset="0"/>
              </a:rPr>
              <a:t>End-to-End model with efficient attention </a:t>
            </a:r>
            <a:r>
              <a:rPr lang="en-US" sz="1600" dirty="0">
                <a:latin typeface="Roboto" panose="02000000000000000000" pitchFamily="2" charset="0"/>
                <a:ea typeface="Roboto" panose="02000000000000000000" pitchFamily="2" charset="0"/>
                <a:cs typeface="Roboto" panose="02000000000000000000" pitchFamily="2" charset="0"/>
              </a:rPr>
              <a:t>and </a:t>
            </a:r>
            <a:r>
              <a:rPr lang="en-US" sz="1600" dirty="0">
                <a:solidFill>
                  <a:srgbClr val="C00000"/>
                </a:solidFill>
                <a:latin typeface="Roboto" panose="02000000000000000000" pitchFamily="2" charset="0"/>
                <a:ea typeface="Roboto" panose="02000000000000000000" pitchFamily="2" charset="0"/>
                <a:cs typeface="Roboto" panose="02000000000000000000" pitchFamily="2" charset="0"/>
              </a:rPr>
              <a:t>Retrieve-then-summarize</a:t>
            </a:r>
            <a:r>
              <a:rPr lang="en-US" sz="1600" dirty="0">
                <a:latin typeface="Roboto" panose="02000000000000000000" pitchFamily="2" charset="0"/>
                <a:ea typeface="Roboto" panose="02000000000000000000" pitchFamily="2" charset="0"/>
                <a:cs typeface="Roboto" panose="02000000000000000000" pitchFamily="2" charset="0"/>
              </a:rPr>
              <a:t> while leaving the third ones for exploring in the future.</a:t>
            </a:r>
          </a:p>
        </p:txBody>
      </p:sp>
    </p:spTree>
    <p:extLst>
      <p:ext uri="{BB962C8B-B14F-4D97-AF65-F5344CB8AC3E}">
        <p14:creationId xmlns:p14="http://schemas.microsoft.com/office/powerpoint/2010/main" val="4274925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a:p>
        </p:txBody>
      </p:sp>
      <p:sp>
        <p:nvSpPr>
          <p:cNvPr id="2" name="TextBox 1">
            <a:extLst>
              <a:ext uri="{FF2B5EF4-FFF2-40B4-BE49-F238E27FC236}">
                <a16:creationId xmlns:a16="http://schemas.microsoft.com/office/drawing/2014/main" id="{883D813F-64B0-8E6C-03B3-47BC2BC37270}"/>
              </a:ext>
            </a:extLst>
          </p:cNvPr>
          <p:cNvSpPr txBox="1"/>
          <p:nvPr/>
        </p:nvSpPr>
        <p:spPr>
          <a:xfrm>
            <a:off x="815388" y="1171814"/>
            <a:ext cx="2393604" cy="369332"/>
          </a:xfrm>
          <a:prstGeom prst="rect">
            <a:avLst/>
          </a:prstGeom>
          <a:noFill/>
        </p:spPr>
        <p:txBody>
          <a:bodyPr wrap="none" rtlCol="0">
            <a:spAutoFit/>
          </a:bodyPr>
          <a:lstStyle/>
          <a:p>
            <a:pPr marL="285750" indent="-285750">
              <a:buFont typeface="Wingdings" panose="05000000000000000000" pitchFamily="2" charset="2"/>
              <a:buChar char="q"/>
            </a:pPr>
            <a:r>
              <a:rPr lang="en-US" b="1" dirty="0">
                <a:solidFill>
                  <a:srgbClr val="C00000"/>
                </a:solidFill>
                <a:latin typeface="Lato" panose="020F0502020204030203" pitchFamily="34" charset="0"/>
                <a:ea typeface="Lato" panose="020F0502020204030203" pitchFamily="34" charset="0"/>
                <a:cs typeface="Lato" panose="020F0502020204030203" pitchFamily="34" charset="0"/>
              </a:rPr>
              <a:t>Efficient Attention</a:t>
            </a:r>
          </a:p>
        </p:txBody>
      </p:sp>
      <p:pic>
        <p:nvPicPr>
          <p:cNvPr id="6" name="Picture 5">
            <a:extLst>
              <a:ext uri="{FF2B5EF4-FFF2-40B4-BE49-F238E27FC236}">
                <a16:creationId xmlns:a16="http://schemas.microsoft.com/office/drawing/2014/main" id="{6FD65E9F-F492-3CEF-728B-847828C54F96}"/>
              </a:ext>
            </a:extLst>
          </p:cNvPr>
          <p:cNvPicPr>
            <a:picLocks noChangeAspect="1"/>
          </p:cNvPicPr>
          <p:nvPr/>
        </p:nvPicPr>
        <p:blipFill>
          <a:blip r:embed="rId2"/>
          <a:stretch>
            <a:fillRect/>
          </a:stretch>
        </p:blipFill>
        <p:spPr>
          <a:xfrm>
            <a:off x="989470" y="2415045"/>
            <a:ext cx="10213056" cy="2732790"/>
          </a:xfrm>
          <a:prstGeom prst="rect">
            <a:avLst/>
          </a:prstGeom>
        </p:spPr>
      </p:pic>
      <p:sp>
        <p:nvSpPr>
          <p:cNvPr id="9" name="TextBox 8">
            <a:extLst>
              <a:ext uri="{FF2B5EF4-FFF2-40B4-BE49-F238E27FC236}">
                <a16:creationId xmlns:a16="http://schemas.microsoft.com/office/drawing/2014/main" id="{22AE194D-3C90-6853-819E-EBCB5EE20C6A}"/>
              </a:ext>
            </a:extLst>
          </p:cNvPr>
          <p:cNvSpPr txBox="1"/>
          <p:nvPr/>
        </p:nvSpPr>
        <p:spPr>
          <a:xfrm>
            <a:off x="1900387" y="5393798"/>
            <a:ext cx="8391221" cy="292388"/>
          </a:xfrm>
          <a:prstGeom prst="rect">
            <a:avLst/>
          </a:prstGeom>
          <a:noFill/>
        </p:spPr>
        <p:txBody>
          <a:bodyPr wrap="square">
            <a:spAutoFit/>
          </a:bodyPr>
          <a:lstStyle/>
          <a:p>
            <a:r>
              <a:rPr lang="en-US" sz="1300" dirty="0" err="1">
                <a:latin typeface="Roboto" panose="02000000000000000000" pitchFamily="2" charset="0"/>
                <a:ea typeface="Roboto" panose="02000000000000000000" pitchFamily="2" charset="0"/>
                <a:cs typeface="Roboto" panose="02000000000000000000" pitchFamily="2" charset="0"/>
              </a:rPr>
              <a:t>Src</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solidFill>
                  <a:srgbClr val="00B0F0"/>
                </a:solidFill>
                <a:latin typeface="Roboto" panose="02000000000000000000" pitchFamily="2" charset="0"/>
                <a:ea typeface="Roboto" panose="02000000000000000000" pitchFamily="2" charset="0"/>
                <a:cs typeface="Roboto" panose="02000000000000000000" pitchFamily="2" charset="0"/>
              </a:rPr>
              <a:t>Iz</a:t>
            </a:r>
            <a:r>
              <a:rPr lang="en-US" sz="1300" dirty="0">
                <a:solidFill>
                  <a:srgbClr val="00B0F0"/>
                </a:solidFill>
                <a:latin typeface="Roboto" panose="02000000000000000000" pitchFamily="2" charset="0"/>
                <a:ea typeface="Roboto" panose="02000000000000000000" pitchFamily="2" charset="0"/>
                <a:cs typeface="Roboto" panose="02000000000000000000" pitchFamily="2" charset="0"/>
              </a:rPr>
              <a:t> </a:t>
            </a:r>
            <a:r>
              <a:rPr lang="en-US" sz="1300" dirty="0" err="1">
                <a:solidFill>
                  <a:srgbClr val="00B0F0"/>
                </a:solidFill>
                <a:latin typeface="Roboto" panose="02000000000000000000" pitchFamily="2" charset="0"/>
                <a:ea typeface="Roboto" panose="02000000000000000000" pitchFamily="2" charset="0"/>
                <a:cs typeface="Roboto" panose="02000000000000000000" pitchFamily="2" charset="0"/>
              </a:rPr>
              <a:t>Beltagy</a:t>
            </a:r>
            <a:r>
              <a:rPr lang="en-US" sz="1300" dirty="0">
                <a:solidFill>
                  <a:srgbClr val="00B0F0"/>
                </a:solidFill>
                <a:latin typeface="Roboto" panose="02000000000000000000" pitchFamily="2" charset="0"/>
                <a:ea typeface="Roboto" panose="02000000000000000000" pitchFamily="2" charset="0"/>
                <a:cs typeface="Roboto" panose="02000000000000000000" pitchFamily="2" charset="0"/>
              </a:rPr>
              <a:t>, Matthew E. Peters, Arman Cohan (2020) : </a:t>
            </a:r>
            <a:r>
              <a:rPr lang="en-US" sz="1300" dirty="0" err="1">
                <a:solidFill>
                  <a:srgbClr val="00B0F0"/>
                </a:solidFill>
                <a:latin typeface="Roboto" panose="02000000000000000000" pitchFamily="2" charset="0"/>
                <a:ea typeface="Roboto" panose="02000000000000000000" pitchFamily="2" charset="0"/>
                <a:cs typeface="Roboto" panose="02000000000000000000" pitchFamily="2" charset="0"/>
              </a:rPr>
              <a:t>Longformer</a:t>
            </a:r>
            <a:r>
              <a:rPr lang="en-US" sz="1300" dirty="0">
                <a:solidFill>
                  <a:srgbClr val="00B0F0"/>
                </a:solidFill>
                <a:latin typeface="Roboto" panose="02000000000000000000" pitchFamily="2" charset="0"/>
                <a:ea typeface="Roboto" panose="02000000000000000000" pitchFamily="2" charset="0"/>
                <a:cs typeface="Roboto" panose="02000000000000000000" pitchFamily="2" charset="0"/>
              </a:rPr>
              <a:t>: The Long-Document Transformer</a:t>
            </a:r>
          </a:p>
        </p:txBody>
      </p:sp>
      <p:sp>
        <p:nvSpPr>
          <p:cNvPr id="13" name="TextBox 12">
            <a:extLst>
              <a:ext uri="{FF2B5EF4-FFF2-40B4-BE49-F238E27FC236}">
                <a16:creationId xmlns:a16="http://schemas.microsoft.com/office/drawing/2014/main" id="{C60D6C22-1DA3-EC7A-F53A-480AD6EF9A98}"/>
              </a:ext>
            </a:extLst>
          </p:cNvPr>
          <p:cNvSpPr txBox="1"/>
          <p:nvPr/>
        </p:nvSpPr>
        <p:spPr>
          <a:xfrm>
            <a:off x="1247834" y="1787109"/>
            <a:ext cx="9375753" cy="584775"/>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There are three options to design for attention pattern: </a:t>
            </a:r>
            <a:r>
              <a:rPr lang="en-US" sz="1600" dirty="0">
                <a:solidFill>
                  <a:srgbClr val="C00000"/>
                </a:solidFill>
                <a:latin typeface="Roboto" panose="02000000000000000000" pitchFamily="2" charset="0"/>
                <a:ea typeface="Roboto" panose="02000000000000000000" pitchFamily="2" charset="0"/>
                <a:cs typeface="Roboto" panose="02000000000000000000" pitchFamily="2" charset="0"/>
              </a:rPr>
              <a:t>Sliding window</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a:solidFill>
                  <a:srgbClr val="C00000"/>
                </a:solidFill>
                <a:latin typeface="Roboto" panose="02000000000000000000" pitchFamily="2" charset="0"/>
                <a:ea typeface="Roboto" panose="02000000000000000000" pitchFamily="2" charset="0"/>
                <a:cs typeface="Roboto" panose="02000000000000000000" pitchFamily="2" charset="0"/>
              </a:rPr>
              <a:t>Dilated Sliding Window</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a:solidFill>
                  <a:srgbClr val="C00000"/>
                </a:solidFill>
                <a:latin typeface="Roboto" panose="02000000000000000000" pitchFamily="2" charset="0"/>
                <a:ea typeface="Roboto" panose="02000000000000000000" pitchFamily="2" charset="0"/>
                <a:cs typeface="Roboto" panose="02000000000000000000" pitchFamily="2" charset="0"/>
              </a:rPr>
              <a:t>Global Attention</a:t>
            </a:r>
          </a:p>
        </p:txBody>
      </p:sp>
      <p:sp>
        <p:nvSpPr>
          <p:cNvPr id="15" name="TextShape 2">
            <a:extLst>
              <a:ext uri="{FF2B5EF4-FFF2-40B4-BE49-F238E27FC236}">
                <a16:creationId xmlns:a16="http://schemas.microsoft.com/office/drawing/2014/main" id="{2E027230-1E05-DA2B-BEC2-371CDA7BFF2E}"/>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dirty="0">
                <a:solidFill>
                  <a:schemeClr val="bg1"/>
                </a:solidFill>
                <a:latin typeface="Lato" panose="020F0502020204030203" pitchFamily="34" charset="0"/>
                <a:ea typeface="Lato" panose="020F0502020204030203" pitchFamily="34" charset="0"/>
                <a:cs typeface="Lato" panose="020F0502020204030203" pitchFamily="34" charset="0"/>
              </a:rPr>
              <a:t>Approach: </a:t>
            </a:r>
            <a:r>
              <a:rPr lang="en-US" sz="2800" b="1" dirty="0">
                <a:solidFill>
                  <a:schemeClr val="bg1"/>
                </a:solidFill>
                <a:latin typeface="Lato" panose="020F0502020204030203" pitchFamily="34" charset="0"/>
                <a:ea typeface="Lato" panose="020F0502020204030203" pitchFamily="34" charset="0"/>
                <a:cs typeface="Lato" panose="020F0502020204030203" pitchFamily="34" charset="0"/>
              </a:rPr>
              <a:t>End-to-End model with efficient attention</a:t>
            </a:r>
          </a:p>
          <a:p>
            <a:endParaRPr lang="en-US" sz="2800" b="1" spc="-1" dirty="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en-US" sz="2800" b="1" spc="-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17123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a:p>
        </p:txBody>
      </p:sp>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dirty="0">
                <a:solidFill>
                  <a:schemeClr val="bg1"/>
                </a:solidFill>
                <a:latin typeface="Lato" panose="020F0502020204030203" pitchFamily="34" charset="0"/>
                <a:ea typeface="Lato" panose="020F0502020204030203" pitchFamily="34" charset="0"/>
                <a:cs typeface="Lato" panose="020F0502020204030203" pitchFamily="34" charset="0"/>
              </a:rPr>
              <a:t>Approach: </a:t>
            </a:r>
            <a:r>
              <a:rPr lang="en-US" sz="2800" b="1" dirty="0">
                <a:solidFill>
                  <a:schemeClr val="bg1"/>
                </a:solidFill>
                <a:latin typeface="Lato" panose="020F0502020204030203" pitchFamily="34" charset="0"/>
                <a:ea typeface="Lato" panose="020F0502020204030203" pitchFamily="34" charset="0"/>
                <a:cs typeface="Lato" panose="020F0502020204030203" pitchFamily="34" charset="0"/>
              </a:rPr>
              <a:t>End-to-End model with efficient attention</a:t>
            </a:r>
          </a:p>
          <a:p>
            <a:endParaRPr lang="en-US" sz="2800" b="1" spc="-1" dirty="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en-US" sz="2800" b="1" spc="-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 name="TextBox 1">
            <a:extLst>
              <a:ext uri="{FF2B5EF4-FFF2-40B4-BE49-F238E27FC236}">
                <a16:creationId xmlns:a16="http://schemas.microsoft.com/office/drawing/2014/main" id="{883D813F-64B0-8E6C-03B3-47BC2BC37270}"/>
              </a:ext>
            </a:extLst>
          </p:cNvPr>
          <p:cNvSpPr txBox="1"/>
          <p:nvPr/>
        </p:nvSpPr>
        <p:spPr>
          <a:xfrm>
            <a:off x="815388" y="1171814"/>
            <a:ext cx="3530134" cy="369332"/>
          </a:xfrm>
          <a:prstGeom prst="rect">
            <a:avLst/>
          </a:prstGeom>
          <a:noFill/>
        </p:spPr>
        <p:txBody>
          <a:bodyPr wrap="none" rtlCol="0">
            <a:spAutoFit/>
          </a:bodyPr>
          <a:lstStyle/>
          <a:p>
            <a:pPr marL="285750" indent="-285750">
              <a:buFont typeface="Wingdings" panose="05000000000000000000" pitchFamily="2" charset="2"/>
              <a:buChar char="q"/>
            </a:pPr>
            <a:r>
              <a:rPr lang="en-US" b="1" dirty="0" err="1">
                <a:solidFill>
                  <a:srgbClr val="C00000"/>
                </a:solidFill>
                <a:latin typeface="Lato" panose="020F0502020204030203" pitchFamily="34" charset="0"/>
                <a:ea typeface="Lato" panose="020F0502020204030203" pitchFamily="34" charset="0"/>
                <a:cs typeface="Lato" panose="020F0502020204030203" pitchFamily="34" charset="0"/>
              </a:rPr>
              <a:t>Longformer</a:t>
            </a:r>
            <a:r>
              <a:rPr lang="en-US" b="1" dirty="0">
                <a:solidFill>
                  <a:srgbClr val="C00000"/>
                </a:solidFill>
                <a:latin typeface="Lato" panose="020F0502020204030203" pitchFamily="34" charset="0"/>
                <a:ea typeface="Lato" panose="020F0502020204030203" pitchFamily="34" charset="0"/>
                <a:cs typeface="Lato" panose="020F0502020204030203" pitchFamily="34" charset="0"/>
              </a:rPr>
              <a:t> Encoder Decoder</a:t>
            </a:r>
          </a:p>
        </p:txBody>
      </p:sp>
      <p:pic>
        <p:nvPicPr>
          <p:cNvPr id="5" name="Picture 4" descr="A diagram of a process">
            <a:extLst>
              <a:ext uri="{FF2B5EF4-FFF2-40B4-BE49-F238E27FC236}">
                <a16:creationId xmlns:a16="http://schemas.microsoft.com/office/drawing/2014/main" id="{2CBEDF44-229D-C2F8-E622-02A07E9FC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5136" y="1240556"/>
            <a:ext cx="2798860" cy="4124894"/>
          </a:xfrm>
          <a:prstGeom prst="rect">
            <a:avLst/>
          </a:prstGeom>
        </p:spPr>
      </p:pic>
      <p:sp>
        <p:nvSpPr>
          <p:cNvPr id="14" name="TextBox 13">
            <a:extLst>
              <a:ext uri="{FF2B5EF4-FFF2-40B4-BE49-F238E27FC236}">
                <a16:creationId xmlns:a16="http://schemas.microsoft.com/office/drawing/2014/main" id="{1F007788-3B69-EC31-AE2B-C0E1C56753E1}"/>
              </a:ext>
            </a:extLst>
          </p:cNvPr>
          <p:cNvSpPr txBox="1"/>
          <p:nvPr/>
        </p:nvSpPr>
        <p:spPr>
          <a:xfrm>
            <a:off x="1292905" y="1751405"/>
            <a:ext cx="6937343" cy="584775"/>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Effectively applies the efficient attention into the encoder-decoder Transformer models that will help us to cope with the long text better.</a:t>
            </a:r>
          </a:p>
        </p:txBody>
      </p:sp>
      <p:sp>
        <p:nvSpPr>
          <p:cNvPr id="16" name="TextBox 15">
            <a:extLst>
              <a:ext uri="{FF2B5EF4-FFF2-40B4-BE49-F238E27FC236}">
                <a16:creationId xmlns:a16="http://schemas.microsoft.com/office/drawing/2014/main" id="{36C80567-528F-E991-F73D-C2B7D274C804}"/>
              </a:ext>
            </a:extLst>
          </p:cNvPr>
          <p:cNvSpPr txBox="1"/>
          <p:nvPr/>
        </p:nvSpPr>
        <p:spPr>
          <a:xfrm>
            <a:off x="8736837" y="5508770"/>
            <a:ext cx="3047514" cy="400110"/>
          </a:xfrm>
          <a:prstGeom prst="rect">
            <a:avLst/>
          </a:prstGeom>
          <a:noFill/>
        </p:spPr>
        <p:txBody>
          <a:bodyPr wrap="square">
            <a:spAutoFit/>
          </a:bodyPr>
          <a:lstStyle/>
          <a:p>
            <a:r>
              <a:rPr lang="en-US" sz="1000" dirty="0">
                <a:latin typeface="Roboto" panose="02000000000000000000" pitchFamily="2" charset="0"/>
                <a:ea typeface="Roboto" panose="02000000000000000000" pitchFamily="2" charset="0"/>
                <a:cs typeface="Roboto" panose="02000000000000000000" pitchFamily="2" charset="0"/>
              </a:rPr>
              <a:t>Transformer Architecture. Source:</a:t>
            </a:r>
            <a:r>
              <a:rPr lang="en-US" sz="1000" dirty="0">
                <a:latin typeface="Roboto" panose="02000000000000000000" pitchFamily="2" charset="0"/>
                <a:ea typeface="Roboto" panose="02000000000000000000" pitchFamily="2" charset="0"/>
                <a:cs typeface="Roboto" panose="02000000000000000000" pitchFamily="2" charset="0"/>
                <a:hlinkClick r:id="rId3"/>
              </a:rPr>
              <a:t>[1706.03762] Attention Is All You Need (arxiv.org)</a:t>
            </a:r>
            <a:endParaRPr lang="en-US" sz="1000" dirty="0">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C2F0EDC3-40EF-344F-87BA-FF86E3E337CE}"/>
              </a:ext>
            </a:extLst>
          </p:cNvPr>
          <p:cNvSpPr txBox="1"/>
          <p:nvPr/>
        </p:nvSpPr>
        <p:spPr>
          <a:xfrm>
            <a:off x="1274782" y="2496331"/>
            <a:ext cx="6937343" cy="830997"/>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LED uses the efficient </a:t>
            </a:r>
            <a:r>
              <a:rPr lang="en-US" sz="1600" dirty="0" err="1">
                <a:latin typeface="Roboto" panose="02000000000000000000" pitchFamily="2" charset="0"/>
                <a:ea typeface="Roboto" panose="02000000000000000000" pitchFamily="2" charset="0"/>
                <a:cs typeface="Roboto" panose="02000000000000000000" pitchFamily="2" charset="0"/>
              </a:rPr>
              <a:t>local+global</a:t>
            </a:r>
            <a:r>
              <a:rPr lang="en-US" sz="1600" dirty="0">
                <a:latin typeface="Roboto" panose="02000000000000000000" pitchFamily="2" charset="0"/>
                <a:ea typeface="Roboto" panose="02000000000000000000" pitchFamily="2" charset="0"/>
                <a:cs typeface="Roboto" panose="02000000000000000000" pitchFamily="2" charset="0"/>
              </a:rPr>
              <a:t> attention pattern with window size is 1024 tokens and the global attention on the first &lt; s &gt; token in the </a:t>
            </a:r>
            <a:r>
              <a:rPr lang="en-US" sz="1600" dirty="0" err="1">
                <a:latin typeface="Roboto" panose="02000000000000000000" pitchFamily="2" charset="0"/>
                <a:ea typeface="Roboto" panose="02000000000000000000" pitchFamily="2" charset="0"/>
                <a:cs typeface="Roboto" panose="02000000000000000000" pitchFamily="2" charset="0"/>
              </a:rPr>
              <a:t>Longformer</a:t>
            </a:r>
            <a:r>
              <a:rPr lang="en-US" sz="1600" dirty="0">
                <a:latin typeface="Roboto" panose="02000000000000000000" pitchFamily="2" charset="0"/>
                <a:ea typeface="Roboto" panose="02000000000000000000" pitchFamily="2" charset="0"/>
                <a:cs typeface="Roboto" panose="02000000000000000000" pitchFamily="2" charset="0"/>
              </a:rPr>
              <a:t> encoder. </a:t>
            </a:r>
          </a:p>
        </p:txBody>
      </p:sp>
      <p:sp>
        <p:nvSpPr>
          <p:cNvPr id="7" name="TextBox 6">
            <a:extLst>
              <a:ext uri="{FF2B5EF4-FFF2-40B4-BE49-F238E27FC236}">
                <a16:creationId xmlns:a16="http://schemas.microsoft.com/office/drawing/2014/main" id="{5C33922D-C021-91E6-A39C-64B46D52F93D}"/>
              </a:ext>
            </a:extLst>
          </p:cNvPr>
          <p:cNvSpPr txBox="1"/>
          <p:nvPr/>
        </p:nvSpPr>
        <p:spPr>
          <a:xfrm>
            <a:off x="1274782" y="3531670"/>
            <a:ext cx="6937343" cy="338554"/>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The decoder uses the full self-attention.</a:t>
            </a:r>
          </a:p>
        </p:txBody>
      </p:sp>
      <p:sp>
        <p:nvSpPr>
          <p:cNvPr id="11" name="TextBox 10">
            <a:extLst>
              <a:ext uri="{FF2B5EF4-FFF2-40B4-BE49-F238E27FC236}">
                <a16:creationId xmlns:a16="http://schemas.microsoft.com/office/drawing/2014/main" id="{EAB68FF3-F581-5B18-2213-BE52EE49E0B0}"/>
              </a:ext>
            </a:extLst>
          </p:cNvPr>
          <p:cNvSpPr txBox="1"/>
          <p:nvPr/>
        </p:nvSpPr>
        <p:spPr>
          <a:xfrm>
            <a:off x="1274782" y="4074566"/>
            <a:ext cx="6995587" cy="584775"/>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To process longer inputs, LED extend position embedding to 16K tokens by repeatedly copying BART’s 1K position embeddings 16 times</a:t>
            </a:r>
          </a:p>
        </p:txBody>
      </p:sp>
    </p:spTree>
    <p:extLst>
      <p:ext uri="{BB962C8B-B14F-4D97-AF65-F5344CB8AC3E}">
        <p14:creationId xmlns:p14="http://schemas.microsoft.com/office/powerpoint/2010/main" val="4244751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dirty="0">
                <a:solidFill>
                  <a:schemeClr val="bg1"/>
                </a:solidFill>
                <a:latin typeface="Lato" panose="020F0502020204030203" pitchFamily="34" charset="0"/>
                <a:ea typeface="Lato" panose="020F0502020204030203" pitchFamily="34" charset="0"/>
                <a:cs typeface="Lato" panose="020F0502020204030203" pitchFamily="34" charset="0"/>
              </a:rPr>
              <a:t>Approach: </a:t>
            </a:r>
            <a:r>
              <a:rPr lang="en-US" sz="2800" b="1" dirty="0">
                <a:solidFill>
                  <a:schemeClr val="bg1"/>
                </a:solidFill>
                <a:latin typeface="Lato" panose="020F0502020204030203" pitchFamily="34" charset="0"/>
                <a:ea typeface="Lato" panose="020F0502020204030203" pitchFamily="34" charset="0"/>
                <a:cs typeface="Lato" panose="020F0502020204030203" pitchFamily="34" charset="0"/>
              </a:rPr>
              <a:t>Retrieve-then-summarize</a:t>
            </a:r>
          </a:p>
          <a:p>
            <a:r>
              <a:rPr lang="en-US" sz="2800" b="1" spc="-1" dirty="0">
                <a:solidFill>
                  <a:schemeClr val="bg1"/>
                </a:solidFill>
                <a:latin typeface="Lato" panose="020F0502020204030203" pitchFamily="34" charset="0"/>
                <a:ea typeface="Lato" panose="020F0502020204030203" pitchFamily="34" charset="0"/>
                <a:cs typeface="Lato" panose="020F0502020204030203" pitchFamily="34" charset="0"/>
              </a:rPr>
              <a:t> </a:t>
            </a:r>
          </a:p>
          <a:p>
            <a:endParaRPr lang="en-US" sz="2800" b="1" spc="-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 name="TextBox 1">
            <a:extLst>
              <a:ext uri="{FF2B5EF4-FFF2-40B4-BE49-F238E27FC236}">
                <a16:creationId xmlns:a16="http://schemas.microsoft.com/office/drawing/2014/main" id="{883D813F-64B0-8E6C-03B3-47BC2BC37270}"/>
              </a:ext>
            </a:extLst>
          </p:cNvPr>
          <p:cNvSpPr txBox="1"/>
          <p:nvPr/>
        </p:nvSpPr>
        <p:spPr>
          <a:xfrm>
            <a:off x="815388" y="1171814"/>
            <a:ext cx="1481496" cy="369332"/>
          </a:xfrm>
          <a:prstGeom prst="rect">
            <a:avLst/>
          </a:prstGeom>
          <a:noFill/>
        </p:spPr>
        <p:txBody>
          <a:bodyPr wrap="none" rtlCol="0">
            <a:spAutoFit/>
          </a:bodyPr>
          <a:lstStyle/>
          <a:p>
            <a:pPr marL="285750" indent="-285750">
              <a:buFont typeface="Wingdings" panose="05000000000000000000" pitchFamily="2" charset="2"/>
              <a:buChar char="q"/>
            </a:pPr>
            <a:r>
              <a:rPr lang="en-US" b="1" dirty="0">
                <a:solidFill>
                  <a:srgbClr val="C00000"/>
                </a:solidFill>
                <a:latin typeface="Lato" panose="020F0502020204030203" pitchFamily="34" charset="0"/>
                <a:ea typeface="Lato" panose="020F0502020204030203" pitchFamily="34" charset="0"/>
                <a:cs typeface="Lato" panose="020F0502020204030203" pitchFamily="34" charset="0"/>
              </a:rPr>
              <a:t>Overview</a:t>
            </a:r>
          </a:p>
        </p:txBody>
      </p:sp>
      <p:sp>
        <p:nvSpPr>
          <p:cNvPr id="6" name="TextBox 5">
            <a:extLst>
              <a:ext uri="{FF2B5EF4-FFF2-40B4-BE49-F238E27FC236}">
                <a16:creationId xmlns:a16="http://schemas.microsoft.com/office/drawing/2014/main" id="{8A451114-B337-4F52-9018-7CFDE9D24DE3}"/>
              </a:ext>
            </a:extLst>
          </p:cNvPr>
          <p:cNvSpPr txBox="1"/>
          <p:nvPr/>
        </p:nvSpPr>
        <p:spPr>
          <a:xfrm>
            <a:off x="1492452" y="1777448"/>
            <a:ext cx="6095028" cy="338554"/>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There are two general approach to the content selection are:</a:t>
            </a:r>
          </a:p>
        </p:txBody>
      </p:sp>
      <p:sp>
        <p:nvSpPr>
          <p:cNvPr id="7" name="TextBox 6">
            <a:extLst>
              <a:ext uri="{FF2B5EF4-FFF2-40B4-BE49-F238E27FC236}">
                <a16:creationId xmlns:a16="http://schemas.microsoft.com/office/drawing/2014/main" id="{54500446-1D88-3039-1606-20AD7EE57DDB}"/>
              </a:ext>
            </a:extLst>
          </p:cNvPr>
          <p:cNvSpPr txBox="1"/>
          <p:nvPr/>
        </p:nvSpPr>
        <p:spPr>
          <a:xfrm>
            <a:off x="1918589" y="2270092"/>
            <a:ext cx="3818252" cy="338554"/>
          </a:xfrm>
          <a:prstGeom prst="rect">
            <a:avLst/>
          </a:prstGeom>
          <a:noFill/>
        </p:spPr>
        <p:txBody>
          <a:bodyPr wrap="square">
            <a:spAutoFit/>
          </a:bodyPr>
          <a:lstStyle/>
          <a:p>
            <a:pPr marL="285750" indent="-285750">
              <a:buFont typeface="Courier New" panose="02070309020205020404" pitchFamily="49" charset="0"/>
              <a:buChar char="o"/>
            </a:pPr>
            <a:r>
              <a:rPr lang="en-US" sz="1600" b="1" dirty="0">
                <a:latin typeface="Roboto" panose="02000000000000000000" pitchFamily="2" charset="0"/>
                <a:ea typeface="Roboto" panose="02000000000000000000" pitchFamily="2" charset="0"/>
                <a:cs typeface="Roboto" panose="02000000000000000000" pitchFamily="2" charset="0"/>
              </a:rPr>
              <a:t>Ground-truth based (ORCALE)</a:t>
            </a:r>
          </a:p>
        </p:txBody>
      </p:sp>
      <p:sp>
        <p:nvSpPr>
          <p:cNvPr id="9" name="TextBox 8">
            <a:extLst>
              <a:ext uri="{FF2B5EF4-FFF2-40B4-BE49-F238E27FC236}">
                <a16:creationId xmlns:a16="http://schemas.microsoft.com/office/drawing/2014/main" id="{CBACFA98-3B4E-3850-801A-B5F28281FDA9}"/>
              </a:ext>
            </a:extLst>
          </p:cNvPr>
          <p:cNvSpPr txBox="1"/>
          <p:nvPr/>
        </p:nvSpPr>
        <p:spPr>
          <a:xfrm>
            <a:off x="1918589" y="2762736"/>
            <a:ext cx="3818252" cy="338554"/>
          </a:xfrm>
          <a:prstGeom prst="rect">
            <a:avLst/>
          </a:prstGeom>
          <a:noFill/>
        </p:spPr>
        <p:txBody>
          <a:bodyPr wrap="square">
            <a:spAutoFit/>
          </a:bodyPr>
          <a:lstStyle/>
          <a:p>
            <a:pPr marL="285750" indent="-285750">
              <a:buFont typeface="Courier New" panose="02070309020205020404" pitchFamily="49" charset="0"/>
              <a:buChar char="o"/>
            </a:pPr>
            <a:r>
              <a:rPr lang="en-US" sz="1600" b="1" dirty="0">
                <a:latin typeface="Roboto" panose="02000000000000000000" pitchFamily="2" charset="0"/>
                <a:ea typeface="Roboto" panose="02000000000000000000" pitchFamily="2" charset="0"/>
                <a:cs typeface="Roboto" panose="02000000000000000000" pitchFamily="2" charset="0"/>
              </a:rPr>
              <a:t>Model-based</a:t>
            </a:r>
          </a:p>
        </p:txBody>
      </p:sp>
      <p:sp>
        <p:nvSpPr>
          <p:cNvPr id="11" name="TextBox 10">
            <a:extLst>
              <a:ext uri="{FF2B5EF4-FFF2-40B4-BE49-F238E27FC236}">
                <a16:creationId xmlns:a16="http://schemas.microsoft.com/office/drawing/2014/main" id="{F95C2899-9287-28F4-1293-7E26B23CD30B}"/>
              </a:ext>
            </a:extLst>
          </p:cNvPr>
          <p:cNvSpPr txBox="1"/>
          <p:nvPr/>
        </p:nvSpPr>
        <p:spPr>
          <a:xfrm>
            <a:off x="1521573" y="3418157"/>
            <a:ext cx="6095028" cy="338554"/>
          </a:xfrm>
          <a:prstGeom prst="rect">
            <a:avLst/>
          </a:prstGeom>
          <a:noFill/>
        </p:spPr>
        <p:txBody>
          <a:bodyPr wrap="square">
            <a:spAutoFit/>
          </a:bodyPr>
          <a:lstStyle/>
          <a:p>
            <a:pPr marL="285750" indent="-285750">
              <a:buFont typeface="Arial" panose="020B0604020202020204" pitchFamily="34" charset="0"/>
              <a:buChar char="•"/>
            </a:pPr>
            <a:r>
              <a:rPr lang="en-US" sz="1600" b="0" i="0" dirty="0">
                <a:effectLst/>
                <a:highlight>
                  <a:srgbClr val="FFFFFF"/>
                </a:highlight>
                <a:latin typeface="Arial" panose="020B0604020202020204" pitchFamily="34" charset="0"/>
              </a:rPr>
              <a:t>Each approach has its own </a:t>
            </a:r>
            <a:r>
              <a:rPr lang="en-US" sz="1600" b="0" i="0" dirty="0" err="1">
                <a:effectLst/>
                <a:highlight>
                  <a:srgbClr val="FFFFFF"/>
                </a:highlight>
                <a:latin typeface="Arial" panose="020B0604020202020204" pitchFamily="34" charset="0"/>
              </a:rPr>
              <a:t>weaknes</a:t>
            </a:r>
            <a:r>
              <a:rPr lang="en-US" sz="1600" dirty="0">
                <a:latin typeface="Roboto" panose="02000000000000000000" pitchFamily="2" charset="0"/>
                <a:ea typeface="Roboto" panose="02000000000000000000" pitchFamily="2" charset="0"/>
                <a:cs typeface="Roboto" panose="02000000000000000000" pitchFamily="2" charset="0"/>
              </a:rPr>
              <a:t>:</a:t>
            </a:r>
          </a:p>
        </p:txBody>
      </p:sp>
      <p:sp>
        <p:nvSpPr>
          <p:cNvPr id="12" name="TextBox 11">
            <a:extLst>
              <a:ext uri="{FF2B5EF4-FFF2-40B4-BE49-F238E27FC236}">
                <a16:creationId xmlns:a16="http://schemas.microsoft.com/office/drawing/2014/main" id="{BA184591-3DA1-9713-DDAF-10BBA76582C2}"/>
              </a:ext>
            </a:extLst>
          </p:cNvPr>
          <p:cNvSpPr txBox="1"/>
          <p:nvPr/>
        </p:nvSpPr>
        <p:spPr>
          <a:xfrm>
            <a:off x="1918589" y="3910801"/>
            <a:ext cx="8460142" cy="830997"/>
          </a:xfrm>
          <a:prstGeom prst="rect">
            <a:avLst/>
          </a:prstGeom>
          <a:noFill/>
        </p:spPr>
        <p:txBody>
          <a:bodyPr wrap="square">
            <a:spAutoFit/>
          </a:bodyPr>
          <a:lstStyle/>
          <a:p>
            <a:pPr marL="285750" indent="-285750">
              <a:buFont typeface="Courier New" panose="02070309020205020404" pitchFamily="49" charset="0"/>
              <a:buChar char="o"/>
            </a:pPr>
            <a:r>
              <a:rPr lang="en-US" sz="1600" b="1" i="0" dirty="0">
                <a:effectLst/>
                <a:highlight>
                  <a:srgbClr val="FFFFFF"/>
                </a:highlight>
                <a:latin typeface="Arial" panose="020B0604020202020204" pitchFamily="34" charset="0"/>
              </a:rPr>
              <a:t>Oracle method</a:t>
            </a:r>
            <a:r>
              <a:rPr lang="en-US" sz="1600" b="0" i="0" dirty="0">
                <a:effectLst/>
                <a:highlight>
                  <a:srgbClr val="FFFFFF"/>
                </a:highlight>
                <a:latin typeface="Arial" panose="020B0604020202020204" pitchFamily="34" charset="0"/>
              </a:rPr>
              <a:t>: not feasible in the testing time.</a:t>
            </a:r>
          </a:p>
          <a:p>
            <a:pPr marL="285750" indent="-285750">
              <a:buFont typeface="Courier New" panose="02070309020205020404" pitchFamily="49" charset="0"/>
              <a:buChar char="o"/>
            </a:pPr>
            <a:endParaRPr lang="en-US" sz="1600" b="0" i="0" dirty="0">
              <a:effectLst/>
              <a:highlight>
                <a:srgbClr val="FFFFFF"/>
              </a:highlight>
              <a:latin typeface="Arial" panose="020B0604020202020204" pitchFamily="34" charset="0"/>
            </a:endParaRPr>
          </a:p>
          <a:p>
            <a:pPr marL="285750" indent="-285750">
              <a:buFont typeface="Courier New" panose="02070309020205020404" pitchFamily="49" charset="0"/>
              <a:buChar char="o"/>
            </a:pPr>
            <a:r>
              <a:rPr lang="en-US" sz="1600" b="1" dirty="0">
                <a:highlight>
                  <a:srgbClr val="FFFFFF"/>
                </a:highlight>
                <a:latin typeface="Arial" panose="020B0604020202020204" pitchFamily="34" charset="0"/>
                <a:ea typeface="Roboto" panose="02000000000000000000" pitchFamily="2" charset="0"/>
                <a:cs typeface="Roboto" panose="02000000000000000000" pitchFamily="2" charset="0"/>
              </a:rPr>
              <a:t>Model-based</a:t>
            </a:r>
            <a:r>
              <a:rPr lang="en-US" sz="1600" dirty="0">
                <a:highlight>
                  <a:srgbClr val="FFFFFF"/>
                </a:highlight>
                <a:latin typeface="Arial" panose="020B0604020202020204" pitchFamily="34" charset="0"/>
                <a:ea typeface="Roboto" panose="02000000000000000000" pitchFamily="2" charset="0"/>
                <a:cs typeface="Roboto" panose="02000000000000000000" pitchFamily="2" charset="0"/>
              </a:rPr>
              <a:t>: hard for training time.</a:t>
            </a:r>
            <a:endParaRPr lang="en-US" sz="1600" dirty="0">
              <a:latin typeface="Roboto" panose="02000000000000000000" pitchFamily="2" charset="0"/>
              <a:ea typeface="Roboto" panose="02000000000000000000" pitchFamily="2" charset="0"/>
              <a:cs typeface="Roboto" panose="02000000000000000000" pitchFamily="2" charset="0"/>
            </a:endParaRPr>
          </a:p>
        </p:txBody>
      </p:sp>
      <p:sp>
        <p:nvSpPr>
          <p:cNvPr id="13" name="TextBox 12">
            <a:extLst>
              <a:ext uri="{FF2B5EF4-FFF2-40B4-BE49-F238E27FC236}">
                <a16:creationId xmlns:a16="http://schemas.microsoft.com/office/drawing/2014/main" id="{963C6B07-3CA8-C4C5-E96E-C1D017973A87}"/>
              </a:ext>
            </a:extLst>
          </p:cNvPr>
          <p:cNvSpPr txBox="1"/>
          <p:nvPr/>
        </p:nvSpPr>
        <p:spPr>
          <a:xfrm>
            <a:off x="1521573" y="5196202"/>
            <a:ext cx="6095028" cy="338554"/>
          </a:xfrm>
          <a:prstGeom prst="rect">
            <a:avLst/>
          </a:prstGeom>
          <a:noFill/>
        </p:spPr>
        <p:txBody>
          <a:bodyPr wrap="square">
            <a:spAutoFit/>
          </a:bodyPr>
          <a:lstStyle/>
          <a:p>
            <a:pPr marL="285750" indent="-285750">
              <a:buFont typeface="Arial" panose="020B0604020202020204" pitchFamily="34" charset="0"/>
              <a:buChar char="•"/>
            </a:pPr>
            <a:r>
              <a:rPr lang="en-US" sz="1600" b="0" i="0" dirty="0">
                <a:effectLst/>
                <a:highlight>
                  <a:srgbClr val="FFFFFF"/>
                </a:highlight>
                <a:latin typeface="Arial" panose="020B0604020202020204" pitchFamily="34" charset="0"/>
              </a:rPr>
              <a:t>We will address the problems by combining them together.</a:t>
            </a:r>
            <a:endParaRPr lang="en-US"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290047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dirty="0">
                <a:solidFill>
                  <a:schemeClr val="bg1"/>
                </a:solidFill>
                <a:latin typeface="Lato" panose="020F0502020204030203" pitchFamily="34" charset="0"/>
                <a:ea typeface="Lato" panose="020F0502020204030203" pitchFamily="34" charset="0"/>
                <a:cs typeface="Lato" panose="020F0502020204030203" pitchFamily="34" charset="0"/>
              </a:rPr>
              <a:t>Approach: </a:t>
            </a:r>
            <a:r>
              <a:rPr lang="en-US" sz="2800" b="1" dirty="0">
                <a:solidFill>
                  <a:schemeClr val="bg1"/>
                </a:solidFill>
                <a:latin typeface="Lato" panose="020F0502020204030203" pitchFamily="34" charset="0"/>
                <a:ea typeface="Lato" panose="020F0502020204030203" pitchFamily="34" charset="0"/>
                <a:cs typeface="Lato" panose="020F0502020204030203" pitchFamily="34" charset="0"/>
              </a:rPr>
              <a:t>Retrieve-then-summarize</a:t>
            </a:r>
          </a:p>
          <a:p>
            <a:r>
              <a:rPr lang="en-US" sz="2800" b="1" spc="-1" dirty="0">
                <a:solidFill>
                  <a:schemeClr val="bg1"/>
                </a:solidFill>
                <a:latin typeface="Lato" panose="020F0502020204030203" pitchFamily="34" charset="0"/>
                <a:ea typeface="Lato" panose="020F0502020204030203" pitchFamily="34" charset="0"/>
                <a:cs typeface="Lato" panose="020F0502020204030203" pitchFamily="34" charset="0"/>
              </a:rPr>
              <a:t> </a:t>
            </a:r>
          </a:p>
          <a:p>
            <a:endParaRPr lang="en-US" sz="2800" b="1" spc="-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 name="TextBox 1">
            <a:extLst>
              <a:ext uri="{FF2B5EF4-FFF2-40B4-BE49-F238E27FC236}">
                <a16:creationId xmlns:a16="http://schemas.microsoft.com/office/drawing/2014/main" id="{883D813F-64B0-8E6C-03B3-47BC2BC37270}"/>
              </a:ext>
            </a:extLst>
          </p:cNvPr>
          <p:cNvSpPr txBox="1"/>
          <p:nvPr/>
        </p:nvSpPr>
        <p:spPr>
          <a:xfrm>
            <a:off x="815388" y="1171814"/>
            <a:ext cx="1481496" cy="369332"/>
          </a:xfrm>
          <a:prstGeom prst="rect">
            <a:avLst/>
          </a:prstGeom>
          <a:noFill/>
        </p:spPr>
        <p:txBody>
          <a:bodyPr wrap="none" rtlCol="0">
            <a:spAutoFit/>
          </a:bodyPr>
          <a:lstStyle/>
          <a:p>
            <a:pPr marL="285750" indent="-285750">
              <a:buFont typeface="Wingdings" panose="05000000000000000000" pitchFamily="2" charset="2"/>
              <a:buChar char="q"/>
            </a:pPr>
            <a:r>
              <a:rPr lang="en-US" b="1" dirty="0">
                <a:solidFill>
                  <a:srgbClr val="C00000"/>
                </a:solidFill>
                <a:latin typeface="Lato" panose="020F0502020204030203" pitchFamily="34" charset="0"/>
                <a:ea typeface="Lato" panose="020F0502020204030203" pitchFamily="34" charset="0"/>
                <a:cs typeface="Lato" panose="020F0502020204030203" pitchFamily="34" charset="0"/>
              </a:rPr>
              <a:t>Overview</a:t>
            </a:r>
          </a:p>
        </p:txBody>
      </p:sp>
      <p:grpSp>
        <p:nvGrpSpPr>
          <p:cNvPr id="10" name="Group 9">
            <a:extLst>
              <a:ext uri="{FF2B5EF4-FFF2-40B4-BE49-F238E27FC236}">
                <a16:creationId xmlns:a16="http://schemas.microsoft.com/office/drawing/2014/main" id="{2D2DB0AF-D311-32F2-0F91-D93981BA56F4}"/>
              </a:ext>
            </a:extLst>
          </p:cNvPr>
          <p:cNvGrpSpPr/>
          <p:nvPr/>
        </p:nvGrpSpPr>
        <p:grpSpPr>
          <a:xfrm>
            <a:off x="815388" y="2158295"/>
            <a:ext cx="10355120" cy="2819794"/>
            <a:chOff x="918440" y="2019103"/>
            <a:chExt cx="10355120" cy="2819794"/>
          </a:xfrm>
        </p:grpSpPr>
        <p:pic>
          <p:nvPicPr>
            <p:cNvPr id="5" name="Picture 4">
              <a:extLst>
                <a:ext uri="{FF2B5EF4-FFF2-40B4-BE49-F238E27FC236}">
                  <a16:creationId xmlns:a16="http://schemas.microsoft.com/office/drawing/2014/main" id="{46598244-A7C3-B0E3-32CF-AD732E1B2517}"/>
                </a:ext>
              </a:extLst>
            </p:cNvPr>
            <p:cNvPicPr>
              <a:picLocks noChangeAspect="1"/>
            </p:cNvPicPr>
            <p:nvPr/>
          </p:nvPicPr>
          <p:blipFill>
            <a:blip r:embed="rId2"/>
            <a:stretch>
              <a:fillRect/>
            </a:stretch>
          </p:blipFill>
          <p:spPr>
            <a:xfrm>
              <a:off x="918440" y="2019103"/>
              <a:ext cx="10355120" cy="2819794"/>
            </a:xfrm>
            <a:prstGeom prst="rect">
              <a:avLst/>
            </a:prstGeom>
          </p:spPr>
        </p:pic>
        <p:sp>
          <p:nvSpPr>
            <p:cNvPr id="8" name="Arrow: Down 7">
              <a:extLst>
                <a:ext uri="{FF2B5EF4-FFF2-40B4-BE49-F238E27FC236}">
                  <a16:creationId xmlns:a16="http://schemas.microsoft.com/office/drawing/2014/main" id="{B8935524-4857-B396-48EB-B9A77328F75F}"/>
                </a:ext>
              </a:extLst>
            </p:cNvPr>
            <p:cNvSpPr/>
            <p:nvPr/>
          </p:nvSpPr>
          <p:spPr>
            <a:xfrm>
              <a:off x="4420570" y="3279027"/>
              <a:ext cx="227145" cy="208215"/>
            </a:xfrm>
            <a:prstGeom prst="down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B5C9E09A-D1B0-A802-4AC1-181B6BE730F5}"/>
              </a:ext>
            </a:extLst>
          </p:cNvPr>
          <p:cNvSpPr txBox="1"/>
          <p:nvPr/>
        </p:nvSpPr>
        <p:spPr>
          <a:xfrm>
            <a:off x="1352913" y="4882834"/>
            <a:ext cx="9486173" cy="338554"/>
          </a:xfrm>
          <a:prstGeom prst="rect">
            <a:avLst/>
          </a:prstGeom>
          <a:noFill/>
        </p:spPr>
        <p:txBody>
          <a:bodyPr wrap="square">
            <a:spAutoFit/>
          </a:bodyPr>
          <a:lstStyle/>
          <a:p>
            <a:r>
              <a:rPr lang="en-US" sz="800" dirty="0">
                <a:latin typeface="Roboto" panose="02000000000000000000" pitchFamily="2" charset="0"/>
                <a:ea typeface="Roboto" panose="02000000000000000000" pitchFamily="2" charset="0"/>
                <a:cs typeface="Roboto" panose="02000000000000000000" pitchFamily="2" charset="0"/>
              </a:rPr>
              <a:t>Source: </a:t>
            </a:r>
            <a:r>
              <a:rPr lang="en-US" sz="800" dirty="0" err="1">
                <a:solidFill>
                  <a:srgbClr val="003E8F"/>
                </a:solidFill>
                <a:latin typeface="Roboto" panose="02000000000000000000" pitchFamily="2" charset="0"/>
                <a:ea typeface="Roboto" panose="02000000000000000000" pitchFamily="2" charset="0"/>
                <a:cs typeface="Roboto" panose="02000000000000000000" pitchFamily="2" charset="0"/>
              </a:rPr>
              <a:t>Potsawee</a:t>
            </a:r>
            <a:r>
              <a:rPr lang="en-US" sz="800" dirty="0">
                <a:solidFill>
                  <a:srgbClr val="003E8F"/>
                </a:solidFill>
                <a:latin typeface="Roboto" panose="02000000000000000000" pitchFamily="2" charset="0"/>
                <a:ea typeface="Roboto" panose="02000000000000000000" pitchFamily="2" charset="0"/>
                <a:cs typeface="Roboto" panose="02000000000000000000" pitchFamily="2" charset="0"/>
              </a:rPr>
              <a:t> </a:t>
            </a:r>
            <a:r>
              <a:rPr lang="en-US" sz="800" dirty="0" err="1">
                <a:solidFill>
                  <a:srgbClr val="003E8F"/>
                </a:solidFill>
                <a:latin typeface="Roboto" panose="02000000000000000000" pitchFamily="2" charset="0"/>
                <a:ea typeface="Roboto" panose="02000000000000000000" pitchFamily="2" charset="0"/>
                <a:cs typeface="Roboto" panose="02000000000000000000" pitchFamily="2" charset="0"/>
              </a:rPr>
              <a:t>Manakul</a:t>
            </a:r>
            <a:r>
              <a:rPr lang="en-US" sz="800" dirty="0">
                <a:solidFill>
                  <a:srgbClr val="003E8F"/>
                </a:solidFill>
                <a:latin typeface="Roboto" panose="02000000000000000000" pitchFamily="2" charset="0"/>
                <a:ea typeface="Roboto" panose="02000000000000000000" pitchFamily="2" charset="0"/>
                <a:cs typeface="Roboto" panose="02000000000000000000" pitchFamily="2" charset="0"/>
              </a:rPr>
              <a:t> and Mark Gales. 2021. Long-Span Summarization via Local Attention and Content Selection. In Proceedings of the 59th Annual Meeting of the Association for Computational Linguistics and the 11th International Joint Conference on Natural Language Processing (Volume 1: Long Papers), pages 6026–6041, Online. Association for Computational Linguistics</a:t>
            </a:r>
            <a:r>
              <a:rPr lang="en-US" sz="800" dirty="0">
                <a:latin typeface="Roboto" panose="02000000000000000000" pitchFamily="2" charset="0"/>
                <a:ea typeface="Roboto" panose="02000000000000000000" pitchFamily="2" charset="0"/>
                <a:cs typeface="Roboto" panose="02000000000000000000" pitchFamily="2" charset="0"/>
              </a:rPr>
              <a:t>.</a:t>
            </a:r>
          </a:p>
        </p:txBody>
      </p:sp>
      <p:sp>
        <p:nvSpPr>
          <p:cNvPr id="16" name="TextBox 15">
            <a:extLst>
              <a:ext uri="{FF2B5EF4-FFF2-40B4-BE49-F238E27FC236}">
                <a16:creationId xmlns:a16="http://schemas.microsoft.com/office/drawing/2014/main" id="{1EFC0274-796F-A180-4041-515882971DF8}"/>
              </a:ext>
            </a:extLst>
          </p:cNvPr>
          <p:cNvSpPr txBox="1"/>
          <p:nvPr/>
        </p:nvSpPr>
        <p:spPr>
          <a:xfrm>
            <a:off x="1253659" y="1745719"/>
            <a:ext cx="6095028" cy="338554"/>
          </a:xfrm>
          <a:prstGeom prst="rect">
            <a:avLst/>
          </a:prstGeom>
          <a:noFill/>
        </p:spPr>
        <p:txBody>
          <a:bodyPr wrap="square">
            <a:spAutoFit/>
          </a:bodyPr>
          <a:lstStyle/>
          <a:p>
            <a:pPr marL="285750" indent="-285750">
              <a:buFont typeface="Arial" panose="020B0604020202020204" pitchFamily="34" charset="0"/>
              <a:buChar char="•"/>
            </a:pPr>
            <a:r>
              <a:rPr lang="en-US" sz="1600" dirty="0">
                <a:highlight>
                  <a:srgbClr val="FFFFFF"/>
                </a:highlight>
                <a:latin typeface="Arial" panose="020B0604020202020204" pitchFamily="34" charset="0"/>
                <a:ea typeface="Roboto" panose="02000000000000000000" pitchFamily="2" charset="0"/>
                <a:cs typeface="Roboto" panose="02000000000000000000" pitchFamily="2" charset="0"/>
              </a:rPr>
              <a:t>Here is the whole process:</a:t>
            </a:r>
            <a:endParaRPr lang="en-US" sz="1600" dirty="0">
              <a:latin typeface="Roboto" panose="02000000000000000000" pitchFamily="2" charset="0"/>
              <a:ea typeface="Roboto" panose="02000000000000000000" pitchFamily="2" charset="0"/>
              <a:cs typeface="Roboto" panose="02000000000000000000" pitchFamily="2" charset="0"/>
            </a:endParaRPr>
          </a:p>
        </p:txBody>
      </p:sp>
      <p:sp>
        <p:nvSpPr>
          <p:cNvPr id="17" name="TextBox 16">
            <a:extLst>
              <a:ext uri="{FF2B5EF4-FFF2-40B4-BE49-F238E27FC236}">
                <a16:creationId xmlns:a16="http://schemas.microsoft.com/office/drawing/2014/main" id="{9D51359A-6567-311A-0E1A-6089465C70D4}"/>
              </a:ext>
            </a:extLst>
          </p:cNvPr>
          <p:cNvSpPr txBox="1"/>
          <p:nvPr/>
        </p:nvSpPr>
        <p:spPr>
          <a:xfrm>
            <a:off x="1352913" y="5630944"/>
            <a:ext cx="6095028" cy="338554"/>
          </a:xfrm>
          <a:prstGeom prst="rect">
            <a:avLst/>
          </a:prstGeom>
          <a:noFill/>
        </p:spPr>
        <p:txBody>
          <a:bodyPr wrap="square">
            <a:spAutoFit/>
          </a:bodyPr>
          <a:lstStyle/>
          <a:p>
            <a:pPr marL="285750" indent="-285750">
              <a:buFont typeface="Arial" panose="020B0604020202020204" pitchFamily="34" charset="0"/>
              <a:buChar char="•"/>
            </a:pPr>
            <a:r>
              <a:rPr lang="en-US" sz="1600" b="0" i="0" dirty="0">
                <a:effectLst/>
                <a:highlight>
                  <a:srgbClr val="FFFFFF"/>
                </a:highlight>
                <a:latin typeface="Roboto" panose="02000000000000000000" pitchFamily="2" charset="0"/>
                <a:ea typeface="Roboto" panose="02000000000000000000" pitchFamily="2" charset="0"/>
                <a:cs typeface="Roboto" panose="02000000000000000000" pitchFamily="2" charset="0"/>
              </a:rPr>
              <a:t>In the next, we will discuss details about each component.</a:t>
            </a:r>
            <a:endParaRPr lang="en-US"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166846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dirty="0">
                <a:solidFill>
                  <a:schemeClr val="bg1"/>
                </a:solidFill>
                <a:latin typeface="Lato" panose="020F0502020204030203" pitchFamily="34" charset="0"/>
                <a:ea typeface="Lato" panose="020F0502020204030203" pitchFamily="34" charset="0"/>
                <a:cs typeface="Lato" panose="020F0502020204030203" pitchFamily="34" charset="0"/>
              </a:rPr>
              <a:t>Approach: </a:t>
            </a:r>
            <a:r>
              <a:rPr lang="en-US" sz="2800" b="1" dirty="0">
                <a:solidFill>
                  <a:schemeClr val="bg1"/>
                </a:solidFill>
                <a:latin typeface="Lato" panose="020F0502020204030203" pitchFamily="34" charset="0"/>
                <a:ea typeface="Lato" panose="020F0502020204030203" pitchFamily="34" charset="0"/>
                <a:cs typeface="Lato" panose="020F0502020204030203" pitchFamily="34" charset="0"/>
              </a:rPr>
              <a:t>Retrieve-then-summarize</a:t>
            </a:r>
          </a:p>
          <a:p>
            <a:r>
              <a:rPr lang="en-US" sz="2800" b="1" spc="-1" dirty="0">
                <a:solidFill>
                  <a:schemeClr val="bg1"/>
                </a:solidFill>
                <a:latin typeface="Lato" panose="020F0502020204030203" pitchFamily="34" charset="0"/>
                <a:ea typeface="Lato" panose="020F0502020204030203" pitchFamily="34" charset="0"/>
                <a:cs typeface="Lato" panose="020F0502020204030203" pitchFamily="34" charset="0"/>
              </a:rPr>
              <a:t> </a:t>
            </a:r>
          </a:p>
          <a:p>
            <a:endParaRPr lang="en-US" sz="2800" b="1" spc="-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 name="TextBox 1">
            <a:extLst>
              <a:ext uri="{FF2B5EF4-FFF2-40B4-BE49-F238E27FC236}">
                <a16:creationId xmlns:a16="http://schemas.microsoft.com/office/drawing/2014/main" id="{883D813F-64B0-8E6C-03B3-47BC2BC37270}"/>
              </a:ext>
            </a:extLst>
          </p:cNvPr>
          <p:cNvSpPr txBox="1"/>
          <p:nvPr/>
        </p:nvSpPr>
        <p:spPr>
          <a:xfrm>
            <a:off x="815388" y="1171814"/>
            <a:ext cx="1154483" cy="369332"/>
          </a:xfrm>
          <a:prstGeom prst="rect">
            <a:avLst/>
          </a:prstGeom>
          <a:noFill/>
        </p:spPr>
        <p:txBody>
          <a:bodyPr wrap="none" rtlCol="0">
            <a:spAutoFit/>
          </a:bodyPr>
          <a:lstStyle/>
          <a:p>
            <a:pPr marL="285750" indent="-285750">
              <a:buFont typeface="Wingdings" panose="05000000000000000000" pitchFamily="2" charset="2"/>
              <a:buChar char="q"/>
            </a:pPr>
            <a:r>
              <a:rPr lang="en-US" b="1" dirty="0">
                <a:solidFill>
                  <a:srgbClr val="C00000"/>
                </a:solidFill>
                <a:latin typeface="Lato" panose="020F0502020204030203" pitchFamily="34" charset="0"/>
                <a:ea typeface="Lato" panose="020F0502020204030203" pitchFamily="34" charset="0"/>
                <a:cs typeface="Lato" panose="020F0502020204030203" pitchFamily="34" charset="0"/>
              </a:rPr>
              <a:t>Oracle</a:t>
            </a:r>
          </a:p>
        </p:txBody>
      </p:sp>
      <p:sp>
        <p:nvSpPr>
          <p:cNvPr id="6" name="TextBox 5">
            <a:extLst>
              <a:ext uri="{FF2B5EF4-FFF2-40B4-BE49-F238E27FC236}">
                <a16:creationId xmlns:a16="http://schemas.microsoft.com/office/drawing/2014/main" id="{63B76C0C-3C36-F9E7-3A2A-DC5EB4292AC2}"/>
              </a:ext>
            </a:extLst>
          </p:cNvPr>
          <p:cNvSpPr txBox="1"/>
          <p:nvPr/>
        </p:nvSpPr>
        <p:spPr>
          <a:xfrm>
            <a:off x="1236187" y="1763608"/>
            <a:ext cx="9474524" cy="584775"/>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We call each sentence in the document is      and we compute the ranking score of each sentence based on the similarity measure d with the reference summary y:</a:t>
            </a:r>
          </a:p>
        </p:txBody>
      </p:sp>
      <p:pic>
        <p:nvPicPr>
          <p:cNvPr id="9" name="Picture 8">
            <a:extLst>
              <a:ext uri="{FF2B5EF4-FFF2-40B4-BE49-F238E27FC236}">
                <a16:creationId xmlns:a16="http://schemas.microsoft.com/office/drawing/2014/main" id="{4120B1AE-7157-E59F-CF55-322CA2778581}"/>
              </a:ext>
            </a:extLst>
          </p:cNvPr>
          <p:cNvPicPr>
            <a:picLocks noChangeAspect="1"/>
          </p:cNvPicPr>
          <p:nvPr/>
        </p:nvPicPr>
        <p:blipFill>
          <a:blip r:embed="rId2"/>
          <a:stretch>
            <a:fillRect/>
          </a:stretch>
        </p:blipFill>
        <p:spPr>
          <a:xfrm>
            <a:off x="5362149" y="1838843"/>
            <a:ext cx="282871" cy="205453"/>
          </a:xfrm>
          <a:prstGeom prst="rect">
            <a:avLst/>
          </a:prstGeom>
        </p:spPr>
      </p:pic>
      <p:pic>
        <p:nvPicPr>
          <p:cNvPr id="13" name="Picture 12">
            <a:extLst>
              <a:ext uri="{FF2B5EF4-FFF2-40B4-BE49-F238E27FC236}">
                <a16:creationId xmlns:a16="http://schemas.microsoft.com/office/drawing/2014/main" id="{EF6EF8E8-8FB5-D596-9ECD-28B34D03DE71}"/>
              </a:ext>
            </a:extLst>
          </p:cNvPr>
          <p:cNvPicPr>
            <a:picLocks noChangeAspect="1"/>
          </p:cNvPicPr>
          <p:nvPr/>
        </p:nvPicPr>
        <p:blipFill>
          <a:blip r:embed="rId3"/>
          <a:stretch>
            <a:fillRect/>
          </a:stretch>
        </p:blipFill>
        <p:spPr>
          <a:xfrm>
            <a:off x="4253609" y="2694518"/>
            <a:ext cx="2869392" cy="360040"/>
          </a:xfrm>
          <a:prstGeom prst="rect">
            <a:avLst/>
          </a:prstGeom>
        </p:spPr>
      </p:pic>
      <p:sp>
        <p:nvSpPr>
          <p:cNvPr id="14" name="TextBox 13">
            <a:extLst>
              <a:ext uri="{FF2B5EF4-FFF2-40B4-BE49-F238E27FC236}">
                <a16:creationId xmlns:a16="http://schemas.microsoft.com/office/drawing/2014/main" id="{05D8E605-A793-9076-DAD4-4DB44BB8F39C}"/>
              </a:ext>
            </a:extLst>
          </p:cNvPr>
          <p:cNvSpPr txBox="1"/>
          <p:nvPr/>
        </p:nvSpPr>
        <p:spPr>
          <a:xfrm>
            <a:off x="1236187" y="3346829"/>
            <a:ext cx="9474524" cy="338554"/>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In this report we choose d is the ROUGE-2 recall</a:t>
            </a:r>
          </a:p>
        </p:txBody>
      </p:sp>
      <p:sp>
        <p:nvSpPr>
          <p:cNvPr id="19" name="TextBox 18">
            <a:extLst>
              <a:ext uri="{FF2B5EF4-FFF2-40B4-BE49-F238E27FC236}">
                <a16:creationId xmlns:a16="http://schemas.microsoft.com/office/drawing/2014/main" id="{931A3D68-5EC9-34D5-9315-00D1E88BC310}"/>
              </a:ext>
            </a:extLst>
          </p:cNvPr>
          <p:cNvSpPr txBox="1"/>
          <p:nvPr/>
        </p:nvSpPr>
        <p:spPr>
          <a:xfrm>
            <a:off x="1236187" y="4052727"/>
            <a:ext cx="9392984" cy="584775"/>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After computing the ranking score, we can re-rank the sentence with maintaining the original sentence order as follow:</a:t>
            </a:r>
          </a:p>
        </p:txBody>
      </p:sp>
      <p:pic>
        <p:nvPicPr>
          <p:cNvPr id="21" name="Picture 20">
            <a:extLst>
              <a:ext uri="{FF2B5EF4-FFF2-40B4-BE49-F238E27FC236}">
                <a16:creationId xmlns:a16="http://schemas.microsoft.com/office/drawing/2014/main" id="{D0F3223F-65C9-2150-0A25-3EA1BA02EC3D}"/>
              </a:ext>
            </a:extLst>
          </p:cNvPr>
          <p:cNvPicPr>
            <a:picLocks noChangeAspect="1"/>
          </p:cNvPicPr>
          <p:nvPr/>
        </p:nvPicPr>
        <p:blipFill>
          <a:blip r:embed="rId4"/>
          <a:stretch>
            <a:fillRect/>
          </a:stretch>
        </p:blipFill>
        <p:spPr>
          <a:xfrm>
            <a:off x="4213718" y="4683829"/>
            <a:ext cx="3519462" cy="999936"/>
          </a:xfrm>
          <a:prstGeom prst="rect">
            <a:avLst/>
          </a:prstGeom>
        </p:spPr>
      </p:pic>
    </p:spTree>
    <p:extLst>
      <p:ext uri="{BB962C8B-B14F-4D97-AF65-F5344CB8AC3E}">
        <p14:creationId xmlns:p14="http://schemas.microsoft.com/office/powerpoint/2010/main" val="4251244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dirty="0">
                <a:solidFill>
                  <a:schemeClr val="bg1"/>
                </a:solidFill>
                <a:latin typeface="Lato" panose="020F0502020204030203" pitchFamily="34" charset="0"/>
                <a:ea typeface="Lato" panose="020F0502020204030203" pitchFamily="34" charset="0"/>
                <a:cs typeface="Lato" panose="020F0502020204030203" pitchFamily="34" charset="0"/>
              </a:rPr>
              <a:t>Approach: </a:t>
            </a:r>
            <a:r>
              <a:rPr lang="en-US" sz="2800" b="1" dirty="0">
                <a:solidFill>
                  <a:schemeClr val="bg1"/>
                </a:solidFill>
                <a:latin typeface="Lato" panose="020F0502020204030203" pitchFamily="34" charset="0"/>
                <a:ea typeface="Lato" panose="020F0502020204030203" pitchFamily="34" charset="0"/>
                <a:cs typeface="Lato" panose="020F0502020204030203" pitchFamily="34" charset="0"/>
              </a:rPr>
              <a:t>Retrieve-then-summarize</a:t>
            </a:r>
          </a:p>
          <a:p>
            <a:r>
              <a:rPr lang="en-US" sz="2800" b="1" spc="-1" dirty="0">
                <a:solidFill>
                  <a:schemeClr val="bg1"/>
                </a:solidFill>
                <a:latin typeface="Lato" panose="020F0502020204030203" pitchFamily="34" charset="0"/>
                <a:ea typeface="Lato" panose="020F0502020204030203" pitchFamily="34" charset="0"/>
                <a:cs typeface="Lato" panose="020F0502020204030203" pitchFamily="34" charset="0"/>
              </a:rPr>
              <a:t> </a:t>
            </a:r>
          </a:p>
          <a:p>
            <a:endParaRPr lang="en-US" sz="2800" b="1" spc="-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 name="TextBox 1">
            <a:extLst>
              <a:ext uri="{FF2B5EF4-FFF2-40B4-BE49-F238E27FC236}">
                <a16:creationId xmlns:a16="http://schemas.microsoft.com/office/drawing/2014/main" id="{883D813F-64B0-8E6C-03B3-47BC2BC37270}"/>
              </a:ext>
            </a:extLst>
          </p:cNvPr>
          <p:cNvSpPr txBox="1"/>
          <p:nvPr/>
        </p:nvSpPr>
        <p:spPr>
          <a:xfrm>
            <a:off x="815388" y="1171814"/>
            <a:ext cx="1154483" cy="369332"/>
          </a:xfrm>
          <a:prstGeom prst="rect">
            <a:avLst/>
          </a:prstGeom>
          <a:noFill/>
        </p:spPr>
        <p:txBody>
          <a:bodyPr wrap="none" rtlCol="0">
            <a:spAutoFit/>
          </a:bodyPr>
          <a:lstStyle/>
          <a:p>
            <a:pPr marL="285750" indent="-285750">
              <a:buFont typeface="Wingdings" panose="05000000000000000000" pitchFamily="2" charset="2"/>
              <a:buChar char="q"/>
            </a:pPr>
            <a:r>
              <a:rPr lang="en-US" b="1" dirty="0">
                <a:solidFill>
                  <a:srgbClr val="C00000"/>
                </a:solidFill>
                <a:latin typeface="Lato" panose="020F0502020204030203" pitchFamily="34" charset="0"/>
                <a:ea typeface="Lato" panose="020F0502020204030203" pitchFamily="34" charset="0"/>
                <a:cs typeface="Lato" panose="020F0502020204030203" pitchFamily="34" charset="0"/>
              </a:rPr>
              <a:t>Oracle</a:t>
            </a:r>
          </a:p>
        </p:txBody>
      </p:sp>
      <p:sp>
        <p:nvSpPr>
          <p:cNvPr id="5" name="TextBox 4">
            <a:extLst>
              <a:ext uri="{FF2B5EF4-FFF2-40B4-BE49-F238E27FC236}">
                <a16:creationId xmlns:a16="http://schemas.microsoft.com/office/drawing/2014/main" id="{A6BD5F78-3826-2675-91DE-ADEA66B708F7}"/>
              </a:ext>
            </a:extLst>
          </p:cNvPr>
          <p:cNvSpPr txBox="1"/>
          <p:nvPr/>
        </p:nvSpPr>
        <p:spPr>
          <a:xfrm>
            <a:off x="1107243" y="2008380"/>
            <a:ext cx="9551050" cy="1815882"/>
          </a:xfrm>
          <a:prstGeom prst="rect">
            <a:avLst/>
          </a:prstGeom>
          <a:noFill/>
        </p:spPr>
        <p:txBody>
          <a:bodyPr wrap="square">
            <a:spAutoFit/>
          </a:bodyPr>
          <a:lstStyle/>
          <a:p>
            <a:pPr marL="285750" indent="-285750">
              <a:buFont typeface="Arial" panose="020B0604020202020204" pitchFamily="34" charset="0"/>
              <a:buChar char="•"/>
            </a:pPr>
            <a:r>
              <a:rPr lang="en-US" sz="16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However, the no-padding oracle method above is highly aggressive, potentially preventing the downstream summarizer from learning complex abstraction. </a:t>
            </a:r>
            <a:endParaRPr lang="en-US" sz="1600" dirty="0">
              <a:solidFill>
                <a:srgbClr val="000000"/>
              </a:solidFill>
              <a:latin typeface="Roboto" panose="02000000000000000000" pitchFamily="2" charset="0"/>
              <a:ea typeface="Roboto" panose="02000000000000000000" pitchFamily="2" charset="0"/>
              <a:cs typeface="Roboto" panose="02000000000000000000" pitchFamily="2" charset="0"/>
            </a:endParaRPr>
          </a:p>
          <a:p>
            <a:endParaRPr lang="en-US" sz="1600"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Therefore, there are proposed variant of oracle method is </a:t>
            </a:r>
            <a:r>
              <a:rPr lang="en-US" sz="1600" b="0" i="0" dirty="0">
                <a:solidFill>
                  <a:srgbClr val="C00000"/>
                </a:solidFill>
                <a:effectLst/>
                <a:latin typeface="Roboto" panose="02000000000000000000" pitchFamily="2" charset="0"/>
                <a:ea typeface="Roboto" panose="02000000000000000000" pitchFamily="2" charset="0"/>
                <a:cs typeface="Roboto" panose="02000000000000000000" pitchFamily="2" charset="0"/>
              </a:rPr>
              <a:t>ORC-pad-rand</a:t>
            </a:r>
            <a:r>
              <a:rPr lang="en-US" sz="16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With </a:t>
            </a:r>
            <a:r>
              <a:rPr lang="en-US" sz="1600" b="0" i="0" dirty="0">
                <a:solidFill>
                  <a:srgbClr val="C00000"/>
                </a:solidFill>
                <a:effectLst/>
                <a:latin typeface="Roboto" panose="02000000000000000000" pitchFamily="2" charset="0"/>
                <a:ea typeface="Roboto" panose="02000000000000000000" pitchFamily="2" charset="0"/>
                <a:cs typeface="Roboto" panose="02000000000000000000" pitchFamily="2" charset="0"/>
              </a:rPr>
              <a:t>ORC-pad-rand</a:t>
            </a:r>
            <a:r>
              <a:rPr lang="en-US" sz="16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instead of compute ranking score with only the sentence individually, it pad by random unselected sentences and keep the original sentence order then compute the score.</a:t>
            </a:r>
            <a:endParaRPr lang="en-US"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18902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dirty="0">
                <a:solidFill>
                  <a:schemeClr val="bg1"/>
                </a:solidFill>
                <a:latin typeface="Lato" panose="020F0502020204030203" pitchFamily="34" charset="0"/>
                <a:ea typeface="Lato" panose="020F0502020204030203" pitchFamily="34" charset="0"/>
                <a:cs typeface="Lato" panose="020F0502020204030203" pitchFamily="34" charset="0"/>
              </a:rPr>
              <a:t>Approach: </a:t>
            </a:r>
            <a:r>
              <a:rPr lang="en-US" sz="2800" b="1" dirty="0">
                <a:solidFill>
                  <a:schemeClr val="bg1"/>
                </a:solidFill>
                <a:latin typeface="Lato" panose="020F0502020204030203" pitchFamily="34" charset="0"/>
                <a:ea typeface="Lato" panose="020F0502020204030203" pitchFamily="34" charset="0"/>
                <a:cs typeface="Lato" panose="020F0502020204030203" pitchFamily="34" charset="0"/>
              </a:rPr>
              <a:t>Retrieve-then-summarize</a:t>
            </a:r>
          </a:p>
          <a:p>
            <a:r>
              <a:rPr lang="en-US" sz="2800" b="1" spc="-1" dirty="0">
                <a:solidFill>
                  <a:schemeClr val="bg1"/>
                </a:solidFill>
                <a:latin typeface="Lato" panose="020F0502020204030203" pitchFamily="34" charset="0"/>
                <a:ea typeface="Lato" panose="020F0502020204030203" pitchFamily="34" charset="0"/>
                <a:cs typeface="Lato" panose="020F0502020204030203" pitchFamily="34" charset="0"/>
              </a:rPr>
              <a:t> </a:t>
            </a:r>
          </a:p>
          <a:p>
            <a:endParaRPr lang="en-US" sz="2800" b="1" spc="-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 name="TextBox 1">
            <a:extLst>
              <a:ext uri="{FF2B5EF4-FFF2-40B4-BE49-F238E27FC236}">
                <a16:creationId xmlns:a16="http://schemas.microsoft.com/office/drawing/2014/main" id="{883D813F-64B0-8E6C-03B3-47BC2BC37270}"/>
              </a:ext>
            </a:extLst>
          </p:cNvPr>
          <p:cNvSpPr txBox="1"/>
          <p:nvPr/>
        </p:nvSpPr>
        <p:spPr>
          <a:xfrm>
            <a:off x="815388" y="1171814"/>
            <a:ext cx="3357009" cy="369332"/>
          </a:xfrm>
          <a:prstGeom prst="rect">
            <a:avLst/>
          </a:prstGeom>
          <a:noFill/>
        </p:spPr>
        <p:txBody>
          <a:bodyPr wrap="none" rtlCol="0">
            <a:spAutoFit/>
          </a:bodyPr>
          <a:lstStyle/>
          <a:p>
            <a:pPr marL="285750" indent="-285750">
              <a:buFont typeface="Wingdings" panose="05000000000000000000" pitchFamily="2" charset="2"/>
              <a:buChar char="q"/>
            </a:pPr>
            <a:r>
              <a:rPr lang="en-US" b="1" dirty="0">
                <a:solidFill>
                  <a:srgbClr val="C00000"/>
                </a:solidFill>
                <a:latin typeface="Lato" panose="020F0502020204030203" pitchFamily="34" charset="0"/>
                <a:ea typeface="Lato" panose="020F0502020204030203" pitchFamily="34" charset="0"/>
                <a:cs typeface="Lato" panose="020F0502020204030203" pitchFamily="34" charset="0"/>
              </a:rPr>
              <a:t>Multitask Content Selection</a:t>
            </a:r>
          </a:p>
        </p:txBody>
      </p:sp>
      <p:sp>
        <p:nvSpPr>
          <p:cNvPr id="6" name="TextBox 5">
            <a:extLst>
              <a:ext uri="{FF2B5EF4-FFF2-40B4-BE49-F238E27FC236}">
                <a16:creationId xmlns:a16="http://schemas.microsoft.com/office/drawing/2014/main" id="{E7468752-B68A-B869-1C9D-334834AC58D9}"/>
              </a:ext>
            </a:extLst>
          </p:cNvPr>
          <p:cNvSpPr txBox="1"/>
          <p:nvPr/>
        </p:nvSpPr>
        <p:spPr>
          <a:xfrm>
            <a:off x="1772014" y="2205821"/>
            <a:ext cx="8874631" cy="584775"/>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First, the model is trained on seq2seq RNN hierarchical abstractive summarization objective with loss function as follow:</a:t>
            </a:r>
          </a:p>
        </p:txBody>
      </p:sp>
      <p:sp>
        <p:nvSpPr>
          <p:cNvPr id="8" name="TextBox 7">
            <a:extLst>
              <a:ext uri="{FF2B5EF4-FFF2-40B4-BE49-F238E27FC236}">
                <a16:creationId xmlns:a16="http://schemas.microsoft.com/office/drawing/2014/main" id="{3206E950-5CFE-26AF-CC96-C53730BBC5F2}"/>
              </a:ext>
            </a:extLst>
          </p:cNvPr>
          <p:cNvSpPr txBox="1"/>
          <p:nvPr/>
        </p:nvSpPr>
        <p:spPr>
          <a:xfrm>
            <a:off x="1410914" y="1765360"/>
            <a:ext cx="2089433" cy="338554"/>
          </a:xfrm>
          <a:prstGeom prst="rect">
            <a:avLst/>
          </a:prstGeom>
          <a:noFill/>
        </p:spPr>
        <p:txBody>
          <a:bodyPr wrap="square">
            <a:spAutoFit/>
          </a:bodyPr>
          <a:lstStyle/>
          <a:p>
            <a:pPr marL="342900" indent="-342900">
              <a:buFont typeface="+mj-lt"/>
              <a:buAutoNum type="arabicPeriod"/>
            </a:pPr>
            <a:r>
              <a:rPr lang="en-US" sz="1600" b="1" dirty="0">
                <a:latin typeface="Roboto" panose="02000000000000000000" pitchFamily="2" charset="0"/>
                <a:ea typeface="Roboto" panose="02000000000000000000" pitchFamily="2" charset="0"/>
                <a:cs typeface="Roboto" panose="02000000000000000000" pitchFamily="2" charset="0"/>
              </a:rPr>
              <a:t>Training Stage</a:t>
            </a:r>
          </a:p>
        </p:txBody>
      </p:sp>
      <p:pic>
        <p:nvPicPr>
          <p:cNvPr id="10" name="Picture 9">
            <a:extLst>
              <a:ext uri="{FF2B5EF4-FFF2-40B4-BE49-F238E27FC236}">
                <a16:creationId xmlns:a16="http://schemas.microsoft.com/office/drawing/2014/main" id="{C25540AF-21B9-D52D-A5F1-B9F5530A9E6B}"/>
              </a:ext>
            </a:extLst>
          </p:cNvPr>
          <p:cNvPicPr>
            <a:picLocks noChangeAspect="1"/>
          </p:cNvPicPr>
          <p:nvPr/>
        </p:nvPicPr>
        <p:blipFill>
          <a:blip r:embed="rId2"/>
          <a:stretch>
            <a:fillRect/>
          </a:stretch>
        </p:blipFill>
        <p:spPr>
          <a:xfrm>
            <a:off x="4161476" y="2725090"/>
            <a:ext cx="2716838" cy="703910"/>
          </a:xfrm>
          <a:prstGeom prst="rect">
            <a:avLst/>
          </a:prstGeom>
        </p:spPr>
      </p:pic>
      <p:sp>
        <p:nvSpPr>
          <p:cNvPr id="13" name="TextBox 12">
            <a:extLst>
              <a:ext uri="{FF2B5EF4-FFF2-40B4-BE49-F238E27FC236}">
                <a16:creationId xmlns:a16="http://schemas.microsoft.com/office/drawing/2014/main" id="{31637340-8C44-C7A0-D572-29F4CECE6EDF}"/>
              </a:ext>
            </a:extLst>
          </p:cNvPr>
          <p:cNvSpPr txBox="1"/>
          <p:nvPr/>
        </p:nvSpPr>
        <p:spPr>
          <a:xfrm>
            <a:off x="1772014" y="3429000"/>
            <a:ext cx="8874631" cy="584775"/>
          </a:xfrm>
          <a:prstGeom prst="rect">
            <a:avLst/>
          </a:prstGeom>
          <a:noFill/>
        </p:spPr>
        <p:txBody>
          <a:bodyPr wrap="square">
            <a:spAutoFit/>
          </a:bodyPr>
          <a:lstStyle/>
          <a:p>
            <a:pPr marL="285750" indent="-285750">
              <a:buFont typeface="Arial" panose="020B0604020202020204" pitchFamily="34" charset="0"/>
              <a:buChar char="•"/>
            </a:pPr>
            <a:r>
              <a:rPr lang="en-US" sz="1600" b="0" i="0" dirty="0">
                <a:effectLst/>
                <a:highlight>
                  <a:srgbClr val="FFFFFF"/>
                </a:highlight>
                <a:latin typeface="Roboto" panose="02000000000000000000" pitchFamily="2" charset="0"/>
                <a:ea typeface="Roboto" panose="02000000000000000000" pitchFamily="2" charset="0"/>
                <a:cs typeface="Roboto" panose="02000000000000000000" pitchFamily="2" charset="0"/>
              </a:rPr>
              <a:t>Second, we create binary labels as follows: for sentence </a:t>
            </a:r>
            <a:r>
              <a:rPr lang="en-US" sz="1600" b="0" i="0" dirty="0" err="1">
                <a:effectLst/>
                <a:highlight>
                  <a:srgbClr val="FFFFFF"/>
                </a:highlight>
                <a:latin typeface="Roboto" panose="02000000000000000000" pitchFamily="2" charset="0"/>
                <a:ea typeface="Roboto" panose="02000000000000000000" pitchFamily="2" charset="0"/>
                <a:cs typeface="Roboto" panose="02000000000000000000" pitchFamily="2" charset="0"/>
              </a:rPr>
              <a:t>i</a:t>
            </a:r>
            <a:r>
              <a:rPr lang="en-US" sz="1600" b="0" i="0" dirty="0">
                <a:effectLst/>
                <a:highlight>
                  <a:srgbClr val="FFFFFF"/>
                </a:highlight>
                <a:latin typeface="Roboto" panose="02000000000000000000" pitchFamily="2" charset="0"/>
                <a:ea typeface="Roboto" panose="02000000000000000000" pitchFamily="2" charset="0"/>
                <a:cs typeface="Roboto" panose="02000000000000000000" pitchFamily="2" charset="0"/>
              </a:rPr>
              <a:t>, the label zi is 1 if d(xi, y) &gt; 0; else zi is 0, and d is the ROUGE-2 recall measure. The extractive labelling task objective is:</a:t>
            </a:r>
            <a:endParaRPr lang="en-US" sz="1600" dirty="0">
              <a:latin typeface="Roboto" panose="02000000000000000000" pitchFamily="2" charset="0"/>
              <a:ea typeface="Roboto" panose="02000000000000000000" pitchFamily="2" charset="0"/>
              <a:cs typeface="Roboto" panose="02000000000000000000" pitchFamily="2" charset="0"/>
            </a:endParaRPr>
          </a:p>
        </p:txBody>
      </p:sp>
      <p:pic>
        <p:nvPicPr>
          <p:cNvPr id="17" name="Picture 16">
            <a:extLst>
              <a:ext uri="{FF2B5EF4-FFF2-40B4-BE49-F238E27FC236}">
                <a16:creationId xmlns:a16="http://schemas.microsoft.com/office/drawing/2014/main" id="{C53C91ED-AED6-76F6-870D-9A969A3C95DF}"/>
              </a:ext>
            </a:extLst>
          </p:cNvPr>
          <p:cNvPicPr>
            <a:picLocks noChangeAspect="1"/>
          </p:cNvPicPr>
          <p:nvPr/>
        </p:nvPicPr>
        <p:blipFill>
          <a:blip r:embed="rId3"/>
          <a:stretch>
            <a:fillRect/>
          </a:stretch>
        </p:blipFill>
        <p:spPr>
          <a:xfrm>
            <a:off x="4172397" y="4013775"/>
            <a:ext cx="3174126" cy="900036"/>
          </a:xfrm>
          <a:prstGeom prst="rect">
            <a:avLst/>
          </a:prstGeom>
        </p:spPr>
      </p:pic>
      <p:sp>
        <p:nvSpPr>
          <p:cNvPr id="18" name="TextBox 17">
            <a:extLst>
              <a:ext uri="{FF2B5EF4-FFF2-40B4-BE49-F238E27FC236}">
                <a16:creationId xmlns:a16="http://schemas.microsoft.com/office/drawing/2014/main" id="{F0616ACC-4474-450A-6964-19046E96CEA4}"/>
              </a:ext>
            </a:extLst>
          </p:cNvPr>
          <p:cNvSpPr txBox="1"/>
          <p:nvPr/>
        </p:nvSpPr>
        <p:spPr>
          <a:xfrm>
            <a:off x="1772013" y="5065386"/>
            <a:ext cx="3772629" cy="338554"/>
          </a:xfrm>
          <a:prstGeom prst="rect">
            <a:avLst/>
          </a:prstGeom>
          <a:noFill/>
        </p:spPr>
        <p:txBody>
          <a:bodyPr wrap="square">
            <a:spAutoFit/>
          </a:bodyPr>
          <a:lstStyle/>
          <a:p>
            <a:pPr marL="285750" indent="-285750">
              <a:buFont typeface="Arial" panose="020B0604020202020204" pitchFamily="34" charset="0"/>
              <a:buChar char="•"/>
            </a:pPr>
            <a:r>
              <a:rPr lang="en-US" sz="1600" b="0" i="0" dirty="0">
                <a:effectLst/>
                <a:highlight>
                  <a:srgbClr val="FFFFFF"/>
                </a:highlight>
                <a:latin typeface="Roboto" panose="02000000000000000000" pitchFamily="2" charset="0"/>
                <a:ea typeface="Roboto" panose="02000000000000000000" pitchFamily="2" charset="0"/>
                <a:cs typeface="Roboto" panose="02000000000000000000" pitchFamily="2" charset="0"/>
              </a:rPr>
              <a:t>The MCS training loss is as follow:</a:t>
            </a:r>
            <a:endParaRPr lang="en-US" sz="1600" dirty="0">
              <a:latin typeface="Roboto" panose="02000000000000000000" pitchFamily="2" charset="0"/>
              <a:ea typeface="Roboto" panose="02000000000000000000" pitchFamily="2" charset="0"/>
              <a:cs typeface="Roboto" panose="02000000000000000000" pitchFamily="2" charset="0"/>
            </a:endParaRPr>
          </a:p>
        </p:txBody>
      </p:sp>
      <p:pic>
        <p:nvPicPr>
          <p:cNvPr id="20" name="Picture 19">
            <a:extLst>
              <a:ext uri="{FF2B5EF4-FFF2-40B4-BE49-F238E27FC236}">
                <a16:creationId xmlns:a16="http://schemas.microsoft.com/office/drawing/2014/main" id="{9A9D8EAC-933E-E0CF-BED7-38CB2F65827E}"/>
              </a:ext>
            </a:extLst>
          </p:cNvPr>
          <p:cNvPicPr>
            <a:picLocks noChangeAspect="1"/>
          </p:cNvPicPr>
          <p:nvPr/>
        </p:nvPicPr>
        <p:blipFill>
          <a:blip r:embed="rId4"/>
          <a:stretch>
            <a:fillRect/>
          </a:stretch>
        </p:blipFill>
        <p:spPr>
          <a:xfrm>
            <a:off x="4172397" y="5555515"/>
            <a:ext cx="3251604" cy="417962"/>
          </a:xfrm>
          <a:prstGeom prst="rect">
            <a:avLst/>
          </a:prstGeom>
        </p:spPr>
      </p:pic>
    </p:spTree>
    <p:extLst>
      <p:ext uri="{BB962C8B-B14F-4D97-AF65-F5344CB8AC3E}">
        <p14:creationId xmlns:p14="http://schemas.microsoft.com/office/powerpoint/2010/main" val="3740929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dirty="0">
                <a:solidFill>
                  <a:schemeClr val="bg1"/>
                </a:solidFill>
                <a:latin typeface="Lato" panose="020F0502020204030203" pitchFamily="34" charset="0"/>
                <a:ea typeface="Lato" panose="020F0502020204030203" pitchFamily="34" charset="0"/>
                <a:cs typeface="Lato" panose="020F0502020204030203" pitchFamily="34" charset="0"/>
              </a:rPr>
              <a:t>Approach: </a:t>
            </a:r>
            <a:r>
              <a:rPr lang="en-US" sz="2800" b="1" dirty="0">
                <a:solidFill>
                  <a:schemeClr val="bg1"/>
                </a:solidFill>
                <a:latin typeface="Lato" panose="020F0502020204030203" pitchFamily="34" charset="0"/>
                <a:ea typeface="Lato" panose="020F0502020204030203" pitchFamily="34" charset="0"/>
                <a:cs typeface="Lato" panose="020F0502020204030203" pitchFamily="34" charset="0"/>
              </a:rPr>
              <a:t>Retrieve-then-summarize</a:t>
            </a:r>
          </a:p>
          <a:p>
            <a:r>
              <a:rPr lang="en-US" sz="2800" b="1" spc="-1" dirty="0">
                <a:solidFill>
                  <a:schemeClr val="bg1"/>
                </a:solidFill>
                <a:latin typeface="Lato" panose="020F0502020204030203" pitchFamily="34" charset="0"/>
                <a:ea typeface="Lato" panose="020F0502020204030203" pitchFamily="34" charset="0"/>
                <a:cs typeface="Lato" panose="020F0502020204030203" pitchFamily="34" charset="0"/>
              </a:rPr>
              <a:t> </a:t>
            </a:r>
          </a:p>
          <a:p>
            <a:endParaRPr lang="en-US" sz="2800" b="1" spc="-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 name="TextBox 1">
            <a:extLst>
              <a:ext uri="{FF2B5EF4-FFF2-40B4-BE49-F238E27FC236}">
                <a16:creationId xmlns:a16="http://schemas.microsoft.com/office/drawing/2014/main" id="{883D813F-64B0-8E6C-03B3-47BC2BC37270}"/>
              </a:ext>
            </a:extLst>
          </p:cNvPr>
          <p:cNvSpPr txBox="1"/>
          <p:nvPr/>
        </p:nvSpPr>
        <p:spPr>
          <a:xfrm>
            <a:off x="815388" y="1171814"/>
            <a:ext cx="3357009" cy="369332"/>
          </a:xfrm>
          <a:prstGeom prst="rect">
            <a:avLst/>
          </a:prstGeom>
          <a:noFill/>
        </p:spPr>
        <p:txBody>
          <a:bodyPr wrap="none" rtlCol="0">
            <a:spAutoFit/>
          </a:bodyPr>
          <a:lstStyle/>
          <a:p>
            <a:pPr marL="285750" indent="-285750">
              <a:buFont typeface="Wingdings" panose="05000000000000000000" pitchFamily="2" charset="2"/>
              <a:buChar char="q"/>
            </a:pPr>
            <a:r>
              <a:rPr lang="en-US" b="1" dirty="0">
                <a:solidFill>
                  <a:srgbClr val="C00000"/>
                </a:solidFill>
                <a:latin typeface="Lato" panose="020F0502020204030203" pitchFamily="34" charset="0"/>
                <a:ea typeface="Lato" panose="020F0502020204030203" pitchFamily="34" charset="0"/>
                <a:cs typeface="Lato" panose="020F0502020204030203" pitchFamily="34" charset="0"/>
              </a:rPr>
              <a:t>Multitask Content Selection</a:t>
            </a:r>
          </a:p>
        </p:txBody>
      </p:sp>
      <p:sp>
        <p:nvSpPr>
          <p:cNvPr id="6" name="TextBox 5">
            <a:extLst>
              <a:ext uri="{FF2B5EF4-FFF2-40B4-BE49-F238E27FC236}">
                <a16:creationId xmlns:a16="http://schemas.microsoft.com/office/drawing/2014/main" id="{E7468752-B68A-B869-1C9D-334834AC58D9}"/>
              </a:ext>
            </a:extLst>
          </p:cNvPr>
          <p:cNvSpPr txBox="1"/>
          <p:nvPr/>
        </p:nvSpPr>
        <p:spPr>
          <a:xfrm>
            <a:off x="1772014" y="2205821"/>
            <a:ext cx="8874631" cy="338554"/>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For sentence </a:t>
            </a:r>
            <a:r>
              <a:rPr lang="en-US" sz="1600" dirty="0" err="1">
                <a:latin typeface="Roboto" panose="02000000000000000000" pitchFamily="2" charset="0"/>
                <a:ea typeface="Roboto" panose="02000000000000000000" pitchFamily="2" charset="0"/>
                <a:cs typeface="Roboto" panose="02000000000000000000" pitchFamily="2" charset="0"/>
              </a:rPr>
              <a:t>i</a:t>
            </a:r>
            <a:r>
              <a:rPr lang="en-US" sz="1600" dirty="0">
                <a:latin typeface="Roboto" panose="02000000000000000000" pitchFamily="2" charset="0"/>
                <a:ea typeface="Roboto" panose="02000000000000000000" pitchFamily="2" charset="0"/>
                <a:cs typeface="Roboto" panose="02000000000000000000" pitchFamily="2" charset="0"/>
              </a:rPr>
              <a:t>, the scores are computed as follow:</a:t>
            </a:r>
          </a:p>
        </p:txBody>
      </p:sp>
      <p:sp>
        <p:nvSpPr>
          <p:cNvPr id="8" name="TextBox 7">
            <a:extLst>
              <a:ext uri="{FF2B5EF4-FFF2-40B4-BE49-F238E27FC236}">
                <a16:creationId xmlns:a16="http://schemas.microsoft.com/office/drawing/2014/main" id="{3206E950-5CFE-26AF-CC96-C53730BBC5F2}"/>
              </a:ext>
            </a:extLst>
          </p:cNvPr>
          <p:cNvSpPr txBox="1"/>
          <p:nvPr/>
        </p:nvSpPr>
        <p:spPr>
          <a:xfrm>
            <a:off x="1410914" y="1765360"/>
            <a:ext cx="2089433" cy="338554"/>
          </a:xfrm>
          <a:prstGeom prst="rect">
            <a:avLst/>
          </a:prstGeom>
          <a:noFill/>
        </p:spPr>
        <p:txBody>
          <a:bodyPr wrap="square">
            <a:spAutoFit/>
          </a:bodyPr>
          <a:lstStyle/>
          <a:p>
            <a:pPr marL="342900" indent="-342900">
              <a:buFont typeface="+mj-lt"/>
              <a:buAutoNum type="arabicPeriod" startAt="2"/>
            </a:pPr>
            <a:r>
              <a:rPr lang="en-US" sz="1600" b="1" dirty="0">
                <a:latin typeface="Roboto" panose="02000000000000000000" pitchFamily="2" charset="0"/>
                <a:ea typeface="Roboto" panose="02000000000000000000" pitchFamily="2" charset="0"/>
                <a:cs typeface="Roboto" panose="02000000000000000000" pitchFamily="2" charset="0"/>
              </a:rPr>
              <a:t>Inference Stage</a:t>
            </a:r>
          </a:p>
        </p:txBody>
      </p:sp>
      <p:pic>
        <p:nvPicPr>
          <p:cNvPr id="7" name="Picture 6">
            <a:extLst>
              <a:ext uri="{FF2B5EF4-FFF2-40B4-BE49-F238E27FC236}">
                <a16:creationId xmlns:a16="http://schemas.microsoft.com/office/drawing/2014/main" id="{FF95ACD6-7773-839E-102D-A29613AAD614}"/>
              </a:ext>
            </a:extLst>
          </p:cNvPr>
          <p:cNvPicPr>
            <a:picLocks noChangeAspect="1"/>
          </p:cNvPicPr>
          <p:nvPr/>
        </p:nvPicPr>
        <p:blipFill>
          <a:blip r:embed="rId2"/>
          <a:stretch>
            <a:fillRect/>
          </a:stretch>
        </p:blipFill>
        <p:spPr>
          <a:xfrm>
            <a:off x="4172397" y="2646282"/>
            <a:ext cx="2735109" cy="1338978"/>
          </a:xfrm>
          <a:prstGeom prst="rect">
            <a:avLst/>
          </a:prstGeom>
        </p:spPr>
      </p:pic>
      <p:sp>
        <p:nvSpPr>
          <p:cNvPr id="9" name="TextBox 8">
            <a:extLst>
              <a:ext uri="{FF2B5EF4-FFF2-40B4-BE49-F238E27FC236}">
                <a16:creationId xmlns:a16="http://schemas.microsoft.com/office/drawing/2014/main" id="{27D1B85A-8BC8-338B-05D5-AC44D7B34BB4}"/>
              </a:ext>
            </a:extLst>
          </p:cNvPr>
          <p:cNvSpPr txBox="1"/>
          <p:nvPr/>
        </p:nvSpPr>
        <p:spPr>
          <a:xfrm>
            <a:off x="1772014" y="4072465"/>
            <a:ext cx="8874631" cy="338554"/>
          </a:xfrm>
          <a:prstGeom prst="rect">
            <a:avLst/>
          </a:prstGeom>
          <a:noFill/>
        </p:spPr>
        <p:txBody>
          <a:bodyPr wrap="square">
            <a:spAutoFit/>
          </a:bodyPr>
          <a:lstStyle/>
          <a:p>
            <a:pPr marL="285750" indent="-285750">
              <a:buFont typeface="Arial" panose="020B0604020202020204" pitchFamily="34" charset="0"/>
              <a:buChar char="•"/>
            </a:pPr>
            <a:r>
              <a:rPr lang="en-US" sz="1600" b="0" i="0" dirty="0">
                <a:effectLst/>
                <a:highlight>
                  <a:srgbClr val="FFFFFF"/>
                </a:highlight>
                <a:latin typeface="Arial" panose="020B0604020202020204" pitchFamily="34" charset="0"/>
              </a:rPr>
              <a:t>The MCS inference score is:</a:t>
            </a:r>
            <a:endParaRPr lang="en-US" sz="1600" dirty="0">
              <a:latin typeface="Roboto" panose="02000000000000000000" pitchFamily="2" charset="0"/>
              <a:ea typeface="Roboto" panose="02000000000000000000" pitchFamily="2" charset="0"/>
              <a:cs typeface="Roboto" panose="02000000000000000000" pitchFamily="2" charset="0"/>
            </a:endParaRPr>
          </a:p>
        </p:txBody>
      </p:sp>
      <p:pic>
        <p:nvPicPr>
          <p:cNvPr id="12" name="Picture 11">
            <a:extLst>
              <a:ext uri="{FF2B5EF4-FFF2-40B4-BE49-F238E27FC236}">
                <a16:creationId xmlns:a16="http://schemas.microsoft.com/office/drawing/2014/main" id="{3ACC61E2-7A97-F251-A653-AC2EE0088A87}"/>
              </a:ext>
            </a:extLst>
          </p:cNvPr>
          <p:cNvPicPr>
            <a:picLocks noChangeAspect="1"/>
          </p:cNvPicPr>
          <p:nvPr/>
        </p:nvPicPr>
        <p:blipFill>
          <a:blip r:embed="rId3"/>
          <a:stretch>
            <a:fillRect/>
          </a:stretch>
        </p:blipFill>
        <p:spPr>
          <a:xfrm>
            <a:off x="3452945" y="4498224"/>
            <a:ext cx="4174012" cy="406854"/>
          </a:xfrm>
          <a:prstGeom prst="rect">
            <a:avLst/>
          </a:prstGeom>
        </p:spPr>
      </p:pic>
      <p:sp>
        <p:nvSpPr>
          <p:cNvPr id="16" name="TextBox 15">
            <a:extLst>
              <a:ext uri="{FF2B5EF4-FFF2-40B4-BE49-F238E27FC236}">
                <a16:creationId xmlns:a16="http://schemas.microsoft.com/office/drawing/2014/main" id="{1B82FBD5-DE27-F1CA-2E22-421923F494BE}"/>
              </a:ext>
            </a:extLst>
          </p:cNvPr>
          <p:cNvSpPr txBox="1"/>
          <p:nvPr/>
        </p:nvSpPr>
        <p:spPr>
          <a:xfrm>
            <a:off x="1772014" y="5347632"/>
            <a:ext cx="9078478" cy="584775"/>
          </a:xfrm>
          <a:prstGeom prst="rect">
            <a:avLst/>
          </a:prstGeom>
          <a:noFill/>
        </p:spPr>
        <p:txBody>
          <a:bodyPr wrap="square">
            <a:spAutoFit/>
          </a:bodyPr>
          <a:lstStyle/>
          <a:p>
            <a:pPr marL="285750" indent="-285750">
              <a:buFont typeface="Arial" panose="020B0604020202020204" pitchFamily="34" charset="0"/>
              <a:buChar char="•"/>
            </a:pPr>
            <a:r>
              <a:rPr lang="en-US" sz="1600" b="0" i="0" dirty="0">
                <a:effectLst/>
                <a:highlight>
                  <a:srgbClr val="FFFFFF"/>
                </a:highlight>
                <a:latin typeface="Arial" panose="020B0604020202020204" pitchFamily="34" charset="0"/>
              </a:rPr>
              <a:t>Based on that MCS score, we can rank the most important content and select from the highest to lowest score until we reach the maximum length.</a:t>
            </a:r>
            <a:endParaRPr lang="en-US"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07878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a:p>
        </p:txBody>
      </p:sp>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a:solidFill>
                  <a:schemeClr val="bg1"/>
                </a:solidFill>
                <a:latin typeface="Lato"/>
              </a:rPr>
              <a:t>Outline </a:t>
            </a:r>
          </a:p>
          <a:p>
            <a:endParaRPr lang="en-US" sz="2800" b="1" spc="-1">
              <a:solidFill>
                <a:schemeClr val="bg1"/>
              </a:solidFill>
              <a:latin typeface="Lato"/>
            </a:endParaRPr>
          </a:p>
        </p:txBody>
      </p:sp>
      <p:sp>
        <p:nvSpPr>
          <p:cNvPr id="4" name="Hộp Văn bản 3">
            <a:extLst>
              <a:ext uri="{FF2B5EF4-FFF2-40B4-BE49-F238E27FC236}">
                <a16:creationId xmlns:a16="http://schemas.microsoft.com/office/drawing/2014/main" id="{68B4803E-C211-1AD5-9B1E-8C4B9DF6DB4C}"/>
              </a:ext>
            </a:extLst>
          </p:cNvPr>
          <p:cNvSpPr txBox="1"/>
          <p:nvPr/>
        </p:nvSpPr>
        <p:spPr>
          <a:xfrm>
            <a:off x="411891" y="1084648"/>
            <a:ext cx="4596712"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vi-VN" sz="2400" b="1" dirty="0">
                <a:latin typeface="Lato"/>
              </a:rPr>
              <a:t>Introduction</a:t>
            </a:r>
            <a:r>
              <a:rPr lang="en-US" sz="2400" b="1" dirty="0">
                <a:latin typeface="Lato"/>
              </a:rPr>
              <a:t> </a:t>
            </a:r>
            <a:endParaRPr lang="vi-VN" sz="2400" b="1" dirty="0">
              <a:latin typeface="Lato"/>
            </a:endParaRPr>
          </a:p>
          <a:p>
            <a:pPr marL="342900" indent="-342900" algn="l">
              <a:buAutoNum type="arabicPeriod"/>
            </a:pPr>
            <a:r>
              <a:rPr lang="vi-VN" sz="2400" b="1" dirty="0">
                <a:latin typeface="Lato"/>
              </a:rPr>
              <a:t>Dataset</a:t>
            </a:r>
          </a:p>
          <a:p>
            <a:pPr marL="342900" indent="-342900">
              <a:buAutoNum type="arabicPeriod"/>
            </a:pPr>
            <a:r>
              <a:rPr lang="en-US" sz="2400" b="1" dirty="0">
                <a:latin typeface="Lato"/>
              </a:rPr>
              <a:t>Approach</a:t>
            </a:r>
            <a:endParaRPr lang="vi-VN" sz="2400" b="1" dirty="0">
              <a:latin typeface="Lato"/>
            </a:endParaRPr>
          </a:p>
          <a:p>
            <a:pPr marL="342900" indent="-342900">
              <a:buAutoNum type="arabicPeriod"/>
            </a:pPr>
            <a:r>
              <a:rPr lang="vi-VN" sz="2400" b="1" dirty="0">
                <a:solidFill>
                  <a:srgbClr val="FF0000"/>
                </a:solidFill>
                <a:latin typeface="Lato"/>
              </a:rPr>
              <a:t>Experiment and Result</a:t>
            </a:r>
            <a:endParaRPr lang="en-US" sz="2400" b="1" dirty="0">
              <a:solidFill>
                <a:srgbClr val="FF0000"/>
              </a:solidFill>
              <a:latin typeface="Lato"/>
            </a:endParaRPr>
          </a:p>
          <a:p>
            <a:pPr marL="342900" indent="-342900">
              <a:buFontTx/>
              <a:buAutoNum type="arabicPeriod"/>
            </a:pPr>
            <a:r>
              <a:rPr lang="en-US" sz="2400" b="1" dirty="0">
                <a:latin typeface="Lato"/>
              </a:rPr>
              <a:t>Conclusion</a:t>
            </a:r>
            <a:endParaRPr lang="vi-VN" sz="2400" b="1" dirty="0">
              <a:solidFill>
                <a:srgbClr val="C00000"/>
              </a:solidFill>
              <a:latin typeface="Lato"/>
            </a:endParaRPr>
          </a:p>
          <a:p>
            <a:pPr marL="342900" indent="-342900">
              <a:buAutoNum type="arabicPeriod"/>
            </a:pPr>
            <a:r>
              <a:rPr lang="vi-VN" sz="2400" b="1" dirty="0">
                <a:latin typeface="Lato"/>
              </a:rPr>
              <a:t>Future Work</a:t>
            </a:r>
          </a:p>
          <a:p>
            <a:pPr marL="342900" indent="-342900">
              <a:buAutoNum type="arabicPeriod"/>
            </a:pPr>
            <a:r>
              <a:rPr lang="vi-VN" sz="2400" b="1" dirty="0">
                <a:latin typeface="Lato"/>
              </a:rPr>
              <a:t>References </a:t>
            </a:r>
          </a:p>
          <a:p>
            <a:pPr marL="342900" indent="-342900">
              <a:buAutoNum type="arabicPeriod"/>
            </a:pPr>
            <a:endParaRPr lang="vi-VN" b="1" dirty="0">
              <a:latin typeface="Arial"/>
            </a:endParaRPr>
          </a:p>
        </p:txBody>
      </p:sp>
    </p:spTree>
    <p:extLst>
      <p:ext uri="{BB962C8B-B14F-4D97-AF65-F5344CB8AC3E}">
        <p14:creationId xmlns:p14="http://schemas.microsoft.com/office/powerpoint/2010/main" val="671912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 name="Picture 3" descr="Text&#10;&#10;Description automatically generated"/>
          <p:cNvPicPr/>
          <p:nvPr/>
        </p:nvPicPr>
        <p:blipFill>
          <a:blip r:embed="rId2"/>
          <a:stretch/>
        </p:blipFill>
        <p:spPr>
          <a:xfrm>
            <a:off x="392040" y="271440"/>
            <a:ext cx="3174120" cy="1153080"/>
          </a:xfrm>
          <a:prstGeom prst="rect">
            <a:avLst/>
          </a:prstGeom>
          <a:ln>
            <a:noFill/>
          </a:ln>
        </p:spPr>
      </p:pic>
      <p:sp>
        <p:nvSpPr>
          <p:cNvPr id="2" name="Hộp Văn bản 1">
            <a:extLst>
              <a:ext uri="{FF2B5EF4-FFF2-40B4-BE49-F238E27FC236}">
                <a16:creationId xmlns:a16="http://schemas.microsoft.com/office/drawing/2014/main" id="{5FE71257-C1C9-776B-F9A3-DE830355274D}"/>
              </a:ext>
            </a:extLst>
          </p:cNvPr>
          <p:cNvSpPr txBox="1"/>
          <p:nvPr/>
        </p:nvSpPr>
        <p:spPr>
          <a:xfrm>
            <a:off x="819612" y="2153735"/>
            <a:ext cx="10735079"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600" b="1" dirty="0">
                <a:solidFill>
                  <a:srgbClr val="003E8F"/>
                </a:solidFill>
                <a:latin typeface="Lato"/>
              </a:rPr>
              <a:t>Abstractive Long Text Summarization</a:t>
            </a:r>
          </a:p>
        </p:txBody>
      </p:sp>
      <p:sp>
        <p:nvSpPr>
          <p:cNvPr id="3" name="Hộp Văn bản 2">
            <a:extLst>
              <a:ext uri="{FF2B5EF4-FFF2-40B4-BE49-F238E27FC236}">
                <a16:creationId xmlns:a16="http://schemas.microsoft.com/office/drawing/2014/main" id="{A672E1DE-8BCE-23D2-E15A-206A42B236D9}"/>
              </a:ext>
            </a:extLst>
          </p:cNvPr>
          <p:cNvSpPr txBox="1"/>
          <p:nvPr/>
        </p:nvSpPr>
        <p:spPr>
          <a:xfrm>
            <a:off x="1209268" y="1651140"/>
            <a:ext cx="43981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3E8F"/>
                </a:solidFill>
                <a:latin typeface="Lato"/>
              </a:rPr>
              <a:t>Subject: Project II</a:t>
            </a:r>
            <a:endParaRPr lang="en-US" dirty="0">
              <a:solidFill>
                <a:srgbClr val="003E8F"/>
              </a:solidFill>
              <a:latin typeface="Lato"/>
            </a:endParaRPr>
          </a:p>
        </p:txBody>
      </p:sp>
      <p:sp>
        <p:nvSpPr>
          <p:cNvPr id="5" name="Hộp Văn bản 4">
            <a:extLst>
              <a:ext uri="{FF2B5EF4-FFF2-40B4-BE49-F238E27FC236}">
                <a16:creationId xmlns:a16="http://schemas.microsoft.com/office/drawing/2014/main" id="{612877E8-8970-EBFE-845B-F0179E11BE7F}"/>
              </a:ext>
            </a:extLst>
          </p:cNvPr>
          <p:cNvSpPr txBox="1"/>
          <p:nvPr/>
        </p:nvSpPr>
        <p:spPr>
          <a:xfrm>
            <a:off x="-203798" y="3087217"/>
            <a:ext cx="606169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400" dirty="0">
                <a:solidFill>
                  <a:srgbClr val="C00000"/>
                </a:solidFill>
                <a:latin typeface="Lato"/>
              </a:rPr>
              <a:t>Student</a:t>
            </a:r>
            <a:r>
              <a:rPr lang="vi-VN" sz="2400" dirty="0">
                <a:solidFill>
                  <a:srgbClr val="C00000"/>
                </a:solidFill>
                <a:latin typeface="Lato"/>
              </a:rPr>
              <a:t>:</a:t>
            </a:r>
            <a:r>
              <a:rPr lang="en-US" sz="2400" dirty="0">
                <a:solidFill>
                  <a:srgbClr val="C00000"/>
                </a:solidFill>
                <a:latin typeface="Lato"/>
              </a:rPr>
              <a:t> Vu Lam Anh - 20214876</a:t>
            </a:r>
            <a:endParaRPr lang="vi-VN" sz="2400" dirty="0">
              <a:solidFill>
                <a:srgbClr val="C00000"/>
              </a:solidFill>
              <a:latin typeface="Lato"/>
            </a:endParaRPr>
          </a:p>
        </p:txBody>
      </p:sp>
      <p:sp>
        <p:nvSpPr>
          <p:cNvPr id="6" name="Hộp Văn bản 4">
            <a:extLst>
              <a:ext uri="{FF2B5EF4-FFF2-40B4-BE49-F238E27FC236}">
                <a16:creationId xmlns:a16="http://schemas.microsoft.com/office/drawing/2014/main" id="{F2390D4A-B370-258D-0F85-6BDF38E751A0}"/>
              </a:ext>
            </a:extLst>
          </p:cNvPr>
          <p:cNvSpPr txBox="1"/>
          <p:nvPr/>
        </p:nvSpPr>
        <p:spPr>
          <a:xfrm>
            <a:off x="752166" y="3539950"/>
            <a:ext cx="69430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400" dirty="0">
                <a:solidFill>
                  <a:srgbClr val="C00000"/>
                </a:solidFill>
                <a:latin typeface="Lato"/>
              </a:rPr>
              <a:t>Supervisor: Associate Prof Nguyen </a:t>
            </a:r>
            <a:r>
              <a:rPr lang="en-US" sz="2400" dirty="0" err="1">
                <a:solidFill>
                  <a:srgbClr val="C00000"/>
                </a:solidFill>
                <a:latin typeface="Lato"/>
              </a:rPr>
              <a:t>Thi</a:t>
            </a:r>
            <a:r>
              <a:rPr lang="en-US" sz="2400" dirty="0">
                <a:solidFill>
                  <a:srgbClr val="C00000"/>
                </a:solidFill>
                <a:latin typeface="Lato"/>
              </a:rPr>
              <a:t> Kim Anh</a:t>
            </a:r>
            <a:endParaRPr lang="vi-VN" sz="2400" dirty="0">
              <a:solidFill>
                <a:srgbClr val="C00000"/>
              </a:solidFill>
              <a:latin typeface="Lato"/>
            </a:endParaRPr>
          </a:p>
        </p:txBody>
      </p:sp>
      <p:sp>
        <p:nvSpPr>
          <p:cNvPr id="10" name="Hộp Văn bản 4">
            <a:extLst>
              <a:ext uri="{FF2B5EF4-FFF2-40B4-BE49-F238E27FC236}">
                <a16:creationId xmlns:a16="http://schemas.microsoft.com/office/drawing/2014/main" id="{B0234EDD-125F-C27F-151C-D01F0A40B67F}"/>
              </a:ext>
            </a:extLst>
          </p:cNvPr>
          <p:cNvSpPr txBox="1"/>
          <p:nvPr/>
        </p:nvSpPr>
        <p:spPr>
          <a:xfrm>
            <a:off x="1098466" y="4007183"/>
            <a:ext cx="289164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vi-VN" sz="2400">
                <a:solidFill>
                  <a:srgbClr val="C00000"/>
                </a:solidFill>
                <a:latin typeface="Lato"/>
              </a:rPr>
              <a:t>Class Code: 738755</a:t>
            </a:r>
            <a:endParaRPr lang="vi-VN" sz="2400" dirty="0">
              <a:solidFill>
                <a:srgbClr val="C00000"/>
              </a:solidFill>
              <a:latin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a:p>
        </p:txBody>
      </p:sp>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dirty="0">
                <a:solidFill>
                  <a:schemeClr val="bg1"/>
                </a:solidFill>
                <a:latin typeface="Lato"/>
              </a:rPr>
              <a:t>Experiment &amp; Result</a:t>
            </a:r>
          </a:p>
          <a:p>
            <a:endParaRPr lang="en-US" sz="2800" b="1" spc="-1" dirty="0">
              <a:solidFill>
                <a:schemeClr val="bg1"/>
              </a:solidFill>
              <a:latin typeface="Lato"/>
            </a:endParaRPr>
          </a:p>
        </p:txBody>
      </p:sp>
      <p:sp>
        <p:nvSpPr>
          <p:cNvPr id="2" name="TextBox 1">
            <a:extLst>
              <a:ext uri="{FF2B5EF4-FFF2-40B4-BE49-F238E27FC236}">
                <a16:creationId xmlns:a16="http://schemas.microsoft.com/office/drawing/2014/main" id="{4A14F28F-C4AC-162D-ED58-6B99480B11FA}"/>
              </a:ext>
            </a:extLst>
          </p:cNvPr>
          <p:cNvSpPr txBox="1"/>
          <p:nvPr/>
        </p:nvSpPr>
        <p:spPr>
          <a:xfrm>
            <a:off x="815388" y="1171814"/>
            <a:ext cx="2476960" cy="369332"/>
          </a:xfrm>
          <a:prstGeom prst="rect">
            <a:avLst/>
          </a:prstGeom>
          <a:noFill/>
        </p:spPr>
        <p:txBody>
          <a:bodyPr wrap="none" rtlCol="0">
            <a:spAutoFit/>
          </a:bodyPr>
          <a:lstStyle/>
          <a:p>
            <a:pPr marL="285750" indent="-285750">
              <a:buFont typeface="Wingdings" panose="05000000000000000000" pitchFamily="2" charset="2"/>
              <a:buChar char="q"/>
            </a:pPr>
            <a:r>
              <a:rPr lang="en-US" b="1" dirty="0">
                <a:solidFill>
                  <a:srgbClr val="C00000"/>
                </a:solidFill>
                <a:latin typeface="Lato" panose="020F0502020204030203" pitchFamily="34" charset="0"/>
                <a:ea typeface="Lato" panose="020F0502020204030203" pitchFamily="34" charset="0"/>
                <a:cs typeface="Lato" panose="020F0502020204030203" pitchFamily="34" charset="0"/>
              </a:rPr>
              <a:t>Data Preprocessing</a:t>
            </a:r>
          </a:p>
        </p:txBody>
      </p:sp>
      <p:sp>
        <p:nvSpPr>
          <p:cNvPr id="6" name="TextBox 5">
            <a:extLst>
              <a:ext uri="{FF2B5EF4-FFF2-40B4-BE49-F238E27FC236}">
                <a16:creationId xmlns:a16="http://schemas.microsoft.com/office/drawing/2014/main" id="{5079A2EE-D068-0DC0-AC3E-4B26A8FC90CB}"/>
              </a:ext>
            </a:extLst>
          </p:cNvPr>
          <p:cNvSpPr txBox="1"/>
          <p:nvPr/>
        </p:nvSpPr>
        <p:spPr>
          <a:xfrm>
            <a:off x="1265704" y="1855259"/>
            <a:ext cx="8798519" cy="338554"/>
          </a:xfrm>
          <a:prstGeom prst="rect">
            <a:avLst/>
          </a:prstGeom>
          <a:noFill/>
        </p:spPr>
        <p:txBody>
          <a:bodyPr wrap="square">
            <a:spAutoFit/>
          </a:bodyPr>
          <a:lstStyle/>
          <a:p>
            <a:pPr marL="285750" indent="-285750">
              <a:buFont typeface="Arial" panose="020B0604020202020204" pitchFamily="34" charset="0"/>
              <a:buChar char="•"/>
            </a:pP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Load the </a:t>
            </a:r>
            <a:r>
              <a:rPr lang="en-US" sz="1600" dirty="0" err="1">
                <a:highlight>
                  <a:srgbClr val="FFFFFF"/>
                </a:highlight>
                <a:latin typeface="Roboto" panose="02000000000000000000" pitchFamily="2" charset="0"/>
                <a:ea typeface="Roboto" panose="02000000000000000000" pitchFamily="2" charset="0"/>
                <a:cs typeface="Roboto" panose="02000000000000000000" pitchFamily="2" charset="0"/>
              </a:rPr>
              <a:t>Pubmed</a:t>
            </a: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 dataset section from the </a:t>
            </a:r>
            <a:r>
              <a:rPr lang="en-US" sz="1600" b="1" dirty="0" err="1">
                <a:highlight>
                  <a:srgbClr val="FFFFFF"/>
                </a:highlight>
                <a:latin typeface="Roboto" panose="02000000000000000000" pitchFamily="2" charset="0"/>
                <a:ea typeface="Roboto" panose="02000000000000000000" pitchFamily="2" charset="0"/>
                <a:cs typeface="Roboto" panose="02000000000000000000" pitchFamily="2" charset="0"/>
              </a:rPr>
              <a:t>armanc</a:t>
            </a:r>
            <a:r>
              <a:rPr lang="en-US" sz="1600" b="1" dirty="0">
                <a:highlight>
                  <a:srgbClr val="FFFFFF"/>
                </a:highlight>
                <a:latin typeface="Roboto" panose="02000000000000000000" pitchFamily="2" charset="0"/>
                <a:ea typeface="Roboto" panose="02000000000000000000" pitchFamily="2" charset="0"/>
                <a:cs typeface="Roboto" panose="02000000000000000000" pitchFamily="2" charset="0"/>
              </a:rPr>
              <a:t>/scientific papers </a:t>
            </a:r>
            <a:r>
              <a:rPr lang="en-US" sz="1600" dirty="0" err="1">
                <a:highlight>
                  <a:srgbClr val="FFFFFF"/>
                </a:highlight>
                <a:latin typeface="Roboto" panose="02000000000000000000" pitchFamily="2" charset="0"/>
                <a:ea typeface="Roboto" panose="02000000000000000000" pitchFamily="2" charset="0"/>
                <a:cs typeface="Roboto" panose="02000000000000000000" pitchFamily="2" charset="0"/>
              </a:rPr>
              <a:t>Huggingface</a:t>
            </a: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 hub</a:t>
            </a:r>
            <a:endParaRPr lang="en-US" sz="1600" b="1" dirty="0">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0B174AE8-FC06-C375-95C5-974B4B62FDCC}"/>
              </a:ext>
            </a:extLst>
          </p:cNvPr>
          <p:cNvSpPr txBox="1"/>
          <p:nvPr/>
        </p:nvSpPr>
        <p:spPr>
          <a:xfrm>
            <a:off x="1265704" y="2669795"/>
            <a:ext cx="9165445" cy="830997"/>
          </a:xfrm>
          <a:prstGeom prst="rect">
            <a:avLst/>
          </a:prstGeom>
          <a:noFill/>
        </p:spPr>
        <p:txBody>
          <a:bodyPr wrap="square">
            <a:spAutoFit/>
          </a:bodyPr>
          <a:lstStyle/>
          <a:p>
            <a:pPr marL="285750" indent="-285750">
              <a:buFont typeface="Arial" panose="020B0604020202020204" pitchFamily="34" charset="0"/>
              <a:buChar char="•"/>
            </a:pP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Filter out all the document which have the number of tokens that are </a:t>
            </a:r>
            <a:r>
              <a:rPr lang="en-US" sz="1600" dirty="0">
                <a:solidFill>
                  <a:srgbClr val="C00000"/>
                </a:solidFill>
                <a:highlight>
                  <a:srgbClr val="FFFFFF"/>
                </a:highlight>
                <a:latin typeface="Roboto" panose="02000000000000000000" pitchFamily="2" charset="0"/>
                <a:ea typeface="Roboto" panose="02000000000000000000" pitchFamily="2" charset="0"/>
                <a:cs typeface="Roboto" panose="02000000000000000000" pitchFamily="2" charset="0"/>
              </a:rPr>
              <a:t>lower than 4096 tokens and only keep those has higher than that</a:t>
            </a: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 Therefore, it will notify the effectiveness of the content selection method.</a:t>
            </a:r>
            <a:endParaRPr lang="en-US" sz="1600" b="1" dirty="0">
              <a:latin typeface="Roboto" panose="02000000000000000000"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EF468DFA-C6F6-2C83-064D-5F5352060425}"/>
              </a:ext>
            </a:extLst>
          </p:cNvPr>
          <p:cNvSpPr txBox="1"/>
          <p:nvPr/>
        </p:nvSpPr>
        <p:spPr>
          <a:xfrm>
            <a:off x="1265703" y="4033629"/>
            <a:ext cx="9165445" cy="584775"/>
          </a:xfrm>
          <a:prstGeom prst="rect">
            <a:avLst/>
          </a:prstGeom>
          <a:noFill/>
        </p:spPr>
        <p:txBody>
          <a:bodyPr wrap="square">
            <a:spAutoFit/>
          </a:bodyPr>
          <a:lstStyle/>
          <a:p>
            <a:pPr marL="285750" indent="-285750">
              <a:buFont typeface="Arial" panose="020B0604020202020204" pitchFamily="34" charset="0"/>
              <a:buChar char="•"/>
            </a:pP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Due to the limitation of computing resources, we only use </a:t>
            </a:r>
            <a:r>
              <a:rPr lang="en-US" sz="1600" dirty="0">
                <a:solidFill>
                  <a:srgbClr val="C00000"/>
                </a:solidFill>
                <a:highlight>
                  <a:srgbClr val="FFFFFF"/>
                </a:highlight>
                <a:latin typeface="Roboto" panose="02000000000000000000" pitchFamily="2" charset="0"/>
                <a:ea typeface="Roboto" panose="02000000000000000000" pitchFamily="2" charset="0"/>
                <a:cs typeface="Roboto" panose="02000000000000000000" pitchFamily="2" charset="0"/>
              </a:rPr>
              <a:t>20000 samples </a:t>
            </a: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for training and about </a:t>
            </a:r>
            <a:r>
              <a:rPr lang="en-US" sz="1600" dirty="0">
                <a:solidFill>
                  <a:srgbClr val="C00000"/>
                </a:solidFill>
                <a:highlight>
                  <a:srgbClr val="FFFFFF"/>
                </a:highlight>
                <a:latin typeface="Roboto" panose="02000000000000000000" pitchFamily="2" charset="0"/>
                <a:ea typeface="Roboto" panose="02000000000000000000" pitchFamily="2" charset="0"/>
                <a:cs typeface="Roboto" panose="02000000000000000000" pitchFamily="2" charset="0"/>
              </a:rPr>
              <a:t>1500 samples </a:t>
            </a: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for validating and testing.</a:t>
            </a:r>
            <a:endParaRPr lang="en-US" sz="1600" b="1"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750389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a:p>
        </p:txBody>
      </p:sp>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dirty="0">
                <a:solidFill>
                  <a:schemeClr val="bg1"/>
                </a:solidFill>
                <a:latin typeface="Lato"/>
              </a:rPr>
              <a:t>Experiment &amp; Result</a:t>
            </a:r>
          </a:p>
          <a:p>
            <a:endParaRPr lang="en-US" sz="2800" b="1" spc="-1" dirty="0">
              <a:solidFill>
                <a:schemeClr val="bg1"/>
              </a:solidFill>
              <a:latin typeface="Lato"/>
            </a:endParaRPr>
          </a:p>
        </p:txBody>
      </p:sp>
      <p:sp>
        <p:nvSpPr>
          <p:cNvPr id="2" name="TextBox 1">
            <a:extLst>
              <a:ext uri="{FF2B5EF4-FFF2-40B4-BE49-F238E27FC236}">
                <a16:creationId xmlns:a16="http://schemas.microsoft.com/office/drawing/2014/main" id="{4A14F28F-C4AC-162D-ED58-6B99480B11FA}"/>
              </a:ext>
            </a:extLst>
          </p:cNvPr>
          <p:cNvSpPr txBox="1"/>
          <p:nvPr/>
        </p:nvSpPr>
        <p:spPr>
          <a:xfrm>
            <a:off x="815388" y="1171814"/>
            <a:ext cx="2408032" cy="369332"/>
          </a:xfrm>
          <a:prstGeom prst="rect">
            <a:avLst/>
          </a:prstGeom>
          <a:noFill/>
        </p:spPr>
        <p:txBody>
          <a:bodyPr wrap="none" rtlCol="0">
            <a:spAutoFit/>
          </a:bodyPr>
          <a:lstStyle/>
          <a:p>
            <a:pPr marL="285750" indent="-285750">
              <a:buFont typeface="Wingdings" panose="05000000000000000000" pitchFamily="2" charset="2"/>
              <a:buChar char="q"/>
            </a:pPr>
            <a:r>
              <a:rPr lang="en-US" b="1" dirty="0">
                <a:solidFill>
                  <a:srgbClr val="C00000"/>
                </a:solidFill>
                <a:latin typeface="Lato" panose="020F0502020204030203" pitchFamily="34" charset="0"/>
                <a:ea typeface="Lato" panose="020F0502020204030203" pitchFamily="34" charset="0"/>
                <a:cs typeface="Lato" panose="020F0502020204030203" pitchFamily="34" charset="0"/>
              </a:rPr>
              <a:t>BART experiments</a:t>
            </a:r>
          </a:p>
        </p:txBody>
      </p:sp>
      <p:sp>
        <p:nvSpPr>
          <p:cNvPr id="5" name="TextBox 4">
            <a:extLst>
              <a:ext uri="{FF2B5EF4-FFF2-40B4-BE49-F238E27FC236}">
                <a16:creationId xmlns:a16="http://schemas.microsoft.com/office/drawing/2014/main" id="{EF468DFA-C6F6-2C83-064D-5F5352060425}"/>
              </a:ext>
            </a:extLst>
          </p:cNvPr>
          <p:cNvSpPr txBox="1"/>
          <p:nvPr/>
        </p:nvSpPr>
        <p:spPr>
          <a:xfrm>
            <a:off x="1335592" y="1761631"/>
            <a:ext cx="9165445" cy="584775"/>
          </a:xfrm>
          <a:prstGeom prst="rect">
            <a:avLst/>
          </a:prstGeom>
          <a:noFill/>
        </p:spPr>
        <p:txBody>
          <a:bodyPr wrap="square">
            <a:spAutoFit/>
          </a:bodyPr>
          <a:lstStyle/>
          <a:p>
            <a:pPr marL="285750" indent="-285750">
              <a:buFont typeface="Arial" panose="020B0604020202020204" pitchFamily="34" charset="0"/>
              <a:buChar char="•"/>
            </a:pP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We use the original BART model as baseline so we can show clearly the effectiveness of LED over BART and BART with content selection compared to BART with only truncation.</a:t>
            </a:r>
            <a:endParaRPr lang="en-US" sz="1600" b="1"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A29D21F8-5802-EDEB-6A21-58FCDEE2750E}"/>
              </a:ext>
            </a:extLst>
          </p:cNvPr>
          <p:cNvSpPr txBox="1"/>
          <p:nvPr/>
        </p:nvSpPr>
        <p:spPr>
          <a:xfrm>
            <a:off x="1335592" y="3381872"/>
            <a:ext cx="9165445" cy="584775"/>
          </a:xfrm>
          <a:prstGeom prst="rect">
            <a:avLst/>
          </a:prstGeom>
          <a:noFill/>
        </p:spPr>
        <p:txBody>
          <a:bodyPr wrap="square">
            <a:spAutoFit/>
          </a:bodyPr>
          <a:lstStyle/>
          <a:p>
            <a:pPr marL="285750" indent="-285750">
              <a:buFont typeface="Arial" panose="020B0604020202020204" pitchFamily="34" charset="0"/>
              <a:buChar char="•"/>
            </a:pP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 We will fine-tuned BART model in two versions: </a:t>
            </a:r>
            <a:r>
              <a:rPr lang="en-US" sz="1600" dirty="0">
                <a:solidFill>
                  <a:srgbClr val="C00000"/>
                </a:solidFill>
                <a:highlight>
                  <a:srgbClr val="FFFFFF"/>
                </a:highlight>
                <a:latin typeface="Roboto" panose="02000000000000000000" pitchFamily="2" charset="0"/>
                <a:ea typeface="Roboto" panose="02000000000000000000" pitchFamily="2" charset="0"/>
                <a:cs typeface="Roboto" panose="02000000000000000000" pitchFamily="2" charset="0"/>
              </a:rPr>
              <a:t>No Content Selection (Truncation) </a:t>
            </a: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and with </a:t>
            </a:r>
            <a:r>
              <a:rPr lang="en-US" sz="1600" dirty="0">
                <a:solidFill>
                  <a:srgbClr val="C00000"/>
                </a:solidFill>
                <a:highlight>
                  <a:srgbClr val="FFFFFF"/>
                </a:highlight>
                <a:latin typeface="Roboto" panose="02000000000000000000" pitchFamily="2" charset="0"/>
                <a:ea typeface="Roboto" panose="02000000000000000000" pitchFamily="2" charset="0"/>
                <a:cs typeface="Roboto" panose="02000000000000000000" pitchFamily="2" charset="0"/>
              </a:rPr>
              <a:t>Content Selection</a:t>
            </a:r>
            <a:endParaRPr lang="en-US" sz="1600" b="1" dirty="0">
              <a:solidFill>
                <a:srgbClr val="C00000"/>
              </a:solidFill>
              <a:latin typeface="Roboto" panose="02000000000000000000" pitchFamily="2" charset="0"/>
              <a:ea typeface="Roboto" panose="02000000000000000000" pitchFamily="2" charset="0"/>
              <a:cs typeface="Roboto" panose="02000000000000000000" pitchFamily="2" charset="0"/>
            </a:endParaRPr>
          </a:p>
        </p:txBody>
      </p:sp>
      <p:sp>
        <p:nvSpPr>
          <p:cNvPr id="9" name="TextBox 8">
            <a:extLst>
              <a:ext uri="{FF2B5EF4-FFF2-40B4-BE49-F238E27FC236}">
                <a16:creationId xmlns:a16="http://schemas.microsoft.com/office/drawing/2014/main" id="{058FC279-9F9F-09FB-002A-EE7FA96CCAD7}"/>
              </a:ext>
            </a:extLst>
          </p:cNvPr>
          <p:cNvSpPr txBox="1"/>
          <p:nvPr/>
        </p:nvSpPr>
        <p:spPr>
          <a:xfrm>
            <a:off x="1335592" y="4511594"/>
            <a:ext cx="9450832" cy="584775"/>
          </a:xfrm>
          <a:prstGeom prst="rect">
            <a:avLst/>
          </a:prstGeom>
          <a:noFill/>
        </p:spPr>
        <p:txBody>
          <a:bodyPr wrap="square">
            <a:spAutoFit/>
          </a:bodyPr>
          <a:lstStyle/>
          <a:p>
            <a:pPr marL="285750" indent="-285750">
              <a:buFont typeface="Arial" panose="020B0604020202020204" pitchFamily="34" charset="0"/>
              <a:buChar char="•"/>
            </a:pP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For simplicity, we will fine-tune the pre-trained model from </a:t>
            </a:r>
            <a:r>
              <a:rPr lang="en-US" sz="1600" dirty="0" err="1">
                <a:solidFill>
                  <a:srgbClr val="C00000"/>
                </a:solidFill>
                <a:highlight>
                  <a:srgbClr val="FFFFFF"/>
                </a:highlight>
                <a:latin typeface="Roboto" panose="02000000000000000000" pitchFamily="2" charset="0"/>
                <a:ea typeface="Roboto" panose="02000000000000000000" pitchFamily="2" charset="0"/>
                <a:cs typeface="Roboto" panose="02000000000000000000" pitchFamily="2" charset="0"/>
              </a:rPr>
              <a:t>facebook</a:t>
            </a:r>
            <a:r>
              <a:rPr lang="en-US" sz="1600" dirty="0">
                <a:solidFill>
                  <a:srgbClr val="C00000"/>
                </a:solidFill>
                <a:highlight>
                  <a:srgbClr val="FFFFFF"/>
                </a:highlight>
                <a:latin typeface="Roboto" panose="02000000000000000000" pitchFamily="2" charset="0"/>
                <a:ea typeface="Roboto" panose="02000000000000000000" pitchFamily="2" charset="0"/>
                <a:cs typeface="Roboto" panose="02000000000000000000" pitchFamily="2" charset="0"/>
              </a:rPr>
              <a:t>/</a:t>
            </a:r>
            <a:r>
              <a:rPr lang="en-US" sz="1600" dirty="0" err="1">
                <a:solidFill>
                  <a:srgbClr val="C00000"/>
                </a:solidFill>
                <a:highlight>
                  <a:srgbClr val="FFFFFF"/>
                </a:highlight>
                <a:latin typeface="Roboto" panose="02000000000000000000" pitchFamily="2" charset="0"/>
                <a:ea typeface="Roboto" panose="02000000000000000000" pitchFamily="2" charset="0"/>
                <a:cs typeface="Roboto" panose="02000000000000000000" pitchFamily="2" charset="0"/>
              </a:rPr>
              <a:t>bart</a:t>
            </a:r>
            <a:r>
              <a:rPr lang="en-US" sz="1600" dirty="0">
                <a:solidFill>
                  <a:srgbClr val="C00000"/>
                </a:solidFill>
                <a:highlight>
                  <a:srgbClr val="FFFFFF"/>
                </a:highlight>
                <a:latin typeface="Roboto" panose="02000000000000000000" pitchFamily="2" charset="0"/>
                <a:ea typeface="Roboto" panose="02000000000000000000" pitchFamily="2" charset="0"/>
                <a:cs typeface="Roboto" panose="02000000000000000000" pitchFamily="2" charset="0"/>
              </a:rPr>
              <a:t>-large-</a:t>
            </a:r>
            <a:r>
              <a:rPr lang="en-US" sz="1600" dirty="0" err="1">
                <a:solidFill>
                  <a:srgbClr val="C00000"/>
                </a:solidFill>
                <a:highlight>
                  <a:srgbClr val="FFFFFF"/>
                </a:highlight>
                <a:latin typeface="Roboto" panose="02000000000000000000" pitchFamily="2" charset="0"/>
                <a:ea typeface="Roboto" panose="02000000000000000000" pitchFamily="2" charset="0"/>
                <a:cs typeface="Roboto" panose="02000000000000000000" pitchFamily="2" charset="0"/>
              </a:rPr>
              <a:t>cnn</a:t>
            </a: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600" dirty="0" err="1">
                <a:highlight>
                  <a:srgbClr val="FFFFFF"/>
                </a:highlight>
                <a:latin typeface="Roboto" panose="02000000000000000000" pitchFamily="2" charset="0"/>
                <a:ea typeface="Roboto" panose="02000000000000000000" pitchFamily="2" charset="0"/>
                <a:cs typeface="Roboto" panose="02000000000000000000" pitchFamily="2" charset="0"/>
              </a:rPr>
              <a:t>HuggingFace</a:t>
            </a: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 hub.</a:t>
            </a:r>
            <a:endParaRPr lang="en-US" sz="1600" b="1" dirty="0">
              <a:solidFill>
                <a:srgbClr val="C00000"/>
              </a:solidFill>
              <a:latin typeface="Roboto" panose="02000000000000000000" pitchFamily="2" charset="0"/>
              <a:ea typeface="Roboto" panose="02000000000000000000" pitchFamily="2" charset="0"/>
              <a:cs typeface="Roboto" panose="02000000000000000000" pitchFamily="2" charset="0"/>
            </a:endParaRPr>
          </a:p>
        </p:txBody>
      </p:sp>
      <p:sp>
        <p:nvSpPr>
          <p:cNvPr id="10" name="TextBox 9">
            <a:extLst>
              <a:ext uri="{FF2B5EF4-FFF2-40B4-BE49-F238E27FC236}">
                <a16:creationId xmlns:a16="http://schemas.microsoft.com/office/drawing/2014/main" id="{E61EC2D2-3A2D-1EEE-3DD6-7644ACB436FC}"/>
              </a:ext>
            </a:extLst>
          </p:cNvPr>
          <p:cNvSpPr txBox="1"/>
          <p:nvPr/>
        </p:nvSpPr>
        <p:spPr>
          <a:xfrm>
            <a:off x="1335592" y="2601568"/>
            <a:ext cx="9165445" cy="338554"/>
          </a:xfrm>
          <a:prstGeom prst="rect">
            <a:avLst/>
          </a:prstGeom>
          <a:noFill/>
        </p:spPr>
        <p:txBody>
          <a:bodyPr wrap="square">
            <a:spAutoFit/>
          </a:bodyPr>
          <a:lstStyle/>
          <a:p>
            <a:pPr marL="285750" indent="-285750">
              <a:buFont typeface="Arial" panose="020B0604020202020204" pitchFamily="34" charset="0"/>
              <a:buChar char="•"/>
            </a:pP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The number </a:t>
            </a:r>
            <a:r>
              <a:rPr lang="en-US" sz="1600" dirty="0" err="1">
                <a:highlight>
                  <a:srgbClr val="FFFFFF"/>
                </a:highlight>
                <a:latin typeface="Roboto" panose="02000000000000000000" pitchFamily="2" charset="0"/>
                <a:ea typeface="Roboto" panose="02000000000000000000" pitchFamily="2" charset="0"/>
                <a:cs typeface="Roboto" panose="02000000000000000000" pitchFamily="2" charset="0"/>
              </a:rPr>
              <a:t>paramerters</a:t>
            </a: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 of model : 406 M </a:t>
            </a:r>
          </a:p>
        </p:txBody>
      </p:sp>
    </p:spTree>
    <p:extLst>
      <p:ext uri="{BB962C8B-B14F-4D97-AF65-F5344CB8AC3E}">
        <p14:creationId xmlns:p14="http://schemas.microsoft.com/office/powerpoint/2010/main" val="972614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a:p>
        </p:txBody>
      </p:sp>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dirty="0">
                <a:solidFill>
                  <a:schemeClr val="bg1"/>
                </a:solidFill>
                <a:latin typeface="Lato"/>
              </a:rPr>
              <a:t>Experiment &amp; Result</a:t>
            </a:r>
          </a:p>
          <a:p>
            <a:endParaRPr lang="en-US" sz="2800" b="1" spc="-1" dirty="0">
              <a:solidFill>
                <a:schemeClr val="bg1"/>
              </a:solidFill>
              <a:latin typeface="Lato"/>
            </a:endParaRPr>
          </a:p>
        </p:txBody>
      </p:sp>
      <p:sp>
        <p:nvSpPr>
          <p:cNvPr id="2" name="TextBox 1">
            <a:extLst>
              <a:ext uri="{FF2B5EF4-FFF2-40B4-BE49-F238E27FC236}">
                <a16:creationId xmlns:a16="http://schemas.microsoft.com/office/drawing/2014/main" id="{4A14F28F-C4AC-162D-ED58-6B99480B11FA}"/>
              </a:ext>
            </a:extLst>
          </p:cNvPr>
          <p:cNvSpPr txBox="1"/>
          <p:nvPr/>
        </p:nvSpPr>
        <p:spPr>
          <a:xfrm>
            <a:off x="815388" y="1171814"/>
            <a:ext cx="2238113" cy="369332"/>
          </a:xfrm>
          <a:prstGeom prst="rect">
            <a:avLst/>
          </a:prstGeom>
          <a:noFill/>
        </p:spPr>
        <p:txBody>
          <a:bodyPr wrap="none" rtlCol="0">
            <a:spAutoFit/>
          </a:bodyPr>
          <a:lstStyle/>
          <a:p>
            <a:pPr marL="285750" indent="-285750">
              <a:buFont typeface="Wingdings" panose="05000000000000000000" pitchFamily="2" charset="2"/>
              <a:buChar char="q"/>
            </a:pPr>
            <a:r>
              <a:rPr lang="en-US" b="1" dirty="0">
                <a:solidFill>
                  <a:srgbClr val="C00000"/>
                </a:solidFill>
                <a:latin typeface="Lato" panose="020F0502020204030203" pitchFamily="34" charset="0"/>
                <a:ea typeface="Lato" panose="020F0502020204030203" pitchFamily="34" charset="0"/>
                <a:cs typeface="Lato" panose="020F0502020204030203" pitchFamily="34" charset="0"/>
              </a:rPr>
              <a:t>LED experiments</a:t>
            </a:r>
          </a:p>
        </p:txBody>
      </p:sp>
      <p:sp>
        <p:nvSpPr>
          <p:cNvPr id="5" name="TextBox 4">
            <a:extLst>
              <a:ext uri="{FF2B5EF4-FFF2-40B4-BE49-F238E27FC236}">
                <a16:creationId xmlns:a16="http://schemas.microsoft.com/office/drawing/2014/main" id="{EF468DFA-C6F6-2C83-064D-5F5352060425}"/>
              </a:ext>
            </a:extLst>
          </p:cNvPr>
          <p:cNvSpPr txBox="1"/>
          <p:nvPr/>
        </p:nvSpPr>
        <p:spPr>
          <a:xfrm>
            <a:off x="1382188" y="1761632"/>
            <a:ext cx="9165445" cy="830997"/>
          </a:xfrm>
          <a:prstGeom prst="rect">
            <a:avLst/>
          </a:prstGeom>
          <a:noFill/>
        </p:spPr>
        <p:txBody>
          <a:bodyPr wrap="square">
            <a:spAutoFit/>
          </a:bodyPr>
          <a:lstStyle/>
          <a:p>
            <a:pPr marL="285750" indent="-285750">
              <a:buFont typeface="Arial" panose="020B0604020202020204" pitchFamily="34" charset="0"/>
              <a:buChar char="•"/>
            </a:pP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We utilize the pre-trained LED model by loading the model from </a:t>
            </a:r>
            <a:r>
              <a:rPr lang="en-US" sz="1600" dirty="0" err="1">
                <a:solidFill>
                  <a:srgbClr val="C00000"/>
                </a:solidFill>
                <a:highlight>
                  <a:srgbClr val="FFFFFF"/>
                </a:highlight>
                <a:latin typeface="Roboto" panose="02000000000000000000" pitchFamily="2" charset="0"/>
                <a:ea typeface="Roboto" panose="02000000000000000000" pitchFamily="2" charset="0"/>
                <a:cs typeface="Roboto" panose="02000000000000000000" pitchFamily="2" charset="0"/>
              </a:rPr>
              <a:t>pszemraj</a:t>
            </a:r>
            <a:r>
              <a:rPr lang="en-US" sz="1600" dirty="0">
                <a:solidFill>
                  <a:srgbClr val="C00000"/>
                </a:solidFill>
                <a:highlight>
                  <a:srgbClr val="FFFFFF"/>
                </a:highlight>
                <a:latin typeface="Roboto" panose="02000000000000000000" pitchFamily="2" charset="0"/>
                <a:ea typeface="Roboto" panose="02000000000000000000" pitchFamily="2" charset="0"/>
                <a:cs typeface="Roboto" panose="02000000000000000000" pitchFamily="2" charset="0"/>
              </a:rPr>
              <a:t>/led-base-book-summary </a:t>
            </a: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Hugging face hub. This pre-trained model is the fine-tuned version of original LED-base model on the </a:t>
            </a:r>
            <a:r>
              <a:rPr lang="en-US" sz="1600" dirty="0" err="1">
                <a:highlight>
                  <a:srgbClr val="FFFFFF"/>
                </a:highlight>
                <a:latin typeface="Roboto" panose="02000000000000000000" pitchFamily="2" charset="0"/>
                <a:ea typeface="Roboto" panose="02000000000000000000" pitchFamily="2" charset="0"/>
                <a:cs typeface="Roboto" panose="02000000000000000000" pitchFamily="2" charset="0"/>
              </a:rPr>
              <a:t>booksum</a:t>
            </a: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 dataset.</a:t>
            </a:r>
            <a:endParaRPr lang="en-US" sz="1600" b="1" dirty="0">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61634AA4-1AA9-8825-6CE0-034FAEF8D0DD}"/>
              </a:ext>
            </a:extLst>
          </p:cNvPr>
          <p:cNvSpPr txBox="1"/>
          <p:nvPr/>
        </p:nvSpPr>
        <p:spPr>
          <a:xfrm>
            <a:off x="1377981" y="2995677"/>
            <a:ext cx="9165445" cy="338554"/>
          </a:xfrm>
          <a:prstGeom prst="rect">
            <a:avLst/>
          </a:prstGeom>
          <a:noFill/>
        </p:spPr>
        <p:txBody>
          <a:bodyPr wrap="square">
            <a:spAutoFit/>
          </a:bodyPr>
          <a:lstStyle/>
          <a:p>
            <a:pPr marL="285750" indent="-285750">
              <a:buFont typeface="Arial" panose="020B0604020202020204" pitchFamily="34" charset="0"/>
              <a:buChar char="•"/>
            </a:pP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The number </a:t>
            </a:r>
            <a:r>
              <a:rPr lang="en-US" sz="1600" dirty="0" err="1">
                <a:highlight>
                  <a:srgbClr val="FFFFFF"/>
                </a:highlight>
                <a:latin typeface="Roboto" panose="02000000000000000000" pitchFamily="2" charset="0"/>
                <a:ea typeface="Roboto" panose="02000000000000000000" pitchFamily="2" charset="0"/>
                <a:cs typeface="Roboto" panose="02000000000000000000" pitchFamily="2" charset="0"/>
              </a:rPr>
              <a:t>paramerters</a:t>
            </a: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 of model : 162 M </a:t>
            </a:r>
          </a:p>
        </p:txBody>
      </p:sp>
      <p:sp>
        <p:nvSpPr>
          <p:cNvPr id="10" name="TextBox 9">
            <a:extLst>
              <a:ext uri="{FF2B5EF4-FFF2-40B4-BE49-F238E27FC236}">
                <a16:creationId xmlns:a16="http://schemas.microsoft.com/office/drawing/2014/main" id="{61F110DF-9E76-BBDD-96E1-C91CA7D818BE}"/>
              </a:ext>
            </a:extLst>
          </p:cNvPr>
          <p:cNvSpPr txBox="1"/>
          <p:nvPr/>
        </p:nvSpPr>
        <p:spPr>
          <a:xfrm>
            <a:off x="1377981" y="3933280"/>
            <a:ext cx="9165445" cy="584775"/>
          </a:xfrm>
          <a:prstGeom prst="rect">
            <a:avLst/>
          </a:prstGeom>
          <a:noFill/>
        </p:spPr>
        <p:txBody>
          <a:bodyPr wrap="square">
            <a:spAutoFit/>
          </a:bodyPr>
          <a:lstStyle/>
          <a:p>
            <a:pPr marL="285750" indent="-285750">
              <a:buFont typeface="Arial" panose="020B0604020202020204" pitchFamily="34" charset="0"/>
              <a:buChar char="•"/>
            </a:pP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We fine-tune two version for LED model : One is the model with maximum number tokens of input is </a:t>
            </a:r>
            <a:r>
              <a:rPr lang="en-US" sz="1600" dirty="0">
                <a:solidFill>
                  <a:srgbClr val="C00000"/>
                </a:solidFill>
                <a:highlight>
                  <a:srgbClr val="FFFFFF"/>
                </a:highlight>
                <a:latin typeface="Roboto" panose="02000000000000000000" pitchFamily="2" charset="0"/>
                <a:ea typeface="Roboto" panose="02000000000000000000" pitchFamily="2" charset="0"/>
                <a:cs typeface="Roboto" panose="02000000000000000000" pitchFamily="2" charset="0"/>
              </a:rPr>
              <a:t>4096 tokens </a:t>
            </a: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and other is </a:t>
            </a:r>
            <a:r>
              <a:rPr lang="en-US" sz="1600" dirty="0">
                <a:solidFill>
                  <a:srgbClr val="C00000"/>
                </a:solidFill>
                <a:highlight>
                  <a:srgbClr val="FFFFFF"/>
                </a:highlight>
                <a:latin typeface="Roboto" panose="02000000000000000000" pitchFamily="2" charset="0"/>
                <a:ea typeface="Roboto" panose="02000000000000000000" pitchFamily="2" charset="0"/>
                <a:cs typeface="Roboto" panose="02000000000000000000" pitchFamily="2" charset="0"/>
              </a:rPr>
              <a:t>8192 tokens</a:t>
            </a:r>
            <a:endParaRPr lang="en-US" sz="1600" b="1" dirty="0">
              <a:solidFill>
                <a:srgbClr val="C00000"/>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789607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a:p>
        </p:txBody>
      </p:sp>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dirty="0">
                <a:solidFill>
                  <a:schemeClr val="bg1"/>
                </a:solidFill>
                <a:latin typeface="Lato"/>
              </a:rPr>
              <a:t>Experiment &amp; Result</a:t>
            </a:r>
          </a:p>
          <a:p>
            <a:endParaRPr lang="en-US" sz="2800" b="1" spc="-1" dirty="0">
              <a:solidFill>
                <a:schemeClr val="bg1"/>
              </a:solidFill>
              <a:latin typeface="Lato"/>
            </a:endParaRPr>
          </a:p>
        </p:txBody>
      </p:sp>
      <p:sp>
        <p:nvSpPr>
          <p:cNvPr id="2" name="TextBox 1">
            <a:extLst>
              <a:ext uri="{FF2B5EF4-FFF2-40B4-BE49-F238E27FC236}">
                <a16:creationId xmlns:a16="http://schemas.microsoft.com/office/drawing/2014/main" id="{4A14F28F-C4AC-162D-ED58-6B99480B11FA}"/>
              </a:ext>
            </a:extLst>
          </p:cNvPr>
          <p:cNvSpPr txBox="1"/>
          <p:nvPr/>
        </p:nvSpPr>
        <p:spPr>
          <a:xfrm>
            <a:off x="815388" y="1171814"/>
            <a:ext cx="2238113" cy="369332"/>
          </a:xfrm>
          <a:prstGeom prst="rect">
            <a:avLst/>
          </a:prstGeom>
          <a:noFill/>
        </p:spPr>
        <p:txBody>
          <a:bodyPr wrap="none" rtlCol="0">
            <a:spAutoFit/>
          </a:bodyPr>
          <a:lstStyle/>
          <a:p>
            <a:pPr marL="285750" indent="-285750">
              <a:buFont typeface="Wingdings" panose="05000000000000000000" pitchFamily="2" charset="2"/>
              <a:buChar char="q"/>
            </a:pPr>
            <a:r>
              <a:rPr lang="en-US" b="1" dirty="0">
                <a:solidFill>
                  <a:srgbClr val="C00000"/>
                </a:solidFill>
                <a:latin typeface="Lato" panose="020F0502020204030203" pitchFamily="34" charset="0"/>
                <a:ea typeface="Lato" panose="020F0502020204030203" pitchFamily="34" charset="0"/>
                <a:cs typeface="Lato" panose="020F0502020204030203" pitchFamily="34" charset="0"/>
              </a:rPr>
              <a:t>LED experiments</a:t>
            </a:r>
          </a:p>
        </p:txBody>
      </p:sp>
      <p:sp>
        <p:nvSpPr>
          <p:cNvPr id="5" name="TextBox 4">
            <a:extLst>
              <a:ext uri="{FF2B5EF4-FFF2-40B4-BE49-F238E27FC236}">
                <a16:creationId xmlns:a16="http://schemas.microsoft.com/office/drawing/2014/main" id="{EF468DFA-C6F6-2C83-064D-5F5352060425}"/>
              </a:ext>
            </a:extLst>
          </p:cNvPr>
          <p:cNvSpPr txBox="1"/>
          <p:nvPr/>
        </p:nvSpPr>
        <p:spPr>
          <a:xfrm>
            <a:off x="1382188" y="1761632"/>
            <a:ext cx="9165445" cy="338554"/>
          </a:xfrm>
          <a:prstGeom prst="rect">
            <a:avLst/>
          </a:prstGeom>
          <a:noFill/>
        </p:spPr>
        <p:txBody>
          <a:bodyPr wrap="square">
            <a:spAutoFit/>
          </a:bodyPr>
          <a:lstStyle/>
          <a:p>
            <a:pPr marL="285750" indent="-285750">
              <a:buFont typeface="Arial" panose="020B0604020202020204" pitchFamily="34" charset="0"/>
              <a:buChar char="•"/>
            </a:pPr>
            <a:r>
              <a:rPr lang="en-US" sz="1600" b="1" dirty="0" err="1">
                <a:highlight>
                  <a:srgbClr val="FFFFFF"/>
                </a:highlight>
                <a:latin typeface="Roboto" panose="02000000000000000000" pitchFamily="2" charset="0"/>
                <a:ea typeface="Roboto" panose="02000000000000000000" pitchFamily="2" charset="0"/>
                <a:cs typeface="Roboto" panose="02000000000000000000" pitchFamily="2" charset="0"/>
              </a:rPr>
              <a:t>Belows</a:t>
            </a:r>
            <a:r>
              <a:rPr lang="en-US" sz="1600" b="1" dirty="0">
                <a:highlight>
                  <a:srgbClr val="FFFFFF"/>
                </a:highlight>
                <a:latin typeface="Roboto" panose="02000000000000000000" pitchFamily="2" charset="0"/>
                <a:ea typeface="Roboto" panose="02000000000000000000" pitchFamily="2" charset="0"/>
                <a:cs typeface="Roboto" panose="02000000000000000000" pitchFamily="2" charset="0"/>
              </a:rPr>
              <a:t> are the hyperparameter settings for fine-tuning model:</a:t>
            </a:r>
            <a:endParaRPr lang="en-US" sz="1600" b="1"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200A8D13-6FF8-3326-E619-88584542D82D}"/>
              </a:ext>
            </a:extLst>
          </p:cNvPr>
          <p:cNvSpPr txBox="1"/>
          <p:nvPr/>
        </p:nvSpPr>
        <p:spPr>
          <a:xfrm>
            <a:off x="1859377" y="2164680"/>
            <a:ext cx="7290446" cy="3139321"/>
          </a:xfrm>
          <a:prstGeom prst="rect">
            <a:avLst/>
          </a:prstGeom>
          <a:noFill/>
        </p:spPr>
        <p:txBody>
          <a:bodyPr wrap="square">
            <a:spAutoFit/>
          </a:bodyPr>
          <a:lstStyle/>
          <a:p>
            <a:pPr marL="285750" indent="-285750">
              <a:buFont typeface="Courier New" panose="02070309020205020404" pitchFamily="49" charset="0"/>
              <a:buChar char="o"/>
            </a:pPr>
            <a:r>
              <a:rPr lang="en-US" dirty="0" err="1">
                <a:latin typeface="Roboto" panose="02000000000000000000" pitchFamily="2" charset="0"/>
                <a:ea typeface="Roboto" panose="02000000000000000000" pitchFamily="2" charset="0"/>
                <a:cs typeface="Roboto" panose="02000000000000000000" pitchFamily="2" charset="0"/>
              </a:rPr>
              <a:t>learning_rate</a:t>
            </a:r>
            <a:r>
              <a:rPr lang="en-US" dirty="0">
                <a:latin typeface="Roboto" panose="02000000000000000000" pitchFamily="2" charset="0"/>
                <a:ea typeface="Roboto" panose="02000000000000000000" pitchFamily="2" charset="0"/>
                <a:cs typeface="Roboto" panose="02000000000000000000" pitchFamily="2" charset="0"/>
              </a:rPr>
              <a:t>: 5e-05</a:t>
            </a:r>
          </a:p>
          <a:p>
            <a:pPr marL="285750" indent="-285750">
              <a:buFont typeface="Courier New" panose="02070309020205020404" pitchFamily="49" charset="0"/>
              <a:buChar char="o"/>
            </a:pPr>
            <a:r>
              <a:rPr lang="en-US" dirty="0" err="1">
                <a:latin typeface="Roboto" panose="02000000000000000000" pitchFamily="2" charset="0"/>
                <a:ea typeface="Roboto" panose="02000000000000000000" pitchFamily="2" charset="0"/>
                <a:cs typeface="Roboto" panose="02000000000000000000" pitchFamily="2" charset="0"/>
              </a:rPr>
              <a:t>train_batch_size</a:t>
            </a:r>
            <a:r>
              <a:rPr lang="en-US" dirty="0">
                <a:latin typeface="Roboto" panose="02000000000000000000" pitchFamily="2" charset="0"/>
                <a:ea typeface="Roboto" panose="02000000000000000000" pitchFamily="2" charset="0"/>
                <a:cs typeface="Roboto" panose="02000000000000000000" pitchFamily="2" charset="0"/>
              </a:rPr>
              <a:t>: 2</a:t>
            </a:r>
          </a:p>
          <a:p>
            <a:pPr marL="285750" indent="-285750">
              <a:buFont typeface="Courier New" panose="02070309020205020404" pitchFamily="49" charset="0"/>
              <a:buChar char="o"/>
            </a:pPr>
            <a:r>
              <a:rPr lang="en-US" dirty="0" err="1">
                <a:latin typeface="Roboto" panose="02000000000000000000" pitchFamily="2" charset="0"/>
                <a:ea typeface="Roboto" panose="02000000000000000000" pitchFamily="2" charset="0"/>
                <a:cs typeface="Roboto" panose="02000000000000000000" pitchFamily="2" charset="0"/>
              </a:rPr>
              <a:t>eval_batch_size</a:t>
            </a:r>
            <a:r>
              <a:rPr lang="en-US" dirty="0">
                <a:latin typeface="Roboto" panose="02000000000000000000" pitchFamily="2" charset="0"/>
                <a:ea typeface="Roboto" panose="02000000000000000000" pitchFamily="2" charset="0"/>
                <a:cs typeface="Roboto" panose="02000000000000000000" pitchFamily="2" charset="0"/>
              </a:rPr>
              <a:t>: 2</a:t>
            </a:r>
          </a:p>
          <a:p>
            <a:pPr marL="285750" indent="-285750">
              <a:buFont typeface="Courier New" panose="02070309020205020404" pitchFamily="49" charset="0"/>
              <a:buChar char="o"/>
            </a:pPr>
            <a:r>
              <a:rPr lang="en-US" dirty="0">
                <a:latin typeface="Roboto" panose="02000000000000000000" pitchFamily="2" charset="0"/>
                <a:ea typeface="Roboto" panose="02000000000000000000" pitchFamily="2" charset="0"/>
                <a:cs typeface="Roboto" panose="02000000000000000000" pitchFamily="2" charset="0"/>
              </a:rPr>
              <a:t>seed: 42</a:t>
            </a:r>
          </a:p>
          <a:p>
            <a:pPr marL="285750" indent="-285750">
              <a:buFont typeface="Courier New" panose="02070309020205020404" pitchFamily="49" charset="0"/>
              <a:buChar char="o"/>
            </a:pPr>
            <a:r>
              <a:rPr lang="en-US" dirty="0" err="1">
                <a:latin typeface="Roboto" panose="02000000000000000000" pitchFamily="2" charset="0"/>
                <a:ea typeface="Roboto" panose="02000000000000000000" pitchFamily="2" charset="0"/>
                <a:cs typeface="Roboto" panose="02000000000000000000" pitchFamily="2" charset="0"/>
              </a:rPr>
              <a:t>gradient_accumulation_steps</a:t>
            </a:r>
            <a:r>
              <a:rPr lang="en-US" dirty="0">
                <a:latin typeface="Roboto" panose="02000000000000000000" pitchFamily="2" charset="0"/>
                <a:ea typeface="Roboto" panose="02000000000000000000" pitchFamily="2" charset="0"/>
                <a:cs typeface="Roboto" panose="02000000000000000000" pitchFamily="2" charset="0"/>
              </a:rPr>
              <a:t>: 8</a:t>
            </a:r>
          </a:p>
          <a:p>
            <a:pPr marL="285750" indent="-285750">
              <a:buFont typeface="Courier New" panose="02070309020205020404" pitchFamily="49" charset="0"/>
              <a:buChar char="o"/>
            </a:pPr>
            <a:r>
              <a:rPr lang="en-US" dirty="0" err="1">
                <a:latin typeface="Roboto" panose="02000000000000000000" pitchFamily="2" charset="0"/>
                <a:ea typeface="Roboto" panose="02000000000000000000" pitchFamily="2" charset="0"/>
                <a:cs typeface="Roboto" panose="02000000000000000000" pitchFamily="2" charset="0"/>
              </a:rPr>
              <a:t>total_train_batch_size</a:t>
            </a:r>
            <a:r>
              <a:rPr lang="en-US" dirty="0">
                <a:latin typeface="Roboto" panose="02000000000000000000" pitchFamily="2" charset="0"/>
                <a:ea typeface="Roboto" panose="02000000000000000000" pitchFamily="2" charset="0"/>
                <a:cs typeface="Roboto" panose="02000000000000000000" pitchFamily="2" charset="0"/>
              </a:rPr>
              <a:t>: 16</a:t>
            </a:r>
          </a:p>
          <a:p>
            <a:pPr marL="285750" indent="-285750">
              <a:buFont typeface="Courier New" panose="02070309020205020404" pitchFamily="49" charset="0"/>
              <a:buChar char="o"/>
            </a:pPr>
            <a:r>
              <a:rPr lang="en-US" dirty="0">
                <a:latin typeface="Roboto" panose="02000000000000000000" pitchFamily="2" charset="0"/>
                <a:ea typeface="Roboto" panose="02000000000000000000" pitchFamily="2" charset="0"/>
                <a:cs typeface="Roboto" panose="02000000000000000000" pitchFamily="2" charset="0"/>
              </a:rPr>
              <a:t>optimizer: Adam with betas=(0.9,0.999) and epsilon=1e08</a:t>
            </a:r>
          </a:p>
          <a:p>
            <a:pPr marL="285750" indent="-285750">
              <a:buFont typeface="Courier New" panose="02070309020205020404" pitchFamily="49" charset="0"/>
              <a:buChar char="o"/>
            </a:pPr>
            <a:r>
              <a:rPr lang="en-US" dirty="0" err="1">
                <a:latin typeface="Roboto" panose="02000000000000000000" pitchFamily="2" charset="0"/>
                <a:ea typeface="Roboto" panose="02000000000000000000" pitchFamily="2" charset="0"/>
                <a:cs typeface="Roboto" panose="02000000000000000000" pitchFamily="2" charset="0"/>
              </a:rPr>
              <a:t>lr_scheduler_type</a:t>
            </a:r>
            <a:r>
              <a:rPr lang="en-US" dirty="0">
                <a:latin typeface="Roboto" panose="02000000000000000000" pitchFamily="2" charset="0"/>
                <a:ea typeface="Roboto" panose="02000000000000000000" pitchFamily="2" charset="0"/>
                <a:cs typeface="Roboto" panose="02000000000000000000" pitchFamily="2" charset="0"/>
              </a:rPr>
              <a:t>: linear</a:t>
            </a:r>
          </a:p>
          <a:p>
            <a:pPr marL="285750" indent="-285750">
              <a:buFont typeface="Courier New" panose="02070309020205020404" pitchFamily="49" charset="0"/>
              <a:buChar char="o"/>
            </a:pPr>
            <a:r>
              <a:rPr lang="en-US" dirty="0" err="1">
                <a:latin typeface="Roboto" panose="02000000000000000000" pitchFamily="2" charset="0"/>
                <a:ea typeface="Roboto" panose="02000000000000000000" pitchFamily="2" charset="0"/>
                <a:cs typeface="Roboto" panose="02000000000000000000" pitchFamily="2" charset="0"/>
              </a:rPr>
              <a:t>lr_scheduler_warmup_steps</a:t>
            </a:r>
            <a:r>
              <a:rPr lang="en-US" dirty="0">
                <a:latin typeface="Roboto" panose="02000000000000000000" pitchFamily="2" charset="0"/>
                <a:ea typeface="Roboto" panose="02000000000000000000" pitchFamily="2" charset="0"/>
                <a:cs typeface="Roboto" panose="02000000000000000000" pitchFamily="2" charset="0"/>
              </a:rPr>
              <a:t>: 700</a:t>
            </a:r>
          </a:p>
          <a:p>
            <a:pPr marL="285750" indent="-285750">
              <a:buFont typeface="Courier New" panose="02070309020205020404" pitchFamily="49" charset="0"/>
              <a:buChar char="o"/>
            </a:pPr>
            <a:r>
              <a:rPr lang="en-US" dirty="0" err="1">
                <a:latin typeface="Roboto" panose="02000000000000000000" pitchFamily="2" charset="0"/>
                <a:ea typeface="Roboto" panose="02000000000000000000" pitchFamily="2" charset="0"/>
                <a:cs typeface="Roboto" panose="02000000000000000000" pitchFamily="2" charset="0"/>
              </a:rPr>
              <a:t>num_epochs</a:t>
            </a:r>
            <a:r>
              <a:rPr lang="en-US" dirty="0">
                <a:latin typeface="Roboto" panose="02000000000000000000" pitchFamily="2" charset="0"/>
                <a:ea typeface="Roboto" panose="02000000000000000000" pitchFamily="2" charset="0"/>
                <a:cs typeface="Roboto" panose="02000000000000000000" pitchFamily="2" charset="0"/>
              </a:rPr>
              <a:t>: 2</a:t>
            </a:r>
          </a:p>
          <a:p>
            <a:pPr marL="285750" indent="-285750">
              <a:buFont typeface="Courier New" panose="02070309020205020404" pitchFamily="49" charset="0"/>
              <a:buChar char="o"/>
            </a:pPr>
            <a:r>
              <a:rPr lang="en-US" dirty="0" err="1">
                <a:latin typeface="Roboto" panose="02000000000000000000" pitchFamily="2" charset="0"/>
                <a:ea typeface="Roboto" panose="02000000000000000000" pitchFamily="2" charset="0"/>
                <a:cs typeface="Roboto" panose="02000000000000000000" pitchFamily="2" charset="0"/>
              </a:rPr>
              <a:t>label_smoothing_factor</a:t>
            </a:r>
            <a:r>
              <a:rPr lang="en-US" dirty="0">
                <a:latin typeface="Roboto" panose="02000000000000000000" pitchFamily="2" charset="0"/>
                <a:ea typeface="Roboto" panose="02000000000000000000" pitchFamily="2" charset="0"/>
                <a:cs typeface="Roboto" panose="02000000000000000000" pitchFamily="2" charset="0"/>
              </a:rPr>
              <a:t>: 0.1</a:t>
            </a:r>
          </a:p>
        </p:txBody>
      </p:sp>
    </p:spTree>
    <p:extLst>
      <p:ext uri="{BB962C8B-B14F-4D97-AF65-F5344CB8AC3E}">
        <p14:creationId xmlns:p14="http://schemas.microsoft.com/office/powerpoint/2010/main" val="3433463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a:p>
        </p:txBody>
      </p:sp>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dirty="0">
                <a:solidFill>
                  <a:schemeClr val="bg1"/>
                </a:solidFill>
                <a:latin typeface="Lato"/>
              </a:rPr>
              <a:t>Experiment &amp; Result</a:t>
            </a:r>
          </a:p>
          <a:p>
            <a:endParaRPr lang="en-US" sz="2800" b="1" spc="-1" dirty="0">
              <a:solidFill>
                <a:schemeClr val="bg1"/>
              </a:solidFill>
              <a:latin typeface="Lato"/>
            </a:endParaRPr>
          </a:p>
        </p:txBody>
      </p:sp>
      <p:sp>
        <p:nvSpPr>
          <p:cNvPr id="2" name="TextBox 1">
            <a:extLst>
              <a:ext uri="{FF2B5EF4-FFF2-40B4-BE49-F238E27FC236}">
                <a16:creationId xmlns:a16="http://schemas.microsoft.com/office/drawing/2014/main" id="{4A14F28F-C4AC-162D-ED58-6B99480B11FA}"/>
              </a:ext>
            </a:extLst>
          </p:cNvPr>
          <p:cNvSpPr txBox="1"/>
          <p:nvPr/>
        </p:nvSpPr>
        <p:spPr>
          <a:xfrm>
            <a:off x="815388" y="1171814"/>
            <a:ext cx="3656770" cy="369332"/>
          </a:xfrm>
          <a:prstGeom prst="rect">
            <a:avLst/>
          </a:prstGeom>
          <a:noFill/>
        </p:spPr>
        <p:txBody>
          <a:bodyPr wrap="none" rtlCol="0">
            <a:spAutoFit/>
          </a:bodyPr>
          <a:lstStyle/>
          <a:p>
            <a:pPr marL="285750" indent="-285750">
              <a:buFont typeface="Wingdings" panose="05000000000000000000" pitchFamily="2" charset="2"/>
              <a:buChar char="q"/>
            </a:pPr>
            <a:r>
              <a:rPr lang="en-US" b="1" dirty="0">
                <a:solidFill>
                  <a:srgbClr val="C00000"/>
                </a:solidFill>
                <a:latin typeface="Lato" panose="020F0502020204030203" pitchFamily="34" charset="0"/>
                <a:ea typeface="Lato" panose="020F0502020204030203" pitchFamily="34" charset="0"/>
                <a:cs typeface="Lato" panose="020F0502020204030203" pitchFamily="34" charset="0"/>
              </a:rPr>
              <a:t>Content Selection experiments</a:t>
            </a:r>
          </a:p>
        </p:txBody>
      </p:sp>
      <p:sp>
        <p:nvSpPr>
          <p:cNvPr id="5" name="TextBox 4">
            <a:extLst>
              <a:ext uri="{FF2B5EF4-FFF2-40B4-BE49-F238E27FC236}">
                <a16:creationId xmlns:a16="http://schemas.microsoft.com/office/drawing/2014/main" id="{EF468DFA-C6F6-2C83-064D-5F5352060425}"/>
              </a:ext>
            </a:extLst>
          </p:cNvPr>
          <p:cNvSpPr txBox="1"/>
          <p:nvPr/>
        </p:nvSpPr>
        <p:spPr>
          <a:xfrm>
            <a:off x="1382188" y="1773722"/>
            <a:ext cx="9165445" cy="830997"/>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In the training stage, we use the </a:t>
            </a:r>
            <a:r>
              <a:rPr lang="en-US" sz="1600" dirty="0" err="1">
                <a:solidFill>
                  <a:srgbClr val="C00000"/>
                </a:solidFill>
                <a:latin typeface="Roboto" panose="02000000000000000000" pitchFamily="2" charset="0"/>
                <a:ea typeface="Roboto" panose="02000000000000000000" pitchFamily="2" charset="0"/>
                <a:cs typeface="Roboto" panose="02000000000000000000" pitchFamily="2" charset="0"/>
              </a:rPr>
              <a:t>ORC_pad_rand</a:t>
            </a:r>
            <a:r>
              <a:rPr lang="en-US" sz="1600" dirty="0">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600" dirty="0">
                <a:latin typeface="Roboto" panose="02000000000000000000" pitchFamily="2" charset="0"/>
                <a:ea typeface="Roboto" panose="02000000000000000000" pitchFamily="2" charset="0"/>
                <a:cs typeface="Roboto" panose="02000000000000000000" pitchFamily="2" charset="0"/>
              </a:rPr>
              <a:t>method with the similarity measure: </a:t>
            </a:r>
            <a:r>
              <a:rPr lang="en-US" sz="1600" dirty="0">
                <a:solidFill>
                  <a:srgbClr val="C00000"/>
                </a:solidFill>
                <a:latin typeface="Roboto" panose="02000000000000000000" pitchFamily="2" charset="0"/>
                <a:ea typeface="Roboto" panose="02000000000000000000" pitchFamily="2" charset="0"/>
                <a:cs typeface="Roboto" panose="02000000000000000000" pitchFamily="2" charset="0"/>
              </a:rPr>
              <a:t>ROUGE-2 recall </a:t>
            </a:r>
            <a:r>
              <a:rPr lang="en-US" sz="1600" dirty="0">
                <a:latin typeface="Roboto" panose="02000000000000000000" pitchFamily="2" charset="0"/>
                <a:ea typeface="Roboto" panose="02000000000000000000" pitchFamily="2" charset="0"/>
                <a:cs typeface="Roboto" panose="02000000000000000000" pitchFamily="2" charset="0"/>
              </a:rPr>
              <a:t>to select the most important sentences until total tokens </a:t>
            </a:r>
            <a:r>
              <a:rPr lang="en-US" sz="1600" dirty="0">
                <a:solidFill>
                  <a:srgbClr val="C00000"/>
                </a:solidFill>
                <a:latin typeface="Roboto" panose="02000000000000000000" pitchFamily="2" charset="0"/>
                <a:ea typeface="Roboto" panose="02000000000000000000" pitchFamily="2" charset="0"/>
                <a:cs typeface="Roboto" panose="02000000000000000000" pitchFamily="2" charset="0"/>
              </a:rPr>
              <a:t>exceeds 4096 tokens </a:t>
            </a:r>
            <a:r>
              <a:rPr lang="en-US" sz="1600" dirty="0">
                <a:latin typeface="Roboto" panose="02000000000000000000" pitchFamily="2" charset="0"/>
                <a:ea typeface="Roboto" panose="02000000000000000000" pitchFamily="2" charset="0"/>
                <a:cs typeface="Roboto" panose="02000000000000000000" pitchFamily="2" charset="0"/>
              </a:rPr>
              <a:t>for LED and </a:t>
            </a:r>
            <a:r>
              <a:rPr lang="en-US" sz="1600" dirty="0">
                <a:solidFill>
                  <a:srgbClr val="C00000"/>
                </a:solidFill>
                <a:latin typeface="Roboto" panose="02000000000000000000" pitchFamily="2" charset="0"/>
                <a:ea typeface="Roboto" panose="02000000000000000000" pitchFamily="2" charset="0"/>
                <a:cs typeface="Roboto" panose="02000000000000000000" pitchFamily="2" charset="0"/>
              </a:rPr>
              <a:t>1024 tokens </a:t>
            </a:r>
            <a:r>
              <a:rPr lang="en-US" sz="1600" dirty="0">
                <a:latin typeface="Roboto" panose="02000000000000000000" pitchFamily="2" charset="0"/>
                <a:ea typeface="Roboto" panose="02000000000000000000" pitchFamily="2" charset="0"/>
                <a:cs typeface="Roboto" panose="02000000000000000000" pitchFamily="2" charset="0"/>
              </a:rPr>
              <a:t>for BART. </a:t>
            </a:r>
          </a:p>
        </p:txBody>
      </p:sp>
      <p:sp>
        <p:nvSpPr>
          <p:cNvPr id="7" name="TextBox 6">
            <a:extLst>
              <a:ext uri="{FF2B5EF4-FFF2-40B4-BE49-F238E27FC236}">
                <a16:creationId xmlns:a16="http://schemas.microsoft.com/office/drawing/2014/main" id="{74F8D20F-E6B7-CFDE-314D-BAE32B136005}"/>
              </a:ext>
            </a:extLst>
          </p:cNvPr>
          <p:cNvSpPr txBox="1"/>
          <p:nvPr/>
        </p:nvSpPr>
        <p:spPr>
          <a:xfrm>
            <a:off x="1382188" y="2709050"/>
            <a:ext cx="9618047" cy="830997"/>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During the above training, we also train the hierarchical encoder decoder with attention mechanism with based on the abstractive summary and a classification layer based on the extracted document which are chosen by the </a:t>
            </a:r>
            <a:r>
              <a:rPr lang="en-US" sz="1600" dirty="0" err="1">
                <a:solidFill>
                  <a:srgbClr val="C00000"/>
                </a:solidFill>
                <a:latin typeface="Roboto" panose="02000000000000000000" pitchFamily="2" charset="0"/>
                <a:ea typeface="Roboto" panose="02000000000000000000" pitchFamily="2" charset="0"/>
                <a:cs typeface="Roboto" panose="02000000000000000000" pitchFamily="2" charset="0"/>
              </a:rPr>
              <a:t>ORC_pad_rand</a:t>
            </a:r>
            <a:r>
              <a:rPr lang="en-US" sz="1600" dirty="0">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600" dirty="0">
                <a:latin typeface="Roboto" panose="02000000000000000000" pitchFamily="2" charset="0"/>
                <a:ea typeface="Roboto" panose="02000000000000000000" pitchFamily="2" charset="0"/>
                <a:cs typeface="Roboto" panose="02000000000000000000" pitchFamily="2" charset="0"/>
              </a:rPr>
              <a:t>method.</a:t>
            </a:r>
          </a:p>
        </p:txBody>
      </p:sp>
    </p:spTree>
    <p:extLst>
      <p:ext uri="{BB962C8B-B14F-4D97-AF65-F5344CB8AC3E}">
        <p14:creationId xmlns:p14="http://schemas.microsoft.com/office/powerpoint/2010/main" val="1425290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a:p>
        </p:txBody>
      </p:sp>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dirty="0">
                <a:solidFill>
                  <a:schemeClr val="bg1"/>
                </a:solidFill>
                <a:latin typeface="Lato"/>
              </a:rPr>
              <a:t>Experiment &amp; Result</a:t>
            </a:r>
          </a:p>
          <a:p>
            <a:endParaRPr lang="en-US" sz="2800" b="1" spc="-1" dirty="0">
              <a:solidFill>
                <a:schemeClr val="bg1"/>
              </a:solidFill>
              <a:latin typeface="Lato"/>
            </a:endParaRPr>
          </a:p>
        </p:txBody>
      </p:sp>
      <p:sp>
        <p:nvSpPr>
          <p:cNvPr id="2" name="TextBox 1">
            <a:extLst>
              <a:ext uri="{FF2B5EF4-FFF2-40B4-BE49-F238E27FC236}">
                <a16:creationId xmlns:a16="http://schemas.microsoft.com/office/drawing/2014/main" id="{4A14F28F-C4AC-162D-ED58-6B99480B11FA}"/>
              </a:ext>
            </a:extLst>
          </p:cNvPr>
          <p:cNvSpPr txBox="1"/>
          <p:nvPr/>
        </p:nvSpPr>
        <p:spPr>
          <a:xfrm>
            <a:off x="815388" y="1171814"/>
            <a:ext cx="3656770" cy="369332"/>
          </a:xfrm>
          <a:prstGeom prst="rect">
            <a:avLst/>
          </a:prstGeom>
          <a:noFill/>
        </p:spPr>
        <p:txBody>
          <a:bodyPr wrap="none" rtlCol="0">
            <a:spAutoFit/>
          </a:bodyPr>
          <a:lstStyle/>
          <a:p>
            <a:pPr marL="285750" indent="-285750">
              <a:buFont typeface="Wingdings" panose="05000000000000000000" pitchFamily="2" charset="2"/>
              <a:buChar char="q"/>
            </a:pPr>
            <a:r>
              <a:rPr lang="en-US" b="1" dirty="0">
                <a:solidFill>
                  <a:srgbClr val="C00000"/>
                </a:solidFill>
                <a:latin typeface="Lato" panose="020F0502020204030203" pitchFamily="34" charset="0"/>
                <a:ea typeface="Lato" panose="020F0502020204030203" pitchFamily="34" charset="0"/>
                <a:cs typeface="Lato" panose="020F0502020204030203" pitchFamily="34" charset="0"/>
              </a:rPr>
              <a:t>Content Selection experiments</a:t>
            </a:r>
          </a:p>
        </p:txBody>
      </p:sp>
      <p:sp>
        <p:nvSpPr>
          <p:cNvPr id="4" name="TextBox 3">
            <a:extLst>
              <a:ext uri="{FF2B5EF4-FFF2-40B4-BE49-F238E27FC236}">
                <a16:creationId xmlns:a16="http://schemas.microsoft.com/office/drawing/2014/main" id="{0E3DF5A2-CE87-0031-DC39-3DDA05D40E56}"/>
              </a:ext>
            </a:extLst>
          </p:cNvPr>
          <p:cNvSpPr txBox="1"/>
          <p:nvPr/>
        </p:nvSpPr>
        <p:spPr>
          <a:xfrm>
            <a:off x="1388012" y="1898149"/>
            <a:ext cx="7156490" cy="338554"/>
          </a:xfrm>
          <a:prstGeom prst="rect">
            <a:avLst/>
          </a:prstGeom>
          <a:noFill/>
        </p:spPr>
        <p:txBody>
          <a:bodyPr wrap="square">
            <a:spAutoFit/>
          </a:bodyPr>
          <a:lstStyle/>
          <a:p>
            <a:pPr marL="285750" indent="-285750">
              <a:buFont typeface="Arial" panose="020B0604020202020204" pitchFamily="34" charset="0"/>
              <a:buChar char="•"/>
            </a:pPr>
            <a:r>
              <a:rPr lang="en-US" sz="1600" b="1" dirty="0">
                <a:latin typeface="Roboto" panose="02000000000000000000" pitchFamily="2" charset="0"/>
                <a:ea typeface="Roboto" panose="02000000000000000000" pitchFamily="2" charset="0"/>
                <a:cs typeface="Roboto" panose="02000000000000000000" pitchFamily="2" charset="0"/>
              </a:rPr>
              <a:t>The hyperparameter settings for the training hierarchical model below:</a:t>
            </a:r>
          </a:p>
        </p:txBody>
      </p:sp>
      <p:sp>
        <p:nvSpPr>
          <p:cNvPr id="6" name="TextBox 5">
            <a:extLst>
              <a:ext uri="{FF2B5EF4-FFF2-40B4-BE49-F238E27FC236}">
                <a16:creationId xmlns:a16="http://schemas.microsoft.com/office/drawing/2014/main" id="{13F893F6-573A-847C-C438-A0EFD48A1ED2}"/>
              </a:ext>
            </a:extLst>
          </p:cNvPr>
          <p:cNvSpPr txBox="1"/>
          <p:nvPr/>
        </p:nvSpPr>
        <p:spPr>
          <a:xfrm>
            <a:off x="1818607" y="2327575"/>
            <a:ext cx="6095028" cy="3046988"/>
          </a:xfrm>
          <a:prstGeom prst="rect">
            <a:avLst/>
          </a:prstGeom>
          <a:noFill/>
        </p:spPr>
        <p:txBody>
          <a:bodyPr wrap="square">
            <a:spAutoFit/>
          </a:bodyPr>
          <a:lstStyle/>
          <a:p>
            <a:pPr marL="285750" indent="-285750">
              <a:buFont typeface="Courier New" panose="02070309020205020404" pitchFamily="49" charset="0"/>
              <a:buChar char="o"/>
            </a:pPr>
            <a:r>
              <a:rPr lang="en-US" sz="16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embedding_dim</a:t>
            </a:r>
            <a:r>
              <a:rPr lang="en-US" sz="16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256</a:t>
            </a:r>
          </a:p>
          <a:p>
            <a:pPr marL="285750" indent="-285750">
              <a:buFont typeface="Courier New" panose="02070309020205020404" pitchFamily="49" charset="0"/>
              <a:buChar char="o"/>
            </a:pPr>
            <a:r>
              <a:rPr lang="en-US" sz="16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rnn_hidden_size</a:t>
            </a:r>
            <a:r>
              <a:rPr lang="en-US" sz="16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512</a:t>
            </a: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r>
              <a:rPr lang="en-US" sz="16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num_layers_enc</a:t>
            </a:r>
            <a:r>
              <a:rPr lang="en-US" sz="16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 2</a:t>
            </a: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r>
              <a:rPr lang="en-US" sz="16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num_layers_dec</a:t>
            </a:r>
            <a:r>
              <a:rPr lang="en-US" sz="16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 1</a:t>
            </a: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r>
              <a:rPr lang="en-US" sz="16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learning_rate</a:t>
            </a:r>
            <a:r>
              <a:rPr lang="en-US" sz="16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0.001</a:t>
            </a: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r>
              <a:rPr lang="en-US" sz="16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train_batch_size</a:t>
            </a:r>
            <a:r>
              <a:rPr lang="en-US" sz="16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2</a:t>
            </a: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r>
              <a:rPr lang="en-US" sz="16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eval_batch_size</a:t>
            </a:r>
            <a:r>
              <a:rPr lang="en-US" sz="16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2</a:t>
            </a: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r>
              <a:rPr lang="en-US" sz="16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optimizer: Adam with betas=(0.9,0.999) and epsilon=1e-08</a:t>
            </a: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r>
              <a:rPr lang="en-US" sz="1600" dirty="0" err="1">
                <a:solidFill>
                  <a:srgbClr val="000000"/>
                </a:solidFill>
                <a:latin typeface="Roboto" panose="02000000000000000000" pitchFamily="2" charset="0"/>
                <a:ea typeface="Roboto" panose="02000000000000000000" pitchFamily="2" charset="0"/>
                <a:cs typeface="Roboto" panose="02000000000000000000" pitchFamily="2" charset="0"/>
              </a:rPr>
              <a:t>l</a:t>
            </a:r>
            <a:r>
              <a:rPr lang="en-US" sz="16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r_scheduler_type</a:t>
            </a:r>
            <a:r>
              <a:rPr lang="en-US" sz="16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linear</a:t>
            </a: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r>
              <a:rPr lang="en-US" sz="16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lr_scheduler_warmup_steps</a:t>
            </a:r>
            <a:r>
              <a:rPr lang="en-US" sz="16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1500</a:t>
            </a: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r>
              <a:rPr lang="en-US" sz="1600" b="0" i="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num_epochs</a:t>
            </a:r>
            <a:r>
              <a:rPr lang="en-US" sz="16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2</a:t>
            </a: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r>
              <a:rPr lang="en-US" sz="16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dropout : 0.1</a:t>
            </a:r>
            <a:endParaRPr lang="en-US"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83117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a:p>
        </p:txBody>
      </p:sp>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dirty="0">
                <a:solidFill>
                  <a:schemeClr val="bg1"/>
                </a:solidFill>
                <a:latin typeface="Lato"/>
              </a:rPr>
              <a:t>Experiment &amp; Result</a:t>
            </a:r>
          </a:p>
          <a:p>
            <a:endParaRPr lang="en-US" sz="2800" b="1" spc="-1" dirty="0">
              <a:solidFill>
                <a:schemeClr val="bg1"/>
              </a:solidFill>
              <a:latin typeface="Lato"/>
            </a:endParaRPr>
          </a:p>
        </p:txBody>
      </p:sp>
      <p:sp>
        <p:nvSpPr>
          <p:cNvPr id="2" name="TextBox 1">
            <a:extLst>
              <a:ext uri="{FF2B5EF4-FFF2-40B4-BE49-F238E27FC236}">
                <a16:creationId xmlns:a16="http://schemas.microsoft.com/office/drawing/2014/main" id="{4A14F28F-C4AC-162D-ED58-6B99480B11FA}"/>
              </a:ext>
            </a:extLst>
          </p:cNvPr>
          <p:cNvSpPr txBox="1"/>
          <p:nvPr/>
        </p:nvSpPr>
        <p:spPr>
          <a:xfrm>
            <a:off x="815388" y="1171814"/>
            <a:ext cx="3656770" cy="369332"/>
          </a:xfrm>
          <a:prstGeom prst="rect">
            <a:avLst/>
          </a:prstGeom>
          <a:noFill/>
        </p:spPr>
        <p:txBody>
          <a:bodyPr wrap="none" rtlCol="0">
            <a:spAutoFit/>
          </a:bodyPr>
          <a:lstStyle/>
          <a:p>
            <a:pPr marL="285750" indent="-285750">
              <a:buFont typeface="Wingdings" panose="05000000000000000000" pitchFamily="2" charset="2"/>
              <a:buChar char="q"/>
            </a:pPr>
            <a:r>
              <a:rPr lang="en-US" b="1" dirty="0">
                <a:solidFill>
                  <a:srgbClr val="C00000"/>
                </a:solidFill>
                <a:latin typeface="Lato" panose="020F0502020204030203" pitchFamily="34" charset="0"/>
                <a:ea typeface="Lato" panose="020F0502020204030203" pitchFamily="34" charset="0"/>
                <a:cs typeface="Lato" panose="020F0502020204030203" pitchFamily="34" charset="0"/>
              </a:rPr>
              <a:t>Content Selection experiments</a:t>
            </a:r>
          </a:p>
        </p:txBody>
      </p:sp>
      <p:sp>
        <p:nvSpPr>
          <p:cNvPr id="4" name="TextBox 3">
            <a:extLst>
              <a:ext uri="{FF2B5EF4-FFF2-40B4-BE49-F238E27FC236}">
                <a16:creationId xmlns:a16="http://schemas.microsoft.com/office/drawing/2014/main" id="{0E3DF5A2-CE87-0031-DC39-3DDA05D40E56}"/>
              </a:ext>
            </a:extLst>
          </p:cNvPr>
          <p:cNvSpPr txBox="1"/>
          <p:nvPr/>
        </p:nvSpPr>
        <p:spPr>
          <a:xfrm>
            <a:off x="1370540" y="1999524"/>
            <a:ext cx="9066434" cy="830997"/>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In the inference stage, we use the hierarchical model above to compute the MCS score and based on that we can rank and select the most important sentences until achieving the maximum length : </a:t>
            </a:r>
            <a:r>
              <a:rPr lang="en-US" sz="1600" dirty="0">
                <a:solidFill>
                  <a:srgbClr val="C00000"/>
                </a:solidFill>
                <a:latin typeface="Roboto" panose="02000000000000000000" pitchFamily="2" charset="0"/>
                <a:ea typeface="Roboto" panose="02000000000000000000" pitchFamily="2" charset="0"/>
                <a:cs typeface="Roboto" panose="02000000000000000000" pitchFamily="2" charset="0"/>
              </a:rPr>
              <a:t>4096 tokens </a:t>
            </a:r>
            <a:r>
              <a:rPr lang="en-US" sz="1600" dirty="0">
                <a:latin typeface="Roboto" panose="02000000000000000000" pitchFamily="2" charset="0"/>
                <a:ea typeface="Roboto" panose="02000000000000000000" pitchFamily="2" charset="0"/>
                <a:cs typeface="Roboto" panose="02000000000000000000" pitchFamily="2" charset="0"/>
              </a:rPr>
              <a:t>for LED and </a:t>
            </a:r>
            <a:r>
              <a:rPr lang="en-US" sz="1600" dirty="0">
                <a:solidFill>
                  <a:srgbClr val="C00000"/>
                </a:solidFill>
                <a:latin typeface="Roboto" panose="02000000000000000000" pitchFamily="2" charset="0"/>
                <a:ea typeface="Roboto" panose="02000000000000000000" pitchFamily="2" charset="0"/>
                <a:cs typeface="Roboto" panose="02000000000000000000" pitchFamily="2" charset="0"/>
              </a:rPr>
              <a:t>1024 tokens </a:t>
            </a:r>
            <a:r>
              <a:rPr lang="en-US" sz="1600" dirty="0">
                <a:latin typeface="Roboto" panose="02000000000000000000" pitchFamily="2" charset="0"/>
                <a:ea typeface="Roboto" panose="02000000000000000000" pitchFamily="2" charset="0"/>
                <a:cs typeface="Roboto" panose="02000000000000000000" pitchFamily="2" charset="0"/>
              </a:rPr>
              <a:t>for BART.</a:t>
            </a:r>
          </a:p>
        </p:txBody>
      </p:sp>
    </p:spTree>
    <p:extLst>
      <p:ext uri="{BB962C8B-B14F-4D97-AF65-F5344CB8AC3E}">
        <p14:creationId xmlns:p14="http://schemas.microsoft.com/office/powerpoint/2010/main" val="3918446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dirty="0">
                <a:solidFill>
                  <a:schemeClr val="bg1"/>
                </a:solidFill>
                <a:latin typeface="Lato"/>
              </a:rPr>
              <a:t>Experiment &amp; Result</a:t>
            </a:r>
          </a:p>
          <a:p>
            <a:endParaRPr lang="en-US" sz="2800" b="1" spc="-1" dirty="0">
              <a:solidFill>
                <a:schemeClr val="bg1"/>
              </a:solidFill>
              <a:latin typeface="Lato"/>
            </a:endParaRPr>
          </a:p>
        </p:txBody>
      </p:sp>
      <p:sp>
        <p:nvSpPr>
          <p:cNvPr id="2" name="TextBox 1">
            <a:extLst>
              <a:ext uri="{FF2B5EF4-FFF2-40B4-BE49-F238E27FC236}">
                <a16:creationId xmlns:a16="http://schemas.microsoft.com/office/drawing/2014/main" id="{4A14F28F-C4AC-162D-ED58-6B99480B11FA}"/>
              </a:ext>
            </a:extLst>
          </p:cNvPr>
          <p:cNvSpPr txBox="1"/>
          <p:nvPr/>
        </p:nvSpPr>
        <p:spPr>
          <a:xfrm>
            <a:off x="815388" y="1171814"/>
            <a:ext cx="1120820" cy="369332"/>
          </a:xfrm>
          <a:prstGeom prst="rect">
            <a:avLst/>
          </a:prstGeom>
          <a:noFill/>
        </p:spPr>
        <p:txBody>
          <a:bodyPr wrap="none" rtlCol="0">
            <a:spAutoFit/>
          </a:bodyPr>
          <a:lstStyle/>
          <a:p>
            <a:pPr marL="285750" indent="-285750">
              <a:buFont typeface="Wingdings" panose="05000000000000000000" pitchFamily="2" charset="2"/>
              <a:buChar char="q"/>
            </a:pPr>
            <a:r>
              <a:rPr lang="en-US" b="1" dirty="0">
                <a:solidFill>
                  <a:srgbClr val="C00000"/>
                </a:solidFill>
                <a:latin typeface="Lato" panose="020F0502020204030203" pitchFamily="34" charset="0"/>
                <a:ea typeface="Lato" panose="020F0502020204030203" pitchFamily="34" charset="0"/>
                <a:cs typeface="Lato" panose="020F0502020204030203" pitchFamily="34" charset="0"/>
              </a:rPr>
              <a:t>Result</a:t>
            </a:r>
          </a:p>
        </p:txBody>
      </p:sp>
      <p:sp>
        <p:nvSpPr>
          <p:cNvPr id="7" name="TextBox 6">
            <a:extLst>
              <a:ext uri="{FF2B5EF4-FFF2-40B4-BE49-F238E27FC236}">
                <a16:creationId xmlns:a16="http://schemas.microsoft.com/office/drawing/2014/main" id="{0EDB87AA-8B2D-1FE5-E294-B27A64E70F20}"/>
              </a:ext>
            </a:extLst>
          </p:cNvPr>
          <p:cNvSpPr txBox="1"/>
          <p:nvPr/>
        </p:nvSpPr>
        <p:spPr>
          <a:xfrm>
            <a:off x="1252258" y="1696982"/>
            <a:ext cx="8066554" cy="338554"/>
          </a:xfrm>
          <a:prstGeom prst="rect">
            <a:avLst/>
          </a:prstGeom>
          <a:noFill/>
        </p:spPr>
        <p:txBody>
          <a:bodyPr wrap="square">
            <a:spAutoFit/>
          </a:bodyPr>
          <a:lstStyle/>
          <a:p>
            <a:pPr marL="285750" indent="-285750">
              <a:buFont typeface="Arial" panose="020B0604020202020204" pitchFamily="34" charset="0"/>
              <a:buChar char="•"/>
            </a:pP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Below show the results:</a:t>
            </a:r>
            <a:endParaRPr lang="en-US" sz="1600" dirty="0">
              <a:latin typeface="Roboto" panose="02000000000000000000" pitchFamily="2" charset="0"/>
              <a:ea typeface="Roboto" panose="02000000000000000000" pitchFamily="2" charset="0"/>
              <a:cs typeface="Roboto" panose="02000000000000000000" pitchFamily="2" charset="0"/>
            </a:endParaRPr>
          </a:p>
        </p:txBody>
      </p:sp>
      <p:pic>
        <p:nvPicPr>
          <p:cNvPr id="6" name="Picture 5">
            <a:extLst>
              <a:ext uri="{FF2B5EF4-FFF2-40B4-BE49-F238E27FC236}">
                <a16:creationId xmlns:a16="http://schemas.microsoft.com/office/drawing/2014/main" id="{A2BBB4F9-E522-49CC-DFAF-D6B4E5F0B806}"/>
              </a:ext>
            </a:extLst>
          </p:cNvPr>
          <p:cNvPicPr>
            <a:picLocks noChangeAspect="1"/>
          </p:cNvPicPr>
          <p:nvPr/>
        </p:nvPicPr>
        <p:blipFill>
          <a:blip r:embed="rId2"/>
          <a:stretch>
            <a:fillRect/>
          </a:stretch>
        </p:blipFill>
        <p:spPr>
          <a:xfrm>
            <a:off x="2326623" y="2382766"/>
            <a:ext cx="6828200" cy="3109458"/>
          </a:xfrm>
          <a:prstGeom prst="rect">
            <a:avLst/>
          </a:prstGeom>
        </p:spPr>
      </p:pic>
    </p:spTree>
    <p:extLst>
      <p:ext uri="{BB962C8B-B14F-4D97-AF65-F5344CB8AC3E}">
        <p14:creationId xmlns:p14="http://schemas.microsoft.com/office/powerpoint/2010/main" val="2747240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a:p>
        </p:txBody>
      </p:sp>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a:solidFill>
                  <a:schemeClr val="bg1"/>
                </a:solidFill>
                <a:latin typeface="Lato"/>
              </a:rPr>
              <a:t>Outline </a:t>
            </a:r>
          </a:p>
          <a:p>
            <a:endParaRPr lang="en-US" sz="2800" b="1" spc="-1">
              <a:solidFill>
                <a:schemeClr val="bg1"/>
              </a:solidFill>
              <a:latin typeface="Lato"/>
            </a:endParaRPr>
          </a:p>
        </p:txBody>
      </p:sp>
      <p:sp>
        <p:nvSpPr>
          <p:cNvPr id="4" name="Hộp Văn bản 3">
            <a:extLst>
              <a:ext uri="{FF2B5EF4-FFF2-40B4-BE49-F238E27FC236}">
                <a16:creationId xmlns:a16="http://schemas.microsoft.com/office/drawing/2014/main" id="{68B4803E-C211-1AD5-9B1E-8C4B9DF6DB4C}"/>
              </a:ext>
            </a:extLst>
          </p:cNvPr>
          <p:cNvSpPr txBox="1"/>
          <p:nvPr/>
        </p:nvSpPr>
        <p:spPr>
          <a:xfrm>
            <a:off x="411891" y="1084648"/>
            <a:ext cx="4596712"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vi-VN" sz="2400" b="1" dirty="0">
                <a:latin typeface="Lato"/>
              </a:rPr>
              <a:t>Introduction</a:t>
            </a:r>
            <a:r>
              <a:rPr lang="en-US" sz="2400" b="1" dirty="0">
                <a:latin typeface="Lato"/>
              </a:rPr>
              <a:t> </a:t>
            </a:r>
            <a:endParaRPr lang="vi-VN" sz="2400" b="1" dirty="0">
              <a:latin typeface="Lato"/>
            </a:endParaRPr>
          </a:p>
          <a:p>
            <a:pPr marL="342900" indent="-342900" algn="l">
              <a:buAutoNum type="arabicPeriod"/>
            </a:pPr>
            <a:r>
              <a:rPr lang="vi-VN" sz="2400" b="1" dirty="0">
                <a:latin typeface="Lato"/>
              </a:rPr>
              <a:t>Dataset</a:t>
            </a:r>
          </a:p>
          <a:p>
            <a:pPr marL="342900" indent="-342900">
              <a:buAutoNum type="arabicPeriod"/>
            </a:pPr>
            <a:r>
              <a:rPr lang="en-US" sz="2400" b="1" dirty="0">
                <a:latin typeface="Lato"/>
              </a:rPr>
              <a:t>Approach</a:t>
            </a:r>
            <a:endParaRPr lang="vi-VN" sz="2400" b="1" dirty="0">
              <a:latin typeface="Lato"/>
            </a:endParaRPr>
          </a:p>
          <a:p>
            <a:pPr marL="342900" indent="-342900">
              <a:buAutoNum type="arabicPeriod"/>
            </a:pPr>
            <a:r>
              <a:rPr lang="vi-VN" sz="2400" b="1" dirty="0">
                <a:latin typeface="Lato"/>
              </a:rPr>
              <a:t>Experiment and Result</a:t>
            </a:r>
            <a:endParaRPr lang="en-US" sz="2400" b="1" dirty="0">
              <a:latin typeface="Lato"/>
            </a:endParaRPr>
          </a:p>
          <a:p>
            <a:pPr marL="342900" indent="-342900">
              <a:buAutoNum type="arabicPeriod"/>
            </a:pPr>
            <a:r>
              <a:rPr lang="en-US" sz="2400" b="1" dirty="0">
                <a:solidFill>
                  <a:srgbClr val="FF0000"/>
                </a:solidFill>
                <a:latin typeface="Lato"/>
              </a:rPr>
              <a:t>Conclusion</a:t>
            </a:r>
            <a:endParaRPr lang="vi-VN" sz="2400" b="1" dirty="0">
              <a:solidFill>
                <a:srgbClr val="FF0000"/>
              </a:solidFill>
              <a:latin typeface="Lato"/>
            </a:endParaRPr>
          </a:p>
          <a:p>
            <a:pPr marL="342900" indent="-342900">
              <a:buAutoNum type="arabicPeriod"/>
            </a:pPr>
            <a:r>
              <a:rPr lang="vi-VN" sz="2400" b="1" dirty="0">
                <a:latin typeface="Lato"/>
              </a:rPr>
              <a:t>Future Work</a:t>
            </a:r>
          </a:p>
          <a:p>
            <a:pPr marL="342900" indent="-342900">
              <a:buAutoNum type="arabicPeriod"/>
            </a:pPr>
            <a:r>
              <a:rPr lang="vi-VN" sz="2400" b="1" dirty="0">
                <a:latin typeface="Lato"/>
              </a:rPr>
              <a:t>References </a:t>
            </a:r>
          </a:p>
          <a:p>
            <a:pPr marL="342900" indent="-342900">
              <a:buAutoNum type="arabicPeriod"/>
            </a:pPr>
            <a:endParaRPr lang="vi-VN" b="1" dirty="0">
              <a:latin typeface="Arial"/>
            </a:endParaRPr>
          </a:p>
        </p:txBody>
      </p:sp>
    </p:spTree>
    <p:extLst>
      <p:ext uri="{BB962C8B-B14F-4D97-AF65-F5344CB8AC3E}">
        <p14:creationId xmlns:p14="http://schemas.microsoft.com/office/powerpoint/2010/main" val="2319665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dirty="0">
                <a:solidFill>
                  <a:schemeClr val="bg1"/>
                </a:solidFill>
                <a:latin typeface="Lato"/>
              </a:rPr>
              <a:t>Conclusion</a:t>
            </a:r>
          </a:p>
          <a:p>
            <a:endParaRPr lang="en-US" sz="2800" b="1" spc="-1" dirty="0">
              <a:solidFill>
                <a:schemeClr val="bg1"/>
              </a:solidFill>
              <a:latin typeface="Lato"/>
            </a:endParaRPr>
          </a:p>
        </p:txBody>
      </p:sp>
      <p:sp>
        <p:nvSpPr>
          <p:cNvPr id="5" name="TextBox 4">
            <a:extLst>
              <a:ext uri="{FF2B5EF4-FFF2-40B4-BE49-F238E27FC236}">
                <a16:creationId xmlns:a16="http://schemas.microsoft.com/office/drawing/2014/main" id="{B85E70B8-706B-4CC3-9443-835AC99DA992}"/>
              </a:ext>
            </a:extLst>
          </p:cNvPr>
          <p:cNvSpPr txBox="1"/>
          <p:nvPr/>
        </p:nvSpPr>
        <p:spPr>
          <a:xfrm>
            <a:off x="1026514" y="1430174"/>
            <a:ext cx="9759911" cy="584775"/>
          </a:xfrm>
          <a:prstGeom prst="rect">
            <a:avLst/>
          </a:prstGeom>
          <a:noFill/>
        </p:spPr>
        <p:txBody>
          <a:bodyPr wrap="square">
            <a:spAutoFit/>
          </a:bodyPr>
          <a:lstStyle/>
          <a:p>
            <a:pPr marL="285750" indent="-285750">
              <a:buFont typeface="Wingdings" panose="05000000000000000000" pitchFamily="2" charset="2"/>
              <a:buChar char="q"/>
            </a:pPr>
            <a:r>
              <a:rPr lang="en-US" sz="1600" dirty="0">
                <a:latin typeface="Roboto" panose="02000000000000000000" pitchFamily="2" charset="0"/>
                <a:ea typeface="Roboto" panose="02000000000000000000" pitchFamily="2" charset="0"/>
                <a:cs typeface="Roboto" panose="02000000000000000000" pitchFamily="2" charset="0"/>
              </a:rPr>
              <a:t>Our experimental results demonstrate that effectiveness of model with efficient attention over the original BART model in dealing with long document.</a:t>
            </a:r>
          </a:p>
        </p:txBody>
      </p:sp>
      <p:sp>
        <p:nvSpPr>
          <p:cNvPr id="6" name="TextBox 5">
            <a:extLst>
              <a:ext uri="{FF2B5EF4-FFF2-40B4-BE49-F238E27FC236}">
                <a16:creationId xmlns:a16="http://schemas.microsoft.com/office/drawing/2014/main" id="{3A1D2E31-12CC-8BC8-4CA2-A3AA017D1EFB}"/>
              </a:ext>
            </a:extLst>
          </p:cNvPr>
          <p:cNvSpPr txBox="1"/>
          <p:nvPr/>
        </p:nvSpPr>
        <p:spPr>
          <a:xfrm>
            <a:off x="1026513" y="2532367"/>
            <a:ext cx="9759911" cy="584775"/>
          </a:xfrm>
          <a:prstGeom prst="rect">
            <a:avLst/>
          </a:prstGeom>
          <a:noFill/>
        </p:spPr>
        <p:txBody>
          <a:bodyPr wrap="square">
            <a:spAutoFit/>
          </a:bodyPr>
          <a:lstStyle/>
          <a:p>
            <a:pPr marL="285750" indent="-285750">
              <a:buFont typeface="Wingdings" panose="05000000000000000000" pitchFamily="2" charset="2"/>
              <a:buChar char="q"/>
            </a:pPr>
            <a:r>
              <a:rPr lang="en-US" sz="1600" dirty="0">
                <a:latin typeface="Roboto" panose="02000000000000000000" pitchFamily="2" charset="0"/>
                <a:ea typeface="Roboto" panose="02000000000000000000" pitchFamily="2" charset="0"/>
                <a:cs typeface="Roboto" panose="02000000000000000000" pitchFamily="2" charset="0"/>
              </a:rPr>
              <a:t>The content selection also show its advantage when the model with content selection perform better than ones without content selection</a:t>
            </a:r>
          </a:p>
        </p:txBody>
      </p:sp>
      <p:sp>
        <p:nvSpPr>
          <p:cNvPr id="7" name="TextBox 6">
            <a:extLst>
              <a:ext uri="{FF2B5EF4-FFF2-40B4-BE49-F238E27FC236}">
                <a16:creationId xmlns:a16="http://schemas.microsoft.com/office/drawing/2014/main" id="{83D14421-6ADE-5E9B-C5DB-8EC7E6F64A84}"/>
              </a:ext>
            </a:extLst>
          </p:cNvPr>
          <p:cNvSpPr txBox="1"/>
          <p:nvPr/>
        </p:nvSpPr>
        <p:spPr>
          <a:xfrm>
            <a:off x="1026513" y="3634560"/>
            <a:ext cx="9503647" cy="584775"/>
          </a:xfrm>
          <a:prstGeom prst="rect">
            <a:avLst/>
          </a:prstGeom>
          <a:noFill/>
        </p:spPr>
        <p:txBody>
          <a:bodyPr wrap="square">
            <a:spAutoFit/>
          </a:bodyPr>
          <a:lstStyle/>
          <a:p>
            <a:pPr marL="285750" indent="-285750">
              <a:buFont typeface="Wingdings" panose="05000000000000000000" pitchFamily="2" charset="2"/>
              <a:buChar char="q"/>
            </a:pPr>
            <a:r>
              <a:rPr lang="en-US" sz="1600" dirty="0">
                <a:latin typeface="Roboto" panose="02000000000000000000" pitchFamily="2" charset="0"/>
                <a:ea typeface="Roboto" panose="02000000000000000000" pitchFamily="2" charset="0"/>
                <a:cs typeface="Roboto" panose="02000000000000000000" pitchFamily="2" charset="0"/>
              </a:rPr>
              <a:t>In overall the best model is LED with number of input tokens is 8192 tokens, it shows that the content of document in this dataset are distributed over the whole text, not in some specific parts. </a:t>
            </a:r>
          </a:p>
        </p:txBody>
      </p:sp>
      <p:sp>
        <p:nvSpPr>
          <p:cNvPr id="8" name="Arrow: Right 7">
            <a:extLst>
              <a:ext uri="{FF2B5EF4-FFF2-40B4-BE49-F238E27FC236}">
                <a16:creationId xmlns:a16="http://schemas.microsoft.com/office/drawing/2014/main" id="{576B0D0E-1E1D-7039-1468-30E8ED873382}"/>
              </a:ext>
            </a:extLst>
          </p:cNvPr>
          <p:cNvSpPr/>
          <p:nvPr/>
        </p:nvSpPr>
        <p:spPr>
          <a:xfrm>
            <a:off x="984289" y="4835427"/>
            <a:ext cx="413519" cy="294241"/>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CBEFF54-5410-FCC8-4F92-D6930A884176}"/>
              </a:ext>
            </a:extLst>
          </p:cNvPr>
          <p:cNvSpPr txBox="1"/>
          <p:nvPr/>
        </p:nvSpPr>
        <p:spPr>
          <a:xfrm>
            <a:off x="1518175" y="4736753"/>
            <a:ext cx="9155649" cy="584775"/>
          </a:xfrm>
          <a:prstGeom prst="rect">
            <a:avLst/>
          </a:prstGeom>
          <a:noFill/>
        </p:spPr>
        <p:txBody>
          <a:bodyPr wrap="square">
            <a:spAutoFit/>
          </a:bodyPr>
          <a:lstStyle/>
          <a:p>
            <a:r>
              <a:rPr lang="en-US" sz="1600" dirty="0">
                <a:solidFill>
                  <a:srgbClr val="C00000"/>
                </a:solidFill>
                <a:latin typeface="Roboto" panose="02000000000000000000" pitchFamily="2" charset="0"/>
                <a:ea typeface="Roboto" panose="02000000000000000000" pitchFamily="2" charset="0"/>
                <a:cs typeface="Roboto" panose="02000000000000000000" pitchFamily="2" charset="0"/>
              </a:rPr>
              <a:t>The content selection in this case will not maximize its efficiency, while increasing the number input tokens with efficient attention for capturing much information is more appropriate.</a:t>
            </a:r>
          </a:p>
        </p:txBody>
      </p:sp>
    </p:spTree>
    <p:extLst>
      <p:ext uri="{BB962C8B-B14F-4D97-AF65-F5344CB8AC3E}">
        <p14:creationId xmlns:p14="http://schemas.microsoft.com/office/powerpoint/2010/main" val="887996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a:p>
        </p:txBody>
      </p:sp>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a:solidFill>
                  <a:schemeClr val="bg1"/>
                </a:solidFill>
                <a:latin typeface="Lato"/>
              </a:rPr>
              <a:t>Outline </a:t>
            </a:r>
          </a:p>
          <a:p>
            <a:endParaRPr lang="en-US" sz="2800" b="1" spc="-1">
              <a:solidFill>
                <a:schemeClr val="bg1"/>
              </a:solidFill>
              <a:latin typeface="Lato"/>
            </a:endParaRPr>
          </a:p>
        </p:txBody>
      </p:sp>
      <p:sp>
        <p:nvSpPr>
          <p:cNvPr id="4" name="Hộp Văn bản 3">
            <a:extLst>
              <a:ext uri="{FF2B5EF4-FFF2-40B4-BE49-F238E27FC236}">
                <a16:creationId xmlns:a16="http://schemas.microsoft.com/office/drawing/2014/main" id="{68B4803E-C211-1AD5-9B1E-8C4B9DF6DB4C}"/>
              </a:ext>
            </a:extLst>
          </p:cNvPr>
          <p:cNvSpPr txBox="1"/>
          <p:nvPr/>
        </p:nvSpPr>
        <p:spPr>
          <a:xfrm>
            <a:off x="411891" y="1084648"/>
            <a:ext cx="4596712"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vi-VN" sz="2400" b="1" dirty="0">
                <a:latin typeface="Lato"/>
              </a:rPr>
              <a:t>Introduction</a:t>
            </a:r>
            <a:r>
              <a:rPr lang="en-US" sz="2400" b="1" dirty="0">
                <a:latin typeface="Lato"/>
              </a:rPr>
              <a:t> </a:t>
            </a:r>
            <a:endParaRPr lang="vi-VN" sz="2400" b="1" dirty="0">
              <a:latin typeface="Lato"/>
            </a:endParaRPr>
          </a:p>
          <a:p>
            <a:pPr marL="342900" indent="-342900" algn="l">
              <a:buAutoNum type="arabicPeriod"/>
            </a:pPr>
            <a:r>
              <a:rPr lang="vi-VN" sz="2400" b="1" dirty="0">
                <a:latin typeface="Lato"/>
              </a:rPr>
              <a:t>Dataset</a:t>
            </a:r>
          </a:p>
          <a:p>
            <a:pPr marL="342900" indent="-342900">
              <a:buAutoNum type="arabicPeriod"/>
            </a:pPr>
            <a:r>
              <a:rPr lang="en-US" sz="2400" b="1" dirty="0">
                <a:latin typeface="Lato"/>
              </a:rPr>
              <a:t>Approach</a:t>
            </a:r>
            <a:endParaRPr lang="vi-VN" sz="2400" b="1" dirty="0">
              <a:latin typeface="Lato"/>
            </a:endParaRPr>
          </a:p>
          <a:p>
            <a:pPr marL="342900" indent="-342900">
              <a:buAutoNum type="arabicPeriod"/>
            </a:pPr>
            <a:r>
              <a:rPr lang="vi-VN" sz="2400" b="1" dirty="0">
                <a:latin typeface="Lato"/>
              </a:rPr>
              <a:t>Experiment and Result</a:t>
            </a:r>
            <a:endParaRPr lang="en-US" sz="2400" b="1" dirty="0">
              <a:latin typeface="Lato"/>
            </a:endParaRPr>
          </a:p>
          <a:p>
            <a:pPr marL="342900" indent="-342900">
              <a:buAutoNum type="arabicPeriod"/>
            </a:pPr>
            <a:r>
              <a:rPr lang="en-US" sz="2400" b="1" dirty="0">
                <a:latin typeface="Lato"/>
              </a:rPr>
              <a:t>Conclusion</a:t>
            </a:r>
            <a:endParaRPr lang="vi-VN" sz="2400" b="1" dirty="0">
              <a:latin typeface="Lato"/>
            </a:endParaRPr>
          </a:p>
          <a:p>
            <a:pPr marL="342900" indent="-342900">
              <a:buAutoNum type="arabicPeriod"/>
            </a:pPr>
            <a:r>
              <a:rPr lang="vi-VN" sz="2400" b="1" dirty="0">
                <a:latin typeface="Lato"/>
              </a:rPr>
              <a:t>Future Work</a:t>
            </a:r>
          </a:p>
          <a:p>
            <a:pPr marL="342900" indent="-342900">
              <a:buAutoNum type="arabicPeriod"/>
            </a:pPr>
            <a:r>
              <a:rPr lang="vi-VN" sz="2400" b="1" dirty="0">
                <a:latin typeface="Lato"/>
              </a:rPr>
              <a:t>References </a:t>
            </a:r>
          </a:p>
          <a:p>
            <a:pPr marL="342900" indent="-342900">
              <a:buAutoNum type="arabicPeriod"/>
            </a:pPr>
            <a:endParaRPr lang="vi-VN" b="1" dirty="0">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a:p>
        </p:txBody>
      </p:sp>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a:solidFill>
                  <a:schemeClr val="bg1"/>
                </a:solidFill>
                <a:latin typeface="Lato"/>
              </a:rPr>
              <a:t>Outline </a:t>
            </a:r>
          </a:p>
          <a:p>
            <a:endParaRPr lang="en-US" sz="2800" b="1" spc="-1">
              <a:solidFill>
                <a:schemeClr val="bg1"/>
              </a:solidFill>
              <a:latin typeface="Lato"/>
            </a:endParaRPr>
          </a:p>
        </p:txBody>
      </p:sp>
      <p:sp>
        <p:nvSpPr>
          <p:cNvPr id="4" name="Hộp Văn bản 3">
            <a:extLst>
              <a:ext uri="{FF2B5EF4-FFF2-40B4-BE49-F238E27FC236}">
                <a16:creationId xmlns:a16="http://schemas.microsoft.com/office/drawing/2014/main" id="{68B4803E-C211-1AD5-9B1E-8C4B9DF6DB4C}"/>
              </a:ext>
            </a:extLst>
          </p:cNvPr>
          <p:cNvSpPr txBox="1"/>
          <p:nvPr/>
        </p:nvSpPr>
        <p:spPr>
          <a:xfrm>
            <a:off x="411891" y="1084648"/>
            <a:ext cx="4596712"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vi-VN" sz="2400" b="1" dirty="0">
                <a:latin typeface="Lato"/>
              </a:rPr>
              <a:t>Introduction</a:t>
            </a:r>
            <a:r>
              <a:rPr lang="en-US" sz="2400" b="1" dirty="0">
                <a:latin typeface="Lato"/>
              </a:rPr>
              <a:t> </a:t>
            </a:r>
            <a:endParaRPr lang="vi-VN" sz="2400" b="1" dirty="0">
              <a:latin typeface="Lato"/>
            </a:endParaRPr>
          </a:p>
          <a:p>
            <a:pPr marL="342900" indent="-342900" algn="l">
              <a:buAutoNum type="arabicPeriod"/>
            </a:pPr>
            <a:r>
              <a:rPr lang="vi-VN" sz="2400" b="1" dirty="0">
                <a:latin typeface="Lato"/>
              </a:rPr>
              <a:t>Dataset</a:t>
            </a:r>
          </a:p>
          <a:p>
            <a:pPr marL="342900" indent="-342900">
              <a:buAutoNum type="arabicPeriod"/>
            </a:pPr>
            <a:r>
              <a:rPr lang="en-US" sz="2400" b="1" dirty="0">
                <a:latin typeface="Lato"/>
              </a:rPr>
              <a:t>Approach</a:t>
            </a:r>
            <a:endParaRPr lang="vi-VN" sz="2400" b="1" dirty="0">
              <a:latin typeface="Lato"/>
            </a:endParaRPr>
          </a:p>
          <a:p>
            <a:pPr marL="342900" indent="-342900">
              <a:buAutoNum type="arabicPeriod"/>
            </a:pPr>
            <a:r>
              <a:rPr lang="vi-VN" sz="2400" b="1" dirty="0">
                <a:latin typeface="Lato"/>
              </a:rPr>
              <a:t>Experiment and Result</a:t>
            </a:r>
            <a:endParaRPr lang="en-US" sz="2400" b="1" dirty="0">
              <a:latin typeface="Lato"/>
            </a:endParaRPr>
          </a:p>
          <a:p>
            <a:pPr marL="342900" indent="-342900">
              <a:buAutoNum type="arabicPeriod"/>
            </a:pPr>
            <a:r>
              <a:rPr lang="en-US" sz="2400" b="1" dirty="0">
                <a:latin typeface="Lato"/>
              </a:rPr>
              <a:t>Conclusion</a:t>
            </a:r>
            <a:endParaRPr lang="vi-VN" sz="2400" b="1" dirty="0">
              <a:latin typeface="Lato"/>
            </a:endParaRPr>
          </a:p>
          <a:p>
            <a:pPr marL="342900" indent="-342900">
              <a:buAutoNum type="arabicPeriod"/>
            </a:pPr>
            <a:r>
              <a:rPr lang="vi-VN" sz="2400" b="1" dirty="0">
                <a:solidFill>
                  <a:srgbClr val="FF0000"/>
                </a:solidFill>
                <a:latin typeface="Lato"/>
              </a:rPr>
              <a:t>Future Work</a:t>
            </a:r>
          </a:p>
          <a:p>
            <a:pPr marL="342900" indent="-342900">
              <a:buAutoNum type="arabicPeriod"/>
            </a:pPr>
            <a:r>
              <a:rPr lang="vi-VN" sz="2400" b="1" dirty="0">
                <a:latin typeface="Lato"/>
              </a:rPr>
              <a:t>References </a:t>
            </a:r>
          </a:p>
          <a:p>
            <a:pPr marL="342900" indent="-342900">
              <a:buAutoNum type="arabicPeriod"/>
            </a:pPr>
            <a:endParaRPr lang="vi-VN" b="1" dirty="0">
              <a:latin typeface="Arial"/>
            </a:endParaRPr>
          </a:p>
        </p:txBody>
      </p:sp>
    </p:spTree>
    <p:extLst>
      <p:ext uri="{BB962C8B-B14F-4D97-AF65-F5344CB8AC3E}">
        <p14:creationId xmlns:p14="http://schemas.microsoft.com/office/powerpoint/2010/main" val="4224603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a:p>
        </p:txBody>
      </p:sp>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dirty="0">
                <a:solidFill>
                  <a:schemeClr val="bg1"/>
                </a:solidFill>
                <a:latin typeface="Lato"/>
              </a:rPr>
              <a:t>Future Work</a:t>
            </a:r>
          </a:p>
          <a:p>
            <a:endParaRPr lang="en-US" sz="2800" b="1" spc="-1" dirty="0">
              <a:solidFill>
                <a:schemeClr val="bg1"/>
              </a:solidFill>
              <a:latin typeface="Lato"/>
            </a:endParaRPr>
          </a:p>
        </p:txBody>
      </p:sp>
      <p:sp>
        <p:nvSpPr>
          <p:cNvPr id="10" name="TextBox 9">
            <a:extLst>
              <a:ext uri="{FF2B5EF4-FFF2-40B4-BE49-F238E27FC236}">
                <a16:creationId xmlns:a16="http://schemas.microsoft.com/office/drawing/2014/main" id="{4EB94DFB-5CCC-018F-7D01-C0CC4FBEAC70}"/>
              </a:ext>
            </a:extLst>
          </p:cNvPr>
          <p:cNvSpPr txBox="1"/>
          <p:nvPr/>
        </p:nvSpPr>
        <p:spPr>
          <a:xfrm>
            <a:off x="1125282" y="1534184"/>
            <a:ext cx="7293347" cy="369332"/>
          </a:xfrm>
          <a:prstGeom prst="rect">
            <a:avLst/>
          </a:prstGeom>
          <a:noFill/>
        </p:spPr>
        <p:txBody>
          <a:bodyPr wrap="square">
            <a:spAutoFit/>
          </a:bodyPr>
          <a:lstStyle/>
          <a:p>
            <a:pPr marL="285750" indent="-285750">
              <a:buFont typeface="Wingdings" panose="05000000000000000000" pitchFamily="2" charset="2"/>
              <a:buChar char="q"/>
            </a:pPr>
            <a:r>
              <a:rPr lang="en-US" dirty="0">
                <a:latin typeface="Roboto" panose="02000000000000000000" pitchFamily="2" charset="0"/>
                <a:ea typeface="Roboto" panose="02000000000000000000" pitchFamily="2" charset="0"/>
                <a:cs typeface="Roboto" panose="02000000000000000000" pitchFamily="2" charset="0"/>
              </a:rPr>
              <a:t>Explore the Divide-and-conquer method.</a:t>
            </a:r>
          </a:p>
        </p:txBody>
      </p:sp>
      <p:sp>
        <p:nvSpPr>
          <p:cNvPr id="2" name="TextBox 1">
            <a:extLst>
              <a:ext uri="{FF2B5EF4-FFF2-40B4-BE49-F238E27FC236}">
                <a16:creationId xmlns:a16="http://schemas.microsoft.com/office/drawing/2014/main" id="{68B81912-0AF1-3702-9717-62FAFF41842A}"/>
              </a:ext>
            </a:extLst>
          </p:cNvPr>
          <p:cNvSpPr txBox="1"/>
          <p:nvPr/>
        </p:nvSpPr>
        <p:spPr>
          <a:xfrm>
            <a:off x="1125282" y="2426204"/>
            <a:ext cx="7293347" cy="369332"/>
          </a:xfrm>
          <a:prstGeom prst="rect">
            <a:avLst/>
          </a:prstGeom>
          <a:noFill/>
        </p:spPr>
        <p:txBody>
          <a:bodyPr wrap="square">
            <a:spAutoFit/>
          </a:bodyPr>
          <a:lstStyle/>
          <a:p>
            <a:pPr marL="285750" indent="-285750">
              <a:buFont typeface="Wingdings" panose="05000000000000000000" pitchFamily="2" charset="2"/>
              <a:buChar char="q"/>
            </a:pPr>
            <a:r>
              <a:rPr lang="en-US" dirty="0">
                <a:latin typeface="Roboto" panose="02000000000000000000" pitchFamily="2" charset="0"/>
                <a:ea typeface="Roboto" panose="02000000000000000000" pitchFamily="2" charset="0"/>
                <a:cs typeface="Roboto" panose="02000000000000000000" pitchFamily="2" charset="0"/>
              </a:rPr>
              <a:t>Incorporating structural information.</a:t>
            </a:r>
          </a:p>
        </p:txBody>
      </p:sp>
      <p:sp>
        <p:nvSpPr>
          <p:cNvPr id="4" name="TextBox 3">
            <a:extLst>
              <a:ext uri="{FF2B5EF4-FFF2-40B4-BE49-F238E27FC236}">
                <a16:creationId xmlns:a16="http://schemas.microsoft.com/office/drawing/2014/main" id="{A797BF17-7D19-1AD2-66CD-D07EFAA3C4B2}"/>
              </a:ext>
            </a:extLst>
          </p:cNvPr>
          <p:cNvSpPr txBox="1"/>
          <p:nvPr/>
        </p:nvSpPr>
        <p:spPr>
          <a:xfrm>
            <a:off x="1125282" y="3376466"/>
            <a:ext cx="8869052" cy="369332"/>
          </a:xfrm>
          <a:prstGeom prst="rect">
            <a:avLst/>
          </a:prstGeom>
          <a:noFill/>
        </p:spPr>
        <p:txBody>
          <a:bodyPr wrap="square">
            <a:spAutoFit/>
          </a:bodyPr>
          <a:lstStyle/>
          <a:p>
            <a:pPr marL="285750" indent="-285750">
              <a:buFont typeface="Wingdings" panose="05000000000000000000" pitchFamily="2" charset="2"/>
              <a:buChar char="q"/>
            </a:pPr>
            <a:r>
              <a:rPr lang="en-US" dirty="0">
                <a:latin typeface="Roboto" panose="02000000000000000000" pitchFamily="2" charset="0"/>
                <a:ea typeface="Roboto" panose="02000000000000000000" pitchFamily="2" charset="0"/>
                <a:cs typeface="Roboto" panose="02000000000000000000" pitchFamily="2" charset="0"/>
              </a:rPr>
              <a:t>Text post-processing such as correcting grammar, eliminating redundancies,...</a:t>
            </a:r>
          </a:p>
        </p:txBody>
      </p:sp>
    </p:spTree>
    <p:extLst>
      <p:ext uri="{BB962C8B-B14F-4D97-AF65-F5344CB8AC3E}">
        <p14:creationId xmlns:p14="http://schemas.microsoft.com/office/powerpoint/2010/main" val="1753330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a:p>
        </p:txBody>
      </p:sp>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a:solidFill>
                  <a:schemeClr val="bg1"/>
                </a:solidFill>
                <a:latin typeface="Lato"/>
              </a:rPr>
              <a:t>Outline </a:t>
            </a:r>
          </a:p>
          <a:p>
            <a:endParaRPr lang="en-US" sz="2800" b="1" spc="-1">
              <a:solidFill>
                <a:schemeClr val="bg1"/>
              </a:solidFill>
              <a:latin typeface="Lato"/>
            </a:endParaRPr>
          </a:p>
        </p:txBody>
      </p:sp>
      <p:sp>
        <p:nvSpPr>
          <p:cNvPr id="4" name="Hộp Văn bản 3">
            <a:extLst>
              <a:ext uri="{FF2B5EF4-FFF2-40B4-BE49-F238E27FC236}">
                <a16:creationId xmlns:a16="http://schemas.microsoft.com/office/drawing/2014/main" id="{68B4803E-C211-1AD5-9B1E-8C4B9DF6DB4C}"/>
              </a:ext>
            </a:extLst>
          </p:cNvPr>
          <p:cNvSpPr txBox="1"/>
          <p:nvPr/>
        </p:nvSpPr>
        <p:spPr>
          <a:xfrm>
            <a:off x="411891" y="1084648"/>
            <a:ext cx="4596712"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vi-VN" sz="2400" b="1" dirty="0">
                <a:latin typeface="Lato"/>
              </a:rPr>
              <a:t>Introduction</a:t>
            </a:r>
            <a:r>
              <a:rPr lang="en-US" sz="2400" b="1" dirty="0">
                <a:latin typeface="Lato"/>
              </a:rPr>
              <a:t> </a:t>
            </a:r>
            <a:endParaRPr lang="vi-VN" sz="2400" b="1" dirty="0">
              <a:latin typeface="Lato"/>
            </a:endParaRPr>
          </a:p>
          <a:p>
            <a:pPr marL="342900" indent="-342900" algn="l">
              <a:buAutoNum type="arabicPeriod"/>
            </a:pPr>
            <a:r>
              <a:rPr lang="vi-VN" sz="2400" b="1" dirty="0">
                <a:latin typeface="Lato"/>
              </a:rPr>
              <a:t>Dataset</a:t>
            </a:r>
          </a:p>
          <a:p>
            <a:pPr marL="342900" indent="-342900">
              <a:buAutoNum type="arabicPeriod"/>
            </a:pPr>
            <a:r>
              <a:rPr lang="en-US" sz="2400" b="1" dirty="0">
                <a:latin typeface="Lato"/>
              </a:rPr>
              <a:t>Approach</a:t>
            </a:r>
            <a:endParaRPr lang="vi-VN" sz="2400" b="1" dirty="0">
              <a:latin typeface="Lato"/>
            </a:endParaRPr>
          </a:p>
          <a:p>
            <a:pPr marL="342900" indent="-342900">
              <a:buAutoNum type="arabicPeriod"/>
            </a:pPr>
            <a:r>
              <a:rPr lang="en-US" sz="2400" b="1" dirty="0">
                <a:latin typeface="Lato"/>
              </a:rPr>
              <a:t>Evaluation</a:t>
            </a:r>
            <a:endParaRPr lang="vi-VN" sz="2400" b="1" dirty="0">
              <a:latin typeface="Lato"/>
            </a:endParaRPr>
          </a:p>
          <a:p>
            <a:pPr marL="342900" indent="-342900">
              <a:buAutoNum type="arabicPeriod"/>
            </a:pPr>
            <a:r>
              <a:rPr lang="vi-VN" sz="2400" b="1" dirty="0">
                <a:latin typeface="Lato"/>
              </a:rPr>
              <a:t>Experiment and Result</a:t>
            </a:r>
          </a:p>
          <a:p>
            <a:pPr marL="342900" indent="-342900">
              <a:buAutoNum type="arabicPeriod"/>
            </a:pPr>
            <a:r>
              <a:rPr lang="vi-VN" sz="2400" b="1" dirty="0">
                <a:latin typeface="Lato"/>
              </a:rPr>
              <a:t>Future Work</a:t>
            </a:r>
          </a:p>
          <a:p>
            <a:pPr marL="342900" indent="-342900">
              <a:buAutoNum type="arabicPeriod"/>
            </a:pPr>
            <a:r>
              <a:rPr lang="vi-VN" sz="2400" b="1" dirty="0">
                <a:solidFill>
                  <a:srgbClr val="FF0000"/>
                </a:solidFill>
                <a:latin typeface="Lato"/>
              </a:rPr>
              <a:t>References </a:t>
            </a:r>
          </a:p>
          <a:p>
            <a:pPr marL="342900" indent="-342900">
              <a:buAutoNum type="arabicPeriod"/>
            </a:pPr>
            <a:endParaRPr lang="vi-VN" b="1" dirty="0">
              <a:latin typeface="Arial"/>
            </a:endParaRPr>
          </a:p>
        </p:txBody>
      </p:sp>
    </p:spTree>
    <p:extLst>
      <p:ext uri="{BB962C8B-B14F-4D97-AF65-F5344CB8AC3E}">
        <p14:creationId xmlns:p14="http://schemas.microsoft.com/office/powerpoint/2010/main" val="3433593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dirty="0">
                <a:solidFill>
                  <a:schemeClr val="bg1"/>
                </a:solidFill>
                <a:latin typeface="Lato"/>
              </a:rPr>
              <a:t>References</a:t>
            </a:r>
          </a:p>
          <a:p>
            <a:endParaRPr lang="en-US" sz="2800" b="1" spc="-1" dirty="0">
              <a:solidFill>
                <a:schemeClr val="bg1"/>
              </a:solidFill>
              <a:latin typeface="Lato"/>
            </a:endParaRPr>
          </a:p>
        </p:txBody>
      </p:sp>
      <p:sp>
        <p:nvSpPr>
          <p:cNvPr id="7" name="TextBox 6">
            <a:extLst>
              <a:ext uri="{FF2B5EF4-FFF2-40B4-BE49-F238E27FC236}">
                <a16:creationId xmlns:a16="http://schemas.microsoft.com/office/drawing/2014/main" id="{5A984953-514E-47B1-EA76-83B351D7B6C5}"/>
              </a:ext>
            </a:extLst>
          </p:cNvPr>
          <p:cNvSpPr txBox="1"/>
          <p:nvPr/>
        </p:nvSpPr>
        <p:spPr>
          <a:xfrm>
            <a:off x="815226" y="1199606"/>
            <a:ext cx="9760884" cy="523220"/>
          </a:xfrm>
          <a:prstGeom prst="rect">
            <a:avLst/>
          </a:prstGeom>
          <a:noFill/>
        </p:spPr>
        <p:txBody>
          <a:bodyPr wrap="square">
            <a:spAutoFit/>
          </a:bodyPr>
          <a:lstStyle/>
          <a:p>
            <a:r>
              <a:rPr lang="en-US" sz="1300" dirty="0">
                <a:latin typeface="Roboto" panose="02000000000000000000" pitchFamily="2" charset="0"/>
                <a:ea typeface="Roboto" panose="02000000000000000000" pitchFamily="2" charset="0"/>
                <a:cs typeface="Roboto" panose="02000000000000000000" pitchFamily="2" charset="0"/>
              </a:rPr>
              <a:t>[1] </a:t>
            </a:r>
            <a:r>
              <a:rPr lang="en-US" sz="1400" b="0" i="0" dirty="0">
                <a:effectLst/>
                <a:highlight>
                  <a:srgbClr val="FFFFFF"/>
                </a:highlight>
                <a:latin typeface="Arial" panose="020B0604020202020204" pitchFamily="34" charset="0"/>
              </a:rPr>
              <a:t>Ashish Vaswani, Noam </a:t>
            </a:r>
            <a:r>
              <a:rPr lang="en-US" sz="1400" b="0" i="0" dirty="0" err="1">
                <a:effectLst/>
                <a:highlight>
                  <a:srgbClr val="FFFFFF"/>
                </a:highlight>
                <a:latin typeface="Arial" panose="020B0604020202020204" pitchFamily="34" charset="0"/>
              </a:rPr>
              <a:t>Shazeer</a:t>
            </a:r>
            <a:r>
              <a:rPr lang="en-US" sz="1400" b="0" i="0" dirty="0">
                <a:effectLst/>
                <a:highlight>
                  <a:srgbClr val="FFFFFF"/>
                </a:highlight>
                <a:latin typeface="Arial" panose="020B0604020202020204" pitchFamily="34" charset="0"/>
              </a:rPr>
              <a:t>, Niki Parmar, Jakob </a:t>
            </a:r>
            <a:r>
              <a:rPr lang="en-US" sz="1400" b="0" i="0" dirty="0" err="1">
                <a:effectLst/>
                <a:highlight>
                  <a:srgbClr val="FFFFFF"/>
                </a:highlight>
                <a:latin typeface="Arial" panose="020B0604020202020204" pitchFamily="34" charset="0"/>
              </a:rPr>
              <a:t>Uszkoreit</a:t>
            </a:r>
            <a:r>
              <a:rPr lang="en-US" sz="1400" b="0" i="0" dirty="0">
                <a:effectLst/>
                <a:highlight>
                  <a:srgbClr val="FFFFFF"/>
                </a:highlight>
                <a:latin typeface="Arial" panose="020B0604020202020204" pitchFamily="34" charset="0"/>
              </a:rPr>
              <a:t>, </a:t>
            </a:r>
            <a:r>
              <a:rPr lang="en-US" sz="1400" b="0" i="0" dirty="0" err="1">
                <a:effectLst/>
                <a:highlight>
                  <a:srgbClr val="FFFFFF"/>
                </a:highlight>
                <a:latin typeface="Arial" panose="020B0604020202020204" pitchFamily="34" charset="0"/>
              </a:rPr>
              <a:t>Llion</a:t>
            </a:r>
            <a:r>
              <a:rPr lang="en-US" sz="1400" b="0" i="0" dirty="0">
                <a:effectLst/>
                <a:highlight>
                  <a:srgbClr val="FFFFFF"/>
                </a:highlight>
                <a:latin typeface="Arial" panose="020B0604020202020204" pitchFamily="34" charset="0"/>
              </a:rPr>
              <a:t> Jones, Aidan N. Gomez, Lukasz</a:t>
            </a:r>
            <a:br>
              <a:rPr lang="en-US" sz="1400" dirty="0"/>
            </a:br>
            <a:r>
              <a:rPr lang="en-US" sz="1400" b="0" i="0" dirty="0">
                <a:effectLst/>
                <a:highlight>
                  <a:srgbClr val="FFFFFF"/>
                </a:highlight>
                <a:latin typeface="Arial" panose="020B0604020202020204" pitchFamily="34" charset="0"/>
              </a:rPr>
              <a:t>Kaiser, Illia </a:t>
            </a:r>
            <a:r>
              <a:rPr lang="en-US" sz="1400" b="0" i="0" dirty="0" err="1">
                <a:effectLst/>
                <a:highlight>
                  <a:srgbClr val="FFFFFF"/>
                </a:highlight>
                <a:latin typeface="Arial" panose="020B0604020202020204" pitchFamily="34" charset="0"/>
              </a:rPr>
              <a:t>Polosukhin</a:t>
            </a:r>
            <a:r>
              <a:rPr lang="en-US" sz="1400" b="0" i="0" dirty="0">
                <a:effectLst/>
                <a:highlight>
                  <a:srgbClr val="FFFFFF"/>
                </a:highlight>
                <a:latin typeface="Arial" panose="020B0604020202020204" pitchFamily="34" charset="0"/>
              </a:rPr>
              <a:t>(2017) </a:t>
            </a:r>
            <a:r>
              <a:rPr lang="en-US" sz="1300" dirty="0">
                <a:latin typeface="Roboto" panose="02000000000000000000" pitchFamily="2" charset="0"/>
                <a:ea typeface="Roboto" panose="02000000000000000000" pitchFamily="2" charset="0"/>
                <a:cs typeface="Roboto" panose="02000000000000000000" pitchFamily="2" charset="0"/>
              </a:rPr>
              <a:t>: Attention is All You Need (</a:t>
            </a:r>
            <a:r>
              <a:rPr lang="en-US" sz="1300" dirty="0">
                <a:latin typeface="Roboto" panose="02000000000000000000" pitchFamily="2" charset="0"/>
                <a:ea typeface="Roboto" panose="02000000000000000000" pitchFamily="2" charset="0"/>
                <a:cs typeface="Roboto" panose="02000000000000000000" pitchFamily="2" charset="0"/>
                <a:hlinkClick r:id="rId2"/>
              </a:rPr>
              <a:t>https://arxiv.org/abs/1706.03762</a:t>
            </a:r>
            <a:r>
              <a:rPr lang="en-US" sz="1300" dirty="0">
                <a:latin typeface="Roboto" panose="02000000000000000000" pitchFamily="2" charset="0"/>
                <a:ea typeface="Roboto" panose="02000000000000000000" pitchFamily="2" charset="0"/>
                <a:cs typeface="Roboto" panose="02000000000000000000" pitchFamily="2" charset="0"/>
              </a:rPr>
              <a:t>)</a:t>
            </a:r>
          </a:p>
        </p:txBody>
      </p:sp>
      <p:sp>
        <p:nvSpPr>
          <p:cNvPr id="5" name="TextBox 4">
            <a:extLst>
              <a:ext uri="{FF2B5EF4-FFF2-40B4-BE49-F238E27FC236}">
                <a16:creationId xmlns:a16="http://schemas.microsoft.com/office/drawing/2014/main" id="{0DFEA70C-4D9D-AFE4-BD1F-90DAFF8317CE}"/>
              </a:ext>
            </a:extLst>
          </p:cNvPr>
          <p:cNvSpPr txBox="1"/>
          <p:nvPr/>
        </p:nvSpPr>
        <p:spPr>
          <a:xfrm>
            <a:off x="815226" y="1951898"/>
            <a:ext cx="10763291" cy="307777"/>
          </a:xfrm>
          <a:prstGeom prst="rect">
            <a:avLst/>
          </a:prstGeom>
          <a:noFill/>
        </p:spPr>
        <p:txBody>
          <a:bodyPr wrap="square">
            <a:spAutoFit/>
          </a:bodyPr>
          <a:lstStyle/>
          <a:p>
            <a:r>
              <a:rPr lang="en-US" sz="1300" dirty="0">
                <a:latin typeface="Roboto" panose="02000000000000000000" pitchFamily="2" charset="0"/>
                <a:ea typeface="Roboto" panose="02000000000000000000" pitchFamily="2" charset="0"/>
                <a:cs typeface="Roboto" panose="02000000000000000000" pitchFamily="2" charset="0"/>
              </a:rPr>
              <a:t>[2] </a:t>
            </a:r>
            <a:r>
              <a:rPr lang="en-US" sz="1400" b="0" i="0" dirty="0" err="1">
                <a:effectLst/>
                <a:highlight>
                  <a:srgbClr val="FFFFFF"/>
                </a:highlight>
                <a:latin typeface="Arial" panose="020B0604020202020204" pitchFamily="34" charset="0"/>
              </a:rPr>
              <a:t>Iz</a:t>
            </a:r>
            <a:r>
              <a:rPr lang="en-US" sz="1400" b="0" i="0" dirty="0">
                <a:effectLst/>
                <a:highlight>
                  <a:srgbClr val="FFFFFF"/>
                </a:highlight>
                <a:latin typeface="Arial" panose="020B0604020202020204" pitchFamily="34" charset="0"/>
              </a:rPr>
              <a:t> </a:t>
            </a:r>
            <a:r>
              <a:rPr lang="en-US" sz="1400" b="0" i="0" dirty="0" err="1">
                <a:effectLst/>
                <a:highlight>
                  <a:srgbClr val="FFFFFF"/>
                </a:highlight>
                <a:latin typeface="Arial" panose="020B0604020202020204" pitchFamily="34" charset="0"/>
              </a:rPr>
              <a:t>Beltagy</a:t>
            </a:r>
            <a:r>
              <a:rPr lang="en-US" sz="1400" b="0" i="0" dirty="0">
                <a:effectLst/>
                <a:highlight>
                  <a:srgbClr val="FFFFFF"/>
                </a:highlight>
                <a:latin typeface="Arial" panose="020B0604020202020204" pitchFamily="34" charset="0"/>
              </a:rPr>
              <a:t>, Matthew E. Peters, Arman Cohan(2020): </a:t>
            </a:r>
            <a:r>
              <a:rPr lang="en-US" sz="1300" dirty="0" err="1">
                <a:latin typeface="Roboto" panose="02000000000000000000" pitchFamily="2" charset="0"/>
                <a:ea typeface="Roboto" panose="02000000000000000000" pitchFamily="2" charset="0"/>
                <a:cs typeface="Roboto" panose="02000000000000000000" pitchFamily="2" charset="0"/>
              </a:rPr>
              <a:t>Longformer</a:t>
            </a:r>
            <a:r>
              <a:rPr lang="en-US" sz="1300" dirty="0">
                <a:latin typeface="Roboto" panose="02000000000000000000" pitchFamily="2" charset="0"/>
                <a:ea typeface="Roboto" panose="02000000000000000000" pitchFamily="2" charset="0"/>
                <a:cs typeface="Roboto" panose="02000000000000000000" pitchFamily="2" charset="0"/>
              </a:rPr>
              <a:t>: The Long-Document Transformer (</a:t>
            </a:r>
            <a:r>
              <a:rPr lang="en-US" sz="1300" dirty="0">
                <a:latin typeface="Roboto" panose="02000000000000000000" pitchFamily="2" charset="0"/>
                <a:ea typeface="Roboto" panose="02000000000000000000" pitchFamily="2" charset="0"/>
                <a:cs typeface="Roboto" panose="02000000000000000000" pitchFamily="2" charset="0"/>
                <a:hlinkClick r:id="rId3"/>
              </a:rPr>
              <a:t>https://arxiv.org/abs/2004.05150</a:t>
            </a:r>
            <a:r>
              <a:rPr lang="en-US" sz="1300" dirty="0">
                <a:latin typeface="Roboto" panose="02000000000000000000" pitchFamily="2" charset="0"/>
                <a:ea typeface="Roboto" panose="02000000000000000000" pitchFamily="2" charset="0"/>
                <a:cs typeface="Roboto" panose="02000000000000000000" pitchFamily="2" charset="0"/>
              </a:rPr>
              <a:t>)</a:t>
            </a:r>
          </a:p>
        </p:txBody>
      </p:sp>
      <p:sp>
        <p:nvSpPr>
          <p:cNvPr id="6" name="TextBox 5">
            <a:extLst>
              <a:ext uri="{FF2B5EF4-FFF2-40B4-BE49-F238E27FC236}">
                <a16:creationId xmlns:a16="http://schemas.microsoft.com/office/drawing/2014/main" id="{3B7C50D9-24D3-2D87-34D8-32CD243DD17C}"/>
              </a:ext>
            </a:extLst>
          </p:cNvPr>
          <p:cNvSpPr txBox="1"/>
          <p:nvPr/>
        </p:nvSpPr>
        <p:spPr>
          <a:xfrm>
            <a:off x="815226" y="2581883"/>
            <a:ext cx="10763291" cy="723275"/>
          </a:xfrm>
          <a:prstGeom prst="rect">
            <a:avLst/>
          </a:prstGeom>
          <a:noFill/>
        </p:spPr>
        <p:txBody>
          <a:bodyPr wrap="square">
            <a:spAutoFit/>
          </a:bodyPr>
          <a:lstStyle/>
          <a:p>
            <a:r>
              <a:rPr lang="en-US" sz="1300" dirty="0">
                <a:latin typeface="Roboto" panose="02000000000000000000" pitchFamily="2" charset="0"/>
                <a:ea typeface="Roboto" panose="02000000000000000000" pitchFamily="2" charset="0"/>
                <a:cs typeface="Roboto" panose="02000000000000000000" pitchFamily="2" charset="0"/>
              </a:rPr>
              <a:t>[3] </a:t>
            </a:r>
            <a:r>
              <a:rPr lang="en-US" sz="1400" b="0" i="0" dirty="0">
                <a:effectLst/>
                <a:highlight>
                  <a:srgbClr val="FFFFFF"/>
                </a:highlight>
                <a:latin typeface="Arial" panose="020B0604020202020204" pitchFamily="34" charset="0"/>
              </a:rPr>
              <a:t>Mike Lewis, </a:t>
            </a:r>
            <a:r>
              <a:rPr lang="en-US" sz="1400" b="0" i="0" dirty="0" err="1">
                <a:effectLst/>
                <a:highlight>
                  <a:srgbClr val="FFFFFF"/>
                </a:highlight>
                <a:latin typeface="Arial" panose="020B0604020202020204" pitchFamily="34" charset="0"/>
              </a:rPr>
              <a:t>Yinhan</a:t>
            </a:r>
            <a:r>
              <a:rPr lang="en-US" sz="1400" b="0" i="0" dirty="0">
                <a:effectLst/>
                <a:highlight>
                  <a:srgbClr val="FFFFFF"/>
                </a:highlight>
                <a:latin typeface="Arial" panose="020B0604020202020204" pitchFamily="34" charset="0"/>
              </a:rPr>
              <a:t> Liu, Naman Goyal, Marjan </a:t>
            </a:r>
            <a:r>
              <a:rPr lang="en-US" sz="1400" b="0" i="0" dirty="0" err="1">
                <a:effectLst/>
                <a:highlight>
                  <a:srgbClr val="FFFFFF"/>
                </a:highlight>
                <a:latin typeface="Arial" panose="020B0604020202020204" pitchFamily="34" charset="0"/>
              </a:rPr>
              <a:t>Ghazvininejad</a:t>
            </a:r>
            <a:r>
              <a:rPr lang="en-US" sz="1400" b="0" i="0" dirty="0">
                <a:effectLst/>
                <a:highlight>
                  <a:srgbClr val="FFFFFF"/>
                </a:highlight>
                <a:latin typeface="Arial" panose="020B0604020202020204" pitchFamily="34" charset="0"/>
              </a:rPr>
              <a:t>, Abdelrahman Mohamed, Omer Levy,</a:t>
            </a:r>
            <a:br>
              <a:rPr lang="en-US" sz="1400" dirty="0"/>
            </a:br>
            <a:r>
              <a:rPr lang="en-US" sz="1400" b="0" i="0" dirty="0">
                <a:effectLst/>
                <a:highlight>
                  <a:srgbClr val="FFFFFF"/>
                </a:highlight>
                <a:latin typeface="Arial" panose="020B0604020202020204" pitchFamily="34" charset="0"/>
              </a:rPr>
              <a:t>Ves </a:t>
            </a:r>
            <a:r>
              <a:rPr lang="en-US" sz="1400" b="0" i="0" dirty="0" err="1">
                <a:effectLst/>
                <a:highlight>
                  <a:srgbClr val="FFFFFF"/>
                </a:highlight>
                <a:latin typeface="Arial" panose="020B0604020202020204" pitchFamily="34" charset="0"/>
              </a:rPr>
              <a:t>Stoyanov</a:t>
            </a:r>
            <a:r>
              <a:rPr lang="en-US" sz="1400" b="0" i="0" dirty="0">
                <a:effectLst/>
                <a:highlight>
                  <a:srgbClr val="FFFFFF"/>
                </a:highlight>
                <a:latin typeface="Arial" panose="020B0604020202020204" pitchFamily="34" charset="0"/>
              </a:rPr>
              <a:t>, Luke </a:t>
            </a:r>
            <a:r>
              <a:rPr lang="en-US" sz="1400" b="0" i="0" dirty="0" err="1">
                <a:effectLst/>
                <a:highlight>
                  <a:srgbClr val="FFFFFF"/>
                </a:highlight>
                <a:latin typeface="Arial" panose="020B0604020202020204" pitchFamily="34" charset="0"/>
              </a:rPr>
              <a:t>Zettlemoyer</a:t>
            </a:r>
            <a:r>
              <a:rPr lang="en-US" sz="1400" b="0" i="0" dirty="0">
                <a:effectLst/>
                <a:highlight>
                  <a:srgbClr val="FFFFFF"/>
                </a:highlight>
                <a:latin typeface="Arial" panose="020B0604020202020204" pitchFamily="34" charset="0"/>
              </a:rPr>
              <a:t>(2019): </a:t>
            </a:r>
            <a:r>
              <a:rPr lang="en-US" sz="1300" dirty="0">
                <a:latin typeface="Roboto" panose="02000000000000000000" pitchFamily="2" charset="0"/>
                <a:ea typeface="Roboto" panose="02000000000000000000" pitchFamily="2" charset="0"/>
                <a:cs typeface="Roboto" panose="02000000000000000000" pitchFamily="2" charset="0"/>
              </a:rPr>
              <a:t>BART: Denoising Sequence-to-Sequence Pre-training for Natural Language Generation, Translation, and Comprehension (</a:t>
            </a:r>
            <a:r>
              <a:rPr lang="en-US" sz="1300" dirty="0">
                <a:latin typeface="Roboto" panose="02000000000000000000" pitchFamily="2" charset="0"/>
                <a:ea typeface="Roboto" panose="02000000000000000000" pitchFamily="2" charset="0"/>
                <a:cs typeface="Roboto" panose="02000000000000000000" pitchFamily="2" charset="0"/>
                <a:hlinkClick r:id="rId4"/>
              </a:rPr>
              <a:t>https://arxiv.org/abs/1910.13461</a:t>
            </a:r>
            <a:r>
              <a:rPr lang="en-US" sz="1300" dirty="0">
                <a:latin typeface="Roboto" panose="02000000000000000000" pitchFamily="2" charset="0"/>
                <a:ea typeface="Roboto" panose="02000000000000000000" pitchFamily="2" charset="0"/>
                <a:cs typeface="Roboto" panose="02000000000000000000" pitchFamily="2" charset="0"/>
              </a:rPr>
              <a:t>)</a:t>
            </a:r>
          </a:p>
        </p:txBody>
      </p:sp>
      <p:sp>
        <p:nvSpPr>
          <p:cNvPr id="8" name="TextBox 7">
            <a:extLst>
              <a:ext uri="{FF2B5EF4-FFF2-40B4-BE49-F238E27FC236}">
                <a16:creationId xmlns:a16="http://schemas.microsoft.com/office/drawing/2014/main" id="{4A0E1E6A-0033-CA37-EC20-360BD0B4886F}"/>
              </a:ext>
            </a:extLst>
          </p:cNvPr>
          <p:cNvSpPr txBox="1"/>
          <p:nvPr/>
        </p:nvSpPr>
        <p:spPr>
          <a:xfrm>
            <a:off x="815225" y="3583825"/>
            <a:ext cx="10646807" cy="507831"/>
          </a:xfrm>
          <a:prstGeom prst="rect">
            <a:avLst/>
          </a:prstGeom>
          <a:noFill/>
        </p:spPr>
        <p:txBody>
          <a:bodyPr wrap="square">
            <a:spAutoFit/>
          </a:bodyPr>
          <a:lstStyle/>
          <a:p>
            <a:r>
              <a:rPr lang="en-US" sz="1300" dirty="0">
                <a:latin typeface="Roboto" panose="02000000000000000000" pitchFamily="2" charset="0"/>
                <a:ea typeface="Roboto" panose="02000000000000000000" pitchFamily="2" charset="0"/>
                <a:cs typeface="Roboto" panose="02000000000000000000" pitchFamily="2" charset="0"/>
              </a:rPr>
              <a:t>[4] </a:t>
            </a:r>
            <a:r>
              <a:rPr lang="de-DE" sz="1400" b="0" i="0" dirty="0">
                <a:effectLst/>
                <a:highlight>
                  <a:srgbClr val="FFFFFF"/>
                </a:highlight>
                <a:latin typeface="Arial" panose="020B0604020202020204" pitchFamily="34" charset="0"/>
              </a:rPr>
              <a:t>Potsawee Manakul, Mark J. F. Gales(2021):</a:t>
            </a:r>
            <a:r>
              <a:rPr lang="en-US" sz="1400" b="0" i="0" dirty="0">
                <a:effectLst/>
                <a:highlight>
                  <a:srgbClr val="FFFFFF"/>
                </a:highlight>
                <a:latin typeface="Arial" panose="020B0604020202020204" pitchFamily="34" charset="0"/>
              </a:rPr>
              <a:t> </a:t>
            </a:r>
            <a:r>
              <a:rPr lang="en-US" sz="1300" dirty="0">
                <a:latin typeface="Roboto" panose="02000000000000000000" pitchFamily="2" charset="0"/>
                <a:ea typeface="Roboto" panose="02000000000000000000" pitchFamily="2" charset="0"/>
                <a:cs typeface="Roboto" panose="02000000000000000000" pitchFamily="2" charset="0"/>
              </a:rPr>
              <a:t>Long-Span Summarization via Local Attention and Content Selection (</a:t>
            </a:r>
            <a:r>
              <a:rPr lang="en-US" sz="1300" dirty="0">
                <a:latin typeface="Roboto" panose="02000000000000000000" pitchFamily="2" charset="0"/>
                <a:ea typeface="Roboto" panose="02000000000000000000" pitchFamily="2" charset="0"/>
                <a:cs typeface="Roboto" panose="02000000000000000000" pitchFamily="2" charset="0"/>
                <a:hlinkClick r:id="rId5"/>
              </a:rPr>
              <a:t>https://arxiv.org/abs/2105.03801</a:t>
            </a:r>
            <a:r>
              <a:rPr lang="en-US" sz="1300" dirty="0">
                <a:latin typeface="Roboto" panose="02000000000000000000" pitchFamily="2" charset="0"/>
                <a:ea typeface="Roboto" panose="02000000000000000000" pitchFamily="2" charset="0"/>
                <a:cs typeface="Roboto" panose="02000000000000000000" pitchFamily="2" charset="0"/>
              </a:rPr>
              <a:t>)</a:t>
            </a:r>
          </a:p>
        </p:txBody>
      </p:sp>
      <p:sp>
        <p:nvSpPr>
          <p:cNvPr id="10" name="TextBox 9">
            <a:extLst>
              <a:ext uri="{FF2B5EF4-FFF2-40B4-BE49-F238E27FC236}">
                <a16:creationId xmlns:a16="http://schemas.microsoft.com/office/drawing/2014/main" id="{0411C226-BE39-90CE-3EA6-B6C5FC7AFAD6}"/>
              </a:ext>
            </a:extLst>
          </p:cNvPr>
          <p:cNvSpPr txBox="1"/>
          <p:nvPr/>
        </p:nvSpPr>
        <p:spPr>
          <a:xfrm>
            <a:off x="815225" y="4370323"/>
            <a:ext cx="10646807" cy="307777"/>
          </a:xfrm>
          <a:prstGeom prst="rect">
            <a:avLst/>
          </a:prstGeom>
          <a:noFill/>
        </p:spPr>
        <p:txBody>
          <a:bodyPr wrap="square">
            <a:spAutoFit/>
          </a:bodyPr>
          <a:lstStyle/>
          <a:p>
            <a:r>
              <a:rPr lang="en-US" sz="1300" dirty="0">
                <a:latin typeface="Roboto" panose="02000000000000000000" pitchFamily="2" charset="0"/>
                <a:ea typeface="Roboto" panose="02000000000000000000" pitchFamily="2" charset="0"/>
                <a:cs typeface="Roboto" panose="02000000000000000000" pitchFamily="2" charset="0"/>
              </a:rPr>
              <a:t>[6] P</a:t>
            </a:r>
            <a:r>
              <a:rPr lang="en-US" sz="1400" b="0" i="0" dirty="0">
                <a:effectLst/>
                <a:highlight>
                  <a:srgbClr val="FFFFFF"/>
                </a:highlight>
                <a:latin typeface="Arial" panose="020B0604020202020204" pitchFamily="34" charset="0"/>
              </a:rPr>
              <a:t>ubMed dataset: </a:t>
            </a:r>
            <a:r>
              <a:rPr lang="en-US" sz="1300" dirty="0" err="1">
                <a:latin typeface="Roboto" panose="02000000000000000000" pitchFamily="2" charset="0"/>
                <a:ea typeface="Roboto" panose="02000000000000000000" pitchFamily="2" charset="0"/>
                <a:cs typeface="Roboto" panose="02000000000000000000" pitchFamily="2" charset="0"/>
              </a:rPr>
              <a:t>armanc_scientific_papers</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a:latin typeface="Roboto" panose="02000000000000000000" pitchFamily="2" charset="0"/>
                <a:ea typeface="Roboto" panose="02000000000000000000" pitchFamily="2" charset="0"/>
                <a:cs typeface="Roboto" panose="02000000000000000000" pitchFamily="2" charset="0"/>
                <a:hlinkClick r:id="rId6"/>
              </a:rPr>
              <a:t>https://huggingface.co/datasets/armanc/scientific_papers</a:t>
            </a:r>
            <a:r>
              <a:rPr lang="en-US" sz="1300" dirty="0">
                <a:latin typeface="Roboto" panose="02000000000000000000" pitchFamily="2" charset="0"/>
                <a:ea typeface="Roboto" panose="02000000000000000000" pitchFamily="2" charset="0"/>
                <a:cs typeface="Roboto" panose="02000000000000000000" pitchFamily="2" charset="0"/>
              </a:rPr>
              <a:t>)</a:t>
            </a:r>
          </a:p>
        </p:txBody>
      </p:sp>
      <p:sp>
        <p:nvSpPr>
          <p:cNvPr id="12" name="TextBox 11">
            <a:extLst>
              <a:ext uri="{FF2B5EF4-FFF2-40B4-BE49-F238E27FC236}">
                <a16:creationId xmlns:a16="http://schemas.microsoft.com/office/drawing/2014/main" id="{BB3E6A00-3AFD-6DD2-579D-F5801111B7BE}"/>
              </a:ext>
            </a:extLst>
          </p:cNvPr>
          <p:cNvSpPr txBox="1"/>
          <p:nvPr/>
        </p:nvSpPr>
        <p:spPr>
          <a:xfrm>
            <a:off x="815225" y="5012268"/>
            <a:ext cx="10646807" cy="523220"/>
          </a:xfrm>
          <a:prstGeom prst="rect">
            <a:avLst/>
          </a:prstGeom>
          <a:noFill/>
        </p:spPr>
        <p:txBody>
          <a:bodyPr wrap="square">
            <a:spAutoFit/>
          </a:bodyPr>
          <a:lstStyle/>
          <a:p>
            <a:r>
              <a:rPr lang="en-US" sz="1300" dirty="0">
                <a:latin typeface="Roboto" panose="02000000000000000000" pitchFamily="2" charset="0"/>
                <a:ea typeface="Roboto" panose="02000000000000000000" pitchFamily="2" charset="0"/>
                <a:cs typeface="Roboto" panose="02000000000000000000" pitchFamily="2" charset="0"/>
              </a:rPr>
              <a:t>[7] </a:t>
            </a:r>
            <a:r>
              <a:rPr lang="en-US" sz="1400" b="0" i="0" dirty="0">
                <a:effectLst/>
                <a:highlight>
                  <a:srgbClr val="FFFFFF"/>
                </a:highlight>
                <a:latin typeface="Arial" panose="020B0604020202020204" pitchFamily="34" charset="0"/>
              </a:rPr>
              <a:t>Arman Cohan, Franck </a:t>
            </a:r>
            <a:r>
              <a:rPr lang="en-US" sz="1400" b="0" i="0" dirty="0" err="1">
                <a:effectLst/>
                <a:highlight>
                  <a:srgbClr val="FFFFFF"/>
                </a:highlight>
                <a:latin typeface="Arial" panose="020B0604020202020204" pitchFamily="34" charset="0"/>
              </a:rPr>
              <a:t>Dernoncourt</a:t>
            </a:r>
            <a:r>
              <a:rPr lang="en-US" sz="1400" b="0" i="0" dirty="0">
                <a:effectLst/>
                <a:highlight>
                  <a:srgbClr val="FFFFFF"/>
                </a:highlight>
                <a:latin typeface="Arial" panose="020B0604020202020204" pitchFamily="34" charset="0"/>
              </a:rPr>
              <a:t>, Doo Soon Kim, Trung Bui, </a:t>
            </a:r>
            <a:r>
              <a:rPr lang="en-US" sz="1400" b="0" i="0" dirty="0" err="1">
                <a:effectLst/>
                <a:highlight>
                  <a:srgbClr val="FFFFFF"/>
                </a:highlight>
                <a:latin typeface="Arial" panose="020B0604020202020204" pitchFamily="34" charset="0"/>
              </a:rPr>
              <a:t>Seokhwan</a:t>
            </a:r>
            <a:r>
              <a:rPr lang="en-US" sz="1400" b="0" i="0" dirty="0">
                <a:effectLst/>
                <a:highlight>
                  <a:srgbClr val="FFFFFF"/>
                </a:highlight>
                <a:latin typeface="Arial" panose="020B0604020202020204" pitchFamily="34" charset="0"/>
              </a:rPr>
              <a:t> Kim, Walter Chang, </a:t>
            </a:r>
            <a:r>
              <a:rPr lang="en-US" sz="1400" b="0" i="0" dirty="0" err="1">
                <a:effectLst/>
                <a:highlight>
                  <a:srgbClr val="FFFFFF"/>
                </a:highlight>
                <a:latin typeface="Arial" panose="020B0604020202020204" pitchFamily="34" charset="0"/>
              </a:rPr>
              <a:t>Nazli</a:t>
            </a:r>
            <a:r>
              <a:rPr lang="en-US" sz="1400" b="0" i="0" dirty="0">
                <a:effectLst/>
                <a:highlight>
                  <a:srgbClr val="FFFFFF"/>
                </a:highlight>
                <a:latin typeface="Arial" panose="020B0604020202020204" pitchFamily="34" charset="0"/>
              </a:rPr>
              <a:t> </a:t>
            </a:r>
            <a:r>
              <a:rPr lang="en-US" sz="1400" b="0" i="0" dirty="0" err="1">
                <a:effectLst/>
                <a:highlight>
                  <a:srgbClr val="FFFFFF"/>
                </a:highlight>
                <a:latin typeface="Arial" panose="020B0604020202020204" pitchFamily="34" charset="0"/>
              </a:rPr>
              <a:t>Goharian</a:t>
            </a:r>
            <a:r>
              <a:rPr lang="en-US" sz="1400" b="0" i="0" dirty="0">
                <a:effectLst/>
                <a:highlight>
                  <a:srgbClr val="FFFFFF"/>
                </a:highlight>
                <a:latin typeface="Arial" panose="020B0604020202020204" pitchFamily="34" charset="0"/>
              </a:rPr>
              <a:t>(2018): A Discourse-Aware Attention Model for Abstractive Summarization of Long Documents  </a:t>
            </a:r>
            <a:r>
              <a:rPr lang="en-US" sz="1300" dirty="0">
                <a:latin typeface="Roboto" panose="02000000000000000000" pitchFamily="2" charset="0"/>
                <a:ea typeface="Roboto" panose="02000000000000000000" pitchFamily="2" charset="0"/>
                <a:cs typeface="Roboto" panose="02000000000000000000" pitchFamily="2" charset="0"/>
              </a:rPr>
              <a:t>(</a:t>
            </a:r>
            <a:r>
              <a:rPr lang="en-US" sz="1300" dirty="0">
                <a:latin typeface="Roboto" panose="02000000000000000000" pitchFamily="2" charset="0"/>
                <a:ea typeface="Roboto" panose="02000000000000000000" pitchFamily="2" charset="0"/>
                <a:cs typeface="Roboto" panose="02000000000000000000" pitchFamily="2" charset="0"/>
                <a:hlinkClick r:id="rId7"/>
              </a:rPr>
              <a:t>https://arxiv.org/abs/1804.05685</a:t>
            </a:r>
            <a:r>
              <a:rPr lang="en-US" sz="1300" dirty="0">
                <a:latin typeface="Roboto" panose="02000000000000000000" pitchFamily="2"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10046751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5756400" y="2824200"/>
            <a:ext cx="5136480" cy="9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6000" b="1" strike="noStrike" spc="-1">
                <a:solidFill>
                  <a:srgbClr val="C00000"/>
                </a:solidFill>
                <a:latin typeface="Lato"/>
                <a:ea typeface="Lato"/>
              </a:rPr>
              <a:t>THANK YOU !</a:t>
            </a:r>
            <a:endParaRPr lang="en-US" sz="60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a:p>
        </p:txBody>
      </p:sp>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a:solidFill>
                  <a:schemeClr val="bg1"/>
                </a:solidFill>
                <a:latin typeface="Lato"/>
              </a:rPr>
              <a:t>Outline </a:t>
            </a:r>
          </a:p>
          <a:p>
            <a:endParaRPr lang="en-US" sz="2800" b="1" spc="-1">
              <a:solidFill>
                <a:schemeClr val="bg1"/>
              </a:solidFill>
              <a:latin typeface="Lato"/>
            </a:endParaRPr>
          </a:p>
        </p:txBody>
      </p:sp>
      <p:sp>
        <p:nvSpPr>
          <p:cNvPr id="4" name="Hộp Văn bản 3">
            <a:extLst>
              <a:ext uri="{FF2B5EF4-FFF2-40B4-BE49-F238E27FC236}">
                <a16:creationId xmlns:a16="http://schemas.microsoft.com/office/drawing/2014/main" id="{68B4803E-C211-1AD5-9B1E-8C4B9DF6DB4C}"/>
              </a:ext>
            </a:extLst>
          </p:cNvPr>
          <p:cNvSpPr txBox="1"/>
          <p:nvPr/>
        </p:nvSpPr>
        <p:spPr>
          <a:xfrm>
            <a:off x="411891" y="1084648"/>
            <a:ext cx="4596712"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vi-VN" sz="2400" b="1" dirty="0">
                <a:solidFill>
                  <a:srgbClr val="FF0000"/>
                </a:solidFill>
                <a:latin typeface="Lato"/>
              </a:rPr>
              <a:t>Introduction</a:t>
            </a:r>
            <a:r>
              <a:rPr lang="en-US" sz="2400" b="1" dirty="0">
                <a:latin typeface="Lato"/>
              </a:rPr>
              <a:t> </a:t>
            </a:r>
            <a:endParaRPr lang="vi-VN" sz="2400" b="1" dirty="0">
              <a:latin typeface="Lato"/>
            </a:endParaRPr>
          </a:p>
          <a:p>
            <a:pPr marL="342900" indent="-342900" algn="l">
              <a:buAutoNum type="arabicPeriod"/>
            </a:pPr>
            <a:r>
              <a:rPr lang="vi-VN" sz="2400" b="1" dirty="0">
                <a:latin typeface="Lato"/>
              </a:rPr>
              <a:t>Dataset</a:t>
            </a:r>
          </a:p>
          <a:p>
            <a:pPr marL="342900" indent="-342900">
              <a:buAutoNum type="arabicPeriod"/>
            </a:pPr>
            <a:r>
              <a:rPr lang="en-US" sz="2400" b="1" dirty="0">
                <a:latin typeface="Lato"/>
              </a:rPr>
              <a:t>Approach</a:t>
            </a:r>
            <a:endParaRPr lang="vi-VN" sz="2400" b="1" dirty="0">
              <a:latin typeface="Lato"/>
            </a:endParaRPr>
          </a:p>
          <a:p>
            <a:pPr marL="342900" indent="-342900">
              <a:buAutoNum type="arabicPeriod"/>
            </a:pPr>
            <a:r>
              <a:rPr lang="vi-VN" sz="2400" b="1" dirty="0">
                <a:latin typeface="Lato"/>
              </a:rPr>
              <a:t>Experiment and Result</a:t>
            </a:r>
            <a:endParaRPr lang="en-US" sz="2400" b="1" dirty="0">
              <a:latin typeface="Lato"/>
            </a:endParaRPr>
          </a:p>
          <a:p>
            <a:pPr marL="342900" indent="-342900">
              <a:buFontTx/>
              <a:buAutoNum type="arabicPeriod"/>
            </a:pPr>
            <a:r>
              <a:rPr lang="en-US" sz="2400" b="1" dirty="0">
                <a:latin typeface="Lato"/>
              </a:rPr>
              <a:t>Conclusion</a:t>
            </a:r>
            <a:endParaRPr lang="vi-VN" sz="2400" b="1" dirty="0">
              <a:latin typeface="Lato"/>
            </a:endParaRPr>
          </a:p>
          <a:p>
            <a:pPr marL="342900" indent="-342900">
              <a:buAutoNum type="arabicPeriod"/>
            </a:pPr>
            <a:r>
              <a:rPr lang="vi-VN" sz="2400" b="1" dirty="0">
                <a:latin typeface="Lato"/>
              </a:rPr>
              <a:t>Future Work</a:t>
            </a:r>
          </a:p>
          <a:p>
            <a:pPr marL="342900" indent="-342900">
              <a:buAutoNum type="arabicPeriod"/>
            </a:pPr>
            <a:r>
              <a:rPr lang="vi-VN" sz="2400" b="1" dirty="0">
                <a:latin typeface="Lato"/>
              </a:rPr>
              <a:t>References </a:t>
            </a:r>
          </a:p>
          <a:p>
            <a:pPr marL="342900" indent="-342900">
              <a:buAutoNum type="arabicPeriod"/>
            </a:pPr>
            <a:endParaRPr lang="vi-VN" b="1" dirty="0">
              <a:latin typeface="Arial"/>
            </a:endParaRPr>
          </a:p>
        </p:txBody>
      </p:sp>
    </p:spTree>
    <p:extLst>
      <p:ext uri="{BB962C8B-B14F-4D97-AF65-F5344CB8AC3E}">
        <p14:creationId xmlns:p14="http://schemas.microsoft.com/office/powerpoint/2010/main" val="4226815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sz="1600">
              <a:latin typeface="Roboto" panose="02000000000000000000" pitchFamily="2" charset="0"/>
              <a:ea typeface="Roboto" panose="02000000000000000000" pitchFamily="2" charset="0"/>
              <a:cs typeface="Roboto" panose="02000000000000000000" pitchFamily="2" charset="0"/>
            </a:endParaRPr>
          </a:p>
        </p:txBody>
      </p:sp>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dirty="0">
                <a:solidFill>
                  <a:schemeClr val="bg1"/>
                </a:solidFill>
                <a:latin typeface="Lato"/>
              </a:rPr>
              <a:t>Introduction</a:t>
            </a:r>
          </a:p>
          <a:p>
            <a:endParaRPr lang="en-US" sz="2800" b="1" spc="-1" dirty="0">
              <a:solidFill>
                <a:schemeClr val="bg1"/>
              </a:solidFill>
              <a:latin typeface="Lato"/>
            </a:endParaRPr>
          </a:p>
        </p:txBody>
      </p:sp>
      <p:sp>
        <p:nvSpPr>
          <p:cNvPr id="12" name="TextBox 11">
            <a:extLst>
              <a:ext uri="{FF2B5EF4-FFF2-40B4-BE49-F238E27FC236}">
                <a16:creationId xmlns:a16="http://schemas.microsoft.com/office/drawing/2014/main" id="{BCA595AF-A34C-DBCC-DE66-9500B30EFEEE}"/>
              </a:ext>
            </a:extLst>
          </p:cNvPr>
          <p:cNvSpPr txBox="1"/>
          <p:nvPr/>
        </p:nvSpPr>
        <p:spPr>
          <a:xfrm>
            <a:off x="548816" y="1073788"/>
            <a:ext cx="6952759" cy="584775"/>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Text summarization is one of the main tasks in Natural Language Processing and has been applied in many areas. </a:t>
            </a:r>
          </a:p>
        </p:txBody>
      </p:sp>
      <p:sp>
        <p:nvSpPr>
          <p:cNvPr id="14" name="TextBox 13">
            <a:extLst>
              <a:ext uri="{FF2B5EF4-FFF2-40B4-BE49-F238E27FC236}">
                <a16:creationId xmlns:a16="http://schemas.microsoft.com/office/drawing/2014/main" id="{77221794-A0FD-E5CE-71DE-DF98A8613C87}"/>
              </a:ext>
            </a:extLst>
          </p:cNvPr>
          <p:cNvSpPr txBox="1"/>
          <p:nvPr/>
        </p:nvSpPr>
        <p:spPr>
          <a:xfrm>
            <a:off x="548816" y="1986510"/>
            <a:ext cx="5935111" cy="830997"/>
          </a:xfrm>
          <a:prstGeom prst="rect">
            <a:avLst/>
          </a:prstGeom>
          <a:noFill/>
        </p:spPr>
        <p:txBody>
          <a:bodyPr wrap="square">
            <a:spAutoFit/>
          </a:bodyPr>
          <a:lstStyle/>
          <a:p>
            <a:pPr marL="285750" indent="-285750">
              <a:buFont typeface="Arial" panose="020B0604020202020204" pitchFamily="34" charset="0"/>
              <a:buChar char="•"/>
            </a:pPr>
            <a:r>
              <a:rPr lang="en-US" sz="1600" b="1" dirty="0">
                <a:solidFill>
                  <a:srgbClr val="C00000"/>
                </a:solidFill>
                <a:latin typeface="Roboto" panose="02000000000000000000" pitchFamily="2" charset="0"/>
                <a:ea typeface="Roboto" panose="02000000000000000000" pitchFamily="2" charset="0"/>
                <a:cs typeface="Roboto" panose="02000000000000000000" pitchFamily="2" charset="0"/>
              </a:rPr>
              <a:t>Objectives:</a:t>
            </a:r>
            <a:r>
              <a:rPr lang="en-US" sz="1600" dirty="0">
                <a:latin typeface="Roboto" panose="02000000000000000000" pitchFamily="2" charset="0"/>
                <a:ea typeface="Roboto" panose="02000000000000000000" pitchFamily="2" charset="0"/>
                <a:cs typeface="Roboto" panose="02000000000000000000" pitchFamily="2" charset="0"/>
              </a:rPr>
              <a:t> Producing the shorter version of a long text or document while preserving the key information and meaning from the original document.</a:t>
            </a:r>
          </a:p>
        </p:txBody>
      </p:sp>
      <p:sp>
        <p:nvSpPr>
          <p:cNvPr id="16" name="TextBox 15">
            <a:extLst>
              <a:ext uri="{FF2B5EF4-FFF2-40B4-BE49-F238E27FC236}">
                <a16:creationId xmlns:a16="http://schemas.microsoft.com/office/drawing/2014/main" id="{7DF616DE-25F9-4683-74D2-2B6233468228}"/>
              </a:ext>
            </a:extLst>
          </p:cNvPr>
          <p:cNvSpPr txBox="1"/>
          <p:nvPr/>
        </p:nvSpPr>
        <p:spPr>
          <a:xfrm>
            <a:off x="548815" y="5008075"/>
            <a:ext cx="6184493" cy="584775"/>
          </a:xfrm>
          <a:prstGeom prst="rect">
            <a:avLst/>
          </a:prstGeom>
          <a:noFill/>
        </p:spPr>
        <p:txBody>
          <a:bodyPr wrap="square">
            <a:spAutoFit/>
          </a:bodyPr>
          <a:lstStyle/>
          <a:p>
            <a:pPr marL="285750" indent="-285750">
              <a:buFont typeface="Arial" panose="020B0604020202020204" pitchFamily="34" charset="0"/>
              <a:buChar char="•"/>
            </a:pPr>
            <a:r>
              <a:rPr lang="en-US" sz="1600" b="0" i="0" dirty="0">
                <a:effectLst/>
                <a:highlight>
                  <a:srgbClr val="FFFFFF"/>
                </a:highlight>
                <a:latin typeface="Roboto" panose="02000000000000000000" pitchFamily="2" charset="0"/>
                <a:ea typeface="Roboto" panose="02000000000000000000" pitchFamily="2" charset="0"/>
                <a:cs typeface="Roboto" panose="02000000000000000000" pitchFamily="2" charset="0"/>
              </a:rPr>
              <a:t>In this project, we want to consider various approaches that can deal efficiently with long abstractive summarization.</a:t>
            </a:r>
            <a:endParaRPr lang="en-US" sz="1600" dirty="0">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6B455DE9-3E1A-C135-2D97-797310CB6AE8}"/>
              </a:ext>
            </a:extLst>
          </p:cNvPr>
          <p:cNvPicPr>
            <a:picLocks noChangeAspect="1"/>
          </p:cNvPicPr>
          <p:nvPr/>
        </p:nvPicPr>
        <p:blipFill>
          <a:blip r:embed="rId2"/>
          <a:stretch>
            <a:fillRect/>
          </a:stretch>
        </p:blipFill>
        <p:spPr>
          <a:xfrm>
            <a:off x="6479149" y="1977427"/>
            <a:ext cx="5305202" cy="2903145"/>
          </a:xfrm>
          <a:prstGeom prst="rect">
            <a:avLst/>
          </a:prstGeom>
        </p:spPr>
      </p:pic>
      <p:sp>
        <p:nvSpPr>
          <p:cNvPr id="6" name="TextBox 5">
            <a:extLst>
              <a:ext uri="{FF2B5EF4-FFF2-40B4-BE49-F238E27FC236}">
                <a16:creationId xmlns:a16="http://schemas.microsoft.com/office/drawing/2014/main" id="{CCE7756F-808C-A420-F149-861926F2427A}"/>
              </a:ext>
            </a:extLst>
          </p:cNvPr>
          <p:cNvSpPr txBox="1"/>
          <p:nvPr/>
        </p:nvSpPr>
        <p:spPr>
          <a:xfrm>
            <a:off x="548815" y="3077402"/>
            <a:ext cx="5935111" cy="1077218"/>
          </a:xfrm>
          <a:prstGeom prst="rect">
            <a:avLst/>
          </a:prstGeom>
          <a:noFill/>
        </p:spPr>
        <p:txBody>
          <a:bodyPr wrap="square">
            <a:spAutoFit/>
          </a:bodyPr>
          <a:lstStyle/>
          <a:p>
            <a:pPr marL="285750" indent="-285750">
              <a:buFont typeface="Arial" panose="020B0604020202020204" pitchFamily="34" charset="0"/>
              <a:buChar char="•"/>
            </a:pP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I</a:t>
            </a:r>
            <a:r>
              <a:rPr lang="en-US" sz="1600" b="0" i="0" dirty="0">
                <a:effectLst/>
                <a:highlight>
                  <a:srgbClr val="FFFFFF"/>
                </a:highlight>
                <a:latin typeface="Roboto" panose="02000000000000000000" pitchFamily="2" charset="0"/>
                <a:ea typeface="Roboto" panose="02000000000000000000" pitchFamily="2" charset="0"/>
                <a:cs typeface="Roboto" panose="02000000000000000000" pitchFamily="2" charset="0"/>
              </a:rPr>
              <a:t>n an age of abundant information, </a:t>
            </a:r>
            <a:r>
              <a:rPr lang="en-US" sz="1600" b="0" i="0" dirty="0">
                <a:solidFill>
                  <a:srgbClr val="C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summarizing lengthy texts efficiently is essential</a:t>
            </a:r>
            <a:r>
              <a:rPr lang="en-US" sz="1600" b="0" i="0" dirty="0">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But t</a:t>
            </a:r>
            <a:r>
              <a:rPr lang="en-US" sz="1600" b="0" i="0" dirty="0">
                <a:effectLst/>
                <a:highlight>
                  <a:srgbClr val="FFFFFF"/>
                </a:highlight>
                <a:latin typeface="Roboto" panose="02000000000000000000" pitchFamily="2" charset="0"/>
                <a:ea typeface="Roboto" panose="02000000000000000000" pitchFamily="2" charset="0"/>
                <a:cs typeface="Roboto" panose="02000000000000000000" pitchFamily="2" charset="0"/>
              </a:rPr>
              <a:t>raditional extractive summarization methods, often fail to capture the full essence and overarching themes of complex document</a:t>
            </a:r>
            <a:endParaRPr lang="en-US" sz="1600" dirty="0">
              <a:latin typeface="Roboto" panose="02000000000000000000" pitchFamily="2" charset="0"/>
              <a:ea typeface="Roboto" panose="02000000000000000000" pitchFamily="2" charset="0"/>
              <a:cs typeface="Roboto" panose="02000000000000000000" pitchFamily="2" charset="0"/>
            </a:endParaRPr>
          </a:p>
        </p:txBody>
      </p:sp>
      <p:sp>
        <p:nvSpPr>
          <p:cNvPr id="9" name="Arrow: Right 8">
            <a:extLst>
              <a:ext uri="{FF2B5EF4-FFF2-40B4-BE49-F238E27FC236}">
                <a16:creationId xmlns:a16="http://schemas.microsoft.com/office/drawing/2014/main" id="{7CC9C84B-A839-F3EB-C527-5B483BBE0CB9}"/>
              </a:ext>
            </a:extLst>
          </p:cNvPr>
          <p:cNvSpPr/>
          <p:nvPr/>
        </p:nvSpPr>
        <p:spPr>
          <a:xfrm>
            <a:off x="838034" y="4355525"/>
            <a:ext cx="469075" cy="219693"/>
          </a:xfrm>
          <a:prstGeom prst="righ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98269C80-413C-3BFD-9FD3-62F5E25B01E0}"/>
              </a:ext>
            </a:extLst>
          </p:cNvPr>
          <p:cNvSpPr txBox="1"/>
          <p:nvPr/>
        </p:nvSpPr>
        <p:spPr>
          <a:xfrm>
            <a:off x="1406565" y="4296095"/>
            <a:ext cx="6095010" cy="338554"/>
          </a:xfrm>
          <a:prstGeom prst="rect">
            <a:avLst/>
          </a:prstGeom>
          <a:noFill/>
        </p:spPr>
        <p:txBody>
          <a:bodyPr wrap="square">
            <a:spAutoFit/>
          </a:bodyPr>
          <a:lstStyle/>
          <a:p>
            <a:r>
              <a:rPr lang="en-US" sz="1600" dirty="0">
                <a:solidFill>
                  <a:srgbClr val="C00000"/>
                </a:solidFill>
                <a:latin typeface="Roboto" panose="02000000000000000000" pitchFamily="2" charset="0"/>
                <a:ea typeface="Roboto" panose="02000000000000000000" pitchFamily="2" charset="0"/>
                <a:cs typeface="Roboto" panose="02000000000000000000" pitchFamily="2" charset="0"/>
              </a:rPr>
              <a:t>Long abstractive text summarization </a:t>
            </a:r>
          </a:p>
        </p:txBody>
      </p:sp>
      <p:sp>
        <p:nvSpPr>
          <p:cNvPr id="18" name="TextBox 17">
            <a:extLst>
              <a:ext uri="{FF2B5EF4-FFF2-40B4-BE49-F238E27FC236}">
                <a16:creationId xmlns:a16="http://schemas.microsoft.com/office/drawing/2014/main" id="{9EE30B9B-4EE0-FCE5-6F06-CEC08E6E2983}"/>
              </a:ext>
            </a:extLst>
          </p:cNvPr>
          <p:cNvSpPr txBox="1"/>
          <p:nvPr/>
        </p:nvSpPr>
        <p:spPr>
          <a:xfrm>
            <a:off x="7232915" y="4798130"/>
            <a:ext cx="3797669" cy="292388"/>
          </a:xfrm>
          <a:prstGeom prst="rect">
            <a:avLst/>
          </a:prstGeom>
          <a:noFill/>
        </p:spPr>
        <p:txBody>
          <a:bodyPr wrap="square">
            <a:spAutoFit/>
          </a:bodyPr>
          <a:lstStyle/>
          <a:p>
            <a:r>
              <a:rPr lang="en-US" sz="1300" dirty="0">
                <a:latin typeface="Roboto" panose="02000000000000000000" pitchFamily="2" charset="0"/>
                <a:ea typeface="Roboto" panose="02000000000000000000" pitchFamily="2" charset="0"/>
                <a:cs typeface="Roboto" panose="02000000000000000000" pitchFamily="2" charset="0"/>
              </a:rPr>
              <a:t>Ex: Summarize the book with concise summary</a:t>
            </a:r>
          </a:p>
        </p:txBody>
      </p:sp>
    </p:spTree>
    <p:extLst>
      <p:ext uri="{BB962C8B-B14F-4D97-AF65-F5344CB8AC3E}">
        <p14:creationId xmlns:p14="http://schemas.microsoft.com/office/powerpoint/2010/main" val="49365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a:p>
        </p:txBody>
      </p:sp>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a:solidFill>
                  <a:schemeClr val="bg1"/>
                </a:solidFill>
                <a:latin typeface="Lato"/>
              </a:rPr>
              <a:t>Outline </a:t>
            </a:r>
          </a:p>
          <a:p>
            <a:endParaRPr lang="en-US" sz="2800" b="1" spc="-1">
              <a:solidFill>
                <a:schemeClr val="bg1"/>
              </a:solidFill>
              <a:latin typeface="Lato"/>
            </a:endParaRPr>
          </a:p>
        </p:txBody>
      </p:sp>
      <p:sp>
        <p:nvSpPr>
          <p:cNvPr id="4" name="Hộp Văn bản 3">
            <a:extLst>
              <a:ext uri="{FF2B5EF4-FFF2-40B4-BE49-F238E27FC236}">
                <a16:creationId xmlns:a16="http://schemas.microsoft.com/office/drawing/2014/main" id="{68B4803E-C211-1AD5-9B1E-8C4B9DF6DB4C}"/>
              </a:ext>
            </a:extLst>
          </p:cNvPr>
          <p:cNvSpPr txBox="1"/>
          <p:nvPr/>
        </p:nvSpPr>
        <p:spPr>
          <a:xfrm>
            <a:off x="411891" y="1084648"/>
            <a:ext cx="4596712"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vi-VN" sz="2400" b="1" dirty="0">
                <a:latin typeface="Lato"/>
              </a:rPr>
              <a:t>Introduction</a:t>
            </a:r>
            <a:r>
              <a:rPr lang="en-US" sz="2400" b="1" dirty="0">
                <a:latin typeface="Lato"/>
              </a:rPr>
              <a:t> </a:t>
            </a:r>
            <a:endParaRPr lang="vi-VN" sz="2400" b="1" dirty="0">
              <a:latin typeface="Lato"/>
            </a:endParaRPr>
          </a:p>
          <a:p>
            <a:pPr marL="342900" indent="-342900" algn="l">
              <a:buAutoNum type="arabicPeriod"/>
            </a:pPr>
            <a:r>
              <a:rPr lang="vi-VN" sz="2400" b="1" dirty="0">
                <a:solidFill>
                  <a:srgbClr val="FF0000"/>
                </a:solidFill>
                <a:latin typeface="Lato"/>
              </a:rPr>
              <a:t>Dataset</a:t>
            </a:r>
          </a:p>
          <a:p>
            <a:pPr marL="342900" indent="-342900">
              <a:buAutoNum type="arabicPeriod"/>
            </a:pPr>
            <a:r>
              <a:rPr lang="en-US" sz="2400" b="1" dirty="0">
                <a:latin typeface="Lato"/>
              </a:rPr>
              <a:t>Approach</a:t>
            </a:r>
            <a:endParaRPr lang="vi-VN" sz="2400" b="1" dirty="0">
              <a:latin typeface="Lato"/>
            </a:endParaRPr>
          </a:p>
          <a:p>
            <a:pPr marL="342900" indent="-342900">
              <a:buAutoNum type="arabicPeriod"/>
            </a:pPr>
            <a:r>
              <a:rPr lang="vi-VN" sz="2400" b="1" dirty="0">
                <a:latin typeface="Lato"/>
              </a:rPr>
              <a:t>Experiment and Result</a:t>
            </a:r>
            <a:endParaRPr lang="en-US" sz="2400" b="1" dirty="0">
              <a:latin typeface="Lato"/>
            </a:endParaRPr>
          </a:p>
          <a:p>
            <a:pPr marL="342900" indent="-342900">
              <a:buFontTx/>
              <a:buAutoNum type="arabicPeriod"/>
            </a:pPr>
            <a:r>
              <a:rPr lang="en-US" sz="2400" b="1" dirty="0">
                <a:latin typeface="Lato"/>
              </a:rPr>
              <a:t>Conclusion</a:t>
            </a:r>
            <a:endParaRPr lang="vi-VN" sz="2400" b="1" dirty="0">
              <a:latin typeface="Lato"/>
            </a:endParaRPr>
          </a:p>
          <a:p>
            <a:pPr marL="342900" indent="-342900">
              <a:buAutoNum type="arabicPeriod"/>
            </a:pPr>
            <a:r>
              <a:rPr lang="vi-VN" sz="2400" b="1" dirty="0">
                <a:latin typeface="Lato"/>
              </a:rPr>
              <a:t>Future Work</a:t>
            </a:r>
          </a:p>
          <a:p>
            <a:pPr marL="342900" indent="-342900">
              <a:buAutoNum type="arabicPeriod"/>
            </a:pPr>
            <a:r>
              <a:rPr lang="vi-VN" sz="2400" b="1" dirty="0">
                <a:latin typeface="Lato"/>
              </a:rPr>
              <a:t>References </a:t>
            </a:r>
          </a:p>
          <a:p>
            <a:pPr marL="342900" indent="-342900">
              <a:buAutoNum type="arabicPeriod"/>
            </a:pPr>
            <a:endParaRPr lang="vi-VN" b="1" dirty="0">
              <a:latin typeface="Arial"/>
            </a:endParaRPr>
          </a:p>
        </p:txBody>
      </p:sp>
    </p:spTree>
    <p:extLst>
      <p:ext uri="{BB962C8B-B14F-4D97-AF65-F5344CB8AC3E}">
        <p14:creationId xmlns:p14="http://schemas.microsoft.com/office/powerpoint/2010/main" val="2999880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sz="1600">
              <a:latin typeface="Roboto" panose="02000000000000000000" pitchFamily="2" charset="0"/>
              <a:ea typeface="Roboto" panose="02000000000000000000" pitchFamily="2" charset="0"/>
              <a:cs typeface="Roboto" panose="02000000000000000000" pitchFamily="2" charset="0"/>
            </a:endParaRPr>
          </a:p>
        </p:txBody>
      </p:sp>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dirty="0">
                <a:solidFill>
                  <a:schemeClr val="bg1"/>
                </a:solidFill>
                <a:latin typeface="Lato"/>
              </a:rPr>
              <a:t>Dataset </a:t>
            </a:r>
          </a:p>
          <a:p>
            <a:endParaRPr lang="en-US" sz="2800" b="1" spc="-1" dirty="0">
              <a:solidFill>
                <a:schemeClr val="bg1"/>
              </a:solidFill>
              <a:latin typeface="Lato"/>
            </a:endParaRPr>
          </a:p>
        </p:txBody>
      </p:sp>
      <p:sp>
        <p:nvSpPr>
          <p:cNvPr id="11" name="TextBox 10">
            <a:extLst>
              <a:ext uri="{FF2B5EF4-FFF2-40B4-BE49-F238E27FC236}">
                <a16:creationId xmlns:a16="http://schemas.microsoft.com/office/drawing/2014/main" id="{F56A529C-3C76-8423-84B8-26343736332E}"/>
              </a:ext>
            </a:extLst>
          </p:cNvPr>
          <p:cNvSpPr txBox="1"/>
          <p:nvPr/>
        </p:nvSpPr>
        <p:spPr>
          <a:xfrm>
            <a:off x="270111" y="1241711"/>
            <a:ext cx="11087086" cy="584775"/>
          </a:xfrm>
          <a:prstGeom prst="rect">
            <a:avLst/>
          </a:prstGeom>
          <a:noFill/>
        </p:spPr>
        <p:txBody>
          <a:bodyPr wrap="square">
            <a:spAutoFit/>
          </a:bodyPr>
          <a:lstStyle/>
          <a:p>
            <a:pPr marL="285750" indent="-285750" algn="l">
              <a:buFont typeface="Arial" panose="020B0604020202020204" pitchFamily="34" charset="0"/>
              <a:buChar char="•"/>
            </a:pPr>
            <a:r>
              <a:rPr lang="en-US" sz="1600" b="0" i="0" dirty="0">
                <a:effectLst/>
                <a:highlight>
                  <a:srgbClr val="FFFFFF"/>
                </a:highlight>
                <a:latin typeface="Roboto" panose="02000000000000000000" pitchFamily="2" charset="0"/>
                <a:ea typeface="Roboto" panose="02000000000000000000" pitchFamily="2" charset="0"/>
                <a:cs typeface="Roboto" panose="02000000000000000000" pitchFamily="2" charset="0"/>
              </a:rPr>
              <a:t>In this report, we use the </a:t>
            </a:r>
            <a:r>
              <a:rPr lang="en-US" sz="1600" b="1" dirty="0">
                <a:solidFill>
                  <a:srgbClr val="C00000"/>
                </a:solidFill>
                <a:highlight>
                  <a:srgbClr val="FFFFFF"/>
                </a:highlight>
                <a:latin typeface="Roboto" panose="02000000000000000000" pitchFamily="2" charset="0"/>
                <a:ea typeface="Roboto" panose="02000000000000000000" pitchFamily="2" charset="0"/>
                <a:cs typeface="Roboto" panose="02000000000000000000" pitchFamily="2" charset="0"/>
              </a:rPr>
              <a:t>PubMed dataset </a:t>
            </a: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originated from paper “</a:t>
            </a:r>
            <a:r>
              <a:rPr lang="en-US" sz="1600" b="1" i="0" dirty="0">
                <a:solidFill>
                  <a:srgbClr val="C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A Discourse-Aware Attention Model for Abstractive Summarization of Long Documents</a:t>
            </a:r>
            <a:r>
              <a:rPr lang="en-US" sz="16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a:t>
            </a:r>
            <a:r>
              <a:rPr lang="en-US" sz="1600" dirty="0">
                <a:highlight>
                  <a:srgbClr val="FFFFFF"/>
                </a:highlight>
                <a:latin typeface="Roboto" panose="02000000000000000000" pitchFamily="2" charset="0"/>
                <a:ea typeface="Roboto" panose="02000000000000000000" pitchFamily="2" charset="0"/>
                <a:cs typeface="Roboto" panose="02000000000000000000" pitchFamily="2" charset="0"/>
              </a:rPr>
              <a:t> </a:t>
            </a:r>
            <a:endParaRPr lang="en-US" sz="1600" dirty="0">
              <a:latin typeface="Roboto" panose="02000000000000000000" pitchFamily="2" charset="0"/>
              <a:ea typeface="Roboto" panose="02000000000000000000" pitchFamily="2" charset="0"/>
              <a:cs typeface="Roboto" panose="02000000000000000000" pitchFamily="2" charset="0"/>
            </a:endParaRPr>
          </a:p>
        </p:txBody>
      </p:sp>
      <p:pic>
        <p:nvPicPr>
          <p:cNvPr id="6" name="Picture 5">
            <a:extLst>
              <a:ext uri="{FF2B5EF4-FFF2-40B4-BE49-F238E27FC236}">
                <a16:creationId xmlns:a16="http://schemas.microsoft.com/office/drawing/2014/main" id="{0997E601-4DF4-113C-7B43-E182FB15945F}"/>
              </a:ext>
            </a:extLst>
          </p:cNvPr>
          <p:cNvPicPr>
            <a:picLocks noChangeAspect="1"/>
          </p:cNvPicPr>
          <p:nvPr/>
        </p:nvPicPr>
        <p:blipFill>
          <a:blip r:embed="rId2"/>
          <a:stretch>
            <a:fillRect/>
          </a:stretch>
        </p:blipFill>
        <p:spPr>
          <a:xfrm>
            <a:off x="6238718" y="2681186"/>
            <a:ext cx="5118479" cy="1713617"/>
          </a:xfrm>
          <a:prstGeom prst="rect">
            <a:avLst/>
          </a:prstGeom>
        </p:spPr>
      </p:pic>
      <p:sp>
        <p:nvSpPr>
          <p:cNvPr id="12" name="TextBox 11">
            <a:extLst>
              <a:ext uri="{FF2B5EF4-FFF2-40B4-BE49-F238E27FC236}">
                <a16:creationId xmlns:a16="http://schemas.microsoft.com/office/drawing/2014/main" id="{BD5E40DD-A4AB-75D4-30DC-B9505AC4730F}"/>
              </a:ext>
            </a:extLst>
          </p:cNvPr>
          <p:cNvSpPr txBox="1"/>
          <p:nvPr/>
        </p:nvSpPr>
        <p:spPr>
          <a:xfrm>
            <a:off x="270111" y="2042973"/>
            <a:ext cx="11156977" cy="338554"/>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It consists of long documents of length ranging from several thousands of words to over ten thousands words.</a:t>
            </a:r>
          </a:p>
        </p:txBody>
      </p:sp>
      <p:sp>
        <p:nvSpPr>
          <p:cNvPr id="16" name="TextBox 15">
            <a:extLst>
              <a:ext uri="{FF2B5EF4-FFF2-40B4-BE49-F238E27FC236}">
                <a16:creationId xmlns:a16="http://schemas.microsoft.com/office/drawing/2014/main" id="{754C1039-50F7-4BDC-CA5A-D079A861E28F}"/>
              </a:ext>
            </a:extLst>
          </p:cNvPr>
          <p:cNvSpPr txBox="1"/>
          <p:nvPr/>
        </p:nvSpPr>
        <p:spPr>
          <a:xfrm>
            <a:off x="270111" y="3122495"/>
            <a:ext cx="6095028" cy="830997"/>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Each document in PubMed is a </a:t>
            </a:r>
            <a:r>
              <a:rPr lang="en-US" sz="1600" dirty="0">
                <a:solidFill>
                  <a:srgbClr val="C00000"/>
                </a:solidFill>
                <a:latin typeface="Roboto" panose="02000000000000000000" pitchFamily="2" charset="0"/>
                <a:ea typeface="Roboto" panose="02000000000000000000" pitchFamily="2" charset="0"/>
                <a:cs typeface="Roboto" panose="02000000000000000000" pitchFamily="2" charset="0"/>
              </a:rPr>
              <a:t>scientific article</a:t>
            </a:r>
            <a:r>
              <a:rPr lang="en-US" sz="1600" dirty="0">
                <a:latin typeface="Roboto" panose="02000000000000000000" pitchFamily="2" charset="0"/>
                <a:ea typeface="Roboto" panose="02000000000000000000" pitchFamily="2" charset="0"/>
                <a:cs typeface="Roboto" panose="02000000000000000000" pitchFamily="2" charset="0"/>
              </a:rPr>
              <a:t>, collected from PubMed.com, and the reference summary is </a:t>
            </a:r>
            <a:r>
              <a:rPr lang="en-US" sz="1600" dirty="0">
                <a:solidFill>
                  <a:srgbClr val="C00000"/>
                </a:solidFill>
                <a:latin typeface="Roboto" panose="02000000000000000000" pitchFamily="2" charset="0"/>
                <a:ea typeface="Roboto" panose="02000000000000000000" pitchFamily="2" charset="0"/>
                <a:cs typeface="Roboto" panose="02000000000000000000" pitchFamily="2" charset="0"/>
              </a:rPr>
              <a:t>the associated abstract</a:t>
            </a:r>
            <a:r>
              <a:rPr lang="en-US" sz="1600" dirty="0">
                <a:latin typeface="Roboto" panose="02000000000000000000" pitchFamily="2" charset="0"/>
                <a:ea typeface="Roboto" panose="02000000000000000000" pitchFamily="2" charset="0"/>
                <a:cs typeface="Roboto" panose="02000000000000000000" pitchFamily="2" charset="0"/>
              </a:rPr>
              <a:t>.</a:t>
            </a:r>
          </a:p>
        </p:txBody>
      </p:sp>
      <p:sp>
        <p:nvSpPr>
          <p:cNvPr id="18" name="TextBox 17">
            <a:extLst>
              <a:ext uri="{FF2B5EF4-FFF2-40B4-BE49-F238E27FC236}">
                <a16:creationId xmlns:a16="http://schemas.microsoft.com/office/drawing/2014/main" id="{CCFD0ADA-0F67-5CFB-9819-27231FBC1F07}"/>
              </a:ext>
            </a:extLst>
          </p:cNvPr>
          <p:cNvSpPr txBox="1"/>
          <p:nvPr/>
        </p:nvSpPr>
        <p:spPr>
          <a:xfrm>
            <a:off x="270111" y="4777665"/>
            <a:ext cx="10633539" cy="584775"/>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Citations in PubMed primarily stem from the bio-medicine and health fields, and related disciplines such as life sciences, behavioral sciences, chemical sciences, and bio-engineering.</a:t>
            </a:r>
          </a:p>
        </p:txBody>
      </p:sp>
    </p:spTree>
    <p:extLst>
      <p:ext uri="{BB962C8B-B14F-4D97-AF65-F5344CB8AC3E}">
        <p14:creationId xmlns:p14="http://schemas.microsoft.com/office/powerpoint/2010/main" val="26538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sz="1600">
              <a:latin typeface="Roboto" panose="02000000000000000000" pitchFamily="2" charset="0"/>
              <a:ea typeface="Roboto" panose="02000000000000000000" pitchFamily="2" charset="0"/>
              <a:cs typeface="Roboto" panose="02000000000000000000" pitchFamily="2" charset="0"/>
            </a:endParaRPr>
          </a:p>
        </p:txBody>
      </p:sp>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dirty="0">
                <a:solidFill>
                  <a:schemeClr val="bg1"/>
                </a:solidFill>
                <a:latin typeface="Lato"/>
              </a:rPr>
              <a:t>Dataset </a:t>
            </a:r>
          </a:p>
          <a:p>
            <a:endParaRPr lang="en-US" sz="2800" b="1" spc="-1" dirty="0">
              <a:solidFill>
                <a:schemeClr val="bg1"/>
              </a:solidFill>
              <a:latin typeface="Lato"/>
            </a:endParaRPr>
          </a:p>
        </p:txBody>
      </p:sp>
      <p:sp>
        <p:nvSpPr>
          <p:cNvPr id="11" name="TextBox 10">
            <a:extLst>
              <a:ext uri="{FF2B5EF4-FFF2-40B4-BE49-F238E27FC236}">
                <a16:creationId xmlns:a16="http://schemas.microsoft.com/office/drawing/2014/main" id="{F56A529C-3C76-8423-84B8-26343736332E}"/>
              </a:ext>
            </a:extLst>
          </p:cNvPr>
          <p:cNvSpPr txBox="1"/>
          <p:nvPr/>
        </p:nvSpPr>
        <p:spPr>
          <a:xfrm>
            <a:off x="270111" y="1241711"/>
            <a:ext cx="4942551" cy="338554"/>
          </a:xfrm>
          <a:prstGeom prst="rect">
            <a:avLst/>
          </a:prstGeom>
          <a:noFill/>
        </p:spPr>
        <p:txBody>
          <a:bodyPr wrap="square">
            <a:spAutoFit/>
          </a:bodyPr>
          <a:lstStyle/>
          <a:p>
            <a:pPr marL="285750" indent="-285750" algn="l">
              <a:buFont typeface="Arial" panose="020B0604020202020204" pitchFamily="34" charset="0"/>
              <a:buChar char="•"/>
            </a:pPr>
            <a:r>
              <a:rPr lang="en-US" sz="1600" b="0" i="0" dirty="0">
                <a:effectLst/>
                <a:highlight>
                  <a:srgbClr val="FFFFFF"/>
                </a:highlight>
                <a:latin typeface="Roboto" panose="02000000000000000000" pitchFamily="2" charset="0"/>
                <a:ea typeface="Roboto" panose="02000000000000000000" pitchFamily="2" charset="0"/>
                <a:cs typeface="Roboto" panose="02000000000000000000" pitchFamily="2" charset="0"/>
              </a:rPr>
              <a:t>Some statistic information of PubMed dataset: </a:t>
            </a:r>
            <a:endParaRPr lang="en-US" sz="1600" dirty="0">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116B3683-E7F8-E05C-E1FE-C38738AEC588}"/>
              </a:ext>
            </a:extLst>
          </p:cNvPr>
          <p:cNvPicPr>
            <a:picLocks noChangeAspect="1"/>
          </p:cNvPicPr>
          <p:nvPr/>
        </p:nvPicPr>
        <p:blipFill>
          <a:blip r:embed="rId2"/>
          <a:stretch>
            <a:fillRect/>
          </a:stretch>
        </p:blipFill>
        <p:spPr>
          <a:xfrm>
            <a:off x="741814" y="2141648"/>
            <a:ext cx="10412278" cy="20386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6290581A-39C0-A0DB-E52B-CD8E11908853}"/>
              </a:ext>
            </a:extLst>
          </p:cNvPr>
          <p:cNvSpPr txBox="1"/>
          <p:nvPr/>
        </p:nvSpPr>
        <p:spPr>
          <a:xfrm>
            <a:off x="270111" y="4827993"/>
            <a:ext cx="10883981" cy="584775"/>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With the average tokens higher than 3000 tokens, PubMed document is considered ”Long document” and also abstractive since it use the abstract part as the summary</a:t>
            </a:r>
          </a:p>
        </p:txBody>
      </p:sp>
    </p:spTree>
    <p:extLst>
      <p:ext uri="{BB962C8B-B14F-4D97-AF65-F5344CB8AC3E}">
        <p14:creationId xmlns:p14="http://schemas.microsoft.com/office/powerpoint/2010/main" val="2554163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a:p>
        </p:txBody>
      </p:sp>
      <p:sp>
        <p:nvSpPr>
          <p:cNvPr id="3" name="TextShape 2">
            <a:extLst>
              <a:ext uri="{FF2B5EF4-FFF2-40B4-BE49-F238E27FC236}">
                <a16:creationId xmlns:a16="http://schemas.microsoft.com/office/drawing/2014/main" id="{60914732-139D-E75E-9B18-0EE6F1D4FD60}"/>
              </a:ext>
            </a:extLst>
          </p:cNvPr>
          <p:cNvSpPr txBox="1"/>
          <p:nvPr/>
        </p:nvSpPr>
        <p:spPr>
          <a:xfrm>
            <a:off x="270111" y="112680"/>
            <a:ext cx="11514240" cy="435600"/>
          </a:xfrm>
          <a:prstGeom prst="rect">
            <a:avLst/>
          </a:prstGeom>
          <a:noFill/>
          <a:ln>
            <a:noFill/>
          </a:ln>
        </p:spPr>
        <p:txBody>
          <a:bodyPr lIns="90000" tIns="45000" rIns="90000" bIns="45000" anchor="t">
            <a:noAutofit/>
          </a:bodyPr>
          <a:lstStyle/>
          <a:p>
            <a:r>
              <a:rPr lang="en-US" sz="2800" b="1" spc="-1">
                <a:solidFill>
                  <a:schemeClr val="bg1"/>
                </a:solidFill>
                <a:latin typeface="Lato"/>
              </a:rPr>
              <a:t>Outline </a:t>
            </a:r>
          </a:p>
          <a:p>
            <a:endParaRPr lang="en-US" sz="2800" b="1" spc="-1">
              <a:solidFill>
                <a:schemeClr val="bg1"/>
              </a:solidFill>
              <a:latin typeface="Lato"/>
            </a:endParaRPr>
          </a:p>
        </p:txBody>
      </p:sp>
      <p:sp>
        <p:nvSpPr>
          <p:cNvPr id="4" name="Hộp Văn bản 3">
            <a:extLst>
              <a:ext uri="{FF2B5EF4-FFF2-40B4-BE49-F238E27FC236}">
                <a16:creationId xmlns:a16="http://schemas.microsoft.com/office/drawing/2014/main" id="{68B4803E-C211-1AD5-9B1E-8C4B9DF6DB4C}"/>
              </a:ext>
            </a:extLst>
          </p:cNvPr>
          <p:cNvSpPr txBox="1"/>
          <p:nvPr/>
        </p:nvSpPr>
        <p:spPr>
          <a:xfrm>
            <a:off x="411891" y="1084648"/>
            <a:ext cx="4596712"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vi-VN" sz="2400" b="1" dirty="0">
                <a:latin typeface="Lato"/>
              </a:rPr>
              <a:t>Introduction</a:t>
            </a:r>
            <a:r>
              <a:rPr lang="en-US" sz="2400" b="1" dirty="0">
                <a:latin typeface="Lato"/>
              </a:rPr>
              <a:t> </a:t>
            </a:r>
            <a:endParaRPr lang="vi-VN" sz="2400" b="1" dirty="0">
              <a:latin typeface="Lato"/>
            </a:endParaRPr>
          </a:p>
          <a:p>
            <a:pPr marL="342900" indent="-342900" algn="l">
              <a:buAutoNum type="arabicPeriod"/>
            </a:pPr>
            <a:r>
              <a:rPr lang="vi-VN" sz="2400" b="1" dirty="0">
                <a:latin typeface="Lato"/>
              </a:rPr>
              <a:t>Dataset</a:t>
            </a:r>
          </a:p>
          <a:p>
            <a:pPr marL="342900" indent="-342900">
              <a:buAutoNum type="arabicPeriod"/>
            </a:pPr>
            <a:r>
              <a:rPr lang="en-US" sz="2400" b="1" dirty="0">
                <a:solidFill>
                  <a:srgbClr val="FF0000"/>
                </a:solidFill>
                <a:latin typeface="Lato"/>
              </a:rPr>
              <a:t>Approach</a:t>
            </a:r>
            <a:endParaRPr lang="vi-VN" sz="2400" b="1" dirty="0">
              <a:solidFill>
                <a:srgbClr val="FF0000"/>
              </a:solidFill>
              <a:latin typeface="Lato"/>
            </a:endParaRPr>
          </a:p>
          <a:p>
            <a:pPr marL="342900" indent="-342900">
              <a:buAutoNum type="arabicPeriod"/>
            </a:pPr>
            <a:r>
              <a:rPr lang="vi-VN" sz="2400" b="1" dirty="0">
                <a:latin typeface="Lato"/>
              </a:rPr>
              <a:t>Experiment and Result</a:t>
            </a:r>
            <a:endParaRPr lang="en-US" sz="2400" b="1" dirty="0">
              <a:latin typeface="Lato"/>
            </a:endParaRPr>
          </a:p>
          <a:p>
            <a:pPr marL="342900" indent="-342900">
              <a:buFontTx/>
              <a:buAutoNum type="arabicPeriod"/>
            </a:pPr>
            <a:r>
              <a:rPr lang="en-US" sz="2400" b="1" dirty="0">
                <a:latin typeface="Lato"/>
              </a:rPr>
              <a:t>Conclusion</a:t>
            </a:r>
            <a:endParaRPr lang="vi-VN" sz="2400" b="1" dirty="0">
              <a:latin typeface="Lato"/>
            </a:endParaRPr>
          </a:p>
          <a:p>
            <a:pPr marL="342900" indent="-342900">
              <a:buAutoNum type="arabicPeriod"/>
            </a:pPr>
            <a:r>
              <a:rPr lang="vi-VN" sz="2400" b="1" dirty="0">
                <a:latin typeface="Lato"/>
              </a:rPr>
              <a:t>Future Work</a:t>
            </a:r>
          </a:p>
          <a:p>
            <a:pPr marL="342900" indent="-342900">
              <a:buAutoNum type="arabicPeriod"/>
            </a:pPr>
            <a:r>
              <a:rPr lang="vi-VN" sz="2400" b="1" dirty="0">
                <a:latin typeface="Lato"/>
              </a:rPr>
              <a:t>References </a:t>
            </a:r>
          </a:p>
          <a:p>
            <a:pPr marL="342900" indent="-342900">
              <a:buAutoNum type="arabicPeriod"/>
            </a:pPr>
            <a:endParaRPr lang="vi-VN" b="1" dirty="0">
              <a:latin typeface="Arial"/>
            </a:endParaRPr>
          </a:p>
        </p:txBody>
      </p:sp>
    </p:spTree>
    <p:extLst>
      <p:ext uri="{BB962C8B-B14F-4D97-AF65-F5344CB8AC3E}">
        <p14:creationId xmlns:p14="http://schemas.microsoft.com/office/powerpoint/2010/main" val="2080609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B5467026497424AAFC3CB24DF04293C" ma:contentTypeVersion="16" ma:contentTypeDescription="Create a new document." ma:contentTypeScope="" ma:versionID="d3fd7e2386166744c9cfc66dfb5fd138">
  <xsd:schema xmlns:xsd="http://www.w3.org/2001/XMLSchema" xmlns:xs="http://www.w3.org/2001/XMLSchema" xmlns:p="http://schemas.microsoft.com/office/2006/metadata/properties" xmlns:ns3="e98b9928-0781-460d-b37e-f64b2fc2cd06" xmlns:ns4="dddbb9b4-8455-4809-8d44-91554a7083e2" targetNamespace="http://schemas.microsoft.com/office/2006/metadata/properties" ma:root="true" ma:fieldsID="fb6ef62580b9a3476b3290e50b1f30ac" ns3:_="" ns4:_="">
    <xsd:import namespace="e98b9928-0781-460d-b37e-f64b2fc2cd06"/>
    <xsd:import namespace="dddbb9b4-8455-4809-8d44-91554a7083e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_activity" minOccurs="0"/>
                <xsd:element ref="ns3:MediaServiceObjectDetectorVersions" minOccurs="0"/>
                <xsd:element ref="ns3:MediaLengthInSecond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8b9928-0781-460d-b37e-f64b2fc2cd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ddbb9b4-8455-4809-8d44-91554a7083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e98b9928-0781-460d-b37e-f64b2fc2cd06" xsi:nil="true"/>
  </documentManagement>
</p:properties>
</file>

<file path=customXml/itemProps1.xml><?xml version="1.0" encoding="utf-8"?>
<ds:datastoreItem xmlns:ds="http://schemas.openxmlformats.org/officeDocument/2006/customXml" ds:itemID="{C07FD309-4FC2-4DA4-824A-B0DDC9B9F49E}">
  <ds:schemaRefs>
    <ds:schemaRef ds:uri="http://schemas.microsoft.com/sharepoint/v3/contenttype/forms"/>
  </ds:schemaRefs>
</ds:datastoreItem>
</file>

<file path=customXml/itemProps2.xml><?xml version="1.0" encoding="utf-8"?>
<ds:datastoreItem xmlns:ds="http://schemas.openxmlformats.org/officeDocument/2006/customXml" ds:itemID="{D8CBF164-C946-4FC3-BED8-86ABD567E9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8b9928-0781-460d-b37e-f64b2fc2cd06"/>
    <ds:schemaRef ds:uri="dddbb9b4-8455-4809-8d44-91554a7083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ADEB772-37B7-4503-949E-D8473B764345}">
  <ds:schemaRefs>
    <ds:schemaRef ds:uri="http://schemas.microsoft.com/office/2006/metadata/properties"/>
    <ds:schemaRef ds:uri="http://purl.org/dc/dcmitype/"/>
    <ds:schemaRef ds:uri="http://schemas.openxmlformats.org/package/2006/metadata/core-properties"/>
    <ds:schemaRef ds:uri="http://purl.org/dc/elements/1.1/"/>
    <ds:schemaRef ds:uri="http://www.w3.org/XML/1998/namespace"/>
    <ds:schemaRef ds:uri="http://schemas.microsoft.com/office/infopath/2007/PartnerControls"/>
    <ds:schemaRef ds:uri="http://schemas.microsoft.com/office/2006/documentManagement/types"/>
    <ds:schemaRef ds:uri="dddbb9b4-8455-4809-8d44-91554a7083e2"/>
    <ds:schemaRef ds:uri="e98b9928-0781-460d-b37e-f64b2fc2cd06"/>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1602</TotalTime>
  <Words>1934</Words>
  <Application>Microsoft Office PowerPoint</Application>
  <PresentationFormat>Widescreen</PresentationFormat>
  <Paragraphs>218</Paragraphs>
  <Slides>34</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34</vt:i4>
      </vt:variant>
    </vt:vector>
  </HeadingPairs>
  <TitlesOfParts>
    <vt:vector size="45" baseType="lpstr">
      <vt:lpstr>Arial</vt:lpstr>
      <vt:lpstr>Calibri</vt:lpstr>
      <vt:lpstr>Courier New</vt:lpstr>
      <vt:lpstr>Lato</vt:lpstr>
      <vt:lpstr>Roboto</vt:lpstr>
      <vt:lpstr>Symbol</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Phong TT &amp; QTTH</dc:creator>
  <dc:description/>
  <cp:lastModifiedBy>Vu Lam Anh 20214876</cp:lastModifiedBy>
  <cp:revision>2</cp:revision>
  <dcterms:created xsi:type="dcterms:W3CDTF">2020-12-31T09:57:48Z</dcterms:created>
  <dcterms:modified xsi:type="dcterms:W3CDTF">2024-06-16T06:53:34Z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0x0101003B5467026497424AAFC3CB24DF04293C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