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 ContentType="image/t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2" r:id="rId5"/>
    <p:sldId id="299" r:id="rId6"/>
    <p:sldId id="321" r:id="rId7"/>
    <p:sldId id="319" r:id="rId8"/>
    <p:sldId id="322" r:id="rId9"/>
    <p:sldId id="325" r:id="rId10"/>
    <p:sldId id="326" r:id="rId11"/>
    <p:sldId id="311" r:id="rId12"/>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Verdana" panose="020B0604030504040204" pitchFamily="34" charset="0"/>
        <a:ea typeface="ＭＳ Ｐゴシック" panose="020B0600070205080204" pitchFamily="50" charset="-128"/>
        <a:cs typeface="+mn-cs"/>
      </a:defRPr>
    </a:lvl1pPr>
    <a:lvl2pPr marL="457200" algn="l" defTabSz="457200" rtl="0" fontAlgn="base">
      <a:spcBef>
        <a:spcPct val="0"/>
      </a:spcBef>
      <a:spcAft>
        <a:spcPct val="0"/>
      </a:spcAft>
      <a:defRPr kumimoji="1" kern="1200">
        <a:solidFill>
          <a:schemeClr val="tx1"/>
        </a:solidFill>
        <a:latin typeface="Verdana" panose="020B0604030504040204" pitchFamily="34" charset="0"/>
        <a:ea typeface="ＭＳ Ｐゴシック" panose="020B0600070205080204" pitchFamily="50" charset="-128"/>
        <a:cs typeface="+mn-cs"/>
      </a:defRPr>
    </a:lvl2pPr>
    <a:lvl3pPr marL="914400" algn="l" defTabSz="457200" rtl="0" fontAlgn="base">
      <a:spcBef>
        <a:spcPct val="0"/>
      </a:spcBef>
      <a:spcAft>
        <a:spcPct val="0"/>
      </a:spcAft>
      <a:defRPr kumimoji="1" kern="1200">
        <a:solidFill>
          <a:schemeClr val="tx1"/>
        </a:solidFill>
        <a:latin typeface="Verdana" panose="020B0604030504040204" pitchFamily="34" charset="0"/>
        <a:ea typeface="ＭＳ Ｐゴシック" panose="020B0600070205080204" pitchFamily="50" charset="-128"/>
        <a:cs typeface="+mn-cs"/>
      </a:defRPr>
    </a:lvl3pPr>
    <a:lvl4pPr marL="1371600" algn="l" defTabSz="457200" rtl="0" fontAlgn="base">
      <a:spcBef>
        <a:spcPct val="0"/>
      </a:spcBef>
      <a:spcAft>
        <a:spcPct val="0"/>
      </a:spcAft>
      <a:defRPr kumimoji="1" kern="1200">
        <a:solidFill>
          <a:schemeClr val="tx1"/>
        </a:solidFill>
        <a:latin typeface="Verdana" panose="020B0604030504040204" pitchFamily="34" charset="0"/>
        <a:ea typeface="ＭＳ Ｐゴシック" panose="020B0600070205080204" pitchFamily="50" charset="-128"/>
        <a:cs typeface="+mn-cs"/>
      </a:defRPr>
    </a:lvl4pPr>
    <a:lvl5pPr marL="1828800" algn="l" defTabSz="457200" rtl="0" fontAlgn="base">
      <a:spcBef>
        <a:spcPct val="0"/>
      </a:spcBef>
      <a:spcAft>
        <a:spcPct val="0"/>
      </a:spcAft>
      <a:defRPr kumimoji="1" kern="1200">
        <a:solidFill>
          <a:schemeClr val="tx1"/>
        </a:solidFill>
        <a:latin typeface="Verdana" panose="020B060403050404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Verdana" panose="020B060403050404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Verdana" panose="020B060403050404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Verdana" panose="020B060403050404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Verdana" panose="020B060403050404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699FF"/>
    <a:srgbClr val="66CCFF"/>
    <a:srgbClr val="0000FF"/>
    <a:srgbClr val="007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512" autoAdjust="0"/>
  </p:normalViewPr>
  <p:slideViewPr>
    <p:cSldViewPr snapToGrid="0" snapToObjects="1">
      <p:cViewPr varScale="1">
        <p:scale>
          <a:sx n="96" d="100"/>
          <a:sy n="96" d="100"/>
        </p:scale>
        <p:origin x="1758" y="54"/>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snapToObjects="1">
      <p:cViewPr varScale="1">
        <p:scale>
          <a:sx n="62" d="100"/>
          <a:sy n="62" d="100"/>
        </p:scale>
        <p:origin x="3226"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1DC2A-2B2D-4997-9894-F8216BAA26A7}"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676ECB5C-0540-4AB6-B5B1-A2C45C294F66}">
      <dgm:prSet phldrT="[Text]"/>
      <dgm:spPr>
        <a:solidFill>
          <a:schemeClr val="accent4">
            <a:lumMod val="60000"/>
            <a:lumOff val="40000"/>
          </a:schemeClr>
        </a:solidFill>
      </dgm:spPr>
      <dgm:t>
        <a:bodyPr/>
        <a:lstStyle/>
        <a:p>
          <a:r>
            <a:rPr kumimoji="0"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Nội</a:t>
          </a:r>
          <a:r>
            <a:rPr kumimoji="0"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dung:</a:t>
          </a:r>
          <a:endParaRPr lang="en-US" dirty="0">
            <a:solidFill>
              <a:srgbClr val="000000"/>
            </a:solidFill>
          </a:endParaRPr>
        </a:p>
      </dgm:t>
    </dgm:pt>
    <dgm:pt modelId="{536A7DBF-1E2B-4B82-A6D4-D86632B0068D}" type="parTrans" cxnId="{E8095E7B-0A56-48EE-97CD-1A9A02841AC9}">
      <dgm:prSet/>
      <dgm:spPr/>
      <dgm:t>
        <a:bodyPr/>
        <a:lstStyle/>
        <a:p>
          <a:endParaRPr lang="en-US"/>
        </a:p>
      </dgm:t>
    </dgm:pt>
    <dgm:pt modelId="{CD7F1A4A-422C-4EC0-8791-1E4AFCE95837}" type="sibTrans" cxnId="{E8095E7B-0A56-48EE-97CD-1A9A02841AC9}">
      <dgm:prSet/>
      <dgm:spPr/>
      <dgm:t>
        <a:bodyPr/>
        <a:lstStyle/>
        <a:p>
          <a:endParaRPr lang="en-US"/>
        </a:p>
      </dgm:t>
    </dgm:pt>
    <dgm:pt modelId="{6809C993-3F66-4EF0-B077-6A6A6285C01F}">
      <dgm:prSet phldrT="[Text]"/>
      <dgm:spPr>
        <a:solidFill>
          <a:schemeClr val="accent1">
            <a:lumMod val="20000"/>
            <a:lumOff val="80000"/>
          </a:schemeClr>
        </a:solidFill>
      </dgm:spPr>
      <dgm:t>
        <a:bodyPr/>
        <a:lstStyle/>
        <a:p>
          <a:r>
            <a:rPr kumimoji="0"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1. </a:t>
          </a:r>
          <a:r>
            <a:rPr kumimoji="0"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Yêu</a:t>
          </a:r>
          <a:r>
            <a:rPr kumimoji="0"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cầu</a:t>
          </a:r>
          <a:r>
            <a:rPr kumimoji="0"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tiêu</a:t>
          </a:r>
          <a:r>
            <a:rPr kumimoji="0"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chuẩn</a:t>
          </a:r>
          <a:endParaRPr lang="en-US" dirty="0">
            <a:solidFill>
              <a:srgbClr val="000000"/>
            </a:solidFill>
          </a:endParaRPr>
        </a:p>
      </dgm:t>
    </dgm:pt>
    <dgm:pt modelId="{455DFFA0-924B-4CA7-9608-F4E2392C79D8}" type="parTrans" cxnId="{FB01FF6C-BC9E-4CA6-8C88-B6405D9CA5F8}">
      <dgm:prSet/>
      <dgm:spPr/>
      <dgm:t>
        <a:bodyPr/>
        <a:lstStyle/>
        <a:p>
          <a:endParaRPr lang="en-US"/>
        </a:p>
      </dgm:t>
    </dgm:pt>
    <dgm:pt modelId="{4E845114-0033-4E1A-8ECD-8C9564A08313}" type="sibTrans" cxnId="{FB01FF6C-BC9E-4CA6-8C88-B6405D9CA5F8}">
      <dgm:prSet/>
      <dgm:spPr/>
      <dgm:t>
        <a:bodyPr/>
        <a:lstStyle/>
        <a:p>
          <a:endParaRPr lang="en-US"/>
        </a:p>
      </dgm:t>
    </dgm:pt>
    <dgm:pt modelId="{ECB199FC-BB1E-4045-AFD8-E4E053F1C27E}">
      <dgm:prSet phldrT="[Text]"/>
      <dgm:spPr>
        <a:solidFill>
          <a:schemeClr val="accent1">
            <a:lumMod val="20000"/>
            <a:lumOff val="80000"/>
          </a:schemeClr>
        </a:solidFill>
      </dgm:spPr>
      <dgm:t>
        <a:bodyPr/>
        <a:lstStyle/>
        <a:p>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2.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Định</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nghĩa</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mô</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hình</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con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rùa</a:t>
          </a:r>
          <a:endParaRPr lang="en-US" dirty="0">
            <a:solidFill>
              <a:srgbClr val="000000"/>
            </a:solidFill>
          </a:endParaRPr>
        </a:p>
      </dgm:t>
    </dgm:pt>
    <dgm:pt modelId="{AB94FF77-C171-4BED-BC15-D4AB6C09B5AB}" type="parTrans" cxnId="{D3DBE15C-754D-4EA5-88AC-B3526361FA29}">
      <dgm:prSet/>
      <dgm:spPr/>
      <dgm:t>
        <a:bodyPr/>
        <a:lstStyle/>
        <a:p>
          <a:endParaRPr lang="en-US"/>
        </a:p>
      </dgm:t>
    </dgm:pt>
    <dgm:pt modelId="{407B5E1D-7762-4F4E-AD16-1A977FE0F655}" type="sibTrans" cxnId="{D3DBE15C-754D-4EA5-88AC-B3526361FA29}">
      <dgm:prSet/>
      <dgm:spPr/>
      <dgm:t>
        <a:bodyPr/>
        <a:lstStyle/>
        <a:p>
          <a:endParaRPr lang="en-US"/>
        </a:p>
      </dgm:t>
    </dgm:pt>
    <dgm:pt modelId="{0F379624-FF08-4A39-A5CA-A9DED855C857}">
      <dgm:prSet phldrT="[Text]"/>
      <dgm:spPr>
        <a:solidFill>
          <a:schemeClr val="accent1">
            <a:lumMod val="20000"/>
            <a:lumOff val="80000"/>
          </a:schemeClr>
        </a:solidFill>
      </dgm:spPr>
      <dgm:t>
        <a:bodyPr/>
        <a:lstStyle/>
        <a:p>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3.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Phương</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pháp</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phân</a:t>
          </a:r>
          <a:r>
            <a:rPr lang="en-US" altLang="ja-JP"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tích</a:t>
          </a:r>
          <a:endParaRPr lang="en-US" dirty="0">
            <a:solidFill>
              <a:srgbClr val="000000"/>
            </a:solidFill>
          </a:endParaRPr>
        </a:p>
      </dgm:t>
    </dgm:pt>
    <dgm:pt modelId="{E40609E6-2326-4C9B-949A-A2AB7BB13625}" type="parTrans" cxnId="{F47FDCCB-097A-4A8D-B7D3-8ED8760ACA0A}">
      <dgm:prSet/>
      <dgm:spPr/>
      <dgm:t>
        <a:bodyPr/>
        <a:lstStyle/>
        <a:p>
          <a:endParaRPr lang="en-US"/>
        </a:p>
      </dgm:t>
    </dgm:pt>
    <dgm:pt modelId="{593C0DC3-9AE1-4B03-A8D6-4BCF8AE0AA0D}" type="sibTrans" cxnId="{F47FDCCB-097A-4A8D-B7D3-8ED8760ACA0A}">
      <dgm:prSet/>
      <dgm:spPr/>
      <dgm:t>
        <a:bodyPr/>
        <a:lstStyle/>
        <a:p>
          <a:endParaRPr lang="en-US"/>
        </a:p>
      </dgm:t>
    </dgm:pt>
    <dgm:pt modelId="{70945618-14F3-4583-AFE6-56717689F1F7}" type="pres">
      <dgm:prSet presAssocID="{FF31DC2A-2B2D-4997-9894-F8216BAA26A7}" presName="Name0" presStyleCnt="0">
        <dgm:presLayoutVars>
          <dgm:chMax val="7"/>
          <dgm:chPref val="7"/>
          <dgm:dir/>
        </dgm:presLayoutVars>
      </dgm:prSet>
      <dgm:spPr/>
      <dgm:t>
        <a:bodyPr/>
        <a:lstStyle/>
        <a:p>
          <a:endParaRPr lang="en-US"/>
        </a:p>
      </dgm:t>
    </dgm:pt>
    <dgm:pt modelId="{65D14CD1-1A20-49F5-977F-B9679356A00D}" type="pres">
      <dgm:prSet presAssocID="{FF31DC2A-2B2D-4997-9894-F8216BAA26A7}" presName="Name1" presStyleCnt="0"/>
      <dgm:spPr/>
    </dgm:pt>
    <dgm:pt modelId="{A4F049E0-0F31-4438-921D-5A79A18E7C9F}" type="pres">
      <dgm:prSet presAssocID="{FF31DC2A-2B2D-4997-9894-F8216BAA26A7}" presName="cycle" presStyleCnt="0"/>
      <dgm:spPr/>
    </dgm:pt>
    <dgm:pt modelId="{2685E4B6-A612-4C91-859B-7147EC0FD2AE}" type="pres">
      <dgm:prSet presAssocID="{FF31DC2A-2B2D-4997-9894-F8216BAA26A7}" presName="srcNode" presStyleLbl="node1" presStyleIdx="0" presStyleCnt="4"/>
      <dgm:spPr/>
    </dgm:pt>
    <dgm:pt modelId="{D5AD04AA-EC8A-4629-9F39-D983683266B1}" type="pres">
      <dgm:prSet presAssocID="{FF31DC2A-2B2D-4997-9894-F8216BAA26A7}" presName="conn" presStyleLbl="parChTrans1D2" presStyleIdx="0" presStyleCnt="1"/>
      <dgm:spPr/>
      <dgm:t>
        <a:bodyPr/>
        <a:lstStyle/>
        <a:p>
          <a:endParaRPr lang="en-US"/>
        </a:p>
      </dgm:t>
    </dgm:pt>
    <dgm:pt modelId="{CBF58E2F-3140-438C-9939-26A9E85C1650}" type="pres">
      <dgm:prSet presAssocID="{FF31DC2A-2B2D-4997-9894-F8216BAA26A7}" presName="extraNode" presStyleLbl="node1" presStyleIdx="0" presStyleCnt="4"/>
      <dgm:spPr/>
    </dgm:pt>
    <dgm:pt modelId="{A8696710-E545-45C4-9CC4-60540C5FA6E7}" type="pres">
      <dgm:prSet presAssocID="{FF31DC2A-2B2D-4997-9894-F8216BAA26A7}" presName="dstNode" presStyleLbl="node1" presStyleIdx="0" presStyleCnt="4"/>
      <dgm:spPr/>
    </dgm:pt>
    <dgm:pt modelId="{514DC32A-3076-495A-8B74-612276635CDA}" type="pres">
      <dgm:prSet presAssocID="{676ECB5C-0540-4AB6-B5B1-A2C45C294F66}" presName="text_1" presStyleLbl="node1" presStyleIdx="0" presStyleCnt="4">
        <dgm:presLayoutVars>
          <dgm:bulletEnabled val="1"/>
        </dgm:presLayoutVars>
      </dgm:prSet>
      <dgm:spPr/>
      <dgm:t>
        <a:bodyPr/>
        <a:lstStyle/>
        <a:p>
          <a:endParaRPr lang="en-US"/>
        </a:p>
      </dgm:t>
    </dgm:pt>
    <dgm:pt modelId="{99160657-31E3-408F-AE9D-83E22B4723DB}" type="pres">
      <dgm:prSet presAssocID="{676ECB5C-0540-4AB6-B5B1-A2C45C294F66}" presName="accent_1" presStyleCnt="0"/>
      <dgm:spPr/>
    </dgm:pt>
    <dgm:pt modelId="{1D79DD06-04EC-48C1-9103-71BC4BB99D51}" type="pres">
      <dgm:prSet presAssocID="{676ECB5C-0540-4AB6-B5B1-A2C45C294F66}" presName="accentRepeatNode" presStyleLbl="solidFgAcc1" presStyleIdx="0" presStyleCnt="4"/>
      <dgm:spPr>
        <a:solidFill>
          <a:schemeClr val="accent4">
            <a:lumMod val="20000"/>
            <a:lumOff val="80000"/>
          </a:schemeClr>
        </a:solidFill>
      </dgm:spPr>
    </dgm:pt>
    <dgm:pt modelId="{A45F3A46-22C0-42E9-A2EC-E27D9F868902}" type="pres">
      <dgm:prSet presAssocID="{6809C993-3F66-4EF0-B077-6A6A6285C01F}" presName="text_2" presStyleLbl="node1" presStyleIdx="1" presStyleCnt="4">
        <dgm:presLayoutVars>
          <dgm:bulletEnabled val="1"/>
        </dgm:presLayoutVars>
      </dgm:prSet>
      <dgm:spPr/>
      <dgm:t>
        <a:bodyPr/>
        <a:lstStyle/>
        <a:p>
          <a:endParaRPr lang="en-US"/>
        </a:p>
      </dgm:t>
    </dgm:pt>
    <dgm:pt modelId="{3460E165-CCC1-4607-884F-9464153BB769}" type="pres">
      <dgm:prSet presAssocID="{6809C993-3F66-4EF0-B077-6A6A6285C01F}" presName="accent_2" presStyleCnt="0"/>
      <dgm:spPr/>
    </dgm:pt>
    <dgm:pt modelId="{204F492E-E9D6-484C-968C-FFBAE1EADC22}" type="pres">
      <dgm:prSet presAssocID="{6809C993-3F66-4EF0-B077-6A6A6285C01F}" presName="accentRepeatNode" presStyleLbl="solidFgAcc1" presStyleIdx="1" presStyleCnt="4"/>
      <dgm:spPr>
        <a:blipFill rotWithShape="0">
          <a:blip xmlns:r="http://schemas.openxmlformats.org/officeDocument/2006/relationships" r:embed="rId1"/>
          <a:stretch>
            <a:fillRect/>
          </a:stretch>
        </a:blipFill>
      </dgm:spPr>
    </dgm:pt>
    <dgm:pt modelId="{92D566D5-A92C-40D3-8D08-D0EC50E20A1D}" type="pres">
      <dgm:prSet presAssocID="{ECB199FC-BB1E-4045-AFD8-E4E053F1C27E}" presName="text_3" presStyleLbl="node1" presStyleIdx="2" presStyleCnt="4">
        <dgm:presLayoutVars>
          <dgm:bulletEnabled val="1"/>
        </dgm:presLayoutVars>
      </dgm:prSet>
      <dgm:spPr/>
      <dgm:t>
        <a:bodyPr/>
        <a:lstStyle/>
        <a:p>
          <a:endParaRPr lang="en-US"/>
        </a:p>
      </dgm:t>
    </dgm:pt>
    <dgm:pt modelId="{9C578DFD-4672-4D99-BDB9-37228F5CE0D8}" type="pres">
      <dgm:prSet presAssocID="{ECB199FC-BB1E-4045-AFD8-E4E053F1C27E}" presName="accent_3" presStyleCnt="0"/>
      <dgm:spPr/>
    </dgm:pt>
    <dgm:pt modelId="{CE43716C-26B5-43DF-AD09-578E60CF3DEB}" type="pres">
      <dgm:prSet presAssocID="{ECB199FC-BB1E-4045-AFD8-E4E053F1C27E}" presName="accentRepeatNode" presStyleLbl="solidFgAcc1" presStyleIdx="2" presStyleCnt="4"/>
      <dgm:spPr>
        <a:blipFill rotWithShape="0">
          <a:blip xmlns:r="http://schemas.openxmlformats.org/officeDocument/2006/relationships" r:embed="rId1"/>
          <a:stretch>
            <a:fillRect/>
          </a:stretch>
        </a:blipFill>
      </dgm:spPr>
    </dgm:pt>
    <dgm:pt modelId="{67F1BC60-5E2A-4E88-8753-6F2F3B9AF227}" type="pres">
      <dgm:prSet presAssocID="{0F379624-FF08-4A39-A5CA-A9DED855C857}" presName="text_4" presStyleLbl="node1" presStyleIdx="3" presStyleCnt="4">
        <dgm:presLayoutVars>
          <dgm:bulletEnabled val="1"/>
        </dgm:presLayoutVars>
      </dgm:prSet>
      <dgm:spPr/>
      <dgm:t>
        <a:bodyPr/>
        <a:lstStyle/>
        <a:p>
          <a:endParaRPr lang="en-US"/>
        </a:p>
      </dgm:t>
    </dgm:pt>
    <dgm:pt modelId="{4405D892-D27E-439A-95CA-461AE4A4528B}" type="pres">
      <dgm:prSet presAssocID="{0F379624-FF08-4A39-A5CA-A9DED855C857}" presName="accent_4" presStyleCnt="0"/>
      <dgm:spPr/>
    </dgm:pt>
    <dgm:pt modelId="{19131853-6EE2-43AE-A4A3-35F5ECD9655C}" type="pres">
      <dgm:prSet presAssocID="{0F379624-FF08-4A39-A5CA-A9DED855C857}" presName="accentRepeatNode" presStyleLbl="solidFgAcc1" presStyleIdx="3" presStyleCnt="4"/>
      <dgm:spPr>
        <a:blipFill rotWithShape="0">
          <a:blip xmlns:r="http://schemas.openxmlformats.org/officeDocument/2006/relationships" r:embed="rId1"/>
          <a:stretch>
            <a:fillRect/>
          </a:stretch>
        </a:blipFill>
      </dgm:spPr>
      <dgm:t>
        <a:bodyPr/>
        <a:lstStyle/>
        <a:p>
          <a:endParaRPr lang="en-US"/>
        </a:p>
      </dgm:t>
    </dgm:pt>
  </dgm:ptLst>
  <dgm:cxnLst>
    <dgm:cxn modelId="{FB01FF6C-BC9E-4CA6-8C88-B6405D9CA5F8}" srcId="{FF31DC2A-2B2D-4997-9894-F8216BAA26A7}" destId="{6809C993-3F66-4EF0-B077-6A6A6285C01F}" srcOrd="1" destOrd="0" parTransId="{455DFFA0-924B-4CA7-9608-F4E2392C79D8}" sibTransId="{4E845114-0033-4E1A-8ECD-8C9564A08313}"/>
    <dgm:cxn modelId="{E8095E7B-0A56-48EE-97CD-1A9A02841AC9}" srcId="{FF31DC2A-2B2D-4997-9894-F8216BAA26A7}" destId="{676ECB5C-0540-4AB6-B5B1-A2C45C294F66}" srcOrd="0" destOrd="0" parTransId="{536A7DBF-1E2B-4B82-A6D4-D86632B0068D}" sibTransId="{CD7F1A4A-422C-4EC0-8791-1E4AFCE95837}"/>
    <dgm:cxn modelId="{184E9A4F-A3FF-4C26-992F-8D2146D17EA3}" type="presOf" srcId="{FF31DC2A-2B2D-4997-9894-F8216BAA26A7}" destId="{70945618-14F3-4583-AFE6-56717689F1F7}" srcOrd="0" destOrd="0" presId="urn:microsoft.com/office/officeart/2008/layout/VerticalCurvedList"/>
    <dgm:cxn modelId="{9C05440B-AA74-4C8E-A97F-6B7271A718E6}" type="presOf" srcId="{ECB199FC-BB1E-4045-AFD8-E4E053F1C27E}" destId="{92D566D5-A92C-40D3-8D08-D0EC50E20A1D}" srcOrd="0" destOrd="0" presId="urn:microsoft.com/office/officeart/2008/layout/VerticalCurvedList"/>
    <dgm:cxn modelId="{D5152AB6-FC9A-47C5-A713-B3B75169B1F3}" type="presOf" srcId="{6809C993-3F66-4EF0-B077-6A6A6285C01F}" destId="{A45F3A46-22C0-42E9-A2EC-E27D9F868902}" srcOrd="0" destOrd="0" presId="urn:microsoft.com/office/officeart/2008/layout/VerticalCurvedList"/>
    <dgm:cxn modelId="{0F79B110-3A5C-43A1-83EE-339AE946BC4E}" type="presOf" srcId="{CD7F1A4A-422C-4EC0-8791-1E4AFCE95837}" destId="{D5AD04AA-EC8A-4629-9F39-D983683266B1}" srcOrd="0" destOrd="0" presId="urn:microsoft.com/office/officeart/2008/layout/VerticalCurvedList"/>
    <dgm:cxn modelId="{286E6F56-B4ED-4A1C-9168-C3C48B5E2A5E}" type="presOf" srcId="{676ECB5C-0540-4AB6-B5B1-A2C45C294F66}" destId="{514DC32A-3076-495A-8B74-612276635CDA}" srcOrd="0" destOrd="0" presId="urn:microsoft.com/office/officeart/2008/layout/VerticalCurvedList"/>
    <dgm:cxn modelId="{D3DBE15C-754D-4EA5-88AC-B3526361FA29}" srcId="{FF31DC2A-2B2D-4997-9894-F8216BAA26A7}" destId="{ECB199FC-BB1E-4045-AFD8-E4E053F1C27E}" srcOrd="2" destOrd="0" parTransId="{AB94FF77-C171-4BED-BC15-D4AB6C09B5AB}" sibTransId="{407B5E1D-7762-4F4E-AD16-1A977FE0F655}"/>
    <dgm:cxn modelId="{F47FDCCB-097A-4A8D-B7D3-8ED8760ACA0A}" srcId="{FF31DC2A-2B2D-4997-9894-F8216BAA26A7}" destId="{0F379624-FF08-4A39-A5CA-A9DED855C857}" srcOrd="3" destOrd="0" parTransId="{E40609E6-2326-4C9B-949A-A2AB7BB13625}" sibTransId="{593C0DC3-9AE1-4B03-A8D6-4BCF8AE0AA0D}"/>
    <dgm:cxn modelId="{3F7664E7-0601-4969-8F2C-DD4A75E4499D}" type="presOf" srcId="{0F379624-FF08-4A39-A5CA-A9DED855C857}" destId="{67F1BC60-5E2A-4E88-8753-6F2F3B9AF227}" srcOrd="0" destOrd="0" presId="urn:microsoft.com/office/officeart/2008/layout/VerticalCurvedList"/>
    <dgm:cxn modelId="{0CF56858-2830-4072-8E7D-D3BD324224DC}" type="presParOf" srcId="{70945618-14F3-4583-AFE6-56717689F1F7}" destId="{65D14CD1-1A20-49F5-977F-B9679356A00D}" srcOrd="0" destOrd="0" presId="urn:microsoft.com/office/officeart/2008/layout/VerticalCurvedList"/>
    <dgm:cxn modelId="{1FCDCB7D-FEF5-46A9-A3E1-E3C0AF5F5B2C}" type="presParOf" srcId="{65D14CD1-1A20-49F5-977F-B9679356A00D}" destId="{A4F049E0-0F31-4438-921D-5A79A18E7C9F}" srcOrd="0" destOrd="0" presId="urn:microsoft.com/office/officeart/2008/layout/VerticalCurvedList"/>
    <dgm:cxn modelId="{AB401B42-DA67-4BFE-A8E8-1A76A150F369}" type="presParOf" srcId="{A4F049E0-0F31-4438-921D-5A79A18E7C9F}" destId="{2685E4B6-A612-4C91-859B-7147EC0FD2AE}" srcOrd="0" destOrd="0" presId="urn:microsoft.com/office/officeart/2008/layout/VerticalCurvedList"/>
    <dgm:cxn modelId="{9E487F0E-C51E-4842-9E17-83C32D7C5C5B}" type="presParOf" srcId="{A4F049E0-0F31-4438-921D-5A79A18E7C9F}" destId="{D5AD04AA-EC8A-4629-9F39-D983683266B1}" srcOrd="1" destOrd="0" presId="urn:microsoft.com/office/officeart/2008/layout/VerticalCurvedList"/>
    <dgm:cxn modelId="{640ECF23-AF6B-4740-BF78-F993ADEAB783}" type="presParOf" srcId="{A4F049E0-0F31-4438-921D-5A79A18E7C9F}" destId="{CBF58E2F-3140-438C-9939-26A9E85C1650}" srcOrd="2" destOrd="0" presId="urn:microsoft.com/office/officeart/2008/layout/VerticalCurvedList"/>
    <dgm:cxn modelId="{046DA5A7-08D5-4E45-A34E-40BDDB9FB2D7}" type="presParOf" srcId="{A4F049E0-0F31-4438-921D-5A79A18E7C9F}" destId="{A8696710-E545-45C4-9CC4-60540C5FA6E7}" srcOrd="3" destOrd="0" presId="urn:microsoft.com/office/officeart/2008/layout/VerticalCurvedList"/>
    <dgm:cxn modelId="{90053D07-50FC-4D68-8F5E-B75BAE1A49F0}" type="presParOf" srcId="{65D14CD1-1A20-49F5-977F-B9679356A00D}" destId="{514DC32A-3076-495A-8B74-612276635CDA}" srcOrd="1" destOrd="0" presId="urn:microsoft.com/office/officeart/2008/layout/VerticalCurvedList"/>
    <dgm:cxn modelId="{2F7A2CC7-CAAD-4C84-B941-04DF37ED9B96}" type="presParOf" srcId="{65D14CD1-1A20-49F5-977F-B9679356A00D}" destId="{99160657-31E3-408F-AE9D-83E22B4723DB}" srcOrd="2" destOrd="0" presId="urn:microsoft.com/office/officeart/2008/layout/VerticalCurvedList"/>
    <dgm:cxn modelId="{BDEE67A6-32F2-4BC0-B4B9-BCBDE76A9DB8}" type="presParOf" srcId="{99160657-31E3-408F-AE9D-83E22B4723DB}" destId="{1D79DD06-04EC-48C1-9103-71BC4BB99D51}" srcOrd="0" destOrd="0" presId="urn:microsoft.com/office/officeart/2008/layout/VerticalCurvedList"/>
    <dgm:cxn modelId="{E3BCD7E3-7CC6-49CE-A3F5-F728D63888C4}" type="presParOf" srcId="{65D14CD1-1A20-49F5-977F-B9679356A00D}" destId="{A45F3A46-22C0-42E9-A2EC-E27D9F868902}" srcOrd="3" destOrd="0" presId="urn:microsoft.com/office/officeart/2008/layout/VerticalCurvedList"/>
    <dgm:cxn modelId="{68537734-BFB5-4DD7-98CF-41FAC46B6E3D}" type="presParOf" srcId="{65D14CD1-1A20-49F5-977F-B9679356A00D}" destId="{3460E165-CCC1-4607-884F-9464153BB769}" srcOrd="4" destOrd="0" presId="urn:microsoft.com/office/officeart/2008/layout/VerticalCurvedList"/>
    <dgm:cxn modelId="{F262F66E-D8FF-4E1D-879B-201F51C34918}" type="presParOf" srcId="{3460E165-CCC1-4607-884F-9464153BB769}" destId="{204F492E-E9D6-484C-968C-FFBAE1EADC22}" srcOrd="0" destOrd="0" presId="urn:microsoft.com/office/officeart/2008/layout/VerticalCurvedList"/>
    <dgm:cxn modelId="{336DD91B-721D-466F-823B-166D6441754E}" type="presParOf" srcId="{65D14CD1-1A20-49F5-977F-B9679356A00D}" destId="{92D566D5-A92C-40D3-8D08-D0EC50E20A1D}" srcOrd="5" destOrd="0" presId="urn:microsoft.com/office/officeart/2008/layout/VerticalCurvedList"/>
    <dgm:cxn modelId="{FAD6EA9D-02E9-4303-9BCB-9CDE959D5387}" type="presParOf" srcId="{65D14CD1-1A20-49F5-977F-B9679356A00D}" destId="{9C578DFD-4672-4D99-BDB9-37228F5CE0D8}" srcOrd="6" destOrd="0" presId="urn:microsoft.com/office/officeart/2008/layout/VerticalCurvedList"/>
    <dgm:cxn modelId="{D5D7590B-3B74-4D7A-8790-137EA481143F}" type="presParOf" srcId="{9C578DFD-4672-4D99-BDB9-37228F5CE0D8}" destId="{CE43716C-26B5-43DF-AD09-578E60CF3DEB}" srcOrd="0" destOrd="0" presId="urn:microsoft.com/office/officeart/2008/layout/VerticalCurvedList"/>
    <dgm:cxn modelId="{86970425-1C1E-46D1-882E-99C8364581CE}" type="presParOf" srcId="{65D14CD1-1A20-49F5-977F-B9679356A00D}" destId="{67F1BC60-5E2A-4E88-8753-6F2F3B9AF227}" srcOrd="7" destOrd="0" presId="urn:microsoft.com/office/officeart/2008/layout/VerticalCurvedList"/>
    <dgm:cxn modelId="{A40D127F-50AA-4420-8EED-FED43D0328F2}" type="presParOf" srcId="{65D14CD1-1A20-49F5-977F-B9679356A00D}" destId="{4405D892-D27E-439A-95CA-461AE4A4528B}" srcOrd="8" destOrd="0" presId="urn:microsoft.com/office/officeart/2008/layout/VerticalCurvedList"/>
    <dgm:cxn modelId="{B5B4409D-1B5A-4357-8FD0-F5F3B1CE7D33}" type="presParOf" srcId="{4405D892-D27E-439A-95CA-461AE4A4528B}" destId="{19131853-6EE2-43AE-A4A3-35F5ECD9655C}"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D04AA-EC8A-4629-9F39-D983683266B1}">
      <dsp:nvSpPr>
        <dsp:cNvPr id="0" name=""/>
        <dsp:cNvSpPr/>
      </dsp:nvSpPr>
      <dsp:spPr>
        <a:xfrm>
          <a:off x="-3476085" y="-534404"/>
          <a:ext cx="4144415" cy="4144415"/>
        </a:xfrm>
        <a:prstGeom prst="blockArc">
          <a:avLst>
            <a:gd name="adj1" fmla="val 18900000"/>
            <a:gd name="adj2" fmla="val 2700000"/>
            <a:gd name="adj3" fmla="val 521"/>
          </a:avLst>
        </a:pr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4DC32A-3076-495A-8B74-612276635CDA}">
      <dsp:nvSpPr>
        <dsp:cNvPr id="0" name=""/>
        <dsp:cNvSpPr/>
      </dsp:nvSpPr>
      <dsp:spPr>
        <a:xfrm>
          <a:off x="350411" y="236452"/>
          <a:ext cx="4645839" cy="473151"/>
        </a:xfrm>
        <a:prstGeom prst="rect">
          <a:avLst/>
        </a:prstGeom>
        <a:solidFill>
          <a:schemeClr val="accent4">
            <a:lumMod val="60000"/>
            <a:lumOff val="4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5564" tIns="50800" rIns="50800" bIns="50800" numCol="1" spcCol="1270" anchor="ctr" anchorCtr="0">
          <a:noAutofit/>
        </a:bodyPr>
        <a:lstStyle/>
        <a:p>
          <a:pPr lvl="0" algn="l" defTabSz="889000">
            <a:lnSpc>
              <a:spcPct val="90000"/>
            </a:lnSpc>
            <a:spcBef>
              <a:spcPct val="0"/>
            </a:spcBef>
            <a:spcAft>
              <a:spcPct val="35000"/>
            </a:spcAft>
          </a:pPr>
          <a:r>
            <a:rPr kumimoji="0"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Nội</a:t>
          </a:r>
          <a:r>
            <a:rPr kumimoji="0"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dung:</a:t>
          </a:r>
          <a:endParaRPr lang="en-US" sz="2000" kern="1200" dirty="0">
            <a:solidFill>
              <a:srgbClr val="000000"/>
            </a:solidFill>
          </a:endParaRPr>
        </a:p>
      </dsp:txBody>
      <dsp:txXfrm>
        <a:off x="350411" y="236452"/>
        <a:ext cx="4645839" cy="473151"/>
      </dsp:txXfrm>
    </dsp:sp>
    <dsp:sp modelId="{1D79DD06-04EC-48C1-9103-71BC4BB99D51}">
      <dsp:nvSpPr>
        <dsp:cNvPr id="0" name=""/>
        <dsp:cNvSpPr/>
      </dsp:nvSpPr>
      <dsp:spPr>
        <a:xfrm>
          <a:off x="54691" y="177308"/>
          <a:ext cx="591439" cy="591439"/>
        </a:xfrm>
        <a:prstGeom prst="ellipse">
          <a:avLst/>
        </a:prstGeom>
        <a:solidFill>
          <a:schemeClr val="accent4">
            <a:lumMod val="20000"/>
            <a:lumOff val="8000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45F3A46-22C0-42E9-A2EC-E27D9F868902}">
      <dsp:nvSpPr>
        <dsp:cNvPr id="0" name=""/>
        <dsp:cNvSpPr/>
      </dsp:nvSpPr>
      <dsp:spPr>
        <a:xfrm>
          <a:off x="621679" y="946302"/>
          <a:ext cx="4374570" cy="473151"/>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5564" tIns="50800" rIns="50800" bIns="50800" numCol="1" spcCol="1270" anchor="ctr" anchorCtr="0">
          <a:noAutofit/>
        </a:bodyPr>
        <a:lstStyle/>
        <a:p>
          <a:pPr lvl="0" algn="l" defTabSz="889000">
            <a:lnSpc>
              <a:spcPct val="90000"/>
            </a:lnSpc>
            <a:spcBef>
              <a:spcPct val="0"/>
            </a:spcBef>
            <a:spcAft>
              <a:spcPct val="35000"/>
            </a:spcAft>
          </a:pPr>
          <a:r>
            <a:rPr kumimoji="0"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1. </a:t>
          </a:r>
          <a:r>
            <a:rPr kumimoji="0"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Yêu</a:t>
          </a:r>
          <a:r>
            <a:rPr kumimoji="0"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cầu</a:t>
          </a:r>
          <a:r>
            <a:rPr kumimoji="0"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tiêu</a:t>
          </a:r>
          <a:r>
            <a:rPr kumimoji="0"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kumimoji="0"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chuẩn</a:t>
          </a:r>
          <a:endParaRPr lang="en-US" sz="2000" kern="1200" dirty="0">
            <a:solidFill>
              <a:srgbClr val="000000"/>
            </a:solidFill>
          </a:endParaRPr>
        </a:p>
      </dsp:txBody>
      <dsp:txXfrm>
        <a:off x="621679" y="946302"/>
        <a:ext cx="4374570" cy="473151"/>
      </dsp:txXfrm>
    </dsp:sp>
    <dsp:sp modelId="{204F492E-E9D6-484C-968C-FFBAE1EADC22}">
      <dsp:nvSpPr>
        <dsp:cNvPr id="0" name=""/>
        <dsp:cNvSpPr/>
      </dsp:nvSpPr>
      <dsp:spPr>
        <a:xfrm>
          <a:off x="325959" y="887158"/>
          <a:ext cx="591439" cy="591439"/>
        </a:xfrm>
        <a:prstGeom prst="ellipse">
          <a:avLst/>
        </a:prstGeom>
        <a:blipFill rotWithShape="0">
          <a:blip xmlns:r="http://schemas.openxmlformats.org/officeDocument/2006/relationships" r:embed="rId1"/>
          <a:stretch>
            <a:fillRect/>
          </a:stretch>
        </a:blip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2D566D5-A92C-40D3-8D08-D0EC50E20A1D}">
      <dsp:nvSpPr>
        <dsp:cNvPr id="0" name=""/>
        <dsp:cNvSpPr/>
      </dsp:nvSpPr>
      <dsp:spPr>
        <a:xfrm>
          <a:off x="621679" y="1656152"/>
          <a:ext cx="4374570" cy="473151"/>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5564" tIns="50800" rIns="50800" bIns="50800" numCol="1" spcCol="1270" anchor="ctr" anchorCtr="0">
          <a:noAutofit/>
        </a:bodyPr>
        <a:lstStyle/>
        <a:p>
          <a:pPr lvl="0" algn="l" defTabSz="889000">
            <a:lnSpc>
              <a:spcPct val="90000"/>
            </a:lnSpc>
            <a:spcBef>
              <a:spcPct val="0"/>
            </a:spcBef>
            <a:spcAft>
              <a:spcPct val="35000"/>
            </a:spcAft>
          </a:pP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2.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Định</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nghĩa</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mô</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hình</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con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rùa</a:t>
          </a:r>
          <a:endParaRPr lang="en-US" sz="2000" kern="1200" dirty="0">
            <a:solidFill>
              <a:srgbClr val="000000"/>
            </a:solidFill>
          </a:endParaRPr>
        </a:p>
      </dsp:txBody>
      <dsp:txXfrm>
        <a:off x="621679" y="1656152"/>
        <a:ext cx="4374570" cy="473151"/>
      </dsp:txXfrm>
    </dsp:sp>
    <dsp:sp modelId="{CE43716C-26B5-43DF-AD09-578E60CF3DEB}">
      <dsp:nvSpPr>
        <dsp:cNvPr id="0" name=""/>
        <dsp:cNvSpPr/>
      </dsp:nvSpPr>
      <dsp:spPr>
        <a:xfrm>
          <a:off x="325959" y="1597008"/>
          <a:ext cx="591439" cy="591439"/>
        </a:xfrm>
        <a:prstGeom prst="ellipse">
          <a:avLst/>
        </a:prstGeom>
        <a:blipFill rotWithShape="0">
          <a:blip xmlns:r="http://schemas.openxmlformats.org/officeDocument/2006/relationships" r:embed="rId1"/>
          <a:stretch>
            <a:fillRect/>
          </a:stretch>
        </a:blip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7F1BC60-5E2A-4E88-8753-6F2F3B9AF227}">
      <dsp:nvSpPr>
        <dsp:cNvPr id="0" name=""/>
        <dsp:cNvSpPr/>
      </dsp:nvSpPr>
      <dsp:spPr>
        <a:xfrm>
          <a:off x="350411" y="2366002"/>
          <a:ext cx="4645839" cy="473151"/>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5564" tIns="50800" rIns="50800" bIns="50800" numCol="1" spcCol="1270" anchor="ctr" anchorCtr="0">
          <a:noAutofit/>
        </a:bodyPr>
        <a:lstStyle/>
        <a:p>
          <a:pPr lvl="0" algn="l" defTabSz="889000">
            <a:lnSpc>
              <a:spcPct val="90000"/>
            </a:lnSpc>
            <a:spcBef>
              <a:spcPct val="0"/>
            </a:spcBef>
            <a:spcAft>
              <a:spcPct val="35000"/>
            </a:spcAft>
          </a:pP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3.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Phương</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pháp</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phân</a:t>
          </a:r>
          <a:r>
            <a:rPr lang="en-US" altLang="ja-JP" sz="2000"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ja-JP" sz="2000" kern="12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tích</a:t>
          </a:r>
          <a:endParaRPr lang="en-US" sz="2000" kern="1200" dirty="0">
            <a:solidFill>
              <a:srgbClr val="000000"/>
            </a:solidFill>
          </a:endParaRPr>
        </a:p>
      </dsp:txBody>
      <dsp:txXfrm>
        <a:off x="350411" y="2366002"/>
        <a:ext cx="4645839" cy="473151"/>
      </dsp:txXfrm>
    </dsp:sp>
    <dsp:sp modelId="{19131853-6EE2-43AE-A4A3-35F5ECD9655C}">
      <dsp:nvSpPr>
        <dsp:cNvPr id="0" name=""/>
        <dsp:cNvSpPr/>
      </dsp:nvSpPr>
      <dsp:spPr>
        <a:xfrm>
          <a:off x="54691" y="2306859"/>
          <a:ext cx="591439" cy="591439"/>
        </a:xfrm>
        <a:prstGeom prst="ellipse">
          <a:avLst/>
        </a:prstGeom>
        <a:blipFill rotWithShape="0">
          <a:blip xmlns:r="http://schemas.openxmlformats.org/officeDocument/2006/relationships" r:embed="rId1"/>
          <a:stretch>
            <a:fillRect/>
          </a:stretch>
        </a:blip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EEDBEB14-AE3C-47D6-8EB9-FE974772E3B4}" type="datetimeFigureOut">
              <a:rPr lang="ja-JP" altLang="en-US"/>
              <a:pPr>
                <a:defRPr/>
              </a:pPr>
              <a:t>2023/10/30</a:t>
            </a:fld>
            <a:endParaRPr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8588A5C-388A-4D1D-BA80-66E6D2ADB07F}" type="slidenum">
              <a:rPr lang="ja-JP" altLang="en-US"/>
              <a:pPr/>
              <a:t>‹#›</a:t>
            </a:fld>
            <a:endParaRPr lang="ja-JP" altLang="en-US"/>
          </a:p>
        </p:txBody>
      </p:sp>
    </p:spTree>
    <p:extLst>
      <p:ext uri="{BB962C8B-B14F-4D97-AF65-F5344CB8AC3E}">
        <p14:creationId xmlns:p14="http://schemas.microsoft.com/office/powerpoint/2010/main" val="2612208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BD8035D-2A99-44A5-90A9-DF3AD42D3C0B}" type="datetimeFigureOut">
              <a:rPr lang="ja-JP" altLang="en-US"/>
              <a:pPr>
                <a:defRPr/>
              </a:pPr>
              <a:t>2023/10/30</a:t>
            </a:fld>
            <a:endParaRPr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8DB44F0-DB56-413C-A29B-0E3B383D7CB3}" type="slidenum">
              <a:rPr lang="ja-JP" altLang="en-US"/>
              <a:pPr/>
              <a:t>‹#›</a:t>
            </a:fld>
            <a:endParaRPr lang="ja-JP" altLang="en-US"/>
          </a:p>
        </p:txBody>
      </p:sp>
    </p:spTree>
    <p:extLst>
      <p:ext uri="{BB962C8B-B14F-4D97-AF65-F5344CB8AC3E}">
        <p14:creationId xmlns:p14="http://schemas.microsoft.com/office/powerpoint/2010/main" val="383600748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kumimoji="1" sz="1200" kern="1200">
        <a:solidFill>
          <a:schemeClr val="tx1"/>
        </a:solidFill>
        <a:latin typeface="+mn-lt"/>
        <a:ea typeface="+mn-ea"/>
        <a:cs typeface="+mn-cs"/>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8DB44F0-DB56-413C-A29B-0E3B383D7CB3}" type="slidenum">
              <a:rPr lang="ja-JP" altLang="en-US" smtClean="0"/>
              <a:pPr/>
              <a:t>1</a:t>
            </a:fld>
            <a:endParaRPr lang="ja-JP" altLang="en-US" dirty="0"/>
          </a:p>
        </p:txBody>
      </p:sp>
    </p:spTree>
    <p:extLst>
      <p:ext uri="{BB962C8B-B14F-4D97-AF65-F5344CB8AC3E}">
        <p14:creationId xmlns:p14="http://schemas.microsoft.com/office/powerpoint/2010/main" val="179756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8DB44F0-DB56-413C-A29B-0E3B383D7CB3}" type="slidenum">
              <a:rPr lang="ja-JP" altLang="en-US" smtClean="0"/>
              <a:pPr/>
              <a:t>2</a:t>
            </a:fld>
            <a:endParaRPr lang="ja-JP" altLang="en-US" dirty="0"/>
          </a:p>
        </p:txBody>
      </p:sp>
    </p:spTree>
    <p:extLst>
      <p:ext uri="{BB962C8B-B14F-4D97-AF65-F5344CB8AC3E}">
        <p14:creationId xmlns:p14="http://schemas.microsoft.com/office/powerpoint/2010/main" val="43634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ü"/>
            </a:pPr>
            <a:endParaRPr lang="en-US" dirty="0"/>
          </a:p>
        </p:txBody>
      </p:sp>
      <p:sp>
        <p:nvSpPr>
          <p:cNvPr id="4" name="Slide Number Placeholder 3"/>
          <p:cNvSpPr>
            <a:spLocks noGrp="1"/>
          </p:cNvSpPr>
          <p:nvPr>
            <p:ph type="sldNum" sz="quarter" idx="10"/>
          </p:nvPr>
        </p:nvSpPr>
        <p:spPr/>
        <p:txBody>
          <a:bodyPr/>
          <a:lstStyle/>
          <a:p>
            <a:fld id="{B8DB44F0-DB56-413C-A29B-0E3B383D7CB3}" type="slidenum">
              <a:rPr lang="ja-JP" altLang="en-US" smtClean="0"/>
              <a:pPr/>
              <a:t>3</a:t>
            </a:fld>
            <a:endParaRPr lang="ja-JP" altLang="en-US"/>
          </a:p>
        </p:txBody>
      </p:sp>
    </p:spTree>
    <p:extLst>
      <p:ext uri="{BB962C8B-B14F-4D97-AF65-F5344CB8AC3E}">
        <p14:creationId xmlns:p14="http://schemas.microsoft.com/office/powerpoint/2010/main" val="320698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B44F0-DB56-413C-A29B-0E3B383D7CB3}" type="slidenum">
              <a:rPr lang="ja-JP" altLang="en-US" smtClean="0"/>
              <a:pPr/>
              <a:t>4</a:t>
            </a:fld>
            <a:endParaRPr lang="ja-JP" altLang="en-US"/>
          </a:p>
        </p:txBody>
      </p:sp>
    </p:spTree>
    <p:extLst>
      <p:ext uri="{BB962C8B-B14F-4D97-AF65-F5344CB8AC3E}">
        <p14:creationId xmlns:p14="http://schemas.microsoft.com/office/powerpoint/2010/main" val="74971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B44F0-DB56-413C-A29B-0E3B383D7CB3}" type="slidenum">
              <a:rPr lang="ja-JP" altLang="en-US" smtClean="0"/>
              <a:pPr/>
              <a:t>5</a:t>
            </a:fld>
            <a:endParaRPr lang="ja-JP" altLang="en-US"/>
          </a:p>
        </p:txBody>
      </p:sp>
    </p:spTree>
    <p:extLst>
      <p:ext uri="{BB962C8B-B14F-4D97-AF65-F5344CB8AC3E}">
        <p14:creationId xmlns:p14="http://schemas.microsoft.com/office/powerpoint/2010/main" val="192425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B44F0-DB56-413C-A29B-0E3B383D7CB3}" type="slidenum">
              <a:rPr lang="ja-JP" altLang="en-US" smtClean="0"/>
              <a:pPr/>
              <a:t>6</a:t>
            </a:fld>
            <a:endParaRPr lang="ja-JP" altLang="en-US"/>
          </a:p>
        </p:txBody>
      </p:sp>
    </p:spTree>
    <p:extLst>
      <p:ext uri="{BB962C8B-B14F-4D97-AF65-F5344CB8AC3E}">
        <p14:creationId xmlns:p14="http://schemas.microsoft.com/office/powerpoint/2010/main" val="252601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B44F0-DB56-413C-A29B-0E3B383D7CB3}" type="slidenum">
              <a:rPr lang="ja-JP" altLang="en-US" smtClean="0"/>
              <a:pPr/>
              <a:t>7</a:t>
            </a:fld>
            <a:endParaRPr lang="ja-JP" altLang="en-US"/>
          </a:p>
        </p:txBody>
      </p:sp>
    </p:spTree>
    <p:extLst>
      <p:ext uri="{BB962C8B-B14F-4D97-AF65-F5344CB8AC3E}">
        <p14:creationId xmlns:p14="http://schemas.microsoft.com/office/powerpoint/2010/main" val="194331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8DB44F0-DB56-413C-A29B-0E3B383D7CB3}" type="slidenum">
              <a:rPr lang="ja-JP" altLang="en-US" smtClean="0"/>
              <a:pPr/>
              <a:t>8</a:t>
            </a:fld>
            <a:endParaRPr lang="ja-JP" altLang="en-US"/>
          </a:p>
        </p:txBody>
      </p:sp>
    </p:spTree>
    <p:extLst>
      <p:ext uri="{BB962C8B-B14F-4D97-AF65-F5344CB8AC3E}">
        <p14:creationId xmlns:p14="http://schemas.microsoft.com/office/powerpoint/2010/main" val="243100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表紙">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638" y="5541963"/>
            <a:ext cx="175418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テキスト プレースホルダー 10"/>
          <p:cNvSpPr>
            <a:spLocks noGrp="1"/>
          </p:cNvSpPr>
          <p:nvPr>
            <p:ph type="body" sz="quarter" idx="11" hasCustomPrompt="1"/>
          </p:nvPr>
        </p:nvSpPr>
        <p:spPr>
          <a:xfrm>
            <a:off x="1129658" y="1783104"/>
            <a:ext cx="4295321" cy="254680"/>
          </a:xfrm>
        </p:spPr>
        <p:txBody>
          <a:bodyPr/>
          <a:lstStyle>
            <a:lvl1pPr marL="0" marR="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sz="1600" b="0">
                <a:solidFill>
                  <a:srgbClr val="000000"/>
                </a:solidFill>
              </a:defRPr>
            </a:lvl1pPr>
          </a:lstStyle>
          <a:p>
            <a:pPr marL="0" marR="0" lvl="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a:pPr>
            <a:r>
              <a:rPr lang="en-US" altLang="ja-JP" b="1" kern="500" spc="-80" dirty="0" smtClean="0">
                <a:solidFill>
                  <a:srgbClr val="000000"/>
                </a:solidFill>
                <a:latin typeface="メイリオ" panose="020B0604030504040204" pitchFamily="50" charset="-128"/>
                <a:ea typeface="メイリオ" panose="020B0604030504040204" pitchFamily="50" charset="-128"/>
              </a:rPr>
              <a:t>AAA</a:t>
            </a:r>
            <a:r>
              <a:rPr lang="ja-JP" altLang="en-US" b="1" kern="500" spc="-80" dirty="0" smtClean="0">
                <a:solidFill>
                  <a:srgbClr val="000000"/>
                </a:solidFill>
                <a:latin typeface="メイリオ" panose="020B0604030504040204" pitchFamily="50" charset="-128"/>
                <a:ea typeface="メイリオ" panose="020B0604030504040204" pitchFamily="50" charset="-128"/>
              </a:rPr>
              <a:t> 商事株式会社御中</a:t>
            </a:r>
          </a:p>
        </p:txBody>
      </p:sp>
      <p:sp>
        <p:nvSpPr>
          <p:cNvPr id="5" name="テキスト プレースホルダー 6"/>
          <p:cNvSpPr>
            <a:spLocks noGrp="1"/>
          </p:cNvSpPr>
          <p:nvPr>
            <p:ph type="body" sz="quarter" idx="10" hasCustomPrompt="1"/>
          </p:nvPr>
        </p:nvSpPr>
        <p:spPr>
          <a:xfrm>
            <a:off x="1129658" y="2700410"/>
            <a:ext cx="6916677" cy="540933"/>
          </a:xfrm>
        </p:spPr>
        <p:txBody>
          <a:bodyPr/>
          <a:lstStyle>
            <a:lvl1pPr marL="0" indent="0">
              <a:buNone/>
              <a:defRPr sz="3200" b="1">
                <a:solidFill>
                  <a:schemeClr val="bg1"/>
                </a:solidFill>
              </a:defRPr>
            </a:lvl1pPr>
          </a:lstStyle>
          <a:p>
            <a:pPr lvl="0"/>
            <a:r>
              <a:rPr kumimoji="1" lang="ja-JP" altLang="en-US" dirty="0" smtClean="0"/>
              <a:t>プレゼンテーションタイトル</a:t>
            </a:r>
            <a:endParaRPr kumimoji="1" lang="ja-JP" altLang="en-US" dirty="0"/>
          </a:p>
        </p:txBody>
      </p:sp>
      <p:sp>
        <p:nvSpPr>
          <p:cNvPr id="6" name="テキスト プレースホルダー 10"/>
          <p:cNvSpPr>
            <a:spLocks noGrp="1"/>
          </p:cNvSpPr>
          <p:nvPr>
            <p:ph type="body" sz="quarter" idx="12" hasCustomPrompt="1"/>
          </p:nvPr>
        </p:nvSpPr>
        <p:spPr>
          <a:xfrm>
            <a:off x="1129658" y="5842924"/>
            <a:ext cx="3940054" cy="267563"/>
          </a:xfrm>
        </p:spPr>
        <p:txBody>
          <a:bodyPr/>
          <a:lstStyle>
            <a:lvl1pPr marL="0" marR="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sz="1400" b="0">
                <a:solidFill>
                  <a:srgbClr val="000000"/>
                </a:solidFill>
              </a:defRPr>
            </a:lvl1pPr>
          </a:lstStyle>
          <a:p>
            <a:pPr marL="0" marR="0" lvl="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a:pPr>
            <a:r>
              <a:rPr lang="ja-JP" altLang="en-US" b="1" kern="500" spc="-80" dirty="0" smtClean="0">
                <a:solidFill>
                  <a:srgbClr val="000000"/>
                </a:solidFill>
                <a:latin typeface="メイリオ" panose="020B0604030504040204" pitchFamily="50" charset="-128"/>
                <a:ea typeface="メイリオ" panose="020B0604030504040204" pitchFamily="50" charset="-128"/>
              </a:rPr>
              <a:t>氏名、部署名など</a:t>
            </a:r>
          </a:p>
        </p:txBody>
      </p:sp>
      <p:sp>
        <p:nvSpPr>
          <p:cNvPr id="7" name="テキスト プレースホルダー 10"/>
          <p:cNvSpPr>
            <a:spLocks noGrp="1"/>
          </p:cNvSpPr>
          <p:nvPr>
            <p:ph type="body" sz="quarter" idx="13" hasCustomPrompt="1"/>
          </p:nvPr>
        </p:nvSpPr>
        <p:spPr>
          <a:xfrm>
            <a:off x="1129658" y="6095457"/>
            <a:ext cx="3940054" cy="267563"/>
          </a:xfrm>
        </p:spPr>
        <p:txBody>
          <a:bodyPr/>
          <a:lstStyle>
            <a:lvl1pPr marL="0" marR="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sz="1400" b="0">
                <a:solidFill>
                  <a:srgbClr val="002060"/>
                </a:solidFill>
              </a:defRPr>
            </a:lvl1pPr>
          </a:lstStyle>
          <a:p>
            <a:pPr marL="0" marR="0" lvl="0" indent="0" algn="l" defTabSz="457200" rtl="0" eaLnBrk="1" fontAlgn="base" latinLnBrk="0" hangingPunct="1">
              <a:lnSpc>
                <a:spcPct val="100000"/>
              </a:lnSpc>
              <a:spcBef>
                <a:spcPct val="0"/>
              </a:spcBef>
              <a:spcAft>
                <a:spcPts val="600"/>
              </a:spcAft>
              <a:buClr>
                <a:srgbClr val="FFE33F"/>
              </a:buClr>
              <a:buSzTx/>
              <a:buFont typeface="Wingdings" panose="05000000000000000000" pitchFamily="2" charset="2"/>
              <a:buNone/>
              <a:tabLst/>
              <a:defRPr/>
            </a:pPr>
            <a:r>
              <a:rPr lang="ja-JP" altLang="en-US" b="1" kern="500" spc="-80" dirty="0" smtClean="0">
                <a:solidFill>
                  <a:srgbClr val="000000"/>
                </a:solidFill>
                <a:latin typeface="メイリオ" panose="020B0604030504040204" pitchFamily="50" charset="-128"/>
                <a:ea typeface="メイリオ" panose="020B0604030504040204" pitchFamily="50" charset="-128"/>
              </a:rPr>
              <a:t>日付</a:t>
            </a:r>
          </a:p>
        </p:txBody>
      </p:sp>
      <p:sp>
        <p:nvSpPr>
          <p:cNvPr id="14" name="コンテンツ プレースホルダー 13"/>
          <p:cNvSpPr>
            <a:spLocks noGrp="1"/>
          </p:cNvSpPr>
          <p:nvPr>
            <p:ph sz="quarter" idx="17" hasCustomPrompt="1"/>
          </p:nvPr>
        </p:nvSpPr>
        <p:spPr>
          <a:xfrm>
            <a:off x="1129658" y="5541962"/>
            <a:ext cx="3940054" cy="273979"/>
          </a:xfrm>
        </p:spPr>
        <p:txBody>
          <a:bodyPr anchor="ctr"/>
          <a:lstStyle>
            <a:lvl1pPr marL="0" indent="0">
              <a:buNone/>
              <a:defRPr sz="1400"/>
            </a:lvl1pPr>
          </a:lstStyle>
          <a:p>
            <a:pPr lvl="0"/>
            <a:r>
              <a:rPr kumimoji="1" lang="ja-JP" altLang="en-US" dirty="0" smtClean="0"/>
              <a:t>グループ会社　正式社名表示</a:t>
            </a:r>
            <a:endParaRPr kumimoji="1" lang="ja-JP" altLang="en-US" dirty="0"/>
          </a:p>
        </p:txBody>
      </p:sp>
    </p:spTree>
    <p:extLst>
      <p:ext uri="{BB962C8B-B14F-4D97-AF65-F5344CB8AC3E}">
        <p14:creationId xmlns:p14="http://schemas.microsoft.com/office/powerpoint/2010/main" val="11931472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38" y="5541963"/>
            <a:ext cx="175418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07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38204" y="5353200"/>
            <a:ext cx="2005796" cy="15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Eng_Parts.tif" descr="Eng_Parts.tif"/>
          <p:cNvPicPr>
            <a:picLocks noChangeAspect="1"/>
          </p:cNvPicPr>
          <p:nvPr userDrawn="1"/>
        </p:nvPicPr>
        <p:blipFill>
          <a:blip r:embed="rId3"/>
          <a:stretch>
            <a:fillRect/>
          </a:stretch>
        </p:blipFill>
        <p:spPr>
          <a:xfrm>
            <a:off x="828000" y="2250000"/>
            <a:ext cx="7488001" cy="2377143"/>
          </a:xfrm>
          <a:prstGeom prst="rect">
            <a:avLst/>
          </a:prstGeom>
          <a:ln w="12700">
            <a:miter lim="400000"/>
          </a:ln>
        </p:spPr>
      </p:pic>
    </p:spTree>
    <p:extLst>
      <p:ext uri="{BB962C8B-B14F-4D97-AF65-F5344CB8AC3E}">
        <p14:creationId xmlns:p14="http://schemas.microsoft.com/office/powerpoint/2010/main" val="82716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4" name="テキスト ボックス 3"/>
          <p:cNvSpPr txBox="1"/>
          <p:nvPr userDrawn="1"/>
        </p:nvSpPr>
        <p:spPr>
          <a:xfrm>
            <a:off x="3984624" y="6427541"/>
            <a:ext cx="936626" cy="3799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indent="0" algn="ctr" defTabSz="410751" rtl="0" fontAlgn="auto" latinLnBrk="0" hangingPunct="0">
              <a:lnSpc>
                <a:spcPct val="100000"/>
              </a:lnSpc>
              <a:spcBef>
                <a:spcPts val="0"/>
              </a:spcBef>
              <a:spcAft>
                <a:spcPts val="0"/>
              </a:spcAft>
              <a:buClrTx/>
              <a:buSzTx/>
              <a:buFontTx/>
              <a:buNone/>
              <a:tabLst/>
            </a:pPr>
            <a:fld id="{A6E8732F-5C03-4216-8F0F-04FD35AB3E45}" type="slidenum">
              <a:rPr kumimoji="0" lang="en-US" altLang="ja-JP" sz="2000" b="1" i="0" u="none" strike="noStrike" cap="none" spc="0" normalizeH="0" baseline="0" smtClean="0">
                <a:ln>
                  <a:noFill/>
                </a:ln>
                <a:solidFill>
                  <a:srgbClr val="000000"/>
                </a:solidFill>
                <a:effectLst/>
                <a:uFillTx/>
                <a:latin typeface="+mn-lt"/>
                <a:ea typeface="+mn-ea"/>
                <a:cs typeface="+mn-cs"/>
                <a:sym typeface="Helvetica Neue"/>
              </a:rPr>
              <a:pPr marL="0" marR="0" indent="0" algn="ctr" defTabSz="410751" rtl="0" fontAlgn="auto" latinLnBrk="0" hangingPunct="0">
                <a:lnSpc>
                  <a:spcPct val="100000"/>
                </a:lnSpc>
                <a:spcBef>
                  <a:spcPts val="0"/>
                </a:spcBef>
                <a:spcAft>
                  <a:spcPts val="0"/>
                </a:spcAft>
                <a:buClrTx/>
                <a:buSzTx/>
                <a:buFontTx/>
                <a:buNone/>
                <a:tabLst/>
              </a:pPr>
              <a:t>‹#›</a:t>
            </a:fld>
            <a:r>
              <a:rPr kumimoji="0" lang="en-US" altLang="ja-JP" sz="1200" b="1" i="0" u="none" strike="noStrike" cap="none" spc="0" normalizeH="0" baseline="0" dirty="0">
                <a:ln>
                  <a:noFill/>
                </a:ln>
                <a:solidFill>
                  <a:srgbClr val="000000"/>
                </a:solidFill>
                <a:effectLst/>
                <a:uFillTx/>
                <a:latin typeface="+mn-lt"/>
                <a:ea typeface="+mn-ea"/>
                <a:cs typeface="+mn-cs"/>
                <a:sym typeface="Helvetica Neue"/>
              </a:rPr>
              <a:t>/8</a:t>
            </a:r>
          </a:p>
        </p:txBody>
      </p:sp>
      <p:grpSp>
        <p:nvGrpSpPr>
          <p:cNvPr id="5" name="Group 4">
            <a:extLst>
              <a:ext uri="{FF2B5EF4-FFF2-40B4-BE49-F238E27FC236}">
                <a16:creationId xmlns:a16="http://schemas.microsoft.com/office/drawing/2014/main" id="{0B97E9C5-9439-4701-8903-E7EEEB497BE4}"/>
              </a:ext>
            </a:extLst>
          </p:cNvPr>
          <p:cNvGrpSpPr/>
          <p:nvPr userDrawn="1"/>
        </p:nvGrpSpPr>
        <p:grpSpPr>
          <a:xfrm>
            <a:off x="26126" y="84076"/>
            <a:ext cx="3691072" cy="422399"/>
            <a:chOff x="118830" y="182836"/>
            <a:chExt cx="3691072" cy="422399"/>
          </a:xfrm>
        </p:grpSpPr>
        <p:sp>
          <p:nvSpPr>
            <p:cNvPr id="6" name="Rectangle 8">
              <a:extLst>
                <a:ext uri="{FF2B5EF4-FFF2-40B4-BE49-F238E27FC236}">
                  <a16:creationId xmlns:a16="http://schemas.microsoft.com/office/drawing/2014/main" id="{7C2D1B5B-473F-49D7-A3E5-6800D3F6CD8A}"/>
                </a:ext>
              </a:extLst>
            </p:cNvPr>
            <p:cNvSpPr>
              <a:spLocks noChangeArrowheads="1"/>
            </p:cNvSpPr>
            <p:nvPr userDrawn="1"/>
          </p:nvSpPr>
          <p:spPr bwMode="auto">
            <a:xfrm>
              <a:off x="577753" y="238522"/>
              <a:ext cx="3232149" cy="366713"/>
            </a:xfrm>
            <a:prstGeom prst="rect">
              <a:avLst/>
            </a:prstGeom>
            <a:noFill/>
            <a:ln>
              <a:noFill/>
            </a:ln>
            <a:extLst/>
          </p:spPr>
          <p:txBody>
            <a:bodyP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US" sz="1200" b="1" dirty="0">
                  <a:solidFill>
                    <a:srgbClr val="0070C0"/>
                  </a:solidFill>
                  <a:latin typeface="Times New Roman"/>
                  <a:cs typeface="Times New Roman"/>
                </a:rPr>
                <a:t>SEWS-C</a:t>
              </a:r>
              <a:r>
                <a:rPr lang="en-US" altLang="ja-JP" sz="1200" b="1" dirty="0">
                  <a:solidFill>
                    <a:srgbClr val="0070C0"/>
                  </a:solidFill>
                  <a:latin typeface="Times New Roman"/>
                  <a:cs typeface="Times New Roman"/>
                </a:rPr>
                <a:t>OMPONENTS</a:t>
              </a:r>
              <a:r>
                <a:rPr lang="en-US" sz="1200" b="1" dirty="0">
                  <a:solidFill>
                    <a:srgbClr val="0070C0"/>
                  </a:solidFill>
                  <a:latin typeface="Times New Roman"/>
                  <a:cs typeface="Times New Roman"/>
                </a:rPr>
                <a:t> V</a:t>
              </a:r>
              <a:r>
                <a:rPr lang="en-US" altLang="ja-JP" sz="1200" b="1" dirty="0">
                  <a:solidFill>
                    <a:srgbClr val="0070C0"/>
                  </a:solidFill>
                  <a:latin typeface="Times New Roman"/>
                  <a:cs typeface="Times New Roman"/>
                </a:rPr>
                <a:t>IETNAM</a:t>
              </a:r>
              <a:r>
                <a:rPr lang="en-US" sz="1200" b="1" dirty="0">
                  <a:solidFill>
                    <a:srgbClr val="0070C0"/>
                  </a:solidFill>
                  <a:latin typeface="Times New Roman"/>
                  <a:cs typeface="Times New Roman"/>
                </a:rPr>
                <a:t> CO.,LTD.</a:t>
              </a:r>
            </a:p>
            <a:p>
              <a:pPr>
                <a:defRPr sz="1000"/>
              </a:pPr>
              <a:endParaRPr lang="en-US" sz="1200" b="1" dirty="0">
                <a:solidFill>
                  <a:srgbClr val="0000FF"/>
                </a:solidFill>
                <a:latin typeface="Times New Roman"/>
                <a:cs typeface="Times New Roman"/>
              </a:endParaRPr>
            </a:p>
          </p:txBody>
        </p:sp>
        <p:pic>
          <p:nvPicPr>
            <p:cNvPr id="7" name="Picture 2">
              <a:extLst>
                <a:ext uri="{FF2B5EF4-FFF2-40B4-BE49-F238E27FC236}">
                  <a16:creationId xmlns:a16="http://schemas.microsoft.com/office/drawing/2014/main" id="{628AD092-8EE4-4282-BF33-2309DFC3EAB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8830" y="182836"/>
              <a:ext cx="546674" cy="366713"/>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3662" r:id="rId1"/>
    <p:sldLayoutId id="2147483659" r:id="rId2"/>
    <p:sldLayoutId id="2147483661" r:id="rId3"/>
  </p:sldLayoutIdLst>
  <p:hf hdr="0" ftr="0" dt="0"/>
  <p:txStyles>
    <p:titleStyle>
      <a:lvl1pPr algn="l" defTabSz="457200" rtl="0" eaLnBrk="1" fontAlgn="base" hangingPunct="1">
        <a:spcBef>
          <a:spcPct val="0"/>
        </a:spcBef>
        <a:spcAft>
          <a:spcPct val="0"/>
        </a:spcAft>
        <a:defRPr kumimoji="1" sz="2900" b="1" kern="1200">
          <a:solidFill>
            <a:schemeClr val="bg1"/>
          </a:solidFill>
          <a:latin typeface="+mj-lt"/>
          <a:ea typeface="+mj-ea"/>
          <a:cs typeface="+mj-cs"/>
        </a:defRPr>
      </a:lvl1pPr>
      <a:lvl2pPr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2pPr>
      <a:lvl3pPr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3pPr>
      <a:lvl4pPr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4pPr>
      <a:lvl5pPr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5pPr>
      <a:lvl6pPr marL="457200"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6pPr>
      <a:lvl7pPr marL="914400"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7pPr>
      <a:lvl8pPr marL="1371600"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8pPr>
      <a:lvl9pPr marL="1828800" algn="l" defTabSz="457200" rtl="0" eaLnBrk="1" fontAlgn="base" hangingPunct="1">
        <a:spcBef>
          <a:spcPct val="0"/>
        </a:spcBef>
        <a:spcAft>
          <a:spcPct val="0"/>
        </a:spcAft>
        <a:defRPr kumimoji="1" sz="2800" b="1">
          <a:solidFill>
            <a:schemeClr val="bg2"/>
          </a:solidFill>
          <a:latin typeface="Verdana" panose="020B0604030504040204" pitchFamily="34" charset="0"/>
          <a:ea typeface="メイリオ" panose="020B0604030504040204" pitchFamily="50" charset="-128"/>
        </a:defRPr>
      </a:lvl9pPr>
    </p:titleStyle>
    <p:bodyStyle>
      <a:lvl1pPr marL="365125" indent="-365125" algn="l" defTabSz="457200" rtl="0" eaLnBrk="1" fontAlgn="base" hangingPunct="1">
        <a:spcBef>
          <a:spcPct val="0"/>
        </a:spcBef>
        <a:spcAft>
          <a:spcPts val="600"/>
        </a:spcAft>
        <a:buClr>
          <a:schemeClr val="bg1"/>
        </a:buClr>
        <a:buFont typeface="Wingdings" panose="05000000000000000000" pitchFamily="2" charset="2"/>
        <a:buChar char="n"/>
        <a:defRPr kumimoji="1" sz="2600" kern="1200">
          <a:solidFill>
            <a:schemeClr val="tx1"/>
          </a:solidFill>
          <a:latin typeface="+mn-lt"/>
          <a:ea typeface="+mn-ea"/>
          <a:cs typeface="+mn-cs"/>
        </a:defRPr>
      </a:lvl1pPr>
      <a:lvl2pPr marL="742950" indent="-377825" algn="l" defTabSz="457200" rtl="0" eaLnBrk="1" fontAlgn="base" hangingPunct="1">
        <a:spcBef>
          <a:spcPct val="0"/>
        </a:spcBef>
        <a:spcAft>
          <a:spcPts val="600"/>
        </a:spcAft>
        <a:buClr>
          <a:schemeClr val="bg1"/>
        </a:buClr>
        <a:buFont typeface="Wingdings" panose="05000000000000000000" pitchFamily="2" charset="2"/>
        <a:buChar char="l"/>
        <a:defRPr kumimoji="1" sz="1600" kern="1200">
          <a:solidFill>
            <a:srgbClr val="000000"/>
          </a:solidFill>
          <a:latin typeface="+mn-lt"/>
          <a:ea typeface="+mn-ea"/>
          <a:cs typeface="+mn-cs"/>
        </a:defRPr>
      </a:lvl2pPr>
      <a:lvl3pPr marL="1143000" indent="-228600" algn="l" defTabSz="457200" rtl="0" eaLnBrk="1" fontAlgn="base" hangingPunct="1">
        <a:spcBef>
          <a:spcPct val="0"/>
        </a:spcBef>
        <a:spcAft>
          <a:spcPts val="600"/>
        </a:spcAft>
        <a:buClr>
          <a:schemeClr val="bg1"/>
        </a:buClr>
        <a:buFont typeface="Arial" panose="020B0604020202020204" pitchFamily="34" charset="0"/>
        <a:buChar char="•"/>
        <a:defRPr kumimoji="1" sz="1600" kern="1200">
          <a:solidFill>
            <a:srgbClr val="000000"/>
          </a:solidFill>
          <a:latin typeface="+mn-lt"/>
          <a:ea typeface="+mn-ea"/>
          <a:cs typeface="+mn-cs"/>
        </a:defRPr>
      </a:lvl3pPr>
      <a:lvl4pPr marL="1600200" indent="-228600" algn="l" defTabSz="457200" rtl="0" eaLnBrk="1" fontAlgn="base" hangingPunct="1">
        <a:spcBef>
          <a:spcPct val="0"/>
        </a:spcBef>
        <a:spcAft>
          <a:spcPts val="600"/>
        </a:spcAft>
        <a:buClr>
          <a:schemeClr val="bg1"/>
        </a:buClr>
        <a:buFont typeface="Arial" panose="020B0604020202020204" pitchFamily="34" charset="0"/>
        <a:buChar char="–"/>
        <a:defRPr kumimoji="1" sz="1600" kern="1200">
          <a:solidFill>
            <a:srgbClr val="000000"/>
          </a:solidFill>
          <a:latin typeface="+mn-lt"/>
          <a:ea typeface="+mn-ea"/>
          <a:cs typeface="+mn-cs"/>
        </a:defRPr>
      </a:lvl4pPr>
      <a:lvl5pPr marL="2057400" indent="-228600" algn="l" defTabSz="457200" rtl="0" eaLnBrk="1" fontAlgn="base" hangingPunct="1">
        <a:spcBef>
          <a:spcPct val="0"/>
        </a:spcBef>
        <a:spcAft>
          <a:spcPts val="600"/>
        </a:spcAft>
        <a:buClr>
          <a:schemeClr val="bg1"/>
        </a:buClr>
        <a:buFont typeface="Arial" panose="020B0604020202020204" pitchFamily="34" charset="0"/>
        <a:buChar char="»"/>
        <a:defRPr kumimoji="1"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B97E9C5-9439-4701-8903-E7EEEB497BE4}"/>
              </a:ext>
            </a:extLst>
          </p:cNvPr>
          <p:cNvGrpSpPr/>
          <p:nvPr/>
        </p:nvGrpSpPr>
        <p:grpSpPr>
          <a:xfrm>
            <a:off x="169817" y="123924"/>
            <a:ext cx="3691072" cy="422399"/>
            <a:chOff x="118830" y="182836"/>
            <a:chExt cx="3691072" cy="422399"/>
          </a:xfrm>
        </p:grpSpPr>
        <p:sp>
          <p:nvSpPr>
            <p:cNvPr id="9" name="Rectangle 8">
              <a:extLst>
                <a:ext uri="{FF2B5EF4-FFF2-40B4-BE49-F238E27FC236}">
                  <a16:creationId xmlns:a16="http://schemas.microsoft.com/office/drawing/2014/main" id="{7C2D1B5B-473F-49D7-A3E5-6800D3F6CD8A}"/>
                </a:ext>
              </a:extLst>
            </p:cNvPr>
            <p:cNvSpPr>
              <a:spLocks noChangeArrowheads="1"/>
            </p:cNvSpPr>
            <p:nvPr userDrawn="1"/>
          </p:nvSpPr>
          <p:spPr bwMode="auto">
            <a:xfrm>
              <a:off x="577753" y="238522"/>
              <a:ext cx="3232149" cy="366713"/>
            </a:xfrm>
            <a:prstGeom prst="rect">
              <a:avLst/>
            </a:prstGeom>
            <a:noFill/>
            <a:ln>
              <a:noFill/>
            </a:ln>
            <a:extLst/>
          </p:spPr>
          <p:txBody>
            <a:bodyP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US" sz="1200" b="1" dirty="0">
                  <a:solidFill>
                    <a:srgbClr val="0070C0"/>
                  </a:solidFill>
                  <a:latin typeface="Times New Roman"/>
                  <a:cs typeface="Times New Roman"/>
                </a:rPr>
                <a:t>SEWS-C</a:t>
              </a:r>
              <a:r>
                <a:rPr lang="en-US" altLang="ja-JP" sz="1200" b="1" dirty="0">
                  <a:solidFill>
                    <a:srgbClr val="0070C0"/>
                  </a:solidFill>
                  <a:latin typeface="Times New Roman"/>
                  <a:cs typeface="Times New Roman"/>
                </a:rPr>
                <a:t>OMPONENTS</a:t>
              </a:r>
              <a:r>
                <a:rPr lang="en-US" sz="1200" b="1" dirty="0">
                  <a:solidFill>
                    <a:srgbClr val="0070C0"/>
                  </a:solidFill>
                  <a:latin typeface="Times New Roman"/>
                  <a:cs typeface="Times New Roman"/>
                </a:rPr>
                <a:t> V</a:t>
              </a:r>
              <a:r>
                <a:rPr lang="en-US" altLang="ja-JP" sz="1200" b="1" dirty="0">
                  <a:solidFill>
                    <a:srgbClr val="0070C0"/>
                  </a:solidFill>
                  <a:latin typeface="Times New Roman"/>
                  <a:cs typeface="Times New Roman"/>
                </a:rPr>
                <a:t>IETNAM</a:t>
              </a:r>
              <a:r>
                <a:rPr lang="en-US" sz="1200" b="1" dirty="0">
                  <a:solidFill>
                    <a:srgbClr val="0070C0"/>
                  </a:solidFill>
                  <a:latin typeface="Times New Roman"/>
                  <a:cs typeface="Times New Roman"/>
                </a:rPr>
                <a:t> CO.,LTD.</a:t>
              </a:r>
            </a:p>
            <a:p>
              <a:pPr>
                <a:defRPr sz="1000"/>
              </a:pPr>
              <a:endParaRPr lang="en-US" sz="1200" b="1" dirty="0">
                <a:solidFill>
                  <a:srgbClr val="0000FF"/>
                </a:solidFill>
                <a:latin typeface="Times New Roman"/>
                <a:cs typeface="Times New Roman"/>
              </a:endParaRPr>
            </a:p>
          </p:txBody>
        </p:sp>
        <p:pic>
          <p:nvPicPr>
            <p:cNvPr id="10" name="Picture 2">
              <a:extLst>
                <a:ext uri="{FF2B5EF4-FFF2-40B4-BE49-F238E27FC236}">
                  <a16:creationId xmlns:a16="http://schemas.microsoft.com/office/drawing/2014/main" id="{628AD092-8EE4-4282-BF33-2309DFC3EAB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830" y="182836"/>
              <a:ext cx="546674" cy="36671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テキスト プレースホルダー 2"/>
          <p:cNvSpPr txBox="1">
            <a:spLocks/>
          </p:cNvSpPr>
          <p:nvPr/>
        </p:nvSpPr>
        <p:spPr>
          <a:xfrm>
            <a:off x="169817" y="1051311"/>
            <a:ext cx="7642340" cy="984885"/>
          </a:xfrm>
          <a:prstGeom prst="rect">
            <a:avLst/>
          </a:prstGeom>
          <a:noFill/>
          <a:ln w="28575">
            <a:noFill/>
          </a:ln>
        </p:spPr>
        <p:txBody>
          <a:bodyPr wrap="square" lIns="0" tIns="0" rIns="0" bIns="0">
            <a:spAutoFit/>
            <a:scene3d>
              <a:camera prst="orthographicFront"/>
              <a:lightRig rig="soft" dir="t">
                <a:rot lat="0" lon="0" rev="15600000"/>
              </a:lightRig>
            </a:scene3d>
            <a:sp3d extrusionH="57150" prstMaterial="softEdge">
              <a:bevelT w="25400" h="38100"/>
            </a:sp3d>
          </a:bodyPr>
          <a:lstStyle>
            <a:lvl1pPr marL="312528" marR="0" indent="-312528" algn="l" defTabSz="410751" rtl="0" eaLnBrk="1" latinLnBrk="0" hangingPunct="1">
              <a:lnSpc>
                <a:spcPct val="100000"/>
              </a:lnSpc>
              <a:spcBef>
                <a:spcPts val="2953"/>
              </a:spcBef>
              <a:spcAft>
                <a:spcPts val="0"/>
              </a:spcAft>
              <a:buClrTx/>
              <a:buSzPct val="75000"/>
              <a:buFontTx/>
              <a:buChar char="•"/>
              <a:tabLst/>
              <a:defRPr kumimoji="1" sz="2531" b="1" i="0" u="none" strike="noStrike" cap="none" spc="0" baseline="0">
                <a:ln>
                  <a:noFill/>
                </a:ln>
                <a:solidFill>
                  <a:srgbClr val="000000"/>
                </a:solidFill>
                <a:uFillTx/>
                <a:latin typeface="+mn-lt"/>
                <a:ea typeface="ＭＳ Ｐゴシック" panose="020B0600070205080204" pitchFamily="50" charset="-128"/>
                <a:cs typeface="ＭＳ Ｐゴシック" panose="020B0600070205080204" pitchFamily="50" charset="-128"/>
                <a:sym typeface="ヒラギノ角ゴ ProN W3"/>
              </a:defRPr>
            </a:lvl1pPr>
            <a:lvl2pPr marL="625056" marR="0" indent="-312528" algn="l" defTabSz="410751" rtl="0" eaLnBrk="1" latinLnBrk="0" hangingPunct="1">
              <a:lnSpc>
                <a:spcPct val="100000"/>
              </a:lnSpc>
              <a:spcBef>
                <a:spcPts val="2953"/>
              </a:spcBef>
              <a:spcAft>
                <a:spcPts val="0"/>
              </a:spcAft>
              <a:buClrTx/>
              <a:buSzPct val="75000"/>
              <a:buFontTx/>
              <a:buChar char="•"/>
              <a:tabLst/>
              <a:defRPr kumimoji="1" sz="2531" b="1" i="0" u="none" strike="noStrike" cap="none" spc="0" baseline="0">
                <a:ln>
                  <a:noFill/>
                </a:ln>
                <a:solidFill>
                  <a:srgbClr val="000000"/>
                </a:solidFill>
                <a:uFillTx/>
                <a:latin typeface="+mn-lt"/>
                <a:ea typeface="ＭＳ Ｐゴシック" panose="020B0600070205080204" pitchFamily="50" charset="-128"/>
                <a:cs typeface="ＭＳ Ｐゴシック" panose="020B0600070205080204" pitchFamily="50" charset="-128"/>
                <a:sym typeface="ヒラギノ角ゴ ProN W3"/>
              </a:defRPr>
            </a:lvl2pPr>
            <a:lvl3pPr marL="937584" marR="0" indent="-312528" algn="l" defTabSz="410751" rtl="0" eaLnBrk="1" latinLnBrk="0" hangingPunct="1">
              <a:lnSpc>
                <a:spcPct val="100000"/>
              </a:lnSpc>
              <a:spcBef>
                <a:spcPts val="2953"/>
              </a:spcBef>
              <a:spcAft>
                <a:spcPts val="0"/>
              </a:spcAft>
              <a:buClrTx/>
              <a:buSzPct val="75000"/>
              <a:buFontTx/>
              <a:buChar char="•"/>
              <a:tabLst/>
              <a:defRPr kumimoji="1" sz="2531" b="1" i="0" u="none" strike="noStrike" cap="none" spc="0" baseline="0">
                <a:ln>
                  <a:noFill/>
                </a:ln>
                <a:solidFill>
                  <a:srgbClr val="000000"/>
                </a:solidFill>
                <a:uFillTx/>
                <a:latin typeface="+mn-lt"/>
                <a:ea typeface="ＭＳ Ｐゴシック" panose="020B0600070205080204" pitchFamily="50" charset="-128"/>
                <a:cs typeface="ＭＳ Ｐゴシック" panose="020B0600070205080204" pitchFamily="50" charset="-128"/>
                <a:sym typeface="ヒラギノ角ゴ ProN W3"/>
              </a:defRPr>
            </a:lvl3pPr>
            <a:lvl4pPr marL="1250112" marR="0" indent="-312528" algn="l" defTabSz="410751" rtl="0" eaLnBrk="1" latinLnBrk="0" hangingPunct="1">
              <a:lnSpc>
                <a:spcPct val="100000"/>
              </a:lnSpc>
              <a:spcBef>
                <a:spcPts val="2953"/>
              </a:spcBef>
              <a:spcAft>
                <a:spcPts val="0"/>
              </a:spcAft>
              <a:buClrTx/>
              <a:buSzPct val="75000"/>
              <a:buFontTx/>
              <a:buChar char="•"/>
              <a:tabLst/>
              <a:defRPr kumimoji="1" sz="2531" b="1" i="0" u="none" strike="noStrike" cap="none" spc="0" baseline="0">
                <a:ln>
                  <a:noFill/>
                </a:ln>
                <a:solidFill>
                  <a:srgbClr val="000000"/>
                </a:solidFill>
                <a:uFillTx/>
                <a:latin typeface="+mn-lt"/>
                <a:ea typeface="ＭＳ Ｐゴシック" panose="020B0600070205080204" pitchFamily="50" charset="-128"/>
                <a:cs typeface="ＭＳ Ｐゴシック" panose="020B0600070205080204" pitchFamily="50" charset="-128"/>
                <a:sym typeface="ヒラギノ角ゴ ProN W3"/>
              </a:defRPr>
            </a:lvl4pPr>
            <a:lvl5pPr marL="1562640" marR="0" indent="-312528" algn="l" defTabSz="410751" rtl="0" eaLnBrk="1" latinLnBrk="0" hangingPunct="1">
              <a:lnSpc>
                <a:spcPct val="100000"/>
              </a:lnSpc>
              <a:spcBef>
                <a:spcPts val="2953"/>
              </a:spcBef>
              <a:spcAft>
                <a:spcPts val="0"/>
              </a:spcAft>
              <a:buClrTx/>
              <a:buSzPct val="75000"/>
              <a:buFontTx/>
              <a:buChar char="•"/>
              <a:tabLst/>
              <a:defRPr kumimoji="1" sz="2531" b="1" i="0" u="none" strike="noStrike" cap="none" spc="0" baseline="0">
                <a:ln>
                  <a:noFill/>
                </a:ln>
                <a:solidFill>
                  <a:srgbClr val="000000"/>
                </a:solidFill>
                <a:uFillTx/>
                <a:latin typeface="+mn-lt"/>
                <a:ea typeface="ＭＳ Ｐゴシック" panose="020B0600070205080204" pitchFamily="50" charset="-128"/>
                <a:cs typeface="ＭＳ Ｐゴシック" panose="020B0600070205080204" pitchFamily="50" charset="-128"/>
                <a:sym typeface="ヒラギノ角ゴ ProN W3"/>
              </a:defRPr>
            </a:lvl5pPr>
            <a:lvl6pPr marL="1875168" marR="0" indent="-312528" algn="l" defTabSz="410751" rtl="0" eaLnBrk="1" latinLnBrk="0" hangingPunct="1">
              <a:lnSpc>
                <a:spcPct val="100000"/>
              </a:lnSpc>
              <a:spcBef>
                <a:spcPts val="2953"/>
              </a:spcBef>
              <a:spcAft>
                <a:spcPts val="0"/>
              </a:spcAft>
              <a:buClrTx/>
              <a:buSzPct val="75000"/>
              <a:buFontTx/>
              <a:buChar char="•"/>
              <a:tabLst/>
              <a:defRPr kumimoji="1" sz="2531"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6pPr>
            <a:lvl7pPr marL="2187696" marR="0" indent="-312528" algn="l" defTabSz="410751" rtl="0" eaLnBrk="1" latinLnBrk="0" hangingPunct="1">
              <a:lnSpc>
                <a:spcPct val="100000"/>
              </a:lnSpc>
              <a:spcBef>
                <a:spcPts val="2953"/>
              </a:spcBef>
              <a:spcAft>
                <a:spcPts val="0"/>
              </a:spcAft>
              <a:buClrTx/>
              <a:buSzPct val="75000"/>
              <a:buFontTx/>
              <a:buChar char="•"/>
              <a:tabLst/>
              <a:defRPr kumimoji="1" sz="2531"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7pPr>
            <a:lvl8pPr marL="2500224" marR="0" indent="-312528" algn="l" defTabSz="410751" rtl="0" eaLnBrk="1" latinLnBrk="0" hangingPunct="1">
              <a:lnSpc>
                <a:spcPct val="100000"/>
              </a:lnSpc>
              <a:spcBef>
                <a:spcPts val="2953"/>
              </a:spcBef>
              <a:spcAft>
                <a:spcPts val="0"/>
              </a:spcAft>
              <a:buClrTx/>
              <a:buSzPct val="75000"/>
              <a:buFontTx/>
              <a:buChar char="•"/>
              <a:tabLst/>
              <a:defRPr kumimoji="1" sz="2531"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8pPr>
            <a:lvl9pPr marL="2812752" marR="0" indent="-312528" algn="l" defTabSz="410751" rtl="0" eaLnBrk="1" latinLnBrk="0" hangingPunct="1">
              <a:lnSpc>
                <a:spcPct val="100000"/>
              </a:lnSpc>
              <a:spcBef>
                <a:spcPts val="2953"/>
              </a:spcBef>
              <a:spcAft>
                <a:spcPts val="0"/>
              </a:spcAft>
              <a:buClrTx/>
              <a:buSzPct val="75000"/>
              <a:buFontTx/>
              <a:buChar char="•"/>
              <a:tabLst/>
              <a:defRPr kumimoji="1" sz="2531"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9pPr>
          </a:lstStyle>
          <a:p>
            <a:pPr marL="0" indent="0" algn="ctr">
              <a:spcBef>
                <a:spcPts val="500"/>
              </a:spcBef>
              <a:buNone/>
            </a:pPr>
            <a:r>
              <a:rPr lang="en-US" sz="3200" dirty="0" err="1">
                <a:ln/>
                <a:latin typeface="Verdana" panose="020B0604030504040204" pitchFamily="34" charset="0"/>
                <a:ea typeface="Verdana" panose="020B0604030504040204" pitchFamily="34" charset="0"/>
                <a:cs typeface="Verdana" panose="020B0604030504040204" pitchFamily="34" charset="0"/>
              </a:rPr>
              <a:t>Tài</a:t>
            </a:r>
            <a:r>
              <a:rPr lang="en-US" sz="3200" dirty="0">
                <a:ln/>
                <a:latin typeface="Verdana" panose="020B0604030504040204" pitchFamily="34" charset="0"/>
                <a:ea typeface="Verdana" panose="020B0604030504040204" pitchFamily="34" charset="0"/>
                <a:cs typeface="Verdana" panose="020B0604030504040204" pitchFamily="34" charset="0"/>
              </a:rPr>
              <a:t> </a:t>
            </a:r>
            <a:r>
              <a:rPr lang="en-US" sz="3200" dirty="0" err="1">
                <a:ln/>
                <a:latin typeface="Verdana" panose="020B0604030504040204" pitchFamily="34" charset="0"/>
                <a:ea typeface="Verdana" panose="020B0604030504040204" pitchFamily="34" charset="0"/>
                <a:cs typeface="Verdana" panose="020B0604030504040204" pitchFamily="34" charset="0"/>
              </a:rPr>
              <a:t>liệu</a:t>
            </a:r>
            <a:r>
              <a:rPr lang="en-US" sz="3200" dirty="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hướng</a:t>
            </a:r>
            <a:r>
              <a:rPr lang="en-US" sz="3200" dirty="0" smtClean="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dẫn</a:t>
            </a:r>
            <a:r>
              <a:rPr lang="en-US" sz="3200" dirty="0" smtClean="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phân</a:t>
            </a:r>
            <a:r>
              <a:rPr lang="en-US" sz="3200" dirty="0" smtClean="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tích</a:t>
            </a:r>
            <a:r>
              <a:rPr lang="en-US" sz="3200" dirty="0" smtClean="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sơ</a:t>
            </a:r>
            <a:r>
              <a:rPr lang="en-US" sz="3200" dirty="0" smtClean="0">
                <a:ln/>
                <a:latin typeface="Verdana" panose="020B0604030504040204" pitchFamily="34" charset="0"/>
                <a:ea typeface="Verdana" panose="020B0604030504040204" pitchFamily="34" charset="0"/>
                <a:cs typeface="Verdana" panose="020B0604030504040204" pitchFamily="34" charset="0"/>
              </a:rPr>
              <a:t> </a:t>
            </a:r>
            <a:r>
              <a:rPr lang="en-US" sz="3200" dirty="0" err="1" smtClean="0">
                <a:ln/>
                <a:latin typeface="Verdana" panose="020B0604030504040204" pitchFamily="34" charset="0"/>
                <a:ea typeface="Verdana" panose="020B0604030504040204" pitchFamily="34" charset="0"/>
                <a:cs typeface="Verdana" panose="020B0604030504040204" pitchFamily="34" charset="0"/>
              </a:rPr>
              <a:t>đồ</a:t>
            </a:r>
            <a:r>
              <a:rPr lang="en-US" sz="3200" dirty="0" smtClean="0">
                <a:ln/>
                <a:latin typeface="Verdana" panose="020B0604030504040204" pitchFamily="34" charset="0"/>
                <a:ea typeface="Verdana" panose="020B0604030504040204" pitchFamily="34" charset="0"/>
                <a:cs typeface="Verdana" panose="020B0604030504040204" pitchFamily="34" charset="0"/>
              </a:rPr>
              <a:t> con </a:t>
            </a:r>
            <a:r>
              <a:rPr lang="en-US" sz="3200" dirty="0" err="1" smtClean="0">
                <a:ln/>
                <a:latin typeface="Verdana" panose="020B0604030504040204" pitchFamily="34" charset="0"/>
                <a:ea typeface="Verdana" panose="020B0604030504040204" pitchFamily="34" charset="0"/>
                <a:cs typeface="Verdana" panose="020B0604030504040204" pitchFamily="34" charset="0"/>
              </a:rPr>
              <a:t>rùa</a:t>
            </a:r>
            <a:endParaRPr lang="en-US" sz="3200" dirty="0">
              <a:ln/>
              <a:latin typeface="Verdana" panose="020B0604030504040204" pitchFamily="34" charset="0"/>
              <a:ea typeface="Verdana" panose="020B0604030504040204" pitchFamily="34" charset="0"/>
              <a:cs typeface="Verdana" panose="020B0604030504040204" pitchFamily="34" charset="0"/>
            </a:endParaRPr>
          </a:p>
        </p:txBody>
      </p:sp>
      <p:sp>
        <p:nvSpPr>
          <p:cNvPr id="12" name="テキスト ボックス 7"/>
          <p:cNvSpPr txBox="1"/>
          <p:nvPr/>
        </p:nvSpPr>
        <p:spPr>
          <a:xfrm>
            <a:off x="628740" y="5844327"/>
            <a:ext cx="6051643"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defTabSz="584200" fontAlgn="auto" hangingPunct="0">
              <a:spcBef>
                <a:spcPts val="0"/>
              </a:spcBef>
              <a:spcAft>
                <a:spcPts val="0"/>
              </a:spcAft>
            </a:pPr>
            <a:r>
              <a:rPr kumimoji="0" lang="en-US" sz="1400" b="1" dirty="0">
                <a:solidFill>
                  <a:srgbClr val="000000"/>
                </a:solidFill>
                <a:ea typeface="Verdana" panose="020B0604030504040204" pitchFamily="34" charset="0"/>
                <a:cs typeface="Verdana" panose="020B0604030504040204" pitchFamily="34" charset="0"/>
                <a:sym typeface="ヒラギノ角ゴ ProN W3"/>
              </a:rPr>
              <a:t>Quality Assurance </a:t>
            </a:r>
            <a:r>
              <a:rPr kumimoji="0" lang="en-US" sz="1400" b="1" dirty="0" smtClean="0">
                <a:solidFill>
                  <a:srgbClr val="000000"/>
                </a:solidFill>
                <a:ea typeface="Verdana" panose="020B0604030504040204" pitchFamily="34" charset="0"/>
                <a:cs typeface="Verdana" panose="020B0604030504040204" pitchFamily="34" charset="0"/>
                <a:sym typeface="ヒラギノ角ゴ ProN W3"/>
              </a:rPr>
              <a:t>Department</a:t>
            </a:r>
          </a:p>
          <a:p>
            <a:pPr defTabSz="584200" fontAlgn="auto" hangingPunct="0">
              <a:spcBef>
                <a:spcPts val="0"/>
              </a:spcBef>
              <a:spcAft>
                <a:spcPts val="0"/>
              </a:spcAft>
            </a:pPr>
            <a:endParaRPr kumimoji="0" lang="en-US" sz="1400" b="1" dirty="0">
              <a:solidFill>
                <a:srgbClr val="000000"/>
              </a:solidFill>
              <a:ea typeface="Verdana" panose="020B0604030504040204" pitchFamily="34" charset="0"/>
              <a:cs typeface="Verdana" panose="020B0604030504040204" pitchFamily="34" charset="0"/>
              <a:sym typeface="ヒラギノ角ゴ ProN W3"/>
            </a:endParaRPr>
          </a:p>
          <a:p>
            <a:pPr defTabSz="584200" fontAlgn="auto" hangingPunct="0">
              <a:spcBef>
                <a:spcPts val="0"/>
              </a:spcBef>
              <a:spcAft>
                <a:spcPts val="0"/>
              </a:spcAft>
            </a:pPr>
            <a:r>
              <a:rPr kumimoji="0" lang="en-US" sz="1400" b="1" dirty="0" smtClean="0">
                <a:solidFill>
                  <a:srgbClr val="000000"/>
                </a:solidFill>
                <a:ea typeface="Verdana" panose="020B0604030504040204" pitchFamily="34" charset="0"/>
                <a:cs typeface="Verdana" panose="020B0604030504040204" pitchFamily="34" charset="0"/>
                <a:sym typeface="ヒラギノ角ゴ ProN W3"/>
              </a:rPr>
              <a:t>SEWS-COMPONETS </a:t>
            </a:r>
            <a:r>
              <a:rPr kumimoji="0" lang="en-US" sz="1400" b="1" dirty="0">
                <a:solidFill>
                  <a:srgbClr val="000000"/>
                </a:solidFill>
                <a:ea typeface="Verdana" panose="020B0604030504040204" pitchFamily="34" charset="0"/>
                <a:cs typeface="Verdana" panose="020B0604030504040204" pitchFamily="34" charset="0"/>
                <a:sym typeface="ヒラギノ角ゴ ProN W3"/>
              </a:rPr>
              <a:t>VIETNAM CO..LTD </a:t>
            </a:r>
            <a:endParaRPr kumimoji="0" lang="en-US" sz="1400" b="1" dirty="0">
              <a:solidFill>
                <a:srgbClr val="000000"/>
              </a:solidFill>
              <a:latin typeface="Verdana" panose="020B0604030504040204" pitchFamily="34" charset="0"/>
              <a:ea typeface="Verdana" panose="020B0604030504040204" pitchFamily="34" charset="0"/>
              <a:cs typeface="Verdana" panose="020B0604030504040204" pitchFamily="34" charset="0"/>
              <a:sym typeface="ヒラギノ角ゴ ProN W3"/>
            </a:endParaRPr>
          </a:p>
        </p:txBody>
      </p:sp>
      <p:graphicFrame>
        <p:nvGraphicFramePr>
          <p:cNvPr id="2" name="Diagram 1"/>
          <p:cNvGraphicFramePr/>
          <p:nvPr>
            <p:extLst>
              <p:ext uri="{D42A27DB-BD31-4B8C-83A1-F6EECF244321}">
                <p14:modId xmlns:p14="http://schemas.microsoft.com/office/powerpoint/2010/main" val="3333531535"/>
              </p:ext>
            </p:extLst>
          </p:nvPr>
        </p:nvGraphicFramePr>
        <p:xfrm>
          <a:off x="884192" y="2193680"/>
          <a:ext cx="5035826" cy="30756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2" descr="C:\Users\SEWS\Desktop\5. Training\Đào tạo Tiêu chuẩn\CVB-QA-001 Tiêu chuẩn quản lý tài liệu\istockphoto-576576472-612x61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9447" y="2541184"/>
            <a:ext cx="3024553" cy="22989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862587" y="3668397"/>
            <a:ext cx="1899139" cy="984885"/>
          </a:xfrm>
          <a:prstGeom prst="rect">
            <a:avLst/>
          </a:prstGeom>
          <a:noFill/>
        </p:spPr>
        <p:txBody>
          <a:bodyPr wrap="square" rtlCol="0">
            <a:spAutoFit/>
          </a:bodyPr>
          <a:lstStyle/>
          <a:p>
            <a:pPr algn="ctr"/>
            <a:r>
              <a:rPr lang="en-US" sz="2000" b="1" dirty="0" err="1" smtClean="0">
                <a:solidFill>
                  <a:srgbClr val="FFFFFF"/>
                </a:solidFill>
                <a:latin typeface="Arial" pitchFamily="34" charset="0"/>
                <a:cs typeface="Arial" pitchFamily="34" charset="0"/>
              </a:rPr>
              <a:t>Mô</a:t>
            </a:r>
            <a:r>
              <a:rPr lang="en-US" sz="2000" b="1" dirty="0" smtClean="0">
                <a:solidFill>
                  <a:srgbClr val="FFFFFF"/>
                </a:solidFill>
                <a:latin typeface="Arial" pitchFamily="34" charset="0"/>
                <a:cs typeface="Arial" pitchFamily="34" charset="0"/>
              </a:rPr>
              <a:t> </a:t>
            </a:r>
            <a:r>
              <a:rPr lang="en-US" sz="2000" b="1" dirty="0" err="1" smtClean="0">
                <a:solidFill>
                  <a:srgbClr val="FFFFFF"/>
                </a:solidFill>
                <a:latin typeface="Arial" pitchFamily="34" charset="0"/>
                <a:cs typeface="Arial" pitchFamily="34" charset="0"/>
              </a:rPr>
              <a:t>hình</a:t>
            </a:r>
            <a:r>
              <a:rPr lang="en-US" sz="2000" b="1" dirty="0" smtClean="0">
                <a:solidFill>
                  <a:srgbClr val="FFFFFF"/>
                </a:solidFill>
                <a:latin typeface="Arial" pitchFamily="34" charset="0"/>
                <a:cs typeface="Arial" pitchFamily="34" charset="0"/>
              </a:rPr>
              <a:t> </a:t>
            </a:r>
            <a:r>
              <a:rPr kumimoji="1" lang="en-US" sz="2000" b="1" dirty="0" smtClean="0">
                <a:solidFill>
                  <a:srgbClr val="FFFFFF"/>
                </a:solidFill>
                <a:latin typeface="Arial" pitchFamily="34" charset="0"/>
                <a:cs typeface="Arial" pitchFamily="34" charset="0"/>
              </a:rPr>
              <a:t>con </a:t>
            </a:r>
            <a:r>
              <a:rPr kumimoji="1" lang="en-US" sz="2000" b="1" dirty="0" err="1" smtClean="0">
                <a:solidFill>
                  <a:srgbClr val="FFFFFF"/>
                </a:solidFill>
                <a:latin typeface="Arial" pitchFamily="34" charset="0"/>
                <a:cs typeface="Arial" pitchFamily="34" charset="0"/>
              </a:rPr>
              <a:t>rùa</a:t>
            </a:r>
            <a:r>
              <a:rPr kumimoji="1" lang="en-US" sz="2000" b="1" dirty="0" smtClean="0">
                <a:solidFill>
                  <a:srgbClr val="FFFFFF"/>
                </a:solidFill>
                <a:latin typeface="Arial" pitchFamily="34" charset="0"/>
                <a:cs typeface="Arial" pitchFamily="34" charset="0"/>
              </a:rPr>
              <a:t> - </a:t>
            </a:r>
            <a:r>
              <a:rPr lang="en-US" b="1" dirty="0">
                <a:solidFill>
                  <a:srgbClr val="FFFFFF"/>
                </a:solidFill>
              </a:rPr>
              <a:t>Turtle Diagram</a:t>
            </a:r>
            <a:endParaRPr kumimoji="1" lang="en-US" b="1" dirty="0">
              <a:solidFill>
                <a:srgbClr val="FFFFFF"/>
              </a:solidFill>
              <a:latin typeface="Arial" pitchFamily="34" charset="0"/>
              <a:cs typeface="Arial" pitchFamily="34" charset="0"/>
            </a:endParaRPr>
          </a:p>
        </p:txBody>
      </p:sp>
      <p:pic>
        <p:nvPicPr>
          <p:cNvPr id="17" name="Picture 4" descr="C:\Users\SEWS\Desktop\5. Training\Đào tạo Tiêu chuẩn\CVB-QA-001 Tiêu chuẩn quản lý tài liệu\bảng-hỏi-khảo-sát-survey.jpg"/>
          <p:cNvPicPr>
            <a:picLocks noChangeAspect="1" noChangeArrowheads="1"/>
          </p:cNvPicPr>
          <p:nvPr/>
        </p:nvPicPr>
        <p:blipFill rotWithShape="1">
          <a:blip r:embed="rId10">
            <a:extLst>
              <a:ext uri="{28A0092B-C50C-407E-A947-70E740481C1C}">
                <a14:useLocalDpi xmlns:a14="http://schemas.microsoft.com/office/drawing/2010/main" val="0"/>
              </a:ext>
            </a:extLst>
          </a:blip>
          <a:srcRect l="25330" t="8532" r="20504" b="6548"/>
          <a:stretch/>
        </p:blipFill>
        <p:spPr bwMode="auto">
          <a:xfrm>
            <a:off x="922291" y="2332468"/>
            <a:ext cx="515983" cy="49407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20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2"/>
          <p:cNvSpPr txBox="1"/>
          <p:nvPr/>
        </p:nvSpPr>
        <p:spPr>
          <a:xfrm>
            <a:off x="141280" y="438347"/>
            <a:ext cx="7380000" cy="540000"/>
          </a:xfrm>
          <a:prstGeom prst="rect">
            <a:avLst/>
          </a:prstGeom>
          <a:solidFill>
            <a:srgbClr val="0000FF"/>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algn="l" hangingPunct="1"/>
            <a:r>
              <a:rPr lang="en-US" sz="2800" b="1" dirty="0">
                <a:solidFill>
                  <a:srgbClr val="FFFFFF"/>
                </a:solidFill>
                <a:latin typeface="Verdana" panose="020B0604030504040204" pitchFamily="34" charset="0"/>
                <a:ea typeface="Verdana" panose="020B0604030504040204" pitchFamily="34" charset="0"/>
                <a:cs typeface="Verdana" panose="020B0604030504040204" pitchFamily="34" charset="0"/>
              </a:rPr>
              <a:t> 1. </a:t>
            </a:r>
            <a:r>
              <a:rPr lang="en-US" sz="28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Yêu</a:t>
            </a:r>
            <a:r>
              <a:rPr lang="en-US" sz="28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8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cầu</a:t>
            </a:r>
            <a:r>
              <a:rPr lang="en-US" sz="28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8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tiêu</a:t>
            </a:r>
            <a:r>
              <a:rPr lang="en-US" sz="28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8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chuẩn</a:t>
            </a:r>
            <a:r>
              <a:rPr lang="en-US" sz="28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a:t>
            </a:r>
            <a:endParaRPr lang="en-US" sz="28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4" name="テキスト ボックス 13"/>
          <p:cNvSpPr txBox="1"/>
          <p:nvPr/>
        </p:nvSpPr>
        <p:spPr>
          <a:xfrm>
            <a:off x="141279" y="963634"/>
            <a:ext cx="8525929" cy="459750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144000" tIns="144000" rIns="36000" bIns="1440000" numCol="1" spcCol="38100" rtlCol="0" anchor="t" anchorCtr="0">
            <a:noAutofit/>
          </a:bodyPr>
          <a:lstStyle/>
          <a:p>
            <a:pPr marL="273050" indent="-273050"/>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Điều</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khoản</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4.1 ISO 9001/IATF 16949 </a:t>
            </a:r>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yêu</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cầu</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như</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1700" b="1" u="sng"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sau</a:t>
            </a:r>
            <a:r>
              <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marL="273050" indent="-273050"/>
            <a:endParaRPr lang="en-US" sz="1700" b="1" u="sng"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vi-VN" sz="1900" b="1" dirty="0">
                <a:solidFill>
                  <a:srgbClr val="000000"/>
                </a:solidFill>
                <a:latin typeface="Times New Roman (Headings)"/>
                <a:ea typeface="Verdana" panose="020B0604030504040204" pitchFamily="34" charset="0"/>
                <a:cs typeface="Verdana" panose="020B0604030504040204" pitchFamily="34" charset="0"/>
              </a:rPr>
              <a:t>Tổ chức phải xác định các quá trình cần thiết của hệ thống quản lý </a:t>
            </a:r>
            <a:r>
              <a:rPr lang="vi-VN" sz="1900" b="1" dirty="0" smtClean="0">
                <a:solidFill>
                  <a:srgbClr val="000000"/>
                </a:solidFill>
                <a:latin typeface="Times New Roman (Headings)"/>
                <a:ea typeface="Verdana" panose="020B0604030504040204" pitchFamily="34" charset="0"/>
                <a:cs typeface="Verdana" panose="020B0604030504040204" pitchFamily="34" charset="0"/>
              </a:rPr>
              <a:t>chất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lượng</a:t>
            </a:r>
            <a:r>
              <a:rPr lang="en-US" sz="1900" b="1" dirty="0" smtClean="0">
                <a:solidFill>
                  <a:srgbClr val="000000"/>
                </a:solidFill>
                <a:latin typeface="Times New Roman (Headings)"/>
                <a:ea typeface="Verdana" panose="020B0604030504040204" pitchFamily="34" charset="0"/>
                <a:cs typeface="Verdana" panose="020B0604030504040204" pitchFamily="34" charset="0"/>
              </a:rPr>
              <a:t> và </a:t>
            </a:r>
            <a:r>
              <a:rPr lang="en-US" sz="1900" b="1" dirty="0" err="1" smtClean="0">
                <a:solidFill>
                  <a:srgbClr val="000000"/>
                </a:solidFill>
                <a:latin typeface="Times New Roman (Headings)"/>
                <a:ea typeface="Verdana" panose="020B0604030504040204" pitchFamily="34" charset="0"/>
                <a:cs typeface="Verdana" panose="020B0604030504040204" pitchFamily="34" charset="0"/>
              </a:rPr>
              <a:t>phải</a:t>
            </a:r>
            <a:r>
              <a:rPr lang="en-US" sz="1900" b="1" dirty="0" smtClean="0">
                <a:solidFill>
                  <a:srgbClr val="000000"/>
                </a:solidFill>
                <a:latin typeface="Times New Roman (Headings)"/>
                <a:ea typeface="Verdana" panose="020B0604030504040204" pitchFamily="34" charset="0"/>
                <a:cs typeface="Verdana" panose="020B0604030504040204" pitchFamily="34" charset="0"/>
              </a:rPr>
              <a:t> </a:t>
            </a:r>
            <a:r>
              <a:rPr lang="en-US" sz="1900" b="1" dirty="0" err="1" smtClean="0">
                <a:solidFill>
                  <a:srgbClr val="000000"/>
                </a:solidFill>
                <a:latin typeface="Times New Roman (Headings)"/>
                <a:ea typeface="Verdana" panose="020B0604030504040204" pitchFamily="34" charset="0"/>
                <a:cs typeface="Verdana" panose="020B0604030504040204" pitchFamily="34" charset="0"/>
              </a:rPr>
              <a:t>tuân</a:t>
            </a:r>
            <a:r>
              <a:rPr lang="en-US" sz="1900" b="1" dirty="0" smtClean="0">
                <a:solidFill>
                  <a:srgbClr val="000000"/>
                </a:solidFill>
                <a:latin typeface="Times New Roman (Headings)"/>
                <a:ea typeface="Verdana" panose="020B0604030504040204" pitchFamily="34" charset="0"/>
                <a:cs typeface="Verdana" panose="020B0604030504040204" pitchFamily="34" charset="0"/>
              </a:rPr>
              <a:t> </a:t>
            </a:r>
            <a:r>
              <a:rPr lang="en-US" sz="1900" b="1" dirty="0" err="1" smtClean="0">
                <a:solidFill>
                  <a:srgbClr val="000000"/>
                </a:solidFill>
                <a:latin typeface="Times New Roman (Headings)"/>
                <a:ea typeface="Verdana" panose="020B0604030504040204" pitchFamily="34" charset="0"/>
                <a:cs typeface="Verdana" panose="020B0604030504040204" pitchFamily="34" charset="0"/>
              </a:rPr>
              <a:t>thủ</a:t>
            </a:r>
            <a:r>
              <a:rPr lang="en-US" sz="1900" b="1" dirty="0">
                <a:solidFill>
                  <a:srgbClr val="000000"/>
                </a:solidFill>
                <a:latin typeface="Times New Roman (Headings)"/>
                <a:ea typeface="Verdana" panose="020B0604030504040204" pitchFamily="34" charset="0"/>
                <a:cs typeface="Verdana" panose="020B0604030504040204" pitchFamily="34" charset="0"/>
              </a:rPr>
              <a:t> </a:t>
            </a:r>
            <a:r>
              <a:rPr lang="en-US" sz="1900" b="1" dirty="0" err="1" smtClean="0">
                <a:solidFill>
                  <a:srgbClr val="000000"/>
                </a:solidFill>
                <a:latin typeface="Times New Roman (Headings)"/>
                <a:ea typeface="Verdana" panose="020B0604030504040204" pitchFamily="34" charset="0"/>
                <a:cs typeface="Verdana" panose="020B0604030504040204" pitchFamily="34" charset="0"/>
              </a:rPr>
              <a:t>theo</a:t>
            </a:r>
            <a:r>
              <a:rPr lang="en-US" sz="1900" b="1" dirty="0" smtClean="0">
                <a:solidFill>
                  <a:srgbClr val="000000"/>
                </a:solidFill>
                <a:latin typeface="Times New Roman (Headings)"/>
                <a:ea typeface="Verdana" panose="020B0604030504040204" pitchFamily="34" charset="0"/>
                <a:cs typeface="Verdana" panose="020B0604030504040204" pitchFamily="34" charset="0"/>
              </a:rPr>
              <a:t>:</a:t>
            </a:r>
          </a:p>
          <a:p>
            <a:endParaRPr lang="vi-VN" sz="1900" b="1" dirty="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vi-VN" sz="1900" b="1" dirty="0" smtClean="0">
                <a:solidFill>
                  <a:srgbClr val="000000"/>
                </a:solidFill>
                <a:latin typeface="Times New Roman (Headings)"/>
                <a:ea typeface="Verdana" panose="020B0604030504040204" pitchFamily="34" charset="0"/>
                <a:cs typeface="Verdana" panose="020B0604030504040204" pitchFamily="34" charset="0"/>
              </a:rPr>
              <a:t> </a:t>
            </a:r>
            <a:r>
              <a:rPr lang="en-US" sz="1900" b="1" dirty="0" smtClean="0">
                <a:solidFill>
                  <a:srgbClr val="000000"/>
                </a:solidFill>
                <a:latin typeface="Times New Roman (Headings)"/>
                <a:ea typeface="Verdana" panose="020B0604030504040204" pitchFamily="34" charset="0"/>
                <a:cs typeface="Verdana" panose="020B0604030504040204" pitchFamily="34" charset="0"/>
              </a:rPr>
              <a:t>a) </a:t>
            </a:r>
            <a:r>
              <a:rPr lang="en-US" sz="1900" b="1" dirty="0">
                <a:solidFill>
                  <a:srgbClr val="000000"/>
                </a:solidFill>
                <a:latin typeface="Times New Roman (Headings)"/>
                <a:ea typeface="Verdana" panose="020B0604030504040204" pitchFamily="34" charset="0"/>
                <a:cs typeface="Verdana" panose="020B0604030504040204" pitchFamily="34" charset="0"/>
              </a:rPr>
              <a:t>X</a:t>
            </a:r>
            <a:r>
              <a:rPr lang="vi-VN" sz="1900" b="1" dirty="0" smtClean="0">
                <a:solidFill>
                  <a:srgbClr val="000000"/>
                </a:solidFill>
                <a:latin typeface="Times New Roman (Headings)"/>
                <a:ea typeface="Verdana" panose="020B0604030504040204" pitchFamily="34" charset="0"/>
                <a:cs typeface="Verdana" panose="020B0604030504040204" pitchFamily="34" charset="0"/>
              </a:rPr>
              <a:t>ác </a:t>
            </a:r>
            <a:r>
              <a:rPr lang="vi-VN" sz="1900" b="1" dirty="0">
                <a:solidFill>
                  <a:srgbClr val="000000"/>
                </a:solidFill>
                <a:latin typeface="Times New Roman (Headings)"/>
                <a:ea typeface="Verdana" panose="020B0604030504040204" pitchFamily="34" charset="0"/>
                <a:cs typeface="Verdana" panose="020B0604030504040204" pitchFamily="34" charset="0"/>
              </a:rPr>
              <a:t>định các đầu vào cần thiết và các đầu ra mong muốn của các quá </a:t>
            </a:r>
            <a:r>
              <a:rPr lang="vi-VN" sz="1900" b="1" dirty="0" smtClean="0">
                <a:solidFill>
                  <a:srgbClr val="000000"/>
                </a:solidFill>
                <a:latin typeface="Times New Roman (Headings)"/>
                <a:ea typeface="Verdana" panose="020B0604030504040204" pitchFamily="34" charset="0"/>
                <a:cs typeface="Verdana" panose="020B0604030504040204" pitchFamily="34" charset="0"/>
              </a:rPr>
              <a:t>trình </a:t>
            </a:r>
            <a:r>
              <a:rPr lang="vi-VN" sz="1900" b="1" dirty="0">
                <a:solidFill>
                  <a:srgbClr val="000000"/>
                </a:solidFill>
                <a:latin typeface="Times New Roman (Headings)"/>
                <a:ea typeface="Verdana" panose="020B0604030504040204" pitchFamily="34" charset="0"/>
                <a:cs typeface="Verdana" panose="020B0604030504040204" pitchFamily="34" charset="0"/>
              </a:rPr>
              <a:t>này; </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en-US" sz="1900" b="1" dirty="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b</a:t>
            </a:r>
            <a:r>
              <a:rPr lang="vi-VN" sz="1900" b="1" dirty="0">
                <a:solidFill>
                  <a:srgbClr val="000000"/>
                </a:solidFill>
                <a:latin typeface="Times New Roman (Headings)"/>
                <a:ea typeface="Verdana" panose="020B0604030504040204" pitchFamily="34" charset="0"/>
                <a:cs typeface="Verdana" panose="020B0604030504040204" pitchFamily="34" charset="0"/>
              </a:rPr>
              <a:t>) </a:t>
            </a:r>
            <a:r>
              <a:rPr lang="en-US" sz="1900" b="1" dirty="0" smtClean="0">
                <a:solidFill>
                  <a:srgbClr val="000000"/>
                </a:solidFill>
                <a:latin typeface="Times New Roman (Headings)"/>
                <a:ea typeface="Verdana" panose="020B0604030504040204" pitchFamily="34" charset="0"/>
                <a:cs typeface="Verdana" panose="020B0604030504040204" pitchFamily="34" charset="0"/>
              </a:rPr>
              <a:t>X</a:t>
            </a:r>
            <a:r>
              <a:rPr lang="vi-VN" sz="1900" b="1" dirty="0" smtClean="0">
                <a:solidFill>
                  <a:srgbClr val="000000"/>
                </a:solidFill>
                <a:latin typeface="Times New Roman (Headings)"/>
                <a:ea typeface="Verdana" panose="020B0604030504040204" pitchFamily="34" charset="0"/>
                <a:cs typeface="Verdana" panose="020B0604030504040204" pitchFamily="34" charset="0"/>
              </a:rPr>
              <a:t>ác </a:t>
            </a:r>
            <a:r>
              <a:rPr lang="vi-VN" sz="1900" b="1" dirty="0">
                <a:solidFill>
                  <a:srgbClr val="000000"/>
                </a:solidFill>
                <a:latin typeface="Times New Roman (Headings)"/>
                <a:ea typeface="Verdana" panose="020B0604030504040204" pitchFamily="34" charset="0"/>
                <a:cs typeface="Verdana" panose="020B0604030504040204" pitchFamily="34" charset="0"/>
              </a:rPr>
              <a:t>định trình tự và sự tương tác giữa các quá trình; </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en-US" sz="1900" b="1" dirty="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c</a:t>
            </a:r>
            <a:r>
              <a:rPr lang="vi-VN" sz="1900" b="1" dirty="0">
                <a:solidFill>
                  <a:srgbClr val="000000"/>
                </a:solidFill>
                <a:latin typeface="Times New Roman (Headings)"/>
                <a:ea typeface="Verdana" panose="020B0604030504040204" pitchFamily="34" charset="0"/>
                <a:cs typeface="Verdana" panose="020B0604030504040204" pitchFamily="34" charset="0"/>
              </a:rPr>
              <a:t>) </a:t>
            </a:r>
            <a:r>
              <a:rPr lang="en-US" sz="1900" b="1" dirty="0" smtClean="0">
                <a:solidFill>
                  <a:srgbClr val="000000"/>
                </a:solidFill>
                <a:latin typeface="Times New Roman (Headings)"/>
                <a:ea typeface="Verdana" panose="020B0604030504040204" pitchFamily="34" charset="0"/>
                <a:cs typeface="Verdana" panose="020B0604030504040204" pitchFamily="34" charset="0"/>
              </a:rPr>
              <a:t>X</a:t>
            </a:r>
            <a:r>
              <a:rPr lang="vi-VN" sz="1900" b="1" dirty="0" smtClean="0">
                <a:solidFill>
                  <a:srgbClr val="000000"/>
                </a:solidFill>
                <a:latin typeface="Times New Roman (Headings)"/>
                <a:ea typeface="Verdana" panose="020B0604030504040204" pitchFamily="34" charset="0"/>
                <a:cs typeface="Verdana" panose="020B0604030504040204" pitchFamily="34" charset="0"/>
              </a:rPr>
              <a:t>ác </a:t>
            </a:r>
            <a:r>
              <a:rPr lang="vi-VN" sz="1900" b="1" dirty="0">
                <a:solidFill>
                  <a:srgbClr val="000000"/>
                </a:solidFill>
                <a:latin typeface="Times New Roman (Headings)"/>
                <a:ea typeface="Verdana" panose="020B0604030504040204" pitchFamily="34" charset="0"/>
                <a:cs typeface="Verdana" panose="020B0604030504040204" pitchFamily="34" charset="0"/>
              </a:rPr>
              <a:t>định và áp dụng các tiêu chí và các phương </a:t>
            </a:r>
            <a:r>
              <a:rPr lang="vi-VN" sz="1900" b="1" dirty="0" smtClean="0">
                <a:solidFill>
                  <a:srgbClr val="000000"/>
                </a:solidFill>
                <a:latin typeface="Times New Roman (Headings)"/>
                <a:ea typeface="Verdana" panose="020B0604030504040204" pitchFamily="34" charset="0"/>
                <a:cs typeface="Verdana" panose="020B0604030504040204" pitchFamily="34" charset="0"/>
              </a:rPr>
              <a:t>pháp</a:t>
            </a:r>
            <a:r>
              <a:rPr lang="en-US" sz="1900" b="1" dirty="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cần </a:t>
            </a:r>
            <a:r>
              <a:rPr lang="vi-VN" sz="1900" b="1" dirty="0" smtClean="0">
                <a:solidFill>
                  <a:srgbClr val="000000"/>
                </a:solidFill>
                <a:latin typeface="Times New Roman (Headings)"/>
                <a:ea typeface="Verdana" panose="020B0604030504040204" pitchFamily="34" charset="0"/>
                <a:cs typeface="Verdana" panose="020B0604030504040204" pitchFamily="34" charset="0"/>
              </a:rPr>
              <a:t>thiết </a:t>
            </a:r>
            <a:r>
              <a:rPr lang="vi-VN" sz="1900" b="1" dirty="0">
                <a:solidFill>
                  <a:srgbClr val="000000"/>
                </a:solidFill>
                <a:latin typeface="Times New Roman (Headings)"/>
                <a:ea typeface="Verdana" panose="020B0604030504040204" pitchFamily="34" charset="0"/>
                <a:cs typeface="Verdana" panose="020B0604030504040204" pitchFamily="34" charset="0"/>
              </a:rPr>
              <a:t>để đảm bảo </a:t>
            </a:r>
            <a:r>
              <a:rPr lang="vi-VN" sz="1900" b="1" dirty="0" smtClean="0">
                <a:solidFill>
                  <a:srgbClr val="000000"/>
                </a:solidFill>
                <a:latin typeface="Times New Roman (Headings)"/>
                <a:ea typeface="Verdana" panose="020B0604030504040204" pitchFamily="34" charset="0"/>
                <a:cs typeface="Verdana" panose="020B0604030504040204" pitchFamily="34" charset="0"/>
              </a:rPr>
              <a:t>kiểm</a:t>
            </a:r>
            <a:r>
              <a:rPr lang="en-US" sz="1900" b="1" dirty="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soát </a:t>
            </a:r>
            <a:r>
              <a:rPr lang="vi-VN" sz="1900" b="1" dirty="0">
                <a:solidFill>
                  <a:srgbClr val="000000"/>
                </a:solidFill>
                <a:latin typeface="Times New Roman (Headings)"/>
                <a:ea typeface="Verdana" panose="020B0604030504040204" pitchFamily="34" charset="0"/>
                <a:cs typeface="Verdana" panose="020B0604030504040204" pitchFamily="34" charset="0"/>
              </a:rPr>
              <a:t>có </a:t>
            </a:r>
            <a:r>
              <a:rPr lang="vi-VN" sz="1900" b="1" dirty="0" smtClean="0">
                <a:solidFill>
                  <a:srgbClr val="000000"/>
                </a:solidFill>
                <a:latin typeface="Times New Roman (Headings)"/>
                <a:ea typeface="Verdana" panose="020B0604030504040204" pitchFamily="34" charset="0"/>
                <a:cs typeface="Verdana" panose="020B0604030504040204" pitchFamily="34" charset="0"/>
              </a:rPr>
              <a:t>hiệ</a:t>
            </a:r>
            <a:r>
              <a:rPr lang="en-US" sz="1900" b="1" dirty="0" smtClean="0">
                <a:solidFill>
                  <a:srgbClr val="000000"/>
                </a:solidFill>
                <a:latin typeface="Times New Roman (Headings)"/>
                <a:ea typeface="Verdana" panose="020B0604030504040204" pitchFamily="34" charset="0"/>
                <a:cs typeface="Verdana" panose="020B0604030504040204" pitchFamily="34" charset="0"/>
              </a:rPr>
              <a:t>u </a:t>
            </a:r>
            <a:r>
              <a:rPr lang="en-US" sz="1900" b="1" dirty="0" err="1" smtClean="0">
                <a:solidFill>
                  <a:srgbClr val="000000"/>
                </a:solidFill>
                <a:latin typeface="Times New Roman (Headings)"/>
                <a:ea typeface="Verdana" panose="020B0604030504040204" pitchFamily="34" charset="0"/>
                <a:cs typeface="Verdana" panose="020B0604030504040204" pitchFamily="34" charset="0"/>
              </a:rPr>
              <a:t>lực</a:t>
            </a:r>
            <a:r>
              <a:rPr lang="en-US" sz="1900" b="1" dirty="0" smtClean="0">
                <a:solidFill>
                  <a:srgbClr val="000000"/>
                </a:solidFill>
                <a:latin typeface="Times New Roman (Headings)"/>
                <a:ea typeface="Verdana" panose="020B0604030504040204" pitchFamily="34" charset="0"/>
                <a:cs typeface="Verdana" panose="020B0604030504040204" pitchFamily="34" charset="0"/>
              </a:rPr>
              <a:t>;</a:t>
            </a:r>
          </a:p>
          <a:p>
            <a:pPr marL="273050" indent="-273050"/>
            <a:r>
              <a:rPr lang="vi-VN" sz="1900" b="1" dirty="0">
                <a:solidFill>
                  <a:srgbClr val="000000"/>
                </a:solidFill>
                <a:latin typeface="Times New Roman (Headings)"/>
                <a:ea typeface="Verdana" panose="020B0604030504040204" pitchFamily="34" charset="0"/>
                <a:cs typeface="Verdana" panose="020B0604030504040204" pitchFamily="34" charset="0"/>
              </a:rPr>
              <a:t>d) </a:t>
            </a:r>
            <a:r>
              <a:rPr lang="en-US" sz="1900" b="1" dirty="0">
                <a:solidFill>
                  <a:srgbClr val="000000"/>
                </a:solidFill>
                <a:latin typeface="Times New Roman (Headings)"/>
                <a:ea typeface="Verdana" panose="020B0604030504040204" pitchFamily="34" charset="0"/>
                <a:cs typeface="Verdana" panose="020B0604030504040204" pitchFamily="34" charset="0"/>
              </a:rPr>
              <a:t>X</a:t>
            </a:r>
            <a:r>
              <a:rPr lang="vi-VN" sz="1900" b="1" dirty="0">
                <a:solidFill>
                  <a:srgbClr val="000000"/>
                </a:solidFill>
                <a:latin typeface="Times New Roman (Headings)"/>
                <a:ea typeface="Verdana" panose="020B0604030504040204" pitchFamily="34" charset="0"/>
                <a:cs typeface="Verdana" panose="020B0604030504040204" pitchFamily="34" charset="0"/>
              </a:rPr>
              <a:t>ác định nguồn lực cần thiết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và </a:t>
            </a:r>
            <a:r>
              <a:rPr lang="vi-VN" sz="1900" b="1" dirty="0">
                <a:solidFill>
                  <a:srgbClr val="000000"/>
                </a:solidFill>
                <a:latin typeface="Times New Roman (Headings)"/>
                <a:ea typeface="Verdana" panose="020B0604030504040204" pitchFamily="34" charset="0"/>
                <a:cs typeface="Verdana" panose="020B0604030504040204" pitchFamily="34" charset="0"/>
              </a:rPr>
              <a:t>đảm </a:t>
            </a:r>
            <a:r>
              <a:rPr lang="vi-VN" sz="1900" b="1" dirty="0" smtClean="0">
                <a:solidFill>
                  <a:srgbClr val="000000"/>
                </a:solidFill>
                <a:latin typeface="Times New Roman (Headings)"/>
                <a:ea typeface="Verdana" panose="020B0604030504040204" pitchFamily="34" charset="0"/>
                <a:cs typeface="Verdana" panose="020B0604030504040204" pitchFamily="34" charset="0"/>
              </a:rPr>
              <a:t>bảo</a:t>
            </a:r>
            <a:r>
              <a:rPr lang="en-US" sz="1900" b="1" dirty="0" smtClean="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sẵn </a:t>
            </a:r>
            <a:r>
              <a:rPr lang="vi-VN" sz="1900" b="1" dirty="0">
                <a:solidFill>
                  <a:srgbClr val="000000"/>
                </a:solidFill>
                <a:latin typeface="Times New Roman (Headings)"/>
                <a:ea typeface="Verdana" panose="020B0604030504040204" pitchFamily="34" charset="0"/>
                <a:cs typeface="Verdana" panose="020B0604030504040204" pitchFamily="34" charset="0"/>
              </a:rPr>
              <a:t>có các nguồn lực đó; </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vi-VN" sz="1900" b="1" dirty="0">
                <a:solidFill>
                  <a:srgbClr val="000000"/>
                </a:solidFill>
                <a:latin typeface="Times New Roman (Headings)"/>
                <a:ea typeface="Verdana" panose="020B0604030504040204" pitchFamily="34" charset="0"/>
                <a:cs typeface="Verdana" panose="020B0604030504040204" pitchFamily="34" charset="0"/>
              </a:rPr>
              <a:t>e) </a:t>
            </a:r>
            <a:r>
              <a:rPr lang="en-US" sz="1900" b="1" dirty="0">
                <a:solidFill>
                  <a:srgbClr val="000000"/>
                </a:solidFill>
                <a:latin typeface="Times New Roman (Headings)"/>
                <a:ea typeface="Verdana" panose="020B0604030504040204" pitchFamily="34" charset="0"/>
                <a:cs typeface="Verdana" panose="020B0604030504040204" pitchFamily="34" charset="0"/>
              </a:rPr>
              <a:t>P</a:t>
            </a:r>
            <a:r>
              <a:rPr lang="vi-VN" sz="1900" b="1" dirty="0">
                <a:solidFill>
                  <a:srgbClr val="000000"/>
                </a:solidFill>
                <a:latin typeface="Times New Roman (Headings)"/>
                <a:ea typeface="Verdana" panose="020B0604030504040204" pitchFamily="34" charset="0"/>
                <a:cs typeface="Verdana" panose="020B0604030504040204" pitchFamily="34" charset="0"/>
              </a:rPr>
              <a:t>hân công trách nhiệm và quyền hạn đối với các quá trình này</a:t>
            </a:r>
            <a:r>
              <a:rPr lang="vi-VN" sz="1900" b="1" dirty="0" smtClean="0">
                <a:solidFill>
                  <a:srgbClr val="000000"/>
                </a:solidFill>
                <a:latin typeface="Times New Roman (Headings)"/>
                <a:ea typeface="Verdana" panose="020B0604030504040204" pitchFamily="34" charset="0"/>
                <a:cs typeface="Verdana" panose="020B0604030504040204" pitchFamily="34" charset="0"/>
              </a:rPr>
              <a:t>;</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vi-VN" sz="1900" b="1" dirty="0">
                <a:solidFill>
                  <a:srgbClr val="000000"/>
                </a:solidFill>
                <a:latin typeface="Times New Roman (Headings)"/>
                <a:ea typeface="Verdana" panose="020B0604030504040204" pitchFamily="34" charset="0"/>
                <a:cs typeface="Verdana" panose="020B0604030504040204" pitchFamily="34" charset="0"/>
              </a:rPr>
              <a:t>g) </a:t>
            </a:r>
            <a:r>
              <a:rPr lang="en-US" sz="1900" b="1" dirty="0">
                <a:solidFill>
                  <a:srgbClr val="000000"/>
                </a:solidFill>
                <a:latin typeface="Times New Roman (Headings)"/>
                <a:ea typeface="Verdana" panose="020B0604030504040204" pitchFamily="34" charset="0"/>
                <a:cs typeface="Verdana" panose="020B0604030504040204" pitchFamily="34" charset="0"/>
              </a:rPr>
              <a:t>Đ</a:t>
            </a:r>
            <a:r>
              <a:rPr lang="vi-VN" sz="1900" b="1" dirty="0">
                <a:solidFill>
                  <a:srgbClr val="000000"/>
                </a:solidFill>
                <a:latin typeface="Times New Roman (Headings)"/>
                <a:ea typeface="Verdana" panose="020B0604030504040204" pitchFamily="34" charset="0"/>
                <a:cs typeface="Verdana" panose="020B0604030504040204" pitchFamily="34" charset="0"/>
              </a:rPr>
              <a:t>ánh giá các quá trình này và thực hiện mọi thay </a:t>
            </a:r>
            <a:r>
              <a:rPr lang="vi-VN" sz="1900" b="1" dirty="0" smtClean="0">
                <a:solidFill>
                  <a:srgbClr val="000000"/>
                </a:solidFill>
                <a:latin typeface="Times New Roman (Headings)"/>
                <a:ea typeface="Verdana" panose="020B0604030504040204" pitchFamily="34" charset="0"/>
                <a:cs typeface="Verdana" panose="020B0604030504040204" pitchFamily="34" charset="0"/>
              </a:rPr>
              <a:t>đổi</a:t>
            </a:r>
            <a:r>
              <a:rPr lang="en-US" sz="1900" b="1" dirty="0" smtClean="0">
                <a:solidFill>
                  <a:srgbClr val="000000"/>
                </a:solidFill>
                <a:latin typeface="Times New Roman (Headings)"/>
                <a:ea typeface="Verdana" panose="020B0604030504040204" pitchFamily="34" charset="0"/>
                <a:cs typeface="Verdana" panose="020B0604030504040204" pitchFamily="34" charset="0"/>
              </a:rPr>
              <a: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cần thiết</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a:p>
            <a:pPr marL="273050" indent="-273050"/>
            <a:r>
              <a:rPr lang="vi-VN" sz="1900" b="1" dirty="0">
                <a:solidFill>
                  <a:srgbClr val="000000"/>
                </a:solidFill>
                <a:latin typeface="Times New Roman (Headings)"/>
                <a:ea typeface="Verdana" panose="020B0604030504040204" pitchFamily="34" charset="0"/>
                <a:cs typeface="Verdana" panose="020B0604030504040204" pitchFamily="34" charset="0"/>
              </a:rPr>
              <a:t>h) </a:t>
            </a:r>
            <a:r>
              <a:rPr lang="en-US" sz="1900" b="1" dirty="0">
                <a:solidFill>
                  <a:srgbClr val="000000"/>
                </a:solidFill>
                <a:latin typeface="Times New Roman (Headings)"/>
                <a:ea typeface="Verdana" panose="020B0604030504040204" pitchFamily="34" charset="0"/>
                <a:cs typeface="Verdana" panose="020B0604030504040204" pitchFamily="34" charset="0"/>
              </a:rPr>
              <a:t>C</a:t>
            </a:r>
            <a:r>
              <a:rPr lang="vi-VN" sz="1900" b="1" dirty="0">
                <a:solidFill>
                  <a:srgbClr val="000000"/>
                </a:solidFill>
                <a:latin typeface="Times New Roman (Headings)"/>
                <a:ea typeface="Verdana" panose="020B0604030504040204" pitchFamily="34" charset="0"/>
                <a:cs typeface="Verdana" panose="020B0604030504040204" pitchFamily="34" charset="0"/>
              </a:rPr>
              <a:t>ải tiến các quá trình và hệ thống quản lý chất </a:t>
            </a:r>
            <a:r>
              <a:rPr lang="vi-VN" sz="1900" b="1" dirty="0" smtClean="0">
                <a:solidFill>
                  <a:srgbClr val="000000"/>
                </a:solidFill>
                <a:latin typeface="Times New Roman (Headings)"/>
                <a:ea typeface="Verdana" panose="020B0604030504040204" pitchFamily="34" charset="0"/>
                <a:cs typeface="Verdana" panose="020B0604030504040204" pitchFamily="34" charset="0"/>
              </a:rPr>
              <a:t>lượng</a:t>
            </a:r>
            <a:endParaRPr lang="en-US" sz="1900" b="1" dirty="0" smtClean="0">
              <a:solidFill>
                <a:srgbClr val="000000"/>
              </a:solidFill>
              <a:latin typeface="Times New Roman (Headings)"/>
              <a:ea typeface="Verdana" panose="020B0604030504040204" pitchFamily="34" charset="0"/>
              <a:cs typeface="Verdana" panose="020B0604030504040204" pitchFamily="34" charset="0"/>
            </a:endParaRPr>
          </a:p>
        </p:txBody>
      </p:sp>
      <p:sp>
        <p:nvSpPr>
          <p:cNvPr id="6" name="フローチャート : 代替処理 8"/>
          <p:cNvSpPr/>
          <p:nvPr/>
        </p:nvSpPr>
        <p:spPr>
          <a:xfrm>
            <a:off x="228600" y="5418533"/>
            <a:ext cx="7106478" cy="712201"/>
          </a:xfrm>
          <a:prstGeom prst="flowChartAlternateProcess">
            <a:avLst/>
          </a:prstGeom>
          <a:solidFill>
            <a:srgbClr val="FFFFFF"/>
          </a:solidFill>
          <a:ln w="5715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2000" tIns="72000" rIns="72000" bIns="72000" numCol="1" spcCol="38100" rtlCol="0" anchor="ctr">
            <a:noAutofit/>
          </a:bodyPr>
          <a:lstStyle/>
          <a:p>
            <a:pPr algn="ctr" fontAlgn="ctr"/>
            <a:r>
              <a:rPr lang="en-US" sz="1900" b="1" dirty="0" err="1">
                <a:solidFill>
                  <a:srgbClr val="FF0000"/>
                </a:solidFill>
                <a:ea typeface="Verdana" panose="020B0604030504040204" pitchFamily="34" charset="0"/>
                <a:cs typeface="Verdana" panose="020B0604030504040204" pitchFamily="34" charset="0"/>
              </a:rPr>
              <a:t>Tất</a:t>
            </a:r>
            <a:r>
              <a:rPr lang="en-US" sz="1900" b="1" dirty="0">
                <a:solidFill>
                  <a:srgbClr val="FF0000"/>
                </a:solidFill>
                <a:ea typeface="Verdana" panose="020B0604030504040204" pitchFamily="34" charset="0"/>
                <a:cs typeface="Verdana" panose="020B0604030504040204" pitchFamily="34" charset="0"/>
              </a:rPr>
              <a:t> </a:t>
            </a:r>
            <a:r>
              <a:rPr lang="en-US" sz="1900" b="1" dirty="0" err="1">
                <a:solidFill>
                  <a:srgbClr val="FF0000"/>
                </a:solidFill>
                <a:ea typeface="Verdana" panose="020B0604030504040204" pitchFamily="34" charset="0"/>
                <a:cs typeface="Verdana" panose="020B0604030504040204" pitchFamily="34" charset="0"/>
              </a:rPr>
              <a:t>cả</a:t>
            </a:r>
            <a:r>
              <a:rPr lang="en-US" sz="1900" b="1" dirty="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những</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yêu</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cầu</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trên</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cần</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phân</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tích</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vào</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sơ</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đồ</a:t>
            </a:r>
            <a:r>
              <a:rPr lang="en-US" sz="1900" b="1" dirty="0" smtClean="0">
                <a:solidFill>
                  <a:srgbClr val="FF0000"/>
                </a:solidFill>
                <a:ea typeface="Verdana" panose="020B0604030504040204" pitchFamily="34" charset="0"/>
                <a:cs typeface="Verdana" panose="020B0604030504040204" pitchFamily="34" charset="0"/>
              </a:rPr>
              <a:t> con </a:t>
            </a:r>
            <a:r>
              <a:rPr lang="en-US" sz="1900" b="1" dirty="0" err="1" smtClean="0">
                <a:solidFill>
                  <a:srgbClr val="FF0000"/>
                </a:solidFill>
                <a:ea typeface="Verdana" panose="020B0604030504040204" pitchFamily="34" charset="0"/>
                <a:cs typeface="Verdana" panose="020B0604030504040204" pitchFamily="34" charset="0"/>
              </a:rPr>
              <a:t>rùa</a:t>
            </a:r>
            <a:r>
              <a:rPr lang="en-US" sz="1900" b="1" dirty="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cho</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tất</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cả</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các</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quá</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trình</a:t>
            </a:r>
            <a:r>
              <a:rPr lang="en-US" sz="1900" b="1" dirty="0" smtClean="0">
                <a:solidFill>
                  <a:srgbClr val="FF0000"/>
                </a:solidFill>
                <a:ea typeface="Verdana" panose="020B0604030504040204" pitchFamily="34" charset="0"/>
                <a:cs typeface="Verdana" panose="020B0604030504040204" pitchFamily="34" charset="0"/>
              </a:rPr>
              <a:t> </a:t>
            </a:r>
            <a:r>
              <a:rPr lang="en-US" sz="1900" b="1" dirty="0" err="1" smtClean="0">
                <a:solidFill>
                  <a:srgbClr val="FF0000"/>
                </a:solidFill>
                <a:ea typeface="Verdana" panose="020B0604030504040204" pitchFamily="34" charset="0"/>
                <a:cs typeface="Verdana" panose="020B0604030504040204" pitchFamily="34" charset="0"/>
              </a:rPr>
              <a:t>tại</a:t>
            </a:r>
            <a:r>
              <a:rPr lang="en-US" sz="1900" b="1" dirty="0" smtClean="0">
                <a:solidFill>
                  <a:srgbClr val="FF0000"/>
                </a:solidFill>
                <a:ea typeface="Verdana" panose="020B0604030504040204" pitchFamily="34" charset="0"/>
                <a:cs typeface="Verdana" panose="020B0604030504040204" pitchFamily="34" charset="0"/>
              </a:rPr>
              <a:t> SEWS-CV</a:t>
            </a:r>
            <a:endParaRPr lang="en-US" sz="1900" b="1" dirty="0">
              <a:solidFill>
                <a:srgbClr val="FF0000"/>
              </a:solidFill>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5DA6068A-6BC9-4DAE-A432-592F22BBC4A9}"/>
              </a:ext>
            </a:extLst>
          </p:cNvPr>
          <p:cNvPicPr>
            <a:picLocks noChangeAspect="1"/>
          </p:cNvPicPr>
          <p:nvPr/>
        </p:nvPicPr>
        <p:blipFill>
          <a:blip r:embed="rId3"/>
          <a:stretch>
            <a:fillRect/>
          </a:stretch>
        </p:blipFill>
        <p:spPr>
          <a:xfrm>
            <a:off x="7166113" y="4740617"/>
            <a:ext cx="1965374" cy="1913783"/>
          </a:xfrm>
          <a:prstGeom prst="rect">
            <a:avLst/>
          </a:prstGeom>
        </p:spPr>
      </p:pic>
    </p:spTree>
    <p:extLst>
      <p:ext uri="{BB962C8B-B14F-4D97-AF65-F5344CB8AC3E}">
        <p14:creationId xmlns:p14="http://schemas.microsoft.com/office/powerpoint/2010/main" val="110775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6"/>
          <p:cNvSpPr txBox="1"/>
          <p:nvPr/>
        </p:nvSpPr>
        <p:spPr>
          <a:xfrm>
            <a:off x="102087" y="515162"/>
            <a:ext cx="8942522" cy="876315"/>
          </a:xfrm>
          <a:prstGeom prst="rect">
            <a:avLst/>
          </a:prstGeom>
          <a:solidFill>
            <a:srgbClr val="0000FF"/>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r>
              <a:rPr lang="en-US" sz="2800" b="1" dirty="0">
                <a:solidFill>
                  <a:srgbClr val="FFFFFF"/>
                </a:solidFill>
                <a:ea typeface="Verdana" panose="020B0604030504040204" pitchFamily="34" charset="0"/>
                <a:cs typeface="Verdana" panose="020B0604030504040204" pitchFamily="34" charset="0"/>
              </a:rPr>
              <a:t> </a:t>
            </a:r>
            <a:r>
              <a:rPr lang="en-US" sz="2800" b="1" dirty="0" smtClean="0">
                <a:solidFill>
                  <a:srgbClr val="FFFFFF"/>
                </a:solidFill>
                <a:ea typeface="Verdana" panose="020B0604030504040204" pitchFamily="34" charset="0"/>
                <a:cs typeface="Verdana" panose="020B0604030504040204" pitchFamily="34" charset="0"/>
              </a:rPr>
              <a:t>2. </a:t>
            </a:r>
            <a:r>
              <a:rPr lang="en-US" sz="2800" b="1" dirty="0" err="1" smtClean="0">
                <a:solidFill>
                  <a:srgbClr val="FFFFFF"/>
                </a:solidFill>
                <a:ea typeface="Verdana" panose="020B0604030504040204" pitchFamily="34" charset="0"/>
                <a:cs typeface="Verdana" panose="020B0604030504040204" pitchFamily="34" charset="0"/>
              </a:rPr>
              <a:t>Mô</a:t>
            </a:r>
            <a:r>
              <a:rPr lang="en-US" sz="2800" b="1" dirty="0" smtClean="0">
                <a:solidFill>
                  <a:srgbClr val="FFFFFF"/>
                </a:solidFill>
                <a:ea typeface="Verdana" panose="020B0604030504040204" pitchFamily="34" charset="0"/>
                <a:cs typeface="Verdana" panose="020B0604030504040204" pitchFamily="34" charset="0"/>
              </a:rPr>
              <a:t> </a:t>
            </a:r>
            <a:r>
              <a:rPr lang="en-US" sz="2800" b="1" dirty="0" err="1" smtClean="0">
                <a:solidFill>
                  <a:srgbClr val="FFFFFF"/>
                </a:solidFill>
                <a:ea typeface="Verdana" panose="020B0604030504040204" pitchFamily="34" charset="0"/>
                <a:cs typeface="Verdana" panose="020B0604030504040204" pitchFamily="34" charset="0"/>
              </a:rPr>
              <a:t>hình</a:t>
            </a:r>
            <a:r>
              <a:rPr lang="en-US" sz="2800" b="1" dirty="0" smtClean="0">
                <a:solidFill>
                  <a:srgbClr val="FFFFFF"/>
                </a:solidFill>
                <a:ea typeface="Verdana" panose="020B0604030504040204" pitchFamily="34" charset="0"/>
                <a:cs typeface="Verdana" panose="020B0604030504040204" pitchFamily="34" charset="0"/>
              </a:rPr>
              <a:t> con </a:t>
            </a:r>
            <a:r>
              <a:rPr lang="en-US" sz="2800" b="1" dirty="0" err="1" smtClean="0">
                <a:solidFill>
                  <a:srgbClr val="FFFFFF"/>
                </a:solidFill>
                <a:ea typeface="Verdana" panose="020B0604030504040204" pitchFamily="34" charset="0"/>
                <a:cs typeface="Verdana" panose="020B0604030504040204" pitchFamily="34" charset="0"/>
              </a:rPr>
              <a:t>rùa</a:t>
            </a:r>
            <a:r>
              <a:rPr lang="en-US" sz="2800" b="1" dirty="0" smtClean="0">
                <a:solidFill>
                  <a:srgbClr val="FFFFFF"/>
                </a:solidFill>
                <a:ea typeface="Verdana" panose="020B0604030504040204" pitchFamily="34" charset="0"/>
                <a:cs typeface="Verdana" panose="020B0604030504040204" pitchFamily="34" charset="0"/>
              </a:rPr>
              <a:t> </a:t>
            </a:r>
            <a:r>
              <a:rPr lang="en-US" sz="2800" b="1" dirty="0" err="1" smtClean="0">
                <a:solidFill>
                  <a:srgbClr val="FFFFFF"/>
                </a:solidFill>
                <a:ea typeface="Verdana" panose="020B0604030504040204" pitchFamily="34" charset="0"/>
                <a:cs typeface="Verdana" panose="020B0604030504040204" pitchFamily="34" charset="0"/>
              </a:rPr>
              <a:t>là</a:t>
            </a:r>
            <a:r>
              <a:rPr lang="en-US" sz="2800" b="1" dirty="0" smtClean="0">
                <a:solidFill>
                  <a:srgbClr val="FFFFFF"/>
                </a:solidFill>
                <a:ea typeface="Verdana" panose="020B0604030504040204" pitchFamily="34" charset="0"/>
                <a:cs typeface="Verdana" panose="020B0604030504040204" pitchFamily="34" charset="0"/>
              </a:rPr>
              <a:t> </a:t>
            </a:r>
            <a:r>
              <a:rPr lang="en-US" sz="2800" b="1" dirty="0" err="1" smtClean="0">
                <a:solidFill>
                  <a:srgbClr val="FFFFFF"/>
                </a:solidFill>
                <a:ea typeface="Verdana" panose="020B0604030504040204" pitchFamily="34" charset="0"/>
                <a:cs typeface="Verdana" panose="020B0604030504040204" pitchFamily="34" charset="0"/>
              </a:rPr>
              <a:t>gì</a:t>
            </a:r>
            <a:r>
              <a:rPr lang="en-US" sz="2800" b="1" dirty="0" smtClean="0">
                <a:solidFill>
                  <a:srgbClr val="FFFFFF"/>
                </a:solidFill>
                <a:ea typeface="Verdana" panose="020B0604030504040204" pitchFamily="34" charset="0"/>
                <a:cs typeface="Verdana" panose="020B0604030504040204" pitchFamily="34" charset="0"/>
              </a:rPr>
              <a:t>?</a:t>
            </a:r>
            <a:endParaRPr lang="en-US" sz="2800" b="1" dirty="0">
              <a:solidFill>
                <a:srgbClr val="FFFFFF"/>
              </a:solidFill>
              <a:ea typeface="Verdana" panose="020B0604030504040204" pitchFamily="34" charset="0"/>
              <a:cs typeface="Verdana" panose="020B0604030504040204" pitchFamily="34" charset="0"/>
            </a:endParaRPr>
          </a:p>
        </p:txBody>
      </p:sp>
      <p:sp>
        <p:nvSpPr>
          <p:cNvPr id="6" name="テキスト ボックス 4"/>
          <p:cNvSpPr txBox="1"/>
          <p:nvPr/>
        </p:nvSpPr>
        <p:spPr>
          <a:xfrm>
            <a:off x="102087" y="1477723"/>
            <a:ext cx="8942522" cy="964367"/>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vi-VN" sz="2000" b="1" u="sng" dirty="0" smtClean="0">
                <a:solidFill>
                  <a:schemeClr val="accent4">
                    <a:lumMod val="75000"/>
                  </a:schemeClr>
                </a:solidFill>
                <a:latin typeface="+mj-lt"/>
              </a:rPr>
              <a:t>Mô hình con rùa </a:t>
            </a:r>
            <a:r>
              <a:rPr lang="en-US" sz="2000" b="1" u="sng" dirty="0" smtClean="0">
                <a:solidFill>
                  <a:schemeClr val="accent4">
                    <a:lumMod val="75000"/>
                  </a:schemeClr>
                </a:solidFill>
                <a:latin typeface="+mj-lt"/>
              </a:rPr>
              <a:t>:</a:t>
            </a:r>
          </a:p>
          <a:p>
            <a:r>
              <a:rPr lang="en-US" dirty="0">
                <a:solidFill>
                  <a:schemeClr val="tx1">
                    <a:lumMod val="50000"/>
                  </a:schemeClr>
                </a:solidFill>
                <a:ea typeface="Verdana" panose="020B0604030504040204" pitchFamily="34" charset="0"/>
              </a:rPr>
              <a:t>L</a:t>
            </a:r>
            <a:r>
              <a:rPr lang="vi-VN" dirty="0" smtClean="0">
                <a:solidFill>
                  <a:schemeClr val="tx1">
                    <a:lumMod val="50000"/>
                  </a:schemeClr>
                </a:solidFill>
                <a:ea typeface="Verdana" panose="020B0604030504040204" pitchFamily="34" charset="0"/>
              </a:rPr>
              <a:t>à </a:t>
            </a:r>
            <a:r>
              <a:rPr lang="vi-VN" dirty="0">
                <a:solidFill>
                  <a:schemeClr val="tx1">
                    <a:lumMod val="50000"/>
                  </a:schemeClr>
                </a:solidFill>
                <a:ea typeface="Verdana" panose="020B0604030504040204" pitchFamily="34" charset="0"/>
              </a:rPr>
              <a:t>công cụ trực quan có thể trình bày chi </a:t>
            </a:r>
            <a:r>
              <a:rPr lang="vi-VN" dirty="0" smtClean="0">
                <a:solidFill>
                  <a:schemeClr val="tx1">
                    <a:lumMod val="50000"/>
                  </a:schemeClr>
                </a:solidFill>
                <a:ea typeface="Verdana" panose="020B0604030504040204" pitchFamily="34" charset="0"/>
              </a:rPr>
              <a:t>tiết, chính </a:t>
            </a:r>
            <a:r>
              <a:rPr lang="vi-VN" dirty="0">
                <a:solidFill>
                  <a:schemeClr val="tx1">
                    <a:lumMod val="50000"/>
                  </a:schemeClr>
                </a:solidFill>
                <a:ea typeface="Verdana" panose="020B0604030504040204" pitchFamily="34" charset="0"/>
              </a:rPr>
              <a:t>xác và đầy đủ các yếu tố của bất kỳ quy trình nhất định nào đó trong một tổ chức/ doanh nghiệp. </a:t>
            </a:r>
            <a:endParaRPr lang="en-US" dirty="0" smtClean="0">
              <a:solidFill>
                <a:schemeClr val="tx1">
                  <a:lumMod val="50000"/>
                </a:schemeClr>
              </a:solidFill>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102087" y="2680617"/>
            <a:ext cx="4281070" cy="3795911"/>
          </a:xfrm>
          <a:prstGeom prst="rect">
            <a:avLst/>
          </a:prstGeom>
          <a:ln>
            <a:solidFill>
              <a:srgbClr val="000000"/>
            </a:solidFill>
          </a:ln>
        </p:spPr>
      </p:pic>
      <p:sp>
        <p:nvSpPr>
          <p:cNvPr id="8" name="テキスト ボックス 4"/>
          <p:cNvSpPr txBox="1"/>
          <p:nvPr/>
        </p:nvSpPr>
        <p:spPr>
          <a:xfrm>
            <a:off x="4573348" y="2626756"/>
            <a:ext cx="4472610" cy="39036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Wingdings" panose="05000000000000000000" pitchFamily="2" charset="2"/>
              <a:buChar char="ü"/>
            </a:pPr>
            <a:r>
              <a:rPr lang="vi-VN" sz="1900" dirty="0">
                <a:solidFill>
                  <a:srgbClr val="000000"/>
                </a:solidFill>
                <a:ea typeface="Verdana" panose="020B0604030504040204" pitchFamily="34" charset="0"/>
              </a:rPr>
              <a:t>Từ đó giúp các </a:t>
            </a:r>
            <a:r>
              <a:rPr lang="en-US" sz="1900" dirty="0" err="1" smtClean="0">
                <a:solidFill>
                  <a:srgbClr val="000000"/>
                </a:solidFill>
                <a:ea typeface="Verdana" panose="020B0604030504040204" pitchFamily="34" charset="0"/>
              </a:rPr>
              <a:t>người</a:t>
            </a:r>
            <a:r>
              <a:rPr lang="en-US" sz="1900" dirty="0" smtClean="0">
                <a:solidFill>
                  <a:srgbClr val="000000"/>
                </a:solidFill>
                <a:ea typeface="Verdana" panose="020B0604030504040204" pitchFamily="34" charset="0"/>
              </a:rPr>
              <a:t> </a:t>
            </a:r>
            <a:r>
              <a:rPr lang="en-US" sz="1900" dirty="0" err="1" smtClean="0">
                <a:solidFill>
                  <a:srgbClr val="000000"/>
                </a:solidFill>
                <a:ea typeface="Verdana" panose="020B0604030504040204" pitchFamily="34" charset="0"/>
              </a:rPr>
              <a:t>quản</a:t>
            </a:r>
            <a:r>
              <a:rPr lang="en-US" sz="1900" dirty="0" smtClean="0">
                <a:solidFill>
                  <a:srgbClr val="000000"/>
                </a:solidFill>
                <a:ea typeface="Verdana" panose="020B0604030504040204" pitchFamily="34" charset="0"/>
              </a:rPr>
              <a:t> </a:t>
            </a:r>
            <a:r>
              <a:rPr lang="en-US" sz="1900" dirty="0" err="1" smtClean="0">
                <a:solidFill>
                  <a:srgbClr val="000000"/>
                </a:solidFill>
                <a:ea typeface="Verdana" panose="020B0604030504040204" pitchFamily="34" charset="0"/>
              </a:rPr>
              <a:t>lý</a:t>
            </a:r>
            <a:r>
              <a:rPr lang="en-US" sz="1900" dirty="0" smtClean="0">
                <a:solidFill>
                  <a:srgbClr val="000000"/>
                </a:solidFill>
                <a:ea typeface="Verdana" panose="020B0604030504040204" pitchFamily="34" charset="0"/>
              </a:rPr>
              <a:t> </a:t>
            </a:r>
            <a:r>
              <a:rPr lang="vi-VN" sz="1900" dirty="0" smtClean="0">
                <a:solidFill>
                  <a:srgbClr val="000000"/>
                </a:solidFill>
                <a:ea typeface="Verdana" panose="020B0604030504040204" pitchFamily="34" charset="0"/>
              </a:rPr>
              <a:t>thực </a:t>
            </a:r>
            <a:r>
              <a:rPr lang="vi-VN" sz="1900" dirty="0">
                <a:solidFill>
                  <a:srgbClr val="000000"/>
                </a:solidFill>
                <a:ea typeface="Verdana" panose="020B0604030504040204" pitchFamily="34" charset="0"/>
              </a:rPr>
              <a:t>hiện lại các bước và xem xét tổng thể quy trình. </a:t>
            </a:r>
            <a:endParaRPr lang="en-US" sz="1900" dirty="0" smtClean="0">
              <a:solidFill>
                <a:srgbClr val="000000"/>
              </a:solidFill>
              <a:ea typeface="Verdana" panose="020B0604030504040204" pitchFamily="34" charset="0"/>
            </a:endParaRPr>
          </a:p>
          <a:p>
            <a:endParaRPr lang="en-US" sz="1900" dirty="0">
              <a:solidFill>
                <a:srgbClr val="000000"/>
              </a:solidFill>
              <a:ea typeface="Verdana" panose="020B0604030504040204" pitchFamily="34" charset="0"/>
            </a:endParaRPr>
          </a:p>
          <a:p>
            <a:pPr marL="342900" indent="-342900">
              <a:buFont typeface="Wingdings" panose="05000000000000000000" pitchFamily="2" charset="2"/>
              <a:buChar char="ü"/>
            </a:pPr>
            <a:r>
              <a:rPr lang="vi-VN" sz="1900" dirty="0">
                <a:solidFill>
                  <a:srgbClr val="000000"/>
                </a:solidFill>
                <a:ea typeface="Verdana" panose="020B0604030504040204" pitchFamily="34" charset="0"/>
              </a:rPr>
              <a:t>Từ mô hình con rùa, các </a:t>
            </a:r>
            <a:r>
              <a:rPr lang="en-US" sz="1900" dirty="0" err="1" smtClean="0">
                <a:solidFill>
                  <a:srgbClr val="000000"/>
                </a:solidFill>
                <a:ea typeface="Verdana" panose="020B0604030504040204" pitchFamily="34" charset="0"/>
              </a:rPr>
              <a:t>người</a:t>
            </a:r>
            <a:r>
              <a:rPr lang="vi-VN" sz="1900" dirty="0" smtClean="0">
                <a:solidFill>
                  <a:srgbClr val="000000"/>
                </a:solidFill>
                <a:ea typeface="Verdana" panose="020B0604030504040204" pitchFamily="34" charset="0"/>
              </a:rPr>
              <a:t> </a:t>
            </a:r>
            <a:r>
              <a:rPr lang="vi-VN" sz="1900" dirty="0">
                <a:solidFill>
                  <a:srgbClr val="000000"/>
                </a:solidFill>
                <a:ea typeface="Verdana" panose="020B0604030504040204" pitchFamily="34" charset="0"/>
              </a:rPr>
              <a:t>quản lý và các thành viên có thể nắm được các đầu mối, sự liên quan giữa các yếu tố và cách tổ chức, phân công trong quy trình; Xác định được những lỗ hổng trong tổ chức, quy trình và các yêu cầu mà quy trình cần phải đáp ứng được. </a:t>
            </a:r>
            <a:endParaRPr lang="en-US" sz="1900" dirty="0">
              <a:solidFill>
                <a:srgbClr val="000000"/>
              </a:solidFill>
              <a:ea typeface="Verdana" panose="020B0604030504040204" pitchFamily="34" charset="0"/>
            </a:endParaRPr>
          </a:p>
        </p:txBody>
      </p:sp>
    </p:spTree>
    <p:extLst>
      <p:ext uri="{BB962C8B-B14F-4D97-AF65-F5344CB8AC3E}">
        <p14:creationId xmlns:p14="http://schemas.microsoft.com/office/powerpoint/2010/main" val="2231723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2"/>
          <p:cNvSpPr txBox="1"/>
          <p:nvPr/>
        </p:nvSpPr>
        <p:spPr>
          <a:xfrm>
            <a:off x="4999382" y="1380526"/>
            <a:ext cx="3965713" cy="5203989"/>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pPr marR="0" defTabSz="584200" rtl="0" fontAlgn="auto" latinLnBrk="0" hangingPunct="0">
              <a:lnSpc>
                <a:spcPct val="100000"/>
              </a:lnSpc>
              <a:spcBef>
                <a:spcPts val="0"/>
              </a:spcBef>
              <a:spcAft>
                <a:spcPts val="0"/>
              </a:spcAft>
              <a:buClrTx/>
              <a:buSzTx/>
              <a:buFontTx/>
              <a:buNone/>
              <a:tabLst/>
            </a:pPr>
            <a:r>
              <a:rPr lang="en-US" sz="1950" b="1" dirty="0" smtClean="0">
                <a:solidFill>
                  <a:schemeClr val="tx1">
                    <a:lumMod val="75000"/>
                  </a:schemeClr>
                </a:solidFill>
                <a:ea typeface="Verdana" panose="020B0604030504040204" pitchFamily="34" charset="0"/>
                <a:cs typeface="Verdana" panose="020B0604030504040204" pitchFamily="34" charset="0"/>
              </a:rPr>
              <a:t>3.1 Input</a:t>
            </a:r>
            <a:r>
              <a:rPr lang="en-US" sz="1950" dirty="0" smtClean="0">
                <a:solidFill>
                  <a:schemeClr val="tx1">
                    <a:lumMod val="75000"/>
                  </a:schemeClr>
                </a:solidFill>
                <a:ea typeface="Verdana" panose="020B0604030504040204" pitchFamily="34" charset="0"/>
                <a:cs typeface="Verdana" panose="020B0604030504040204" pitchFamily="34" charset="0"/>
              </a:rPr>
              <a:t> – </a:t>
            </a:r>
            <a:r>
              <a:rPr lang="en-US" sz="1950" dirty="0" err="1" smtClean="0">
                <a:solidFill>
                  <a:schemeClr val="tx1">
                    <a:lumMod val="75000"/>
                  </a:schemeClr>
                </a:solidFill>
                <a:ea typeface="Verdana" panose="020B0604030504040204" pitchFamily="34" charset="0"/>
                <a:cs typeface="Verdana" panose="020B0604030504040204" pitchFamily="34" charset="0"/>
              </a:rPr>
              <a:t>Xác</a:t>
            </a:r>
            <a:r>
              <a:rPr lang="en-US" sz="1950" dirty="0" smtClean="0">
                <a:solidFill>
                  <a:schemeClr val="tx1">
                    <a:lumMod val="75000"/>
                  </a:schemeClr>
                </a:solidFill>
                <a:ea typeface="Verdana" panose="020B0604030504040204" pitchFamily="34" charset="0"/>
                <a:cs typeface="Verdana" panose="020B0604030504040204" pitchFamily="34" charset="0"/>
              </a:rPr>
              <a:t> </a:t>
            </a:r>
            <a:r>
              <a:rPr lang="en-US" sz="1950" dirty="0" err="1" smtClean="0">
                <a:solidFill>
                  <a:schemeClr val="tx1">
                    <a:lumMod val="75000"/>
                  </a:schemeClr>
                </a:solidFill>
                <a:ea typeface="Verdana" panose="020B0604030504040204" pitchFamily="34" charset="0"/>
                <a:cs typeface="Verdana" panose="020B0604030504040204" pitchFamily="34" charset="0"/>
              </a:rPr>
              <a:t>định</a:t>
            </a:r>
            <a:r>
              <a:rPr lang="en-US" sz="1950" dirty="0" smtClean="0">
                <a:solidFill>
                  <a:schemeClr val="tx1">
                    <a:lumMod val="75000"/>
                  </a:schemeClr>
                </a:solidFill>
                <a:ea typeface="Verdana" panose="020B0604030504040204" pitchFamily="34" charset="0"/>
                <a:cs typeface="Verdana" panose="020B0604030504040204" pitchFamily="34" charset="0"/>
              </a:rPr>
              <a:t> </a:t>
            </a:r>
            <a:r>
              <a:rPr lang="en-US" sz="1950" dirty="0" err="1" smtClean="0">
                <a:solidFill>
                  <a:schemeClr val="tx1">
                    <a:lumMod val="75000"/>
                  </a:schemeClr>
                </a:solidFill>
                <a:ea typeface="Verdana" panose="020B0604030504040204" pitchFamily="34" charset="0"/>
                <a:cs typeface="Verdana" panose="020B0604030504040204" pitchFamily="34" charset="0"/>
              </a:rPr>
              <a:t>đầu</a:t>
            </a:r>
            <a:r>
              <a:rPr lang="en-US" sz="1950" dirty="0" smtClean="0">
                <a:solidFill>
                  <a:schemeClr val="tx1">
                    <a:lumMod val="75000"/>
                  </a:schemeClr>
                </a:solidFill>
                <a:ea typeface="Verdana" panose="020B0604030504040204" pitchFamily="34" charset="0"/>
                <a:cs typeface="Verdana" panose="020B0604030504040204" pitchFamily="34" charset="0"/>
              </a:rPr>
              <a:t> </a:t>
            </a:r>
            <a:r>
              <a:rPr lang="en-US" sz="1950" dirty="0" err="1" smtClean="0">
                <a:solidFill>
                  <a:schemeClr val="tx1">
                    <a:lumMod val="75000"/>
                  </a:schemeClr>
                </a:solidFill>
                <a:ea typeface="Verdana" panose="020B0604030504040204" pitchFamily="34" charset="0"/>
                <a:cs typeface="Verdana" panose="020B0604030504040204" pitchFamily="34" charset="0"/>
              </a:rPr>
              <a:t>vào</a:t>
            </a:r>
            <a:r>
              <a:rPr lang="en-US" sz="1950" dirty="0" smtClean="0">
                <a:solidFill>
                  <a:schemeClr val="tx1">
                    <a:lumMod val="75000"/>
                  </a:schemeClr>
                </a:solidFill>
                <a:ea typeface="Verdana" panose="020B0604030504040204" pitchFamily="34" charset="0"/>
                <a:cs typeface="Verdana" panose="020B0604030504040204" pitchFamily="34" charset="0"/>
              </a:rPr>
              <a:t>.</a:t>
            </a:r>
            <a:endParaRPr lang="en-US" sz="1950" dirty="0">
              <a:solidFill>
                <a:schemeClr val="tx1">
                  <a:lumMod val="75000"/>
                </a:schemeClr>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vi-VN" sz="1950" dirty="0" smtClean="0">
                <a:solidFill>
                  <a:srgbClr val="000000"/>
                </a:solidFill>
                <a:ea typeface="Verdana" panose="020B0604030504040204" pitchFamily="34" charset="0"/>
                <a:cs typeface="Verdana" panose="020B0604030504040204" pitchFamily="34" charset="0"/>
              </a:rPr>
              <a:t>Tại </a:t>
            </a:r>
            <a:r>
              <a:rPr lang="vi-VN" sz="1950" dirty="0">
                <a:solidFill>
                  <a:srgbClr val="000000"/>
                </a:solidFill>
                <a:ea typeface="Verdana" panose="020B0604030504040204" pitchFamily="34" charset="0"/>
                <a:cs typeface="Verdana" panose="020B0604030504040204" pitchFamily="34" charset="0"/>
              </a:rPr>
              <a:t>mục "Đầu vào" của quá trình cần xác định rõ các thông tin chi tiết như yêu cầu liên quan đến sản phẩm dịch vụ, nguyên vật liệu đầu vào, thông tin văn bản làm cơ sở đáp ứng điều kiện thực hiện quá </a:t>
            </a:r>
            <a:r>
              <a:rPr lang="vi-VN" sz="1950" dirty="0" smtClean="0">
                <a:solidFill>
                  <a:srgbClr val="000000"/>
                </a:solidFill>
                <a:ea typeface="Verdana" panose="020B0604030504040204" pitchFamily="34" charset="0"/>
                <a:cs typeface="Verdana" panose="020B0604030504040204" pitchFamily="34" charset="0"/>
              </a:rPr>
              <a:t>trình</a:t>
            </a:r>
            <a:r>
              <a:rPr lang="en-US" sz="1950" dirty="0" smtClean="0">
                <a:solidFill>
                  <a:srgbClr val="000000"/>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endParaRPr lang="en-US" sz="1950" dirty="0" smtClean="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sz="1950" b="1" dirty="0">
                <a:solidFill>
                  <a:schemeClr val="tx1">
                    <a:lumMod val="75000"/>
                  </a:schemeClr>
                </a:solidFill>
                <a:ea typeface="Verdana" panose="020B0604030504040204" pitchFamily="34" charset="0"/>
                <a:cs typeface="Verdana" panose="020B0604030504040204" pitchFamily="34" charset="0"/>
              </a:rPr>
              <a:t>3.2 Outputs – </a:t>
            </a:r>
            <a:r>
              <a:rPr lang="en-US" sz="1950" b="1" dirty="0" err="1">
                <a:solidFill>
                  <a:schemeClr val="tx1">
                    <a:lumMod val="75000"/>
                  </a:schemeClr>
                </a:solidFill>
                <a:ea typeface="Verdana" panose="020B0604030504040204" pitchFamily="34" charset="0"/>
                <a:cs typeface="Verdana" panose="020B0604030504040204" pitchFamily="34" charset="0"/>
              </a:rPr>
              <a:t>Đầu</a:t>
            </a:r>
            <a:r>
              <a:rPr lang="en-US" sz="1950" b="1" dirty="0">
                <a:solidFill>
                  <a:schemeClr val="tx1">
                    <a:lumMod val="75000"/>
                  </a:schemeClr>
                </a:solidFill>
                <a:ea typeface="Verdana" panose="020B0604030504040204" pitchFamily="34" charset="0"/>
                <a:cs typeface="Verdana" panose="020B0604030504040204" pitchFamily="34" charset="0"/>
              </a:rPr>
              <a:t> </a:t>
            </a:r>
            <a:r>
              <a:rPr lang="en-US" sz="1950" b="1" dirty="0" err="1">
                <a:solidFill>
                  <a:schemeClr val="tx1">
                    <a:lumMod val="75000"/>
                  </a:schemeClr>
                </a:solidFill>
                <a:ea typeface="Verdana" panose="020B0604030504040204" pitchFamily="34" charset="0"/>
                <a:cs typeface="Verdana" panose="020B0604030504040204" pitchFamily="34" charset="0"/>
              </a:rPr>
              <a:t>ra</a:t>
            </a:r>
            <a:r>
              <a:rPr lang="en-US" sz="1950" b="1" dirty="0" smtClean="0">
                <a:solidFill>
                  <a:schemeClr val="tx1">
                    <a:lumMod val="75000"/>
                  </a:schemeClr>
                </a:solidFill>
                <a:ea typeface="Verdana" panose="020B0604030504040204" pitchFamily="34" charset="0"/>
                <a:cs typeface="Verdana" panose="020B0604030504040204" pitchFamily="34" charset="0"/>
              </a:rPr>
              <a:t>:</a:t>
            </a:r>
            <a:endParaRPr lang="en-US" sz="1950" b="1" dirty="0">
              <a:solidFill>
                <a:schemeClr val="tx1">
                  <a:lumMod val="75000"/>
                </a:schemeClr>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vi-VN" sz="1950" dirty="0">
                <a:solidFill>
                  <a:srgbClr val="000000"/>
                </a:solidFill>
                <a:ea typeface="Verdana" panose="020B0604030504040204" pitchFamily="34" charset="0"/>
                <a:cs typeface="Verdana" panose="020B0604030504040204" pitchFamily="34" charset="0"/>
              </a:rPr>
              <a:t>Tại mục “</a:t>
            </a:r>
            <a:r>
              <a:rPr lang="en-US" sz="1950" dirty="0">
                <a:solidFill>
                  <a:srgbClr val="000000"/>
                </a:solidFill>
                <a:ea typeface="Verdana" panose="020B0604030504040204" pitchFamily="34" charset="0"/>
                <a:cs typeface="Verdana" panose="020B0604030504040204" pitchFamily="34" charset="0"/>
              </a:rPr>
              <a:t>Outputs - </a:t>
            </a:r>
            <a:r>
              <a:rPr lang="vi-VN" sz="1950" dirty="0">
                <a:solidFill>
                  <a:srgbClr val="000000"/>
                </a:solidFill>
                <a:ea typeface="Verdana" panose="020B0604030504040204" pitchFamily="34" charset="0"/>
                <a:cs typeface="Verdana" panose="020B0604030504040204" pitchFamily="34" charset="0"/>
              </a:rPr>
              <a:t>Đầu ra" của quá trình cần xác định rõ các kết quả đầu ra mong đợi như sản phẩm, báo cáo kết quả</a:t>
            </a:r>
            <a:r>
              <a:rPr lang="vi-VN" sz="1950" dirty="0" smtClean="0">
                <a:solidFill>
                  <a:srgbClr val="000000"/>
                </a:solidFill>
                <a:ea typeface="Verdana" panose="020B0604030504040204" pitchFamily="34" charset="0"/>
                <a:cs typeface="Verdana" panose="020B0604030504040204" pitchFamily="34" charset="0"/>
              </a:rPr>
              <a:t>,..</a:t>
            </a:r>
            <a:endParaRPr lang="en-US" sz="1950" dirty="0">
              <a:solidFill>
                <a:srgbClr val="000000"/>
              </a:solidFill>
              <a:ea typeface="Verdana" panose="020B0604030504040204" pitchFamily="34" charset="0"/>
              <a:cs typeface="Verdana" panose="020B0604030504040204" pitchFamily="34" charset="0"/>
            </a:endParaRPr>
          </a:p>
        </p:txBody>
      </p:sp>
      <p:sp>
        <p:nvSpPr>
          <p:cNvPr id="3" name="テキスト ボックス 4"/>
          <p:cNvSpPr txBox="1"/>
          <p:nvPr/>
        </p:nvSpPr>
        <p:spPr>
          <a:xfrm>
            <a:off x="0" y="468318"/>
            <a:ext cx="8866157" cy="756000"/>
          </a:xfrm>
          <a:prstGeom prst="rect">
            <a:avLst/>
          </a:prstGeom>
          <a:solidFill>
            <a:srgbClr val="0033CC"/>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r>
              <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a:solidFill>
                  <a:srgbClr val="FFFFFF"/>
                </a:solidFill>
                <a:ea typeface="Verdana" panose="020B0604030504040204" pitchFamily="34" charset="0"/>
                <a:cs typeface="Verdana" panose="020B0604030504040204" pitchFamily="34" charset="0"/>
              </a:rPr>
              <a:t>3</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Phương</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pháp</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phân</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tích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mô</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hình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con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rùa</a:t>
            </a:r>
            <a:endPar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 name="Group 8"/>
          <p:cNvGrpSpPr/>
          <p:nvPr/>
        </p:nvGrpSpPr>
        <p:grpSpPr>
          <a:xfrm>
            <a:off x="21119" y="1380526"/>
            <a:ext cx="4978263" cy="4727182"/>
            <a:chOff x="21119" y="1380526"/>
            <a:chExt cx="4978263" cy="4727182"/>
          </a:xfrm>
        </p:grpSpPr>
        <p:pic>
          <p:nvPicPr>
            <p:cNvPr id="7" name="Picture 6"/>
            <p:cNvPicPr>
              <a:picLocks noChangeAspect="1"/>
            </p:cNvPicPr>
            <p:nvPr/>
          </p:nvPicPr>
          <p:blipFill>
            <a:blip r:embed="rId3"/>
            <a:stretch>
              <a:fillRect/>
            </a:stretch>
          </p:blipFill>
          <p:spPr>
            <a:xfrm>
              <a:off x="21119" y="1380526"/>
              <a:ext cx="4978263" cy="4727182"/>
            </a:xfrm>
            <a:prstGeom prst="rect">
              <a:avLst/>
            </a:prstGeom>
          </p:spPr>
        </p:pic>
        <p:sp>
          <p:nvSpPr>
            <p:cNvPr id="8" name="Rounded Rectangle 7"/>
            <p:cNvSpPr/>
            <p:nvPr/>
          </p:nvSpPr>
          <p:spPr>
            <a:xfrm>
              <a:off x="21119" y="3171652"/>
              <a:ext cx="999159" cy="1044713"/>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sp>
          <p:nvSpPr>
            <p:cNvPr id="10" name="Rounded Rectangle 9"/>
            <p:cNvSpPr/>
            <p:nvPr/>
          </p:nvSpPr>
          <p:spPr>
            <a:xfrm>
              <a:off x="3728415" y="3082200"/>
              <a:ext cx="1270967" cy="1619009"/>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grpSp>
    </p:spTree>
    <p:extLst>
      <p:ext uri="{BB962C8B-B14F-4D97-AF65-F5344CB8AC3E}">
        <p14:creationId xmlns:p14="http://schemas.microsoft.com/office/powerpoint/2010/main" val="281754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2"/>
          <p:cNvSpPr txBox="1"/>
          <p:nvPr/>
        </p:nvSpPr>
        <p:spPr>
          <a:xfrm>
            <a:off x="4999382" y="1380526"/>
            <a:ext cx="3965713" cy="4811574"/>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pPr defTabSz="584200" fontAlgn="auto" hangingPunct="0">
              <a:spcBef>
                <a:spcPts val="0"/>
              </a:spcBef>
              <a:spcAft>
                <a:spcPts val="0"/>
              </a:spcAft>
            </a:pPr>
            <a:r>
              <a:rPr lang="en-US" b="1" dirty="0">
                <a:solidFill>
                  <a:schemeClr val="tx1">
                    <a:lumMod val="75000"/>
                  </a:schemeClr>
                </a:solidFill>
                <a:ea typeface="Verdana" panose="020B0604030504040204" pitchFamily="34" charset="0"/>
                <a:cs typeface="Verdana" panose="020B0604030504040204" pitchFamily="34" charset="0"/>
              </a:rPr>
              <a:t>3.3 </a:t>
            </a:r>
            <a:r>
              <a:rPr lang="vi-VN" b="1" dirty="0">
                <a:solidFill>
                  <a:schemeClr val="tx1">
                    <a:lumMod val="75000"/>
                  </a:schemeClr>
                </a:solidFill>
                <a:ea typeface="Verdana" panose="020B0604030504040204" pitchFamily="34" charset="0"/>
                <a:cs typeface="Verdana" panose="020B0604030504040204" pitchFamily="34" charset="0"/>
              </a:rPr>
              <a:t>With What (Với cái gì</a:t>
            </a:r>
            <a:r>
              <a:rPr lang="vi-VN" b="1" dirty="0" smtClean="0">
                <a:solidFill>
                  <a:schemeClr val="tx1">
                    <a:lumMod val="75000"/>
                  </a:schemeClr>
                </a:solidFill>
                <a:ea typeface="Verdana" panose="020B0604030504040204" pitchFamily="34" charset="0"/>
                <a:cs typeface="Verdana" panose="020B0604030504040204" pitchFamily="34" charset="0"/>
              </a:rPr>
              <a:t>?)</a:t>
            </a:r>
            <a:endParaRPr lang="en-US" dirty="0">
              <a:solidFill>
                <a:schemeClr val="tx1">
                  <a:lumMod val="75000"/>
                </a:schemeClr>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vi-VN" dirty="0">
                <a:solidFill>
                  <a:srgbClr val="000000"/>
                </a:solidFill>
                <a:ea typeface="Verdana" panose="020B0604030504040204" pitchFamily="34" charset="0"/>
                <a:cs typeface="Verdana" panose="020B0604030504040204" pitchFamily="34" charset="0"/>
              </a:rPr>
              <a:t>Tại mục này cần xác định </a:t>
            </a:r>
            <a:r>
              <a:rPr lang="en-US" dirty="0" err="1">
                <a:solidFill>
                  <a:srgbClr val="000000"/>
                </a:solidFill>
                <a:ea typeface="Verdana" panose="020B0604030504040204" pitchFamily="34" charset="0"/>
                <a:cs typeface="Verdana" panose="020B0604030504040204" pitchFamily="34" charset="0"/>
              </a:rPr>
              <a:t>các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nguồn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lực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như</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các</a:t>
            </a:r>
            <a:r>
              <a:rPr lang="en-US" dirty="0">
                <a:solidFill>
                  <a:srgbClr val="000000"/>
                </a:solidFill>
                <a:ea typeface="Verdana" panose="020B0604030504040204" pitchFamily="34" charset="0"/>
                <a:cs typeface="Verdana" panose="020B0604030504040204" pitchFamily="34" charset="0"/>
              </a:rPr>
              <a:t> </a:t>
            </a:r>
            <a:r>
              <a:rPr lang="vi-VN" dirty="0">
                <a:solidFill>
                  <a:srgbClr val="000000"/>
                </a:solidFill>
                <a:ea typeface="Verdana" panose="020B0604030504040204" pitchFamily="34" charset="0"/>
                <a:cs typeface="Verdana" panose="020B0604030504040204" pitchFamily="34" charset="0"/>
              </a:rPr>
              <a:t>loại phương tiện, công cụ, vật tư, yếu tố môi trường cần thiết cho việc thực hiện quá trình và tiêu chuẩn chấp nhận đối với những gì đã xác định</a:t>
            </a:r>
            <a:endParaRPr lang="en-US" dirty="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endParaRPr lang="en-US" dirty="0" smtClean="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b="1" dirty="0">
                <a:solidFill>
                  <a:schemeClr val="tx1">
                    <a:lumMod val="75000"/>
                  </a:schemeClr>
                </a:solidFill>
                <a:ea typeface="Verdana" panose="020B0604030504040204" pitchFamily="34" charset="0"/>
                <a:cs typeface="Verdana" panose="020B0604030504040204" pitchFamily="34" charset="0"/>
              </a:rPr>
              <a:t>3.4 With Who</a:t>
            </a:r>
            <a:r>
              <a:rPr lang="en-US" b="1" dirty="0" smtClean="0">
                <a:solidFill>
                  <a:schemeClr val="tx1">
                    <a:lumMod val="75000"/>
                  </a:schemeClr>
                </a:solidFill>
                <a:ea typeface="Verdana" panose="020B0604030504040204" pitchFamily="34" charset="0"/>
                <a:cs typeface="Verdana" panose="020B0604030504040204" pitchFamily="34" charset="0"/>
              </a:rPr>
              <a:t>?</a:t>
            </a:r>
            <a:endParaRPr lang="en-US" b="1" dirty="0">
              <a:solidFill>
                <a:schemeClr val="tx1">
                  <a:lumMod val="75000"/>
                </a:schemeClr>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dirty="0">
                <a:solidFill>
                  <a:srgbClr val="000000"/>
                </a:solidFill>
                <a:ea typeface="Verdana" panose="020B0604030504040204" pitchFamily="34" charset="0"/>
                <a:cs typeface="Verdana" panose="020B0604030504040204" pitchFamily="34" charset="0"/>
              </a:rPr>
              <a:t>Who (Ai): </a:t>
            </a:r>
            <a:r>
              <a:rPr lang="en-US" dirty="0" err="1">
                <a:solidFill>
                  <a:srgbClr val="000000"/>
                </a:solidFill>
                <a:ea typeface="Verdana" panose="020B0604030504040204" pitchFamily="34" charset="0"/>
                <a:cs typeface="Verdana" panose="020B0604030504040204" pitchFamily="34" charset="0"/>
              </a:rPr>
              <a:t>Bộ</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phận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cần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xác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định</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rõ</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nguồn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lực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về</a:t>
            </a:r>
            <a:r>
              <a:rPr lang="en-US" dirty="0">
                <a:solidFill>
                  <a:srgbClr val="000000"/>
                </a:solidFill>
                <a:ea typeface="Verdana" panose="020B0604030504040204" pitchFamily="34" charset="0"/>
                <a:cs typeface="Verdana" panose="020B0604030504040204" pitchFamily="34" charset="0"/>
              </a:rPr>
              <a:t> con </a:t>
            </a:r>
            <a:r>
              <a:rPr lang="en-US" dirty="0" err="1">
                <a:solidFill>
                  <a:srgbClr val="000000"/>
                </a:solidFill>
                <a:ea typeface="Verdana" panose="020B0604030504040204" pitchFamily="34" charset="0"/>
                <a:cs typeface="Verdana" panose="020B0604030504040204" pitchFamily="34" charset="0"/>
              </a:rPr>
              <a:t>người</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để</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thực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hiện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quá</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trình</a:t>
            </a:r>
            <a:r>
              <a:rPr lang="en-US" dirty="0">
                <a:solidFill>
                  <a:srgbClr val="000000"/>
                </a:solidFill>
                <a:ea typeface="Verdana" panose="020B0604030504040204" pitchFamily="34" charset="0"/>
                <a:cs typeface="Verdana" panose="020B0604030504040204" pitchFamily="34" charset="0"/>
              </a:rPr>
              <a:t> và </a:t>
            </a:r>
            <a:r>
              <a:rPr lang="en-US" dirty="0" err="1">
                <a:solidFill>
                  <a:srgbClr val="000000"/>
                </a:solidFill>
                <a:ea typeface="Verdana" panose="020B0604030504040204" pitchFamily="34" charset="0"/>
                <a:cs typeface="Verdana" panose="020B0604030504040204" pitchFamily="34" charset="0"/>
              </a:rPr>
              <a:t>tiêu</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chuẩn</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đánh</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giá</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năng</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lực</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với</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từng</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vị</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trí</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như</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đào</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tạo</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kinh</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nghiệm</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kỹ</a:t>
            </a:r>
            <a:r>
              <a:rPr lang="en-US" dirty="0">
                <a:solidFill>
                  <a:srgbClr val="000000"/>
                </a:solidFill>
                <a:ea typeface="Verdana" panose="020B0604030504040204" pitchFamily="34" charset="0"/>
                <a:cs typeface="Verdana" panose="020B0604030504040204" pitchFamily="34" charset="0"/>
              </a:rPr>
              <a:t> </a:t>
            </a:r>
            <a:r>
              <a:rPr lang="en-US" dirty="0" err="1">
                <a:solidFill>
                  <a:srgbClr val="000000"/>
                </a:solidFill>
                <a:ea typeface="Verdana" panose="020B0604030504040204" pitchFamily="34" charset="0"/>
                <a:cs typeface="Verdana" panose="020B0604030504040204" pitchFamily="34" charset="0"/>
              </a:rPr>
              <a:t>năng</a:t>
            </a:r>
            <a:r>
              <a:rPr lang="en-US" dirty="0" smtClean="0">
                <a:solidFill>
                  <a:srgbClr val="000000"/>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endParaRPr lang="en-US" dirty="0">
              <a:solidFill>
                <a:srgbClr val="000000"/>
              </a:solidFill>
              <a:ea typeface="Verdana" panose="020B0604030504040204" pitchFamily="34" charset="0"/>
              <a:cs typeface="Verdana" panose="020B0604030504040204" pitchFamily="34" charset="0"/>
            </a:endParaRPr>
          </a:p>
        </p:txBody>
      </p:sp>
      <p:sp>
        <p:nvSpPr>
          <p:cNvPr id="3" name="テキスト ボックス 4"/>
          <p:cNvSpPr txBox="1"/>
          <p:nvPr/>
        </p:nvSpPr>
        <p:spPr>
          <a:xfrm>
            <a:off x="98938" y="468318"/>
            <a:ext cx="8866157" cy="756000"/>
          </a:xfrm>
          <a:prstGeom prst="rect">
            <a:avLst/>
          </a:prstGeom>
          <a:solidFill>
            <a:srgbClr val="0033CC"/>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r>
              <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a:solidFill>
                  <a:srgbClr val="FFFFFF"/>
                </a:solidFill>
                <a:ea typeface="Verdana" panose="020B0604030504040204" pitchFamily="34" charset="0"/>
                <a:cs typeface="Verdana" panose="020B0604030504040204" pitchFamily="34" charset="0"/>
              </a:rPr>
              <a:t>3</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Phương</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pháp</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phân</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tích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mô</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hình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con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rùa</a:t>
            </a:r>
            <a:endPar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nvGrpSpPr>
          <p:cNvPr id="7" name="Group 6"/>
          <p:cNvGrpSpPr/>
          <p:nvPr/>
        </p:nvGrpSpPr>
        <p:grpSpPr>
          <a:xfrm>
            <a:off x="21119" y="1380526"/>
            <a:ext cx="4978263" cy="4727182"/>
            <a:chOff x="21119" y="1380526"/>
            <a:chExt cx="4978263" cy="4727182"/>
          </a:xfrm>
        </p:grpSpPr>
        <p:pic>
          <p:nvPicPr>
            <p:cNvPr id="8" name="Picture 7"/>
            <p:cNvPicPr>
              <a:picLocks noChangeAspect="1"/>
            </p:cNvPicPr>
            <p:nvPr/>
          </p:nvPicPr>
          <p:blipFill>
            <a:blip r:embed="rId3"/>
            <a:stretch>
              <a:fillRect/>
            </a:stretch>
          </p:blipFill>
          <p:spPr>
            <a:xfrm>
              <a:off x="21119" y="1380526"/>
              <a:ext cx="4978263" cy="4727182"/>
            </a:xfrm>
            <a:prstGeom prst="rect">
              <a:avLst/>
            </a:prstGeom>
          </p:spPr>
        </p:pic>
        <p:sp>
          <p:nvSpPr>
            <p:cNvPr id="10" name="Rounded Rectangle 9"/>
            <p:cNvSpPr/>
            <p:nvPr/>
          </p:nvSpPr>
          <p:spPr>
            <a:xfrm>
              <a:off x="335030" y="1798983"/>
              <a:ext cx="1121881" cy="1264920"/>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sp>
          <p:nvSpPr>
            <p:cNvPr id="11" name="Rounded Rectangle 10"/>
            <p:cNvSpPr/>
            <p:nvPr/>
          </p:nvSpPr>
          <p:spPr>
            <a:xfrm>
              <a:off x="3410135" y="1589754"/>
              <a:ext cx="1360648" cy="1474148"/>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grpSp>
    </p:spTree>
    <p:extLst>
      <p:ext uri="{BB962C8B-B14F-4D97-AF65-F5344CB8AC3E}">
        <p14:creationId xmlns:p14="http://schemas.microsoft.com/office/powerpoint/2010/main" val="354738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2"/>
          <p:cNvSpPr txBox="1"/>
          <p:nvPr/>
        </p:nvSpPr>
        <p:spPr>
          <a:xfrm>
            <a:off x="4999382" y="1224319"/>
            <a:ext cx="3965713" cy="4811574"/>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pPr defTabSz="584200" fontAlgn="auto" hangingPunct="0">
              <a:spcBef>
                <a:spcPts val="0"/>
              </a:spcBef>
              <a:spcAft>
                <a:spcPts val="0"/>
              </a:spcAft>
            </a:pPr>
            <a:r>
              <a:rPr lang="en-US" b="1" dirty="0" smtClean="0">
                <a:solidFill>
                  <a:schemeClr val="tx1">
                    <a:lumMod val="75000"/>
                  </a:schemeClr>
                </a:solidFill>
                <a:ea typeface="Verdana" panose="020B0604030504040204" pitchFamily="34" charset="0"/>
                <a:cs typeface="Verdana" panose="020B0604030504040204" pitchFamily="34" charset="0"/>
              </a:rPr>
              <a:t>3.5 Risk?</a:t>
            </a:r>
            <a:endParaRPr lang="en-US" b="1" dirty="0">
              <a:solidFill>
                <a:schemeClr val="tx1">
                  <a:lumMod val="75000"/>
                </a:schemeClr>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dirty="0" smtClean="0">
                <a:solidFill>
                  <a:srgbClr val="000000"/>
                </a:solidFill>
                <a:ea typeface="Verdana" panose="020B0604030504040204" pitchFamily="34" charset="0"/>
                <a:cs typeface="Verdana" panose="020B0604030504040204" pitchFamily="34" charset="0"/>
              </a:rPr>
              <a:t>Risk (</a:t>
            </a:r>
            <a:r>
              <a:rPr lang="en-US" dirty="0" err="1" smtClean="0">
                <a:solidFill>
                  <a:srgbClr val="000000"/>
                </a:solidFill>
                <a:ea typeface="Verdana" panose="020B0604030504040204" pitchFamily="34" charset="0"/>
                <a:cs typeface="Verdana" panose="020B0604030504040204" pitchFamily="34" charset="0"/>
              </a:rPr>
              <a:t>Rủi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Bộ</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phận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cần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xác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định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rõ</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rủi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lớn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động</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đến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đầu</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ra</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của</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trình</a:t>
            </a:r>
            <a:r>
              <a:rPr lang="en-US" dirty="0">
                <a:solidFill>
                  <a:srgbClr val="000000"/>
                </a:solidFill>
                <a:ea typeface="Verdana" panose="020B0604030504040204" pitchFamily="34" charset="0"/>
                <a:cs typeface="Verdana" panose="020B0604030504040204" pitchFamily="34" charset="0"/>
              </a:rPr>
              <a:t> </a:t>
            </a:r>
            <a:r>
              <a:rPr lang="en-US" dirty="0" smtClean="0">
                <a:solidFill>
                  <a:srgbClr val="000000"/>
                </a:solidFill>
                <a:ea typeface="Verdana" panose="020B0604030504040204" pitchFamily="34" charset="0"/>
                <a:cs typeface="Verdana" panose="020B0604030504040204" pitchFamily="34" charset="0"/>
              </a:rPr>
              <a:t>và </a:t>
            </a:r>
          </a:p>
          <a:p>
            <a:pPr defTabSz="584200" fontAlgn="auto" hangingPunct="0">
              <a:spcBef>
                <a:spcPts val="0"/>
              </a:spcBef>
              <a:spcAft>
                <a:spcPts val="0"/>
              </a:spcAft>
            </a:pPr>
            <a:r>
              <a:rPr lang="en-US" dirty="0" err="1" smtClean="0">
                <a:solidFill>
                  <a:srgbClr val="000000"/>
                </a:solidFill>
                <a:ea typeface="Verdana" panose="020B0604030504040204" pitchFamily="34" charset="0"/>
                <a:cs typeface="Verdana" panose="020B0604030504040204" pitchFamily="34" charset="0"/>
              </a:rPr>
              <a:t>thực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hiện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phân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tích</a:t>
            </a:r>
            <a:r>
              <a:rPr lang="en-US" dirty="0" smtClean="0">
                <a:solidFill>
                  <a:srgbClr val="000000"/>
                </a:solidFill>
                <a:ea typeface="Verdana" panose="020B0604030504040204" pitchFamily="34" charset="0"/>
                <a:cs typeface="Verdana" panose="020B0604030504040204" pitchFamily="34" charset="0"/>
              </a:rPr>
              <a:t> - </a:t>
            </a:r>
            <a:r>
              <a:rPr lang="en-US" dirty="0" err="1" smtClean="0">
                <a:solidFill>
                  <a:srgbClr val="000000"/>
                </a:solidFill>
                <a:ea typeface="Verdana" panose="020B0604030504040204" pitchFamily="34" charset="0"/>
                <a:cs typeface="Verdana" panose="020B0604030504040204" pitchFamily="34" charset="0"/>
              </a:rPr>
              <a:t>xác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định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nguyên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nhân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theo</a:t>
            </a:r>
            <a:r>
              <a:rPr lang="en-US" dirty="0" smtClean="0">
                <a:solidFill>
                  <a:srgbClr val="000000"/>
                </a:solidFill>
                <a:ea typeface="Verdana" panose="020B0604030504040204" pitchFamily="34" charset="0"/>
                <a:cs typeface="Verdana" panose="020B0604030504040204" pitchFamily="34" charset="0"/>
              </a:rPr>
              <a:t> 4M </a:t>
            </a:r>
            <a:r>
              <a:rPr lang="en-US" dirty="0" err="1" smtClean="0">
                <a:solidFill>
                  <a:srgbClr val="000000"/>
                </a:solidFill>
                <a:ea typeface="Verdana" panose="020B0604030504040204" pitchFamily="34" charset="0"/>
                <a:cs typeface="Verdana" panose="020B0604030504040204" pitchFamily="34" charset="0"/>
              </a:rPr>
              <a:t>như</a:t>
            </a:r>
            <a:r>
              <a:rPr lang="en-US" dirty="0" smtClean="0">
                <a:solidFill>
                  <a:srgbClr val="000000"/>
                </a:solidFill>
                <a:ea typeface="Verdana" panose="020B0604030504040204" pitchFamily="34" charset="0"/>
                <a:cs typeface="Verdana" panose="020B0604030504040204" pitchFamily="34" charset="0"/>
              </a:rPr>
              <a:t>: Con </a:t>
            </a:r>
            <a:r>
              <a:rPr lang="en-US" dirty="0" err="1" smtClean="0">
                <a:solidFill>
                  <a:srgbClr val="000000"/>
                </a:solidFill>
                <a:ea typeface="Verdana" panose="020B0604030504040204" pitchFamily="34" charset="0"/>
                <a:cs typeface="Verdana" panose="020B0604030504040204" pitchFamily="34" charset="0"/>
              </a:rPr>
              <a:t>người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thiết</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bị</a:t>
            </a:r>
            <a:r>
              <a:rPr lang="en-US" dirty="0" smtClean="0">
                <a:solidFill>
                  <a:srgbClr val="000000"/>
                </a:solidFill>
                <a:ea typeface="Verdana" panose="020B0604030504040204" pitchFamily="34" charset="0"/>
                <a:cs typeface="Verdana" panose="020B0604030504040204" pitchFamily="34" charset="0"/>
              </a:rPr>
              <a:t>/</a:t>
            </a:r>
            <a:r>
              <a:rPr lang="en-US" dirty="0" err="1" smtClean="0">
                <a:solidFill>
                  <a:srgbClr val="000000"/>
                </a:solidFill>
                <a:ea typeface="Verdana" panose="020B0604030504040204" pitchFamily="34" charset="0"/>
                <a:cs typeface="Verdana" panose="020B0604030504040204" pitchFamily="34" charset="0"/>
              </a:rPr>
              <a:t>máy</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móc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phương</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pháp</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vật</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tư</a:t>
            </a:r>
            <a:r>
              <a:rPr lang="en-US" dirty="0" smtClean="0">
                <a:solidFill>
                  <a:srgbClr val="000000"/>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endParaRPr lang="en-US" dirty="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b="1" dirty="0">
                <a:solidFill>
                  <a:schemeClr val="tx1">
                    <a:lumMod val="75000"/>
                  </a:schemeClr>
                </a:solidFill>
                <a:ea typeface="Verdana" panose="020B0604030504040204" pitchFamily="34" charset="0"/>
                <a:cs typeface="Verdana" panose="020B0604030504040204" pitchFamily="34" charset="0"/>
              </a:rPr>
              <a:t>3.6 How</a:t>
            </a:r>
            <a:r>
              <a:rPr lang="en-US" b="1" dirty="0" smtClean="0">
                <a:solidFill>
                  <a:schemeClr val="tx1">
                    <a:lumMod val="75000"/>
                  </a:schemeClr>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r>
              <a:rPr lang="en-US" dirty="0" err="1" smtClean="0">
                <a:solidFill>
                  <a:srgbClr val="000000"/>
                </a:solidFill>
                <a:ea typeface="Verdana" panose="020B0604030504040204" pitchFamily="34" charset="0"/>
                <a:cs typeface="Verdana" panose="020B0604030504040204" pitchFamily="34" charset="0"/>
              </a:rPr>
              <a:t>Bộ</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phận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diễn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giải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rõ</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nội</a:t>
            </a:r>
            <a:r>
              <a:rPr lang="en-US" dirty="0" smtClean="0">
                <a:solidFill>
                  <a:srgbClr val="000000"/>
                </a:solidFill>
                <a:ea typeface="Verdana" panose="020B0604030504040204" pitchFamily="34" charset="0"/>
                <a:cs typeface="Verdana" panose="020B0604030504040204" pitchFamily="34" charset="0"/>
              </a:rPr>
              <a:t> dung </a:t>
            </a:r>
            <a:r>
              <a:rPr lang="en-US" dirty="0" err="1" smtClean="0">
                <a:solidFill>
                  <a:srgbClr val="000000"/>
                </a:solidFill>
                <a:ea typeface="Verdana" panose="020B0604030504040204" pitchFamily="34" charset="0"/>
                <a:cs typeface="Verdana" panose="020B0604030504040204" pitchFamily="34" charset="0"/>
              </a:rPr>
              <a:t>sao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vào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tài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liệu</a:t>
            </a:r>
            <a:r>
              <a:rPr lang="en-US" dirty="0" smtClean="0">
                <a:solidFill>
                  <a:srgbClr val="000000"/>
                </a:solidFill>
                <a:ea typeface="Verdana" panose="020B0604030504040204" pitchFamily="34" charset="0"/>
                <a:cs typeface="Verdana" panose="020B0604030504040204" pitchFamily="34" charset="0"/>
              </a:rPr>
              <a:t>/</a:t>
            </a:r>
            <a:r>
              <a:rPr lang="en-US" dirty="0" err="1" smtClean="0">
                <a:solidFill>
                  <a:srgbClr val="000000"/>
                </a:solidFill>
                <a:ea typeface="Verdana" panose="020B0604030504040204" pitchFamily="34" charset="0"/>
                <a:cs typeface="Verdana" panose="020B0604030504040204" pitchFamily="34" charset="0"/>
              </a:rPr>
              <a:t>hướng</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dẫn</a:t>
            </a:r>
            <a:r>
              <a:rPr lang="en-US" dirty="0" smtClean="0">
                <a:solidFill>
                  <a:srgbClr val="000000"/>
                </a:solidFill>
                <a:ea typeface="Verdana" panose="020B0604030504040204" pitchFamily="34" charset="0"/>
                <a:cs typeface="Verdana" panose="020B0604030504040204" pitchFamily="34" charset="0"/>
              </a:rPr>
              <a:t>:</a:t>
            </a:r>
          </a:p>
          <a:p>
            <a:pPr marL="285750" indent="-285750" defTabSz="584200" fontAlgn="auto" hangingPunct="0">
              <a:spcBef>
                <a:spcPts val="0"/>
              </a:spcBef>
              <a:spcAft>
                <a:spcPts val="0"/>
              </a:spcAft>
              <a:buFontTx/>
              <a:buChar char="-"/>
            </a:pPr>
            <a:r>
              <a:rPr lang="en-US" dirty="0" err="1" smtClean="0">
                <a:solidFill>
                  <a:srgbClr val="000000"/>
                </a:solidFill>
                <a:ea typeface="Verdana" panose="020B0604030504040204" pitchFamily="34" charset="0"/>
                <a:cs typeface="Verdana" panose="020B0604030504040204" pitchFamily="34" charset="0"/>
              </a:rPr>
              <a:t>Cách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thức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thực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hiện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trình</a:t>
            </a:r>
            <a:r>
              <a:rPr lang="en-US" dirty="0" smtClean="0">
                <a:solidFill>
                  <a:srgbClr val="000000"/>
                </a:solidFill>
                <a:ea typeface="Verdana" panose="020B0604030504040204" pitchFamily="34" charset="0"/>
                <a:cs typeface="Verdana" panose="020B0604030504040204" pitchFamily="34" charset="0"/>
              </a:rPr>
              <a:t> qua </a:t>
            </a:r>
            <a:r>
              <a:rPr lang="en-US" dirty="0" err="1" smtClean="0">
                <a:solidFill>
                  <a:srgbClr val="000000"/>
                </a:solidFill>
                <a:ea typeface="Verdana" panose="020B0604030504040204" pitchFamily="34" charset="0"/>
                <a:cs typeface="Verdana" panose="020B0604030504040204" pitchFamily="34" charset="0"/>
              </a:rPr>
              <a:t>mỗi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bước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thao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công</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việc</a:t>
            </a:r>
            <a:endParaRPr lang="en-US" dirty="0" smtClean="0">
              <a:solidFill>
                <a:srgbClr val="000000"/>
              </a:solidFill>
              <a:ea typeface="Verdana" panose="020B0604030504040204" pitchFamily="34" charset="0"/>
              <a:cs typeface="Verdana" panose="020B0604030504040204" pitchFamily="34" charset="0"/>
            </a:endParaRPr>
          </a:p>
          <a:p>
            <a:pPr marL="285750" indent="-285750" defTabSz="584200" fontAlgn="auto" hangingPunct="0">
              <a:spcBef>
                <a:spcPts val="0"/>
              </a:spcBef>
              <a:spcAft>
                <a:spcPts val="0"/>
              </a:spcAft>
              <a:buFontTx/>
              <a:buChar char="-"/>
            </a:pPr>
            <a:r>
              <a:rPr lang="en-US" dirty="0" err="1" smtClean="0">
                <a:solidFill>
                  <a:srgbClr val="000000"/>
                </a:solidFill>
                <a:ea typeface="Verdana" panose="020B0604030504040204" pitchFamily="34" charset="0"/>
                <a:cs typeface="Verdana" panose="020B0604030504040204" pitchFamily="34" charset="0"/>
              </a:rPr>
              <a:t>Các</a:t>
            </a:r>
            <a:r>
              <a:rPr lang="en-US" dirty="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biện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pháp</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giải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quyết</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rủi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đã</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nêu</a:t>
            </a:r>
            <a:r>
              <a:rPr lang="en-US" dirty="0" smtClean="0">
                <a:solidFill>
                  <a:srgbClr val="000000"/>
                </a:solidFill>
                <a:ea typeface="Verdana" panose="020B0604030504040204" pitchFamily="34" charset="0"/>
                <a:cs typeface="Verdana" panose="020B0604030504040204" pitchFamily="34" charset="0"/>
              </a:rPr>
              <a:t> ở </a:t>
            </a:r>
            <a:r>
              <a:rPr lang="en-US" dirty="0" err="1" smtClean="0">
                <a:solidFill>
                  <a:srgbClr val="000000"/>
                </a:solidFill>
                <a:ea typeface="Verdana" panose="020B0604030504040204" pitchFamily="34" charset="0"/>
                <a:cs typeface="Verdana" panose="020B0604030504040204" pitchFamily="34" charset="0"/>
              </a:rPr>
              <a:t>mục</a:t>
            </a:r>
            <a:r>
              <a:rPr lang="en-US" dirty="0" smtClean="0">
                <a:solidFill>
                  <a:srgbClr val="000000"/>
                </a:solidFill>
                <a:ea typeface="Verdana" panose="020B0604030504040204" pitchFamily="34" charset="0"/>
                <a:cs typeface="Verdana" panose="020B0604030504040204" pitchFamily="34" charset="0"/>
              </a:rPr>
              <a:t> 3.5</a:t>
            </a:r>
            <a:endParaRPr lang="en-US" dirty="0">
              <a:solidFill>
                <a:srgbClr val="000000"/>
              </a:solidFill>
              <a:ea typeface="Verdana" panose="020B0604030504040204" pitchFamily="34" charset="0"/>
              <a:cs typeface="Verdana" panose="020B0604030504040204" pitchFamily="34" charset="0"/>
            </a:endParaRPr>
          </a:p>
        </p:txBody>
      </p:sp>
      <p:sp>
        <p:nvSpPr>
          <p:cNvPr id="3" name="テキスト ボックス 4"/>
          <p:cNvSpPr txBox="1"/>
          <p:nvPr/>
        </p:nvSpPr>
        <p:spPr>
          <a:xfrm>
            <a:off x="98938" y="468318"/>
            <a:ext cx="8866157" cy="756000"/>
          </a:xfrm>
          <a:prstGeom prst="rect">
            <a:avLst/>
          </a:prstGeom>
          <a:solidFill>
            <a:srgbClr val="0033CC"/>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r>
              <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a:solidFill>
                  <a:srgbClr val="FFFFFF"/>
                </a:solidFill>
                <a:ea typeface="Verdana" panose="020B0604030504040204" pitchFamily="34" charset="0"/>
                <a:cs typeface="Verdana" panose="020B0604030504040204" pitchFamily="34" charset="0"/>
              </a:rPr>
              <a:t>3</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Phương</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pháp</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phân</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tích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mô</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hình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con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rùa</a:t>
            </a:r>
            <a:endPar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nvGrpSpPr>
          <p:cNvPr id="7" name="Group 6"/>
          <p:cNvGrpSpPr/>
          <p:nvPr/>
        </p:nvGrpSpPr>
        <p:grpSpPr>
          <a:xfrm>
            <a:off x="21119" y="1380524"/>
            <a:ext cx="4978263" cy="4883391"/>
            <a:chOff x="21119" y="1380524"/>
            <a:chExt cx="4978263" cy="4883391"/>
          </a:xfrm>
        </p:grpSpPr>
        <p:pic>
          <p:nvPicPr>
            <p:cNvPr id="8" name="Picture 7"/>
            <p:cNvPicPr>
              <a:picLocks noChangeAspect="1"/>
            </p:cNvPicPr>
            <p:nvPr/>
          </p:nvPicPr>
          <p:blipFill>
            <a:blip r:embed="rId3"/>
            <a:stretch>
              <a:fillRect/>
            </a:stretch>
          </p:blipFill>
          <p:spPr>
            <a:xfrm>
              <a:off x="21119" y="1380526"/>
              <a:ext cx="4978263" cy="4727182"/>
            </a:xfrm>
            <a:prstGeom prst="rect">
              <a:avLst/>
            </a:prstGeom>
          </p:spPr>
        </p:pic>
        <p:sp>
          <p:nvSpPr>
            <p:cNvPr id="9" name="Rounded Rectangle 8"/>
            <p:cNvSpPr/>
            <p:nvPr/>
          </p:nvSpPr>
          <p:spPr>
            <a:xfrm>
              <a:off x="1790700" y="1380524"/>
              <a:ext cx="1357725" cy="1296001"/>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sp>
          <p:nvSpPr>
            <p:cNvPr id="10" name="Rounded Rectangle 9"/>
            <p:cNvSpPr/>
            <p:nvPr/>
          </p:nvSpPr>
          <p:spPr>
            <a:xfrm>
              <a:off x="21119" y="4650898"/>
              <a:ext cx="1509507" cy="1613017"/>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grpSp>
    </p:spTree>
    <p:extLst>
      <p:ext uri="{BB962C8B-B14F-4D97-AF65-F5344CB8AC3E}">
        <p14:creationId xmlns:p14="http://schemas.microsoft.com/office/powerpoint/2010/main" val="2813397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2"/>
          <p:cNvSpPr txBox="1"/>
          <p:nvPr/>
        </p:nvSpPr>
        <p:spPr>
          <a:xfrm>
            <a:off x="4999382" y="1224319"/>
            <a:ext cx="3965713" cy="4811574"/>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pPr defTabSz="584200" fontAlgn="auto" hangingPunct="0">
              <a:spcBef>
                <a:spcPts val="0"/>
              </a:spcBef>
              <a:spcAft>
                <a:spcPts val="0"/>
              </a:spcAft>
            </a:pPr>
            <a:r>
              <a:rPr lang="en-US" b="1" dirty="0" smtClean="0">
                <a:solidFill>
                  <a:schemeClr val="tx1">
                    <a:lumMod val="75000"/>
                  </a:schemeClr>
                </a:solidFill>
                <a:ea typeface="Verdana" panose="020B0604030504040204" pitchFamily="34" charset="0"/>
                <a:cs typeface="Verdana" panose="020B0604030504040204" pitchFamily="34" charset="0"/>
              </a:rPr>
              <a:t>3.7 Performance indicators?</a:t>
            </a:r>
          </a:p>
          <a:p>
            <a:pPr defTabSz="584200" fontAlgn="auto" hangingPunct="0">
              <a:spcBef>
                <a:spcPts val="0"/>
              </a:spcBef>
              <a:spcAft>
                <a:spcPts val="0"/>
              </a:spcAft>
            </a:pPr>
            <a:r>
              <a:rPr lang="en-US" dirty="0" err="1" smtClean="0">
                <a:solidFill>
                  <a:srgbClr val="000000"/>
                </a:solidFill>
                <a:ea typeface="Verdana" panose="020B0604030504040204" pitchFamily="34" charset="0"/>
                <a:cs typeface="Verdana" panose="020B0604030504040204" pitchFamily="34" charset="0"/>
              </a:rPr>
              <a:t>Bộ</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phận</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xác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định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chỉ</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số</a:t>
            </a:r>
            <a:r>
              <a:rPr lang="en-US" dirty="0" smtClean="0">
                <a:solidFill>
                  <a:srgbClr val="000000"/>
                </a:solidFill>
                <a:ea typeface="Verdana" panose="020B0604030504040204" pitchFamily="34" charset="0"/>
                <a:cs typeface="Verdana" panose="020B0604030504040204" pitchFamily="34" charset="0"/>
              </a:rPr>
              <a:t> KPIs </a:t>
            </a:r>
            <a:r>
              <a:rPr lang="en-US" dirty="0" err="1" smtClean="0">
                <a:solidFill>
                  <a:srgbClr val="000000"/>
                </a:solidFill>
                <a:ea typeface="Verdana" panose="020B0604030504040204" pitchFamily="34" charset="0"/>
                <a:cs typeface="Verdana" panose="020B0604030504040204" pitchFamily="34" charset="0"/>
              </a:rPr>
              <a:t>hoặc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mục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tiêu</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cho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mỗi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trình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để</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làm</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sở</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cho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việc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đánh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giá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hiệu</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lực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hiệu</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quả</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của</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quá</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trình</a:t>
            </a:r>
            <a:r>
              <a:rPr lang="en-US" dirty="0" smtClean="0">
                <a:solidFill>
                  <a:srgbClr val="000000"/>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endParaRPr lang="en-US" dirty="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b="1" dirty="0">
                <a:solidFill>
                  <a:schemeClr val="tx1">
                    <a:lumMod val="75000"/>
                  </a:schemeClr>
                </a:solidFill>
                <a:ea typeface="Verdana" panose="020B0604030504040204" pitchFamily="34" charset="0"/>
                <a:cs typeface="Verdana" panose="020B0604030504040204" pitchFamily="34" charset="0"/>
              </a:rPr>
              <a:t>3.8 How to measure</a:t>
            </a:r>
            <a:r>
              <a:rPr lang="en-US" b="1" dirty="0" smtClean="0">
                <a:solidFill>
                  <a:schemeClr val="tx1">
                    <a:lumMod val="75000"/>
                  </a:schemeClr>
                </a:solidFill>
                <a:ea typeface="Verdana" panose="020B0604030504040204" pitchFamily="34" charset="0"/>
                <a:cs typeface="Verdana" panose="020B0604030504040204" pitchFamily="34" charset="0"/>
              </a:rPr>
              <a:t>?</a:t>
            </a:r>
          </a:p>
          <a:p>
            <a:pPr defTabSz="584200" fontAlgn="auto" hangingPunct="0">
              <a:spcBef>
                <a:spcPts val="0"/>
              </a:spcBef>
              <a:spcAft>
                <a:spcPts val="0"/>
              </a:spcAft>
            </a:pPr>
            <a:r>
              <a:rPr lang="en-US" dirty="0" err="1" smtClean="0">
                <a:solidFill>
                  <a:srgbClr val="000000"/>
                </a:solidFill>
                <a:ea typeface="Verdana" panose="020B0604030504040204" pitchFamily="34" charset="0"/>
                <a:cs typeface="Verdana" panose="020B0604030504040204" pitchFamily="34" charset="0"/>
              </a:rPr>
              <a:t>Cách</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thức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lường</a:t>
            </a:r>
            <a:r>
              <a:rPr lang="en-US" dirty="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để</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theo</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dõi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các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chỉ</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số</a:t>
            </a:r>
            <a:r>
              <a:rPr lang="en-US" dirty="0" smtClean="0">
                <a:solidFill>
                  <a:srgbClr val="000000"/>
                </a:solidFill>
                <a:ea typeface="Verdana" panose="020B0604030504040204" pitchFamily="34" charset="0"/>
                <a:cs typeface="Verdana" panose="020B0604030504040204" pitchFamily="34" charset="0"/>
              </a:rPr>
              <a:t> KPIs </a:t>
            </a:r>
            <a:r>
              <a:rPr lang="en-US" dirty="0" err="1" smtClean="0">
                <a:solidFill>
                  <a:srgbClr val="000000"/>
                </a:solidFill>
                <a:ea typeface="Verdana" panose="020B0604030504040204" pitchFamily="34" charset="0"/>
                <a:cs typeface="Verdana" panose="020B0604030504040204" pitchFamily="34" charset="0"/>
              </a:rPr>
              <a:t>hoặc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mục</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tiêu</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đã</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đặt</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ra</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tại</a:t>
            </a:r>
            <a:r>
              <a:rPr lang="en-US" dirty="0" smtClean="0">
                <a:solidFill>
                  <a:srgbClr val="000000"/>
                </a:solidFill>
                <a:ea typeface="Verdana" panose="020B0604030504040204" pitchFamily="34" charset="0"/>
                <a:cs typeface="Verdana" panose="020B0604030504040204" pitchFamily="34" charset="0"/>
              </a:rPr>
              <a:t> </a:t>
            </a:r>
            <a:r>
              <a:rPr lang="en-US" dirty="0" err="1" smtClean="0">
                <a:solidFill>
                  <a:srgbClr val="000000"/>
                </a:solidFill>
                <a:ea typeface="Verdana" panose="020B0604030504040204" pitchFamily="34" charset="0"/>
                <a:cs typeface="Verdana" panose="020B0604030504040204" pitchFamily="34" charset="0"/>
              </a:rPr>
              <a:t>mục</a:t>
            </a:r>
            <a:r>
              <a:rPr lang="en-US" dirty="0" smtClean="0">
                <a:solidFill>
                  <a:srgbClr val="000000"/>
                </a:solidFill>
                <a:ea typeface="Verdana" panose="020B0604030504040204" pitchFamily="34" charset="0"/>
                <a:cs typeface="Verdana" panose="020B0604030504040204" pitchFamily="34" charset="0"/>
              </a:rPr>
              <a:t> </a:t>
            </a:r>
            <a:r>
              <a:rPr lang="en-US" dirty="0" smtClean="0">
                <a:solidFill>
                  <a:srgbClr val="000000"/>
                </a:solidFill>
                <a:ea typeface="Verdana" panose="020B0604030504040204" pitchFamily="34" charset="0"/>
                <a:cs typeface="Verdana" panose="020B0604030504040204" pitchFamily="34" charset="0"/>
              </a:rPr>
              <a:t>3.7</a:t>
            </a:r>
          </a:p>
          <a:p>
            <a:pPr defTabSz="584200" fontAlgn="auto" hangingPunct="0">
              <a:spcBef>
                <a:spcPts val="0"/>
              </a:spcBef>
              <a:spcAft>
                <a:spcPts val="0"/>
              </a:spcAft>
            </a:pPr>
            <a:endParaRPr lang="en-US" dirty="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r>
              <a:rPr lang="en-US" b="1" u="sng" dirty="0" err="1" smtClean="0">
                <a:solidFill>
                  <a:srgbClr val="000000"/>
                </a:solidFill>
                <a:ea typeface="Verdana" panose="020B0604030504040204" pitchFamily="34" charset="0"/>
                <a:cs typeface="Verdana" panose="020B0604030504040204" pitchFamily="34" charset="0"/>
              </a:rPr>
              <a:t>Ví</a:t>
            </a:r>
            <a:r>
              <a:rPr lang="en-US" b="1" u="sng" dirty="0" smtClean="0">
                <a:solidFill>
                  <a:srgbClr val="000000"/>
                </a:solidFill>
                <a:ea typeface="Verdana" panose="020B0604030504040204" pitchFamily="34" charset="0"/>
                <a:cs typeface="Verdana" panose="020B0604030504040204" pitchFamily="34" charset="0"/>
              </a:rPr>
              <a:t> </a:t>
            </a:r>
            <a:r>
              <a:rPr lang="en-US" b="1" u="sng" dirty="0" err="1" smtClean="0">
                <a:solidFill>
                  <a:srgbClr val="000000"/>
                </a:solidFill>
                <a:ea typeface="Verdana" panose="020B0604030504040204" pitchFamily="34" charset="0"/>
                <a:cs typeface="Verdana" panose="020B0604030504040204" pitchFamily="34" charset="0"/>
              </a:rPr>
              <a:t>dụ</a:t>
            </a:r>
            <a:r>
              <a:rPr lang="en-US" b="1" u="sng"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tham</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khảo</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ví</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dụ</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về</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mô</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hình</a:t>
            </a:r>
            <a:r>
              <a:rPr lang="en-US" i="1" dirty="0" smtClean="0">
                <a:solidFill>
                  <a:srgbClr val="000000"/>
                </a:solidFill>
                <a:ea typeface="Verdana" panose="020B0604030504040204" pitchFamily="34" charset="0"/>
                <a:cs typeface="Verdana" panose="020B0604030504040204" pitchFamily="34" charset="0"/>
              </a:rPr>
              <a:t> con </a:t>
            </a:r>
            <a:r>
              <a:rPr lang="en-US" i="1" dirty="0" err="1" smtClean="0">
                <a:solidFill>
                  <a:srgbClr val="000000"/>
                </a:solidFill>
                <a:ea typeface="Verdana" panose="020B0604030504040204" pitchFamily="34" charset="0"/>
                <a:cs typeface="Verdana" panose="020B0604030504040204" pitchFamily="34" charset="0"/>
              </a:rPr>
              <a:t>rùa</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của</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quy</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trình</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kiểm</a:t>
            </a:r>
            <a:r>
              <a:rPr lang="en-US" i="1" dirty="0" smtClean="0">
                <a:solidFill>
                  <a:srgbClr val="000000"/>
                </a:solidFill>
                <a:ea typeface="Verdana" panose="020B0604030504040204" pitchFamily="34" charset="0"/>
                <a:cs typeface="Verdana" panose="020B0604030504040204" pitchFamily="34" charset="0"/>
              </a:rPr>
              <a:t> </a:t>
            </a:r>
            <a:r>
              <a:rPr lang="en-US" i="1" dirty="0" err="1" smtClean="0">
                <a:solidFill>
                  <a:srgbClr val="000000"/>
                </a:solidFill>
                <a:ea typeface="Verdana" panose="020B0604030504040204" pitchFamily="34" charset="0"/>
                <a:cs typeface="Verdana" panose="020B0604030504040204" pitchFamily="34" charset="0"/>
              </a:rPr>
              <a:t>tra</a:t>
            </a:r>
            <a:r>
              <a:rPr lang="en-US" i="1" dirty="0" smtClean="0">
                <a:solidFill>
                  <a:srgbClr val="000000"/>
                </a:solidFill>
                <a:ea typeface="Verdana" panose="020B0604030504040204" pitchFamily="34" charset="0"/>
                <a:cs typeface="Verdana" panose="020B0604030504040204" pitchFamily="34" charset="0"/>
              </a:rPr>
              <a:t> sản </a:t>
            </a:r>
            <a:r>
              <a:rPr lang="en-US" i="1" dirty="0" err="1" smtClean="0">
                <a:solidFill>
                  <a:srgbClr val="000000"/>
                </a:solidFill>
                <a:ea typeface="Verdana" panose="020B0604030504040204" pitchFamily="34" charset="0"/>
                <a:cs typeface="Verdana" panose="020B0604030504040204" pitchFamily="34" charset="0"/>
              </a:rPr>
              <a:t>phẩm</a:t>
            </a:r>
            <a:endParaRPr lang="en-US" i="1" dirty="0" smtClean="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endParaRPr lang="en-US" i="1" dirty="0" smtClean="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endParaRPr lang="en-US" i="1" dirty="0">
              <a:solidFill>
                <a:srgbClr val="000000"/>
              </a:solidFill>
              <a:ea typeface="Verdana" panose="020B0604030504040204" pitchFamily="34" charset="0"/>
              <a:cs typeface="Verdana" panose="020B0604030504040204" pitchFamily="34" charset="0"/>
            </a:endParaRPr>
          </a:p>
          <a:p>
            <a:pPr defTabSz="584200" fontAlgn="auto" hangingPunct="0">
              <a:spcBef>
                <a:spcPts val="0"/>
              </a:spcBef>
              <a:spcAft>
                <a:spcPts val="0"/>
              </a:spcAft>
            </a:pPr>
            <a:endParaRPr lang="en-US" i="1" dirty="0">
              <a:solidFill>
                <a:srgbClr val="000000"/>
              </a:solidFill>
              <a:ea typeface="Verdana" panose="020B0604030504040204" pitchFamily="34" charset="0"/>
              <a:cs typeface="Verdana" panose="020B0604030504040204" pitchFamily="34" charset="0"/>
            </a:endParaRPr>
          </a:p>
        </p:txBody>
      </p:sp>
      <p:sp>
        <p:nvSpPr>
          <p:cNvPr id="3" name="テキスト ボックス 4"/>
          <p:cNvSpPr txBox="1"/>
          <p:nvPr/>
        </p:nvSpPr>
        <p:spPr>
          <a:xfrm>
            <a:off x="98938" y="468318"/>
            <a:ext cx="8866157" cy="756000"/>
          </a:xfrm>
          <a:prstGeom prst="rect">
            <a:avLst/>
          </a:prstGeom>
          <a:solidFill>
            <a:srgbClr val="0033CC"/>
          </a:solidFill>
          <a:ln w="12700" cap="flat">
            <a:solidFill>
              <a:srgbClr val="0000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r>
              <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a:solidFill>
                  <a:srgbClr val="FFFFFF"/>
                </a:solidFill>
                <a:ea typeface="Verdana" panose="020B0604030504040204" pitchFamily="34" charset="0"/>
                <a:cs typeface="Verdana" panose="020B0604030504040204" pitchFamily="34" charset="0"/>
              </a:rPr>
              <a:t>3</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Phương</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pháp</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phân</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tích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mô</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hình</a:t>
            </a:r>
            <a:r>
              <a:rPr lang="en-US" sz="24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 con </a:t>
            </a:r>
            <a:r>
              <a:rPr lang="en-US" sz="2400" b="1" dirty="0" err="1" smtClean="0">
                <a:solidFill>
                  <a:srgbClr val="FFFFFF"/>
                </a:solidFill>
                <a:latin typeface="Verdana" panose="020B0604030504040204" pitchFamily="34" charset="0"/>
                <a:ea typeface="Verdana" panose="020B0604030504040204" pitchFamily="34" charset="0"/>
                <a:cs typeface="Verdana" panose="020B0604030504040204" pitchFamily="34" charset="0"/>
              </a:rPr>
              <a:t>rùa</a:t>
            </a:r>
            <a:endParaRPr lang="en-US" sz="24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nvGrpSpPr>
          <p:cNvPr id="7" name="Group 6"/>
          <p:cNvGrpSpPr/>
          <p:nvPr/>
        </p:nvGrpSpPr>
        <p:grpSpPr>
          <a:xfrm>
            <a:off x="21119" y="1380526"/>
            <a:ext cx="4978263" cy="4727182"/>
            <a:chOff x="21119" y="1380526"/>
            <a:chExt cx="4978263" cy="4727182"/>
          </a:xfrm>
        </p:grpSpPr>
        <p:pic>
          <p:nvPicPr>
            <p:cNvPr id="8" name="Picture 7"/>
            <p:cNvPicPr>
              <a:picLocks noChangeAspect="1"/>
            </p:cNvPicPr>
            <p:nvPr/>
          </p:nvPicPr>
          <p:blipFill>
            <a:blip r:embed="rId4"/>
            <a:stretch>
              <a:fillRect/>
            </a:stretch>
          </p:blipFill>
          <p:spPr>
            <a:xfrm>
              <a:off x="21119" y="1380526"/>
              <a:ext cx="4978263" cy="4727182"/>
            </a:xfrm>
            <a:prstGeom prst="rect">
              <a:avLst/>
            </a:prstGeom>
          </p:spPr>
        </p:pic>
        <p:sp>
          <p:nvSpPr>
            <p:cNvPr id="9" name="Rounded Rectangle 8"/>
            <p:cNvSpPr/>
            <p:nvPr/>
          </p:nvSpPr>
          <p:spPr>
            <a:xfrm>
              <a:off x="3341204" y="4890052"/>
              <a:ext cx="1658178" cy="1217656"/>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sp>
          <p:nvSpPr>
            <p:cNvPr id="10" name="Rounded Rectangle 9"/>
            <p:cNvSpPr/>
            <p:nvPr/>
          </p:nvSpPr>
          <p:spPr>
            <a:xfrm>
              <a:off x="1779104" y="5019261"/>
              <a:ext cx="1381540" cy="1088447"/>
            </a:xfrm>
            <a:prstGeom prst="round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smtClean="0"/>
            </a:p>
          </p:txBody>
        </p:sp>
      </p:grpSp>
      <p:graphicFrame>
        <p:nvGraphicFramePr>
          <p:cNvPr id="5" name="Object 4"/>
          <p:cNvGraphicFramePr>
            <a:graphicFrameLocks noChangeAspect="1"/>
          </p:cNvGraphicFramePr>
          <p:nvPr>
            <p:extLst>
              <p:ext uri="{D42A27DB-BD31-4B8C-83A1-F6EECF244321}">
                <p14:modId xmlns:p14="http://schemas.microsoft.com/office/powerpoint/2010/main" val="2051441447"/>
              </p:ext>
            </p:extLst>
          </p:nvPr>
        </p:nvGraphicFramePr>
        <p:xfrm>
          <a:off x="6370983" y="5336183"/>
          <a:ext cx="914400" cy="771525"/>
        </p:xfrm>
        <a:graphic>
          <a:graphicData uri="http://schemas.openxmlformats.org/presentationml/2006/ole">
            <mc:AlternateContent xmlns:mc="http://schemas.openxmlformats.org/markup-compatibility/2006">
              <mc:Choice xmlns:v="urn:schemas-microsoft-com:vml" Requires="v">
                <p:oleObj spid="_x0000_s103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6370983" y="533618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513250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3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jp_group_base_01_1807">
  <a:themeElements>
    <a:clrScheme name="住友電工カラーパレット">
      <a:dk1>
        <a:srgbClr val="0075C2"/>
      </a:dk1>
      <a:lt1>
        <a:srgbClr val="2E008B"/>
      </a:lt1>
      <a:dk2>
        <a:srgbClr val="00A9BA"/>
      </a:dk2>
      <a:lt2>
        <a:srgbClr val="06B4EA"/>
      </a:lt2>
      <a:accent1>
        <a:srgbClr val="7B639F"/>
      </a:accent1>
      <a:accent2>
        <a:srgbClr val="898989"/>
      </a:accent2>
      <a:accent3>
        <a:srgbClr val="45B035"/>
      </a:accent3>
      <a:accent4>
        <a:srgbClr val="EC6D74"/>
      </a:accent4>
      <a:accent5>
        <a:srgbClr val="FFB44B"/>
      </a:accent5>
      <a:accent6>
        <a:srgbClr val="FFE33F"/>
      </a:accent6>
      <a:hlink>
        <a:srgbClr val="0000FF"/>
      </a:hlink>
      <a:folHlink>
        <a:srgbClr val="7030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kumimoji="1" sz="1600" dirty="0" smtClean="0"/>
        </a:defPPr>
      </a:lstStyle>
      <a:style>
        <a:lnRef idx="1">
          <a:schemeClr val="accent1"/>
        </a:lnRef>
        <a:fillRef idx="3">
          <a:schemeClr val="accent1"/>
        </a:fillRef>
        <a:effectRef idx="2">
          <a:schemeClr val="accent1"/>
        </a:effectRef>
        <a:fontRef idx="minor">
          <a:schemeClr val="lt1"/>
        </a:fontRef>
      </a:style>
    </a:spDef>
    <a:lnDef>
      <a:spPr>
        <a:ln w="19050">
          <a:solidFill>
            <a:schemeClr val="accent1"/>
          </a:solidFill>
          <a:headEnd type="none" w="med" len="med"/>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600" dirty="0" smtClean="0"/>
        </a:defPPr>
      </a:lstStyle>
    </a:txDef>
  </a:objectDefaults>
  <a:extraClrSchemeLst/>
  <a:extLst>
    <a:ext uri="{05A4C25C-085E-4340-85A3-A5531E510DB2}">
      <thm15:themeFamily xmlns:thm15="http://schemas.microsoft.com/office/thememl/2012/main" name="プレゼンテーション18" id="{4CD1D72A-B8A6-4A24-A0A4-6E30AC1898C3}" vid="{5F828A8A-07C0-48A2-9E06-0C39C632E413}"/>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65C80606105439CCFF8D1B3CAFA8A" ma:contentTypeVersion="6" ma:contentTypeDescription="Create a new document." ma:contentTypeScope="" ma:versionID="fe785a262f510698285a4134b01fef5f">
  <xsd:schema xmlns:xsd="http://www.w3.org/2001/XMLSchema" xmlns:xs="http://www.w3.org/2001/XMLSchema" xmlns:p="http://schemas.microsoft.com/office/2006/metadata/properties" xmlns:ns2="a41b5871-edd8-4e7d-9aad-5f4f59a81d88" targetNamespace="http://schemas.microsoft.com/office/2006/metadata/properties" ma:root="true" ma:fieldsID="ed49c052d7371a1b0c81a97df21b759f" ns2:_="">
    <xsd:import namespace="a41b5871-edd8-4e7d-9aad-5f4f59a81d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1b5871-edd8-4e7d-9aad-5f4f59a81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936FE6-DEC3-4EE0-952F-2A6162486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1b5871-edd8-4e7d-9aad-5f4f59a81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6CADE2-82D9-481D-B93D-CC8F3B6FB65A}">
  <ds:schemaRefs>
    <ds:schemaRef ds:uri="http://schemas.microsoft.com/sharepoint/v3/contenttype/forms"/>
  </ds:schemaRefs>
</ds:datastoreItem>
</file>

<file path=customXml/itemProps3.xml><?xml version="1.0" encoding="utf-8"?>
<ds:datastoreItem xmlns:ds="http://schemas.openxmlformats.org/officeDocument/2006/customXml" ds:itemID="{6FB792B2-7258-4843-A5FE-F0107B14CAE9}">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a41b5871-edd8-4e7d-9aad-5f4f59a81d8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jp_group_base_01_1807</Template>
  <TotalTime>734</TotalTime>
  <Words>815</Words>
  <Application>Microsoft Office PowerPoint</Application>
  <PresentationFormat>On-screen Show (4:3)</PresentationFormat>
  <Paragraphs>67</Paragraphs>
  <Slides>8</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2" baseType="lpstr">
      <vt:lpstr>ＭＳ Ｐゴシック</vt:lpstr>
      <vt:lpstr>游ゴシック</vt:lpstr>
      <vt:lpstr>Arial</vt:lpstr>
      <vt:lpstr>Calibri</vt:lpstr>
      <vt:lpstr>Calibri Light</vt:lpstr>
      <vt:lpstr>Helvetica Neue</vt:lpstr>
      <vt:lpstr>メイリオ</vt:lpstr>
      <vt:lpstr>Times New Roman</vt:lpstr>
      <vt:lpstr>Times New Roman (Headings)</vt:lpstr>
      <vt:lpstr>Verdana</vt:lpstr>
      <vt:lpstr>Wingdings</vt:lpstr>
      <vt:lpstr>ヒラギノ角ゴ ProN W3</vt:lpstr>
      <vt:lpstr>jp_group_base_01_1807</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住友電工知財テクノセンター株式会社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プレゼン資料(ppt)フォーム_EN_関係者外秘</dc:title>
  <dc:creator>ar1302</dc:creator>
  <cp:lastModifiedBy>Anh Tran Thi Ngoc</cp:lastModifiedBy>
  <cp:revision>205</cp:revision>
  <dcterms:created xsi:type="dcterms:W3CDTF">2018-08-07T09:50:52Z</dcterms:created>
  <dcterms:modified xsi:type="dcterms:W3CDTF">2023-10-30T03:25:58Z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192199</vt:lpwstr>
  </property>
  <property fmtid="{D5CDD505-2E9C-101B-9397-08002B2CF9AE}" pid="3" name="NXPowerLiteSettings">
    <vt:lpwstr>F7000400038000</vt:lpwstr>
  </property>
  <property fmtid="{D5CDD505-2E9C-101B-9397-08002B2CF9AE}" pid="4" name="NXPowerLiteVersion">
    <vt:lpwstr>D6.0.7</vt:lpwstr>
  </property>
  <property fmtid="{D5CDD505-2E9C-101B-9397-08002B2CF9AE}" pid="5" name="ContentTypeId">
    <vt:lpwstr>0x010100BEA65C80606105439CCFF8D1B3CAFA8A</vt:lpwstr>
  </property>
  <property fmtid="{D5CDD505-2E9C-101B-9397-08002B2CF9AE}" pid="6" name="Order">
    <vt:r8>100</vt:r8>
  </property>
</Properties>
</file>