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80">
          <p15:clr>
            <a:srgbClr val="A4A3A4"/>
          </p15:clr>
        </p15:guide>
        <p15:guide id="2" pos="3840">
          <p15:clr>
            <a:srgbClr val="A4A3A4"/>
          </p15:clr>
        </p15:guide>
      </p15:sldGuideLst>
    </p:ext>
    <p:ext uri="http://customooxmlschemas.google.com/">
      <go:slidesCustomData xmlns:go="http://customooxmlschemas.google.com/" r:id="rId28" roundtripDataSignature="AMtx7miRZJqLAWpof8skbpYkhxjMi0vh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6629F2-0282-4A14-A745-FE0553061340}">
  <a:tblStyle styleId="{246629F2-0282-4A14-A745-FE055306134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9"/>
          </a:solidFill>
        </a:fill>
      </a:tcStyle>
    </a:wholeTbl>
    <a:band1H>
      <a:tcTxStyle/>
      <a:tcStyle>
        <a:fill>
          <a:solidFill>
            <a:srgbClr val="CED3F2"/>
          </a:solidFill>
        </a:fill>
      </a:tcStyle>
    </a:band1H>
    <a:band2H>
      <a:tcTxStyle/>
    </a:band2H>
    <a:band1V>
      <a:tcTxStyle/>
      <a:tcStyle>
        <a:fill>
          <a:solidFill>
            <a:srgbClr val="CED3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8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customschemas.google.com/relationships/presentationmetadata" Target="metadata"/><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 name="Google Shape;75;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735daef0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g11735daef0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1735daef0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3" name="Google Shape;503;g11735daef05_0_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25" name="Shape 25"/>
        <p:cNvGrpSpPr/>
        <p:nvPr/>
      </p:nvGrpSpPr>
      <p:grpSpPr>
        <a:xfrm>
          <a:off x="0" y="0"/>
          <a:ext cx="0" cy="0"/>
          <a:chOff x="0" y="0"/>
          <a:chExt cx="0" cy="0"/>
        </a:xfrm>
      </p:grpSpPr>
      <p:sp>
        <p:nvSpPr>
          <p:cNvPr id="26" name="Google Shape;26;p31"/>
          <p:cNvSpPr/>
          <p:nvPr/>
        </p:nvSpPr>
        <p:spPr>
          <a:xfrm>
            <a:off x="1" y="0"/>
            <a:ext cx="12207092" cy="182679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27" name="Google Shape;27;p31"/>
          <p:cNvSpPr/>
          <p:nvPr>
            <p:ph idx="2" type="pic"/>
          </p:nvPr>
        </p:nvSpPr>
        <p:spPr>
          <a:xfrm>
            <a:off x="918873" y="2234589"/>
            <a:ext cx="2400000" cy="2160000"/>
          </a:xfrm>
          <a:prstGeom prst="rect">
            <a:avLst/>
          </a:prstGeom>
          <a:solidFill>
            <a:srgbClr val="F2F2F2"/>
          </a:solidFill>
          <a:ln>
            <a:noFill/>
          </a:ln>
        </p:spPr>
      </p:sp>
      <p:sp>
        <p:nvSpPr>
          <p:cNvPr id="28" name="Google Shape;28;p31"/>
          <p:cNvSpPr/>
          <p:nvPr>
            <p:ph idx="3" type="pic"/>
          </p:nvPr>
        </p:nvSpPr>
        <p:spPr>
          <a:xfrm>
            <a:off x="3648458" y="2235736"/>
            <a:ext cx="2320423" cy="2160000"/>
          </a:xfrm>
          <a:prstGeom prst="rect">
            <a:avLst/>
          </a:prstGeom>
          <a:solidFill>
            <a:srgbClr val="F2F2F2"/>
          </a:solidFill>
          <a:ln>
            <a:noFill/>
          </a:ln>
        </p:spPr>
      </p:sp>
      <p:sp>
        <p:nvSpPr>
          <p:cNvPr id="29" name="Google Shape;29;p31"/>
          <p:cNvSpPr/>
          <p:nvPr>
            <p:ph idx="4" type="pic"/>
          </p:nvPr>
        </p:nvSpPr>
        <p:spPr>
          <a:xfrm>
            <a:off x="6298465" y="2235736"/>
            <a:ext cx="2320423" cy="2160000"/>
          </a:xfrm>
          <a:prstGeom prst="rect">
            <a:avLst/>
          </a:prstGeom>
          <a:solidFill>
            <a:srgbClr val="F2F2F2"/>
          </a:solidFill>
          <a:ln>
            <a:noFill/>
          </a:ln>
        </p:spPr>
      </p:sp>
      <p:sp>
        <p:nvSpPr>
          <p:cNvPr id="30" name="Google Shape;30;p31"/>
          <p:cNvSpPr/>
          <p:nvPr>
            <p:ph idx="5" type="pic"/>
          </p:nvPr>
        </p:nvSpPr>
        <p:spPr>
          <a:xfrm>
            <a:off x="8948471" y="2235736"/>
            <a:ext cx="2320423" cy="2160000"/>
          </a:xfrm>
          <a:prstGeom prst="rect">
            <a:avLst/>
          </a:prstGeom>
          <a:solidFill>
            <a:srgbClr val="F2F2F2"/>
          </a:solidFill>
          <a:ln>
            <a:noFill/>
          </a:ln>
        </p:spPr>
      </p:sp>
      <p:sp>
        <p:nvSpPr>
          <p:cNvPr id="31" name="Google Shape;31;p3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2" name="Google Shape;32;p31"/>
          <p:cNvGrpSpPr/>
          <p:nvPr/>
        </p:nvGrpSpPr>
        <p:grpSpPr>
          <a:xfrm>
            <a:off x="0" y="5736337"/>
            <a:ext cx="12192000" cy="1121663"/>
            <a:chOff x="0" y="5758625"/>
            <a:chExt cx="12192000" cy="1121663"/>
          </a:xfrm>
        </p:grpSpPr>
        <p:sp>
          <p:nvSpPr>
            <p:cNvPr id="33" name="Google Shape;33;p31"/>
            <p:cNvSpPr/>
            <p:nvPr/>
          </p:nvSpPr>
          <p:spPr>
            <a:xfrm>
              <a:off x="0" y="5758625"/>
              <a:ext cx="6085418" cy="1121663"/>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4" name="Google Shape;34;p31"/>
            <p:cNvSpPr/>
            <p:nvPr/>
          </p:nvSpPr>
          <p:spPr>
            <a:xfrm>
              <a:off x="5164150" y="5758625"/>
              <a:ext cx="1609462" cy="1121663"/>
            </a:xfrm>
            <a:custGeom>
              <a:rect b="b" l="l" r="r" t="t"/>
              <a:pathLst>
                <a:path extrusionOk="0" h="1121663" w="1609462">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5" name="Google Shape;35;p31"/>
            <p:cNvSpPr/>
            <p:nvPr/>
          </p:nvSpPr>
          <p:spPr>
            <a:xfrm>
              <a:off x="7716044" y="5840773"/>
              <a:ext cx="4475956" cy="1039515"/>
            </a:xfrm>
            <a:custGeom>
              <a:rect b="b" l="l" r="r" t="t"/>
              <a:pathLst>
                <a:path extrusionOk="0" h="1039515" w="4475956">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6" name="Google Shape;36;p31"/>
            <p:cNvSpPr/>
            <p:nvPr/>
          </p:nvSpPr>
          <p:spPr>
            <a:xfrm>
              <a:off x="6298465" y="6481019"/>
              <a:ext cx="1639605" cy="399269"/>
            </a:xfrm>
            <a:custGeom>
              <a:rect b="b" l="l" r="r" t="t"/>
              <a:pathLst>
                <a:path extrusionOk="0" h="399269" w="1639605">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spTree>
      <p:nvGrpSpPr>
        <p:cNvPr id="39" name="Shape 39"/>
        <p:cNvGrpSpPr/>
        <p:nvPr/>
      </p:nvGrpSpPr>
      <p:grpSpPr>
        <a:xfrm>
          <a:off x="0" y="0"/>
          <a:ext cx="0" cy="0"/>
          <a:chOff x="0" y="0"/>
          <a:chExt cx="0" cy="0"/>
        </a:xfrm>
      </p:grpSpPr>
      <p:sp>
        <p:nvSpPr>
          <p:cNvPr id="40" name="Google Shape;40;p34"/>
          <p:cNvSpPr/>
          <p:nvPr/>
        </p:nvSpPr>
        <p:spPr>
          <a:xfrm>
            <a:off x="7280548" y="5979856"/>
            <a:ext cx="4218052" cy="427271"/>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 name="Google Shape;41;p34"/>
          <p:cNvSpPr/>
          <p:nvPr/>
        </p:nvSpPr>
        <p:spPr>
          <a:xfrm>
            <a:off x="1414" y="5445352"/>
            <a:ext cx="12190587" cy="208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34"/>
          <p:cNvSpPr/>
          <p:nvPr/>
        </p:nvSpPr>
        <p:spPr>
          <a:xfrm>
            <a:off x="1414" y="5778002"/>
            <a:ext cx="12190587" cy="208800"/>
          </a:xfrm>
          <a:prstGeom prst="rect">
            <a:avLst/>
          </a:prstGeom>
          <a:solidFill>
            <a:srgbClr val="2245B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34"/>
          <p:cNvSpPr/>
          <p:nvPr/>
        </p:nvSpPr>
        <p:spPr>
          <a:xfrm>
            <a:off x="1414" y="5112702"/>
            <a:ext cx="12190587" cy="208800"/>
          </a:xfrm>
          <a:prstGeom prst="rect">
            <a:avLst/>
          </a:prstGeom>
          <a:solidFill>
            <a:srgbClr val="8FA4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34"/>
          <p:cNvSpPr/>
          <p:nvPr/>
        </p:nvSpPr>
        <p:spPr>
          <a:xfrm>
            <a:off x="1414" y="4780052"/>
            <a:ext cx="12190587" cy="208800"/>
          </a:xfrm>
          <a:prstGeom prst="rect">
            <a:avLst/>
          </a:prstGeom>
          <a:solidFill>
            <a:srgbClr val="B4C2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5" name="Google Shape;45;p34"/>
          <p:cNvGrpSpPr/>
          <p:nvPr/>
        </p:nvGrpSpPr>
        <p:grpSpPr>
          <a:xfrm>
            <a:off x="6932024" y="1497102"/>
            <a:ext cx="4495596" cy="4776801"/>
            <a:chOff x="6446339" y="1280897"/>
            <a:chExt cx="4320717" cy="5285178"/>
          </a:xfrm>
        </p:grpSpPr>
        <p:sp>
          <p:nvSpPr>
            <p:cNvPr id="46" name="Google Shape;46;p34"/>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34"/>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34"/>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34"/>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34"/>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34"/>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34"/>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3" name="Google Shape;53;p34"/>
          <p:cNvSpPr/>
          <p:nvPr>
            <p:ph idx="2" type="pic"/>
          </p:nvPr>
        </p:nvSpPr>
        <p:spPr>
          <a:xfrm>
            <a:off x="7047968" y="1775610"/>
            <a:ext cx="4109140" cy="3097694"/>
          </a:xfrm>
          <a:prstGeom prst="rect">
            <a:avLst/>
          </a:prstGeom>
          <a:solidFill>
            <a:srgbClr val="F2F2F2"/>
          </a:solidFill>
          <a:ln>
            <a:noFill/>
          </a:ln>
        </p:spPr>
      </p:sp>
      <p:sp>
        <p:nvSpPr>
          <p:cNvPr id="54" name="Google Shape;54;p3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55" name="Shape 55"/>
        <p:cNvGrpSpPr/>
        <p:nvPr/>
      </p:nvGrpSpPr>
      <p:grpSpPr>
        <a:xfrm>
          <a:off x="0" y="0"/>
          <a:ext cx="0" cy="0"/>
          <a:chOff x="0" y="0"/>
          <a:chExt cx="0" cy="0"/>
        </a:xfrm>
      </p:grpSpPr>
      <p:sp>
        <p:nvSpPr>
          <p:cNvPr id="56" name="Google Shape;56;p35"/>
          <p:cNvSpPr/>
          <p:nvPr>
            <p:ph idx="2" type="pic"/>
          </p:nvPr>
        </p:nvSpPr>
        <p:spPr>
          <a:xfrm>
            <a:off x="724276" y="1714872"/>
            <a:ext cx="3570781" cy="4314254"/>
          </a:xfrm>
          <a:prstGeom prst="rect">
            <a:avLst/>
          </a:prstGeom>
          <a:solidFill>
            <a:srgbClr val="F2F2F2"/>
          </a:solidFill>
          <a:ln>
            <a:noFill/>
          </a:ln>
        </p:spPr>
      </p:sp>
      <p:sp>
        <p:nvSpPr>
          <p:cNvPr id="57" name="Google Shape;57;p3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38"/>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62" name="Shape 62"/>
        <p:cNvGrpSpPr/>
        <p:nvPr/>
      </p:nvGrpSpPr>
      <p:grpSpPr>
        <a:xfrm>
          <a:off x="0" y="0"/>
          <a:ext cx="0" cy="0"/>
          <a:chOff x="0" y="0"/>
          <a:chExt cx="0" cy="0"/>
        </a:xfrm>
      </p:grpSpPr>
      <p:sp>
        <p:nvSpPr>
          <p:cNvPr id="63" name="Google Shape;63;p39"/>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39"/>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5" name="Google Shape;65;p39"/>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6" name="Google Shape;66;p39"/>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67" name="Google Shape;67;p39"/>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68" name="Google Shape;68;p39"/>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69" name="Google Shape;69;p39"/>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70" name="Google Shape;70;p39"/>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bg>
      <p:bgPr>
        <a:blipFill>
          <a:blip r:embed="rId2">
            <a:alphaModFix/>
          </a:blip>
          <a:stretch>
            <a:fillRect/>
          </a:stretch>
        </a:blipFill>
      </p:bgPr>
    </p:bg>
    <p:spTree>
      <p:nvGrpSpPr>
        <p:cNvPr id="17"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8" name="Shape 18"/>
        <p:cNvGrpSpPr/>
        <p:nvPr/>
      </p:nvGrpSpPr>
      <p:grpSpPr>
        <a:xfrm>
          <a:off x="0" y="0"/>
          <a:ext cx="0" cy="0"/>
          <a:chOff x="0" y="0"/>
          <a:chExt cx="0" cy="0"/>
        </a:xfrm>
      </p:grpSpPr>
      <p:sp>
        <p:nvSpPr>
          <p:cNvPr id="19" name="Google Shape;19;p2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20" name="Shape 20"/>
        <p:cNvGrpSpPr/>
        <p:nvPr/>
      </p:nvGrpSpPr>
      <p:grpSpPr>
        <a:xfrm>
          <a:off x="0" y="0"/>
          <a:ext cx="0" cy="0"/>
          <a:chOff x="0" y="0"/>
          <a:chExt cx="0" cy="0"/>
        </a:xfrm>
      </p:grpSpPr>
      <p:sp>
        <p:nvSpPr>
          <p:cNvPr id="21" name="Google Shape;21;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29"/>
          <p:cNvSpPr/>
          <p:nvPr/>
        </p:nvSpPr>
        <p:spPr>
          <a:xfrm>
            <a:off x="0" y="5745389"/>
            <a:ext cx="6085418" cy="1121663"/>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3" name="Google Shape;23;p29"/>
          <p:cNvSpPr/>
          <p:nvPr/>
        </p:nvSpPr>
        <p:spPr>
          <a:xfrm>
            <a:off x="6127769" y="5774694"/>
            <a:ext cx="6085418" cy="1121663"/>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6" Type="http://schemas.openxmlformats.org/officeDocument/2006/relationships/theme" Target="../theme/theme1.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nvSpPr>
        <p:spPr>
          <a:xfrm>
            <a:off x="2293257" y="961802"/>
            <a:ext cx="7605485" cy="1107996"/>
          </a:xfrm>
          <a:prstGeom prst="rect">
            <a:avLst/>
          </a:prstGeom>
          <a:solidFill>
            <a:schemeClr val="dk1">
              <a:alpha val="65882"/>
            </a:schemeClr>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6600" u="none" cap="none" strike="noStrike">
                <a:solidFill>
                  <a:schemeClr val="lt1"/>
                </a:solidFill>
                <a:latin typeface="Calibri"/>
                <a:ea typeface="Calibri"/>
                <a:cs typeface="Calibri"/>
                <a:sym typeface="Calibri"/>
              </a:rPr>
              <a:t>Báo cáo cuối kỳ</a:t>
            </a:r>
            <a:endParaRPr b="1" i="0" sz="6600" u="none" cap="none" strike="noStrike">
              <a:solidFill>
                <a:schemeClr val="lt1"/>
              </a:solidFill>
              <a:latin typeface="Calibri"/>
              <a:ea typeface="Calibri"/>
              <a:cs typeface="Calibri"/>
              <a:sym typeface="Calibri"/>
            </a:endParaRPr>
          </a:p>
        </p:txBody>
      </p:sp>
      <p:sp>
        <p:nvSpPr>
          <p:cNvPr id="78" name="Google Shape;78;p1"/>
          <p:cNvSpPr txBox="1"/>
          <p:nvPr/>
        </p:nvSpPr>
        <p:spPr>
          <a:xfrm>
            <a:off x="3249636" y="3982087"/>
            <a:ext cx="5819411" cy="1815882"/>
          </a:xfrm>
          <a:prstGeom prst="rect">
            <a:avLst/>
          </a:prstGeom>
          <a:solidFill>
            <a:srgbClr val="002060">
              <a:alpha val="61960"/>
            </a:srgbClr>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Nhóm 5</a:t>
            </a:r>
            <a:endParaRPr/>
          </a:p>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Lại Thế Ngọc-20176838</a:t>
            </a:r>
            <a:endParaRPr/>
          </a:p>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Vũ Minh Công-20184052</a:t>
            </a:r>
            <a:endParaRPr/>
          </a:p>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Nguyễn Minh Chương-20184051</a:t>
            </a:r>
            <a:endParaRPr b="0" i="0" sz="2800" u="none" cap="none" strike="noStrike">
              <a:solidFill>
                <a:schemeClr val="lt1"/>
              </a:solidFill>
              <a:latin typeface="Arial"/>
              <a:ea typeface="Arial"/>
              <a:cs typeface="Arial"/>
              <a:sym typeface="Arial"/>
            </a:endParaRPr>
          </a:p>
        </p:txBody>
      </p:sp>
      <p:sp>
        <p:nvSpPr>
          <p:cNvPr id="79" name="Google Shape;79;p1"/>
          <p:cNvSpPr/>
          <p:nvPr/>
        </p:nvSpPr>
        <p:spPr>
          <a:xfrm>
            <a:off x="11538857" y="6235337"/>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500" u="none" cap="none" strike="noStrike">
                <a:solidFill>
                  <a:schemeClr val="lt1"/>
                </a:solidFill>
                <a:latin typeface="Calibri"/>
                <a:ea typeface="Calibri"/>
                <a:cs typeface="Calibri"/>
                <a:sym typeface="Calibri"/>
              </a:rPr>
              <a:t>1</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p:nvPr/>
        </p:nvSpPr>
        <p:spPr>
          <a:xfrm>
            <a:off x="11387471" y="6235336"/>
            <a:ext cx="80453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10</a:t>
            </a:r>
            <a:endParaRPr b="1" sz="2500">
              <a:solidFill>
                <a:schemeClr val="lt1"/>
              </a:solidFill>
              <a:latin typeface="Arial"/>
              <a:ea typeface="Arial"/>
              <a:cs typeface="Arial"/>
              <a:sym typeface="Arial"/>
            </a:endParaRPr>
          </a:p>
        </p:txBody>
      </p:sp>
      <p:sp>
        <p:nvSpPr>
          <p:cNvPr id="300" name="Google Shape;300;p10"/>
          <p:cNvSpPr txBox="1"/>
          <p:nvPr/>
        </p:nvSpPr>
        <p:spPr>
          <a:xfrm>
            <a:off x="265045" y="373758"/>
            <a:ext cx="2279372"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Chi phí truyền gói</a:t>
            </a:r>
            <a:endParaRPr b="1" i="1" sz="1800">
              <a:solidFill>
                <a:schemeClr val="dk1"/>
              </a:solidFill>
              <a:latin typeface="Arial"/>
              <a:ea typeface="Arial"/>
              <a:cs typeface="Arial"/>
              <a:sym typeface="Arial"/>
            </a:endParaRPr>
          </a:p>
        </p:txBody>
      </p:sp>
      <p:sp>
        <p:nvSpPr>
          <p:cNvPr id="301" name="Google Shape;301;p10"/>
          <p:cNvSpPr txBox="1"/>
          <p:nvPr/>
        </p:nvSpPr>
        <p:spPr>
          <a:xfrm>
            <a:off x="3207026" y="1215271"/>
            <a:ext cx="3591340" cy="531043"/>
          </a:xfrm>
          <a:prstGeom prst="rect">
            <a:avLst/>
          </a:prstGeom>
          <a:blipFill rotWithShape="1">
            <a:blip r:embed="rId3">
              <a:alphaModFix/>
            </a:blip>
            <a:stretch>
              <a:fillRect b="-5616" l="-1183"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02" name="Google Shape;302;p10"/>
          <p:cNvSpPr txBox="1"/>
          <p:nvPr/>
        </p:nvSpPr>
        <p:spPr>
          <a:xfrm>
            <a:off x="7708143" y="4877664"/>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PDC=2,435</a:t>
            </a:r>
            <a:endParaRPr sz="1800">
              <a:solidFill>
                <a:schemeClr val="dk1"/>
              </a:solidFill>
              <a:latin typeface="Arial"/>
              <a:ea typeface="Arial"/>
              <a:cs typeface="Arial"/>
              <a:sym typeface="Arial"/>
            </a:endParaRPr>
          </a:p>
        </p:txBody>
      </p:sp>
      <p:sp>
        <p:nvSpPr>
          <p:cNvPr id="303" name="Google Shape;303;p10"/>
          <p:cNvSpPr/>
          <p:nvPr/>
        </p:nvSpPr>
        <p:spPr>
          <a:xfrm>
            <a:off x="9463284" y="4475827"/>
            <a:ext cx="1668542" cy="1173006"/>
          </a:xfrm>
          <a:prstGeom prst="rightArrow">
            <a:avLst>
              <a:gd fmla="val 50000" name="adj1"/>
              <a:gd fmla="val 50000" name="adj2"/>
            </a:avLst>
          </a:prstGeom>
          <a:solidFill>
            <a:srgbClr val="FF0000"/>
          </a:solidFill>
          <a:ln cap="flat" cmpd="sng" w="12700">
            <a:solidFill>
              <a:srgbClr val="334DA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304" name="Google Shape;304;p10"/>
          <p:cNvGraphicFramePr/>
          <p:nvPr/>
        </p:nvGraphicFramePr>
        <p:xfrm>
          <a:off x="424773" y="2353757"/>
          <a:ext cx="3000000" cy="3000000"/>
        </p:xfrm>
        <a:graphic>
          <a:graphicData uri="http://schemas.openxmlformats.org/drawingml/2006/table">
            <a:tbl>
              <a:tblPr bandRow="1" firstCol="1" firstRow="1">
                <a:noFill/>
                <a:tableStyleId>{246629F2-0282-4A14-A745-FE0553061340}</a:tableStyleId>
              </a:tblPr>
              <a:tblGrid>
                <a:gridCol w="1187450"/>
                <a:gridCol w="809625"/>
                <a:gridCol w="1200150"/>
                <a:gridCol w="1257300"/>
                <a:gridCol w="1482725"/>
              </a:tblGrid>
              <a:tr h="177800">
                <a:tc>
                  <a:txBody>
                    <a:bodyPr/>
                    <a:lstStyle/>
                    <a:p>
                      <a:pPr indent="0" lvl="0" marL="0" marR="0" rtl="0" algn="just">
                        <a:lnSpc>
                          <a:spcPct val="107000"/>
                        </a:lnSpc>
                        <a:spcBef>
                          <a:spcPts val="0"/>
                        </a:spcBef>
                        <a:spcAft>
                          <a:spcPts val="0"/>
                        </a:spcAft>
                        <a:buNone/>
                      </a:pPr>
                      <a:r>
                        <a:rPr lang="en-US" sz="1400" u="none" cap="none" strike="noStrike"/>
                        <a:t>Chức năng</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Node ID</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Bản tin DATA</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Bản tin ICMP</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Tổng số bản tin</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DAG root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17</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213</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211</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146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235</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219</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115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204</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115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204</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116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205</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221</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220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222</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224</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213</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216</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113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202</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Client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213</a:t>
                      </a:r>
                      <a:endParaRPr sz="1100" u="none" cap="none" strike="noStrike">
                        <a:latin typeface="Calibri"/>
                        <a:ea typeface="Calibri"/>
                        <a:cs typeface="Calibri"/>
                        <a:sym typeface="Calibri"/>
                      </a:endParaRPr>
                    </a:p>
                  </a:txBody>
                  <a:tcPr marT="0" marB="0" marR="68575" marL="68575"/>
                </a:tc>
              </a:tr>
              <a:tr h="177800">
                <a:tc gridSpan="2">
                  <a:txBody>
                    <a:bodyPr/>
                    <a:lstStyle/>
                    <a:p>
                      <a:pPr indent="0" lvl="0" marL="0" marR="0" rtl="0" algn="just">
                        <a:lnSpc>
                          <a:spcPct val="107000"/>
                        </a:lnSpc>
                        <a:spcBef>
                          <a:spcPts val="0"/>
                        </a:spcBef>
                        <a:spcAft>
                          <a:spcPts val="0"/>
                        </a:spcAft>
                        <a:buNone/>
                      </a:pPr>
                      <a:r>
                        <a:rPr lang="en-US" sz="1400" u="none" cap="none" strike="noStrike"/>
                        <a:t>Tổng số bản tin</a:t>
                      </a:r>
                      <a:endParaRPr sz="1100" u="none" cap="none" strike="noStrike">
                        <a:latin typeface="Calibri"/>
                        <a:ea typeface="Calibri"/>
                        <a:cs typeface="Calibri"/>
                        <a:sym typeface="Calibri"/>
                      </a:endParaRPr>
                    </a:p>
                  </a:txBody>
                  <a:tcPr marT="0" marB="0" marR="68575" marL="68575"/>
                </a:tc>
                <a:tc hMerge="1"/>
                <a:tc>
                  <a:txBody>
                    <a:bodyPr/>
                    <a:lstStyle/>
                    <a:p>
                      <a:pPr indent="0" lvl="0" marL="0" marR="0" rtl="0" algn="just">
                        <a:lnSpc>
                          <a:spcPct val="107000"/>
                        </a:lnSpc>
                        <a:spcBef>
                          <a:spcPts val="0"/>
                        </a:spcBef>
                        <a:spcAft>
                          <a:spcPts val="0"/>
                        </a:spcAft>
                        <a:buNone/>
                      </a:pPr>
                      <a:r>
                        <a:rPr lang="en-US" sz="1400" u="none" cap="none" strike="noStrike"/>
                        <a:t>1335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1904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3239</a:t>
                      </a:r>
                      <a:endParaRPr sz="1100" u="none" cap="none" strike="noStrike">
                        <a:latin typeface="Calibri"/>
                        <a:ea typeface="Calibri"/>
                        <a:cs typeface="Calibri"/>
                        <a:sym typeface="Calibri"/>
                      </a:endParaRPr>
                    </a:p>
                  </a:txBody>
                  <a:tcPr marT="0" marB="0" marR="68575" marL="68575"/>
                </a:tc>
              </a:tr>
            </a:tbl>
          </a:graphicData>
        </a:graphic>
      </p:graphicFrame>
      <p:sp>
        <p:nvSpPr>
          <p:cNvPr id="305" name="Google Shape;305;p10"/>
          <p:cNvSpPr txBox="1"/>
          <p:nvPr/>
        </p:nvSpPr>
        <p:spPr>
          <a:xfrm>
            <a:off x="9463284" y="3828585"/>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Nhận xét</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2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2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nvSpPr>
        <p:spPr>
          <a:xfrm>
            <a:off x="318052" y="117567"/>
            <a:ext cx="2292626"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Phân tích</a:t>
            </a:r>
            <a:endParaRPr sz="3600">
              <a:solidFill>
                <a:schemeClr val="dk1"/>
              </a:solidFill>
              <a:latin typeface="Arial"/>
              <a:ea typeface="Arial"/>
              <a:cs typeface="Arial"/>
              <a:sym typeface="Arial"/>
            </a:endParaRPr>
          </a:p>
        </p:txBody>
      </p:sp>
      <p:sp>
        <p:nvSpPr>
          <p:cNvPr id="311" name="Google Shape;311;p11"/>
          <p:cNvSpPr/>
          <p:nvPr/>
        </p:nvSpPr>
        <p:spPr>
          <a:xfrm>
            <a:off x="11643360" y="6235336"/>
            <a:ext cx="548640" cy="622664"/>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11</a:t>
            </a:r>
            <a:endParaRPr b="1" sz="1400">
              <a:solidFill>
                <a:schemeClr val="lt1"/>
              </a:solidFill>
              <a:latin typeface="Arial"/>
              <a:ea typeface="Arial"/>
              <a:cs typeface="Arial"/>
              <a:sym typeface="Arial"/>
            </a:endParaRPr>
          </a:p>
        </p:txBody>
      </p:sp>
      <p:sp>
        <p:nvSpPr>
          <p:cNvPr id="312" name="Google Shape;312;p11"/>
          <p:cNvSpPr txBox="1"/>
          <p:nvPr/>
        </p:nvSpPr>
        <p:spPr>
          <a:xfrm>
            <a:off x="318052" y="890593"/>
            <a:ext cx="4744279"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Kịch bản 2: 1 Instance – 2 DODAG root – 30 Node client</a:t>
            </a:r>
            <a:endParaRPr sz="1800">
              <a:solidFill>
                <a:schemeClr val="dk1"/>
              </a:solidFill>
              <a:latin typeface="Arial"/>
              <a:ea typeface="Arial"/>
              <a:cs typeface="Arial"/>
              <a:sym typeface="Arial"/>
            </a:endParaRPr>
          </a:p>
        </p:txBody>
      </p:sp>
      <p:sp>
        <p:nvSpPr>
          <p:cNvPr id="313" name="Google Shape;313;p11"/>
          <p:cNvSpPr txBox="1"/>
          <p:nvPr/>
        </p:nvSpPr>
        <p:spPr>
          <a:xfrm>
            <a:off x="318051" y="1663619"/>
            <a:ext cx="3472071"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Quá trình hình thành topo mạng </a:t>
            </a:r>
            <a:endParaRPr sz="1800">
              <a:solidFill>
                <a:schemeClr val="dk1"/>
              </a:solidFill>
              <a:latin typeface="Arial"/>
              <a:ea typeface="Arial"/>
              <a:cs typeface="Arial"/>
              <a:sym typeface="Arial"/>
            </a:endParaRPr>
          </a:p>
        </p:txBody>
      </p:sp>
      <p:pic>
        <p:nvPicPr>
          <p:cNvPr id="314" name="Google Shape;314;p11"/>
          <p:cNvPicPr preferRelativeResize="0"/>
          <p:nvPr/>
        </p:nvPicPr>
        <p:blipFill rotWithShape="1">
          <a:blip r:embed="rId3">
            <a:alphaModFix/>
          </a:blip>
          <a:srcRect b="0" l="0" r="0" t="0"/>
          <a:stretch/>
        </p:blipFill>
        <p:spPr>
          <a:xfrm>
            <a:off x="859941" y="2231710"/>
            <a:ext cx="2600325" cy="2593340"/>
          </a:xfrm>
          <a:prstGeom prst="rect">
            <a:avLst/>
          </a:prstGeom>
          <a:noFill/>
          <a:ln>
            <a:noFill/>
          </a:ln>
        </p:spPr>
      </p:pic>
      <p:pic>
        <p:nvPicPr>
          <p:cNvPr id="315" name="Google Shape;315;p11"/>
          <p:cNvPicPr preferRelativeResize="0"/>
          <p:nvPr/>
        </p:nvPicPr>
        <p:blipFill rotWithShape="1">
          <a:blip r:embed="rId4">
            <a:alphaModFix/>
          </a:blip>
          <a:srcRect b="0" l="0" r="0" t="0"/>
          <a:stretch/>
        </p:blipFill>
        <p:spPr>
          <a:xfrm>
            <a:off x="5208105" y="1051052"/>
            <a:ext cx="2676525" cy="2609850"/>
          </a:xfrm>
          <a:prstGeom prst="rect">
            <a:avLst/>
          </a:prstGeom>
          <a:noFill/>
          <a:ln>
            <a:noFill/>
          </a:ln>
        </p:spPr>
      </p:pic>
      <p:pic>
        <p:nvPicPr>
          <p:cNvPr id="316" name="Google Shape;316;p11"/>
          <p:cNvPicPr preferRelativeResize="0"/>
          <p:nvPr/>
        </p:nvPicPr>
        <p:blipFill rotWithShape="1">
          <a:blip r:embed="rId5">
            <a:alphaModFix/>
          </a:blip>
          <a:srcRect b="0" l="0" r="0" t="0"/>
          <a:stretch/>
        </p:blipFill>
        <p:spPr>
          <a:xfrm>
            <a:off x="9052560" y="1051052"/>
            <a:ext cx="2590800" cy="2623185"/>
          </a:xfrm>
          <a:prstGeom prst="rect">
            <a:avLst/>
          </a:prstGeom>
          <a:noFill/>
          <a:ln>
            <a:noFill/>
          </a:ln>
        </p:spPr>
      </p:pic>
      <p:pic>
        <p:nvPicPr>
          <p:cNvPr id="317" name="Google Shape;317;p11"/>
          <p:cNvPicPr preferRelativeResize="0"/>
          <p:nvPr/>
        </p:nvPicPr>
        <p:blipFill rotWithShape="1">
          <a:blip r:embed="rId6">
            <a:alphaModFix/>
          </a:blip>
          <a:srcRect b="0" l="0" r="0" t="0"/>
          <a:stretch/>
        </p:blipFill>
        <p:spPr>
          <a:xfrm>
            <a:off x="5238902" y="4157253"/>
            <a:ext cx="2614930" cy="2583180"/>
          </a:xfrm>
          <a:prstGeom prst="rect">
            <a:avLst/>
          </a:prstGeom>
          <a:noFill/>
          <a:ln>
            <a:noFill/>
          </a:ln>
        </p:spPr>
      </p:pic>
      <p:pic>
        <p:nvPicPr>
          <p:cNvPr id="318" name="Google Shape;318;p11"/>
          <p:cNvPicPr preferRelativeResize="0"/>
          <p:nvPr/>
        </p:nvPicPr>
        <p:blipFill rotWithShape="1">
          <a:blip r:embed="rId7">
            <a:alphaModFix/>
          </a:blip>
          <a:srcRect b="0" l="0" r="0" t="0"/>
          <a:stretch/>
        </p:blipFill>
        <p:spPr>
          <a:xfrm>
            <a:off x="8909685" y="4165755"/>
            <a:ext cx="2733675" cy="2602865"/>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2"/>
          <p:cNvSpPr/>
          <p:nvPr/>
        </p:nvSpPr>
        <p:spPr>
          <a:xfrm>
            <a:off x="11323674" y="6235336"/>
            <a:ext cx="868326"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12</a:t>
            </a:r>
            <a:endParaRPr b="1" sz="2500">
              <a:solidFill>
                <a:schemeClr val="lt1"/>
              </a:solidFill>
              <a:latin typeface="Arial"/>
              <a:ea typeface="Arial"/>
              <a:cs typeface="Arial"/>
              <a:sym typeface="Arial"/>
            </a:endParaRPr>
          </a:p>
        </p:txBody>
      </p:sp>
      <p:pic>
        <p:nvPicPr>
          <p:cNvPr id="324" name="Google Shape;324;p12"/>
          <p:cNvPicPr preferRelativeResize="0"/>
          <p:nvPr/>
        </p:nvPicPr>
        <p:blipFill rotWithShape="1">
          <a:blip r:embed="rId3">
            <a:alphaModFix/>
          </a:blip>
          <a:srcRect b="0" l="0" r="0" t="0"/>
          <a:stretch/>
        </p:blipFill>
        <p:spPr>
          <a:xfrm>
            <a:off x="4462216" y="471167"/>
            <a:ext cx="6104697" cy="4922160"/>
          </a:xfrm>
          <a:prstGeom prst="rect">
            <a:avLst/>
          </a:prstGeom>
          <a:noFill/>
          <a:ln>
            <a:noFill/>
          </a:ln>
        </p:spPr>
      </p:pic>
      <p:sp>
        <p:nvSpPr>
          <p:cNvPr id="325" name="Google Shape;325;p12"/>
          <p:cNvSpPr txBox="1"/>
          <p:nvPr/>
        </p:nvSpPr>
        <p:spPr>
          <a:xfrm>
            <a:off x="631565" y="736981"/>
            <a:ext cx="1250397"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Node 15:</a:t>
            </a:r>
            <a:endParaRPr sz="1800">
              <a:solidFill>
                <a:schemeClr val="dk1"/>
              </a:solidFill>
              <a:latin typeface="Arial"/>
              <a:ea typeface="Arial"/>
              <a:cs typeface="Arial"/>
              <a:sym typeface="Arial"/>
            </a:endParaRPr>
          </a:p>
        </p:txBody>
      </p:sp>
      <p:sp>
        <p:nvSpPr>
          <p:cNvPr id="326" name="Google Shape;326;p12"/>
          <p:cNvSpPr txBox="1"/>
          <p:nvPr/>
        </p:nvSpPr>
        <p:spPr>
          <a:xfrm>
            <a:off x="631565" y="1431641"/>
            <a:ext cx="2437700"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Node 15 nhận bản tin DIO từ node 14  </a:t>
            </a:r>
            <a:endParaRPr sz="1800">
              <a:solidFill>
                <a:schemeClr val="dk1"/>
              </a:solidFill>
              <a:latin typeface="Arial"/>
              <a:ea typeface="Arial"/>
              <a:cs typeface="Arial"/>
              <a:sym typeface="Arial"/>
            </a:endParaRPr>
          </a:p>
        </p:txBody>
      </p:sp>
      <p:sp>
        <p:nvSpPr>
          <p:cNvPr id="327" name="Google Shape;327;p12"/>
          <p:cNvSpPr txBox="1"/>
          <p:nvPr/>
        </p:nvSpPr>
        <p:spPr>
          <a:xfrm>
            <a:off x="663112" y="2403300"/>
            <a:ext cx="2437700"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Node 15 nhận bản tin DIO từ node 13 </a:t>
            </a:r>
            <a:endParaRPr sz="1800">
              <a:solidFill>
                <a:schemeClr val="dk1"/>
              </a:solidFill>
              <a:latin typeface="Arial"/>
              <a:ea typeface="Arial"/>
              <a:cs typeface="Arial"/>
              <a:sym typeface="Arial"/>
            </a:endParaRPr>
          </a:p>
        </p:txBody>
      </p:sp>
      <p:sp>
        <p:nvSpPr>
          <p:cNvPr id="328" name="Google Shape;328;p12"/>
          <p:cNvSpPr txBox="1"/>
          <p:nvPr/>
        </p:nvSpPr>
        <p:spPr>
          <a:xfrm>
            <a:off x="663112" y="3429000"/>
            <a:ext cx="2437700"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Node 15 nhận bản tin DIO từ node 19 </a:t>
            </a:r>
            <a:endParaRPr sz="1800">
              <a:solidFill>
                <a:schemeClr val="dk1"/>
              </a:solidFill>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3"/>
          <p:cNvSpPr/>
          <p:nvPr/>
        </p:nvSpPr>
        <p:spPr>
          <a:xfrm>
            <a:off x="11383926" y="6235336"/>
            <a:ext cx="808074"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13</a:t>
            </a:r>
            <a:endParaRPr b="1" sz="2500">
              <a:solidFill>
                <a:schemeClr val="lt1"/>
              </a:solidFill>
              <a:latin typeface="Arial"/>
              <a:ea typeface="Arial"/>
              <a:cs typeface="Arial"/>
              <a:sym typeface="Arial"/>
            </a:endParaRPr>
          </a:p>
        </p:txBody>
      </p:sp>
      <p:sp>
        <p:nvSpPr>
          <p:cNvPr id="334" name="Google Shape;334;p13"/>
          <p:cNvSpPr txBox="1"/>
          <p:nvPr/>
        </p:nvSpPr>
        <p:spPr>
          <a:xfrm>
            <a:off x="265045" y="373758"/>
            <a:ext cx="3339546"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Tỉ lệ truyền gói thành công </a:t>
            </a:r>
            <a:endParaRPr b="1" i="1" sz="1800">
              <a:solidFill>
                <a:schemeClr val="dk1"/>
              </a:solidFill>
              <a:latin typeface="Arial"/>
              <a:ea typeface="Arial"/>
              <a:cs typeface="Arial"/>
              <a:sym typeface="Arial"/>
            </a:endParaRPr>
          </a:p>
        </p:txBody>
      </p:sp>
      <p:sp>
        <p:nvSpPr>
          <p:cNvPr id="335" name="Google Shape;335;p13"/>
          <p:cNvSpPr txBox="1"/>
          <p:nvPr/>
        </p:nvSpPr>
        <p:spPr>
          <a:xfrm>
            <a:off x="7708143" y="4877664"/>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PDR=0.990</a:t>
            </a:r>
            <a:endParaRPr sz="1800">
              <a:solidFill>
                <a:schemeClr val="dk1"/>
              </a:solidFill>
              <a:latin typeface="Arial"/>
              <a:ea typeface="Arial"/>
              <a:cs typeface="Arial"/>
              <a:sym typeface="Arial"/>
            </a:endParaRPr>
          </a:p>
        </p:txBody>
      </p:sp>
      <p:sp>
        <p:nvSpPr>
          <p:cNvPr id="336" name="Google Shape;336;p13"/>
          <p:cNvSpPr/>
          <p:nvPr/>
        </p:nvSpPr>
        <p:spPr>
          <a:xfrm>
            <a:off x="9463284" y="4475827"/>
            <a:ext cx="1668542" cy="1173006"/>
          </a:xfrm>
          <a:prstGeom prst="rightArrow">
            <a:avLst>
              <a:gd fmla="val 50000" name="adj1"/>
              <a:gd fmla="val 50000" name="adj2"/>
            </a:avLst>
          </a:prstGeom>
          <a:solidFill>
            <a:srgbClr val="FF0000"/>
          </a:solidFill>
          <a:ln cap="flat" cmpd="sng" w="12700">
            <a:solidFill>
              <a:srgbClr val="334DA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337" name="Google Shape;337;p13"/>
          <p:cNvGraphicFramePr/>
          <p:nvPr/>
        </p:nvGraphicFramePr>
        <p:xfrm>
          <a:off x="808074" y="1620965"/>
          <a:ext cx="3000000" cy="3000000"/>
        </p:xfrm>
        <a:graphic>
          <a:graphicData uri="http://schemas.openxmlformats.org/drawingml/2006/table">
            <a:tbl>
              <a:tblPr bandRow="1" firstCol="1" firstRow="1">
                <a:noFill/>
                <a:tableStyleId>{246629F2-0282-4A14-A745-FE0553061340}</a:tableStyleId>
              </a:tblPr>
              <a:tblGrid>
                <a:gridCol w="740575"/>
                <a:gridCol w="740575"/>
                <a:gridCol w="740575"/>
                <a:gridCol w="740575"/>
                <a:gridCol w="741050"/>
                <a:gridCol w="741050"/>
              </a:tblGrid>
              <a:tr h="471350">
                <a:tc>
                  <a:txBody>
                    <a:bodyPr/>
                    <a:lstStyle/>
                    <a:p>
                      <a:pPr indent="0" lvl="0" marL="0" marR="0" rtl="0" algn="just">
                        <a:lnSpc>
                          <a:spcPct val="107000"/>
                        </a:lnSpc>
                        <a:spcBef>
                          <a:spcPts val="0"/>
                        </a:spcBef>
                        <a:spcAft>
                          <a:spcPts val="0"/>
                        </a:spcAft>
                        <a:buNone/>
                      </a:pPr>
                      <a:r>
                        <a:rPr lang="en-US" sz="900" u="none" cap="none" strike="noStrike"/>
                        <a:t>STT</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Rank</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Node ID</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Số bản tin gửi</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Số bản tin đến root</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PDR</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6</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0.989</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10</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0.989</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0.978</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0.989</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0.989</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16</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6</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0.989</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19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16</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20</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20</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0.978</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30</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0.944</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23</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26</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26</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0.989</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28</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4</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31</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0.955</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29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27</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r h="151775">
                <a:tc>
                  <a:txBody>
                    <a:bodyPr/>
                    <a:lstStyle/>
                    <a:p>
                      <a:pPr indent="0" lvl="0" marL="0" marR="0" rtl="0" algn="just">
                        <a:lnSpc>
                          <a:spcPct val="107000"/>
                        </a:lnSpc>
                        <a:spcBef>
                          <a:spcPts val="0"/>
                        </a:spcBef>
                        <a:spcAft>
                          <a:spcPts val="0"/>
                        </a:spcAft>
                        <a:buNone/>
                      </a:pPr>
                      <a:r>
                        <a:rPr lang="en-US" sz="900" u="none" cap="none" strike="noStrike"/>
                        <a:t>30</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5</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32</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89</a:t>
                      </a:r>
                      <a:endParaRPr sz="700" u="none" cap="none" strike="noStrike">
                        <a:latin typeface="Calibri"/>
                        <a:ea typeface="Calibri"/>
                        <a:cs typeface="Calibri"/>
                        <a:sym typeface="Calibri"/>
                      </a:endParaRPr>
                    </a:p>
                  </a:txBody>
                  <a:tcPr marT="0" marB="0" marR="42900" marL="42900"/>
                </a:tc>
                <a:tc>
                  <a:txBody>
                    <a:bodyPr/>
                    <a:lstStyle/>
                    <a:p>
                      <a:pPr indent="0" lvl="0" marL="0" marR="0" rtl="0" algn="just">
                        <a:lnSpc>
                          <a:spcPct val="107000"/>
                        </a:lnSpc>
                        <a:spcBef>
                          <a:spcPts val="0"/>
                        </a:spcBef>
                        <a:spcAft>
                          <a:spcPts val="0"/>
                        </a:spcAft>
                        <a:buNone/>
                      </a:pPr>
                      <a:r>
                        <a:rPr lang="en-US" sz="900" u="none" cap="none" strike="noStrike"/>
                        <a:t>1.000</a:t>
                      </a:r>
                      <a:endParaRPr sz="700" u="none" cap="none" strike="noStrike">
                        <a:latin typeface="Calibri"/>
                        <a:ea typeface="Calibri"/>
                        <a:cs typeface="Calibri"/>
                        <a:sym typeface="Calibri"/>
                      </a:endParaRPr>
                    </a:p>
                  </a:txBody>
                  <a:tcPr marT="0" marB="0" marR="42900" marL="42900"/>
                </a:tc>
              </a:tr>
            </a:tbl>
          </a:graphicData>
        </a:graphic>
      </p:graphicFrame>
      <p:graphicFrame>
        <p:nvGraphicFramePr>
          <p:cNvPr id="338" name="Google Shape;338;p13"/>
          <p:cNvGraphicFramePr/>
          <p:nvPr/>
        </p:nvGraphicFramePr>
        <p:xfrm>
          <a:off x="5706038" y="1611004"/>
          <a:ext cx="3000000" cy="3000000"/>
        </p:xfrm>
        <a:graphic>
          <a:graphicData uri="http://schemas.openxmlformats.org/drawingml/2006/table">
            <a:tbl>
              <a:tblPr bandRow="1" firstCol="1" firstRow="1">
                <a:noFill/>
                <a:tableStyleId>{246629F2-0282-4A14-A745-FE0553061340}</a:tableStyleId>
              </a:tblPr>
              <a:tblGrid>
                <a:gridCol w="739775"/>
                <a:gridCol w="800100"/>
                <a:gridCol w="1543050"/>
                <a:gridCol w="1885950"/>
                <a:gridCol w="1028700"/>
              </a:tblGrid>
              <a:tr h="177800">
                <a:tc>
                  <a:txBody>
                    <a:bodyPr/>
                    <a:lstStyle/>
                    <a:p>
                      <a:pPr indent="0" lvl="0" marL="0" marR="0" rtl="0" algn="just">
                        <a:lnSpc>
                          <a:spcPct val="107000"/>
                        </a:lnSpc>
                        <a:spcBef>
                          <a:spcPts val="0"/>
                        </a:spcBef>
                        <a:spcAft>
                          <a:spcPts val="0"/>
                        </a:spcAft>
                        <a:buNone/>
                      </a:pPr>
                      <a:r>
                        <a:rPr lang="en-US" sz="1400" u="none" cap="none" strike="noStrike"/>
                        <a:t>STT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Rank</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Tổng số bản tin gửi</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Tổng số bản tin đến Root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PDR</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623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619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0.994</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712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703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0.987</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623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615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0.987</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534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529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0.990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178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178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bl>
          </a:graphicData>
        </a:graphic>
      </p:graphicFrame>
      <p:sp>
        <p:nvSpPr>
          <p:cNvPr id="339" name="Google Shape;339;p13"/>
          <p:cNvSpPr txBox="1"/>
          <p:nvPr/>
        </p:nvSpPr>
        <p:spPr>
          <a:xfrm>
            <a:off x="9463284" y="3948491"/>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Nhận xét</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2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2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p:nvPr/>
        </p:nvSpPr>
        <p:spPr>
          <a:xfrm>
            <a:off x="11355572" y="6235336"/>
            <a:ext cx="836428"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14</a:t>
            </a:r>
            <a:endParaRPr b="1" sz="2500">
              <a:solidFill>
                <a:schemeClr val="lt1"/>
              </a:solidFill>
              <a:latin typeface="Arial"/>
              <a:ea typeface="Arial"/>
              <a:cs typeface="Arial"/>
              <a:sym typeface="Arial"/>
            </a:endParaRPr>
          </a:p>
        </p:txBody>
      </p:sp>
      <p:sp>
        <p:nvSpPr>
          <p:cNvPr id="345" name="Google Shape;345;p14"/>
          <p:cNvSpPr txBox="1"/>
          <p:nvPr/>
        </p:nvSpPr>
        <p:spPr>
          <a:xfrm>
            <a:off x="265045" y="373758"/>
            <a:ext cx="2279372"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Chi phí truyền gói</a:t>
            </a:r>
            <a:endParaRPr b="1" i="1" sz="1800">
              <a:solidFill>
                <a:schemeClr val="dk1"/>
              </a:solidFill>
              <a:latin typeface="Arial"/>
              <a:ea typeface="Arial"/>
              <a:cs typeface="Arial"/>
              <a:sym typeface="Arial"/>
            </a:endParaRPr>
          </a:p>
        </p:txBody>
      </p:sp>
      <p:sp>
        <p:nvSpPr>
          <p:cNvPr id="346" name="Google Shape;346;p14"/>
          <p:cNvSpPr txBox="1"/>
          <p:nvPr/>
        </p:nvSpPr>
        <p:spPr>
          <a:xfrm>
            <a:off x="7240310" y="4106495"/>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PDC=2,137</a:t>
            </a:r>
            <a:endParaRPr sz="1800">
              <a:solidFill>
                <a:schemeClr val="dk1"/>
              </a:solidFill>
              <a:latin typeface="Arial"/>
              <a:ea typeface="Arial"/>
              <a:cs typeface="Arial"/>
              <a:sym typeface="Arial"/>
            </a:endParaRPr>
          </a:p>
        </p:txBody>
      </p:sp>
      <p:sp>
        <p:nvSpPr>
          <p:cNvPr id="347" name="Google Shape;347;p14"/>
          <p:cNvSpPr/>
          <p:nvPr/>
        </p:nvSpPr>
        <p:spPr>
          <a:xfrm>
            <a:off x="9261266" y="3704658"/>
            <a:ext cx="1668542" cy="1173006"/>
          </a:xfrm>
          <a:prstGeom prst="rightArrow">
            <a:avLst>
              <a:gd fmla="val 50000" name="adj1"/>
              <a:gd fmla="val 50000" name="adj2"/>
            </a:avLst>
          </a:prstGeom>
          <a:solidFill>
            <a:srgbClr val="FF0000"/>
          </a:solidFill>
          <a:ln cap="flat" cmpd="sng" w="12700">
            <a:solidFill>
              <a:srgbClr val="334DA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348" name="Google Shape;348;p14"/>
          <p:cNvGraphicFramePr/>
          <p:nvPr/>
        </p:nvGraphicFramePr>
        <p:xfrm>
          <a:off x="1060174" y="1452487"/>
          <a:ext cx="3000000" cy="3000000"/>
        </p:xfrm>
        <a:graphic>
          <a:graphicData uri="http://schemas.openxmlformats.org/drawingml/2006/table">
            <a:tbl>
              <a:tblPr bandRow="1" firstCol="1" firstRow="1">
                <a:noFill/>
                <a:tableStyleId>{246629F2-0282-4A14-A745-FE0553061340}</a:tableStyleId>
              </a:tblPr>
              <a:tblGrid>
                <a:gridCol w="854775"/>
                <a:gridCol w="582800"/>
                <a:gridCol w="863925"/>
                <a:gridCol w="905075"/>
                <a:gridCol w="1067350"/>
              </a:tblGrid>
              <a:tr h="271650">
                <a:tc>
                  <a:txBody>
                    <a:bodyPr/>
                    <a:lstStyle/>
                    <a:p>
                      <a:pPr indent="0" lvl="0" marL="0" marR="0" rtl="0" algn="just">
                        <a:lnSpc>
                          <a:spcPct val="107000"/>
                        </a:lnSpc>
                        <a:spcBef>
                          <a:spcPts val="0"/>
                        </a:spcBef>
                        <a:spcAft>
                          <a:spcPts val="0"/>
                        </a:spcAft>
                        <a:buNone/>
                      </a:pPr>
                      <a:r>
                        <a:rPr lang="en-US" sz="800" u="none" cap="none" strike="noStrike"/>
                        <a:t>Chức năng</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Node ID</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Bản tin DATA</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Bản tin ICMP</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Tổng số bản tin</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DAG root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DAG root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117</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182</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4</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188</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176</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7</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188</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112</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174</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117</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182</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128</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14</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196</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124</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193</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176</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176</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117</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182</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131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204</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196</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139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216</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22</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130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202</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106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165</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24</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119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185</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25</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128</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133</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207</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27</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124</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193</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28</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106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165</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29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188</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30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128</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199</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31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121</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188</a:t>
                      </a:r>
                      <a:endParaRPr sz="600" u="none" cap="none" strike="noStrike">
                        <a:latin typeface="Calibri"/>
                        <a:ea typeface="Calibri"/>
                        <a:cs typeface="Calibri"/>
                        <a:sym typeface="Calibri"/>
                      </a:endParaRPr>
                    </a:p>
                  </a:txBody>
                  <a:tcPr marT="0" marB="0" marR="40450" marL="40450"/>
                </a:tc>
              </a:tr>
              <a:tr h="136700">
                <a:tc>
                  <a:txBody>
                    <a:bodyPr/>
                    <a:lstStyle/>
                    <a:p>
                      <a:pPr indent="0" lvl="0" marL="0" marR="0" rtl="0" algn="just">
                        <a:lnSpc>
                          <a:spcPct val="107000"/>
                        </a:lnSpc>
                        <a:spcBef>
                          <a:spcPts val="0"/>
                        </a:spcBef>
                        <a:spcAft>
                          <a:spcPts val="0"/>
                        </a:spcAft>
                        <a:buNone/>
                      </a:pPr>
                      <a:r>
                        <a:rPr lang="en-US" sz="800" u="none" cap="none" strike="noStrike"/>
                        <a:t>Client</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32</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89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126</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196</a:t>
                      </a:r>
                      <a:endParaRPr sz="600" u="none" cap="none" strike="noStrike">
                        <a:latin typeface="Calibri"/>
                        <a:ea typeface="Calibri"/>
                        <a:cs typeface="Calibri"/>
                        <a:sym typeface="Calibri"/>
                      </a:endParaRPr>
                    </a:p>
                  </a:txBody>
                  <a:tcPr marT="0" marB="0" marR="40450" marL="40450"/>
                </a:tc>
              </a:tr>
              <a:tr h="136700">
                <a:tc gridSpan="2">
                  <a:txBody>
                    <a:bodyPr/>
                    <a:lstStyle/>
                    <a:p>
                      <a:pPr indent="0" lvl="0" marL="0" marR="0" rtl="0" algn="just">
                        <a:lnSpc>
                          <a:spcPct val="107000"/>
                        </a:lnSpc>
                        <a:spcBef>
                          <a:spcPts val="0"/>
                        </a:spcBef>
                        <a:spcAft>
                          <a:spcPts val="0"/>
                        </a:spcAft>
                        <a:buNone/>
                      </a:pPr>
                      <a:r>
                        <a:rPr lang="en-US" sz="800" u="none" cap="none" strike="noStrike"/>
                        <a:t>Tổng số bản tin</a:t>
                      </a:r>
                      <a:endParaRPr sz="600" u="none" cap="none" strike="noStrike">
                        <a:latin typeface="Calibri"/>
                        <a:ea typeface="Calibri"/>
                        <a:cs typeface="Calibri"/>
                        <a:sym typeface="Calibri"/>
                      </a:endParaRPr>
                    </a:p>
                  </a:txBody>
                  <a:tcPr marT="0" marB="0" marR="40450" marL="40450"/>
                </a:tc>
                <a:tc hMerge="1"/>
                <a:tc>
                  <a:txBody>
                    <a:bodyPr/>
                    <a:lstStyle/>
                    <a:p>
                      <a:pPr indent="0" lvl="0" marL="0" marR="0" rtl="0" algn="just">
                        <a:lnSpc>
                          <a:spcPct val="107000"/>
                        </a:lnSpc>
                        <a:spcBef>
                          <a:spcPts val="0"/>
                        </a:spcBef>
                        <a:spcAft>
                          <a:spcPts val="0"/>
                        </a:spcAft>
                        <a:buNone/>
                      </a:pPr>
                      <a:r>
                        <a:rPr lang="en-US" sz="800" u="none" cap="none" strike="noStrike"/>
                        <a:t>2670</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3659</a:t>
                      </a:r>
                      <a:endParaRPr sz="600" u="none" cap="none" strike="noStrike">
                        <a:latin typeface="Calibri"/>
                        <a:ea typeface="Calibri"/>
                        <a:cs typeface="Calibri"/>
                        <a:sym typeface="Calibri"/>
                      </a:endParaRPr>
                    </a:p>
                  </a:txBody>
                  <a:tcPr marT="0" marB="0" marR="40450" marL="40450"/>
                </a:tc>
                <a:tc>
                  <a:txBody>
                    <a:bodyPr/>
                    <a:lstStyle/>
                    <a:p>
                      <a:pPr indent="0" lvl="0" marL="0" marR="0" rtl="0" algn="just">
                        <a:lnSpc>
                          <a:spcPct val="107000"/>
                        </a:lnSpc>
                        <a:spcBef>
                          <a:spcPts val="0"/>
                        </a:spcBef>
                        <a:spcAft>
                          <a:spcPts val="0"/>
                        </a:spcAft>
                        <a:buNone/>
                      </a:pPr>
                      <a:r>
                        <a:rPr lang="en-US" sz="800" u="none" cap="none" strike="noStrike"/>
                        <a:t>5692</a:t>
                      </a:r>
                      <a:endParaRPr sz="600" u="none" cap="none" strike="noStrike">
                        <a:latin typeface="Calibri"/>
                        <a:ea typeface="Calibri"/>
                        <a:cs typeface="Calibri"/>
                        <a:sym typeface="Calibri"/>
                      </a:endParaRPr>
                    </a:p>
                  </a:txBody>
                  <a:tcPr marT="0" marB="0" marR="40450" marL="40450"/>
                </a:tc>
              </a:tr>
            </a:tbl>
          </a:graphicData>
        </a:graphic>
      </p:graphicFrame>
      <p:sp>
        <p:nvSpPr>
          <p:cNvPr id="349" name="Google Shape;349;p14"/>
          <p:cNvSpPr txBox="1"/>
          <p:nvPr/>
        </p:nvSpPr>
        <p:spPr>
          <a:xfrm>
            <a:off x="9261266" y="3153342"/>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Nhận xét</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5"/>
          <p:cNvSpPr/>
          <p:nvPr/>
        </p:nvSpPr>
        <p:spPr>
          <a:xfrm>
            <a:off x="11366205" y="6235336"/>
            <a:ext cx="825795"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15</a:t>
            </a:r>
            <a:endParaRPr b="1" sz="2500">
              <a:solidFill>
                <a:schemeClr val="lt1"/>
              </a:solidFill>
              <a:latin typeface="Arial"/>
              <a:ea typeface="Arial"/>
              <a:cs typeface="Arial"/>
              <a:sym typeface="Arial"/>
            </a:endParaRPr>
          </a:p>
        </p:txBody>
      </p:sp>
      <p:sp>
        <p:nvSpPr>
          <p:cNvPr id="355" name="Google Shape;355;p15"/>
          <p:cNvSpPr txBox="1"/>
          <p:nvPr/>
        </p:nvSpPr>
        <p:spPr>
          <a:xfrm>
            <a:off x="275676" y="551975"/>
            <a:ext cx="3275597"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Đánh giá kết quả mô phỏng </a:t>
            </a:r>
            <a:endParaRPr b="1" i="1" sz="1800">
              <a:solidFill>
                <a:schemeClr val="dk1"/>
              </a:solidFill>
              <a:latin typeface="Arial"/>
              <a:ea typeface="Arial"/>
              <a:cs typeface="Arial"/>
              <a:sym typeface="Arial"/>
            </a:endParaRPr>
          </a:p>
        </p:txBody>
      </p:sp>
      <p:sp>
        <p:nvSpPr>
          <p:cNvPr id="356" name="Google Shape;356;p15"/>
          <p:cNvSpPr txBox="1"/>
          <p:nvPr/>
        </p:nvSpPr>
        <p:spPr>
          <a:xfrm>
            <a:off x="520534" y="1246337"/>
            <a:ext cx="169103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Về Topo mạng </a:t>
            </a:r>
            <a:endParaRPr sz="1800">
              <a:solidFill>
                <a:schemeClr val="dk1"/>
              </a:solidFill>
              <a:latin typeface="Arial"/>
              <a:ea typeface="Arial"/>
              <a:cs typeface="Arial"/>
              <a:sym typeface="Arial"/>
            </a:endParaRPr>
          </a:p>
        </p:txBody>
      </p:sp>
      <p:sp>
        <p:nvSpPr>
          <p:cNvPr id="357" name="Google Shape;357;p15"/>
          <p:cNvSpPr txBox="1"/>
          <p:nvPr/>
        </p:nvSpPr>
        <p:spPr>
          <a:xfrm>
            <a:off x="520534" y="3372481"/>
            <a:ext cx="2594807"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Về chỉ số PDR và PDC </a:t>
            </a:r>
            <a:endParaRPr sz="1800">
              <a:solidFill>
                <a:schemeClr val="dk1"/>
              </a:solidFill>
              <a:latin typeface="Arial"/>
              <a:ea typeface="Arial"/>
              <a:cs typeface="Arial"/>
              <a:sym typeface="Arial"/>
            </a:endParaRPr>
          </a:p>
        </p:txBody>
      </p:sp>
      <p:sp>
        <p:nvSpPr>
          <p:cNvPr id="358" name="Google Shape;358;p15"/>
          <p:cNvSpPr txBox="1"/>
          <p:nvPr/>
        </p:nvSpPr>
        <p:spPr>
          <a:xfrm>
            <a:off x="1176455" y="1709245"/>
            <a:ext cx="10466905" cy="156966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Arial"/>
                <a:ea typeface="Arial"/>
                <a:cs typeface="Arial"/>
                <a:sym typeface="Arial"/>
              </a:rPr>
              <a:t>-  Cả 2 kịch bản đều có kết quả hình thành topo mạng trong thời gian ngắn từ 2-3 phút qua đó thấy được giao thức RPL có hiệu năng tốt trong việc hình thành topo mạng. </a:t>
            </a:r>
            <a:endParaRPr i="1" sz="1600">
              <a:solidFill>
                <a:schemeClr val="dk1"/>
              </a:solidFill>
              <a:latin typeface="Arial"/>
              <a:ea typeface="Arial"/>
              <a:cs typeface="Arial"/>
              <a:sym typeface="Arial"/>
            </a:endParaRPr>
          </a:p>
          <a:p>
            <a:pPr indent="0" lvl="0" marL="0" marR="0" rtl="0" algn="l">
              <a:spcBef>
                <a:spcPts val="0"/>
              </a:spcBef>
              <a:spcAft>
                <a:spcPts val="0"/>
              </a:spcAft>
              <a:buNone/>
            </a:pPr>
            <a:r>
              <a:rPr i="1" lang="en-US" sz="1600">
                <a:solidFill>
                  <a:schemeClr val="dk1"/>
                </a:solidFill>
                <a:latin typeface="Arial"/>
                <a:ea typeface="Arial"/>
                <a:cs typeface="Arial"/>
                <a:sym typeface="Arial"/>
              </a:rPr>
              <a:t>-  Cả 2 kịch bản đưa ra đều thỏa mãn yêu cầu của mục tiêu mô phỏng: tối thiểu hóa số chặng truyền gói tin từ các node tới DODAG root </a:t>
            </a:r>
            <a:endParaRPr i="1" sz="1600">
              <a:solidFill>
                <a:schemeClr val="dk1"/>
              </a:solidFill>
              <a:latin typeface="Arial"/>
              <a:ea typeface="Arial"/>
              <a:cs typeface="Arial"/>
              <a:sym typeface="Arial"/>
            </a:endParaRPr>
          </a:p>
          <a:p>
            <a:pPr indent="0" lvl="0" marL="0" marR="0" rtl="0" algn="l">
              <a:spcBef>
                <a:spcPts val="0"/>
              </a:spcBef>
              <a:spcAft>
                <a:spcPts val="0"/>
              </a:spcAft>
              <a:buNone/>
            </a:pPr>
            <a:r>
              <a:rPr i="1" lang="en-US" sz="1600">
                <a:solidFill>
                  <a:schemeClr val="dk1"/>
                </a:solidFill>
                <a:latin typeface="Arial"/>
                <a:ea typeface="Arial"/>
                <a:cs typeface="Arial"/>
                <a:sym typeface="Arial"/>
              </a:rPr>
              <a:t>-  Riêng kịch bản 2 còn chỉ rõ hơn kết quả tại một thời điểm, trong một instance, mỗi node chi tham gia vào một DODAG trong instance đó và chỉ gửi bản tin về DODAG root nó tham gia </a:t>
            </a:r>
            <a:endParaRPr i="1" sz="1600">
              <a:solidFill>
                <a:schemeClr val="dk1"/>
              </a:solidFill>
              <a:latin typeface="Arial"/>
              <a:ea typeface="Arial"/>
              <a:cs typeface="Arial"/>
              <a:sym typeface="Arial"/>
            </a:endParaRPr>
          </a:p>
        </p:txBody>
      </p:sp>
      <p:sp>
        <p:nvSpPr>
          <p:cNvPr id="359" name="Google Shape;359;p15"/>
          <p:cNvSpPr txBox="1"/>
          <p:nvPr/>
        </p:nvSpPr>
        <p:spPr>
          <a:xfrm>
            <a:off x="1176455" y="3928965"/>
            <a:ext cx="10466905" cy="107721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Arial"/>
                <a:ea typeface="Arial"/>
                <a:cs typeface="Arial"/>
                <a:sym typeface="Arial"/>
              </a:rPr>
              <a:t>-  Tỉ số PDR kịch bản 1 cao hơn hai kịch bản còn lại, bên cạnh đó chi phí truyền gói PDR của kịch bản 1 thấp hơn 2 kịch bản còn lại. Qua đó thấy được PDR và PDC phụ thuộc vào số lượng node trong mạng, số  lượng node càng ít thì PDR càng tăng và PDC càng giảm. Có nhiều nguyên nhân để dẫn đến kết quả này nhưng một trong những nguyên nhân chính là do lượng bản tin ICMP ít hơn.</a:t>
            </a:r>
            <a:endParaRPr i="1" sz="16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pSp>
        <p:nvGrpSpPr>
          <p:cNvPr id="366" name="Google Shape;366;p16"/>
          <p:cNvGrpSpPr/>
          <p:nvPr/>
        </p:nvGrpSpPr>
        <p:grpSpPr>
          <a:xfrm flipH="1">
            <a:off x="7682465" y="2857786"/>
            <a:ext cx="1725194" cy="3399320"/>
            <a:chOff x="4362111" y="2245352"/>
            <a:chExt cx="1526744" cy="3008292"/>
          </a:xfrm>
        </p:grpSpPr>
        <p:grpSp>
          <p:nvGrpSpPr>
            <p:cNvPr id="367" name="Google Shape;367;p16"/>
            <p:cNvGrpSpPr/>
            <p:nvPr/>
          </p:nvGrpSpPr>
          <p:grpSpPr>
            <a:xfrm rot="5400000">
              <a:off x="3917845" y="4305320"/>
              <a:ext cx="1392590" cy="504058"/>
              <a:chOff x="4572003" y="3491986"/>
              <a:chExt cx="1989414" cy="720077"/>
            </a:xfrm>
          </p:grpSpPr>
          <p:sp>
            <p:nvSpPr>
              <p:cNvPr id="368" name="Google Shape;368;p16"/>
              <p:cNvSpPr/>
              <p:nvPr/>
            </p:nvSpPr>
            <p:spPr>
              <a:xfrm>
                <a:off x="4572003" y="3491986"/>
                <a:ext cx="720080" cy="720077"/>
              </a:xfrm>
              <a:prstGeom prst="blockArc">
                <a:avLst>
                  <a:gd fmla="val 5390096" name="adj1"/>
                  <a:gd fmla="val 10756098" name="adj2"/>
                  <a:gd fmla="val 16405"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69" name="Google Shape;369;p16"/>
              <p:cNvSpPr/>
              <p:nvPr/>
            </p:nvSpPr>
            <p:spPr>
              <a:xfrm>
                <a:off x="4915704" y="4093761"/>
                <a:ext cx="1645713" cy="1182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70" name="Google Shape;370;p16"/>
            <p:cNvGrpSpPr/>
            <p:nvPr/>
          </p:nvGrpSpPr>
          <p:grpSpPr>
            <a:xfrm>
              <a:off x="4934247" y="2289861"/>
              <a:ext cx="504056" cy="1260056"/>
              <a:chOff x="4390223" y="2132969"/>
              <a:chExt cx="720080" cy="1800087"/>
            </a:xfrm>
          </p:grpSpPr>
          <p:sp>
            <p:nvSpPr>
              <p:cNvPr id="371" name="Google Shape;371;p16"/>
              <p:cNvSpPr/>
              <p:nvPr/>
            </p:nvSpPr>
            <p:spPr>
              <a:xfrm>
                <a:off x="4390223" y="3212976"/>
                <a:ext cx="720080" cy="720080"/>
              </a:xfrm>
              <a:prstGeom prst="blockArc">
                <a:avLst>
                  <a:gd fmla="val 5390096" name="adj1"/>
                  <a:gd fmla="val 10914688"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72" name="Google Shape;372;p16"/>
              <p:cNvSpPr/>
              <p:nvPr/>
            </p:nvSpPr>
            <p:spPr>
              <a:xfrm>
                <a:off x="4730367" y="3814763"/>
                <a:ext cx="33962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73" name="Google Shape;373;p16"/>
              <p:cNvSpPr/>
              <p:nvPr/>
            </p:nvSpPr>
            <p:spPr>
              <a:xfrm rot="-5400000">
                <a:off x="3729367" y="2793825"/>
                <a:ext cx="144000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74" name="Google Shape;374;p16"/>
            <p:cNvGrpSpPr/>
            <p:nvPr/>
          </p:nvGrpSpPr>
          <p:grpSpPr>
            <a:xfrm flipH="1">
              <a:off x="4591514" y="3112921"/>
              <a:ext cx="851712" cy="830935"/>
              <a:chOff x="4571999" y="2746017"/>
              <a:chExt cx="1216731" cy="1187053"/>
            </a:xfrm>
          </p:grpSpPr>
          <p:sp>
            <p:nvSpPr>
              <p:cNvPr id="375" name="Google Shape;375;p16"/>
              <p:cNvSpPr/>
              <p:nvPr/>
            </p:nvSpPr>
            <p:spPr>
              <a:xfrm>
                <a:off x="4572000" y="3212990"/>
                <a:ext cx="720080" cy="720080"/>
              </a:xfrm>
              <a:prstGeom prst="blockArc">
                <a:avLst>
                  <a:gd fmla="val 5390096" name="adj1"/>
                  <a:gd fmla="val 10914699"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76" name="Google Shape;376;p16"/>
              <p:cNvSpPr/>
              <p:nvPr/>
            </p:nvSpPr>
            <p:spPr>
              <a:xfrm rot="10800000">
                <a:off x="4915703" y="3814757"/>
                <a:ext cx="87302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77" name="Google Shape;377;p16"/>
              <p:cNvSpPr/>
              <p:nvPr/>
            </p:nvSpPr>
            <p:spPr>
              <a:xfrm rot="5400000">
                <a:off x="4217672" y="3100344"/>
                <a:ext cx="82694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78" name="Google Shape;378;p16"/>
            <p:cNvGrpSpPr/>
            <p:nvPr/>
          </p:nvGrpSpPr>
          <p:grpSpPr>
            <a:xfrm flipH="1">
              <a:off x="5384799" y="2828071"/>
              <a:ext cx="504056" cy="504057"/>
              <a:chOff x="4419813" y="3212976"/>
              <a:chExt cx="720080" cy="720080"/>
            </a:xfrm>
          </p:grpSpPr>
          <p:sp>
            <p:nvSpPr>
              <p:cNvPr id="379" name="Google Shape;379;p16"/>
              <p:cNvSpPr/>
              <p:nvPr/>
            </p:nvSpPr>
            <p:spPr>
              <a:xfrm>
                <a:off x="4419813"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80" name="Google Shape;380;p16"/>
              <p:cNvSpPr/>
              <p:nvPr/>
            </p:nvSpPr>
            <p:spPr>
              <a:xfrm rot="10800000">
                <a:off x="4751837" y="3814762"/>
                <a:ext cx="31815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81" name="Google Shape;381;p16"/>
              <p:cNvSpPr/>
              <p:nvPr/>
            </p:nvSpPr>
            <p:spPr>
              <a:xfrm rot="5400000">
                <a:off x="4334968"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82" name="Google Shape;382;p16"/>
            <p:cNvGrpSpPr/>
            <p:nvPr/>
          </p:nvGrpSpPr>
          <p:grpSpPr>
            <a:xfrm flipH="1">
              <a:off x="4950607" y="2245352"/>
              <a:ext cx="504056" cy="684063"/>
              <a:chOff x="4571999" y="2955823"/>
              <a:chExt cx="720080" cy="977233"/>
            </a:xfrm>
          </p:grpSpPr>
          <p:sp>
            <p:nvSpPr>
              <p:cNvPr id="383" name="Google Shape;383;p16"/>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84" name="Google Shape;384;p16"/>
              <p:cNvSpPr/>
              <p:nvPr/>
            </p:nvSpPr>
            <p:spPr>
              <a:xfrm rot="10800000">
                <a:off x="4915703" y="3814762"/>
                <a:ext cx="28145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85" name="Google Shape;385;p16"/>
              <p:cNvSpPr/>
              <p:nvPr/>
            </p:nvSpPr>
            <p:spPr>
              <a:xfrm rot="5400000">
                <a:off x="4322578" y="3205248"/>
                <a:ext cx="61714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grpSp>
        <p:nvGrpSpPr>
          <p:cNvPr id="386" name="Google Shape;386;p16"/>
          <p:cNvGrpSpPr/>
          <p:nvPr/>
        </p:nvGrpSpPr>
        <p:grpSpPr>
          <a:xfrm>
            <a:off x="9588691" y="2776404"/>
            <a:ext cx="1725194" cy="3480701"/>
            <a:chOff x="4362111" y="2173330"/>
            <a:chExt cx="1526744" cy="3080314"/>
          </a:xfrm>
        </p:grpSpPr>
        <p:grpSp>
          <p:nvGrpSpPr>
            <p:cNvPr id="387" name="Google Shape;387;p16"/>
            <p:cNvGrpSpPr/>
            <p:nvPr/>
          </p:nvGrpSpPr>
          <p:grpSpPr>
            <a:xfrm rot="5400000">
              <a:off x="3917845" y="4305320"/>
              <a:ext cx="1392590" cy="504058"/>
              <a:chOff x="4572003" y="3491986"/>
              <a:chExt cx="1989414" cy="720077"/>
            </a:xfrm>
          </p:grpSpPr>
          <p:sp>
            <p:nvSpPr>
              <p:cNvPr id="388" name="Google Shape;388;p16"/>
              <p:cNvSpPr/>
              <p:nvPr/>
            </p:nvSpPr>
            <p:spPr>
              <a:xfrm>
                <a:off x="4572003" y="3491986"/>
                <a:ext cx="720080" cy="720077"/>
              </a:xfrm>
              <a:prstGeom prst="blockArc">
                <a:avLst>
                  <a:gd fmla="val 5390096" name="adj1"/>
                  <a:gd fmla="val 10756098" name="adj2"/>
                  <a:gd fmla="val 16405"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89" name="Google Shape;389;p16"/>
              <p:cNvSpPr/>
              <p:nvPr/>
            </p:nvSpPr>
            <p:spPr>
              <a:xfrm>
                <a:off x="4915704" y="4093761"/>
                <a:ext cx="1645713" cy="1182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90" name="Google Shape;390;p16"/>
            <p:cNvGrpSpPr/>
            <p:nvPr/>
          </p:nvGrpSpPr>
          <p:grpSpPr>
            <a:xfrm>
              <a:off x="4934247" y="2289861"/>
              <a:ext cx="504056" cy="1260056"/>
              <a:chOff x="4390223" y="2132969"/>
              <a:chExt cx="720080" cy="1800087"/>
            </a:xfrm>
          </p:grpSpPr>
          <p:sp>
            <p:nvSpPr>
              <p:cNvPr id="391" name="Google Shape;391;p16"/>
              <p:cNvSpPr/>
              <p:nvPr/>
            </p:nvSpPr>
            <p:spPr>
              <a:xfrm>
                <a:off x="4390223" y="3212976"/>
                <a:ext cx="720080" cy="720080"/>
              </a:xfrm>
              <a:prstGeom prst="blockArc">
                <a:avLst>
                  <a:gd fmla="val 5390096" name="adj1"/>
                  <a:gd fmla="val 10914688"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92" name="Google Shape;392;p16"/>
              <p:cNvSpPr/>
              <p:nvPr/>
            </p:nvSpPr>
            <p:spPr>
              <a:xfrm>
                <a:off x="4730367" y="3814763"/>
                <a:ext cx="33962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93" name="Google Shape;393;p16"/>
              <p:cNvSpPr/>
              <p:nvPr/>
            </p:nvSpPr>
            <p:spPr>
              <a:xfrm rot="-5400000">
                <a:off x="3729367" y="2793825"/>
                <a:ext cx="144000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94" name="Google Shape;394;p16"/>
            <p:cNvGrpSpPr/>
            <p:nvPr/>
          </p:nvGrpSpPr>
          <p:grpSpPr>
            <a:xfrm flipH="1">
              <a:off x="4591514" y="3112921"/>
              <a:ext cx="851712" cy="830935"/>
              <a:chOff x="4571999" y="2746017"/>
              <a:chExt cx="1216731" cy="1187053"/>
            </a:xfrm>
          </p:grpSpPr>
          <p:sp>
            <p:nvSpPr>
              <p:cNvPr id="395" name="Google Shape;395;p16"/>
              <p:cNvSpPr/>
              <p:nvPr/>
            </p:nvSpPr>
            <p:spPr>
              <a:xfrm>
                <a:off x="4572000" y="3212990"/>
                <a:ext cx="720080" cy="720080"/>
              </a:xfrm>
              <a:prstGeom prst="blockArc">
                <a:avLst>
                  <a:gd fmla="val 5390096" name="adj1"/>
                  <a:gd fmla="val 10914699"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96" name="Google Shape;396;p16"/>
              <p:cNvSpPr/>
              <p:nvPr/>
            </p:nvSpPr>
            <p:spPr>
              <a:xfrm rot="10800000">
                <a:off x="4915703" y="3814757"/>
                <a:ext cx="87302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397" name="Google Shape;397;p16"/>
              <p:cNvSpPr/>
              <p:nvPr/>
            </p:nvSpPr>
            <p:spPr>
              <a:xfrm rot="5400000">
                <a:off x="4217672" y="3100344"/>
                <a:ext cx="82694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398" name="Google Shape;398;p16"/>
            <p:cNvGrpSpPr/>
            <p:nvPr/>
          </p:nvGrpSpPr>
          <p:grpSpPr>
            <a:xfrm flipH="1">
              <a:off x="5384799" y="2828071"/>
              <a:ext cx="504056" cy="504057"/>
              <a:chOff x="4419813" y="3212976"/>
              <a:chExt cx="720080" cy="720080"/>
            </a:xfrm>
          </p:grpSpPr>
          <p:sp>
            <p:nvSpPr>
              <p:cNvPr id="399" name="Google Shape;399;p16"/>
              <p:cNvSpPr/>
              <p:nvPr/>
            </p:nvSpPr>
            <p:spPr>
              <a:xfrm>
                <a:off x="4419813"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00" name="Google Shape;400;p16"/>
              <p:cNvSpPr/>
              <p:nvPr/>
            </p:nvSpPr>
            <p:spPr>
              <a:xfrm rot="10800000">
                <a:off x="4751837" y="3814762"/>
                <a:ext cx="31815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01" name="Google Shape;401;p16"/>
              <p:cNvSpPr/>
              <p:nvPr/>
            </p:nvSpPr>
            <p:spPr>
              <a:xfrm rot="5400000">
                <a:off x="4334968"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402" name="Google Shape;402;p16"/>
            <p:cNvGrpSpPr/>
            <p:nvPr/>
          </p:nvGrpSpPr>
          <p:grpSpPr>
            <a:xfrm flipH="1">
              <a:off x="4950607" y="2245352"/>
              <a:ext cx="504056" cy="684063"/>
              <a:chOff x="4571999" y="2955823"/>
              <a:chExt cx="720080" cy="977233"/>
            </a:xfrm>
          </p:grpSpPr>
          <p:sp>
            <p:nvSpPr>
              <p:cNvPr id="403" name="Google Shape;403;p16"/>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04" name="Google Shape;404;p16"/>
              <p:cNvSpPr/>
              <p:nvPr/>
            </p:nvSpPr>
            <p:spPr>
              <a:xfrm rot="10800000">
                <a:off x="4915703" y="3814762"/>
                <a:ext cx="28145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05" name="Google Shape;405;p16"/>
              <p:cNvSpPr/>
              <p:nvPr/>
            </p:nvSpPr>
            <p:spPr>
              <a:xfrm rot="5400000">
                <a:off x="4322578" y="3205248"/>
                <a:ext cx="61714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406" name="Google Shape;406;p16"/>
            <p:cNvGrpSpPr/>
            <p:nvPr/>
          </p:nvGrpSpPr>
          <p:grpSpPr>
            <a:xfrm>
              <a:off x="4540436" y="2173330"/>
              <a:ext cx="504056" cy="504057"/>
              <a:chOff x="4238036" y="3212976"/>
              <a:chExt cx="720080" cy="720080"/>
            </a:xfrm>
          </p:grpSpPr>
          <p:sp>
            <p:nvSpPr>
              <p:cNvPr id="407" name="Google Shape;407;p16"/>
              <p:cNvSpPr/>
              <p:nvPr/>
            </p:nvSpPr>
            <p:spPr>
              <a:xfrm>
                <a:off x="4238036"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08" name="Google Shape;408;p16"/>
              <p:cNvSpPr/>
              <p:nvPr/>
            </p:nvSpPr>
            <p:spPr>
              <a:xfrm rot="10800000">
                <a:off x="4580840" y="3814762"/>
                <a:ext cx="30737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09" name="Google Shape;409;p16"/>
              <p:cNvSpPr/>
              <p:nvPr/>
            </p:nvSpPr>
            <p:spPr>
              <a:xfrm rot="5400000">
                <a:off x="4153191"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grpSp>
        <p:nvGrpSpPr>
          <p:cNvPr id="410" name="Google Shape;410;p16"/>
          <p:cNvGrpSpPr/>
          <p:nvPr/>
        </p:nvGrpSpPr>
        <p:grpSpPr>
          <a:xfrm flipH="1">
            <a:off x="8854878" y="2167458"/>
            <a:ext cx="894196" cy="4020146"/>
            <a:chOff x="4774212" y="2173330"/>
            <a:chExt cx="791336" cy="3557705"/>
          </a:xfrm>
        </p:grpSpPr>
        <p:grpSp>
          <p:nvGrpSpPr>
            <p:cNvPr id="411" name="Google Shape;411;p16"/>
            <p:cNvGrpSpPr/>
            <p:nvPr/>
          </p:nvGrpSpPr>
          <p:grpSpPr>
            <a:xfrm rot="5400000">
              <a:off x="4269404" y="4542721"/>
              <a:ext cx="1872567" cy="504060"/>
              <a:chOff x="4568320" y="2646948"/>
              <a:chExt cx="2675098" cy="720082"/>
            </a:xfrm>
          </p:grpSpPr>
          <p:sp>
            <p:nvSpPr>
              <p:cNvPr id="412" name="Google Shape;412;p16"/>
              <p:cNvSpPr/>
              <p:nvPr/>
            </p:nvSpPr>
            <p:spPr>
              <a:xfrm>
                <a:off x="4568320" y="2646948"/>
                <a:ext cx="720081" cy="720077"/>
              </a:xfrm>
              <a:prstGeom prst="blockArc">
                <a:avLst>
                  <a:gd fmla="val 5390096" name="adj1"/>
                  <a:gd fmla="val 10808525" name="adj2"/>
                  <a:gd fmla="val 16919"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13" name="Google Shape;413;p16"/>
              <p:cNvSpPr/>
              <p:nvPr/>
            </p:nvSpPr>
            <p:spPr>
              <a:xfrm>
                <a:off x="4904835" y="3248738"/>
                <a:ext cx="2338583" cy="1182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414" name="Google Shape;414;p16"/>
            <p:cNvGrpSpPr/>
            <p:nvPr/>
          </p:nvGrpSpPr>
          <p:grpSpPr>
            <a:xfrm>
              <a:off x="5061492" y="2289861"/>
              <a:ext cx="504056" cy="1260056"/>
              <a:chOff x="4572000" y="2132969"/>
              <a:chExt cx="720080" cy="1800087"/>
            </a:xfrm>
          </p:grpSpPr>
          <p:sp>
            <p:nvSpPr>
              <p:cNvPr id="415" name="Google Shape;415;p16"/>
              <p:cNvSpPr/>
              <p:nvPr/>
            </p:nvSpPr>
            <p:spPr>
              <a:xfrm>
                <a:off x="4572000" y="3212976"/>
                <a:ext cx="720080" cy="720080"/>
              </a:xfrm>
              <a:prstGeom prst="blockArc">
                <a:avLst>
                  <a:gd fmla="val 5390096" name="adj1"/>
                  <a:gd fmla="val 10861596" name="adj2"/>
                  <a:gd fmla="val 1691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16" name="Google Shape;416;p16"/>
              <p:cNvSpPr/>
              <p:nvPr/>
            </p:nvSpPr>
            <p:spPr>
              <a:xfrm>
                <a:off x="4915703" y="3814763"/>
                <a:ext cx="15428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17" name="Google Shape;417;p16"/>
              <p:cNvSpPr/>
              <p:nvPr/>
            </p:nvSpPr>
            <p:spPr>
              <a:xfrm rot="-5400000">
                <a:off x="3911144" y="2793825"/>
                <a:ext cx="1440005"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418" name="Google Shape;418;p16"/>
            <p:cNvGrpSpPr/>
            <p:nvPr/>
          </p:nvGrpSpPr>
          <p:grpSpPr>
            <a:xfrm flipH="1">
              <a:off x="4939171" y="3007784"/>
              <a:ext cx="504056" cy="936063"/>
              <a:chOff x="4572000" y="2595820"/>
              <a:chExt cx="720080" cy="1337236"/>
            </a:xfrm>
          </p:grpSpPr>
          <p:sp>
            <p:nvSpPr>
              <p:cNvPr id="419" name="Google Shape;419;p16"/>
              <p:cNvSpPr/>
              <p:nvPr/>
            </p:nvSpPr>
            <p:spPr>
              <a:xfrm>
                <a:off x="4572000" y="3212976"/>
                <a:ext cx="720080" cy="720080"/>
              </a:xfrm>
              <a:prstGeom prst="blockArc">
                <a:avLst>
                  <a:gd fmla="val 5492085" name="adj1"/>
                  <a:gd fmla="val 10967718" name="adj2"/>
                  <a:gd fmla="val 1688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20" name="Google Shape;420;p16"/>
              <p:cNvSpPr/>
              <p:nvPr/>
            </p:nvSpPr>
            <p:spPr>
              <a:xfrm rot="5400000">
                <a:off x="4142575" y="3025246"/>
                <a:ext cx="977145"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421" name="Google Shape;421;p16"/>
            <p:cNvGrpSpPr/>
            <p:nvPr/>
          </p:nvGrpSpPr>
          <p:grpSpPr>
            <a:xfrm flipH="1">
              <a:off x="4950607" y="2245352"/>
              <a:ext cx="504056" cy="684063"/>
              <a:chOff x="4571999" y="2955823"/>
              <a:chExt cx="720080" cy="977233"/>
            </a:xfrm>
          </p:grpSpPr>
          <p:sp>
            <p:nvSpPr>
              <p:cNvPr id="422" name="Google Shape;422;p16"/>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23" name="Google Shape;423;p16"/>
              <p:cNvSpPr/>
              <p:nvPr/>
            </p:nvSpPr>
            <p:spPr>
              <a:xfrm rot="10800000">
                <a:off x="4915703" y="3814763"/>
                <a:ext cx="15428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24" name="Google Shape;424;p16"/>
              <p:cNvSpPr/>
              <p:nvPr/>
            </p:nvSpPr>
            <p:spPr>
              <a:xfrm rot="5400000">
                <a:off x="4322578" y="3205248"/>
                <a:ext cx="61714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425" name="Google Shape;425;p16"/>
            <p:cNvGrpSpPr/>
            <p:nvPr/>
          </p:nvGrpSpPr>
          <p:grpSpPr>
            <a:xfrm>
              <a:off x="4774212" y="2173330"/>
              <a:ext cx="504056" cy="504057"/>
              <a:chOff x="4571999" y="3212976"/>
              <a:chExt cx="720080" cy="720080"/>
            </a:xfrm>
          </p:grpSpPr>
          <p:sp>
            <p:nvSpPr>
              <p:cNvPr id="426" name="Google Shape;426;p16"/>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27" name="Google Shape;427;p16"/>
              <p:cNvSpPr/>
              <p:nvPr/>
            </p:nvSpPr>
            <p:spPr>
              <a:xfrm rot="10800000">
                <a:off x="4915703" y="3814763"/>
                <a:ext cx="15428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28" name="Google Shape;428;p16"/>
              <p:cNvSpPr/>
              <p:nvPr/>
            </p:nvSpPr>
            <p:spPr>
              <a:xfrm rot="5400000">
                <a:off x="4487153"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sp>
        <p:nvSpPr>
          <p:cNvPr id="429" name="Google Shape;429;p16"/>
          <p:cNvSpPr/>
          <p:nvPr/>
        </p:nvSpPr>
        <p:spPr>
          <a:xfrm flipH="1">
            <a:off x="8421186" y="5181346"/>
            <a:ext cx="2128669" cy="1146890"/>
          </a:xfrm>
          <a:custGeom>
            <a:rect b="b" l="l" r="r" t="t"/>
            <a:pathLst>
              <a:path extrusionOk="0" h="1008693" w="1872168">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430" name="Google Shape;430;p16"/>
          <p:cNvSpPr/>
          <p:nvPr/>
        </p:nvSpPr>
        <p:spPr>
          <a:xfrm>
            <a:off x="7581530" y="2386137"/>
            <a:ext cx="314203" cy="302811"/>
          </a:xfrm>
          <a:custGeom>
            <a:rect b="b" l="l" r="r" t="t"/>
            <a:pathLst>
              <a:path extrusionOk="0" h="3816424" w="3960000">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1" name="Google Shape;431;p16"/>
          <p:cNvSpPr/>
          <p:nvPr/>
        </p:nvSpPr>
        <p:spPr>
          <a:xfrm>
            <a:off x="9682974" y="1891891"/>
            <a:ext cx="314168" cy="245622"/>
          </a:xfrm>
          <a:custGeom>
            <a:rect b="b" l="l" r="r" t="t"/>
            <a:pathLst>
              <a:path extrusionOk="0" h="3096344" w="3960440">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2" name="Google Shape;432;p16"/>
          <p:cNvSpPr/>
          <p:nvPr/>
        </p:nvSpPr>
        <p:spPr>
          <a:xfrm>
            <a:off x="9082992" y="1776769"/>
            <a:ext cx="314168" cy="314133"/>
          </a:xfrm>
          <a:custGeom>
            <a:rect b="b" l="l" r="r" t="t"/>
            <a:pathLst>
              <a:path extrusionOk="0" h="3960000" w="396044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3" name="Google Shape;433;p16"/>
          <p:cNvSpPr/>
          <p:nvPr/>
        </p:nvSpPr>
        <p:spPr>
          <a:xfrm>
            <a:off x="7743978" y="4190594"/>
            <a:ext cx="314168" cy="314133"/>
          </a:xfrm>
          <a:custGeom>
            <a:rect b="b" l="l" r="r" t="t"/>
            <a:pathLst>
              <a:path extrusionOk="0" h="3960000" w="396044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4" name="Google Shape;434;p16"/>
          <p:cNvSpPr/>
          <p:nvPr/>
        </p:nvSpPr>
        <p:spPr>
          <a:xfrm>
            <a:off x="8479580" y="2346207"/>
            <a:ext cx="308256" cy="314168"/>
          </a:xfrm>
          <a:custGeom>
            <a:rect b="b" l="l" r="r" t="t"/>
            <a:pathLst>
              <a:path extrusionOk="0" h="3965475" w="389085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5" name="Google Shape;435;p16"/>
          <p:cNvSpPr/>
          <p:nvPr/>
        </p:nvSpPr>
        <p:spPr>
          <a:xfrm>
            <a:off x="10151386" y="2324666"/>
            <a:ext cx="314168" cy="314168"/>
          </a:xfrm>
          <a:custGeom>
            <a:rect b="b" l="l" r="r" t="t"/>
            <a:pathLst>
              <a:path extrusionOk="0" h="3960000" w="396044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6" name="Google Shape;436;p16"/>
          <p:cNvSpPr/>
          <p:nvPr/>
        </p:nvSpPr>
        <p:spPr>
          <a:xfrm>
            <a:off x="7812103" y="2815193"/>
            <a:ext cx="314168" cy="264123"/>
          </a:xfrm>
          <a:custGeom>
            <a:rect b="b" l="l" r="r" t="t"/>
            <a:pathLst>
              <a:path extrusionOk="0" h="3350285" w="3985089">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7" name="Google Shape;437;p16"/>
          <p:cNvSpPr/>
          <p:nvPr/>
        </p:nvSpPr>
        <p:spPr>
          <a:xfrm>
            <a:off x="8598510" y="1903547"/>
            <a:ext cx="314168" cy="242760"/>
          </a:xfrm>
          <a:custGeom>
            <a:rect b="b" l="l" r="r" t="t"/>
            <a:pathLst>
              <a:path extrusionOk="0" h="3051548" w="3949160">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8" name="Google Shape;438;p16"/>
          <p:cNvSpPr/>
          <p:nvPr/>
        </p:nvSpPr>
        <p:spPr>
          <a:xfrm rot="10800000">
            <a:off x="8333725" y="2960384"/>
            <a:ext cx="291341" cy="314168"/>
          </a:xfrm>
          <a:custGeom>
            <a:rect b="b" l="l" r="r" t="t"/>
            <a:pathLst>
              <a:path extrusionOk="0" h="3963955" w="367227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39" name="Google Shape;439;p16"/>
          <p:cNvSpPr/>
          <p:nvPr/>
        </p:nvSpPr>
        <p:spPr>
          <a:xfrm>
            <a:off x="10666168" y="2421951"/>
            <a:ext cx="314168" cy="314168"/>
          </a:xfrm>
          <a:custGeom>
            <a:rect b="b" l="l" r="r" t="t"/>
            <a:pathLst>
              <a:path extrusionOk="0" h="3954781" w="3928707">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0" name="Google Shape;440;p16"/>
          <p:cNvSpPr/>
          <p:nvPr/>
        </p:nvSpPr>
        <p:spPr>
          <a:xfrm rot="678773">
            <a:off x="7434992" y="3114687"/>
            <a:ext cx="328974" cy="333882"/>
          </a:xfrm>
          <a:custGeom>
            <a:rect b="b" l="l" r="r" t="t"/>
            <a:pathLst>
              <a:path extrusionOk="0" h="3948462" w="3890413">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1" name="Google Shape;441;p16"/>
          <p:cNvSpPr/>
          <p:nvPr/>
        </p:nvSpPr>
        <p:spPr>
          <a:xfrm>
            <a:off x="11193168" y="3153405"/>
            <a:ext cx="314168" cy="309525"/>
          </a:xfrm>
          <a:custGeom>
            <a:rect b="b" l="l" r="r" t="t"/>
            <a:pathLst>
              <a:path extrusionOk="0" h="3935658" w="3994694">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2" name="Google Shape;442;p16"/>
          <p:cNvSpPr/>
          <p:nvPr/>
        </p:nvSpPr>
        <p:spPr>
          <a:xfrm>
            <a:off x="7315097" y="3595408"/>
            <a:ext cx="293069" cy="333882"/>
          </a:xfrm>
          <a:custGeom>
            <a:rect b="b" l="l" r="r" t="t"/>
            <a:pathLst>
              <a:path extrusionOk="0" h="3938119" w="3456727">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3" name="Google Shape;443;p16"/>
          <p:cNvSpPr/>
          <p:nvPr/>
        </p:nvSpPr>
        <p:spPr>
          <a:xfrm>
            <a:off x="9388304" y="3644413"/>
            <a:ext cx="333919" cy="333882"/>
          </a:xfrm>
          <a:custGeom>
            <a:rect b="b" l="l" r="r" t="t"/>
            <a:pathLst>
              <a:path extrusionOk="0" h="3960000" w="396044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4" name="Google Shape;444;p16"/>
          <p:cNvSpPr/>
          <p:nvPr/>
        </p:nvSpPr>
        <p:spPr>
          <a:xfrm>
            <a:off x="7848475" y="3430845"/>
            <a:ext cx="333882" cy="333882"/>
          </a:xfrm>
          <a:custGeom>
            <a:rect b="b" l="l" r="r" t="t"/>
            <a:pathLst>
              <a:path extrusionOk="0" h="3960000" w="396044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5" name="Google Shape;445;p16"/>
          <p:cNvSpPr/>
          <p:nvPr/>
        </p:nvSpPr>
        <p:spPr>
          <a:xfrm>
            <a:off x="9824351" y="3431598"/>
            <a:ext cx="333919" cy="333882"/>
          </a:xfrm>
          <a:custGeom>
            <a:rect b="b" l="l" r="r" t="t"/>
            <a:pathLst>
              <a:path extrusionOk="0" h="3960000" w="396044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6" name="Google Shape;446;p16"/>
          <p:cNvSpPr/>
          <p:nvPr/>
        </p:nvSpPr>
        <p:spPr>
          <a:xfrm rot="2648398">
            <a:off x="8418853" y="3736045"/>
            <a:ext cx="152994" cy="391286"/>
          </a:xfrm>
          <a:custGeom>
            <a:rect b="b" l="l" r="r" t="t"/>
            <a:pathLst>
              <a:path extrusionOk="0" h="4764557" w="1862952">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7" name="Google Shape;447;p16"/>
          <p:cNvSpPr/>
          <p:nvPr/>
        </p:nvSpPr>
        <p:spPr>
          <a:xfrm flipH="1">
            <a:off x="10895166" y="4140438"/>
            <a:ext cx="333882" cy="321039"/>
          </a:xfrm>
          <a:custGeom>
            <a:rect b="b" l="l" r="r" t="t"/>
            <a:pathLst>
              <a:path extrusionOk="0" h="3817544" w="3948393">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8" name="Google Shape;448;p16"/>
          <p:cNvSpPr/>
          <p:nvPr/>
        </p:nvSpPr>
        <p:spPr>
          <a:xfrm>
            <a:off x="9915340" y="4212639"/>
            <a:ext cx="333882" cy="333882"/>
          </a:xfrm>
          <a:custGeom>
            <a:rect b="b" l="l" r="r" t="t"/>
            <a:pathLst>
              <a:path extrusionOk="0" h="3960000" w="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49" name="Google Shape;449;p16"/>
          <p:cNvSpPr/>
          <p:nvPr/>
        </p:nvSpPr>
        <p:spPr>
          <a:xfrm rot="8580000">
            <a:off x="8854245" y="4188670"/>
            <a:ext cx="334774" cy="333882"/>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0" name="Google Shape;450;p16"/>
          <p:cNvSpPr/>
          <p:nvPr/>
        </p:nvSpPr>
        <p:spPr>
          <a:xfrm>
            <a:off x="10946267" y="2817827"/>
            <a:ext cx="274046" cy="272660"/>
          </a:xfrm>
          <a:custGeom>
            <a:rect b="b" l="l" r="r" t="t"/>
            <a:pathLst>
              <a:path extrusionOk="0" h="2941055" w="2956013">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1" name="Google Shape;451;p16"/>
          <p:cNvSpPr/>
          <p:nvPr/>
        </p:nvSpPr>
        <p:spPr>
          <a:xfrm flipH="1">
            <a:off x="10744307" y="3534225"/>
            <a:ext cx="381264" cy="242587"/>
          </a:xfrm>
          <a:custGeom>
            <a:rect b="b" l="l" r="r" t="t"/>
            <a:pathLst>
              <a:path extrusionOk="0" h="2532594" w="3980365">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2" name="Google Shape;452;p16"/>
          <p:cNvSpPr/>
          <p:nvPr/>
        </p:nvSpPr>
        <p:spPr>
          <a:xfrm flipH="1">
            <a:off x="9798036" y="2451352"/>
            <a:ext cx="273937" cy="274090"/>
          </a:xfrm>
          <a:custGeom>
            <a:rect b="b" l="l" r="r" t="t"/>
            <a:pathLst>
              <a:path extrusionOk="0" h="2473621" w="2488805">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3" name="Google Shape;453;p16"/>
          <p:cNvSpPr/>
          <p:nvPr/>
        </p:nvSpPr>
        <p:spPr>
          <a:xfrm>
            <a:off x="10404476" y="3090487"/>
            <a:ext cx="269910" cy="275443"/>
          </a:xfrm>
          <a:custGeom>
            <a:rect b="b" l="l" r="r" t="t"/>
            <a:pathLst>
              <a:path extrusionOk="0" h="3940019" w="3860876">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4" name="Google Shape;454;p16"/>
          <p:cNvSpPr/>
          <p:nvPr/>
        </p:nvSpPr>
        <p:spPr>
          <a:xfrm>
            <a:off x="9685369" y="4229285"/>
            <a:ext cx="187553" cy="275443"/>
          </a:xfrm>
          <a:custGeom>
            <a:rect b="b" l="l" r="r" t="t"/>
            <a:pathLst>
              <a:path extrusionOk="0" h="4032448" w="2745756">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5" name="Google Shape;455;p16"/>
          <p:cNvSpPr/>
          <p:nvPr/>
        </p:nvSpPr>
        <p:spPr>
          <a:xfrm>
            <a:off x="9530953" y="2882971"/>
            <a:ext cx="168210" cy="284844"/>
          </a:xfrm>
          <a:custGeom>
            <a:rect b="b" l="l" r="r" t="t"/>
            <a:pathLst>
              <a:path extrusionOk="0" h="3962520" w="234000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6" name="Google Shape;456;p16"/>
          <p:cNvSpPr/>
          <p:nvPr/>
        </p:nvSpPr>
        <p:spPr>
          <a:xfrm flipH="1" rot="10800000">
            <a:off x="10475522" y="2003284"/>
            <a:ext cx="241238" cy="270910"/>
          </a:xfrm>
          <a:custGeom>
            <a:rect b="b" l="l" r="r" t="t"/>
            <a:pathLst>
              <a:path extrusionOk="0" h="3926159" w="3496146">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7" name="Google Shape;457;p16"/>
          <p:cNvSpPr/>
          <p:nvPr/>
        </p:nvSpPr>
        <p:spPr>
          <a:xfrm rot="10800000">
            <a:off x="8792422" y="2942186"/>
            <a:ext cx="270910" cy="207291"/>
          </a:xfrm>
          <a:custGeom>
            <a:rect b="b" l="l" r="r" t="t"/>
            <a:pathLst>
              <a:path extrusionOk="0" h="3085493" w="4032450">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58" name="Google Shape;458;p16"/>
          <p:cNvSpPr/>
          <p:nvPr/>
        </p:nvSpPr>
        <p:spPr>
          <a:xfrm>
            <a:off x="8038932" y="2380365"/>
            <a:ext cx="325272" cy="277476"/>
          </a:xfrm>
          <a:custGeom>
            <a:rect b="b" l="l" r="r" t="t"/>
            <a:pathLst>
              <a:path extrusionOk="0" h="3348424" w="3925206">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grpSp>
        <p:nvGrpSpPr>
          <p:cNvPr id="459" name="Google Shape;459;p16"/>
          <p:cNvGrpSpPr/>
          <p:nvPr/>
        </p:nvGrpSpPr>
        <p:grpSpPr>
          <a:xfrm>
            <a:off x="959389" y="5477050"/>
            <a:ext cx="2262988" cy="396915"/>
            <a:chOff x="1730330" y="5175558"/>
            <a:chExt cx="1742087" cy="396915"/>
          </a:xfrm>
        </p:grpSpPr>
        <p:sp>
          <p:nvSpPr>
            <p:cNvPr id="460" name="Google Shape;460;p16"/>
            <p:cNvSpPr txBox="1"/>
            <p:nvPr/>
          </p:nvSpPr>
          <p:spPr>
            <a:xfrm>
              <a:off x="1730331" y="5387807"/>
              <a:ext cx="1733335"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200">
                <a:solidFill>
                  <a:srgbClr val="262626"/>
                </a:solidFill>
                <a:latin typeface="Arial"/>
                <a:ea typeface="Arial"/>
                <a:cs typeface="Arial"/>
                <a:sym typeface="Arial"/>
              </a:endParaRPr>
            </a:p>
          </p:txBody>
        </p:sp>
        <p:sp>
          <p:nvSpPr>
            <p:cNvPr id="461" name="Google Shape;461;p16"/>
            <p:cNvSpPr txBox="1"/>
            <p:nvPr/>
          </p:nvSpPr>
          <p:spPr>
            <a:xfrm>
              <a:off x="1730330" y="5175558"/>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1200">
                <a:solidFill>
                  <a:srgbClr val="262626"/>
                </a:solidFill>
                <a:latin typeface="Arial"/>
                <a:ea typeface="Arial"/>
                <a:cs typeface="Arial"/>
                <a:sym typeface="Arial"/>
              </a:endParaRPr>
            </a:p>
          </p:txBody>
        </p:sp>
      </p:grpSp>
      <p:grpSp>
        <p:nvGrpSpPr>
          <p:cNvPr id="462" name="Google Shape;462;p16"/>
          <p:cNvGrpSpPr/>
          <p:nvPr/>
        </p:nvGrpSpPr>
        <p:grpSpPr>
          <a:xfrm>
            <a:off x="3803646" y="5477910"/>
            <a:ext cx="2262988" cy="396915"/>
            <a:chOff x="3727326" y="5176417"/>
            <a:chExt cx="1742087" cy="396915"/>
          </a:xfrm>
        </p:grpSpPr>
        <p:sp>
          <p:nvSpPr>
            <p:cNvPr id="463" name="Google Shape;463;p16"/>
            <p:cNvSpPr txBox="1"/>
            <p:nvPr/>
          </p:nvSpPr>
          <p:spPr>
            <a:xfrm>
              <a:off x="3727327" y="5388666"/>
              <a:ext cx="1733335"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200">
                <a:solidFill>
                  <a:srgbClr val="262626"/>
                </a:solidFill>
                <a:latin typeface="Arial"/>
                <a:ea typeface="Arial"/>
                <a:cs typeface="Arial"/>
                <a:sym typeface="Arial"/>
              </a:endParaRPr>
            </a:p>
          </p:txBody>
        </p:sp>
        <p:sp>
          <p:nvSpPr>
            <p:cNvPr id="464" name="Google Shape;464;p16"/>
            <p:cNvSpPr txBox="1"/>
            <p:nvPr/>
          </p:nvSpPr>
          <p:spPr>
            <a:xfrm>
              <a:off x="3727326" y="5176417"/>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1200">
                <a:solidFill>
                  <a:srgbClr val="262626"/>
                </a:solidFill>
                <a:latin typeface="Arial"/>
                <a:ea typeface="Arial"/>
                <a:cs typeface="Arial"/>
                <a:sym typeface="Arial"/>
              </a:endParaRPr>
            </a:p>
          </p:txBody>
        </p:sp>
      </p:grpSp>
      <p:sp>
        <p:nvSpPr>
          <p:cNvPr id="465" name="Google Shape;465;p16"/>
          <p:cNvSpPr/>
          <p:nvPr/>
        </p:nvSpPr>
        <p:spPr>
          <a:xfrm>
            <a:off x="2921150" y="4826378"/>
            <a:ext cx="279832" cy="261948"/>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466" name="Google Shape;466;p16"/>
          <p:cNvSpPr/>
          <p:nvPr/>
        </p:nvSpPr>
        <p:spPr>
          <a:xfrm flipH="1">
            <a:off x="5690338" y="4831070"/>
            <a:ext cx="332679" cy="274440"/>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grpSp>
        <p:nvGrpSpPr>
          <p:cNvPr id="467" name="Google Shape;467;p16"/>
          <p:cNvGrpSpPr/>
          <p:nvPr/>
        </p:nvGrpSpPr>
        <p:grpSpPr>
          <a:xfrm>
            <a:off x="9682267" y="636436"/>
            <a:ext cx="1832626" cy="799468"/>
            <a:chOff x="6678061" y="5486733"/>
            <a:chExt cx="2143740" cy="935189"/>
          </a:xfrm>
        </p:grpSpPr>
        <p:grpSp>
          <p:nvGrpSpPr>
            <p:cNvPr id="468" name="Google Shape;468;p16"/>
            <p:cNvGrpSpPr/>
            <p:nvPr/>
          </p:nvGrpSpPr>
          <p:grpSpPr>
            <a:xfrm>
              <a:off x="7170942" y="5495660"/>
              <a:ext cx="819376" cy="906283"/>
              <a:chOff x="2744572" y="1831800"/>
              <a:chExt cx="2888072" cy="3194399"/>
            </a:xfrm>
          </p:grpSpPr>
          <p:sp>
            <p:nvSpPr>
              <p:cNvPr id="469" name="Google Shape;469;p16"/>
              <p:cNvSpPr/>
              <p:nvPr/>
            </p:nvSpPr>
            <p:spPr>
              <a:xfrm rot="-5400000">
                <a:off x="3322213" y="2411390"/>
                <a:ext cx="2039112" cy="2035218"/>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70" name="Google Shape;470;p16"/>
              <p:cNvSpPr/>
              <p:nvPr/>
            </p:nvSpPr>
            <p:spPr>
              <a:xfrm>
                <a:off x="3254291" y="1831800"/>
                <a:ext cx="1028042" cy="525058"/>
              </a:xfrm>
              <a:custGeom>
                <a:rect b="b" l="l" r="r" t="t"/>
                <a:pathLst>
                  <a:path extrusionOk="0" h="525058" w="1028042">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16"/>
              <p:cNvSpPr/>
              <p:nvPr/>
            </p:nvSpPr>
            <p:spPr>
              <a:xfrm>
                <a:off x="4401205" y="1831800"/>
                <a:ext cx="1028042" cy="525058"/>
              </a:xfrm>
              <a:custGeom>
                <a:rect b="b" l="l" r="r" t="t"/>
                <a:pathLst>
                  <a:path extrusionOk="0" h="525058" w="1028042">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6"/>
              <p:cNvSpPr/>
              <p:nvPr/>
            </p:nvSpPr>
            <p:spPr>
              <a:xfrm>
                <a:off x="4401206" y="2138124"/>
                <a:ext cx="811439" cy="431864"/>
              </a:xfrm>
              <a:custGeom>
                <a:rect b="b" l="l" r="r" t="t"/>
                <a:pathLst>
                  <a:path extrusionOk="0" h="431864" w="811439">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6"/>
              <p:cNvSpPr/>
              <p:nvPr/>
            </p:nvSpPr>
            <p:spPr>
              <a:xfrm>
                <a:off x="2744572" y="2341521"/>
                <a:ext cx="525057" cy="1028042"/>
              </a:xfrm>
              <a:custGeom>
                <a:rect b="b" l="l" r="r" t="t"/>
                <a:pathLst>
                  <a:path extrusionOk="0" h="1028042" w="525057">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16"/>
              <p:cNvSpPr/>
              <p:nvPr/>
            </p:nvSpPr>
            <p:spPr>
              <a:xfrm>
                <a:off x="5200780" y="2558125"/>
                <a:ext cx="431864" cy="811438"/>
              </a:xfrm>
              <a:custGeom>
                <a:rect b="b" l="l" r="r" t="t"/>
                <a:pathLst>
                  <a:path extrusionOk="0" h="811438" w="431864">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16"/>
              <p:cNvSpPr/>
              <p:nvPr/>
            </p:nvSpPr>
            <p:spPr>
              <a:xfrm>
                <a:off x="2744572" y="3488435"/>
                <a:ext cx="525057" cy="1028042"/>
              </a:xfrm>
              <a:custGeom>
                <a:rect b="b" l="l" r="r" t="t"/>
                <a:pathLst>
                  <a:path extrusionOk="0" h="1028042" w="525057">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16"/>
              <p:cNvSpPr/>
              <p:nvPr/>
            </p:nvSpPr>
            <p:spPr>
              <a:xfrm>
                <a:off x="5200780" y="3488435"/>
                <a:ext cx="431864" cy="811438"/>
              </a:xfrm>
              <a:custGeom>
                <a:rect b="b" l="l" r="r" t="t"/>
                <a:pathLst>
                  <a:path extrusionOk="0" h="811438" w="431864">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16"/>
              <p:cNvSpPr/>
              <p:nvPr/>
            </p:nvSpPr>
            <p:spPr>
              <a:xfrm>
                <a:off x="4401205" y="4288010"/>
                <a:ext cx="811438" cy="431864"/>
              </a:xfrm>
              <a:custGeom>
                <a:rect b="b" l="l" r="r" t="t"/>
                <a:pathLst>
                  <a:path extrusionOk="0" h="431864" w="811438">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16"/>
              <p:cNvSpPr/>
              <p:nvPr/>
            </p:nvSpPr>
            <p:spPr>
              <a:xfrm>
                <a:off x="3470895" y="4288010"/>
                <a:ext cx="811438" cy="431864"/>
              </a:xfrm>
              <a:custGeom>
                <a:rect b="b" l="l" r="r" t="t"/>
                <a:pathLst>
                  <a:path extrusionOk="0" h="431864" w="811438">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16"/>
              <p:cNvSpPr/>
              <p:nvPr/>
            </p:nvSpPr>
            <p:spPr>
              <a:xfrm>
                <a:off x="4401205" y="4501142"/>
                <a:ext cx="1028042" cy="525057"/>
              </a:xfrm>
              <a:custGeom>
                <a:rect b="b" l="l" r="r" t="t"/>
                <a:pathLst>
                  <a:path extrusionOk="0" h="525057" w="1028042">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16"/>
              <p:cNvSpPr/>
              <p:nvPr/>
            </p:nvSpPr>
            <p:spPr>
              <a:xfrm>
                <a:off x="3254293" y="4501142"/>
                <a:ext cx="1028041" cy="525057"/>
              </a:xfrm>
              <a:custGeom>
                <a:rect b="b" l="l" r="r" t="t"/>
                <a:pathLst>
                  <a:path extrusionOk="0" h="525057" w="1028041">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81" name="Google Shape;481;p16"/>
            <p:cNvSpPr/>
            <p:nvPr/>
          </p:nvSpPr>
          <p:spPr>
            <a:xfrm>
              <a:off x="6678061" y="5486733"/>
              <a:ext cx="2143740" cy="935189"/>
            </a:xfrm>
            <a:custGeom>
              <a:rect b="b" l="l" r="r" t="t"/>
              <a:pathLst>
                <a:path extrusionOk="0" h="935189" w="2143740">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82" name="Google Shape;482;p16"/>
          <p:cNvSpPr/>
          <p:nvPr/>
        </p:nvSpPr>
        <p:spPr>
          <a:xfrm>
            <a:off x="9204080" y="5705001"/>
            <a:ext cx="769220" cy="357691"/>
          </a:xfrm>
          <a:custGeom>
            <a:rect b="b" l="l" r="r" t="t"/>
            <a:pathLst>
              <a:path extrusionOk="0" h="866179" w="1862733">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3" name="Google Shape;483;p16"/>
          <p:cNvGrpSpPr/>
          <p:nvPr/>
        </p:nvGrpSpPr>
        <p:grpSpPr>
          <a:xfrm>
            <a:off x="24666" y="2195779"/>
            <a:ext cx="7623195" cy="2081196"/>
            <a:chOff x="2898066" y="439125"/>
            <a:chExt cx="4381474" cy="2361320"/>
          </a:xfrm>
        </p:grpSpPr>
        <p:grpSp>
          <p:nvGrpSpPr>
            <p:cNvPr id="484" name="Google Shape;484;p16"/>
            <p:cNvGrpSpPr/>
            <p:nvPr/>
          </p:nvGrpSpPr>
          <p:grpSpPr>
            <a:xfrm>
              <a:off x="3957767" y="439125"/>
              <a:ext cx="3321773" cy="2361320"/>
              <a:chOff x="3957767" y="480793"/>
              <a:chExt cx="3321773" cy="2361320"/>
            </a:xfrm>
          </p:grpSpPr>
          <p:sp>
            <p:nvSpPr>
              <p:cNvPr id="485" name="Google Shape;485;p16"/>
              <p:cNvSpPr txBox="1"/>
              <p:nvPr/>
            </p:nvSpPr>
            <p:spPr>
              <a:xfrm>
                <a:off x="4180524" y="851659"/>
                <a:ext cx="3099016" cy="19904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Arial"/>
                    <a:ea typeface="Arial"/>
                    <a:cs typeface="Arial"/>
                    <a:sym typeface="Arial"/>
                  </a:rPr>
                  <a:t>Kết luận và hướng phát triển</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3600">
                  <a:solidFill>
                    <a:schemeClr val="accent1"/>
                  </a:solidFill>
                  <a:latin typeface="Arial"/>
                  <a:ea typeface="Arial"/>
                  <a:cs typeface="Arial"/>
                  <a:sym typeface="Arial"/>
                </a:endParaRPr>
              </a:p>
            </p:txBody>
          </p:sp>
          <p:sp>
            <p:nvSpPr>
              <p:cNvPr id="486" name="Google Shape;486;p16"/>
              <p:cNvSpPr txBox="1"/>
              <p:nvPr/>
            </p:nvSpPr>
            <p:spPr>
              <a:xfrm>
                <a:off x="3957767" y="480793"/>
                <a:ext cx="3099016"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t/>
                </a:r>
                <a:endParaRPr b="1" sz="2700">
                  <a:solidFill>
                    <a:schemeClr val="lt1"/>
                  </a:solidFill>
                  <a:latin typeface="Arial"/>
                  <a:ea typeface="Arial"/>
                  <a:cs typeface="Arial"/>
                  <a:sym typeface="Arial"/>
                </a:endParaRPr>
              </a:p>
            </p:txBody>
          </p:sp>
        </p:grpSp>
        <p:sp>
          <p:nvSpPr>
            <p:cNvPr id="487" name="Google Shape;487;p16"/>
            <p:cNvSpPr txBox="1"/>
            <p:nvPr/>
          </p:nvSpPr>
          <p:spPr>
            <a:xfrm>
              <a:off x="2898066" y="559041"/>
              <a:ext cx="1078173" cy="1152368"/>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6000">
                  <a:solidFill>
                    <a:schemeClr val="accent1"/>
                  </a:solidFill>
                  <a:latin typeface="Arial"/>
                  <a:ea typeface="Arial"/>
                  <a:cs typeface="Arial"/>
                  <a:sym typeface="Arial"/>
                </a:rPr>
                <a:t>02</a:t>
              </a:r>
              <a:endParaRPr b="1" sz="6000">
                <a:solidFill>
                  <a:schemeClr val="accent1"/>
                </a:solidFill>
                <a:latin typeface="Arial"/>
                <a:ea typeface="Arial"/>
                <a:cs typeface="Arial"/>
                <a:sym typeface="Arial"/>
              </a:endParaRPr>
            </a:p>
          </p:txBody>
        </p:sp>
      </p:grpSp>
      <p:sp>
        <p:nvSpPr>
          <p:cNvPr id="488" name="Google Shape;488;p16"/>
          <p:cNvSpPr/>
          <p:nvPr/>
        </p:nvSpPr>
        <p:spPr>
          <a:xfrm>
            <a:off x="11313882" y="6235337"/>
            <a:ext cx="773615"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16</a:t>
            </a:r>
            <a:endParaRPr b="1" sz="2500">
              <a:solidFill>
                <a:schemeClr val="lt1"/>
              </a:solidFill>
              <a:latin typeface="Arial"/>
              <a:ea typeface="Arial"/>
              <a:cs typeface="Arial"/>
              <a:sym typeface="Arial"/>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7"/>
          <p:cNvSpPr/>
          <p:nvPr/>
        </p:nvSpPr>
        <p:spPr>
          <a:xfrm>
            <a:off x="11259879" y="6235337"/>
            <a:ext cx="801113"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17</a:t>
            </a:r>
            <a:endParaRPr b="1" sz="2500">
              <a:solidFill>
                <a:schemeClr val="lt1"/>
              </a:solidFill>
              <a:latin typeface="Arial"/>
              <a:ea typeface="Arial"/>
              <a:cs typeface="Arial"/>
              <a:sym typeface="Arial"/>
            </a:endParaRPr>
          </a:p>
        </p:txBody>
      </p:sp>
      <p:sp>
        <p:nvSpPr>
          <p:cNvPr id="494" name="Google Shape;494;p17"/>
          <p:cNvSpPr/>
          <p:nvPr/>
        </p:nvSpPr>
        <p:spPr>
          <a:xfrm>
            <a:off x="6652846" y="3078645"/>
            <a:ext cx="1443391" cy="700710"/>
          </a:xfrm>
          <a:prstGeom prst="rightArrow">
            <a:avLst>
              <a:gd fmla="val 50000" name="adj1"/>
              <a:gd fmla="val 50000" name="adj2"/>
            </a:avLst>
          </a:prstGeom>
          <a:solidFill>
            <a:srgbClr val="FFFF00"/>
          </a:solidFill>
          <a:ln cap="flat" cmpd="sng" w="12700">
            <a:solidFill>
              <a:srgbClr val="334DA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5" name="Google Shape;495;p17"/>
          <p:cNvSpPr txBox="1"/>
          <p:nvPr/>
        </p:nvSpPr>
        <p:spPr>
          <a:xfrm>
            <a:off x="213407" y="1949715"/>
            <a:ext cx="6330131" cy="313932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Tìm hiểu được cơ bản về IoT, các tầng, cấu trúc tham chiếu, các giao thức.</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Nghiên cứu, tìm hiểu các khái niệm, nguyên lý, hoạt động trong giao thức RPL.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Tìm hiểu, cài đặt Contiki,  Cooja, . .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Xây dựng chương trình mô phỏng với những chức năng: xây dựng topo mạng, nhận dạng DODAG root, multi DODAG root, phân biệt Instance.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Thống kê số liệu, tổng hợp, đánh giá một số thông số định tuyến của giao thức RPL: Packet delivery ratio, Packet Delivery Cost. </a:t>
            </a:r>
            <a:endParaRPr/>
          </a:p>
        </p:txBody>
      </p:sp>
      <p:sp>
        <p:nvSpPr>
          <p:cNvPr id="496" name="Google Shape;496;p17"/>
          <p:cNvSpPr txBox="1"/>
          <p:nvPr/>
        </p:nvSpPr>
        <p:spPr>
          <a:xfrm>
            <a:off x="1796903" y="1230245"/>
            <a:ext cx="3646967"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Qua bài tập lớn này đã làm được</a:t>
            </a:r>
            <a:endParaRPr/>
          </a:p>
        </p:txBody>
      </p:sp>
      <p:sp>
        <p:nvSpPr>
          <p:cNvPr id="497" name="Google Shape;497;p17"/>
          <p:cNvSpPr txBox="1"/>
          <p:nvPr/>
        </p:nvSpPr>
        <p:spPr>
          <a:xfrm>
            <a:off x="7817577" y="1230245"/>
            <a:ext cx="4593392"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Trong tương lai cần nghiên cứu, phát triển: </a:t>
            </a:r>
            <a:endParaRPr/>
          </a:p>
        </p:txBody>
      </p:sp>
      <p:sp>
        <p:nvSpPr>
          <p:cNvPr id="498" name="Google Shape;498;p17"/>
          <p:cNvSpPr txBox="1"/>
          <p:nvPr/>
        </p:nvSpPr>
        <p:spPr>
          <a:xfrm>
            <a:off x="8096237" y="2332487"/>
            <a:ext cx="4036072" cy="2031325"/>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Đánh giá nguyên nhân mất gói và cách khắc phục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Triển khai thử trên node thật, đánh giá các kết quả thu được.</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Cố gắng ứng dụng những kiến thức tìm hiểu được trong báo cáo để làm đồ án tốt nghiệp.</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1735daef05_0_0"/>
          <p:cNvSpPr txBox="1"/>
          <p:nvPr/>
        </p:nvSpPr>
        <p:spPr>
          <a:xfrm>
            <a:off x="1" y="592554"/>
            <a:ext cx="121920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Phân chia công việc</a:t>
            </a:r>
            <a:endParaRPr sz="6000">
              <a:solidFill>
                <a:schemeClr val="lt1"/>
              </a:solidFill>
              <a:latin typeface="Calibri"/>
              <a:ea typeface="Calibri"/>
              <a:cs typeface="Calibri"/>
              <a:sym typeface="Calibri"/>
            </a:endParaRPr>
          </a:p>
        </p:txBody>
      </p:sp>
      <p:sp>
        <p:nvSpPr>
          <p:cNvPr id="506" name="Google Shape;506;g11735daef05_0_0"/>
          <p:cNvSpPr/>
          <p:nvPr/>
        </p:nvSpPr>
        <p:spPr>
          <a:xfrm>
            <a:off x="11338560" y="6056243"/>
            <a:ext cx="748800" cy="684300"/>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18</a:t>
            </a:r>
            <a:endParaRPr b="1" sz="2500">
              <a:solidFill>
                <a:schemeClr val="lt1"/>
              </a:solidFill>
              <a:latin typeface="Calibri"/>
              <a:ea typeface="Calibri"/>
              <a:cs typeface="Calibri"/>
              <a:sym typeface="Calibri"/>
            </a:endParaRPr>
          </a:p>
        </p:txBody>
      </p:sp>
      <p:pic>
        <p:nvPicPr>
          <p:cNvPr id="507" name="Google Shape;507;g11735daef05_0_0"/>
          <p:cNvPicPr preferRelativeResize="0"/>
          <p:nvPr/>
        </p:nvPicPr>
        <p:blipFill>
          <a:blip r:embed="rId3">
            <a:alphaModFix/>
          </a:blip>
          <a:stretch>
            <a:fillRect/>
          </a:stretch>
        </p:blipFill>
        <p:spPr>
          <a:xfrm>
            <a:off x="1916400" y="2133375"/>
            <a:ext cx="8037600" cy="2972250"/>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8"/>
          <p:cNvSpPr txBox="1"/>
          <p:nvPr/>
        </p:nvSpPr>
        <p:spPr>
          <a:xfrm>
            <a:off x="106326" y="4174554"/>
            <a:ext cx="12191999"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THANK YOU</a:t>
            </a:r>
            <a:endParaRPr sz="6000">
              <a:solidFill>
                <a:schemeClr val="lt1"/>
              </a:solidFill>
              <a:latin typeface="Calibri"/>
              <a:ea typeface="Calibri"/>
              <a:cs typeface="Calibri"/>
              <a:sym typeface="Calibri"/>
            </a:endParaRPr>
          </a:p>
        </p:txBody>
      </p:sp>
      <p:sp>
        <p:nvSpPr>
          <p:cNvPr id="515" name="Google Shape;515;p18"/>
          <p:cNvSpPr/>
          <p:nvPr/>
        </p:nvSpPr>
        <p:spPr>
          <a:xfrm>
            <a:off x="11338560" y="6056243"/>
            <a:ext cx="748937" cy="684191"/>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Calibri"/>
                <a:ea typeface="Calibri"/>
                <a:cs typeface="Calibri"/>
                <a:sym typeface="Calibri"/>
              </a:rPr>
              <a:t>18</a:t>
            </a:r>
            <a:endParaRPr b="1" sz="2500">
              <a:solidFill>
                <a:schemeClr val="lt1"/>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2"/>
          <p:cNvGrpSpPr/>
          <p:nvPr/>
        </p:nvGrpSpPr>
        <p:grpSpPr>
          <a:xfrm>
            <a:off x="939273" y="3262932"/>
            <a:ext cx="1170511" cy="1294662"/>
            <a:chOff x="2744572" y="1831800"/>
            <a:chExt cx="2888072" cy="3194399"/>
          </a:xfrm>
        </p:grpSpPr>
        <p:sp>
          <p:nvSpPr>
            <p:cNvPr id="85" name="Google Shape;85;p2"/>
            <p:cNvSpPr/>
            <p:nvPr/>
          </p:nvSpPr>
          <p:spPr>
            <a:xfrm rot="-5400000">
              <a:off x="3322213" y="2411390"/>
              <a:ext cx="2039112" cy="2035218"/>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dk1"/>
                </a:solidFill>
                <a:latin typeface="Arial"/>
                <a:ea typeface="Arial"/>
                <a:cs typeface="Arial"/>
                <a:sym typeface="Arial"/>
              </a:endParaRPr>
            </a:p>
          </p:txBody>
        </p:sp>
        <p:sp>
          <p:nvSpPr>
            <p:cNvPr id="86" name="Google Shape;86;p2"/>
            <p:cNvSpPr/>
            <p:nvPr/>
          </p:nvSpPr>
          <p:spPr>
            <a:xfrm>
              <a:off x="3254291" y="1831800"/>
              <a:ext cx="1028042" cy="525058"/>
            </a:xfrm>
            <a:custGeom>
              <a:rect b="b" l="l" r="r" t="t"/>
              <a:pathLst>
                <a:path extrusionOk="0" h="525058" w="1028042">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7" name="Google Shape;87;p2"/>
            <p:cNvSpPr/>
            <p:nvPr/>
          </p:nvSpPr>
          <p:spPr>
            <a:xfrm>
              <a:off x="4401205" y="1831800"/>
              <a:ext cx="1028042" cy="525058"/>
            </a:xfrm>
            <a:custGeom>
              <a:rect b="b" l="l" r="r" t="t"/>
              <a:pathLst>
                <a:path extrusionOk="0" h="525058" w="1028042">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8" name="Google Shape;88;p2"/>
            <p:cNvSpPr/>
            <p:nvPr/>
          </p:nvSpPr>
          <p:spPr>
            <a:xfrm>
              <a:off x="4401206" y="2138124"/>
              <a:ext cx="811439" cy="431864"/>
            </a:xfrm>
            <a:custGeom>
              <a:rect b="b" l="l" r="r" t="t"/>
              <a:pathLst>
                <a:path extrusionOk="0" h="431864" w="811439">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9" name="Google Shape;89;p2"/>
            <p:cNvSpPr/>
            <p:nvPr/>
          </p:nvSpPr>
          <p:spPr>
            <a:xfrm>
              <a:off x="2744572" y="2341521"/>
              <a:ext cx="525057" cy="1028042"/>
            </a:xfrm>
            <a:custGeom>
              <a:rect b="b" l="l" r="r" t="t"/>
              <a:pathLst>
                <a:path extrusionOk="0" h="1028042" w="525057">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0" name="Google Shape;90;p2"/>
            <p:cNvSpPr/>
            <p:nvPr/>
          </p:nvSpPr>
          <p:spPr>
            <a:xfrm>
              <a:off x="5200780" y="2558125"/>
              <a:ext cx="431864" cy="811438"/>
            </a:xfrm>
            <a:custGeom>
              <a:rect b="b" l="l" r="r" t="t"/>
              <a:pathLst>
                <a:path extrusionOk="0" h="811438" w="431864">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1" name="Google Shape;91;p2"/>
            <p:cNvSpPr/>
            <p:nvPr/>
          </p:nvSpPr>
          <p:spPr>
            <a:xfrm>
              <a:off x="2744572" y="3488435"/>
              <a:ext cx="525057" cy="1028042"/>
            </a:xfrm>
            <a:custGeom>
              <a:rect b="b" l="l" r="r" t="t"/>
              <a:pathLst>
                <a:path extrusionOk="0" h="1028042" w="525057">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2" name="Google Shape;92;p2"/>
            <p:cNvSpPr/>
            <p:nvPr/>
          </p:nvSpPr>
          <p:spPr>
            <a:xfrm>
              <a:off x="5200780" y="3488435"/>
              <a:ext cx="431864" cy="811438"/>
            </a:xfrm>
            <a:custGeom>
              <a:rect b="b" l="l" r="r" t="t"/>
              <a:pathLst>
                <a:path extrusionOk="0" h="811438" w="431864">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3" name="Google Shape;93;p2"/>
            <p:cNvSpPr/>
            <p:nvPr/>
          </p:nvSpPr>
          <p:spPr>
            <a:xfrm>
              <a:off x="4401205" y="4288010"/>
              <a:ext cx="811438" cy="431864"/>
            </a:xfrm>
            <a:custGeom>
              <a:rect b="b" l="l" r="r" t="t"/>
              <a:pathLst>
                <a:path extrusionOk="0" h="431864" w="811438">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4" name="Google Shape;94;p2"/>
            <p:cNvSpPr/>
            <p:nvPr/>
          </p:nvSpPr>
          <p:spPr>
            <a:xfrm>
              <a:off x="3470895" y="4288010"/>
              <a:ext cx="811438" cy="431864"/>
            </a:xfrm>
            <a:custGeom>
              <a:rect b="b" l="l" r="r" t="t"/>
              <a:pathLst>
                <a:path extrusionOk="0" h="431864" w="811438">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5" name="Google Shape;95;p2"/>
            <p:cNvSpPr/>
            <p:nvPr/>
          </p:nvSpPr>
          <p:spPr>
            <a:xfrm>
              <a:off x="4401205" y="4501142"/>
              <a:ext cx="1028042" cy="525057"/>
            </a:xfrm>
            <a:custGeom>
              <a:rect b="b" l="l" r="r" t="t"/>
              <a:pathLst>
                <a:path extrusionOk="0" h="525057" w="1028042">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2"/>
            <p:cNvSpPr/>
            <p:nvPr/>
          </p:nvSpPr>
          <p:spPr>
            <a:xfrm>
              <a:off x="3254293" y="4501142"/>
              <a:ext cx="1028041" cy="525057"/>
            </a:xfrm>
            <a:custGeom>
              <a:rect b="b" l="l" r="r" t="t"/>
              <a:pathLst>
                <a:path extrusionOk="0" h="525057" w="1028041">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97" name="Google Shape;97;p2"/>
          <p:cNvGrpSpPr/>
          <p:nvPr/>
        </p:nvGrpSpPr>
        <p:grpSpPr>
          <a:xfrm>
            <a:off x="2075526" y="1562714"/>
            <a:ext cx="8152430" cy="1382738"/>
            <a:chOff x="2898066" y="439125"/>
            <a:chExt cx="4381474" cy="2811323"/>
          </a:xfrm>
        </p:grpSpPr>
        <p:grpSp>
          <p:nvGrpSpPr>
            <p:cNvPr id="98" name="Google Shape;98;p2"/>
            <p:cNvGrpSpPr/>
            <p:nvPr/>
          </p:nvGrpSpPr>
          <p:grpSpPr>
            <a:xfrm>
              <a:off x="3957767" y="439125"/>
              <a:ext cx="3321773" cy="2811323"/>
              <a:chOff x="3957767" y="480793"/>
              <a:chExt cx="3321773" cy="2811323"/>
            </a:xfrm>
          </p:grpSpPr>
          <p:sp>
            <p:nvSpPr>
              <p:cNvPr id="99" name="Google Shape;99;p2"/>
              <p:cNvSpPr txBox="1"/>
              <p:nvPr/>
            </p:nvSpPr>
            <p:spPr>
              <a:xfrm>
                <a:off x="4180524" y="851659"/>
                <a:ext cx="3099016" cy="24404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lt1"/>
                    </a:solidFill>
                    <a:latin typeface="Arial"/>
                    <a:ea typeface="Arial"/>
                    <a:cs typeface="Arial"/>
                    <a:sym typeface="Arial"/>
                  </a:rPr>
                  <a:t>Công việc đã làm từ checkpoint đến cuối kỳ</a:t>
                </a:r>
                <a:endParaRPr b="1" sz="3600">
                  <a:solidFill>
                    <a:schemeClr val="lt1"/>
                  </a:solidFill>
                  <a:latin typeface="Arial"/>
                  <a:ea typeface="Arial"/>
                  <a:cs typeface="Arial"/>
                  <a:sym typeface="Arial"/>
                </a:endParaRPr>
              </a:p>
            </p:txBody>
          </p:sp>
          <p:sp>
            <p:nvSpPr>
              <p:cNvPr id="100" name="Google Shape;100;p2"/>
              <p:cNvSpPr txBox="1"/>
              <p:nvPr/>
            </p:nvSpPr>
            <p:spPr>
              <a:xfrm>
                <a:off x="3957767" y="480793"/>
                <a:ext cx="3099016"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t/>
                </a:r>
                <a:endParaRPr b="1" sz="2700">
                  <a:solidFill>
                    <a:schemeClr val="lt1"/>
                  </a:solidFill>
                  <a:latin typeface="Arial"/>
                  <a:ea typeface="Arial"/>
                  <a:cs typeface="Arial"/>
                  <a:sym typeface="Arial"/>
                </a:endParaRPr>
              </a:p>
            </p:txBody>
          </p:sp>
        </p:grpSp>
        <p:sp>
          <p:nvSpPr>
            <p:cNvPr id="101" name="Google Shape;101;p2"/>
            <p:cNvSpPr txBox="1"/>
            <p:nvPr/>
          </p:nvSpPr>
          <p:spPr>
            <a:xfrm>
              <a:off x="2898066" y="559041"/>
              <a:ext cx="1078173" cy="1015663"/>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6000">
                  <a:solidFill>
                    <a:schemeClr val="lt1"/>
                  </a:solidFill>
                  <a:latin typeface="Arial"/>
                  <a:ea typeface="Arial"/>
                  <a:cs typeface="Arial"/>
                  <a:sym typeface="Arial"/>
                </a:rPr>
                <a:t>01</a:t>
              </a:r>
              <a:endParaRPr b="1" sz="6000">
                <a:solidFill>
                  <a:schemeClr val="lt1"/>
                </a:solidFill>
                <a:latin typeface="Arial"/>
                <a:ea typeface="Arial"/>
                <a:cs typeface="Arial"/>
                <a:sym typeface="Arial"/>
              </a:endParaRPr>
            </a:p>
          </p:txBody>
        </p:sp>
      </p:grpSp>
      <p:grpSp>
        <p:nvGrpSpPr>
          <p:cNvPr id="102" name="Google Shape;102;p2"/>
          <p:cNvGrpSpPr/>
          <p:nvPr/>
        </p:nvGrpSpPr>
        <p:grpSpPr>
          <a:xfrm>
            <a:off x="2190286" y="4142680"/>
            <a:ext cx="7623195" cy="1000866"/>
            <a:chOff x="2898066" y="439125"/>
            <a:chExt cx="4381474" cy="1135579"/>
          </a:xfrm>
        </p:grpSpPr>
        <p:grpSp>
          <p:nvGrpSpPr>
            <p:cNvPr id="103" name="Google Shape;103;p2"/>
            <p:cNvGrpSpPr/>
            <p:nvPr/>
          </p:nvGrpSpPr>
          <p:grpSpPr>
            <a:xfrm>
              <a:off x="3957767" y="439125"/>
              <a:ext cx="3321773" cy="1104191"/>
              <a:chOff x="3957767" y="480793"/>
              <a:chExt cx="3321773" cy="1104191"/>
            </a:xfrm>
          </p:grpSpPr>
          <p:sp>
            <p:nvSpPr>
              <p:cNvPr id="104" name="Google Shape;104;p2"/>
              <p:cNvSpPr txBox="1"/>
              <p:nvPr/>
            </p:nvSpPr>
            <p:spPr>
              <a:xfrm>
                <a:off x="4180524" y="851659"/>
                <a:ext cx="3099016" cy="733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Arial"/>
                    <a:ea typeface="Arial"/>
                    <a:cs typeface="Arial"/>
                    <a:sym typeface="Arial"/>
                  </a:rPr>
                  <a:t>Tổng kết</a:t>
                </a:r>
                <a:endParaRPr b="1" sz="3600">
                  <a:solidFill>
                    <a:schemeClr val="lt1"/>
                  </a:solidFill>
                  <a:latin typeface="Arial"/>
                  <a:ea typeface="Arial"/>
                  <a:cs typeface="Arial"/>
                  <a:sym typeface="Arial"/>
                </a:endParaRPr>
              </a:p>
            </p:txBody>
          </p:sp>
          <p:sp>
            <p:nvSpPr>
              <p:cNvPr id="105" name="Google Shape;105;p2"/>
              <p:cNvSpPr txBox="1"/>
              <p:nvPr/>
            </p:nvSpPr>
            <p:spPr>
              <a:xfrm>
                <a:off x="3957767" y="480793"/>
                <a:ext cx="3099016"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t/>
                </a:r>
                <a:endParaRPr b="1" sz="2700">
                  <a:solidFill>
                    <a:schemeClr val="lt1"/>
                  </a:solidFill>
                  <a:latin typeface="Arial"/>
                  <a:ea typeface="Arial"/>
                  <a:cs typeface="Arial"/>
                  <a:sym typeface="Arial"/>
                </a:endParaRPr>
              </a:p>
            </p:txBody>
          </p:sp>
        </p:grpSp>
        <p:sp>
          <p:nvSpPr>
            <p:cNvPr id="106" name="Google Shape;106;p2"/>
            <p:cNvSpPr txBox="1"/>
            <p:nvPr/>
          </p:nvSpPr>
          <p:spPr>
            <a:xfrm>
              <a:off x="2898066" y="559041"/>
              <a:ext cx="1078173" cy="1015663"/>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6000">
                  <a:solidFill>
                    <a:schemeClr val="lt1"/>
                  </a:solidFill>
                  <a:latin typeface="Arial"/>
                  <a:ea typeface="Arial"/>
                  <a:cs typeface="Arial"/>
                  <a:sym typeface="Arial"/>
                </a:rPr>
                <a:t>02</a:t>
              </a:r>
              <a:endParaRPr b="1" sz="6000">
                <a:solidFill>
                  <a:schemeClr val="lt1"/>
                </a:solidFill>
                <a:latin typeface="Arial"/>
                <a:ea typeface="Arial"/>
                <a:cs typeface="Arial"/>
                <a:sym typeface="Arial"/>
              </a:endParaRPr>
            </a:p>
          </p:txBody>
        </p:sp>
      </p:grpSp>
      <p:sp>
        <p:nvSpPr>
          <p:cNvPr id="107" name="Google Shape;107;p2"/>
          <p:cNvSpPr/>
          <p:nvPr/>
        </p:nvSpPr>
        <p:spPr>
          <a:xfrm>
            <a:off x="11538857" y="6235337"/>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2</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3"/>
          <p:cNvGrpSpPr/>
          <p:nvPr/>
        </p:nvGrpSpPr>
        <p:grpSpPr>
          <a:xfrm flipH="1">
            <a:off x="7682465" y="2857786"/>
            <a:ext cx="1725194" cy="3399320"/>
            <a:chOff x="4362111" y="2245352"/>
            <a:chExt cx="1526744" cy="3008292"/>
          </a:xfrm>
        </p:grpSpPr>
        <p:grpSp>
          <p:nvGrpSpPr>
            <p:cNvPr id="115" name="Google Shape;115;p3"/>
            <p:cNvGrpSpPr/>
            <p:nvPr/>
          </p:nvGrpSpPr>
          <p:grpSpPr>
            <a:xfrm rot="5400000">
              <a:off x="3917845" y="4305320"/>
              <a:ext cx="1392590" cy="504058"/>
              <a:chOff x="4572003" y="3491986"/>
              <a:chExt cx="1989414" cy="720077"/>
            </a:xfrm>
          </p:grpSpPr>
          <p:sp>
            <p:nvSpPr>
              <p:cNvPr id="116" name="Google Shape;116;p3"/>
              <p:cNvSpPr/>
              <p:nvPr/>
            </p:nvSpPr>
            <p:spPr>
              <a:xfrm>
                <a:off x="4572003" y="3491986"/>
                <a:ext cx="720080" cy="720077"/>
              </a:xfrm>
              <a:prstGeom prst="blockArc">
                <a:avLst>
                  <a:gd fmla="val 5390096" name="adj1"/>
                  <a:gd fmla="val 10756098" name="adj2"/>
                  <a:gd fmla="val 16405"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17" name="Google Shape;117;p3"/>
              <p:cNvSpPr/>
              <p:nvPr/>
            </p:nvSpPr>
            <p:spPr>
              <a:xfrm>
                <a:off x="4915704" y="4093761"/>
                <a:ext cx="1645713" cy="1182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18" name="Google Shape;118;p3"/>
            <p:cNvGrpSpPr/>
            <p:nvPr/>
          </p:nvGrpSpPr>
          <p:grpSpPr>
            <a:xfrm>
              <a:off x="4934247" y="2289861"/>
              <a:ext cx="504056" cy="1260056"/>
              <a:chOff x="4390223" y="2132969"/>
              <a:chExt cx="720080" cy="1800087"/>
            </a:xfrm>
          </p:grpSpPr>
          <p:sp>
            <p:nvSpPr>
              <p:cNvPr id="119" name="Google Shape;119;p3"/>
              <p:cNvSpPr/>
              <p:nvPr/>
            </p:nvSpPr>
            <p:spPr>
              <a:xfrm>
                <a:off x="4390223" y="3212976"/>
                <a:ext cx="720080" cy="720080"/>
              </a:xfrm>
              <a:prstGeom prst="blockArc">
                <a:avLst>
                  <a:gd fmla="val 5390096" name="adj1"/>
                  <a:gd fmla="val 10914688"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20" name="Google Shape;120;p3"/>
              <p:cNvSpPr/>
              <p:nvPr/>
            </p:nvSpPr>
            <p:spPr>
              <a:xfrm>
                <a:off x="4730367" y="3814763"/>
                <a:ext cx="33962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21" name="Google Shape;121;p3"/>
              <p:cNvSpPr/>
              <p:nvPr/>
            </p:nvSpPr>
            <p:spPr>
              <a:xfrm rot="-5400000">
                <a:off x="3729367" y="2793825"/>
                <a:ext cx="144000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22" name="Google Shape;122;p3"/>
            <p:cNvGrpSpPr/>
            <p:nvPr/>
          </p:nvGrpSpPr>
          <p:grpSpPr>
            <a:xfrm flipH="1">
              <a:off x="4591514" y="3112921"/>
              <a:ext cx="851712" cy="830935"/>
              <a:chOff x="4571999" y="2746017"/>
              <a:chExt cx="1216731" cy="1187053"/>
            </a:xfrm>
          </p:grpSpPr>
          <p:sp>
            <p:nvSpPr>
              <p:cNvPr id="123" name="Google Shape;123;p3"/>
              <p:cNvSpPr/>
              <p:nvPr/>
            </p:nvSpPr>
            <p:spPr>
              <a:xfrm>
                <a:off x="4572000" y="3212990"/>
                <a:ext cx="720080" cy="720080"/>
              </a:xfrm>
              <a:prstGeom prst="blockArc">
                <a:avLst>
                  <a:gd fmla="val 5390096" name="adj1"/>
                  <a:gd fmla="val 10914699"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24" name="Google Shape;124;p3"/>
              <p:cNvSpPr/>
              <p:nvPr/>
            </p:nvSpPr>
            <p:spPr>
              <a:xfrm rot="10800000">
                <a:off x="4915703" y="3814757"/>
                <a:ext cx="87302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25" name="Google Shape;125;p3"/>
              <p:cNvSpPr/>
              <p:nvPr/>
            </p:nvSpPr>
            <p:spPr>
              <a:xfrm rot="5400000">
                <a:off x="4217672" y="3100344"/>
                <a:ext cx="82694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26" name="Google Shape;126;p3"/>
            <p:cNvGrpSpPr/>
            <p:nvPr/>
          </p:nvGrpSpPr>
          <p:grpSpPr>
            <a:xfrm flipH="1">
              <a:off x="5384799" y="2828071"/>
              <a:ext cx="504056" cy="504057"/>
              <a:chOff x="4419813" y="3212976"/>
              <a:chExt cx="720080" cy="720080"/>
            </a:xfrm>
          </p:grpSpPr>
          <p:sp>
            <p:nvSpPr>
              <p:cNvPr id="127" name="Google Shape;127;p3"/>
              <p:cNvSpPr/>
              <p:nvPr/>
            </p:nvSpPr>
            <p:spPr>
              <a:xfrm>
                <a:off x="4419813"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28" name="Google Shape;128;p3"/>
              <p:cNvSpPr/>
              <p:nvPr/>
            </p:nvSpPr>
            <p:spPr>
              <a:xfrm rot="10800000">
                <a:off x="4751837" y="3814762"/>
                <a:ext cx="31815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29" name="Google Shape;129;p3"/>
              <p:cNvSpPr/>
              <p:nvPr/>
            </p:nvSpPr>
            <p:spPr>
              <a:xfrm rot="5400000">
                <a:off x="4334968"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30" name="Google Shape;130;p3"/>
            <p:cNvGrpSpPr/>
            <p:nvPr/>
          </p:nvGrpSpPr>
          <p:grpSpPr>
            <a:xfrm flipH="1">
              <a:off x="4950607" y="2245352"/>
              <a:ext cx="504056" cy="684063"/>
              <a:chOff x="4571999" y="2955823"/>
              <a:chExt cx="720080" cy="977233"/>
            </a:xfrm>
          </p:grpSpPr>
          <p:sp>
            <p:nvSpPr>
              <p:cNvPr id="131" name="Google Shape;131;p3"/>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32" name="Google Shape;132;p3"/>
              <p:cNvSpPr/>
              <p:nvPr/>
            </p:nvSpPr>
            <p:spPr>
              <a:xfrm rot="10800000">
                <a:off x="4915703" y="3814762"/>
                <a:ext cx="28145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33" name="Google Shape;133;p3"/>
              <p:cNvSpPr/>
              <p:nvPr/>
            </p:nvSpPr>
            <p:spPr>
              <a:xfrm rot="5400000">
                <a:off x="4322578" y="3205248"/>
                <a:ext cx="61714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grpSp>
        <p:nvGrpSpPr>
          <p:cNvPr id="134" name="Google Shape;134;p3"/>
          <p:cNvGrpSpPr/>
          <p:nvPr/>
        </p:nvGrpSpPr>
        <p:grpSpPr>
          <a:xfrm>
            <a:off x="9588691" y="2776404"/>
            <a:ext cx="1725194" cy="3480701"/>
            <a:chOff x="4362111" y="2173330"/>
            <a:chExt cx="1526744" cy="3080314"/>
          </a:xfrm>
        </p:grpSpPr>
        <p:grpSp>
          <p:nvGrpSpPr>
            <p:cNvPr id="135" name="Google Shape;135;p3"/>
            <p:cNvGrpSpPr/>
            <p:nvPr/>
          </p:nvGrpSpPr>
          <p:grpSpPr>
            <a:xfrm rot="5400000">
              <a:off x="3917845" y="4305320"/>
              <a:ext cx="1392590" cy="504058"/>
              <a:chOff x="4572003" y="3491986"/>
              <a:chExt cx="1989414" cy="720077"/>
            </a:xfrm>
          </p:grpSpPr>
          <p:sp>
            <p:nvSpPr>
              <p:cNvPr id="136" name="Google Shape;136;p3"/>
              <p:cNvSpPr/>
              <p:nvPr/>
            </p:nvSpPr>
            <p:spPr>
              <a:xfrm>
                <a:off x="4572003" y="3491986"/>
                <a:ext cx="720080" cy="720077"/>
              </a:xfrm>
              <a:prstGeom prst="blockArc">
                <a:avLst>
                  <a:gd fmla="val 5390096" name="adj1"/>
                  <a:gd fmla="val 10756098" name="adj2"/>
                  <a:gd fmla="val 16405"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37" name="Google Shape;137;p3"/>
              <p:cNvSpPr/>
              <p:nvPr/>
            </p:nvSpPr>
            <p:spPr>
              <a:xfrm>
                <a:off x="4915704" y="4093761"/>
                <a:ext cx="1645713" cy="1182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38" name="Google Shape;138;p3"/>
            <p:cNvGrpSpPr/>
            <p:nvPr/>
          </p:nvGrpSpPr>
          <p:grpSpPr>
            <a:xfrm>
              <a:off x="4934247" y="2289861"/>
              <a:ext cx="504056" cy="1260056"/>
              <a:chOff x="4390223" y="2132969"/>
              <a:chExt cx="720080" cy="1800087"/>
            </a:xfrm>
          </p:grpSpPr>
          <p:sp>
            <p:nvSpPr>
              <p:cNvPr id="139" name="Google Shape;139;p3"/>
              <p:cNvSpPr/>
              <p:nvPr/>
            </p:nvSpPr>
            <p:spPr>
              <a:xfrm>
                <a:off x="4390223" y="3212976"/>
                <a:ext cx="720080" cy="720080"/>
              </a:xfrm>
              <a:prstGeom prst="blockArc">
                <a:avLst>
                  <a:gd fmla="val 5390096" name="adj1"/>
                  <a:gd fmla="val 10914688"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40" name="Google Shape;140;p3"/>
              <p:cNvSpPr/>
              <p:nvPr/>
            </p:nvSpPr>
            <p:spPr>
              <a:xfrm>
                <a:off x="4730367" y="3814763"/>
                <a:ext cx="33962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41" name="Google Shape;141;p3"/>
              <p:cNvSpPr/>
              <p:nvPr/>
            </p:nvSpPr>
            <p:spPr>
              <a:xfrm rot="-5400000">
                <a:off x="3729367" y="2793825"/>
                <a:ext cx="144000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42" name="Google Shape;142;p3"/>
            <p:cNvGrpSpPr/>
            <p:nvPr/>
          </p:nvGrpSpPr>
          <p:grpSpPr>
            <a:xfrm flipH="1">
              <a:off x="4591514" y="3112921"/>
              <a:ext cx="851712" cy="830935"/>
              <a:chOff x="4571999" y="2746017"/>
              <a:chExt cx="1216731" cy="1187053"/>
            </a:xfrm>
          </p:grpSpPr>
          <p:sp>
            <p:nvSpPr>
              <p:cNvPr id="143" name="Google Shape;143;p3"/>
              <p:cNvSpPr/>
              <p:nvPr/>
            </p:nvSpPr>
            <p:spPr>
              <a:xfrm>
                <a:off x="4572000" y="3212990"/>
                <a:ext cx="720080" cy="720080"/>
              </a:xfrm>
              <a:prstGeom prst="blockArc">
                <a:avLst>
                  <a:gd fmla="val 5390096" name="adj1"/>
                  <a:gd fmla="val 10914699" name="adj2"/>
                  <a:gd fmla="val 16901"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44" name="Google Shape;144;p3"/>
              <p:cNvSpPr/>
              <p:nvPr/>
            </p:nvSpPr>
            <p:spPr>
              <a:xfrm rot="10800000">
                <a:off x="4915703" y="3814757"/>
                <a:ext cx="87302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45" name="Google Shape;145;p3"/>
              <p:cNvSpPr/>
              <p:nvPr/>
            </p:nvSpPr>
            <p:spPr>
              <a:xfrm rot="5400000">
                <a:off x="4217672" y="3100344"/>
                <a:ext cx="826947"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46" name="Google Shape;146;p3"/>
            <p:cNvGrpSpPr/>
            <p:nvPr/>
          </p:nvGrpSpPr>
          <p:grpSpPr>
            <a:xfrm flipH="1">
              <a:off x="5384799" y="2828071"/>
              <a:ext cx="504056" cy="504057"/>
              <a:chOff x="4419813" y="3212976"/>
              <a:chExt cx="720080" cy="720080"/>
            </a:xfrm>
          </p:grpSpPr>
          <p:sp>
            <p:nvSpPr>
              <p:cNvPr id="147" name="Google Shape;147;p3"/>
              <p:cNvSpPr/>
              <p:nvPr/>
            </p:nvSpPr>
            <p:spPr>
              <a:xfrm>
                <a:off x="4419813"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48" name="Google Shape;148;p3"/>
              <p:cNvSpPr/>
              <p:nvPr/>
            </p:nvSpPr>
            <p:spPr>
              <a:xfrm rot="10800000">
                <a:off x="4751837" y="3814762"/>
                <a:ext cx="31815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49" name="Google Shape;149;p3"/>
              <p:cNvSpPr/>
              <p:nvPr/>
            </p:nvSpPr>
            <p:spPr>
              <a:xfrm rot="5400000">
                <a:off x="4334968"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50" name="Google Shape;150;p3"/>
            <p:cNvGrpSpPr/>
            <p:nvPr/>
          </p:nvGrpSpPr>
          <p:grpSpPr>
            <a:xfrm flipH="1">
              <a:off x="4950607" y="2245352"/>
              <a:ext cx="504056" cy="684063"/>
              <a:chOff x="4571999" y="2955823"/>
              <a:chExt cx="720080" cy="977233"/>
            </a:xfrm>
          </p:grpSpPr>
          <p:sp>
            <p:nvSpPr>
              <p:cNvPr id="151" name="Google Shape;151;p3"/>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52" name="Google Shape;152;p3"/>
              <p:cNvSpPr/>
              <p:nvPr/>
            </p:nvSpPr>
            <p:spPr>
              <a:xfrm rot="10800000">
                <a:off x="4915703" y="3814762"/>
                <a:ext cx="28145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53" name="Google Shape;153;p3"/>
              <p:cNvSpPr/>
              <p:nvPr/>
            </p:nvSpPr>
            <p:spPr>
              <a:xfrm rot="5400000">
                <a:off x="4322578" y="3205248"/>
                <a:ext cx="61714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54" name="Google Shape;154;p3"/>
            <p:cNvGrpSpPr/>
            <p:nvPr/>
          </p:nvGrpSpPr>
          <p:grpSpPr>
            <a:xfrm>
              <a:off x="4540436" y="2173330"/>
              <a:ext cx="504056" cy="504057"/>
              <a:chOff x="4238036" y="3212976"/>
              <a:chExt cx="720080" cy="720080"/>
            </a:xfrm>
          </p:grpSpPr>
          <p:sp>
            <p:nvSpPr>
              <p:cNvPr id="155" name="Google Shape;155;p3"/>
              <p:cNvSpPr/>
              <p:nvPr/>
            </p:nvSpPr>
            <p:spPr>
              <a:xfrm>
                <a:off x="4238036"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56" name="Google Shape;156;p3"/>
              <p:cNvSpPr/>
              <p:nvPr/>
            </p:nvSpPr>
            <p:spPr>
              <a:xfrm rot="10800000">
                <a:off x="4580840" y="3814762"/>
                <a:ext cx="30737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57" name="Google Shape;157;p3"/>
              <p:cNvSpPr/>
              <p:nvPr/>
            </p:nvSpPr>
            <p:spPr>
              <a:xfrm rot="5400000">
                <a:off x="4153191"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grpSp>
        <p:nvGrpSpPr>
          <p:cNvPr id="158" name="Google Shape;158;p3"/>
          <p:cNvGrpSpPr/>
          <p:nvPr/>
        </p:nvGrpSpPr>
        <p:grpSpPr>
          <a:xfrm flipH="1">
            <a:off x="8854878" y="2167458"/>
            <a:ext cx="894196" cy="4020146"/>
            <a:chOff x="4774212" y="2173330"/>
            <a:chExt cx="791336" cy="3557705"/>
          </a:xfrm>
        </p:grpSpPr>
        <p:grpSp>
          <p:nvGrpSpPr>
            <p:cNvPr id="159" name="Google Shape;159;p3"/>
            <p:cNvGrpSpPr/>
            <p:nvPr/>
          </p:nvGrpSpPr>
          <p:grpSpPr>
            <a:xfrm rot="5400000">
              <a:off x="4269404" y="4542721"/>
              <a:ext cx="1872567" cy="504060"/>
              <a:chOff x="4568320" y="2646948"/>
              <a:chExt cx="2675098" cy="720082"/>
            </a:xfrm>
          </p:grpSpPr>
          <p:sp>
            <p:nvSpPr>
              <p:cNvPr id="160" name="Google Shape;160;p3"/>
              <p:cNvSpPr/>
              <p:nvPr/>
            </p:nvSpPr>
            <p:spPr>
              <a:xfrm>
                <a:off x="4568320" y="2646948"/>
                <a:ext cx="720081" cy="720077"/>
              </a:xfrm>
              <a:prstGeom prst="blockArc">
                <a:avLst>
                  <a:gd fmla="val 5390096" name="adj1"/>
                  <a:gd fmla="val 10808525" name="adj2"/>
                  <a:gd fmla="val 16919"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61" name="Google Shape;161;p3"/>
              <p:cNvSpPr/>
              <p:nvPr/>
            </p:nvSpPr>
            <p:spPr>
              <a:xfrm>
                <a:off x="4904835" y="3248738"/>
                <a:ext cx="2338583" cy="11829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62" name="Google Shape;162;p3"/>
            <p:cNvGrpSpPr/>
            <p:nvPr/>
          </p:nvGrpSpPr>
          <p:grpSpPr>
            <a:xfrm>
              <a:off x="5061492" y="2289861"/>
              <a:ext cx="504056" cy="1260056"/>
              <a:chOff x="4572000" y="2132969"/>
              <a:chExt cx="720080" cy="1800087"/>
            </a:xfrm>
          </p:grpSpPr>
          <p:sp>
            <p:nvSpPr>
              <p:cNvPr id="163" name="Google Shape;163;p3"/>
              <p:cNvSpPr/>
              <p:nvPr/>
            </p:nvSpPr>
            <p:spPr>
              <a:xfrm>
                <a:off x="4572000" y="3212976"/>
                <a:ext cx="720080" cy="720080"/>
              </a:xfrm>
              <a:prstGeom prst="blockArc">
                <a:avLst>
                  <a:gd fmla="val 5390096" name="adj1"/>
                  <a:gd fmla="val 10861596" name="adj2"/>
                  <a:gd fmla="val 1691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64" name="Google Shape;164;p3"/>
              <p:cNvSpPr/>
              <p:nvPr/>
            </p:nvSpPr>
            <p:spPr>
              <a:xfrm>
                <a:off x="4915703" y="3814763"/>
                <a:ext cx="15428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65" name="Google Shape;165;p3"/>
              <p:cNvSpPr/>
              <p:nvPr/>
            </p:nvSpPr>
            <p:spPr>
              <a:xfrm rot="-5400000">
                <a:off x="3911144" y="2793825"/>
                <a:ext cx="1440005"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66" name="Google Shape;166;p3"/>
            <p:cNvGrpSpPr/>
            <p:nvPr/>
          </p:nvGrpSpPr>
          <p:grpSpPr>
            <a:xfrm flipH="1">
              <a:off x="4939171" y="3007784"/>
              <a:ext cx="504056" cy="936063"/>
              <a:chOff x="4572000" y="2595820"/>
              <a:chExt cx="720080" cy="1337236"/>
            </a:xfrm>
          </p:grpSpPr>
          <p:sp>
            <p:nvSpPr>
              <p:cNvPr id="167" name="Google Shape;167;p3"/>
              <p:cNvSpPr/>
              <p:nvPr/>
            </p:nvSpPr>
            <p:spPr>
              <a:xfrm>
                <a:off x="4572000" y="3212976"/>
                <a:ext cx="720080" cy="720080"/>
              </a:xfrm>
              <a:prstGeom prst="blockArc">
                <a:avLst>
                  <a:gd fmla="val 5492085" name="adj1"/>
                  <a:gd fmla="val 10967718" name="adj2"/>
                  <a:gd fmla="val 1688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68" name="Google Shape;168;p3"/>
              <p:cNvSpPr/>
              <p:nvPr/>
            </p:nvSpPr>
            <p:spPr>
              <a:xfrm rot="5400000">
                <a:off x="4142575" y="3025246"/>
                <a:ext cx="977145"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69" name="Google Shape;169;p3"/>
            <p:cNvGrpSpPr/>
            <p:nvPr/>
          </p:nvGrpSpPr>
          <p:grpSpPr>
            <a:xfrm flipH="1">
              <a:off x="4950607" y="2245352"/>
              <a:ext cx="504056" cy="684063"/>
              <a:chOff x="4571999" y="2955823"/>
              <a:chExt cx="720080" cy="977233"/>
            </a:xfrm>
          </p:grpSpPr>
          <p:sp>
            <p:nvSpPr>
              <p:cNvPr id="170" name="Google Shape;170;p3"/>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71" name="Google Shape;171;p3"/>
              <p:cNvSpPr/>
              <p:nvPr/>
            </p:nvSpPr>
            <p:spPr>
              <a:xfrm rot="10800000">
                <a:off x="4915703" y="3814763"/>
                <a:ext cx="15428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72" name="Google Shape;172;p3"/>
              <p:cNvSpPr/>
              <p:nvPr/>
            </p:nvSpPr>
            <p:spPr>
              <a:xfrm rot="5400000">
                <a:off x="4322578" y="3205248"/>
                <a:ext cx="617143"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nvGrpSpPr>
            <p:cNvPr id="173" name="Google Shape;173;p3"/>
            <p:cNvGrpSpPr/>
            <p:nvPr/>
          </p:nvGrpSpPr>
          <p:grpSpPr>
            <a:xfrm>
              <a:off x="4774212" y="2173330"/>
              <a:ext cx="504056" cy="504057"/>
              <a:chOff x="4571999" y="3212976"/>
              <a:chExt cx="720080" cy="720080"/>
            </a:xfrm>
          </p:grpSpPr>
          <p:sp>
            <p:nvSpPr>
              <p:cNvPr id="174" name="Google Shape;174;p3"/>
              <p:cNvSpPr/>
              <p:nvPr/>
            </p:nvSpPr>
            <p:spPr>
              <a:xfrm>
                <a:off x="4571999" y="3212976"/>
                <a:ext cx="720080" cy="720080"/>
              </a:xfrm>
              <a:prstGeom prst="blockArc">
                <a:avLst>
                  <a:gd fmla="val 5390096" name="adj1"/>
                  <a:gd fmla="val 10912946" name="adj2"/>
                  <a:gd fmla="val 1639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75" name="Google Shape;175;p3"/>
              <p:cNvSpPr/>
              <p:nvPr/>
            </p:nvSpPr>
            <p:spPr>
              <a:xfrm rot="10800000">
                <a:off x="4915703" y="3814763"/>
                <a:ext cx="154286"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76" name="Google Shape;176;p3"/>
              <p:cNvSpPr/>
              <p:nvPr/>
            </p:nvSpPr>
            <p:spPr>
              <a:xfrm rot="5400000">
                <a:off x="4487153" y="3369826"/>
                <a:ext cx="287991" cy="1182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grpSp>
      </p:grpSp>
      <p:sp>
        <p:nvSpPr>
          <p:cNvPr id="177" name="Google Shape;177;p3"/>
          <p:cNvSpPr/>
          <p:nvPr/>
        </p:nvSpPr>
        <p:spPr>
          <a:xfrm flipH="1">
            <a:off x="8421186" y="5181346"/>
            <a:ext cx="2128669" cy="1146890"/>
          </a:xfrm>
          <a:custGeom>
            <a:rect b="b" l="l" r="r" t="t"/>
            <a:pathLst>
              <a:path extrusionOk="0" h="1008693" w="1872168">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rgbClr val="262626"/>
              </a:solidFill>
              <a:latin typeface="Arial"/>
              <a:ea typeface="Arial"/>
              <a:cs typeface="Arial"/>
              <a:sym typeface="Arial"/>
            </a:endParaRPr>
          </a:p>
        </p:txBody>
      </p:sp>
      <p:sp>
        <p:nvSpPr>
          <p:cNvPr id="178" name="Google Shape;178;p3"/>
          <p:cNvSpPr/>
          <p:nvPr/>
        </p:nvSpPr>
        <p:spPr>
          <a:xfrm>
            <a:off x="7581530" y="2386137"/>
            <a:ext cx="314203" cy="302811"/>
          </a:xfrm>
          <a:custGeom>
            <a:rect b="b" l="l" r="r" t="t"/>
            <a:pathLst>
              <a:path extrusionOk="0" h="3816424" w="3960000">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79" name="Google Shape;179;p3"/>
          <p:cNvSpPr/>
          <p:nvPr/>
        </p:nvSpPr>
        <p:spPr>
          <a:xfrm>
            <a:off x="9682974" y="1891891"/>
            <a:ext cx="314168" cy="245622"/>
          </a:xfrm>
          <a:custGeom>
            <a:rect b="b" l="l" r="r" t="t"/>
            <a:pathLst>
              <a:path extrusionOk="0" h="3096344" w="3960440">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0" name="Google Shape;180;p3"/>
          <p:cNvSpPr/>
          <p:nvPr/>
        </p:nvSpPr>
        <p:spPr>
          <a:xfrm>
            <a:off x="9082992" y="1776769"/>
            <a:ext cx="314168" cy="314133"/>
          </a:xfrm>
          <a:custGeom>
            <a:rect b="b" l="l" r="r" t="t"/>
            <a:pathLst>
              <a:path extrusionOk="0" h="3960000" w="396044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1" name="Google Shape;181;p3"/>
          <p:cNvSpPr/>
          <p:nvPr/>
        </p:nvSpPr>
        <p:spPr>
          <a:xfrm>
            <a:off x="7743978" y="4190594"/>
            <a:ext cx="314168" cy="314133"/>
          </a:xfrm>
          <a:custGeom>
            <a:rect b="b" l="l" r="r" t="t"/>
            <a:pathLst>
              <a:path extrusionOk="0" h="3960000" w="396044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2" name="Google Shape;182;p3"/>
          <p:cNvSpPr/>
          <p:nvPr/>
        </p:nvSpPr>
        <p:spPr>
          <a:xfrm>
            <a:off x="8479580" y="2346207"/>
            <a:ext cx="308256" cy="314168"/>
          </a:xfrm>
          <a:custGeom>
            <a:rect b="b" l="l" r="r" t="t"/>
            <a:pathLst>
              <a:path extrusionOk="0" h="3965475" w="389085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3" name="Google Shape;183;p3"/>
          <p:cNvSpPr/>
          <p:nvPr/>
        </p:nvSpPr>
        <p:spPr>
          <a:xfrm>
            <a:off x="10151386" y="2324666"/>
            <a:ext cx="314168" cy="314168"/>
          </a:xfrm>
          <a:custGeom>
            <a:rect b="b" l="l" r="r" t="t"/>
            <a:pathLst>
              <a:path extrusionOk="0" h="3960000" w="396044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4" name="Google Shape;184;p3"/>
          <p:cNvSpPr/>
          <p:nvPr/>
        </p:nvSpPr>
        <p:spPr>
          <a:xfrm>
            <a:off x="7812103" y="2815193"/>
            <a:ext cx="314168" cy="264123"/>
          </a:xfrm>
          <a:custGeom>
            <a:rect b="b" l="l" r="r" t="t"/>
            <a:pathLst>
              <a:path extrusionOk="0" h="3350285" w="3985089">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5" name="Google Shape;185;p3"/>
          <p:cNvSpPr/>
          <p:nvPr/>
        </p:nvSpPr>
        <p:spPr>
          <a:xfrm>
            <a:off x="8598510" y="1903547"/>
            <a:ext cx="314168" cy="242760"/>
          </a:xfrm>
          <a:custGeom>
            <a:rect b="b" l="l" r="r" t="t"/>
            <a:pathLst>
              <a:path extrusionOk="0" h="3051548" w="3949160">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6" name="Google Shape;186;p3"/>
          <p:cNvSpPr/>
          <p:nvPr/>
        </p:nvSpPr>
        <p:spPr>
          <a:xfrm rot="10800000">
            <a:off x="8333725" y="2960384"/>
            <a:ext cx="291341" cy="314168"/>
          </a:xfrm>
          <a:custGeom>
            <a:rect b="b" l="l" r="r" t="t"/>
            <a:pathLst>
              <a:path extrusionOk="0" h="3963955" w="367227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7" name="Google Shape;187;p3"/>
          <p:cNvSpPr/>
          <p:nvPr/>
        </p:nvSpPr>
        <p:spPr>
          <a:xfrm>
            <a:off x="10666168" y="2421951"/>
            <a:ext cx="314168" cy="314168"/>
          </a:xfrm>
          <a:custGeom>
            <a:rect b="b" l="l" r="r" t="t"/>
            <a:pathLst>
              <a:path extrusionOk="0" h="3954781" w="3928707">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8" name="Google Shape;188;p3"/>
          <p:cNvSpPr/>
          <p:nvPr/>
        </p:nvSpPr>
        <p:spPr>
          <a:xfrm rot="678773">
            <a:off x="7434992" y="3114687"/>
            <a:ext cx="328974" cy="333882"/>
          </a:xfrm>
          <a:custGeom>
            <a:rect b="b" l="l" r="r" t="t"/>
            <a:pathLst>
              <a:path extrusionOk="0" h="3948462" w="3890413">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89" name="Google Shape;189;p3"/>
          <p:cNvSpPr/>
          <p:nvPr/>
        </p:nvSpPr>
        <p:spPr>
          <a:xfrm>
            <a:off x="11193168" y="3153405"/>
            <a:ext cx="314168" cy="309525"/>
          </a:xfrm>
          <a:custGeom>
            <a:rect b="b" l="l" r="r" t="t"/>
            <a:pathLst>
              <a:path extrusionOk="0" h="3935658" w="3994694">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0" name="Google Shape;190;p3"/>
          <p:cNvSpPr/>
          <p:nvPr/>
        </p:nvSpPr>
        <p:spPr>
          <a:xfrm>
            <a:off x="7315097" y="3595408"/>
            <a:ext cx="293069" cy="333882"/>
          </a:xfrm>
          <a:custGeom>
            <a:rect b="b" l="l" r="r" t="t"/>
            <a:pathLst>
              <a:path extrusionOk="0" h="3938119" w="3456727">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1" name="Google Shape;191;p3"/>
          <p:cNvSpPr/>
          <p:nvPr/>
        </p:nvSpPr>
        <p:spPr>
          <a:xfrm>
            <a:off x="9388304" y="3644413"/>
            <a:ext cx="333919" cy="333882"/>
          </a:xfrm>
          <a:custGeom>
            <a:rect b="b" l="l" r="r" t="t"/>
            <a:pathLst>
              <a:path extrusionOk="0" h="3960000" w="396044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2" name="Google Shape;192;p3"/>
          <p:cNvSpPr/>
          <p:nvPr/>
        </p:nvSpPr>
        <p:spPr>
          <a:xfrm>
            <a:off x="7848475" y="3430845"/>
            <a:ext cx="333882" cy="333882"/>
          </a:xfrm>
          <a:custGeom>
            <a:rect b="b" l="l" r="r" t="t"/>
            <a:pathLst>
              <a:path extrusionOk="0" h="3960000" w="396044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3" name="Google Shape;193;p3"/>
          <p:cNvSpPr/>
          <p:nvPr/>
        </p:nvSpPr>
        <p:spPr>
          <a:xfrm>
            <a:off x="9824351" y="3431598"/>
            <a:ext cx="333919" cy="333882"/>
          </a:xfrm>
          <a:custGeom>
            <a:rect b="b" l="l" r="r" t="t"/>
            <a:pathLst>
              <a:path extrusionOk="0" h="3960000" w="396044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4" name="Google Shape;194;p3"/>
          <p:cNvSpPr/>
          <p:nvPr/>
        </p:nvSpPr>
        <p:spPr>
          <a:xfrm rot="2648398">
            <a:off x="8418853" y="3736045"/>
            <a:ext cx="152994" cy="391286"/>
          </a:xfrm>
          <a:custGeom>
            <a:rect b="b" l="l" r="r" t="t"/>
            <a:pathLst>
              <a:path extrusionOk="0" h="4764557" w="1862952">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5" name="Google Shape;195;p3"/>
          <p:cNvSpPr/>
          <p:nvPr/>
        </p:nvSpPr>
        <p:spPr>
          <a:xfrm flipH="1">
            <a:off x="10895166" y="4140438"/>
            <a:ext cx="333882" cy="321039"/>
          </a:xfrm>
          <a:custGeom>
            <a:rect b="b" l="l" r="r" t="t"/>
            <a:pathLst>
              <a:path extrusionOk="0" h="3817544" w="3948393">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6" name="Google Shape;196;p3"/>
          <p:cNvSpPr/>
          <p:nvPr/>
        </p:nvSpPr>
        <p:spPr>
          <a:xfrm>
            <a:off x="9915340" y="4212639"/>
            <a:ext cx="333882" cy="333882"/>
          </a:xfrm>
          <a:custGeom>
            <a:rect b="b" l="l" r="r" t="t"/>
            <a:pathLst>
              <a:path extrusionOk="0" h="3960000" w="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7" name="Google Shape;197;p3"/>
          <p:cNvSpPr/>
          <p:nvPr/>
        </p:nvSpPr>
        <p:spPr>
          <a:xfrm rot="8580000">
            <a:off x="8854245" y="4188670"/>
            <a:ext cx="334774" cy="333882"/>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8" name="Google Shape;198;p3"/>
          <p:cNvSpPr/>
          <p:nvPr/>
        </p:nvSpPr>
        <p:spPr>
          <a:xfrm>
            <a:off x="10946267" y="2817827"/>
            <a:ext cx="274046" cy="272660"/>
          </a:xfrm>
          <a:custGeom>
            <a:rect b="b" l="l" r="r" t="t"/>
            <a:pathLst>
              <a:path extrusionOk="0" h="2941055" w="2956013">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199" name="Google Shape;199;p3"/>
          <p:cNvSpPr/>
          <p:nvPr/>
        </p:nvSpPr>
        <p:spPr>
          <a:xfrm flipH="1">
            <a:off x="10744307" y="3534225"/>
            <a:ext cx="381264" cy="242587"/>
          </a:xfrm>
          <a:custGeom>
            <a:rect b="b" l="l" r="r" t="t"/>
            <a:pathLst>
              <a:path extrusionOk="0" h="2532594" w="3980365">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0" name="Google Shape;200;p3"/>
          <p:cNvSpPr/>
          <p:nvPr/>
        </p:nvSpPr>
        <p:spPr>
          <a:xfrm flipH="1">
            <a:off x="9798036" y="2451352"/>
            <a:ext cx="273937" cy="274090"/>
          </a:xfrm>
          <a:custGeom>
            <a:rect b="b" l="l" r="r" t="t"/>
            <a:pathLst>
              <a:path extrusionOk="0" h="2473621" w="2488805">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1" name="Google Shape;201;p3"/>
          <p:cNvSpPr/>
          <p:nvPr/>
        </p:nvSpPr>
        <p:spPr>
          <a:xfrm>
            <a:off x="10404476" y="3090487"/>
            <a:ext cx="269910" cy="275443"/>
          </a:xfrm>
          <a:custGeom>
            <a:rect b="b" l="l" r="r" t="t"/>
            <a:pathLst>
              <a:path extrusionOk="0" h="3940019" w="3860876">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2" name="Google Shape;202;p3"/>
          <p:cNvSpPr/>
          <p:nvPr/>
        </p:nvSpPr>
        <p:spPr>
          <a:xfrm>
            <a:off x="9685369" y="4229285"/>
            <a:ext cx="187553" cy="275443"/>
          </a:xfrm>
          <a:custGeom>
            <a:rect b="b" l="l" r="r" t="t"/>
            <a:pathLst>
              <a:path extrusionOk="0" h="4032448" w="2745756">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3" name="Google Shape;203;p3"/>
          <p:cNvSpPr/>
          <p:nvPr/>
        </p:nvSpPr>
        <p:spPr>
          <a:xfrm>
            <a:off x="9530953" y="2882971"/>
            <a:ext cx="168210" cy="284844"/>
          </a:xfrm>
          <a:custGeom>
            <a:rect b="b" l="l" r="r" t="t"/>
            <a:pathLst>
              <a:path extrusionOk="0" h="3962520" w="234000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4" name="Google Shape;204;p3"/>
          <p:cNvSpPr/>
          <p:nvPr/>
        </p:nvSpPr>
        <p:spPr>
          <a:xfrm flipH="1" rot="10800000">
            <a:off x="10475522" y="2003284"/>
            <a:ext cx="241238" cy="270910"/>
          </a:xfrm>
          <a:custGeom>
            <a:rect b="b" l="l" r="r" t="t"/>
            <a:pathLst>
              <a:path extrusionOk="0" h="3926159" w="3496146">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5" name="Google Shape;205;p3"/>
          <p:cNvSpPr/>
          <p:nvPr/>
        </p:nvSpPr>
        <p:spPr>
          <a:xfrm rot="10800000">
            <a:off x="8792422" y="2942186"/>
            <a:ext cx="270910" cy="207291"/>
          </a:xfrm>
          <a:custGeom>
            <a:rect b="b" l="l" r="r" t="t"/>
            <a:pathLst>
              <a:path extrusionOk="0" h="3085493" w="4032450">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06" name="Google Shape;206;p3"/>
          <p:cNvSpPr/>
          <p:nvPr/>
        </p:nvSpPr>
        <p:spPr>
          <a:xfrm>
            <a:off x="8038932" y="2380365"/>
            <a:ext cx="325272" cy="277476"/>
          </a:xfrm>
          <a:custGeom>
            <a:rect b="b" l="l" r="r" t="t"/>
            <a:pathLst>
              <a:path extrusionOk="0" h="3348424" w="3925206">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grpSp>
        <p:nvGrpSpPr>
          <p:cNvPr id="207" name="Google Shape;207;p3"/>
          <p:cNvGrpSpPr/>
          <p:nvPr/>
        </p:nvGrpSpPr>
        <p:grpSpPr>
          <a:xfrm>
            <a:off x="959389" y="5477050"/>
            <a:ext cx="2262988" cy="396915"/>
            <a:chOff x="1730330" y="5175558"/>
            <a:chExt cx="1742087" cy="396915"/>
          </a:xfrm>
        </p:grpSpPr>
        <p:sp>
          <p:nvSpPr>
            <p:cNvPr id="208" name="Google Shape;208;p3"/>
            <p:cNvSpPr txBox="1"/>
            <p:nvPr/>
          </p:nvSpPr>
          <p:spPr>
            <a:xfrm>
              <a:off x="1730331" y="5387807"/>
              <a:ext cx="1733335"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200">
                <a:solidFill>
                  <a:srgbClr val="262626"/>
                </a:solidFill>
                <a:latin typeface="Arial"/>
                <a:ea typeface="Arial"/>
                <a:cs typeface="Arial"/>
                <a:sym typeface="Arial"/>
              </a:endParaRPr>
            </a:p>
          </p:txBody>
        </p:sp>
        <p:sp>
          <p:nvSpPr>
            <p:cNvPr id="209" name="Google Shape;209;p3"/>
            <p:cNvSpPr txBox="1"/>
            <p:nvPr/>
          </p:nvSpPr>
          <p:spPr>
            <a:xfrm>
              <a:off x="1730330" y="5175558"/>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1200">
                <a:solidFill>
                  <a:srgbClr val="262626"/>
                </a:solidFill>
                <a:latin typeface="Arial"/>
                <a:ea typeface="Arial"/>
                <a:cs typeface="Arial"/>
                <a:sym typeface="Arial"/>
              </a:endParaRPr>
            </a:p>
          </p:txBody>
        </p:sp>
      </p:grpSp>
      <p:grpSp>
        <p:nvGrpSpPr>
          <p:cNvPr id="210" name="Google Shape;210;p3"/>
          <p:cNvGrpSpPr/>
          <p:nvPr/>
        </p:nvGrpSpPr>
        <p:grpSpPr>
          <a:xfrm>
            <a:off x="3803646" y="5477910"/>
            <a:ext cx="2262988" cy="396915"/>
            <a:chOff x="3727326" y="5176417"/>
            <a:chExt cx="1742087" cy="396915"/>
          </a:xfrm>
        </p:grpSpPr>
        <p:sp>
          <p:nvSpPr>
            <p:cNvPr id="211" name="Google Shape;211;p3"/>
            <p:cNvSpPr txBox="1"/>
            <p:nvPr/>
          </p:nvSpPr>
          <p:spPr>
            <a:xfrm>
              <a:off x="3727327" y="5388666"/>
              <a:ext cx="1733335"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200">
                <a:solidFill>
                  <a:srgbClr val="262626"/>
                </a:solidFill>
                <a:latin typeface="Arial"/>
                <a:ea typeface="Arial"/>
                <a:cs typeface="Arial"/>
                <a:sym typeface="Arial"/>
              </a:endParaRPr>
            </a:p>
          </p:txBody>
        </p:sp>
        <p:sp>
          <p:nvSpPr>
            <p:cNvPr id="212" name="Google Shape;212;p3"/>
            <p:cNvSpPr txBox="1"/>
            <p:nvPr/>
          </p:nvSpPr>
          <p:spPr>
            <a:xfrm>
              <a:off x="3727326" y="5176417"/>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1200">
                <a:solidFill>
                  <a:srgbClr val="262626"/>
                </a:solidFill>
                <a:latin typeface="Arial"/>
                <a:ea typeface="Arial"/>
                <a:cs typeface="Arial"/>
                <a:sym typeface="Arial"/>
              </a:endParaRPr>
            </a:p>
          </p:txBody>
        </p:sp>
      </p:grpSp>
      <p:sp>
        <p:nvSpPr>
          <p:cNvPr id="213" name="Google Shape;213;p3"/>
          <p:cNvSpPr/>
          <p:nvPr/>
        </p:nvSpPr>
        <p:spPr>
          <a:xfrm>
            <a:off x="2921150" y="4826378"/>
            <a:ext cx="279832" cy="261948"/>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sp>
        <p:nvSpPr>
          <p:cNvPr id="214" name="Google Shape;214;p3"/>
          <p:cNvSpPr/>
          <p:nvPr/>
        </p:nvSpPr>
        <p:spPr>
          <a:xfrm flipH="1">
            <a:off x="5690338" y="4831070"/>
            <a:ext cx="332679" cy="274440"/>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Arial"/>
              <a:ea typeface="Arial"/>
              <a:cs typeface="Arial"/>
              <a:sym typeface="Arial"/>
            </a:endParaRPr>
          </a:p>
        </p:txBody>
      </p:sp>
      <p:grpSp>
        <p:nvGrpSpPr>
          <p:cNvPr id="215" name="Google Shape;215;p3"/>
          <p:cNvGrpSpPr/>
          <p:nvPr/>
        </p:nvGrpSpPr>
        <p:grpSpPr>
          <a:xfrm>
            <a:off x="9682267" y="636436"/>
            <a:ext cx="1832626" cy="799468"/>
            <a:chOff x="6678061" y="5486733"/>
            <a:chExt cx="2143740" cy="935189"/>
          </a:xfrm>
        </p:grpSpPr>
        <p:grpSp>
          <p:nvGrpSpPr>
            <p:cNvPr id="216" name="Google Shape;216;p3"/>
            <p:cNvGrpSpPr/>
            <p:nvPr/>
          </p:nvGrpSpPr>
          <p:grpSpPr>
            <a:xfrm>
              <a:off x="7170942" y="5495660"/>
              <a:ext cx="819376" cy="906283"/>
              <a:chOff x="2744572" y="1831800"/>
              <a:chExt cx="2888072" cy="3194399"/>
            </a:xfrm>
          </p:grpSpPr>
          <p:sp>
            <p:nvSpPr>
              <p:cNvPr id="217" name="Google Shape;217;p3"/>
              <p:cNvSpPr/>
              <p:nvPr/>
            </p:nvSpPr>
            <p:spPr>
              <a:xfrm rot="-5400000">
                <a:off x="3322213" y="2411390"/>
                <a:ext cx="2039112" cy="2035218"/>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8" name="Google Shape;218;p3"/>
              <p:cNvSpPr/>
              <p:nvPr/>
            </p:nvSpPr>
            <p:spPr>
              <a:xfrm>
                <a:off x="3254291" y="1831800"/>
                <a:ext cx="1028042" cy="525058"/>
              </a:xfrm>
              <a:custGeom>
                <a:rect b="b" l="l" r="r" t="t"/>
                <a:pathLst>
                  <a:path extrusionOk="0" h="525058" w="1028042">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3"/>
              <p:cNvSpPr/>
              <p:nvPr/>
            </p:nvSpPr>
            <p:spPr>
              <a:xfrm>
                <a:off x="4401205" y="1831800"/>
                <a:ext cx="1028042" cy="525058"/>
              </a:xfrm>
              <a:custGeom>
                <a:rect b="b" l="l" r="r" t="t"/>
                <a:pathLst>
                  <a:path extrusionOk="0" h="525058" w="1028042">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3"/>
              <p:cNvSpPr/>
              <p:nvPr/>
            </p:nvSpPr>
            <p:spPr>
              <a:xfrm>
                <a:off x="4401206" y="2138124"/>
                <a:ext cx="811439" cy="431864"/>
              </a:xfrm>
              <a:custGeom>
                <a:rect b="b" l="l" r="r" t="t"/>
                <a:pathLst>
                  <a:path extrusionOk="0" h="431864" w="811439">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3"/>
              <p:cNvSpPr/>
              <p:nvPr/>
            </p:nvSpPr>
            <p:spPr>
              <a:xfrm>
                <a:off x="2744572" y="2341521"/>
                <a:ext cx="525057" cy="1028042"/>
              </a:xfrm>
              <a:custGeom>
                <a:rect b="b" l="l" r="r" t="t"/>
                <a:pathLst>
                  <a:path extrusionOk="0" h="1028042" w="525057">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3"/>
              <p:cNvSpPr/>
              <p:nvPr/>
            </p:nvSpPr>
            <p:spPr>
              <a:xfrm>
                <a:off x="5200780" y="2558125"/>
                <a:ext cx="431864" cy="811438"/>
              </a:xfrm>
              <a:custGeom>
                <a:rect b="b" l="l" r="r" t="t"/>
                <a:pathLst>
                  <a:path extrusionOk="0" h="811438" w="431864">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3"/>
              <p:cNvSpPr/>
              <p:nvPr/>
            </p:nvSpPr>
            <p:spPr>
              <a:xfrm>
                <a:off x="2744572" y="3488435"/>
                <a:ext cx="525057" cy="1028042"/>
              </a:xfrm>
              <a:custGeom>
                <a:rect b="b" l="l" r="r" t="t"/>
                <a:pathLst>
                  <a:path extrusionOk="0" h="1028042" w="525057">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3"/>
              <p:cNvSpPr/>
              <p:nvPr/>
            </p:nvSpPr>
            <p:spPr>
              <a:xfrm>
                <a:off x="5200780" y="3488435"/>
                <a:ext cx="431864" cy="811438"/>
              </a:xfrm>
              <a:custGeom>
                <a:rect b="b" l="l" r="r" t="t"/>
                <a:pathLst>
                  <a:path extrusionOk="0" h="811438" w="431864">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3"/>
              <p:cNvSpPr/>
              <p:nvPr/>
            </p:nvSpPr>
            <p:spPr>
              <a:xfrm>
                <a:off x="4401205" y="4288010"/>
                <a:ext cx="811438" cy="431864"/>
              </a:xfrm>
              <a:custGeom>
                <a:rect b="b" l="l" r="r" t="t"/>
                <a:pathLst>
                  <a:path extrusionOk="0" h="431864" w="811438">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3"/>
              <p:cNvSpPr/>
              <p:nvPr/>
            </p:nvSpPr>
            <p:spPr>
              <a:xfrm>
                <a:off x="3470895" y="4288010"/>
                <a:ext cx="811438" cy="431864"/>
              </a:xfrm>
              <a:custGeom>
                <a:rect b="b" l="l" r="r" t="t"/>
                <a:pathLst>
                  <a:path extrusionOk="0" h="431864" w="811438">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3"/>
              <p:cNvSpPr/>
              <p:nvPr/>
            </p:nvSpPr>
            <p:spPr>
              <a:xfrm>
                <a:off x="4401205" y="4501142"/>
                <a:ext cx="1028042" cy="525057"/>
              </a:xfrm>
              <a:custGeom>
                <a:rect b="b" l="l" r="r" t="t"/>
                <a:pathLst>
                  <a:path extrusionOk="0" h="525057" w="1028042">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3"/>
              <p:cNvSpPr/>
              <p:nvPr/>
            </p:nvSpPr>
            <p:spPr>
              <a:xfrm>
                <a:off x="3254293" y="4501142"/>
                <a:ext cx="1028041" cy="525057"/>
              </a:xfrm>
              <a:custGeom>
                <a:rect b="b" l="l" r="r" t="t"/>
                <a:pathLst>
                  <a:path extrusionOk="0" h="525057" w="1028041">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229" name="Google Shape;229;p3"/>
            <p:cNvSpPr/>
            <p:nvPr/>
          </p:nvSpPr>
          <p:spPr>
            <a:xfrm>
              <a:off x="6678061" y="5486733"/>
              <a:ext cx="2143740" cy="935189"/>
            </a:xfrm>
            <a:custGeom>
              <a:rect b="b" l="l" r="r" t="t"/>
              <a:pathLst>
                <a:path extrusionOk="0" h="935189" w="2143740">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0" name="Google Shape;230;p3"/>
          <p:cNvSpPr/>
          <p:nvPr/>
        </p:nvSpPr>
        <p:spPr>
          <a:xfrm>
            <a:off x="9204080" y="5705001"/>
            <a:ext cx="769220" cy="357691"/>
          </a:xfrm>
          <a:custGeom>
            <a:rect b="b" l="l" r="r" t="t"/>
            <a:pathLst>
              <a:path extrusionOk="0" h="866179" w="1862733">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1" name="Google Shape;231;p3"/>
          <p:cNvGrpSpPr/>
          <p:nvPr/>
        </p:nvGrpSpPr>
        <p:grpSpPr>
          <a:xfrm>
            <a:off x="1156679" y="1978814"/>
            <a:ext cx="5409495" cy="2679190"/>
            <a:chOff x="2898066" y="439125"/>
            <a:chExt cx="4381474" cy="2679190"/>
          </a:xfrm>
        </p:grpSpPr>
        <p:grpSp>
          <p:nvGrpSpPr>
            <p:cNvPr id="232" name="Google Shape;232;p3"/>
            <p:cNvGrpSpPr/>
            <p:nvPr/>
          </p:nvGrpSpPr>
          <p:grpSpPr>
            <a:xfrm>
              <a:off x="3957767" y="439125"/>
              <a:ext cx="3321773" cy="2679190"/>
              <a:chOff x="3957767" y="480793"/>
              <a:chExt cx="3321773" cy="2679190"/>
            </a:xfrm>
          </p:grpSpPr>
          <p:sp>
            <p:nvSpPr>
              <p:cNvPr id="233" name="Google Shape;233;p3"/>
              <p:cNvSpPr txBox="1"/>
              <p:nvPr/>
            </p:nvSpPr>
            <p:spPr>
              <a:xfrm>
                <a:off x="4180524" y="851659"/>
                <a:ext cx="309901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Arial"/>
                    <a:ea typeface="Arial"/>
                    <a:cs typeface="Arial"/>
                    <a:sym typeface="Arial"/>
                  </a:rPr>
                  <a:t>Công việc đã làm từ checkpoint đến cuối kỳ</a:t>
                </a:r>
                <a:endParaRPr b="1" sz="3600">
                  <a:solidFill>
                    <a:schemeClr val="accent1"/>
                  </a:solidFill>
                  <a:latin typeface="Arial"/>
                  <a:ea typeface="Arial"/>
                  <a:cs typeface="Arial"/>
                  <a:sym typeface="Arial"/>
                </a:endParaRPr>
              </a:p>
            </p:txBody>
          </p:sp>
          <p:sp>
            <p:nvSpPr>
              <p:cNvPr id="234" name="Google Shape;234;p3"/>
              <p:cNvSpPr txBox="1"/>
              <p:nvPr/>
            </p:nvSpPr>
            <p:spPr>
              <a:xfrm>
                <a:off x="3957767" y="480793"/>
                <a:ext cx="3099016"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t/>
                </a:r>
                <a:endParaRPr b="1" sz="2700">
                  <a:solidFill>
                    <a:schemeClr val="lt1"/>
                  </a:solidFill>
                  <a:latin typeface="Arial"/>
                  <a:ea typeface="Arial"/>
                  <a:cs typeface="Arial"/>
                  <a:sym typeface="Arial"/>
                </a:endParaRPr>
              </a:p>
            </p:txBody>
          </p:sp>
        </p:grpSp>
        <p:sp>
          <p:nvSpPr>
            <p:cNvPr id="235" name="Google Shape;235;p3"/>
            <p:cNvSpPr txBox="1"/>
            <p:nvPr/>
          </p:nvSpPr>
          <p:spPr>
            <a:xfrm>
              <a:off x="2898066" y="559041"/>
              <a:ext cx="1078173" cy="1015663"/>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6000">
                  <a:solidFill>
                    <a:schemeClr val="accent1"/>
                  </a:solidFill>
                  <a:latin typeface="Arial"/>
                  <a:ea typeface="Arial"/>
                  <a:cs typeface="Arial"/>
                  <a:sym typeface="Arial"/>
                </a:rPr>
                <a:t>01</a:t>
              </a:r>
              <a:endParaRPr b="1" sz="6000">
                <a:solidFill>
                  <a:schemeClr val="accent1"/>
                </a:solidFill>
                <a:latin typeface="Arial"/>
                <a:ea typeface="Arial"/>
                <a:cs typeface="Arial"/>
                <a:sym typeface="Arial"/>
              </a:endParaRPr>
            </a:p>
          </p:txBody>
        </p:sp>
      </p:grpSp>
      <p:sp>
        <p:nvSpPr>
          <p:cNvPr id="236" name="Google Shape;236;p3"/>
          <p:cNvSpPr/>
          <p:nvPr/>
        </p:nvSpPr>
        <p:spPr>
          <a:xfrm>
            <a:off x="11538857" y="6235337"/>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3</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
          <p:cNvSpPr txBox="1"/>
          <p:nvPr/>
        </p:nvSpPr>
        <p:spPr>
          <a:xfrm>
            <a:off x="3723861" y="424069"/>
            <a:ext cx="4744278"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Mục tiêu mô phỏng</a:t>
            </a:r>
            <a:endParaRPr sz="3600">
              <a:solidFill>
                <a:schemeClr val="dk1"/>
              </a:solidFill>
              <a:latin typeface="Arial"/>
              <a:ea typeface="Arial"/>
              <a:cs typeface="Arial"/>
              <a:sym typeface="Arial"/>
            </a:endParaRPr>
          </a:p>
        </p:txBody>
      </p:sp>
      <p:sp>
        <p:nvSpPr>
          <p:cNvPr id="242" name="Google Shape;242;p4"/>
          <p:cNvSpPr/>
          <p:nvPr/>
        </p:nvSpPr>
        <p:spPr>
          <a:xfrm>
            <a:off x="11643360" y="6235336"/>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4</a:t>
            </a:r>
            <a:endParaRPr b="1" sz="2500">
              <a:solidFill>
                <a:schemeClr val="lt1"/>
              </a:solidFill>
              <a:latin typeface="Arial"/>
              <a:ea typeface="Arial"/>
              <a:cs typeface="Arial"/>
              <a:sym typeface="Arial"/>
            </a:endParaRPr>
          </a:p>
        </p:txBody>
      </p:sp>
      <p:sp>
        <p:nvSpPr>
          <p:cNvPr id="243" name="Google Shape;243;p4"/>
          <p:cNvSpPr txBox="1"/>
          <p:nvPr/>
        </p:nvSpPr>
        <p:spPr>
          <a:xfrm>
            <a:off x="1222513" y="1901687"/>
            <a:ext cx="9746974" cy="2677656"/>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  Phân tích quá trình gửi nhận các bản tin (DIS, DIO) qua đó đánh giá quá trình hình thành topo mạng </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  Đánh giá độ tin cậy của giao thức RPL thông qua tỉ lệ truyền gói thành công – Packet Delivery Ratio (PDR)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  Đánh giá mức tiêu thụ năng lượng thông qua chi phí truyền gói – Packet Delivery Cost (PDC) </a:t>
            </a:r>
            <a:endParaRPr sz="2800">
              <a:solidFill>
                <a:schemeClr val="dk1"/>
              </a:solidFill>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
          <p:cNvSpPr txBox="1"/>
          <p:nvPr/>
        </p:nvSpPr>
        <p:spPr>
          <a:xfrm>
            <a:off x="2498034" y="203895"/>
            <a:ext cx="7195931"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Tham số cài đặt mô phỏng</a:t>
            </a:r>
            <a:endParaRPr sz="3600">
              <a:solidFill>
                <a:schemeClr val="dk1"/>
              </a:solidFill>
              <a:latin typeface="Arial"/>
              <a:ea typeface="Arial"/>
              <a:cs typeface="Arial"/>
              <a:sym typeface="Arial"/>
            </a:endParaRPr>
          </a:p>
        </p:txBody>
      </p:sp>
      <p:sp>
        <p:nvSpPr>
          <p:cNvPr id="249" name="Google Shape;249;p5"/>
          <p:cNvSpPr/>
          <p:nvPr/>
        </p:nvSpPr>
        <p:spPr>
          <a:xfrm>
            <a:off x="11538857" y="6235337"/>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5</a:t>
            </a:r>
            <a:endParaRPr/>
          </a:p>
        </p:txBody>
      </p:sp>
      <p:graphicFrame>
        <p:nvGraphicFramePr>
          <p:cNvPr id="250" name="Google Shape;250;p5"/>
          <p:cNvGraphicFramePr/>
          <p:nvPr/>
        </p:nvGraphicFramePr>
        <p:xfrm>
          <a:off x="1391478" y="1166191"/>
          <a:ext cx="3000000" cy="3000000"/>
        </p:xfrm>
        <a:graphic>
          <a:graphicData uri="http://schemas.openxmlformats.org/drawingml/2006/table">
            <a:tbl>
              <a:tblPr bandRow="1" firstCol="1" firstRow="1">
                <a:noFill/>
                <a:tableStyleId>{246629F2-0282-4A14-A745-FE0553061340}</a:tableStyleId>
              </a:tblPr>
              <a:tblGrid>
                <a:gridCol w="836325"/>
                <a:gridCol w="3179075"/>
                <a:gridCol w="5698450"/>
              </a:tblGrid>
              <a:tr h="247125">
                <a:tc>
                  <a:txBody>
                    <a:bodyPr/>
                    <a:lstStyle/>
                    <a:p>
                      <a:pPr indent="0" lvl="0" marL="0" marR="0" rtl="0" algn="just">
                        <a:lnSpc>
                          <a:spcPct val="107000"/>
                        </a:lnSpc>
                        <a:spcBef>
                          <a:spcPts val="0"/>
                        </a:spcBef>
                        <a:spcAft>
                          <a:spcPts val="0"/>
                        </a:spcAft>
                        <a:buNone/>
                      </a:pPr>
                      <a:r>
                        <a:rPr lang="en-US" sz="1400" u="none" cap="none" strike="noStrike"/>
                        <a:t>STT</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Nội dung</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Tham số</a:t>
                      </a:r>
                      <a:endParaRPr sz="1100" u="none" cap="none" strike="noStrike">
                        <a:latin typeface="Calibri"/>
                        <a:ea typeface="Calibri"/>
                        <a:cs typeface="Calibri"/>
                        <a:sym typeface="Calibri"/>
                      </a:endParaRPr>
                    </a:p>
                  </a:txBody>
                  <a:tcPr marT="0" marB="0" marR="67350" marL="67350"/>
                </a:tc>
              </a:tr>
              <a:tr h="247125">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Thời gian mô phỏng</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5400s</a:t>
                      </a:r>
                      <a:endParaRPr sz="1100" u="none" cap="none" strike="noStrike">
                        <a:latin typeface="Calibri"/>
                        <a:ea typeface="Calibri"/>
                        <a:cs typeface="Calibri"/>
                        <a:sym typeface="Calibri"/>
                      </a:endParaRPr>
                    </a:p>
                  </a:txBody>
                  <a:tcPr marT="0" marB="0" marR="67350" marL="67350"/>
                </a:tc>
              </a:tr>
              <a:tr h="247125">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Diện tích mô phỏng</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60000 m</a:t>
                      </a:r>
                      <a:r>
                        <a:rPr baseline="30000" lang="en-US" sz="1400" u="none" cap="none" strike="noStrike"/>
                        <a:t>2</a:t>
                      </a:r>
                      <a:endParaRPr sz="1100" u="none" cap="none" strike="noStrike">
                        <a:latin typeface="Calibri"/>
                        <a:ea typeface="Calibri"/>
                        <a:cs typeface="Calibri"/>
                        <a:sym typeface="Calibri"/>
                      </a:endParaRPr>
                    </a:p>
                  </a:txBody>
                  <a:tcPr marT="0" marB="0" marR="67350" marL="67350"/>
                </a:tc>
              </a:tr>
              <a:tr h="247125">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Cự ly giữa các node</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Nhỏ hơn 50m so với node parent của nó</a:t>
                      </a:r>
                      <a:endParaRPr sz="1100" u="none" cap="none" strike="noStrike">
                        <a:latin typeface="Calibri"/>
                        <a:ea typeface="Calibri"/>
                        <a:cs typeface="Calibri"/>
                        <a:sym typeface="Calibri"/>
                      </a:endParaRPr>
                    </a:p>
                  </a:txBody>
                  <a:tcPr marT="0" marB="0" marR="67350" marL="67350"/>
                </a:tc>
              </a:tr>
              <a:tr h="247125">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Node mô phỏng</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Thiết bị Zolertia z1</a:t>
                      </a:r>
                      <a:endParaRPr sz="1100" u="none" cap="none" strike="noStrike">
                        <a:latin typeface="Calibri"/>
                        <a:ea typeface="Calibri"/>
                        <a:cs typeface="Calibri"/>
                        <a:sym typeface="Calibri"/>
                      </a:endParaRPr>
                    </a:p>
                  </a:txBody>
                  <a:tcPr marT="0" marB="0" marR="67350" marL="67350"/>
                </a:tc>
              </a:tr>
              <a:tr h="507375">
                <a:tc>
                  <a:txBody>
                    <a:bodyPr/>
                    <a:lstStyle/>
                    <a:p>
                      <a:pPr indent="0" lvl="0" marL="0" marR="0" rtl="0" algn="just">
                        <a:lnSpc>
                          <a:spcPct val="107000"/>
                        </a:lnSpc>
                        <a:spcBef>
                          <a:spcPts val="0"/>
                        </a:spcBef>
                        <a:spcAft>
                          <a:spcPts val="0"/>
                        </a:spcAft>
                        <a:buNone/>
                      </a:pPr>
                      <a:r>
                        <a:rPr lang="en-US" sz="1400" u="none" cap="none" strike="noStrike"/>
                        <a:t>5</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Số lượng node</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1 node đóng vai trò root thì ít nhất 15 node đóng vai trò client</a:t>
                      </a:r>
                      <a:endParaRPr sz="1100" u="none" cap="none" strike="noStrike">
                        <a:latin typeface="Calibri"/>
                        <a:ea typeface="Calibri"/>
                        <a:cs typeface="Calibri"/>
                        <a:sym typeface="Calibri"/>
                      </a:endParaRPr>
                    </a:p>
                  </a:txBody>
                  <a:tcPr marT="0" marB="0" marR="67350" marL="67350"/>
                </a:tc>
              </a:tr>
              <a:tr h="767600">
                <a:tc>
                  <a:txBody>
                    <a:bodyPr/>
                    <a:lstStyle/>
                    <a:p>
                      <a:pPr indent="0" lvl="0" marL="0" marR="0" rtl="0" algn="just">
                        <a:lnSpc>
                          <a:spcPct val="107000"/>
                        </a:lnSpc>
                        <a:spcBef>
                          <a:spcPts val="0"/>
                        </a:spcBef>
                        <a:spcAft>
                          <a:spcPts val="0"/>
                        </a:spcAft>
                        <a:buNone/>
                      </a:pPr>
                      <a:r>
                        <a:rPr lang="en-US" sz="1400" u="none" cap="none" strike="noStrike"/>
                        <a:t>6</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Vị trí node</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Phân bố ngẫu nhiên nhưng đảm bảo khoảng cách các node nhỏ hơn 50m so với parent của nó</a:t>
                      </a:r>
                      <a:endParaRPr sz="1100" u="none" cap="none" strike="noStrike">
                        <a:latin typeface="Calibri"/>
                        <a:ea typeface="Calibri"/>
                        <a:cs typeface="Calibri"/>
                        <a:sym typeface="Calibri"/>
                      </a:endParaRPr>
                    </a:p>
                  </a:txBody>
                  <a:tcPr marT="0" marB="0" marR="67350" marL="67350"/>
                </a:tc>
              </a:tr>
              <a:tr h="507375">
                <a:tc>
                  <a:txBody>
                    <a:bodyPr/>
                    <a:lstStyle/>
                    <a:p>
                      <a:pPr indent="0" lvl="0" marL="0" marR="0" rtl="0" algn="just">
                        <a:lnSpc>
                          <a:spcPct val="107000"/>
                        </a:lnSpc>
                        <a:spcBef>
                          <a:spcPts val="0"/>
                        </a:spcBef>
                        <a:spcAft>
                          <a:spcPts val="0"/>
                        </a:spcAft>
                        <a:buNone/>
                      </a:pPr>
                      <a:r>
                        <a:rPr lang="en-US" sz="1400" u="none" cap="none" strike="noStrike"/>
                        <a:t>7</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Định tuyến</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Tối thiểu hóa số chặng truyền gói tin từ các node tới DODAG root</a:t>
                      </a:r>
                      <a:endParaRPr sz="1100" u="none" cap="none" strike="noStrike">
                        <a:latin typeface="Calibri"/>
                        <a:ea typeface="Calibri"/>
                        <a:cs typeface="Calibri"/>
                        <a:sym typeface="Calibri"/>
                      </a:endParaRPr>
                    </a:p>
                  </a:txBody>
                  <a:tcPr marT="0" marB="0" marR="67350" marL="67350"/>
                </a:tc>
              </a:tr>
              <a:tr h="767600">
                <a:tc>
                  <a:txBody>
                    <a:bodyPr/>
                    <a:lstStyle/>
                    <a:p>
                      <a:pPr indent="0" lvl="0" marL="0" marR="0" rtl="0" algn="just">
                        <a:lnSpc>
                          <a:spcPct val="107000"/>
                        </a:lnSpc>
                        <a:spcBef>
                          <a:spcPts val="0"/>
                        </a:spcBef>
                        <a:spcAft>
                          <a:spcPts val="0"/>
                        </a:spcAft>
                        <a:buNone/>
                      </a:pPr>
                      <a:r>
                        <a:rPr lang="en-US" sz="1400" u="none" cap="none" strike="noStrike"/>
                        <a:t>8</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Tham gia DODAG của node</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Tại một thời điểm, trong một instance, mỗi node chỉ tham gia một DODAG trong instance đó</a:t>
                      </a:r>
                      <a:endParaRPr sz="1100" u="none" cap="none" strike="noStrike">
                        <a:latin typeface="Calibri"/>
                        <a:ea typeface="Calibri"/>
                        <a:cs typeface="Calibri"/>
                        <a:sym typeface="Calibri"/>
                      </a:endParaRPr>
                    </a:p>
                  </a:txBody>
                  <a:tcPr marT="0" marB="0" marR="67350" marL="67350"/>
                </a:tc>
              </a:tr>
              <a:tr h="507375">
                <a:tc>
                  <a:txBody>
                    <a:bodyPr/>
                    <a:lstStyle/>
                    <a:p>
                      <a:pPr indent="0" lvl="0" marL="0" marR="0" rtl="0" algn="just">
                        <a:lnSpc>
                          <a:spcPct val="107000"/>
                        </a:lnSpc>
                        <a:spcBef>
                          <a:spcPts val="0"/>
                        </a:spcBef>
                        <a:spcAft>
                          <a:spcPts val="0"/>
                        </a:spcAft>
                        <a:buNone/>
                      </a:pPr>
                      <a:r>
                        <a:rPr lang="en-US" sz="1400" u="none" cap="none" strike="noStrike"/>
                        <a:t>9</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Thời gian gửi bản tin DATA</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60s+Random(1:60)</a:t>
                      </a:r>
                      <a:endParaRPr sz="1100" u="none" cap="none" strike="noStrike">
                        <a:latin typeface="Calibri"/>
                        <a:ea typeface="Calibri"/>
                        <a:cs typeface="Calibri"/>
                        <a:sym typeface="Calibri"/>
                      </a:endParaRPr>
                    </a:p>
                  </a:txBody>
                  <a:tcPr marT="0" marB="0" marR="67350" marL="67350"/>
                </a:tc>
              </a:tr>
              <a:tr h="507375">
                <a:tc>
                  <a:txBody>
                    <a:bodyPr/>
                    <a:lstStyle/>
                    <a:p>
                      <a:pPr indent="0" lvl="0" marL="0" marR="0" rtl="0" algn="just">
                        <a:lnSpc>
                          <a:spcPct val="107000"/>
                        </a:lnSpc>
                        <a:spcBef>
                          <a:spcPts val="0"/>
                        </a:spcBef>
                        <a:spcAft>
                          <a:spcPts val="0"/>
                        </a:spcAft>
                        <a:buNone/>
                      </a:pPr>
                      <a:r>
                        <a:rPr lang="en-US" sz="1400" u="none" cap="none" strike="noStrike"/>
                        <a:t>10</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Thời gian gửi bản tin điều khiển</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Mặc định</a:t>
                      </a:r>
                      <a:endParaRPr sz="1100" u="none" cap="none" strike="noStrike">
                        <a:latin typeface="Calibri"/>
                        <a:ea typeface="Calibri"/>
                        <a:cs typeface="Calibri"/>
                        <a:sym typeface="Calibri"/>
                      </a:endParaRPr>
                    </a:p>
                  </a:txBody>
                  <a:tcPr marT="0" marB="0" marR="67350" marL="67350"/>
                </a:tc>
              </a:tr>
              <a:tr h="247125">
                <a:tc>
                  <a:txBody>
                    <a:bodyPr/>
                    <a:lstStyle/>
                    <a:p>
                      <a:pPr indent="0" lvl="0" marL="0" marR="0" rtl="0" algn="just">
                        <a:lnSpc>
                          <a:spcPct val="107000"/>
                        </a:lnSpc>
                        <a:spcBef>
                          <a:spcPts val="0"/>
                        </a:spcBef>
                        <a:spcAft>
                          <a:spcPts val="0"/>
                        </a:spcAft>
                        <a:buNone/>
                      </a:pPr>
                      <a:r>
                        <a:rPr lang="en-US" sz="1400" u="none" cap="none" strike="noStrike"/>
                        <a:t>11</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Kích thước gói tin</a:t>
                      </a:r>
                      <a:endParaRPr sz="1100" u="none" cap="none" strike="noStrike">
                        <a:latin typeface="Calibri"/>
                        <a:ea typeface="Calibri"/>
                        <a:cs typeface="Calibri"/>
                        <a:sym typeface="Calibri"/>
                      </a:endParaRPr>
                    </a:p>
                  </a:txBody>
                  <a:tcPr marT="0" marB="0" marR="67350" marL="67350"/>
                </a:tc>
                <a:tc>
                  <a:txBody>
                    <a:bodyPr/>
                    <a:lstStyle/>
                    <a:p>
                      <a:pPr indent="0" lvl="0" marL="0" marR="0" rtl="0" algn="just">
                        <a:lnSpc>
                          <a:spcPct val="107000"/>
                        </a:lnSpc>
                        <a:spcBef>
                          <a:spcPts val="0"/>
                        </a:spcBef>
                        <a:spcAft>
                          <a:spcPts val="0"/>
                        </a:spcAft>
                        <a:buNone/>
                      </a:pPr>
                      <a:r>
                        <a:rPr lang="en-US" sz="1400" u="none" cap="none" strike="noStrike"/>
                        <a:t>Mặc định</a:t>
                      </a:r>
                      <a:endParaRPr sz="1100" u="none" cap="none" strike="noStrike">
                        <a:latin typeface="Calibri"/>
                        <a:ea typeface="Calibri"/>
                        <a:cs typeface="Calibri"/>
                        <a:sym typeface="Calibri"/>
                      </a:endParaRPr>
                    </a:p>
                  </a:txBody>
                  <a:tcPr marT="0" marB="0" marR="67350" marL="67350"/>
                </a:tc>
              </a:tr>
            </a:tbl>
          </a:graphicData>
        </a:graphic>
      </p:graphicFrame>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txBox="1"/>
          <p:nvPr/>
        </p:nvSpPr>
        <p:spPr>
          <a:xfrm>
            <a:off x="3472070" y="291547"/>
            <a:ext cx="4744278"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Kịch bản mô phỏng</a:t>
            </a:r>
            <a:endParaRPr sz="3600">
              <a:solidFill>
                <a:schemeClr val="dk1"/>
              </a:solidFill>
              <a:latin typeface="Arial"/>
              <a:ea typeface="Arial"/>
              <a:cs typeface="Arial"/>
              <a:sym typeface="Arial"/>
            </a:endParaRPr>
          </a:p>
        </p:txBody>
      </p:sp>
      <p:sp>
        <p:nvSpPr>
          <p:cNvPr id="256" name="Google Shape;256;p6"/>
          <p:cNvSpPr txBox="1"/>
          <p:nvPr/>
        </p:nvSpPr>
        <p:spPr>
          <a:xfrm>
            <a:off x="781878" y="1858002"/>
            <a:ext cx="4744279"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Kịch bản 1: 1 Instance – 1 DODAG root – 15 node client </a:t>
            </a:r>
            <a:endParaRPr sz="1800">
              <a:solidFill>
                <a:schemeClr val="dk1"/>
              </a:solidFill>
              <a:latin typeface="Arial"/>
              <a:ea typeface="Arial"/>
              <a:cs typeface="Arial"/>
              <a:sym typeface="Arial"/>
            </a:endParaRPr>
          </a:p>
        </p:txBody>
      </p:sp>
      <p:sp>
        <p:nvSpPr>
          <p:cNvPr id="257" name="Google Shape;257;p6"/>
          <p:cNvSpPr/>
          <p:nvPr/>
        </p:nvSpPr>
        <p:spPr>
          <a:xfrm>
            <a:off x="11643360" y="6235336"/>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6</a:t>
            </a:r>
            <a:endParaRPr b="1" sz="2500">
              <a:solidFill>
                <a:schemeClr val="lt1"/>
              </a:solidFill>
              <a:latin typeface="Arial"/>
              <a:ea typeface="Arial"/>
              <a:cs typeface="Arial"/>
              <a:sym typeface="Arial"/>
            </a:endParaRPr>
          </a:p>
        </p:txBody>
      </p:sp>
      <p:sp>
        <p:nvSpPr>
          <p:cNvPr id="258" name="Google Shape;258;p6"/>
          <p:cNvSpPr txBox="1"/>
          <p:nvPr/>
        </p:nvSpPr>
        <p:spPr>
          <a:xfrm>
            <a:off x="781878" y="4293705"/>
            <a:ext cx="4744279"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Kịch bản 2: 1 Instance – 2 DODAG root – 30 node client </a:t>
            </a:r>
            <a:endParaRPr sz="1800">
              <a:solidFill>
                <a:schemeClr val="dk1"/>
              </a:solidFill>
              <a:latin typeface="Arial"/>
              <a:ea typeface="Arial"/>
              <a:cs typeface="Arial"/>
              <a:sym typeface="Arial"/>
            </a:endParaRPr>
          </a:p>
        </p:txBody>
      </p:sp>
      <p:sp>
        <p:nvSpPr>
          <p:cNvPr id="259" name="Google Shape;259;p6"/>
          <p:cNvSpPr/>
          <p:nvPr/>
        </p:nvSpPr>
        <p:spPr>
          <a:xfrm rot="2041476">
            <a:off x="5739298" y="2286692"/>
            <a:ext cx="1351721" cy="658198"/>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6"/>
          <p:cNvSpPr/>
          <p:nvPr/>
        </p:nvSpPr>
        <p:spPr>
          <a:xfrm rot="-1980205">
            <a:off x="5719956" y="3946682"/>
            <a:ext cx="1351721" cy="562466"/>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6"/>
          <p:cNvSpPr/>
          <p:nvPr/>
        </p:nvSpPr>
        <p:spPr>
          <a:xfrm>
            <a:off x="7159457" y="1232452"/>
            <a:ext cx="5328735" cy="458525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RPL là giao thức có các thông số hiệu năng tốt và đáng tin cậy thông qua việc phân tỉ lệ truyền gói thành công PDR và chi phí truyền gói PDC.</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Khi trong mạng có nhiều Instance, các node trong mạng có khả năng xác định DODAG nó sẽ tham gia. Nhờ đó, quá trình định tuyến trở nên hiệu quả, giảm các bản tin dư thừa trong mạng.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7"/>
          <p:cNvSpPr txBox="1"/>
          <p:nvPr/>
        </p:nvSpPr>
        <p:spPr>
          <a:xfrm>
            <a:off x="318052" y="117567"/>
            <a:ext cx="2292626"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Phân tích</a:t>
            </a:r>
            <a:endParaRPr sz="3600">
              <a:solidFill>
                <a:schemeClr val="dk1"/>
              </a:solidFill>
              <a:latin typeface="Arial"/>
              <a:ea typeface="Arial"/>
              <a:cs typeface="Arial"/>
              <a:sym typeface="Arial"/>
            </a:endParaRPr>
          </a:p>
        </p:txBody>
      </p:sp>
      <p:sp>
        <p:nvSpPr>
          <p:cNvPr id="267" name="Google Shape;267;p7"/>
          <p:cNvSpPr/>
          <p:nvPr/>
        </p:nvSpPr>
        <p:spPr>
          <a:xfrm>
            <a:off x="11643360" y="6235336"/>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7</a:t>
            </a:r>
            <a:endParaRPr b="1" sz="2500">
              <a:solidFill>
                <a:schemeClr val="lt1"/>
              </a:solidFill>
              <a:latin typeface="Arial"/>
              <a:ea typeface="Arial"/>
              <a:cs typeface="Arial"/>
              <a:sym typeface="Arial"/>
            </a:endParaRPr>
          </a:p>
        </p:txBody>
      </p:sp>
      <p:sp>
        <p:nvSpPr>
          <p:cNvPr id="268" name="Google Shape;268;p7"/>
          <p:cNvSpPr txBox="1"/>
          <p:nvPr/>
        </p:nvSpPr>
        <p:spPr>
          <a:xfrm>
            <a:off x="318052" y="890593"/>
            <a:ext cx="4744279" cy="64633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Kịch bản 1: 1 Instance – 1 DODAG root – 15 node client </a:t>
            </a:r>
            <a:endParaRPr sz="1800">
              <a:solidFill>
                <a:schemeClr val="dk1"/>
              </a:solidFill>
              <a:latin typeface="Arial"/>
              <a:ea typeface="Arial"/>
              <a:cs typeface="Arial"/>
              <a:sym typeface="Arial"/>
            </a:endParaRPr>
          </a:p>
        </p:txBody>
      </p:sp>
      <p:sp>
        <p:nvSpPr>
          <p:cNvPr id="269" name="Google Shape;269;p7"/>
          <p:cNvSpPr txBox="1"/>
          <p:nvPr/>
        </p:nvSpPr>
        <p:spPr>
          <a:xfrm>
            <a:off x="318051" y="1663619"/>
            <a:ext cx="3472071"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Quá trình hình thành topo mạng </a:t>
            </a:r>
            <a:endParaRPr sz="1800">
              <a:solidFill>
                <a:schemeClr val="dk1"/>
              </a:solidFill>
              <a:latin typeface="Arial"/>
              <a:ea typeface="Arial"/>
              <a:cs typeface="Arial"/>
              <a:sym typeface="Arial"/>
            </a:endParaRPr>
          </a:p>
        </p:txBody>
      </p:sp>
      <p:pic>
        <p:nvPicPr>
          <p:cNvPr id="270" name="Google Shape;270;p7"/>
          <p:cNvPicPr preferRelativeResize="0"/>
          <p:nvPr/>
        </p:nvPicPr>
        <p:blipFill rotWithShape="1">
          <a:blip r:embed="rId3">
            <a:alphaModFix/>
          </a:blip>
          <a:srcRect b="0" l="0" r="0" t="0"/>
          <a:stretch/>
        </p:blipFill>
        <p:spPr>
          <a:xfrm>
            <a:off x="988515" y="2272534"/>
            <a:ext cx="4233615" cy="3694872"/>
          </a:xfrm>
          <a:prstGeom prst="rect">
            <a:avLst/>
          </a:prstGeom>
          <a:noFill/>
          <a:ln>
            <a:noFill/>
          </a:ln>
        </p:spPr>
      </p:pic>
      <p:pic>
        <p:nvPicPr>
          <p:cNvPr id="271" name="Google Shape;271;p7"/>
          <p:cNvPicPr preferRelativeResize="0"/>
          <p:nvPr/>
        </p:nvPicPr>
        <p:blipFill rotWithShape="1">
          <a:blip r:embed="rId4">
            <a:alphaModFix/>
          </a:blip>
          <a:srcRect b="0" l="0" r="0" t="0"/>
          <a:stretch/>
        </p:blipFill>
        <p:spPr>
          <a:xfrm>
            <a:off x="7216264" y="2272534"/>
            <a:ext cx="4233614" cy="3681407"/>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8"/>
          <p:cNvSpPr/>
          <p:nvPr/>
        </p:nvSpPr>
        <p:spPr>
          <a:xfrm>
            <a:off x="11643360" y="6235336"/>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8</a:t>
            </a:r>
            <a:endParaRPr b="1" sz="2500">
              <a:solidFill>
                <a:schemeClr val="lt1"/>
              </a:solidFill>
              <a:latin typeface="Arial"/>
              <a:ea typeface="Arial"/>
              <a:cs typeface="Arial"/>
              <a:sym typeface="Arial"/>
            </a:endParaRPr>
          </a:p>
        </p:txBody>
      </p:sp>
      <p:sp>
        <p:nvSpPr>
          <p:cNvPr id="277" name="Google Shape;277;p8"/>
          <p:cNvSpPr txBox="1"/>
          <p:nvPr/>
        </p:nvSpPr>
        <p:spPr>
          <a:xfrm>
            <a:off x="318051" y="360506"/>
            <a:ext cx="2292626"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Quá trình downward</a:t>
            </a:r>
            <a:endParaRPr sz="1800">
              <a:solidFill>
                <a:schemeClr val="dk1"/>
              </a:solidFill>
              <a:latin typeface="Arial"/>
              <a:ea typeface="Arial"/>
              <a:cs typeface="Arial"/>
              <a:sym typeface="Arial"/>
            </a:endParaRPr>
          </a:p>
        </p:txBody>
      </p:sp>
      <p:pic>
        <p:nvPicPr>
          <p:cNvPr id="278" name="Google Shape;278;p8"/>
          <p:cNvPicPr preferRelativeResize="0"/>
          <p:nvPr/>
        </p:nvPicPr>
        <p:blipFill rotWithShape="1">
          <a:blip r:embed="rId3">
            <a:alphaModFix/>
          </a:blip>
          <a:srcRect b="0" l="0" r="0" t="0"/>
          <a:stretch/>
        </p:blipFill>
        <p:spPr>
          <a:xfrm>
            <a:off x="5764282" y="434036"/>
            <a:ext cx="2571750" cy="2637155"/>
          </a:xfrm>
          <a:prstGeom prst="rect">
            <a:avLst/>
          </a:prstGeom>
          <a:noFill/>
          <a:ln>
            <a:noFill/>
          </a:ln>
        </p:spPr>
      </p:pic>
      <p:pic>
        <p:nvPicPr>
          <p:cNvPr id="279" name="Google Shape;279;p8"/>
          <p:cNvPicPr preferRelativeResize="0"/>
          <p:nvPr/>
        </p:nvPicPr>
        <p:blipFill rotWithShape="1">
          <a:blip r:embed="rId4">
            <a:alphaModFix/>
          </a:blip>
          <a:srcRect b="0" l="0" r="0" t="0"/>
          <a:stretch/>
        </p:blipFill>
        <p:spPr>
          <a:xfrm>
            <a:off x="9290134" y="447688"/>
            <a:ext cx="2583815" cy="2609850"/>
          </a:xfrm>
          <a:prstGeom prst="rect">
            <a:avLst/>
          </a:prstGeom>
          <a:noFill/>
          <a:ln>
            <a:noFill/>
          </a:ln>
        </p:spPr>
      </p:pic>
      <p:pic>
        <p:nvPicPr>
          <p:cNvPr id="280" name="Google Shape;280;p8"/>
          <p:cNvPicPr preferRelativeResize="0"/>
          <p:nvPr/>
        </p:nvPicPr>
        <p:blipFill rotWithShape="1">
          <a:blip r:embed="rId5">
            <a:alphaModFix/>
          </a:blip>
          <a:srcRect b="0" l="0" r="0" t="0"/>
          <a:stretch/>
        </p:blipFill>
        <p:spPr>
          <a:xfrm>
            <a:off x="5764282" y="3786810"/>
            <a:ext cx="2571750" cy="2636520"/>
          </a:xfrm>
          <a:prstGeom prst="rect">
            <a:avLst/>
          </a:prstGeom>
          <a:noFill/>
          <a:ln>
            <a:noFill/>
          </a:ln>
        </p:spPr>
      </p:pic>
      <p:pic>
        <p:nvPicPr>
          <p:cNvPr id="281" name="Google Shape;281;p8"/>
          <p:cNvPicPr preferRelativeResize="0"/>
          <p:nvPr/>
        </p:nvPicPr>
        <p:blipFill rotWithShape="1">
          <a:blip r:embed="rId6">
            <a:alphaModFix/>
          </a:blip>
          <a:srcRect b="0" l="0" r="0" t="0"/>
          <a:stretch/>
        </p:blipFill>
        <p:spPr>
          <a:xfrm>
            <a:off x="9235524" y="3801278"/>
            <a:ext cx="2638425" cy="2618740"/>
          </a:xfrm>
          <a:prstGeom prst="rect">
            <a:avLst/>
          </a:prstGeom>
          <a:noFill/>
          <a:ln>
            <a:noFill/>
          </a:ln>
        </p:spPr>
      </p:pic>
      <p:pic>
        <p:nvPicPr>
          <p:cNvPr id="282" name="Google Shape;282;p8"/>
          <p:cNvPicPr preferRelativeResize="0"/>
          <p:nvPr/>
        </p:nvPicPr>
        <p:blipFill rotWithShape="1">
          <a:blip r:embed="rId7">
            <a:alphaModFix/>
          </a:blip>
          <a:srcRect b="0" l="0" r="0" t="0"/>
          <a:stretch/>
        </p:blipFill>
        <p:spPr>
          <a:xfrm>
            <a:off x="659709" y="1633344"/>
            <a:ext cx="4429541" cy="3362726"/>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9"/>
          <p:cNvSpPr/>
          <p:nvPr/>
        </p:nvSpPr>
        <p:spPr>
          <a:xfrm>
            <a:off x="11643360" y="6235336"/>
            <a:ext cx="548640" cy="505097"/>
          </a:xfrm>
          <a:prstGeom prst="flowChartConnector">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500">
                <a:solidFill>
                  <a:schemeClr val="lt1"/>
                </a:solidFill>
                <a:latin typeface="Arial"/>
                <a:ea typeface="Arial"/>
                <a:cs typeface="Arial"/>
                <a:sym typeface="Arial"/>
              </a:rPr>
              <a:t>9</a:t>
            </a:r>
            <a:endParaRPr b="1" sz="2500">
              <a:solidFill>
                <a:schemeClr val="lt1"/>
              </a:solidFill>
              <a:latin typeface="Arial"/>
              <a:ea typeface="Arial"/>
              <a:cs typeface="Arial"/>
              <a:sym typeface="Arial"/>
            </a:endParaRPr>
          </a:p>
        </p:txBody>
      </p:sp>
      <p:sp>
        <p:nvSpPr>
          <p:cNvPr id="288" name="Google Shape;288;p9"/>
          <p:cNvSpPr txBox="1"/>
          <p:nvPr/>
        </p:nvSpPr>
        <p:spPr>
          <a:xfrm>
            <a:off x="265045" y="373758"/>
            <a:ext cx="3339546"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Tỉ lệ truyền gói thành công </a:t>
            </a:r>
            <a:endParaRPr b="1" i="1" sz="1800">
              <a:solidFill>
                <a:schemeClr val="dk1"/>
              </a:solidFill>
              <a:latin typeface="Arial"/>
              <a:ea typeface="Arial"/>
              <a:cs typeface="Arial"/>
              <a:sym typeface="Arial"/>
            </a:endParaRPr>
          </a:p>
        </p:txBody>
      </p:sp>
      <p:graphicFrame>
        <p:nvGraphicFramePr>
          <p:cNvPr id="289" name="Google Shape;289;p9"/>
          <p:cNvGraphicFramePr/>
          <p:nvPr/>
        </p:nvGraphicFramePr>
        <p:xfrm>
          <a:off x="476940" y="2310147"/>
          <a:ext cx="3000000" cy="3000000"/>
        </p:xfrm>
        <a:graphic>
          <a:graphicData uri="http://schemas.openxmlformats.org/drawingml/2006/table">
            <a:tbl>
              <a:tblPr bandRow="1" firstCol="1" firstRow="1">
                <a:noFill/>
                <a:tableStyleId>{246629F2-0282-4A14-A745-FE0553061340}</a:tableStyleId>
              </a:tblPr>
              <a:tblGrid>
                <a:gridCol w="989325"/>
                <a:gridCol w="989325"/>
                <a:gridCol w="989325"/>
                <a:gridCol w="989325"/>
                <a:gridCol w="989975"/>
                <a:gridCol w="989975"/>
              </a:tblGrid>
              <a:tr h="177800">
                <a:tc>
                  <a:txBody>
                    <a:bodyPr/>
                    <a:lstStyle/>
                    <a:p>
                      <a:pPr indent="0" lvl="0" marL="0" marR="0" rtl="0" algn="just">
                        <a:lnSpc>
                          <a:spcPct val="107000"/>
                        </a:lnSpc>
                        <a:spcBef>
                          <a:spcPts val="0"/>
                        </a:spcBef>
                        <a:spcAft>
                          <a:spcPts val="0"/>
                        </a:spcAft>
                        <a:buNone/>
                      </a:pPr>
                      <a:r>
                        <a:rPr lang="en-US" sz="1400" u="none" cap="none" strike="noStrike"/>
                        <a:t>STT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Rank</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Node ID</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Số bản tin gửi</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Số bản tin đến root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PDR</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0.989</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0.989</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0.978</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0.989</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0.989</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89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bl>
          </a:graphicData>
        </a:graphic>
      </p:graphicFrame>
      <p:sp>
        <p:nvSpPr>
          <p:cNvPr id="290" name="Google Shape;290;p9"/>
          <p:cNvSpPr txBox="1"/>
          <p:nvPr/>
        </p:nvSpPr>
        <p:spPr>
          <a:xfrm>
            <a:off x="3207026" y="1215271"/>
            <a:ext cx="3591340" cy="530594"/>
          </a:xfrm>
          <a:prstGeom prst="rect">
            <a:avLst/>
          </a:prstGeom>
          <a:blipFill rotWithShape="1">
            <a:blip r:embed="rId3">
              <a:alphaModFix/>
            </a:blip>
            <a:stretch>
              <a:fillRect b="-5616" l="-1183"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aphicFrame>
        <p:nvGraphicFramePr>
          <p:cNvPr id="291" name="Google Shape;291;p9"/>
          <p:cNvGraphicFramePr/>
          <p:nvPr/>
        </p:nvGraphicFramePr>
        <p:xfrm>
          <a:off x="6645001" y="2310147"/>
          <a:ext cx="3000000" cy="3000000"/>
        </p:xfrm>
        <a:graphic>
          <a:graphicData uri="http://schemas.openxmlformats.org/drawingml/2006/table">
            <a:tbl>
              <a:tblPr bandRow="1" firstCol="1" firstRow="1">
                <a:noFill/>
                <a:tableStyleId>{246629F2-0282-4A14-A745-FE0553061340}</a:tableStyleId>
              </a:tblPr>
              <a:tblGrid>
                <a:gridCol w="629800"/>
                <a:gridCol w="681175"/>
                <a:gridCol w="1313675"/>
                <a:gridCol w="1605600"/>
                <a:gridCol w="875775"/>
              </a:tblGrid>
              <a:tr h="177800">
                <a:tc>
                  <a:txBody>
                    <a:bodyPr/>
                    <a:lstStyle/>
                    <a:p>
                      <a:pPr indent="0" lvl="0" marL="0" marR="0" rtl="0" algn="just">
                        <a:lnSpc>
                          <a:spcPct val="107000"/>
                        </a:lnSpc>
                        <a:spcBef>
                          <a:spcPts val="0"/>
                        </a:spcBef>
                        <a:spcAft>
                          <a:spcPts val="0"/>
                        </a:spcAft>
                        <a:buNone/>
                      </a:pPr>
                      <a:r>
                        <a:rPr lang="en-US" sz="1400" u="none" cap="none" strike="noStrike"/>
                        <a:t>STT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Rank</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Tổng số bản tin gửi</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Tổng số bản tin đến Root</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PDR</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445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445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1.000</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445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444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0.997</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267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264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0.989</a:t>
                      </a:r>
                      <a:endParaRPr sz="1100" u="none" cap="none" strike="noStrike">
                        <a:latin typeface="Calibri"/>
                        <a:ea typeface="Calibri"/>
                        <a:cs typeface="Calibri"/>
                        <a:sym typeface="Calibri"/>
                      </a:endParaRPr>
                    </a:p>
                  </a:txBody>
                  <a:tcPr marT="0" marB="0" marR="68575" marL="68575"/>
                </a:tc>
              </a:tr>
              <a:tr h="177800">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178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177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0.994</a:t>
                      </a:r>
                      <a:endParaRPr sz="1100" u="none" cap="none" strike="noStrike">
                        <a:latin typeface="Calibri"/>
                        <a:ea typeface="Calibri"/>
                        <a:cs typeface="Calibri"/>
                        <a:sym typeface="Calibri"/>
                      </a:endParaRPr>
                    </a:p>
                  </a:txBody>
                  <a:tcPr marT="0" marB="0" marR="68575" marL="68575"/>
                </a:tc>
              </a:tr>
            </a:tbl>
          </a:graphicData>
        </a:graphic>
      </p:graphicFrame>
      <p:sp>
        <p:nvSpPr>
          <p:cNvPr id="292" name="Google Shape;292;p9"/>
          <p:cNvSpPr txBox="1"/>
          <p:nvPr/>
        </p:nvSpPr>
        <p:spPr>
          <a:xfrm>
            <a:off x="7708143" y="4877664"/>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PDR=0.996</a:t>
            </a:r>
            <a:endParaRPr sz="1800">
              <a:solidFill>
                <a:schemeClr val="dk1"/>
              </a:solidFill>
              <a:latin typeface="Arial"/>
              <a:ea typeface="Arial"/>
              <a:cs typeface="Arial"/>
              <a:sym typeface="Arial"/>
            </a:endParaRPr>
          </a:p>
        </p:txBody>
      </p:sp>
      <p:sp>
        <p:nvSpPr>
          <p:cNvPr id="293" name="Google Shape;293;p9"/>
          <p:cNvSpPr/>
          <p:nvPr/>
        </p:nvSpPr>
        <p:spPr>
          <a:xfrm>
            <a:off x="9463284" y="4475827"/>
            <a:ext cx="1668542" cy="1173006"/>
          </a:xfrm>
          <a:prstGeom prst="rightArrow">
            <a:avLst>
              <a:gd fmla="val 50000" name="adj1"/>
              <a:gd fmla="val 50000" name="adj2"/>
            </a:avLst>
          </a:prstGeom>
          <a:solidFill>
            <a:srgbClr val="FF0000"/>
          </a:solidFill>
          <a:ln cap="flat" cmpd="sng" w="12700">
            <a:solidFill>
              <a:srgbClr val="334DA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9"/>
          <p:cNvSpPr txBox="1"/>
          <p:nvPr/>
        </p:nvSpPr>
        <p:spPr>
          <a:xfrm>
            <a:off x="9463284" y="3903409"/>
            <a:ext cx="1489868" cy="36933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Nhận xét</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ntents Slide Master">
  <a:themeElements>
    <a:clrScheme name="ALLPPT COLOR - 104">
      <a:dk1>
        <a:srgbClr val="000000"/>
      </a:dk1>
      <a:lt1>
        <a:srgbClr val="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 COLOR - 104">
      <a:dk1>
        <a:srgbClr val="000000"/>
      </a:dk1>
      <a:lt1>
        <a:srgbClr val="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ALLPPT-COLOR 01">
      <a:dk1>
        <a:srgbClr val="000000"/>
      </a:dk1>
      <a:lt1>
        <a:srgbClr val="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cp:coreProperties>
</file>