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6" r:id="rId5"/>
    <p:sldId id="277" r:id="rId6"/>
    <p:sldId id="262" r:id="rId7"/>
    <p:sldId id="259" r:id="rId8"/>
    <p:sldId id="260" r:id="rId9"/>
    <p:sldId id="261" r:id="rId10"/>
    <p:sldId id="27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82" r:id="rId21"/>
    <p:sldId id="280" r:id="rId22"/>
    <p:sldId id="281" r:id="rId23"/>
    <p:sldId id="279" r:id="rId24"/>
    <p:sldId id="272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FF6600"/>
    <a:srgbClr val="FF3300"/>
    <a:srgbClr val="009644"/>
    <a:srgbClr val="ED1332"/>
    <a:srgbClr val="F60A31"/>
    <a:srgbClr val="7E36B4"/>
    <a:srgbClr val="BC4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21676-06F4-40AA-8B1D-C8E36D0CA15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52A4CA-4DB8-4B74-9850-F4A18D0518BF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002060"/>
              </a:solidFill>
            </a:rPr>
            <a:t>- </a:t>
          </a:r>
          <a:r>
            <a:rPr lang="en-US" sz="1800" b="1" dirty="0" err="1" smtClean="0">
              <a:solidFill>
                <a:srgbClr val="002060"/>
              </a:solidFill>
            </a:rPr>
            <a:t>Mã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nguồn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mở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miển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phí</a:t>
          </a:r>
          <a:endParaRPr lang="en-US" sz="1800" b="1" dirty="0" smtClean="0">
            <a:solidFill>
              <a:srgbClr val="002060"/>
            </a:solidFill>
          </a:endParaRPr>
        </a:p>
        <a:p>
          <a:r>
            <a:rPr lang="en-US" sz="1800" b="1" dirty="0" smtClean="0">
              <a:solidFill>
                <a:srgbClr val="002060"/>
              </a:solidFill>
            </a:rPr>
            <a:t>- </a:t>
          </a:r>
          <a:r>
            <a:rPr lang="en-US" sz="1800" b="1" dirty="0" err="1" smtClean="0">
              <a:solidFill>
                <a:srgbClr val="002060"/>
              </a:solidFill>
            </a:rPr>
            <a:t>Hỗ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trợ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nhiều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nền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tản</a:t>
          </a:r>
          <a:endParaRPr lang="en-US" sz="1800" b="1" dirty="0" smtClean="0">
            <a:solidFill>
              <a:srgbClr val="002060"/>
            </a:solidFill>
          </a:endParaRPr>
        </a:p>
        <a:p>
          <a:r>
            <a:rPr lang="en-US" sz="1800" b="1" dirty="0" smtClean="0">
              <a:solidFill>
                <a:srgbClr val="002060"/>
              </a:solidFill>
            </a:rPr>
            <a:t>- </a:t>
          </a:r>
          <a:r>
            <a:rPr lang="en-US" sz="1800" b="1" dirty="0" err="1" smtClean="0">
              <a:solidFill>
                <a:srgbClr val="002060"/>
              </a:solidFill>
            </a:rPr>
            <a:t>Hỗ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trợ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hầu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hết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các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thư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viện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gọi</a:t>
          </a:r>
          <a:r>
            <a:rPr lang="en-US" sz="1800" b="1" dirty="0" smtClean="0">
              <a:solidFill>
                <a:srgbClr val="002060"/>
              </a:solidFill>
            </a:rPr>
            <a:t> </a:t>
          </a:r>
          <a:r>
            <a:rPr lang="en-US" sz="1800" b="1" dirty="0" err="1" smtClean="0">
              <a:solidFill>
                <a:srgbClr val="002060"/>
              </a:solidFill>
            </a:rPr>
            <a:t>tới</a:t>
          </a:r>
          <a:r>
            <a:rPr lang="en-US" sz="1800" b="1" dirty="0" smtClean="0">
              <a:solidFill>
                <a:srgbClr val="002060"/>
              </a:solidFill>
            </a:rPr>
            <a:t> OS</a:t>
          </a:r>
          <a:endParaRPr lang="en-US" sz="1800" b="1" dirty="0">
            <a:solidFill>
              <a:srgbClr val="002060"/>
            </a:solidFill>
          </a:endParaRPr>
        </a:p>
      </dgm:t>
    </dgm:pt>
    <dgm:pt modelId="{A2AE4128-D1B1-47F4-B8EB-35EB8F489A57}" type="parTrans" cxnId="{8047DA7A-BD74-45EF-A4B1-7850CD1AB641}">
      <dgm:prSet/>
      <dgm:spPr/>
      <dgm:t>
        <a:bodyPr/>
        <a:lstStyle/>
        <a:p>
          <a:endParaRPr lang="en-US"/>
        </a:p>
      </dgm:t>
    </dgm:pt>
    <dgm:pt modelId="{9657DFFB-D745-4BF1-9254-CE3673CA2474}" type="sibTrans" cxnId="{8047DA7A-BD74-45EF-A4B1-7850CD1AB641}">
      <dgm:prSet/>
      <dgm:spPr/>
      <dgm:t>
        <a:bodyPr/>
        <a:lstStyle/>
        <a:p>
          <a:endParaRPr lang="en-US"/>
        </a:p>
      </dgm:t>
    </dgm:pt>
    <dgm:pt modelId="{785B89AF-F4DA-4395-B0A2-9E25CFBBDF1B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</a:rPr>
            <a:t>- </a:t>
          </a:r>
          <a:r>
            <a:rPr lang="en-US" sz="2000" b="1" dirty="0" err="1" smtClean="0">
              <a:solidFill>
                <a:srgbClr val="002060"/>
              </a:solidFill>
            </a:rPr>
            <a:t>Khó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hoạt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động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trên</a:t>
          </a:r>
          <a:r>
            <a:rPr lang="en-US" sz="2000" b="1" dirty="0" smtClean="0">
              <a:solidFill>
                <a:srgbClr val="002060"/>
              </a:solidFill>
            </a:rPr>
            <a:t> mobile </a:t>
          </a:r>
          <a:r>
            <a:rPr lang="en-US" sz="2000" b="1" dirty="0" err="1" smtClean="0">
              <a:solidFill>
                <a:srgbClr val="002060"/>
              </a:solidFill>
            </a:rPr>
            <a:t>broswer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cũ</a:t>
          </a:r>
          <a:r>
            <a:rPr lang="en-US" sz="2000" b="1" dirty="0" smtClean="0">
              <a:solidFill>
                <a:srgbClr val="002060"/>
              </a:solidFill>
            </a:rPr>
            <a:t>.</a:t>
          </a:r>
        </a:p>
        <a:p>
          <a:r>
            <a:rPr lang="en-US" sz="2000" b="1" dirty="0" smtClean="0">
              <a:solidFill>
                <a:srgbClr val="002060"/>
              </a:solidFill>
            </a:rPr>
            <a:t>- </a:t>
          </a:r>
          <a:r>
            <a:rPr lang="en-US" sz="2000" b="1" dirty="0" err="1" smtClean="0">
              <a:solidFill>
                <a:srgbClr val="002060"/>
              </a:solidFill>
            </a:rPr>
            <a:t>Sẽ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không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phù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hợp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về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giao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diện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cho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các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thiết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bị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có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độ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phân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giải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khác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nhau</a:t>
          </a:r>
          <a:r>
            <a:rPr lang="en-US" sz="2000" b="1" dirty="0" smtClean="0">
              <a:solidFill>
                <a:srgbClr val="002060"/>
              </a:solidFill>
            </a:rPr>
            <a:t>.</a:t>
          </a:r>
        </a:p>
        <a:p>
          <a:r>
            <a:rPr lang="en-US" sz="2000" b="1" dirty="0" smtClean="0">
              <a:solidFill>
                <a:srgbClr val="002060"/>
              </a:solidFill>
            </a:rPr>
            <a:t>- </a:t>
          </a:r>
          <a:r>
            <a:rPr lang="en-US" sz="2000" b="1" dirty="0" err="1" smtClean="0">
              <a:solidFill>
                <a:srgbClr val="002060"/>
              </a:solidFill>
            </a:rPr>
            <a:t>Không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quản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lý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được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tài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nguyên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sâu</a:t>
          </a:r>
          <a:r>
            <a:rPr lang="en-US" sz="2000" b="1" dirty="0" smtClean="0">
              <a:solidFill>
                <a:srgbClr val="002060"/>
              </a:solidFill>
            </a:rPr>
            <a:t>.</a:t>
          </a:r>
        </a:p>
        <a:p>
          <a:r>
            <a:rPr lang="en-US" sz="2000" b="1" dirty="0" smtClean="0">
              <a:solidFill>
                <a:srgbClr val="002060"/>
              </a:solidFill>
            </a:rPr>
            <a:t>- </a:t>
          </a:r>
          <a:r>
            <a:rPr lang="en-US" sz="2000" b="1" dirty="0" err="1" smtClean="0">
              <a:solidFill>
                <a:srgbClr val="002060"/>
              </a:solidFill>
            </a:rPr>
            <a:t>Khó</a:t>
          </a:r>
          <a:r>
            <a:rPr lang="en-US" sz="2000" b="1" dirty="0" smtClean="0">
              <a:solidFill>
                <a:srgbClr val="002060"/>
              </a:solidFill>
            </a:rPr>
            <a:t> Debug</a:t>
          </a:r>
        </a:p>
        <a:p>
          <a:r>
            <a:rPr lang="en-US" sz="2000" b="1" dirty="0" smtClean="0">
              <a:solidFill>
                <a:srgbClr val="002060"/>
              </a:solidFill>
            </a:rPr>
            <a:t>- </a:t>
          </a:r>
          <a:r>
            <a:rPr lang="en-US" sz="2000" b="1" dirty="0" err="1" smtClean="0">
              <a:solidFill>
                <a:srgbClr val="002060"/>
              </a:solidFill>
            </a:rPr>
            <a:t>Ít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tài</a:t>
          </a:r>
          <a:r>
            <a:rPr lang="en-US" sz="2000" b="1" dirty="0" smtClean="0">
              <a:solidFill>
                <a:srgbClr val="002060"/>
              </a:solidFill>
            </a:rPr>
            <a:t> </a:t>
          </a:r>
          <a:r>
            <a:rPr lang="en-US" sz="2000" b="1" dirty="0" err="1" smtClean="0">
              <a:solidFill>
                <a:srgbClr val="002060"/>
              </a:solidFill>
            </a:rPr>
            <a:t>liệu</a:t>
          </a:r>
          <a:endParaRPr lang="en-US" sz="2000" b="1" dirty="0">
            <a:solidFill>
              <a:srgbClr val="002060"/>
            </a:solidFill>
          </a:endParaRPr>
        </a:p>
      </dgm:t>
    </dgm:pt>
    <dgm:pt modelId="{66C87995-7299-4927-961E-17595B24F550}" type="sibTrans" cxnId="{E7E916BA-6F07-462E-9A90-DC939B17D610}">
      <dgm:prSet/>
      <dgm:spPr/>
      <dgm:t>
        <a:bodyPr/>
        <a:lstStyle/>
        <a:p>
          <a:endParaRPr lang="en-US"/>
        </a:p>
      </dgm:t>
    </dgm:pt>
    <dgm:pt modelId="{6233D56B-C1D3-45BB-99E8-F8F45C87C676}" type="parTrans" cxnId="{E7E916BA-6F07-462E-9A90-DC939B17D610}">
      <dgm:prSet/>
      <dgm:spPr/>
      <dgm:t>
        <a:bodyPr/>
        <a:lstStyle/>
        <a:p>
          <a:endParaRPr lang="en-US"/>
        </a:p>
      </dgm:t>
    </dgm:pt>
    <dgm:pt modelId="{14C4070C-EA1E-4C1D-80B3-CACCF9E3FC45}" type="pres">
      <dgm:prSet presAssocID="{2A421676-06F4-40AA-8B1D-C8E36D0CA15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7D431F-9E31-4AE5-B06D-665B3C0294BC}" type="pres">
      <dgm:prSet presAssocID="{2A421676-06F4-40AA-8B1D-C8E36D0CA15D}" presName="Background" presStyleLbl="bgImgPlace1" presStyleIdx="0" presStyleCnt="1" custScaleX="132350"/>
      <dgm:spPr/>
    </dgm:pt>
    <dgm:pt modelId="{FA9A816A-1067-44CA-AE56-2E8E1A3215D5}" type="pres">
      <dgm:prSet presAssocID="{2A421676-06F4-40AA-8B1D-C8E36D0CA15D}" presName="ParentText1" presStyleLbl="revTx" presStyleIdx="0" presStyleCnt="2" custScaleX="138101" custScaleY="53496" custLinFactNeighborX="-22217" custLinFactNeighborY="43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165DF-F2A0-4771-8882-0D1E52E12C16}" type="pres">
      <dgm:prSet presAssocID="{2A421676-06F4-40AA-8B1D-C8E36D0CA15D}" presName="ParentText2" presStyleLbl="revTx" presStyleIdx="1" presStyleCnt="2" custScaleX="137225" custScaleY="97792" custLinFactNeighborX="20167" custLinFactNeighborY="24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342C0-D590-415A-B98C-B0E54EB2093A}" type="pres">
      <dgm:prSet presAssocID="{2A421676-06F4-40AA-8B1D-C8E36D0CA15D}" presName="Plus" presStyleLbl="alignNode1" presStyleIdx="0" presStyleCnt="2"/>
      <dgm:spPr/>
    </dgm:pt>
    <dgm:pt modelId="{9D9F48CA-2A26-4218-AB53-222025E2BE59}" type="pres">
      <dgm:prSet presAssocID="{2A421676-06F4-40AA-8B1D-C8E36D0CA15D}" presName="Minus" presStyleLbl="alignNode1" presStyleIdx="1" presStyleCnt="2"/>
      <dgm:spPr/>
    </dgm:pt>
    <dgm:pt modelId="{FECDAF8B-6BBB-424F-B400-63ECFA3A0790}" type="pres">
      <dgm:prSet presAssocID="{2A421676-06F4-40AA-8B1D-C8E36D0CA15D}" presName="Divider" presStyleLbl="parChTrans1D1" presStyleIdx="0" presStyleCnt="1"/>
      <dgm:spPr/>
    </dgm:pt>
  </dgm:ptLst>
  <dgm:cxnLst>
    <dgm:cxn modelId="{332A1966-D625-4582-9CD6-273DFABF38AF}" type="presOf" srcId="{785B89AF-F4DA-4395-B0A2-9E25CFBBDF1B}" destId="{476165DF-F2A0-4771-8882-0D1E52E12C16}" srcOrd="0" destOrd="0" presId="urn:microsoft.com/office/officeart/2009/3/layout/PlusandMinus"/>
    <dgm:cxn modelId="{8047DA7A-BD74-45EF-A4B1-7850CD1AB641}" srcId="{2A421676-06F4-40AA-8B1D-C8E36D0CA15D}" destId="{EF52A4CA-4DB8-4B74-9850-F4A18D0518BF}" srcOrd="0" destOrd="0" parTransId="{A2AE4128-D1B1-47F4-B8EB-35EB8F489A57}" sibTransId="{9657DFFB-D745-4BF1-9254-CE3673CA2474}"/>
    <dgm:cxn modelId="{5F4869BA-EE07-4463-97F8-E4A8F7F26458}" type="presOf" srcId="{EF52A4CA-4DB8-4B74-9850-F4A18D0518BF}" destId="{FA9A816A-1067-44CA-AE56-2E8E1A3215D5}" srcOrd="0" destOrd="0" presId="urn:microsoft.com/office/officeart/2009/3/layout/PlusandMinus"/>
    <dgm:cxn modelId="{E7E916BA-6F07-462E-9A90-DC939B17D610}" srcId="{2A421676-06F4-40AA-8B1D-C8E36D0CA15D}" destId="{785B89AF-F4DA-4395-B0A2-9E25CFBBDF1B}" srcOrd="1" destOrd="0" parTransId="{6233D56B-C1D3-45BB-99E8-F8F45C87C676}" sibTransId="{66C87995-7299-4927-961E-17595B24F550}"/>
    <dgm:cxn modelId="{CF519102-B146-4774-B1DB-C8A39AE4F10E}" type="presOf" srcId="{2A421676-06F4-40AA-8B1D-C8E36D0CA15D}" destId="{14C4070C-EA1E-4C1D-80B3-CACCF9E3FC45}" srcOrd="0" destOrd="0" presId="urn:microsoft.com/office/officeart/2009/3/layout/PlusandMinus"/>
    <dgm:cxn modelId="{09E6EAAD-7BB4-4E18-AF91-83BD30F6DC34}" type="presParOf" srcId="{14C4070C-EA1E-4C1D-80B3-CACCF9E3FC45}" destId="{2C7D431F-9E31-4AE5-B06D-665B3C0294BC}" srcOrd="0" destOrd="0" presId="urn:microsoft.com/office/officeart/2009/3/layout/PlusandMinus"/>
    <dgm:cxn modelId="{649B3F0F-C22F-4401-BAE6-4937021887E8}" type="presParOf" srcId="{14C4070C-EA1E-4C1D-80B3-CACCF9E3FC45}" destId="{FA9A816A-1067-44CA-AE56-2E8E1A3215D5}" srcOrd="1" destOrd="0" presId="urn:microsoft.com/office/officeart/2009/3/layout/PlusandMinus"/>
    <dgm:cxn modelId="{80FC588F-600F-430A-8E01-13A02181264E}" type="presParOf" srcId="{14C4070C-EA1E-4C1D-80B3-CACCF9E3FC45}" destId="{476165DF-F2A0-4771-8882-0D1E52E12C16}" srcOrd="2" destOrd="0" presId="urn:microsoft.com/office/officeart/2009/3/layout/PlusandMinus"/>
    <dgm:cxn modelId="{25131B76-6911-4306-AE36-A2BBF5FCA47B}" type="presParOf" srcId="{14C4070C-EA1E-4C1D-80B3-CACCF9E3FC45}" destId="{6EC342C0-D590-415A-B98C-B0E54EB2093A}" srcOrd="3" destOrd="0" presId="urn:microsoft.com/office/officeart/2009/3/layout/PlusandMinus"/>
    <dgm:cxn modelId="{7310D49B-4879-4D81-826E-42EC084E2175}" type="presParOf" srcId="{14C4070C-EA1E-4C1D-80B3-CACCF9E3FC45}" destId="{9D9F48CA-2A26-4218-AB53-222025E2BE59}" srcOrd="4" destOrd="0" presId="urn:microsoft.com/office/officeart/2009/3/layout/PlusandMinus"/>
    <dgm:cxn modelId="{21EC16B4-2ADA-49FC-A4A4-AE2A9121641C}" type="presParOf" srcId="{14C4070C-EA1E-4C1D-80B3-CACCF9E3FC45}" destId="{FECDAF8B-6BBB-424F-B400-63ECFA3A0790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24CFE-9C3A-4E14-B7F2-371B4D11468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884D16-6544-472D-BE2F-21286E130FFD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OSI</a:t>
          </a:r>
          <a:endParaRPr lang="en-US" dirty="0"/>
        </a:p>
      </dgm:t>
    </dgm:pt>
    <dgm:pt modelId="{50230BCE-36C2-4EED-84EA-3B4F897A008B}" type="parTrans" cxnId="{1B319663-AC00-4F4B-9776-CCC4EA68C907}">
      <dgm:prSet/>
      <dgm:spPr/>
      <dgm:t>
        <a:bodyPr/>
        <a:lstStyle/>
        <a:p>
          <a:endParaRPr lang="en-US"/>
        </a:p>
      </dgm:t>
    </dgm:pt>
    <dgm:pt modelId="{1066AA50-7438-46B8-A3E1-79E715B82587}" type="sibTrans" cxnId="{1B319663-AC00-4F4B-9776-CCC4EA68C907}">
      <dgm:prSet/>
      <dgm:spPr/>
      <dgm:t>
        <a:bodyPr/>
        <a:lstStyle/>
        <a:p>
          <a:endParaRPr lang="en-US"/>
        </a:p>
      </dgm:t>
    </dgm:pt>
    <dgm:pt modelId="{B3BE3139-2BB0-46AB-BA6C-AAA3297B27C6}">
      <dgm:prSet phldrT="[Text]"/>
      <dgm:spPr/>
      <dgm:t>
        <a:bodyPr/>
        <a:lstStyle/>
        <a:p>
          <a:r>
            <a:rPr lang="en-US" dirty="0" smtClean="0"/>
            <a:t>Socket</a:t>
          </a:r>
          <a:endParaRPr lang="en-US" dirty="0"/>
        </a:p>
      </dgm:t>
    </dgm:pt>
    <dgm:pt modelId="{299D6D18-E0DF-49D9-9153-6202380C603A}" type="parTrans" cxnId="{E35F52F8-4465-4E21-8A91-E5C89F7E5BE4}">
      <dgm:prSet/>
      <dgm:spPr/>
      <dgm:t>
        <a:bodyPr/>
        <a:lstStyle/>
        <a:p>
          <a:endParaRPr lang="en-US"/>
        </a:p>
      </dgm:t>
    </dgm:pt>
    <dgm:pt modelId="{CC6DCEE5-B0EC-43DB-8A82-4AB3A0A33DE5}" type="sibTrans" cxnId="{E35F52F8-4465-4E21-8A91-E5C89F7E5BE4}">
      <dgm:prSet/>
      <dgm:spPr/>
      <dgm:t>
        <a:bodyPr/>
        <a:lstStyle/>
        <a:p>
          <a:endParaRPr lang="en-US"/>
        </a:p>
      </dgm:t>
    </dgm:pt>
    <dgm:pt modelId="{B6C7FBED-9B72-489B-B96C-E146A82C498D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Client-Server</a:t>
          </a:r>
          <a:endParaRPr lang="en-US" dirty="0"/>
        </a:p>
      </dgm:t>
    </dgm:pt>
    <dgm:pt modelId="{B0D80BCD-AC55-4574-AB03-2B8C2ABCE6B0}" type="parTrans" cxnId="{4C0418E3-BFEC-45D0-9D32-31AF0CC8E38E}">
      <dgm:prSet/>
      <dgm:spPr/>
      <dgm:t>
        <a:bodyPr/>
        <a:lstStyle/>
        <a:p>
          <a:endParaRPr lang="en-US"/>
        </a:p>
      </dgm:t>
    </dgm:pt>
    <dgm:pt modelId="{9FC4979C-1D04-49D5-A728-478729045278}" type="sibTrans" cxnId="{4C0418E3-BFEC-45D0-9D32-31AF0CC8E38E}">
      <dgm:prSet/>
      <dgm:spPr/>
      <dgm:t>
        <a:bodyPr/>
        <a:lstStyle/>
        <a:p>
          <a:endParaRPr lang="en-US"/>
        </a:p>
      </dgm:t>
    </dgm:pt>
    <dgm:pt modelId="{C4C64477-8D49-45D5-B437-14DA39D12027}" type="pres">
      <dgm:prSet presAssocID="{74D24CFE-9C3A-4E14-B7F2-371B4D114689}" presName="Name0" presStyleCnt="0">
        <dgm:presLayoutVars>
          <dgm:dir/>
          <dgm:resizeHandles val="exact"/>
        </dgm:presLayoutVars>
      </dgm:prSet>
      <dgm:spPr/>
    </dgm:pt>
    <dgm:pt modelId="{F21AB573-8918-428B-9ADF-BD6B3A870D78}" type="pres">
      <dgm:prSet presAssocID="{E0884D16-6544-472D-BE2F-21286E130FFD}" presName="node" presStyleLbl="node1" presStyleIdx="0" presStyleCnt="3" custLinFactNeighborY="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5DDA5-8445-442C-A0B7-C140BF14863D}" type="pres">
      <dgm:prSet presAssocID="{1066AA50-7438-46B8-A3E1-79E715B82587}" presName="sibTrans" presStyleCnt="0"/>
      <dgm:spPr/>
    </dgm:pt>
    <dgm:pt modelId="{6B734B72-29E0-4E0A-9AA9-86F0DC67CE19}" type="pres">
      <dgm:prSet presAssocID="{B3BE3139-2BB0-46AB-BA6C-AAA3297B27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F64FB-5971-485E-8DEC-813C03FCB8EF}" type="pres">
      <dgm:prSet presAssocID="{CC6DCEE5-B0EC-43DB-8A82-4AB3A0A33DE5}" presName="sibTrans" presStyleCnt="0"/>
      <dgm:spPr/>
    </dgm:pt>
    <dgm:pt modelId="{21376542-E8CD-49D5-B72B-6B03147CA810}" type="pres">
      <dgm:prSet presAssocID="{B6C7FBED-9B72-489B-B96C-E146A82C49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2170B-0386-40AA-959E-A15FB6DBB1CB}" type="presOf" srcId="{B6C7FBED-9B72-489B-B96C-E146A82C498D}" destId="{21376542-E8CD-49D5-B72B-6B03147CA810}" srcOrd="0" destOrd="0" presId="urn:microsoft.com/office/officeart/2005/8/layout/hList6"/>
    <dgm:cxn modelId="{26DE1754-869D-4E40-88E8-11AE6A365DE8}" type="presOf" srcId="{74D24CFE-9C3A-4E14-B7F2-371B4D114689}" destId="{C4C64477-8D49-45D5-B437-14DA39D12027}" srcOrd="0" destOrd="0" presId="urn:microsoft.com/office/officeart/2005/8/layout/hList6"/>
    <dgm:cxn modelId="{E35F52F8-4465-4E21-8A91-E5C89F7E5BE4}" srcId="{74D24CFE-9C3A-4E14-B7F2-371B4D114689}" destId="{B3BE3139-2BB0-46AB-BA6C-AAA3297B27C6}" srcOrd="1" destOrd="0" parTransId="{299D6D18-E0DF-49D9-9153-6202380C603A}" sibTransId="{CC6DCEE5-B0EC-43DB-8A82-4AB3A0A33DE5}"/>
    <dgm:cxn modelId="{A7E7D5E9-8E78-4DB4-9A83-D77DF1F877CC}" type="presOf" srcId="{B3BE3139-2BB0-46AB-BA6C-AAA3297B27C6}" destId="{6B734B72-29E0-4E0A-9AA9-86F0DC67CE19}" srcOrd="0" destOrd="0" presId="urn:microsoft.com/office/officeart/2005/8/layout/hList6"/>
    <dgm:cxn modelId="{50BA10FA-A16D-48FA-AA71-8B427815173F}" type="presOf" srcId="{E0884D16-6544-472D-BE2F-21286E130FFD}" destId="{F21AB573-8918-428B-9ADF-BD6B3A870D78}" srcOrd="0" destOrd="0" presId="urn:microsoft.com/office/officeart/2005/8/layout/hList6"/>
    <dgm:cxn modelId="{1B319663-AC00-4F4B-9776-CCC4EA68C907}" srcId="{74D24CFE-9C3A-4E14-B7F2-371B4D114689}" destId="{E0884D16-6544-472D-BE2F-21286E130FFD}" srcOrd="0" destOrd="0" parTransId="{50230BCE-36C2-4EED-84EA-3B4F897A008B}" sibTransId="{1066AA50-7438-46B8-A3E1-79E715B82587}"/>
    <dgm:cxn modelId="{4C0418E3-BFEC-45D0-9D32-31AF0CC8E38E}" srcId="{74D24CFE-9C3A-4E14-B7F2-371B4D114689}" destId="{B6C7FBED-9B72-489B-B96C-E146A82C498D}" srcOrd="2" destOrd="0" parTransId="{B0D80BCD-AC55-4574-AB03-2B8C2ABCE6B0}" sibTransId="{9FC4979C-1D04-49D5-A728-478729045278}"/>
    <dgm:cxn modelId="{36CFD787-7A0F-4A49-B9EC-103FF14BB3AD}" type="presParOf" srcId="{C4C64477-8D49-45D5-B437-14DA39D12027}" destId="{F21AB573-8918-428B-9ADF-BD6B3A870D78}" srcOrd="0" destOrd="0" presId="urn:microsoft.com/office/officeart/2005/8/layout/hList6"/>
    <dgm:cxn modelId="{F0944AD5-B115-45F8-B274-93C0CC4D51F0}" type="presParOf" srcId="{C4C64477-8D49-45D5-B437-14DA39D12027}" destId="{CAB5DDA5-8445-442C-A0B7-C140BF14863D}" srcOrd="1" destOrd="0" presId="urn:microsoft.com/office/officeart/2005/8/layout/hList6"/>
    <dgm:cxn modelId="{DC11CEF6-6028-480C-B12C-C630087333DB}" type="presParOf" srcId="{C4C64477-8D49-45D5-B437-14DA39D12027}" destId="{6B734B72-29E0-4E0A-9AA9-86F0DC67CE19}" srcOrd="2" destOrd="0" presId="urn:microsoft.com/office/officeart/2005/8/layout/hList6"/>
    <dgm:cxn modelId="{3BC45078-A579-4528-AD27-F4D902A50B56}" type="presParOf" srcId="{C4C64477-8D49-45D5-B437-14DA39D12027}" destId="{AFCF64FB-5971-485E-8DEC-813C03FCB8EF}" srcOrd="3" destOrd="0" presId="urn:microsoft.com/office/officeart/2005/8/layout/hList6"/>
    <dgm:cxn modelId="{1404D56B-4CA6-4E09-B936-B2AF7878A99C}" type="presParOf" srcId="{C4C64477-8D49-45D5-B437-14DA39D12027}" destId="{21376542-E8CD-49D5-B72B-6B03147CA81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24CFE-9C3A-4E14-B7F2-371B4D114689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84D16-6544-472D-BE2F-21286E130FFD}">
      <dgm:prSet phldrT="[Text]"/>
      <dgm:spPr/>
      <dgm:t>
        <a:bodyPr/>
        <a:lstStyle/>
        <a:p>
          <a:r>
            <a:rPr lang="en-US" dirty="0" err="1" smtClean="0"/>
            <a:t>Cổng</a:t>
          </a:r>
          <a:endParaRPr lang="en-US" dirty="0"/>
        </a:p>
      </dgm:t>
    </dgm:pt>
    <dgm:pt modelId="{50230BCE-36C2-4EED-84EA-3B4F897A008B}" type="parTrans" cxnId="{1B319663-AC00-4F4B-9776-CCC4EA68C907}">
      <dgm:prSet/>
      <dgm:spPr/>
      <dgm:t>
        <a:bodyPr/>
        <a:lstStyle/>
        <a:p>
          <a:endParaRPr lang="en-US"/>
        </a:p>
      </dgm:t>
    </dgm:pt>
    <dgm:pt modelId="{1066AA50-7438-46B8-A3E1-79E715B82587}" type="sibTrans" cxnId="{1B319663-AC00-4F4B-9776-CCC4EA68C907}">
      <dgm:prSet/>
      <dgm:spPr/>
      <dgm:t>
        <a:bodyPr/>
        <a:lstStyle/>
        <a:p>
          <a:endParaRPr lang="en-US"/>
        </a:p>
      </dgm:t>
    </dgm:pt>
    <dgm:pt modelId="{B3BE3139-2BB0-46AB-BA6C-AAA3297B27C6}">
      <dgm:prSet phldrT="[Text]"/>
      <dgm:spPr/>
      <dgm:t>
        <a:bodyPr/>
        <a:lstStyle/>
        <a:p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TCP</a:t>
          </a:r>
          <a:endParaRPr lang="en-US" dirty="0"/>
        </a:p>
      </dgm:t>
    </dgm:pt>
    <dgm:pt modelId="{299D6D18-E0DF-49D9-9153-6202380C603A}" type="parTrans" cxnId="{E35F52F8-4465-4E21-8A91-E5C89F7E5BE4}">
      <dgm:prSet/>
      <dgm:spPr/>
      <dgm:t>
        <a:bodyPr/>
        <a:lstStyle/>
        <a:p>
          <a:endParaRPr lang="en-US"/>
        </a:p>
      </dgm:t>
    </dgm:pt>
    <dgm:pt modelId="{CC6DCEE5-B0EC-43DB-8A82-4AB3A0A33DE5}" type="sibTrans" cxnId="{E35F52F8-4465-4E21-8A91-E5C89F7E5BE4}">
      <dgm:prSet/>
      <dgm:spPr/>
      <dgm:t>
        <a:bodyPr/>
        <a:lstStyle/>
        <a:p>
          <a:endParaRPr lang="en-US"/>
        </a:p>
      </dgm:t>
    </dgm:pt>
    <dgm:pt modelId="{B6C7FBED-9B72-489B-B96C-E146A82C498D}">
      <dgm:prSet phldrT="[Text]"/>
      <dgm:spPr/>
      <dgm:t>
        <a:bodyPr/>
        <a:lstStyle/>
        <a:p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UDP</a:t>
          </a:r>
          <a:endParaRPr lang="en-US" dirty="0"/>
        </a:p>
      </dgm:t>
    </dgm:pt>
    <dgm:pt modelId="{B0D80BCD-AC55-4574-AB03-2B8C2ABCE6B0}" type="parTrans" cxnId="{4C0418E3-BFEC-45D0-9D32-31AF0CC8E38E}">
      <dgm:prSet/>
      <dgm:spPr/>
      <dgm:t>
        <a:bodyPr/>
        <a:lstStyle/>
        <a:p>
          <a:endParaRPr lang="en-US"/>
        </a:p>
      </dgm:t>
    </dgm:pt>
    <dgm:pt modelId="{9FC4979C-1D04-49D5-A728-478729045278}" type="sibTrans" cxnId="{4C0418E3-BFEC-45D0-9D32-31AF0CC8E38E}">
      <dgm:prSet/>
      <dgm:spPr/>
      <dgm:t>
        <a:bodyPr/>
        <a:lstStyle/>
        <a:p>
          <a:endParaRPr lang="en-US"/>
        </a:p>
      </dgm:t>
    </dgm:pt>
    <dgm:pt modelId="{C4C64477-8D49-45D5-B437-14DA39D12027}" type="pres">
      <dgm:prSet presAssocID="{74D24CFE-9C3A-4E14-B7F2-371B4D114689}" presName="Name0" presStyleCnt="0">
        <dgm:presLayoutVars>
          <dgm:dir/>
          <dgm:resizeHandles val="exact"/>
        </dgm:presLayoutVars>
      </dgm:prSet>
      <dgm:spPr/>
    </dgm:pt>
    <dgm:pt modelId="{F21AB573-8918-428B-9ADF-BD6B3A870D78}" type="pres">
      <dgm:prSet presAssocID="{E0884D16-6544-472D-BE2F-21286E130FFD}" presName="node" presStyleLbl="node1" presStyleIdx="0" presStyleCnt="3" custLinFactNeighborY="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5DDA5-8445-442C-A0B7-C140BF14863D}" type="pres">
      <dgm:prSet presAssocID="{1066AA50-7438-46B8-A3E1-79E715B82587}" presName="sibTrans" presStyleCnt="0"/>
      <dgm:spPr/>
    </dgm:pt>
    <dgm:pt modelId="{6B734B72-29E0-4E0A-9AA9-86F0DC67CE19}" type="pres">
      <dgm:prSet presAssocID="{B3BE3139-2BB0-46AB-BA6C-AAA3297B27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F64FB-5971-485E-8DEC-813C03FCB8EF}" type="pres">
      <dgm:prSet presAssocID="{CC6DCEE5-B0EC-43DB-8A82-4AB3A0A33DE5}" presName="sibTrans" presStyleCnt="0"/>
      <dgm:spPr/>
    </dgm:pt>
    <dgm:pt modelId="{21376542-E8CD-49D5-B72B-6B03147CA810}" type="pres">
      <dgm:prSet presAssocID="{B6C7FBED-9B72-489B-B96C-E146A82C49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0418E3-BFEC-45D0-9D32-31AF0CC8E38E}" srcId="{74D24CFE-9C3A-4E14-B7F2-371B4D114689}" destId="{B6C7FBED-9B72-489B-B96C-E146A82C498D}" srcOrd="2" destOrd="0" parTransId="{B0D80BCD-AC55-4574-AB03-2B8C2ABCE6B0}" sibTransId="{9FC4979C-1D04-49D5-A728-478729045278}"/>
    <dgm:cxn modelId="{A138D648-06BC-4208-A977-B3C22C398C92}" type="presOf" srcId="{E0884D16-6544-472D-BE2F-21286E130FFD}" destId="{F21AB573-8918-428B-9ADF-BD6B3A870D78}" srcOrd="0" destOrd="0" presId="urn:microsoft.com/office/officeart/2005/8/layout/hList6"/>
    <dgm:cxn modelId="{A462CA05-3D1D-4A17-9CCC-A121F2983626}" type="presOf" srcId="{74D24CFE-9C3A-4E14-B7F2-371B4D114689}" destId="{C4C64477-8D49-45D5-B437-14DA39D12027}" srcOrd="0" destOrd="0" presId="urn:microsoft.com/office/officeart/2005/8/layout/hList6"/>
    <dgm:cxn modelId="{A26E54BD-35F4-4FD6-9E7B-71ED059BC50B}" type="presOf" srcId="{B3BE3139-2BB0-46AB-BA6C-AAA3297B27C6}" destId="{6B734B72-29E0-4E0A-9AA9-86F0DC67CE19}" srcOrd="0" destOrd="0" presId="urn:microsoft.com/office/officeart/2005/8/layout/hList6"/>
    <dgm:cxn modelId="{1B319663-AC00-4F4B-9776-CCC4EA68C907}" srcId="{74D24CFE-9C3A-4E14-B7F2-371B4D114689}" destId="{E0884D16-6544-472D-BE2F-21286E130FFD}" srcOrd="0" destOrd="0" parTransId="{50230BCE-36C2-4EED-84EA-3B4F897A008B}" sibTransId="{1066AA50-7438-46B8-A3E1-79E715B82587}"/>
    <dgm:cxn modelId="{41ACE581-7788-43F0-92A6-79CB98857CEB}" type="presOf" srcId="{B6C7FBED-9B72-489B-B96C-E146A82C498D}" destId="{21376542-E8CD-49D5-B72B-6B03147CA810}" srcOrd="0" destOrd="0" presId="urn:microsoft.com/office/officeart/2005/8/layout/hList6"/>
    <dgm:cxn modelId="{E35F52F8-4465-4E21-8A91-E5C89F7E5BE4}" srcId="{74D24CFE-9C3A-4E14-B7F2-371B4D114689}" destId="{B3BE3139-2BB0-46AB-BA6C-AAA3297B27C6}" srcOrd="1" destOrd="0" parTransId="{299D6D18-E0DF-49D9-9153-6202380C603A}" sibTransId="{CC6DCEE5-B0EC-43DB-8A82-4AB3A0A33DE5}"/>
    <dgm:cxn modelId="{CDD3CF81-8A57-4718-AAC9-F65E81F2827B}" type="presParOf" srcId="{C4C64477-8D49-45D5-B437-14DA39D12027}" destId="{F21AB573-8918-428B-9ADF-BD6B3A870D78}" srcOrd="0" destOrd="0" presId="urn:microsoft.com/office/officeart/2005/8/layout/hList6"/>
    <dgm:cxn modelId="{AA2D2B12-DB21-47EC-A4E9-D902DAB92505}" type="presParOf" srcId="{C4C64477-8D49-45D5-B437-14DA39D12027}" destId="{CAB5DDA5-8445-442C-A0B7-C140BF14863D}" srcOrd="1" destOrd="0" presId="urn:microsoft.com/office/officeart/2005/8/layout/hList6"/>
    <dgm:cxn modelId="{ACD5ABFA-9DD7-4DCD-A469-B5AB4A666836}" type="presParOf" srcId="{C4C64477-8D49-45D5-B437-14DA39D12027}" destId="{6B734B72-29E0-4E0A-9AA9-86F0DC67CE19}" srcOrd="2" destOrd="0" presId="urn:microsoft.com/office/officeart/2005/8/layout/hList6"/>
    <dgm:cxn modelId="{4CE6DE1C-5ACD-4980-AF45-01FF9E69F51E}" type="presParOf" srcId="{C4C64477-8D49-45D5-B437-14DA39D12027}" destId="{AFCF64FB-5971-485E-8DEC-813C03FCB8EF}" srcOrd="3" destOrd="0" presId="urn:microsoft.com/office/officeart/2005/8/layout/hList6"/>
    <dgm:cxn modelId="{09353373-AFEC-4815-9EBA-6C6CE5F827FD}" type="presParOf" srcId="{C4C64477-8D49-45D5-B437-14DA39D12027}" destId="{21376542-E8CD-49D5-B72B-6B03147CA81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D431F-9E31-4AE5-B06D-665B3C0294BC}">
      <dsp:nvSpPr>
        <dsp:cNvPr id="0" name=""/>
        <dsp:cNvSpPr/>
      </dsp:nvSpPr>
      <dsp:spPr>
        <a:xfrm>
          <a:off x="-10" y="699211"/>
          <a:ext cx="8534421" cy="333248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A816A-1067-44CA-AE56-2E8E1A3215D5}">
      <dsp:nvSpPr>
        <dsp:cNvPr id="0" name=""/>
        <dsp:cNvSpPr/>
      </dsp:nvSpPr>
      <dsp:spPr>
        <a:xfrm>
          <a:off x="2" y="1875995"/>
          <a:ext cx="4135319" cy="152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</a:rPr>
            <a:t>- </a:t>
          </a:r>
          <a:r>
            <a:rPr lang="en-US" sz="1800" b="1" kern="1200" dirty="0" err="1" smtClean="0">
              <a:solidFill>
                <a:srgbClr val="002060"/>
              </a:solidFill>
            </a:rPr>
            <a:t>Mã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nguồn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mở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miển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phí</a:t>
          </a:r>
          <a:endParaRPr lang="en-US" sz="1800" b="1" kern="1200" dirty="0" smtClean="0">
            <a:solidFill>
              <a:srgbClr val="00206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</a:rPr>
            <a:t>- </a:t>
          </a:r>
          <a:r>
            <a:rPr lang="en-US" sz="1800" b="1" kern="1200" dirty="0" err="1" smtClean="0">
              <a:solidFill>
                <a:srgbClr val="002060"/>
              </a:solidFill>
            </a:rPr>
            <a:t>Hỗ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trợ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nhiều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nền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tản</a:t>
          </a:r>
          <a:endParaRPr lang="en-US" sz="1800" b="1" kern="1200" dirty="0" smtClean="0">
            <a:solidFill>
              <a:srgbClr val="002060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</a:rPr>
            <a:t>- </a:t>
          </a:r>
          <a:r>
            <a:rPr lang="en-US" sz="1800" b="1" kern="1200" dirty="0" err="1" smtClean="0">
              <a:solidFill>
                <a:srgbClr val="002060"/>
              </a:solidFill>
            </a:rPr>
            <a:t>Hỗ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trợ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hầu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hết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các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thư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viện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gọi</a:t>
          </a:r>
          <a:r>
            <a:rPr lang="en-US" sz="1800" b="1" kern="1200" dirty="0" smtClean="0">
              <a:solidFill>
                <a:srgbClr val="002060"/>
              </a:solidFill>
            </a:rPr>
            <a:t> </a:t>
          </a:r>
          <a:r>
            <a:rPr lang="en-US" sz="1800" b="1" kern="1200" dirty="0" err="1" smtClean="0">
              <a:solidFill>
                <a:srgbClr val="002060"/>
              </a:solidFill>
            </a:rPr>
            <a:t>tới</a:t>
          </a:r>
          <a:r>
            <a:rPr lang="en-US" sz="1800" b="1" kern="1200" dirty="0" smtClean="0">
              <a:solidFill>
                <a:srgbClr val="002060"/>
              </a:solidFill>
            </a:rPr>
            <a:t> OS</a:t>
          </a:r>
          <a:endParaRPr lang="en-US" sz="1800" b="1" kern="1200" dirty="0">
            <a:solidFill>
              <a:srgbClr val="002060"/>
            </a:solidFill>
          </a:endParaRPr>
        </a:p>
      </dsp:txBody>
      <dsp:txXfrm>
        <a:off x="2" y="1875995"/>
        <a:ext cx="4135319" cy="1525115"/>
      </dsp:txXfrm>
    </dsp:sp>
    <dsp:sp modelId="{476165DF-F2A0-4771-8882-0D1E52E12C16}">
      <dsp:nvSpPr>
        <dsp:cNvPr id="0" name=""/>
        <dsp:cNvSpPr/>
      </dsp:nvSpPr>
      <dsp:spPr>
        <a:xfrm>
          <a:off x="4343395" y="1190184"/>
          <a:ext cx="4109088" cy="2787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</a:rPr>
            <a:t>- </a:t>
          </a:r>
          <a:r>
            <a:rPr lang="en-US" sz="2000" b="1" kern="1200" dirty="0" err="1" smtClean="0">
              <a:solidFill>
                <a:srgbClr val="002060"/>
              </a:solidFill>
            </a:rPr>
            <a:t>Khó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hoạt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động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trên</a:t>
          </a:r>
          <a:r>
            <a:rPr lang="en-US" sz="2000" b="1" kern="1200" dirty="0" smtClean="0">
              <a:solidFill>
                <a:srgbClr val="002060"/>
              </a:solidFill>
            </a:rPr>
            <a:t> mobile </a:t>
          </a:r>
          <a:r>
            <a:rPr lang="en-US" sz="2000" b="1" kern="1200" dirty="0" err="1" smtClean="0">
              <a:solidFill>
                <a:srgbClr val="002060"/>
              </a:solidFill>
            </a:rPr>
            <a:t>broswer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cũ</a:t>
          </a:r>
          <a:r>
            <a:rPr lang="en-US" sz="2000" b="1" kern="1200" dirty="0" smtClean="0">
              <a:solidFill>
                <a:srgbClr val="002060"/>
              </a:solidFill>
            </a:rPr>
            <a:t>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</a:rPr>
            <a:t>- </a:t>
          </a:r>
          <a:r>
            <a:rPr lang="en-US" sz="2000" b="1" kern="1200" dirty="0" err="1" smtClean="0">
              <a:solidFill>
                <a:srgbClr val="002060"/>
              </a:solidFill>
            </a:rPr>
            <a:t>Sẽ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không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phù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hợp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về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giao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diện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cho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các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thiết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bị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có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độ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phân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giải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khác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nhau</a:t>
          </a:r>
          <a:r>
            <a:rPr lang="en-US" sz="2000" b="1" kern="1200" dirty="0" smtClean="0">
              <a:solidFill>
                <a:srgbClr val="002060"/>
              </a:solidFill>
            </a:rPr>
            <a:t>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</a:rPr>
            <a:t>- </a:t>
          </a:r>
          <a:r>
            <a:rPr lang="en-US" sz="2000" b="1" kern="1200" dirty="0" err="1" smtClean="0">
              <a:solidFill>
                <a:srgbClr val="002060"/>
              </a:solidFill>
            </a:rPr>
            <a:t>Không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quản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lý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được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tài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nguyên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sâu</a:t>
          </a:r>
          <a:r>
            <a:rPr lang="en-US" sz="2000" b="1" kern="1200" dirty="0" smtClean="0">
              <a:solidFill>
                <a:srgbClr val="002060"/>
              </a:solidFill>
            </a:rPr>
            <a:t>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</a:rPr>
            <a:t>- </a:t>
          </a:r>
          <a:r>
            <a:rPr lang="en-US" sz="2000" b="1" kern="1200" dirty="0" err="1" smtClean="0">
              <a:solidFill>
                <a:srgbClr val="002060"/>
              </a:solidFill>
            </a:rPr>
            <a:t>Khó</a:t>
          </a:r>
          <a:r>
            <a:rPr lang="en-US" sz="2000" b="1" kern="1200" dirty="0" smtClean="0">
              <a:solidFill>
                <a:srgbClr val="002060"/>
              </a:solidFill>
            </a:rPr>
            <a:t> Debug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</a:rPr>
            <a:t>- </a:t>
          </a:r>
          <a:r>
            <a:rPr lang="en-US" sz="2000" b="1" kern="1200" dirty="0" err="1" smtClean="0">
              <a:solidFill>
                <a:srgbClr val="002060"/>
              </a:solidFill>
            </a:rPr>
            <a:t>Ít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tài</a:t>
          </a:r>
          <a:r>
            <a:rPr lang="en-US" sz="2000" b="1" kern="1200" dirty="0" smtClean="0">
              <a:solidFill>
                <a:srgbClr val="002060"/>
              </a:solidFill>
            </a:rPr>
            <a:t> </a:t>
          </a:r>
          <a:r>
            <a:rPr lang="en-US" sz="2000" b="1" kern="1200" dirty="0" err="1" smtClean="0">
              <a:solidFill>
                <a:srgbClr val="002060"/>
              </a:solidFill>
            </a:rPr>
            <a:t>liệu</a:t>
          </a:r>
          <a:endParaRPr lang="en-US" sz="2000" b="1" kern="1200" dirty="0">
            <a:solidFill>
              <a:srgbClr val="002060"/>
            </a:solidFill>
          </a:endParaRPr>
        </a:p>
      </dsp:txBody>
      <dsp:txXfrm>
        <a:off x="4343395" y="1190184"/>
        <a:ext cx="4109088" cy="2787948"/>
      </dsp:txXfrm>
    </dsp:sp>
    <dsp:sp modelId="{6EC342C0-D590-415A-B98C-B0E54EB2093A}">
      <dsp:nvSpPr>
        <dsp:cNvPr id="0" name=""/>
        <dsp:cNvSpPr/>
      </dsp:nvSpPr>
      <dsp:spPr>
        <a:xfrm>
          <a:off x="375940" y="32308"/>
          <a:ext cx="1260026" cy="126002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F48CA-2A26-4218-AB53-222025E2BE59}">
      <dsp:nvSpPr>
        <dsp:cNvPr id="0" name=""/>
        <dsp:cNvSpPr/>
      </dsp:nvSpPr>
      <dsp:spPr>
        <a:xfrm>
          <a:off x="6601955" y="485444"/>
          <a:ext cx="1185907" cy="4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DAF8B-6BBB-424F-B400-63ECFA3A0790}">
      <dsp:nvSpPr>
        <dsp:cNvPr id="0" name=""/>
        <dsp:cNvSpPr/>
      </dsp:nvSpPr>
      <dsp:spPr>
        <a:xfrm>
          <a:off x="4267199" y="1095044"/>
          <a:ext cx="741" cy="272288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B573-8918-428B-9ADF-BD6B3A870D78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085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Mô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hình</a:t>
          </a:r>
          <a:r>
            <a:rPr lang="en-US" sz="4100" kern="1200" dirty="0" smtClean="0"/>
            <a:t> OSI</a:t>
          </a:r>
          <a:endParaRPr lang="en-US" sz="4100" kern="1200" dirty="0"/>
        </a:p>
      </dsp:txBody>
      <dsp:txXfrm rot="5400000">
        <a:off x="744" y="812800"/>
        <a:ext cx="1934765" cy="2438400"/>
      </dsp:txXfrm>
    </dsp:sp>
    <dsp:sp modelId="{6B734B72-29E0-4E0A-9AA9-86F0DC67CE19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085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Socket</a:t>
          </a:r>
          <a:endParaRPr lang="en-US" sz="4100" kern="1200" dirty="0"/>
        </a:p>
      </dsp:txBody>
      <dsp:txXfrm rot="5400000">
        <a:off x="2080617" y="812800"/>
        <a:ext cx="1934765" cy="2438400"/>
      </dsp:txXfrm>
    </dsp:sp>
    <dsp:sp modelId="{21376542-E8CD-49D5-B72B-6B03147CA810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085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Mô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hình</a:t>
          </a:r>
          <a:r>
            <a:rPr lang="en-US" sz="4100" kern="1200" dirty="0" smtClean="0"/>
            <a:t> Client-Server</a:t>
          </a:r>
          <a:endParaRPr lang="en-US" sz="4100" kern="1200" dirty="0"/>
        </a:p>
      </dsp:txBody>
      <dsp:txXfrm rot="5400000">
        <a:off x="4160490" y="812800"/>
        <a:ext cx="1934765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B573-8918-428B-9ADF-BD6B3A870D78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0" tIns="0" rIns="311547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Cổng</a:t>
          </a:r>
          <a:endParaRPr lang="en-US" sz="4900" kern="1200" dirty="0"/>
        </a:p>
      </dsp:txBody>
      <dsp:txXfrm rot="5400000">
        <a:off x="744" y="812800"/>
        <a:ext cx="1934765" cy="2438400"/>
      </dsp:txXfrm>
    </dsp:sp>
    <dsp:sp modelId="{6B734B72-29E0-4E0A-9AA9-86F0DC67CE19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0" tIns="0" rIns="311547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Giao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thức</a:t>
          </a:r>
          <a:r>
            <a:rPr lang="en-US" sz="4900" kern="1200" dirty="0" smtClean="0"/>
            <a:t> TCP</a:t>
          </a:r>
          <a:endParaRPr lang="en-US" sz="4900" kern="1200" dirty="0"/>
        </a:p>
      </dsp:txBody>
      <dsp:txXfrm rot="5400000">
        <a:off x="2080617" y="812800"/>
        <a:ext cx="1934765" cy="2438400"/>
      </dsp:txXfrm>
    </dsp:sp>
    <dsp:sp modelId="{21376542-E8CD-49D5-B72B-6B03147CA810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0" tIns="0" rIns="311547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Giao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thức</a:t>
          </a:r>
          <a:r>
            <a:rPr lang="en-US" sz="4900" kern="1200" dirty="0" smtClean="0"/>
            <a:t> UDP</a:t>
          </a:r>
          <a:endParaRPr lang="en-US" sz="49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31FF-838B-4D7C-8377-BDE0CA35E46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3C52-CED0-4041-A9DD-044A9761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0" y="3833847"/>
            <a:ext cx="5458724" cy="186204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127000"/>
          </a:effectLst>
          <a:scene3d>
            <a:camera prst="isometricOffAxis2To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Times New Roman" pitchFamily="18" charset="0"/>
                <a:cs typeface="Times New Roman" pitchFamily="18" charset="0"/>
              </a:rPr>
              <a:t>STOCK</a:t>
            </a:r>
            <a:endParaRPr lang="en-US" sz="1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OANGVU\Downloads\ap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3246932"/>
            <a:ext cx="943455" cy="94345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890" y="762000"/>
            <a:ext cx="7292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GIAO DỊCH CHỨNG KHOÁN </a:t>
            </a:r>
          </a:p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 MOBILE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HOANGVU\Downloads\google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80" y="3588450"/>
            <a:ext cx="859352" cy="85935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OANGVU\Download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9" y="3889758"/>
            <a:ext cx="940711" cy="90282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6601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3276600"/>
            <a:ext cx="1828800" cy="1752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HOSE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2824" y="3276600"/>
            <a:ext cx="1828800" cy="1752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HNX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276600"/>
            <a:ext cx="1828800" cy="1752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UPCOM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18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8473" y="2467413"/>
            <a:ext cx="699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8-Point Star 13"/>
          <p:cNvSpPr/>
          <p:nvPr/>
        </p:nvSpPr>
        <p:spPr>
          <a:xfrm>
            <a:off x="7162800" y="3706090"/>
            <a:ext cx="1752600" cy="162790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SELL</a:t>
            </a:r>
          </a:p>
        </p:txBody>
      </p:sp>
      <p:sp>
        <p:nvSpPr>
          <p:cNvPr id="15" name="8-Point Star 14"/>
          <p:cNvSpPr/>
          <p:nvPr/>
        </p:nvSpPr>
        <p:spPr>
          <a:xfrm>
            <a:off x="228600" y="3647208"/>
            <a:ext cx="1752600" cy="162790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BUY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981200" y="3884465"/>
            <a:ext cx="1371600" cy="1153391"/>
          </a:xfrm>
          <a:prstGeom prst="rightArrow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ITA:10.5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5867400" y="3939885"/>
            <a:ext cx="1274618" cy="1097971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ITA:10.5</a:t>
            </a:r>
            <a:endParaRPr lang="en-US" dirty="0"/>
          </a:p>
        </p:txBody>
      </p:sp>
      <p:sp>
        <p:nvSpPr>
          <p:cNvPr id="18" name="12-Point Star 17"/>
          <p:cNvSpPr/>
          <p:nvPr/>
        </p:nvSpPr>
        <p:spPr>
          <a:xfrm>
            <a:off x="3880947" y="3624692"/>
            <a:ext cx="1525258" cy="1743943"/>
          </a:xfrm>
          <a:prstGeom prst="star12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80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20885 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19358 -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1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53" presetClass="entr" presetSubtype="16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60"/>
                            </p:stCondLst>
                            <p:childTnLst>
                              <p:par>
                                <p:cTn id="24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OANGVU\Downloads\currency_euro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1219200" cy="12192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3408218"/>
            <a:ext cx="6123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0" lvl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marL="0" lvl="1"/>
            <a:endParaRPr lang="en-US" sz="1600" dirty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43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ANGVU\Downloads\clock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1219200" cy="1219200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3408218"/>
            <a:ext cx="61237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1600" dirty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19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ANGVU\Downloads\audio_volume_hi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8" y="2982119"/>
            <a:ext cx="893763" cy="893762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3408218"/>
            <a:ext cx="61237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/>
              <a:t> </a:t>
            </a:r>
          </a:p>
          <a:p>
            <a:pPr marL="0"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1600" dirty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9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PHONEGAP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636" y="2495122"/>
            <a:ext cx="61237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PhoneGap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web API.</a:t>
            </a:r>
            <a:r>
              <a:rPr lang="en-US" sz="2800" dirty="0"/>
              <a:t> </a:t>
            </a:r>
          </a:p>
          <a:p>
            <a:pPr marL="0"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1600" dirty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51" y="4461164"/>
            <a:ext cx="4885794" cy="16707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PHONEGAP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636" y="2495122"/>
            <a:ext cx="6123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/>
              <a:t> </a:t>
            </a:r>
          </a:p>
          <a:p>
            <a:pPr marL="0"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1600" dirty="0"/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HOANGVU\Downloads\ap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57" y="3526173"/>
            <a:ext cx="943455" cy="94345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HOANGVU\Downloads\google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55" y="3867691"/>
            <a:ext cx="859352" cy="85935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HOANGVU\Download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64" y="4168999"/>
            <a:ext cx="940711" cy="90282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69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PHONEGAP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4479" y="2755433"/>
            <a:ext cx="4707906" cy="5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ctr"/>
          <a:lstStyle/>
          <a:p>
            <a:pPr algn="ctr"/>
            <a:r>
              <a:rPr lang="en-US" dirty="0"/>
              <a:t>HTML5/CSS3 Application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2958" y="3375199"/>
            <a:ext cx="217482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/>
              <a:t>UI Framework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JqueryMobile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67672" y="3368271"/>
            <a:ext cx="23447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err="1" smtClean="0"/>
              <a:t>PhoneGap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22958" y="4227792"/>
            <a:ext cx="4689427" cy="5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err="1"/>
              <a:t>Phonegap</a:t>
            </a:r>
            <a:r>
              <a:rPr lang="en-US" dirty="0"/>
              <a:t> bridge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22958" y="4816070"/>
            <a:ext cx="103182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43022" y="4816070"/>
            <a:ext cx="95476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67671" y="4809143"/>
            <a:ext cx="109604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09412" y="4795289"/>
            <a:ext cx="109604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22958" y="5702762"/>
            <a:ext cx="4682500" cy="5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58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PHONEGAP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33505658"/>
              </p:ext>
            </p:extLst>
          </p:nvPr>
        </p:nvGraphicFramePr>
        <p:xfrm>
          <a:off x="381000" y="2467413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2286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32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81" y="1469886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220969938"/>
              </p:ext>
            </p:extLst>
          </p:nvPr>
        </p:nvGraphicFramePr>
        <p:xfrm>
          <a:off x="16764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881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rgbClr val="BC44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6673" y="3435927"/>
            <a:ext cx="5120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ghiệp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C:\Users\HOANGVU\Downloads\stock_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5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32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81" y="1469886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4224320224"/>
              </p:ext>
            </p:extLst>
          </p:nvPr>
        </p:nvGraphicFramePr>
        <p:xfrm>
          <a:off x="16764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819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32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81" y="1469886"/>
            <a:ext cx="3277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TCP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UDP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75213"/>
              </p:ext>
            </p:extLst>
          </p:nvPr>
        </p:nvGraphicFramePr>
        <p:xfrm>
          <a:off x="581890" y="2514600"/>
          <a:ext cx="8104910" cy="357012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588689"/>
                <a:gridCol w="3516221"/>
              </a:tblGrid>
              <a:tr h="364023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nối</a:t>
                      </a:r>
                      <a:r>
                        <a:rPr lang="en-US" sz="1300" dirty="0">
                          <a:effectLst/>
                        </a:rPr>
                        <a:t> TCP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>
                          <a:effectLst/>
                        </a:rPr>
                        <a:t>Giao tiếp không kết nối UDP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610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Tồn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kênh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gửi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theo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chế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đảm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lỗi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truyền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gói</a:t>
                      </a:r>
                      <a:r>
                        <a:rPr lang="en-US" sz="1300" dirty="0">
                          <a:effectLst/>
                        </a:rPr>
                        <a:t> tin </a:t>
                      </a:r>
                      <a:r>
                        <a:rPr lang="en-US" sz="1300" dirty="0" err="1">
                          <a:effectLst/>
                        </a:rPr>
                        <a:t>lỗi</a:t>
                      </a:r>
                      <a:r>
                        <a:rPr lang="en-US" sz="1300" dirty="0">
                          <a:effectLst/>
                        </a:rPr>
                        <a:t> hay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đảm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gói</a:t>
                      </a:r>
                      <a:r>
                        <a:rPr lang="en-US" sz="1300" dirty="0">
                          <a:effectLst/>
                        </a:rPr>
                        <a:t> tin…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tốc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truyền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chậm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tồn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kênh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gửi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theo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chế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đảm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tốc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truyền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nhanh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Thích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hợp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dụng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tốc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cao</a:t>
                      </a:r>
                      <a:r>
                        <a:rPr lang="en-US" sz="13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42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32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81" y="1469886"/>
            <a:ext cx="5735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TCP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6374" y="2590800"/>
            <a:ext cx="6124575" cy="3723641"/>
            <a:chOff x="0" y="0"/>
            <a:chExt cx="6124575" cy="3723641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6124575" cy="3723641"/>
              <a:chOff x="0" y="0"/>
              <a:chExt cx="6124575" cy="372364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6124575" cy="3723641"/>
                <a:chOff x="0" y="0"/>
                <a:chExt cx="6124575" cy="372427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0" y="0"/>
                  <a:ext cx="6124575" cy="3724274"/>
                  <a:chOff x="0" y="-114300"/>
                  <a:chExt cx="6124575" cy="372427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-114300"/>
                    <a:ext cx="6124575" cy="3724274"/>
                    <a:chOff x="0" y="-114300"/>
                    <a:chExt cx="6124575" cy="3724274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0" y="-114300"/>
                      <a:ext cx="6124575" cy="3724274"/>
                      <a:chOff x="0" y="-114300"/>
                      <a:chExt cx="6124575" cy="3724274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0" y="-114300"/>
                        <a:ext cx="6124575" cy="3724274"/>
                        <a:chOff x="-942975" y="-257175"/>
                        <a:chExt cx="6124575" cy="3724274"/>
                      </a:xfrm>
                    </p:grpSpPr>
                    <p:grpSp>
                      <p:nvGrpSpPr>
                        <p:cNvPr id="31" name="Group 30"/>
                        <p:cNvGrpSpPr/>
                        <p:nvPr/>
                      </p:nvGrpSpPr>
                      <p:grpSpPr>
                        <a:xfrm>
                          <a:off x="0" y="-19091"/>
                          <a:ext cx="4210050" cy="3486190"/>
                          <a:chOff x="0" y="-19091"/>
                          <a:chExt cx="4210050" cy="3486190"/>
                        </a:xfrm>
                      </p:grpSpPr>
                      <p:sp>
                        <p:nvSpPr>
                          <p:cNvPr id="34" name="Rectangle 33"/>
                          <p:cNvSpPr/>
                          <p:nvPr/>
                        </p:nvSpPr>
                        <p:spPr>
                          <a:xfrm>
                            <a:off x="0" y="47624"/>
                            <a:ext cx="1704975" cy="3419475"/>
                          </a:xfrm>
                          <a:prstGeom prst="rect">
                            <a:avLst/>
                          </a:prstGeom>
                          <a:solidFill>
                            <a:srgbClr val="007434"/>
                          </a:solidFill>
                          <a:ln w="12700">
                            <a:prstDash val="sysDash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2505075" y="-19091"/>
                            <a:ext cx="1704975" cy="3485556"/>
                          </a:xfrm>
                          <a:prstGeom prst="rect">
                            <a:avLst/>
                          </a:prstGeom>
                          <a:solidFill>
                            <a:srgbClr val="007434"/>
                          </a:solidFill>
                          <a:ln w="12700">
                            <a:prstDash val="sysDash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6" name="Cube 35"/>
                          <p:cNvSpPr/>
                          <p:nvPr/>
                        </p:nvSpPr>
                        <p:spPr>
                          <a:xfrm>
                            <a:off x="2762250" y="95250"/>
                            <a:ext cx="1276350" cy="485775"/>
                          </a:xfrm>
                          <a:prstGeom prst="cub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100">
                                <a:effectLst/>
                                <a:latin typeface="Times New Roman"/>
                                <a:ea typeface="Calibri"/>
                                <a:cs typeface="Times New Roman"/>
                              </a:rPr>
                              <a:t>Accept()</a:t>
                            </a:r>
                            <a:endParaRPr lang="en-U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32" name="Hexagon 31"/>
                        <p:cNvSpPr/>
                        <p:nvPr/>
                      </p:nvSpPr>
                      <p:spPr>
                        <a:xfrm>
                          <a:off x="-942975" y="-142875"/>
                          <a:ext cx="942975" cy="742950"/>
                        </a:xfrm>
                        <a:prstGeom prst="hexagon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Client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33" name="Hexagon 32"/>
                        <p:cNvSpPr/>
                        <p:nvPr/>
                      </p:nvSpPr>
                      <p:spPr>
                        <a:xfrm>
                          <a:off x="4238625" y="-257175"/>
                          <a:ext cx="942975" cy="742950"/>
                        </a:xfrm>
                        <a:prstGeom prst="hexagon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Server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3724275" y="2152650"/>
                        <a:ext cx="1133475" cy="5143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 smtClean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Write</a:t>
                        </a:r>
                        <a:r>
                          <a: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()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>
                            <a:effectLst/>
                            <a:ea typeface="Calibri"/>
                            <a:cs typeface="Times New Roman"/>
                          </a:rPr>
                          <a:t> </a:t>
                        </a:r>
                      </a:p>
                    </p:txBody>
                  </p: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1209675" y="990600"/>
                        <a:ext cx="1133475" cy="5143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 smtClean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Write</a:t>
                        </a:r>
                        <a:r>
                          <a: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()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>
                            <a:effectLst/>
                            <a:ea typeface="Calibri"/>
                            <a:cs typeface="Times New Roman"/>
                          </a:rPr>
                          <a:t> </a:t>
                        </a:r>
                      </a:p>
                    </p:txBody>
                  </p: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1162050" y="2247900"/>
                        <a:ext cx="1133475" cy="5143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 smtClean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Read</a:t>
                        </a:r>
                        <a:r>
                          <a: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()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>
                            <a:effectLst/>
                            <a:ea typeface="Calibri"/>
                            <a:cs typeface="Times New Roman"/>
                          </a:rPr>
                          <a:t> </a:t>
                        </a: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3714750" y="1466850"/>
                        <a:ext cx="1133475" cy="5143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 smtClean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Read</a:t>
                        </a:r>
                        <a:r>
                          <a: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()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dirty="0">
                            <a:effectLst/>
                            <a:ea typeface="Calibri"/>
                            <a:cs typeface="Times New Roman"/>
                          </a:rPr>
                          <a:t> </a:t>
                        </a:r>
                      </a:p>
                    </p:txBody>
                  </p:sp>
                </p:grp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>
                      <a:off x="1728788" y="1514475"/>
                      <a:ext cx="14288" cy="7334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4254103" y="714375"/>
                      <a:ext cx="3573" cy="74295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248150" y="1981200"/>
                      <a:ext cx="0" cy="17145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>
                      <a:off x="1728788" y="238125"/>
                      <a:ext cx="14875" cy="7239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343150" y="1247775"/>
                    <a:ext cx="1371600" cy="47625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1743076" y="809625"/>
                    <a:ext cx="2514600" cy="6667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H="1">
                    <a:off x="2295525" y="2409825"/>
                    <a:ext cx="1428750" cy="7620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2647950" y="1295400"/>
                  <a:ext cx="800100" cy="552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Request Message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647950" y="2314575"/>
                  <a:ext cx="800100" cy="552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Reply Message</a:t>
                  </a:r>
                </a:p>
              </p:txBody>
            </p:sp>
          </p:grpSp>
          <p:sp>
            <p:nvSpPr>
              <p:cNvPr id="12" name="Cube 11"/>
              <p:cNvSpPr/>
              <p:nvPr/>
            </p:nvSpPr>
            <p:spPr>
              <a:xfrm>
                <a:off x="1143000" y="3133725"/>
                <a:ext cx="1276350" cy="485775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  <a:cs typeface="Times New Roman"/>
                  </a:rPr>
                  <a:t>Close()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3648075" y="2886075"/>
                <a:ext cx="1276350" cy="485775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  <a:cs typeface="Times New Roman"/>
                  </a:rPr>
                  <a:t>Close()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743075" y="287655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7675" y="2781300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828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32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HIỂU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81" y="1469886"/>
            <a:ext cx="5803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UDP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09712" y="2819400"/>
            <a:ext cx="6124575" cy="3381376"/>
            <a:chOff x="0" y="-1"/>
            <a:chExt cx="6124575" cy="3381376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-1"/>
              <a:ext cx="6124575" cy="3381376"/>
              <a:chOff x="0" y="-1"/>
              <a:chExt cx="6124575" cy="338137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0" y="-1"/>
                <a:ext cx="6124575" cy="3381376"/>
                <a:chOff x="0" y="-114300"/>
                <a:chExt cx="6124575" cy="33819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0" y="-114300"/>
                  <a:ext cx="6124575" cy="3381951"/>
                  <a:chOff x="0" y="-114300"/>
                  <a:chExt cx="6124575" cy="3381951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0" y="-114300"/>
                    <a:ext cx="6124575" cy="3381951"/>
                    <a:chOff x="0" y="-114300"/>
                    <a:chExt cx="6124575" cy="3381951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0" y="-114300"/>
                      <a:ext cx="6124575" cy="3381951"/>
                      <a:chOff x="-942975" y="-257175"/>
                      <a:chExt cx="6124575" cy="338195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0" y="-19091"/>
                        <a:ext cx="4229100" cy="3143867"/>
                        <a:chOff x="0" y="-19091"/>
                        <a:chExt cx="4229100" cy="3143867"/>
                      </a:xfrm>
                    </p:grpSpPr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0" y="47624"/>
                          <a:ext cx="1704975" cy="3077152"/>
                        </a:xfrm>
                        <a:prstGeom prst="rect">
                          <a:avLst/>
                        </a:prstGeom>
                        <a:solidFill>
                          <a:srgbClr val="007434"/>
                        </a:solidFill>
                        <a:ln w="12700"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2371725" y="-19091"/>
                          <a:ext cx="1857375" cy="3143867"/>
                        </a:xfrm>
                        <a:prstGeom prst="rect">
                          <a:avLst/>
                        </a:prstGeom>
                        <a:solidFill>
                          <a:srgbClr val="007434"/>
                        </a:solidFill>
                        <a:ln w="12700"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" name="Cube 60"/>
                        <p:cNvSpPr/>
                        <p:nvPr/>
                      </p:nvSpPr>
                      <p:spPr>
                        <a:xfrm>
                          <a:off x="2628900" y="95250"/>
                          <a:ext cx="1276350" cy="485775"/>
                        </a:xfrm>
                        <a:prstGeom prst="cub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Socket()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57" name="Hexagon 56"/>
                      <p:cNvSpPr/>
                      <p:nvPr/>
                    </p:nvSpPr>
                    <p:spPr>
                      <a:xfrm>
                        <a:off x="-942975" y="-142875"/>
                        <a:ext cx="942975" cy="742950"/>
                      </a:xfrm>
                      <a:prstGeom prst="hex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30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Client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8" name="Hexagon 57"/>
                      <p:cNvSpPr/>
                      <p:nvPr/>
                    </p:nvSpPr>
                    <p:spPr>
                      <a:xfrm>
                        <a:off x="4238625" y="-257175"/>
                        <a:ext cx="942975" cy="742950"/>
                      </a:xfrm>
                      <a:prstGeom prst="hex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300">
                            <a:effectLst/>
                            <a:latin typeface="Times New Roman"/>
                            <a:ea typeface="Calibri"/>
                            <a:cs typeface="Times New Roman"/>
                          </a:rPr>
                          <a:t>Server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3400424" y="1799778"/>
                      <a:ext cx="1581151" cy="5143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ReceiveFrom</a:t>
                      </a: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1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1143000" y="1266781"/>
                      <a:ext cx="1133475" cy="5143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SendTo</a:t>
                      </a: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1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990599" y="2723772"/>
                      <a:ext cx="1581151" cy="5143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ReceiveFrom</a:t>
                      </a: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1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638550" y="2552875"/>
                      <a:ext cx="1133475" cy="5143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SendTo</a:t>
                      </a: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100" dirty="0">
                        <a:effectLst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ea typeface="Calibri"/>
                          <a:cs typeface="Times New Roman"/>
                        </a:rPr>
                        <a:t> </a:t>
                      </a:r>
                    </a:p>
                  </p:txBody>
                </p:sp>
              </p:grp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685926" y="733415"/>
                    <a:ext cx="0" cy="523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152901" y="1541992"/>
                    <a:ext cx="0" cy="2391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743076" y="1781131"/>
                    <a:ext cx="0" cy="9530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4181477" y="2314128"/>
                    <a:ext cx="0" cy="2391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114550" y="1560862"/>
                  <a:ext cx="1285874" cy="49609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2571750" y="2810050"/>
                  <a:ext cx="1066800" cy="1708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be 40"/>
              <p:cNvSpPr/>
              <p:nvPr/>
            </p:nvSpPr>
            <p:spPr>
              <a:xfrm>
                <a:off x="1114425" y="352365"/>
                <a:ext cx="1276350" cy="485775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  <a:cs typeface="Times New Roman"/>
                  </a:rPr>
                  <a:t>Socket()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3562350" y="1161867"/>
                <a:ext cx="1276350" cy="485775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  <a:cs typeface="Times New Roman"/>
                  </a:rPr>
                  <a:t>Bind()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52900" y="847725"/>
              <a:ext cx="0" cy="3811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203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0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KHAI ỨNG DỤNG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4750" y="1938047"/>
            <a:ext cx="8521230" cy="4112070"/>
            <a:chOff x="0" y="-89475"/>
            <a:chExt cx="5838825" cy="2686050"/>
          </a:xfrm>
        </p:grpSpPr>
        <p:sp>
          <p:nvSpPr>
            <p:cNvPr id="7" name="Rectangle 6"/>
            <p:cNvSpPr/>
            <p:nvPr/>
          </p:nvSpPr>
          <p:spPr>
            <a:xfrm>
              <a:off x="3952875" y="-89475"/>
              <a:ext cx="1885950" cy="268605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Sở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giao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dịch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chứng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khoán</a:t>
              </a:r>
              <a:endParaRPr lang="en-US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7249" y="-89475"/>
              <a:ext cx="2914650" cy="268605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Công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ty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chứng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khoán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thành</a:t>
              </a:r>
              <a:r>
                <a:rPr lang="en-US" sz="2000" b="1" dirty="0"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b="1" dirty="0" err="1">
                  <a:effectLst/>
                  <a:latin typeface="Times New Roman"/>
                  <a:ea typeface="Calibri"/>
                  <a:cs typeface="Times New Roman"/>
                </a:rPr>
                <a:t>viên</a:t>
              </a:r>
              <a:endParaRPr lang="en-US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0" y="695325"/>
              <a:ext cx="647700" cy="7715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Etrade</a:t>
              </a:r>
              <a:endParaRPr lang="en-US" sz="2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(UI)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19300" y="695325"/>
              <a:ext cx="590550" cy="800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Data base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57500" y="695325"/>
              <a:ext cx="771525" cy="15049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Updater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05275" y="657225"/>
              <a:ext cx="1409700" cy="8191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Dữ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liệu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thị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trường</a:t>
              </a:r>
              <a:endParaRPr lang="en-US" sz="2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7700" y="1085850"/>
              <a:ext cx="3905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152900" y="1800225"/>
              <a:ext cx="140970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2000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Cơ</a:t>
              </a:r>
              <a:r>
                <a:rPr lang="en-US" sz="20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sở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dữ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liệu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từ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sở</a:t>
              </a:r>
              <a:r>
                <a:rPr lang="en-US" sz="20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(Core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giao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dịch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)</a:t>
              </a:r>
              <a:endParaRPr lang="en-US" sz="2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8225" y="695325"/>
              <a:ext cx="723900" cy="174307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Web Service</a:t>
              </a:r>
              <a:endParaRPr lang="en-US" sz="20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2609850" y="1076325"/>
              <a:ext cx="24701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62125" y="2295525"/>
              <a:ext cx="2390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29025" y="1085850"/>
              <a:ext cx="4762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29025" y="2000250"/>
              <a:ext cx="5238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762125" y="1076325"/>
              <a:ext cx="257175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0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 </a:t>
            </a: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KHAI ỨNG DỤNG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2158425"/>
            <a:ext cx="4014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tô</a:t>
            </a:r>
            <a:r>
              <a:rPr lang="en-US" sz="3200" dirty="0" smtClean="0"/>
              <a:t> </a:t>
            </a:r>
            <a:r>
              <a:rPr lang="en-US" sz="3200" dirty="0" err="1" smtClean="0"/>
              <a:t>màu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6858000" y="3889664"/>
            <a:ext cx="12954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71800" y="3886200"/>
            <a:ext cx="1295400" cy="381000"/>
          </a:xfrm>
          <a:prstGeom prst="rect">
            <a:avLst/>
          </a:prstGeom>
          <a:solidFill>
            <a:srgbClr val="ED1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3886200"/>
            <a:ext cx="1295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62600" y="3886200"/>
            <a:ext cx="1295400" cy="381000"/>
          </a:xfrm>
          <a:prstGeom prst="rect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71800" y="3889664"/>
            <a:ext cx="0" cy="6823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200" y="3889664"/>
            <a:ext cx="0" cy="6823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76455" y="3889664"/>
            <a:ext cx="0" cy="6823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3889664"/>
            <a:ext cx="0" cy="6823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7286" y="478893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Sàn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00144" y="478893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86968" y="4788931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6673" y="3435927"/>
            <a:ext cx="4017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67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1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rgbClr val="9D4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6673" y="3435927"/>
            <a:ext cx="44438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PhoneGap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 descr="C:\Users\HOANGVU\Downloads\application_x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2" y="2653795"/>
            <a:ext cx="1506898" cy="12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3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rgbClr val="007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6673" y="3435927"/>
            <a:ext cx="51716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endParaRPr 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348" y="2653795"/>
            <a:ext cx="1232405" cy="12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43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ANGVU\Downloads\pi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25706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6673" y="3435927"/>
            <a:ext cx="4361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44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0" y="466735"/>
            <a:ext cx="7018589" cy="1371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890" y="7620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7986" y="3435927"/>
            <a:ext cx="1438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OANGVU\Downloads\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1274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91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8-Point Star 1"/>
          <p:cNvSpPr/>
          <p:nvPr/>
        </p:nvSpPr>
        <p:spPr>
          <a:xfrm>
            <a:off x="1967345" y="3432463"/>
            <a:ext cx="1752600" cy="162790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SELL</a:t>
            </a:r>
            <a:endParaRPr lang="en-US" sz="2800" b="1" dirty="0"/>
          </a:p>
        </p:txBody>
      </p:sp>
      <p:sp>
        <p:nvSpPr>
          <p:cNvPr id="7" name="8-Point Star 6"/>
          <p:cNvSpPr/>
          <p:nvPr/>
        </p:nvSpPr>
        <p:spPr>
          <a:xfrm>
            <a:off x="5091545" y="3429000"/>
            <a:ext cx="1752600" cy="162790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BUY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80835" y="388901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420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890" y="762000"/>
            <a:ext cx="718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NGHIỆP VỤ CHỨNG KHOÁN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326" y="1759527"/>
            <a:ext cx="635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HOANGVU\Download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34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ANGVU\Downloads\comp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6" y="2971800"/>
            <a:ext cx="1520825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9678" y="4648200"/>
            <a:ext cx="153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4641273"/>
            <a:ext cx="240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khoán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4733605"/>
            <a:ext cx="153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66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631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HOANGVU</dc:creator>
  <cp:lastModifiedBy>HOANGVU</cp:lastModifiedBy>
  <cp:revision>56</cp:revision>
  <dcterms:created xsi:type="dcterms:W3CDTF">2013-04-23T14:40:49Z</dcterms:created>
  <dcterms:modified xsi:type="dcterms:W3CDTF">2013-11-17T02:56:22Z</dcterms:modified>
</cp:coreProperties>
</file>