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Post Mitigation Defect Risk Matrix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enlightenDataStoryDDFB78A6143E42CFAFBC50CCF18D978D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enlightenDataStoryDDFB78A6143E42CFAFBC50CCF18D978D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enlightenDataStoryDDFB78A6143E42CFAFBC50CCF18D978D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enlightenDataStoryDDFB78A6143E42CFAFBC50CCF18D978D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enlightenDataStoryDDFB78A6143E42CFAFBC50CCF18D978D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enlightenDataStoryDDFB78A6143E42CFAFBC50CCF18D978D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Overall Risk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Work Order by Department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List of Work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Post Mitigation Defect Risk Matrix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Post Mitigation Equipment Defect Risk Matrix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Number of Defects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Defects is Mitigated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Risk Ranking Pre and Post Difference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Percentage of Defects is Mitigated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Risk Group Pre and Post Difference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 Mitigation - Defect by Risk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 Mitigation - Defect by Risk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 Mitigation Equipment Defect Risk Matrix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High Risk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Medium Risk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 Risk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 Risk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Medium Risk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 Risk Defect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Analysis Summary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9491825-1b35-4043-add2-3a3916019e5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9c0d98df7ea4951" /><Relationship Type="http://schemas.openxmlformats.org/officeDocument/2006/relationships/slideLayout" Target="/ppt/slideLayouts/slideLayout8.xml" Id="Rdbe3dfbd6eb0480f" /><Relationship Type="http://schemas.openxmlformats.org/officeDocument/2006/relationships/hyperlink" Target="https://app.powerbi.com/groups/me/reports/e9491825-1b35-4043-add2-3a3916019e5e/?pbi_source=PowerPoint" TargetMode="External" Id="RelId0" /><Relationship Type="http://schemas.openxmlformats.org/officeDocument/2006/relationships/image" Target="/ppt/media/image4.png" Id="imgId2033123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ea1defa790a4b5c" /><Relationship Type="http://schemas.openxmlformats.org/officeDocument/2006/relationships/slideLayout" Target="/ppt/slideLayouts/slideLayout8.xml" Id="R985dc7054f814fba" /><Relationship Type="http://schemas.openxmlformats.org/officeDocument/2006/relationships/hyperlink" Target="https://app.powerbi.com/groups/me/reports/e9491825-1b35-4043-add2-3a3916019e5e/?pbi_source=PowerPoint" TargetMode="External" Id="RelId1" /><Relationship Type="http://schemas.openxmlformats.org/officeDocument/2006/relationships/image" Target="/ppt/media/image5.png" Id="imgId2033123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4766cddca6843c8" /><Relationship Type="http://schemas.openxmlformats.org/officeDocument/2006/relationships/slideLayout" Target="/ppt/slideLayouts/slideLayout8.xml" Id="R99410f1b6ab44be5" /><Relationship Type="http://schemas.openxmlformats.org/officeDocument/2006/relationships/hyperlink" Target="https://app.powerbi.com/groups/me/reports/e9491825-1b35-4043-add2-3a3916019e5e/?pbi_source=PowerPoint" TargetMode="External" Id="RelId2" /><Relationship Type="http://schemas.openxmlformats.org/officeDocument/2006/relationships/image" Target="/ppt/media/image6.png" Id="imgId20331240"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e33cd28799ca4424" /><Relationship Type="http://schemas.openxmlformats.org/officeDocument/2006/relationships/slideLayout" Target="/ppt/slideLayouts/slideLayout8.xml" Id="R4d861854cff14c04" /><Relationship Type="http://schemas.openxmlformats.org/officeDocument/2006/relationships/hyperlink" Target="https://app.powerbi.com/groups/me/reports/e9491825-1b35-4043-add2-3a3916019e5e/?pbi_source=PowerPoint" TargetMode="External" Id="RelId3" /><Relationship Type="http://schemas.openxmlformats.org/officeDocument/2006/relationships/image" Target="/ppt/media/image7.png" Id="imgId2033124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Risk Management Dashboard_Nguyễn Đăng Vũ</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1/8/2023 12:31:33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12/18/2022 5:53:33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ost Mitigation Defect Risk Matrix ,enlightenDataStoryDDFB78A6143E42CFAFBC50CCF18D978D ,enlightenDataStoryDDFB78A6143E42CFAFBC50CCF18D978D ,enlightenDataStoryDDFB78A6143E42CFAFBC50CCF18D978D ,enlightenDataStoryDDFB78A6143E42CFAFBC50CCF18D978D ,enlightenDataStoryDDFB78A6143E42CFAFBC50CCF18D978D ,enlightenDataStoryDDFB78A6143E42CFAFBC50CCF18D978D ,card ,Overall Risk Status ,textbox ,actionButton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03312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Overall Defect Risk Status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Work Order by Department Name ,List of Work Orders ,Post Mitigation Defect Risk Matrix ,textbox ,actionButton ,textbox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03312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Work Orders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ctionButton ,Post Mitigation Equipment Defect Risk Matrix ,textbox ,Total Number of Defects ,Number of Defects is Mitigated ,Risk Ranking Pre and Post Difference ,Percentage of Defects is Mitigated ,Risk Group Pre and Post Difference ,actionButton ,Pre Mitigation - Defect by Risk Group ,Pre Mitigation - Defect by Risk Group ,Pre Mitigation Equipment Defect Risk Matri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03312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Mitigation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High Risk Defect Trend ,Medium Risk Defect Trend ,Low Risk Defect Trend ,textbox ,Total Defect Trend ,High Risk Defect Trend ,Medium Risk Defect Trend ,Low Risk Defect Trend ,Analysis Summary ,actionButton ,actionButton ,actionButton ,actionButton ,textbox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03312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Risk Trend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