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D602-0643-4A7D-8F2C-06E9EB860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3F976-A665-4954-B35F-D4F66135C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1912-CBEA-401D-B9E6-E8561C07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0227-0E01-47C0-BD04-745021B0BB3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C432B-E6C2-4FDF-AB62-F0A38AA4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9473-8946-4F33-9F35-32DD3E90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6E98-CAB9-4BE2-80EE-932B6E19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7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35FE-A5B7-4D9C-9524-D7B22901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B593C-DDFC-47F7-BE46-F644293C7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C67D0-1D9A-4DB5-B290-DD596428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0227-0E01-47C0-BD04-745021B0BB3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10A10-90E5-4DD0-BFBB-00024A73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A1232-DA73-43AF-A743-B57CE35A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6E98-CAB9-4BE2-80EE-932B6E19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72CF6-B845-4625-8F83-C533DEA48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69097-9EC7-4305-82B4-B3B83F87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20417-8786-4557-8EED-379B5087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0227-0E01-47C0-BD04-745021B0BB3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24B9-9664-4EF8-949D-39135BC6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CC24-8EA3-4E0F-BF4B-99E009A7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6E98-CAB9-4BE2-80EE-932B6E19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F3FF-3814-46DA-B156-BAC92338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3590-2718-4CDA-8F3E-6C204978F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729C-F3A8-4AD2-8AD0-C40112AF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0227-0E01-47C0-BD04-745021B0BB3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52C7D-275B-49EB-A229-16BCFCD6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6ACA-A942-4019-AD60-D9E14196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6E98-CAB9-4BE2-80EE-932B6E19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D56D-41A3-4E3D-AC7B-2BC7B6DE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F85FA-B08E-4C93-AE4D-ABECDB2EF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7558-FFD6-4CF9-98EA-258D9512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0227-0E01-47C0-BD04-745021B0BB3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4FE24-C6A2-4CE5-9071-D1D1C411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5501-7EF5-4E36-9D21-EB2529B3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6E98-CAB9-4BE2-80EE-932B6E19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0CC-BFDE-409A-9CC9-3ACB6C22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EB62-AD25-45C5-B60F-9A2BFE955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4C66E-2410-4EA2-8685-A436E707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2272-21D9-4611-8A34-EE0C311A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0227-0E01-47C0-BD04-745021B0BB3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D9630-39EC-4672-8F1E-C6A84FC3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39F78-0C60-4307-8E63-8A4A4955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6E98-CAB9-4BE2-80EE-932B6E19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D61D-6159-4EDF-8942-49E969C4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5B7CB-90E4-4D74-A430-2F6F89474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C582F-865B-4116-8D3C-00A089A9D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A4A9F-B3E2-47AD-83F7-0F7A1D57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7C784-FD0C-44C9-A49F-5446DAA36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8550F-9A05-4534-8A6D-721CD40F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0227-0E01-47C0-BD04-745021B0BB3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D23B4-58FB-4C33-AA24-CE12D32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FAE3C-8757-4117-BA90-3A33EF6F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6E98-CAB9-4BE2-80EE-932B6E19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9802-1E85-429A-A52C-999119C9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4B0F4-9FB1-4DE3-88E5-4EB4E0FE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0227-0E01-47C0-BD04-745021B0BB3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E8C26-D1DC-46B7-9E6E-D2814549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B99B9-918A-4BCA-BBD8-9CCFC668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6E98-CAB9-4BE2-80EE-932B6E19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37645-8DDB-4C42-BF49-08E37512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0227-0E01-47C0-BD04-745021B0BB3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AFCF8-9257-45CB-BBC0-E6A82C29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DD778-4701-49EA-B04C-E31A50FC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6E98-CAB9-4BE2-80EE-932B6E19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44F8-902B-46A9-AB6D-5C18CC23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4E5F-EB53-42F4-A005-41D14DEBB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2B595-1284-44B4-8376-7CBD141C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9F95E-1A58-4BEF-9179-CF2BACCF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0227-0E01-47C0-BD04-745021B0BB3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7B29A-055E-44AA-918F-2BF9EF7E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2343-B589-45A8-BDC2-B09EAC10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6E98-CAB9-4BE2-80EE-932B6E19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1571-886E-4C2B-8635-4B7F9DF8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9546D-E037-448D-A9B6-CB01ED7C3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7E29B-8D99-42FE-A325-89AAB2F0A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9FEC7-688A-46F4-B12A-51EC0DA7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0227-0E01-47C0-BD04-745021B0BB3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85CE-2AF1-46F0-84BE-E11476EA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7F718-E02D-4665-827E-4E69727E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6E98-CAB9-4BE2-80EE-932B6E19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B82DA-2328-4AD0-B316-082FF96E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F4D6B-F93E-4048-A3B5-E9F8B1DD9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B319-8C49-407B-B2D9-D212E48F4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B0227-0E01-47C0-BD04-745021B0BB3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B9C9-A3D1-47D9-8EE7-A8B1264FD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7226-DEF2-48AD-8538-86ABC7D2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6E98-CAB9-4BE2-80EE-932B6E19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4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91AE11-DEDA-4747-9572-0405A5D9F612}"/>
              </a:ext>
            </a:extLst>
          </p:cNvPr>
          <p:cNvSpPr/>
          <p:nvPr/>
        </p:nvSpPr>
        <p:spPr>
          <a:xfrm>
            <a:off x="1065319" y="798990"/>
            <a:ext cx="1828797" cy="34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Loai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24C3-D80D-46CC-A7AD-A2752C31FB60}"/>
              </a:ext>
            </a:extLst>
          </p:cNvPr>
          <p:cNvSpPr/>
          <p:nvPr/>
        </p:nvSpPr>
        <p:spPr>
          <a:xfrm>
            <a:off x="1065319" y="1145219"/>
            <a:ext cx="1828798" cy="98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MaLoai (PK) </a:t>
            </a:r>
          </a:p>
          <a:p>
            <a:pPr algn="ctr"/>
            <a:r>
              <a:rPr lang="en-US"/>
              <a:t>TenLoai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5D556-D669-4536-8051-E2D70A1380F6}"/>
              </a:ext>
            </a:extLst>
          </p:cNvPr>
          <p:cNvSpPr/>
          <p:nvPr/>
        </p:nvSpPr>
        <p:spPr>
          <a:xfrm>
            <a:off x="9996256" y="2072937"/>
            <a:ext cx="1828801" cy="34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TrangThai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66D88-CC76-4270-B75E-E595D7741505}"/>
              </a:ext>
            </a:extLst>
          </p:cNvPr>
          <p:cNvSpPr/>
          <p:nvPr/>
        </p:nvSpPr>
        <p:spPr>
          <a:xfrm>
            <a:off x="9996257" y="2419166"/>
            <a:ext cx="1828801" cy="98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MaTrangThai (PK) </a:t>
            </a:r>
          </a:p>
          <a:p>
            <a:pPr algn="ctr"/>
            <a:r>
              <a:rPr lang="en-US"/>
              <a:t>TenTrangThai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F391E-40A2-4CFD-9A3E-2880F0224CBD}"/>
              </a:ext>
            </a:extLst>
          </p:cNvPr>
          <p:cNvSpPr/>
          <p:nvPr/>
        </p:nvSpPr>
        <p:spPr>
          <a:xfrm>
            <a:off x="878884" y="3675355"/>
            <a:ext cx="1828798" cy="34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NhanVien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8DEFC-ADAC-486E-BEDA-0F6ABB430CB7}"/>
              </a:ext>
            </a:extLst>
          </p:cNvPr>
          <p:cNvSpPr/>
          <p:nvPr/>
        </p:nvSpPr>
        <p:spPr>
          <a:xfrm>
            <a:off x="878884" y="4021583"/>
            <a:ext cx="1828798" cy="2254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MaNV (PK) </a:t>
            </a:r>
          </a:p>
          <a:p>
            <a:pPr algn="ctr"/>
            <a:r>
              <a:rPr lang="en-US"/>
              <a:t>TenNV</a:t>
            </a:r>
          </a:p>
          <a:p>
            <a:pPr algn="ctr"/>
            <a:r>
              <a:rPr lang="en-US"/>
              <a:t>ChucVu</a:t>
            </a:r>
          </a:p>
          <a:p>
            <a:pPr algn="ctr"/>
            <a:r>
              <a:rPr lang="en-US"/>
              <a:t>Email</a:t>
            </a:r>
          </a:p>
          <a:p>
            <a:pPr algn="ctr"/>
            <a:r>
              <a:rPr lang="en-US"/>
              <a:t>SDT</a:t>
            </a:r>
          </a:p>
          <a:p>
            <a:pPr algn="ctr"/>
            <a:r>
              <a:rPr lang="en-US"/>
              <a:t>DiaChi</a:t>
            </a:r>
          </a:p>
          <a:p>
            <a:pPr algn="ctr"/>
            <a:r>
              <a:rPr lang="en-US"/>
              <a:t>NgaySinh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D0DCFC-313D-486F-A1DF-3E60D1F052DE}"/>
              </a:ext>
            </a:extLst>
          </p:cNvPr>
          <p:cNvSpPr/>
          <p:nvPr/>
        </p:nvSpPr>
        <p:spPr>
          <a:xfrm>
            <a:off x="9644111" y="4034903"/>
            <a:ext cx="1828800" cy="34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KhachHang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8C44F8-A04A-4D8D-94D7-049DED6E3DE3}"/>
              </a:ext>
            </a:extLst>
          </p:cNvPr>
          <p:cNvSpPr/>
          <p:nvPr/>
        </p:nvSpPr>
        <p:spPr>
          <a:xfrm>
            <a:off x="9644111" y="4381131"/>
            <a:ext cx="1828800" cy="2254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MaKH (PK)</a:t>
            </a:r>
          </a:p>
          <a:p>
            <a:pPr algn="ctr"/>
            <a:r>
              <a:rPr lang="en-US"/>
              <a:t>TenKH</a:t>
            </a:r>
          </a:p>
          <a:p>
            <a:pPr algn="ctr"/>
            <a:r>
              <a:rPr lang="en-US"/>
              <a:t>Email</a:t>
            </a:r>
          </a:p>
          <a:p>
            <a:pPr algn="ctr"/>
            <a:r>
              <a:rPr lang="en-US"/>
              <a:t>SDT</a:t>
            </a:r>
          </a:p>
          <a:p>
            <a:pPr algn="ctr"/>
            <a:r>
              <a:rPr lang="en-US"/>
              <a:t>DiaChi </a:t>
            </a:r>
          </a:p>
          <a:p>
            <a:pPr algn="ctr"/>
            <a:r>
              <a:rPr lang="en-US"/>
              <a:t>NgaySinh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741D3-AEFC-4FAC-95D4-34E26CFF3961}"/>
              </a:ext>
            </a:extLst>
          </p:cNvPr>
          <p:cNvSpPr/>
          <p:nvPr/>
        </p:nvSpPr>
        <p:spPr>
          <a:xfrm>
            <a:off x="9522788" y="110971"/>
            <a:ext cx="1828799" cy="34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MucDo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914EB1-51A8-4286-813F-03A3A4566A59}"/>
              </a:ext>
            </a:extLst>
          </p:cNvPr>
          <p:cNvSpPr/>
          <p:nvPr/>
        </p:nvSpPr>
        <p:spPr>
          <a:xfrm>
            <a:off x="9522788" y="457200"/>
            <a:ext cx="1828799" cy="98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MaMucDo </a:t>
            </a:r>
          </a:p>
          <a:p>
            <a:pPr algn="ctr"/>
            <a:r>
              <a:rPr lang="en-US"/>
              <a:t>TenMucDo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F7EFCB-4833-4582-AC9D-232ADBF7811D}"/>
              </a:ext>
            </a:extLst>
          </p:cNvPr>
          <p:cNvSpPr/>
          <p:nvPr/>
        </p:nvSpPr>
        <p:spPr>
          <a:xfrm>
            <a:off x="5027723" y="1145219"/>
            <a:ext cx="1828800" cy="34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YeuCau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29790-C7EB-4091-A356-F60743287C37}"/>
              </a:ext>
            </a:extLst>
          </p:cNvPr>
          <p:cNvSpPr/>
          <p:nvPr/>
        </p:nvSpPr>
        <p:spPr>
          <a:xfrm>
            <a:off x="5027722" y="1491447"/>
            <a:ext cx="1828801" cy="2974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MaYeuCau (PK) </a:t>
            </a:r>
          </a:p>
          <a:p>
            <a:pPr algn="ctr"/>
            <a:r>
              <a:rPr lang="en-US"/>
              <a:t>MaKH</a:t>
            </a:r>
          </a:p>
          <a:p>
            <a:pPr algn="ctr"/>
            <a:r>
              <a:rPr lang="en-US"/>
              <a:t>MaNV</a:t>
            </a:r>
          </a:p>
          <a:p>
            <a:pPr algn="ctr"/>
            <a:r>
              <a:rPr lang="en-US"/>
              <a:t>MaLoai</a:t>
            </a:r>
          </a:p>
          <a:p>
            <a:pPr algn="ctr"/>
            <a:r>
              <a:rPr lang="en-US"/>
              <a:t>MaMucDo</a:t>
            </a:r>
          </a:p>
          <a:p>
            <a:pPr algn="ctr"/>
            <a:r>
              <a:rPr lang="en-US"/>
              <a:t>MaTrangThai</a:t>
            </a:r>
          </a:p>
          <a:p>
            <a:pPr algn="ctr"/>
            <a:r>
              <a:rPr lang="en-US"/>
              <a:t>NoiDung</a:t>
            </a:r>
          </a:p>
          <a:p>
            <a:pPr algn="ctr"/>
            <a:r>
              <a:rPr lang="en-US"/>
              <a:t>NgayTiepNhan</a:t>
            </a:r>
          </a:p>
          <a:p>
            <a:pPr algn="ctr"/>
            <a:r>
              <a:rPr lang="en-US"/>
              <a:t>DiaDiem</a:t>
            </a:r>
          </a:p>
          <a:p>
            <a:pPr algn="ctr"/>
            <a:r>
              <a:rPr lang="en-US"/>
              <a:t>MoTa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64D9B28-2EF8-4304-A929-F38B5034A226}"/>
              </a:ext>
            </a:extLst>
          </p:cNvPr>
          <p:cNvCxnSpPr/>
          <p:nvPr/>
        </p:nvCxnSpPr>
        <p:spPr>
          <a:xfrm>
            <a:off x="2894116" y="1447058"/>
            <a:ext cx="2166153" cy="1349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EC47761-1208-4DCF-B083-E297CA5044CB}"/>
              </a:ext>
            </a:extLst>
          </p:cNvPr>
          <p:cNvCxnSpPr>
            <a:cxnSpLocks/>
          </p:cNvCxnSpPr>
          <p:nvPr/>
        </p:nvCxnSpPr>
        <p:spPr>
          <a:xfrm flipV="1">
            <a:off x="2707682" y="2583402"/>
            <a:ext cx="2352587" cy="1837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FF5CDCE-5551-4D3C-A169-576840D942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56523" y="2796466"/>
            <a:ext cx="3139732" cy="619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11019E9-DE83-4BD3-8507-16EA546A136B}"/>
              </a:ext>
            </a:extLst>
          </p:cNvPr>
          <p:cNvCxnSpPr>
            <a:cxnSpLocks/>
          </p:cNvCxnSpPr>
          <p:nvPr/>
        </p:nvCxnSpPr>
        <p:spPr>
          <a:xfrm rot="10800000">
            <a:off x="6856521" y="2290440"/>
            <a:ext cx="2763922" cy="2698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9F6F599-5AF2-4BF7-8A6B-9E632DCC87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56524" y="798989"/>
            <a:ext cx="2666265" cy="2352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84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Vu  Phong</dc:creator>
  <cp:lastModifiedBy>Phan Vu  Phong</cp:lastModifiedBy>
  <cp:revision>6</cp:revision>
  <dcterms:created xsi:type="dcterms:W3CDTF">2020-07-20T02:08:24Z</dcterms:created>
  <dcterms:modified xsi:type="dcterms:W3CDTF">2020-07-20T02:59:52Z</dcterms:modified>
</cp:coreProperties>
</file>