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287000" cy="18288000"/>
  <p:notesSz cx="6858000" cy="9144000"/>
  <p:embeddedFontLst>
    <p:embeddedFont>
      <p:font typeface="Arimo Bold" charset="1" panose="020B0704020202020204"/>
      <p:regular r:id="rId7"/>
    </p:embeddedFont>
    <p:embeddedFont>
      <p:font typeface="TT Rounds Condensed Bold" charset="1" panose="02000806030000020003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jpe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0" cy="3347939"/>
            <a:chOff x="0" y="0"/>
            <a:chExt cx="13716000" cy="446391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5639" r="0" b="25639"/>
            <a:stretch>
              <a:fillRect/>
            </a:stretch>
          </p:blipFill>
          <p:spPr>
            <a:xfrm flipH="false" flipV="false">
              <a:off x="0" y="0"/>
              <a:ext cx="13716000" cy="4463918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0005117" y="4761232"/>
            <a:ext cx="917130" cy="798790"/>
            <a:chOff x="0" y="0"/>
            <a:chExt cx="1222840" cy="10650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22883" cy="1065022"/>
            </a:xfrm>
            <a:custGeom>
              <a:avLst/>
              <a:gdLst/>
              <a:ahLst/>
              <a:cxnLst/>
              <a:rect r="r" b="b" t="t" l="l"/>
              <a:pathLst>
                <a:path h="1065022" w="1222883">
                  <a:moveTo>
                    <a:pt x="0" y="532511"/>
                  </a:moveTo>
                  <a:lnTo>
                    <a:pt x="266319" y="0"/>
                  </a:lnTo>
                  <a:lnTo>
                    <a:pt x="956564" y="0"/>
                  </a:lnTo>
                  <a:lnTo>
                    <a:pt x="1222883" y="532511"/>
                  </a:lnTo>
                  <a:lnTo>
                    <a:pt x="956564" y="1065022"/>
                  </a:lnTo>
                  <a:lnTo>
                    <a:pt x="266319" y="1065022"/>
                  </a:lnTo>
                  <a:close/>
                </a:path>
              </a:pathLst>
            </a:custGeom>
            <a:gradFill rotWithShape="true">
              <a:gsLst>
                <a:gs pos="0">
                  <a:srgbClr val="00B9F9">
                    <a:alpha val="100000"/>
                  </a:srgbClr>
                </a:gs>
                <a:gs pos="100000">
                  <a:srgbClr val="007DC3">
                    <a:alpha val="100000"/>
                  </a:srgbClr>
                </a:gs>
              </a:gsLst>
              <a:lin ang="4713311"/>
            </a:gradFill>
          </p:spPr>
        </p:sp>
      </p:grpSp>
      <p:grpSp>
        <p:nvGrpSpPr>
          <p:cNvPr name="Group 6" id="6"/>
          <p:cNvGrpSpPr/>
          <p:nvPr/>
        </p:nvGrpSpPr>
        <p:grpSpPr>
          <a:xfrm rot="3775245">
            <a:off x="8630859" y="4069585"/>
            <a:ext cx="1696834" cy="1431023"/>
            <a:chOff x="0" y="0"/>
            <a:chExt cx="2262446" cy="19080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62505" cy="1908048"/>
            </a:xfrm>
            <a:custGeom>
              <a:avLst/>
              <a:gdLst/>
              <a:ahLst/>
              <a:cxnLst/>
              <a:rect r="r" b="b" t="t" l="l"/>
              <a:pathLst>
                <a:path h="1908048" w="2262505">
                  <a:moveTo>
                    <a:pt x="0" y="954024"/>
                  </a:moveTo>
                  <a:lnTo>
                    <a:pt x="477012" y="0"/>
                  </a:lnTo>
                  <a:lnTo>
                    <a:pt x="1785493" y="0"/>
                  </a:lnTo>
                  <a:lnTo>
                    <a:pt x="2262505" y="954024"/>
                  </a:lnTo>
                  <a:lnTo>
                    <a:pt x="1785493" y="1908048"/>
                  </a:lnTo>
                  <a:lnTo>
                    <a:pt x="477012" y="1908048"/>
                  </a:lnTo>
                  <a:close/>
                </a:path>
              </a:pathLst>
            </a:custGeom>
            <a:solidFill>
              <a:srgbClr val="00CDFD"/>
            </a:solidFill>
          </p:spPr>
        </p:sp>
      </p:grpSp>
      <p:grpSp>
        <p:nvGrpSpPr>
          <p:cNvPr name="Group 8" id="8"/>
          <p:cNvGrpSpPr/>
          <p:nvPr/>
        </p:nvGrpSpPr>
        <p:grpSpPr>
          <a:xfrm rot="3775245">
            <a:off x="8759182" y="4163643"/>
            <a:ext cx="1497293" cy="1261771"/>
            <a:chOff x="0" y="0"/>
            <a:chExt cx="1996390" cy="1682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96440" cy="1682242"/>
            </a:xfrm>
            <a:custGeom>
              <a:avLst/>
              <a:gdLst/>
              <a:ahLst/>
              <a:cxnLst/>
              <a:rect r="r" b="b" t="t" l="l"/>
              <a:pathLst>
                <a:path h="1682242" w="1996440">
                  <a:moveTo>
                    <a:pt x="0" y="841121"/>
                  </a:moveTo>
                  <a:lnTo>
                    <a:pt x="420624" y="0"/>
                  </a:lnTo>
                  <a:lnTo>
                    <a:pt x="1575816" y="0"/>
                  </a:lnTo>
                  <a:lnTo>
                    <a:pt x="1996440" y="841121"/>
                  </a:lnTo>
                  <a:lnTo>
                    <a:pt x="1575816" y="1682242"/>
                  </a:lnTo>
                  <a:lnTo>
                    <a:pt x="420624" y="168224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114126" y="3681314"/>
            <a:ext cx="1279782" cy="1081887"/>
            <a:chOff x="0" y="0"/>
            <a:chExt cx="1706376" cy="14425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06499" cy="1442466"/>
            </a:xfrm>
            <a:custGeom>
              <a:avLst/>
              <a:gdLst/>
              <a:ahLst/>
              <a:cxnLst/>
              <a:rect r="r" b="b" t="t" l="l"/>
              <a:pathLst>
                <a:path h="1442466" w="1706499">
                  <a:moveTo>
                    <a:pt x="0" y="721233"/>
                  </a:moveTo>
                  <a:lnTo>
                    <a:pt x="360680" y="0"/>
                  </a:lnTo>
                  <a:lnTo>
                    <a:pt x="1345819" y="0"/>
                  </a:lnTo>
                  <a:lnTo>
                    <a:pt x="1706499" y="721233"/>
                  </a:lnTo>
                  <a:lnTo>
                    <a:pt x="1345819" y="1442466"/>
                  </a:lnTo>
                  <a:lnTo>
                    <a:pt x="360680" y="1442466"/>
                  </a:lnTo>
                  <a:close/>
                </a:path>
              </a:pathLst>
            </a:custGeom>
            <a:solidFill>
              <a:srgbClr val="0067B2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307468" y="3859527"/>
            <a:ext cx="917130" cy="798791"/>
            <a:chOff x="0" y="0"/>
            <a:chExt cx="1222840" cy="106505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22883" cy="1065022"/>
            </a:xfrm>
            <a:custGeom>
              <a:avLst/>
              <a:gdLst/>
              <a:ahLst/>
              <a:cxnLst/>
              <a:rect r="r" b="b" t="t" l="l"/>
              <a:pathLst>
                <a:path h="1065022" w="1222883">
                  <a:moveTo>
                    <a:pt x="0" y="532511"/>
                  </a:moveTo>
                  <a:lnTo>
                    <a:pt x="266319" y="0"/>
                  </a:lnTo>
                  <a:lnTo>
                    <a:pt x="956564" y="0"/>
                  </a:lnTo>
                  <a:lnTo>
                    <a:pt x="1222883" y="532511"/>
                  </a:lnTo>
                  <a:lnTo>
                    <a:pt x="956564" y="1065022"/>
                  </a:lnTo>
                  <a:lnTo>
                    <a:pt x="266319" y="1065022"/>
                  </a:lnTo>
                  <a:close/>
                </a:path>
              </a:pathLst>
            </a:custGeom>
            <a:gradFill rotWithShape="true">
              <a:gsLst>
                <a:gs pos="0">
                  <a:srgbClr val="00B9F9">
                    <a:alpha val="100000"/>
                  </a:srgbClr>
                </a:gs>
                <a:gs pos="100000">
                  <a:srgbClr val="007DC3">
                    <a:alpha val="100000"/>
                  </a:srgbClr>
                </a:gs>
              </a:gsLst>
              <a:lin ang="4713311"/>
            </a:gra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876506" y="1779036"/>
            <a:ext cx="2594953" cy="2193690"/>
            <a:chOff x="0" y="0"/>
            <a:chExt cx="3459938" cy="29249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459988" cy="2924810"/>
            </a:xfrm>
            <a:custGeom>
              <a:avLst/>
              <a:gdLst/>
              <a:ahLst/>
              <a:cxnLst/>
              <a:rect r="r" b="b" t="t" l="l"/>
              <a:pathLst>
                <a:path h="2924810" w="3459988">
                  <a:moveTo>
                    <a:pt x="0" y="1462405"/>
                  </a:moveTo>
                  <a:lnTo>
                    <a:pt x="731266" y="0"/>
                  </a:lnTo>
                  <a:lnTo>
                    <a:pt x="2728722" y="0"/>
                  </a:lnTo>
                  <a:lnTo>
                    <a:pt x="3459988" y="1462405"/>
                  </a:lnTo>
                  <a:lnTo>
                    <a:pt x="2728722" y="2924810"/>
                  </a:lnTo>
                  <a:lnTo>
                    <a:pt x="731266" y="2924810"/>
                  </a:lnTo>
                  <a:close/>
                </a:path>
              </a:pathLst>
            </a:custGeom>
            <a:solidFill>
              <a:srgbClr val="00CDF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04204" y="1878909"/>
            <a:ext cx="2391373" cy="2021590"/>
            <a:chOff x="0" y="0"/>
            <a:chExt cx="3188498" cy="269545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188462" cy="2695448"/>
            </a:xfrm>
            <a:custGeom>
              <a:avLst/>
              <a:gdLst/>
              <a:ahLst/>
              <a:cxnLst/>
              <a:rect r="r" b="b" t="t" l="l"/>
              <a:pathLst>
                <a:path h="2695448" w="3188462">
                  <a:moveTo>
                    <a:pt x="0" y="1347724"/>
                  </a:moveTo>
                  <a:lnTo>
                    <a:pt x="673862" y="0"/>
                  </a:lnTo>
                  <a:lnTo>
                    <a:pt x="2514600" y="0"/>
                  </a:lnTo>
                  <a:lnTo>
                    <a:pt x="3188462" y="1347724"/>
                  </a:lnTo>
                  <a:lnTo>
                    <a:pt x="2514600" y="2695448"/>
                  </a:lnTo>
                  <a:lnTo>
                    <a:pt x="673862" y="26954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100884" y="1946816"/>
            <a:ext cx="2198013" cy="1858129"/>
            <a:chOff x="0" y="0"/>
            <a:chExt cx="2930684" cy="24775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30652" cy="2477516"/>
            </a:xfrm>
            <a:custGeom>
              <a:avLst/>
              <a:gdLst/>
              <a:ahLst/>
              <a:cxnLst/>
              <a:rect r="r" b="b" t="t" l="l"/>
              <a:pathLst>
                <a:path h="2477516" w="2930652">
                  <a:moveTo>
                    <a:pt x="0" y="1238758"/>
                  </a:moveTo>
                  <a:lnTo>
                    <a:pt x="619379" y="0"/>
                  </a:lnTo>
                  <a:lnTo>
                    <a:pt x="2311273" y="0"/>
                  </a:lnTo>
                  <a:lnTo>
                    <a:pt x="2930652" y="1238758"/>
                  </a:lnTo>
                  <a:lnTo>
                    <a:pt x="2311273" y="2477516"/>
                  </a:lnTo>
                  <a:lnTo>
                    <a:pt x="619379" y="2477516"/>
                  </a:lnTo>
                  <a:close/>
                </a:path>
              </a:pathLst>
            </a:custGeom>
            <a:blipFill>
              <a:blip r:embed="rId3"/>
              <a:stretch>
                <a:fillRect l="-25480" t="0" r="-2548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876756" y="679828"/>
            <a:ext cx="2594953" cy="2193690"/>
            <a:chOff x="0" y="0"/>
            <a:chExt cx="3459938" cy="29249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459988" cy="2924810"/>
            </a:xfrm>
            <a:custGeom>
              <a:avLst/>
              <a:gdLst/>
              <a:ahLst/>
              <a:cxnLst/>
              <a:rect r="r" b="b" t="t" l="l"/>
              <a:pathLst>
                <a:path h="2924810" w="3459988">
                  <a:moveTo>
                    <a:pt x="0" y="1462405"/>
                  </a:moveTo>
                  <a:lnTo>
                    <a:pt x="731266" y="0"/>
                  </a:lnTo>
                  <a:lnTo>
                    <a:pt x="2728722" y="0"/>
                  </a:lnTo>
                  <a:lnTo>
                    <a:pt x="3459988" y="1462405"/>
                  </a:lnTo>
                  <a:lnTo>
                    <a:pt x="2728722" y="2924810"/>
                  </a:lnTo>
                  <a:lnTo>
                    <a:pt x="731266" y="2924810"/>
                  </a:lnTo>
                  <a:close/>
                </a:path>
              </a:pathLst>
            </a:custGeom>
            <a:solidFill>
              <a:srgbClr val="00CDF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004454" y="751126"/>
            <a:ext cx="2391373" cy="2021590"/>
            <a:chOff x="0" y="0"/>
            <a:chExt cx="3188498" cy="269545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88462" cy="2695448"/>
            </a:xfrm>
            <a:custGeom>
              <a:avLst/>
              <a:gdLst/>
              <a:ahLst/>
              <a:cxnLst/>
              <a:rect r="r" b="b" t="t" l="l"/>
              <a:pathLst>
                <a:path h="2695448" w="3188462">
                  <a:moveTo>
                    <a:pt x="0" y="1347724"/>
                  </a:moveTo>
                  <a:lnTo>
                    <a:pt x="673862" y="0"/>
                  </a:lnTo>
                  <a:lnTo>
                    <a:pt x="2514600" y="0"/>
                  </a:lnTo>
                  <a:lnTo>
                    <a:pt x="3188462" y="1347724"/>
                  </a:lnTo>
                  <a:lnTo>
                    <a:pt x="2514600" y="2695448"/>
                  </a:lnTo>
                  <a:lnTo>
                    <a:pt x="673862" y="26954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112022" y="854796"/>
            <a:ext cx="2198013" cy="1858129"/>
            <a:chOff x="0" y="0"/>
            <a:chExt cx="2930684" cy="247750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30652" cy="2477516"/>
            </a:xfrm>
            <a:custGeom>
              <a:avLst/>
              <a:gdLst/>
              <a:ahLst/>
              <a:cxnLst/>
              <a:rect r="r" b="b" t="t" l="l"/>
              <a:pathLst>
                <a:path h="2477516" w="2930652">
                  <a:moveTo>
                    <a:pt x="0" y="1238758"/>
                  </a:moveTo>
                  <a:lnTo>
                    <a:pt x="619379" y="0"/>
                  </a:lnTo>
                  <a:lnTo>
                    <a:pt x="2311273" y="0"/>
                  </a:lnTo>
                  <a:lnTo>
                    <a:pt x="2930652" y="1238758"/>
                  </a:lnTo>
                  <a:lnTo>
                    <a:pt x="2311273" y="2477516"/>
                  </a:lnTo>
                  <a:lnTo>
                    <a:pt x="619379" y="2477516"/>
                  </a:lnTo>
                  <a:close/>
                </a:path>
              </a:pathLst>
            </a:custGeom>
            <a:blipFill>
              <a:blip r:embed="rId4"/>
              <a:stretch>
                <a:fillRect l="-6431" t="0" r="-6431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8876616" y="2867000"/>
            <a:ext cx="2594953" cy="2193690"/>
            <a:chOff x="0" y="0"/>
            <a:chExt cx="3459938" cy="29249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459988" cy="2924810"/>
            </a:xfrm>
            <a:custGeom>
              <a:avLst/>
              <a:gdLst/>
              <a:ahLst/>
              <a:cxnLst/>
              <a:rect r="r" b="b" t="t" l="l"/>
              <a:pathLst>
                <a:path h="2924810" w="3459988">
                  <a:moveTo>
                    <a:pt x="0" y="1462405"/>
                  </a:moveTo>
                  <a:lnTo>
                    <a:pt x="731266" y="0"/>
                  </a:lnTo>
                  <a:lnTo>
                    <a:pt x="2728722" y="0"/>
                  </a:lnTo>
                  <a:lnTo>
                    <a:pt x="3459988" y="1462405"/>
                  </a:lnTo>
                  <a:lnTo>
                    <a:pt x="2728722" y="2924810"/>
                  </a:lnTo>
                  <a:lnTo>
                    <a:pt x="731266" y="2924810"/>
                  </a:lnTo>
                  <a:close/>
                </a:path>
              </a:pathLst>
            </a:custGeom>
            <a:solidFill>
              <a:srgbClr val="00CDFD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9004314" y="2938298"/>
            <a:ext cx="2391374" cy="2021590"/>
            <a:chOff x="0" y="0"/>
            <a:chExt cx="3188498" cy="269545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188462" cy="2695448"/>
            </a:xfrm>
            <a:custGeom>
              <a:avLst/>
              <a:gdLst/>
              <a:ahLst/>
              <a:cxnLst/>
              <a:rect r="r" b="b" t="t" l="l"/>
              <a:pathLst>
                <a:path h="2695448" w="3188462">
                  <a:moveTo>
                    <a:pt x="0" y="1347724"/>
                  </a:moveTo>
                  <a:lnTo>
                    <a:pt x="673862" y="0"/>
                  </a:lnTo>
                  <a:lnTo>
                    <a:pt x="2514600" y="0"/>
                  </a:lnTo>
                  <a:lnTo>
                    <a:pt x="3188462" y="1347724"/>
                  </a:lnTo>
                  <a:lnTo>
                    <a:pt x="2514600" y="2695448"/>
                  </a:lnTo>
                  <a:lnTo>
                    <a:pt x="673862" y="26954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9111882" y="3041967"/>
            <a:ext cx="2198013" cy="1858129"/>
            <a:chOff x="0" y="0"/>
            <a:chExt cx="2930684" cy="247750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930652" cy="2477516"/>
            </a:xfrm>
            <a:custGeom>
              <a:avLst/>
              <a:gdLst/>
              <a:ahLst/>
              <a:cxnLst/>
              <a:rect r="r" b="b" t="t" l="l"/>
              <a:pathLst>
                <a:path h="2477516" w="2930652">
                  <a:moveTo>
                    <a:pt x="0" y="1238758"/>
                  </a:moveTo>
                  <a:lnTo>
                    <a:pt x="619379" y="0"/>
                  </a:lnTo>
                  <a:lnTo>
                    <a:pt x="2311273" y="0"/>
                  </a:lnTo>
                  <a:lnTo>
                    <a:pt x="2930652" y="1238758"/>
                  </a:lnTo>
                  <a:lnTo>
                    <a:pt x="2311273" y="2477516"/>
                  </a:lnTo>
                  <a:lnTo>
                    <a:pt x="619379" y="2477516"/>
                  </a:lnTo>
                  <a:close/>
                </a:path>
              </a:pathLst>
            </a:custGeom>
            <a:blipFill>
              <a:blip r:embed="rId5"/>
              <a:stretch>
                <a:fillRect l="0" t="-3155" r="0" b="-3155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035367" y="3990975"/>
            <a:ext cx="3115627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 Bold"/>
              </a:rPr>
              <a:t>INTRODUCTION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431483" y="4385310"/>
            <a:ext cx="4261485" cy="2171763"/>
            <a:chOff x="0" y="0"/>
            <a:chExt cx="5681980" cy="289568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681980" cy="2895684"/>
            </a:xfrm>
            <a:custGeom>
              <a:avLst/>
              <a:gdLst/>
              <a:ahLst/>
              <a:cxnLst/>
              <a:rect r="r" b="b" t="t" l="l"/>
              <a:pathLst>
                <a:path h="2895684" w="5681980">
                  <a:moveTo>
                    <a:pt x="0" y="0"/>
                  </a:moveTo>
                  <a:lnTo>
                    <a:pt x="5681980" y="0"/>
                  </a:lnTo>
                  <a:lnTo>
                    <a:pt x="5681980" y="2895684"/>
                  </a:lnTo>
                  <a:lnTo>
                    <a:pt x="0" y="289568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0"/>
              <a:ext cx="5681980" cy="289568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just">
                <a:lnSpc>
                  <a:spcPts val="2279"/>
                </a:lnSpc>
              </a:pPr>
              <a:r>
                <a:rPr lang="en-US" sz="1899" spc="-11">
                  <a:solidFill>
                    <a:srgbClr val="000000"/>
                  </a:solidFill>
                  <a:latin typeface="TT Rounds Condensed Light"/>
                </a:rPr>
                <a:t>Explore a comprehensive online clothing shopping web application with ASP.NET technology. Easily browse products, search and order, saving time. Guaranteed smooth, safe, and friendly. Enhance your brand today!</a:t>
              </a:r>
            </a:p>
            <a:p>
              <a:pPr algn="just">
                <a:lnSpc>
                  <a:spcPts val="2279"/>
                </a:lnSpc>
              </a:pPr>
            </a:p>
          </p:txBody>
        </p:sp>
      </p:grpSp>
      <p:sp>
        <p:nvSpPr>
          <p:cNvPr name="AutoShape 36" id="36"/>
          <p:cNvSpPr/>
          <p:nvPr/>
        </p:nvSpPr>
        <p:spPr>
          <a:xfrm rot="5393900">
            <a:off x="2320626" y="7309275"/>
            <a:ext cx="5368805" cy="0"/>
          </a:xfrm>
          <a:prstGeom prst="line">
            <a:avLst/>
          </a:prstGeom>
          <a:ln cap="rnd" w="9525">
            <a:solidFill>
              <a:srgbClr val="0096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7" id="37"/>
          <p:cNvSpPr txBox="true"/>
          <p:nvPr/>
        </p:nvSpPr>
        <p:spPr>
          <a:xfrm rot="0">
            <a:off x="4231005" y="10218420"/>
            <a:ext cx="1765935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 Bold"/>
              </a:rPr>
              <a:t>RESULTS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5208792" y="5794977"/>
            <a:ext cx="2243962" cy="1027608"/>
          </a:xfrm>
          <a:custGeom>
            <a:avLst/>
            <a:gdLst/>
            <a:ahLst/>
            <a:cxnLst/>
            <a:rect r="r" b="b" t="t" l="l"/>
            <a:pathLst>
              <a:path h="1027608" w="2243962">
                <a:moveTo>
                  <a:pt x="0" y="0"/>
                </a:moveTo>
                <a:lnTo>
                  <a:pt x="2243962" y="0"/>
                </a:lnTo>
                <a:lnTo>
                  <a:pt x="2243962" y="1027608"/>
                </a:lnTo>
                <a:lnTo>
                  <a:pt x="0" y="1027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5317212" y="6988245"/>
            <a:ext cx="932760" cy="735698"/>
          </a:xfrm>
          <a:custGeom>
            <a:avLst/>
            <a:gdLst/>
            <a:ahLst/>
            <a:cxnLst/>
            <a:rect r="r" b="b" t="t" l="l"/>
            <a:pathLst>
              <a:path h="735698" w="932760">
                <a:moveTo>
                  <a:pt x="0" y="0"/>
                </a:moveTo>
                <a:lnTo>
                  <a:pt x="932760" y="0"/>
                </a:lnTo>
                <a:lnTo>
                  <a:pt x="932760" y="735697"/>
                </a:lnTo>
                <a:lnTo>
                  <a:pt x="0" y="7356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5481903" y="5133660"/>
            <a:ext cx="1674294" cy="461665"/>
            <a:chOff x="0" y="0"/>
            <a:chExt cx="2232392" cy="61555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232406" cy="615569"/>
            </a:xfrm>
            <a:custGeom>
              <a:avLst/>
              <a:gdLst/>
              <a:ahLst/>
              <a:cxnLst/>
              <a:rect r="r" b="b" t="t" l="l"/>
              <a:pathLst>
                <a:path h="615569" w="2232406">
                  <a:moveTo>
                    <a:pt x="0" y="0"/>
                  </a:moveTo>
                  <a:lnTo>
                    <a:pt x="2232406" y="0"/>
                  </a:lnTo>
                  <a:lnTo>
                    <a:pt x="2232406" y="615569"/>
                  </a:lnTo>
                  <a:lnTo>
                    <a:pt x="0" y="6155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9525"/>
              <a:ext cx="2232392" cy="62507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0070C0"/>
                  </a:solidFill>
                  <a:latin typeface="Arimo Bold Italics"/>
                </a:rPr>
                <a:t>Frontend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916869" y="7258688"/>
            <a:ext cx="1674294" cy="461665"/>
            <a:chOff x="0" y="0"/>
            <a:chExt cx="2232392" cy="61555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232406" cy="615569"/>
            </a:xfrm>
            <a:custGeom>
              <a:avLst/>
              <a:gdLst/>
              <a:ahLst/>
              <a:cxnLst/>
              <a:rect r="r" b="b" t="t" l="l"/>
              <a:pathLst>
                <a:path h="615569" w="2232406">
                  <a:moveTo>
                    <a:pt x="0" y="0"/>
                  </a:moveTo>
                  <a:lnTo>
                    <a:pt x="2232406" y="0"/>
                  </a:lnTo>
                  <a:lnTo>
                    <a:pt x="2232406" y="615569"/>
                  </a:lnTo>
                  <a:lnTo>
                    <a:pt x="0" y="6155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9525"/>
              <a:ext cx="2232392" cy="62507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00B050"/>
                  </a:solidFill>
                  <a:latin typeface="Arimo Bold Italics"/>
                </a:rPr>
                <a:t>Backend</a:t>
              </a: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798195" y="10811828"/>
            <a:ext cx="3833812" cy="2478405"/>
          </a:xfrm>
          <a:custGeom>
            <a:avLst/>
            <a:gdLst/>
            <a:ahLst/>
            <a:cxnLst/>
            <a:rect r="r" b="b" t="t" l="l"/>
            <a:pathLst>
              <a:path h="2478405" w="3833812">
                <a:moveTo>
                  <a:pt x="0" y="0"/>
                </a:moveTo>
                <a:lnTo>
                  <a:pt x="3833813" y="0"/>
                </a:lnTo>
                <a:lnTo>
                  <a:pt x="3833813" y="2478404"/>
                </a:lnTo>
                <a:lnTo>
                  <a:pt x="0" y="24784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5918" r="0" b="-25918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798195" y="13692188"/>
            <a:ext cx="3832860" cy="1834515"/>
          </a:xfrm>
          <a:custGeom>
            <a:avLst/>
            <a:gdLst/>
            <a:ahLst/>
            <a:cxnLst/>
            <a:rect r="r" b="b" t="t" l="l"/>
            <a:pathLst>
              <a:path h="1834515" w="3832860">
                <a:moveTo>
                  <a:pt x="0" y="0"/>
                </a:moveTo>
                <a:lnTo>
                  <a:pt x="3832860" y="0"/>
                </a:lnTo>
                <a:lnTo>
                  <a:pt x="3832860" y="1834514"/>
                </a:lnTo>
                <a:lnTo>
                  <a:pt x="0" y="18345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851" t="0" r="-1851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5316855" y="10796588"/>
            <a:ext cx="4497705" cy="2488882"/>
          </a:xfrm>
          <a:custGeom>
            <a:avLst/>
            <a:gdLst/>
            <a:ahLst/>
            <a:cxnLst/>
            <a:rect r="r" b="b" t="t" l="l"/>
            <a:pathLst>
              <a:path h="2488882" w="4497705">
                <a:moveTo>
                  <a:pt x="0" y="0"/>
                </a:moveTo>
                <a:lnTo>
                  <a:pt x="4497705" y="0"/>
                </a:lnTo>
                <a:lnTo>
                  <a:pt x="4497705" y="2488882"/>
                </a:lnTo>
                <a:lnTo>
                  <a:pt x="0" y="24888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1435" t="0" r="-11435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5316855" y="13720762"/>
            <a:ext cx="4496753" cy="1922145"/>
          </a:xfrm>
          <a:custGeom>
            <a:avLst/>
            <a:gdLst/>
            <a:ahLst/>
            <a:cxnLst/>
            <a:rect r="r" b="b" t="t" l="l"/>
            <a:pathLst>
              <a:path h="1922145" w="4496753">
                <a:moveTo>
                  <a:pt x="0" y="0"/>
                </a:moveTo>
                <a:lnTo>
                  <a:pt x="4496753" y="0"/>
                </a:lnTo>
                <a:lnTo>
                  <a:pt x="4496753" y="1922145"/>
                </a:lnTo>
                <a:lnTo>
                  <a:pt x="0" y="192214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4091" r="0" b="-4091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5481903" y="8182928"/>
            <a:ext cx="1609040" cy="1075373"/>
          </a:xfrm>
          <a:custGeom>
            <a:avLst/>
            <a:gdLst/>
            <a:ahLst/>
            <a:cxnLst/>
            <a:rect r="r" b="b" t="t" l="l"/>
            <a:pathLst>
              <a:path h="1075373" w="1609040">
                <a:moveTo>
                  <a:pt x="0" y="0"/>
                </a:moveTo>
                <a:lnTo>
                  <a:pt x="1609040" y="0"/>
                </a:lnTo>
                <a:lnTo>
                  <a:pt x="1609040" y="1075372"/>
                </a:lnTo>
                <a:lnTo>
                  <a:pt x="0" y="10753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9934" r="0" b="-9934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7984807" y="8158503"/>
            <a:ext cx="1698307" cy="962025"/>
          </a:xfrm>
          <a:custGeom>
            <a:avLst/>
            <a:gdLst/>
            <a:ahLst/>
            <a:cxnLst/>
            <a:rect r="r" b="b" t="t" l="l"/>
            <a:pathLst>
              <a:path h="962025" w="1698307">
                <a:moveTo>
                  <a:pt x="0" y="0"/>
                </a:moveTo>
                <a:lnTo>
                  <a:pt x="1698308" y="0"/>
                </a:lnTo>
                <a:lnTo>
                  <a:pt x="1698308" y="962025"/>
                </a:lnTo>
                <a:lnTo>
                  <a:pt x="0" y="9620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5888" t="0" r="-14668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5996940" y="9353550"/>
            <a:ext cx="1007263" cy="1024657"/>
          </a:xfrm>
          <a:custGeom>
            <a:avLst/>
            <a:gdLst/>
            <a:ahLst/>
            <a:cxnLst/>
            <a:rect r="r" b="b" t="t" l="l"/>
            <a:pathLst>
              <a:path h="1024657" w="1007263">
                <a:moveTo>
                  <a:pt x="0" y="0"/>
                </a:moveTo>
                <a:lnTo>
                  <a:pt x="1007263" y="0"/>
                </a:lnTo>
                <a:lnTo>
                  <a:pt x="1007263" y="1024657"/>
                </a:lnTo>
                <a:lnTo>
                  <a:pt x="0" y="102465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3242" t="0" r="-1432" b="-2897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7984807" y="9464993"/>
            <a:ext cx="1725930" cy="1002982"/>
          </a:xfrm>
          <a:custGeom>
            <a:avLst/>
            <a:gdLst/>
            <a:ahLst/>
            <a:cxnLst/>
            <a:rect r="r" b="b" t="t" l="l"/>
            <a:pathLst>
              <a:path h="1002982" w="1725930">
                <a:moveTo>
                  <a:pt x="0" y="0"/>
                </a:moveTo>
                <a:lnTo>
                  <a:pt x="1725930" y="0"/>
                </a:lnTo>
                <a:lnTo>
                  <a:pt x="1725930" y="1002982"/>
                </a:lnTo>
                <a:lnTo>
                  <a:pt x="0" y="100298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5030" t="0" r="-503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6299013" y="7003560"/>
            <a:ext cx="741352" cy="697743"/>
          </a:xfrm>
          <a:custGeom>
            <a:avLst/>
            <a:gdLst/>
            <a:ahLst/>
            <a:cxnLst/>
            <a:rect r="r" b="b" t="t" l="l"/>
            <a:pathLst>
              <a:path h="697743" w="741352">
                <a:moveTo>
                  <a:pt x="0" y="0"/>
                </a:moveTo>
                <a:lnTo>
                  <a:pt x="741352" y="0"/>
                </a:lnTo>
                <a:lnTo>
                  <a:pt x="741352" y="697743"/>
                </a:lnTo>
                <a:lnTo>
                  <a:pt x="0" y="69774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grpSp>
        <p:nvGrpSpPr>
          <p:cNvPr name="Group 55" id="55"/>
          <p:cNvGrpSpPr/>
          <p:nvPr/>
        </p:nvGrpSpPr>
        <p:grpSpPr>
          <a:xfrm rot="0">
            <a:off x="535781" y="6339043"/>
            <a:ext cx="4114800" cy="4128932"/>
            <a:chOff x="0" y="0"/>
            <a:chExt cx="5486400" cy="5505243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5486400" cy="5505243"/>
            </a:xfrm>
            <a:custGeom>
              <a:avLst/>
              <a:gdLst/>
              <a:ahLst/>
              <a:cxnLst/>
              <a:rect r="r" b="b" t="t" l="l"/>
              <a:pathLst>
                <a:path h="5505243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505243"/>
                  </a:lnTo>
                  <a:lnTo>
                    <a:pt x="0" y="55052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</p:spPr>
        </p:sp>
      </p:grpSp>
      <p:sp>
        <p:nvSpPr>
          <p:cNvPr name="TextBox 57" id="57"/>
          <p:cNvSpPr txBox="true"/>
          <p:nvPr/>
        </p:nvSpPr>
        <p:spPr>
          <a:xfrm rot="0">
            <a:off x="55905" y="608338"/>
            <a:ext cx="7706376" cy="98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DE59"/>
                </a:solidFill>
                <a:latin typeface="Arimo Bold"/>
              </a:rPr>
              <a:t>Build a website selling clothes using ASP.Net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771283" y="4003053"/>
            <a:ext cx="2846070" cy="89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 Bold"/>
              </a:rPr>
              <a:t>MATERIALS AND METHOD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711044" y="15692740"/>
            <a:ext cx="2587969" cy="481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 Bold"/>
              </a:rPr>
              <a:t>CONCLUSION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294445" y="16345798"/>
            <a:ext cx="9627626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 spc="-12">
                <a:solidFill>
                  <a:srgbClr val="000000"/>
                </a:solidFill>
                <a:latin typeface="TT Rounds Condensed Light"/>
              </a:rPr>
              <a:t>Elevate your brand today! Having a modern, easy-to-use website helps your customers shop quickly and conveniently, while increasing revenue for your business. Order from our website for a great shopping experience for your customers!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DAGG4X7eF0g</dc:identifier>
  <dcterms:modified xsi:type="dcterms:W3CDTF">2011-08-01T06:04:30Z</dcterms:modified>
  <cp:revision>1</cp:revision>
  <dc:title>poster [VuQuangTung].pptx</dc:title>
</cp:coreProperties>
</file>