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Nixie One"/>
      <p:regular r:id="rId36"/>
    </p:embeddedFont>
    <p:embeddedFont>
      <p:font typeface="Playfair Display"/>
      <p:regular r:id="rId37"/>
      <p:bold r:id="rId38"/>
      <p:italic r:id="rId39"/>
      <p:boldItalic r:id="rId40"/>
    </p:embeddedFont>
    <p:embeddedFont>
      <p:font typeface="Montserrat"/>
      <p:regular r:id="rId41"/>
      <p:bold r:id="rId42"/>
      <p:italic r:id="rId43"/>
      <p:boldItalic r:id="rId44"/>
    </p:embeddedFont>
    <p:embeddedFont>
      <p:font typeface="Helvetica Neue"/>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layfairDisplay-boldItalic.fntdata"/><Relationship Id="rId20" Type="http://schemas.openxmlformats.org/officeDocument/2006/relationships/slide" Target="slides/slide15.xml"/><Relationship Id="rId42" Type="http://schemas.openxmlformats.org/officeDocument/2006/relationships/font" Target="fonts/Montserrat-bold.fntdata"/><Relationship Id="rId41" Type="http://schemas.openxmlformats.org/officeDocument/2006/relationships/font" Target="fonts/Montserrat-regular.fntdata"/><Relationship Id="rId22" Type="http://schemas.openxmlformats.org/officeDocument/2006/relationships/slide" Target="slides/slide17.xml"/><Relationship Id="rId44" Type="http://schemas.openxmlformats.org/officeDocument/2006/relationships/font" Target="fonts/Montserrat-boldItalic.fntdata"/><Relationship Id="rId21" Type="http://schemas.openxmlformats.org/officeDocument/2006/relationships/slide" Target="slides/slide16.xml"/><Relationship Id="rId43" Type="http://schemas.openxmlformats.org/officeDocument/2006/relationships/font" Target="fonts/Montserrat-italic.fntdata"/><Relationship Id="rId24" Type="http://schemas.openxmlformats.org/officeDocument/2006/relationships/slide" Target="slides/slide19.xml"/><Relationship Id="rId46" Type="http://schemas.openxmlformats.org/officeDocument/2006/relationships/font" Target="fonts/HelveticaNeue-bold.fntdata"/><Relationship Id="rId23" Type="http://schemas.openxmlformats.org/officeDocument/2006/relationships/slide" Target="slides/slide18.xml"/><Relationship Id="rId45"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HelveticaNeue-boldItalic.fntdata"/><Relationship Id="rId25" Type="http://schemas.openxmlformats.org/officeDocument/2006/relationships/slide" Target="slides/slide20.xml"/><Relationship Id="rId47" Type="http://schemas.openxmlformats.org/officeDocument/2006/relationships/font" Target="fonts/HelveticaNeue-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layfairDisplay-regular.fntdata"/><Relationship Id="rId14" Type="http://schemas.openxmlformats.org/officeDocument/2006/relationships/slide" Target="slides/slide9.xml"/><Relationship Id="rId36" Type="http://schemas.openxmlformats.org/officeDocument/2006/relationships/font" Target="fonts/NixieOne-regular.fntdata"/><Relationship Id="rId17" Type="http://schemas.openxmlformats.org/officeDocument/2006/relationships/slide" Target="slides/slide12.xml"/><Relationship Id="rId39" Type="http://schemas.openxmlformats.org/officeDocument/2006/relationships/font" Target="fonts/PlayfairDisplay-italic.fntdata"/><Relationship Id="rId16" Type="http://schemas.openxmlformats.org/officeDocument/2006/relationships/slide" Target="slides/slide11.xml"/><Relationship Id="rId38" Type="http://schemas.openxmlformats.org/officeDocument/2006/relationships/font" Target="fonts/PlayfairDisplay-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1061186c73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1061186c73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1314553cf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1314553cf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1061186c7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1061186c7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1314553cf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1314553cf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1314553cf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1314553cf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1314553cf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1314553cf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1314553cf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1314553cf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2d4fa760e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2d4fa760e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2d4fa760e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2d4fa760e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1061186c7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1061186c7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1061186c7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1061186c7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1061186c7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1061186c7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1061186c73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1061186c73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1061186c73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1061186c73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1061186c73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1061186c73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1061186c73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1061186c73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1061186c73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1061186c73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1061186c73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1061186c73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1061186c73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1061186c73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28726428d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28726428d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28726428d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228726428d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1061186c7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1061186c7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28726428d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28726428d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1314553cf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1314553cf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1061186c7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1061186c7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1314553c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1314553c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1314553cf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1314553cf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1061186c7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1061186c7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1314553cf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1314553cf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flipH="1" rot="10800000">
            <a:off x="3919993" y="3977033"/>
            <a:ext cx="1303500" cy="11283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 name="Google Shape;12;p2"/>
          <p:cNvSpPr txBox="1"/>
          <p:nvPr>
            <p:ph type="ctrTitle"/>
          </p:nvPr>
        </p:nvSpPr>
        <p:spPr>
          <a:xfrm>
            <a:off x="1400175" y="1991825"/>
            <a:ext cx="6343500" cy="115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3" name="Google Shape;13;p2"/>
          <p:cNvSpPr/>
          <p:nvPr/>
        </p:nvSpPr>
        <p:spPr>
          <a:xfrm flipH="1" rot="10800000">
            <a:off x="2809875" y="-172875"/>
            <a:ext cx="1111500" cy="962400"/>
          </a:xfrm>
          <a:prstGeom prst="hexagon">
            <a:avLst>
              <a:gd fmla="val 28678" name="adj"/>
              <a:gd fmla="val 115470" name="vf"/>
            </a:avLst>
          </a:prstGeom>
          <a:no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flipH="1" rot="10800000">
            <a:off x="3602723" y="1360109"/>
            <a:ext cx="493800" cy="4275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rot="10800000">
            <a:off x="5278915" y="855279"/>
            <a:ext cx="944700" cy="818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flipH="1" rot="10800000">
            <a:off x="5365799" y="352324"/>
            <a:ext cx="493800" cy="4272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 name="Google Shape;17;p2"/>
          <p:cNvGrpSpPr/>
          <p:nvPr/>
        </p:nvGrpSpPr>
        <p:grpSpPr>
          <a:xfrm>
            <a:off x="5549158" y="1029778"/>
            <a:ext cx="404640" cy="374059"/>
            <a:chOff x="5975075" y="2327500"/>
            <a:chExt cx="420100" cy="388350"/>
          </a:xfrm>
        </p:grpSpPr>
        <p:sp>
          <p:nvSpPr>
            <p:cNvPr id="18" name="Google Shape;18;p2"/>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 name="Google Shape;20;p2"/>
          <p:cNvSpPr/>
          <p:nvPr/>
        </p:nvSpPr>
        <p:spPr>
          <a:xfrm>
            <a:off x="3253021" y="113273"/>
            <a:ext cx="225085" cy="38996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 name="Google Shape;21;p2"/>
          <p:cNvGrpSpPr/>
          <p:nvPr/>
        </p:nvGrpSpPr>
        <p:grpSpPr>
          <a:xfrm>
            <a:off x="4380533" y="515192"/>
            <a:ext cx="382958" cy="607111"/>
            <a:chOff x="6718575" y="2318625"/>
            <a:chExt cx="256950" cy="407375"/>
          </a:xfrm>
        </p:grpSpPr>
        <p:sp>
          <p:nvSpPr>
            <p:cNvPr id="22" name="Google Shape;22;p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 name="Google Shape;35;p2"/>
          <p:cNvSpPr/>
          <p:nvPr/>
        </p:nvSpPr>
        <p:spPr>
          <a:xfrm flipH="1" rot="10800000">
            <a:off x="5010533" y="4576648"/>
            <a:ext cx="1032900" cy="894600"/>
          </a:xfrm>
          <a:prstGeom prst="hexagon">
            <a:avLst>
              <a:gd fmla="val 28678" name="adj"/>
              <a:gd fmla="val 115470" name="vf"/>
            </a:avLst>
          </a:prstGeom>
          <a:noFill/>
          <a:ln cap="flat"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flipH="1" rot="10800000">
            <a:off x="5133679" y="4056450"/>
            <a:ext cx="540000" cy="4674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flipH="1" rot="10800000">
            <a:off x="3101709" y="3629719"/>
            <a:ext cx="1032900" cy="8940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flipH="1" rot="10800000">
            <a:off x="3530384" y="4576662"/>
            <a:ext cx="452100" cy="3912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5370705" y="4867761"/>
            <a:ext cx="312503" cy="312484"/>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 name="Google Shape;40;p2"/>
          <p:cNvGrpSpPr/>
          <p:nvPr/>
        </p:nvGrpSpPr>
        <p:grpSpPr>
          <a:xfrm>
            <a:off x="5772007" y="4056442"/>
            <a:ext cx="573943" cy="550550"/>
            <a:chOff x="5241175" y="4959100"/>
            <a:chExt cx="539775" cy="517775"/>
          </a:xfrm>
        </p:grpSpPr>
        <p:sp>
          <p:nvSpPr>
            <p:cNvPr id="41" name="Google Shape;41;p2"/>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2"/>
          <p:cNvSpPr/>
          <p:nvPr/>
        </p:nvSpPr>
        <p:spPr>
          <a:xfrm>
            <a:off x="3429208" y="3904791"/>
            <a:ext cx="377839" cy="343685"/>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bg>
      <p:bgPr>
        <a:solidFill>
          <a:schemeClr val="dk1"/>
        </a:solidFill>
      </p:bgPr>
    </p:bg>
    <p:spTree>
      <p:nvGrpSpPr>
        <p:cNvPr id="333" name="Shape 333"/>
        <p:cNvGrpSpPr/>
        <p:nvPr/>
      </p:nvGrpSpPr>
      <p:grpSpPr>
        <a:xfrm>
          <a:off x="0" y="0"/>
          <a:ext cx="0" cy="0"/>
          <a:chOff x="0" y="0"/>
          <a:chExt cx="0" cy="0"/>
        </a:xfrm>
      </p:grpSpPr>
      <p:sp>
        <p:nvSpPr>
          <p:cNvPr id="334" name="Google Shape;334;p11"/>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1"/>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1"/>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337" name="Google Shape;337;p11"/>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Autofit/>
          </a:bodyPr>
          <a:lstStyle>
            <a:lvl1pPr lvl="0" rtl="0">
              <a:lnSpc>
                <a:spcPct val="100000"/>
              </a:lnSpc>
              <a:spcBef>
                <a:spcPts val="60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338" name="Google Shape;338;p11"/>
          <p:cNvSpPr txBox="1"/>
          <p:nvPr>
            <p:ph idx="12" type="sldNum"/>
          </p:nvPr>
        </p:nvSpPr>
        <p:spPr>
          <a:xfrm>
            <a:off x="8497999" y="4688759"/>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8" name="Shape 48"/>
        <p:cNvGrpSpPr/>
        <p:nvPr/>
      </p:nvGrpSpPr>
      <p:grpSpPr>
        <a:xfrm>
          <a:off x="0" y="0"/>
          <a:ext cx="0" cy="0"/>
          <a:chOff x="0" y="0"/>
          <a:chExt cx="0" cy="0"/>
        </a:xfrm>
      </p:grpSpPr>
      <p:sp>
        <p:nvSpPr>
          <p:cNvPr id="49" name="Google Shape;49;p3"/>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0" name="Google Shape;50;p3"/>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51" name="Google Shape;51;p3"/>
          <p:cNvSpPr txBox="1"/>
          <p:nvPr>
            <p:ph idx="1" type="body"/>
          </p:nvPr>
        </p:nvSpPr>
        <p:spPr>
          <a:xfrm>
            <a:off x="1732700" y="2380900"/>
            <a:ext cx="2176800" cy="25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52" name="Google Shape;52;p3"/>
          <p:cNvSpPr txBox="1"/>
          <p:nvPr>
            <p:ph idx="2" type="body"/>
          </p:nvPr>
        </p:nvSpPr>
        <p:spPr>
          <a:xfrm>
            <a:off x="4020972" y="2380900"/>
            <a:ext cx="2176800" cy="25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53" name="Google Shape;53;p3"/>
          <p:cNvSpPr txBox="1"/>
          <p:nvPr>
            <p:ph idx="3" type="body"/>
          </p:nvPr>
        </p:nvSpPr>
        <p:spPr>
          <a:xfrm>
            <a:off x="6309245" y="2380900"/>
            <a:ext cx="2176800" cy="25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54" name="Google Shape;54;p3"/>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 name="Google Shape;58;p3"/>
          <p:cNvGrpSpPr/>
          <p:nvPr/>
        </p:nvGrpSpPr>
        <p:grpSpPr>
          <a:xfrm>
            <a:off x="1729778" y="61066"/>
            <a:ext cx="351204" cy="324661"/>
            <a:chOff x="5975075" y="2327500"/>
            <a:chExt cx="420100" cy="388350"/>
          </a:xfrm>
        </p:grpSpPr>
        <p:sp>
          <p:nvSpPr>
            <p:cNvPr id="59" name="Google Shape;59;p3"/>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3"/>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 name="Google Shape;62;p3"/>
          <p:cNvGrpSpPr/>
          <p:nvPr/>
        </p:nvGrpSpPr>
        <p:grpSpPr>
          <a:xfrm>
            <a:off x="904283" y="515192"/>
            <a:ext cx="382958" cy="607111"/>
            <a:chOff x="6718575" y="2318625"/>
            <a:chExt cx="256950" cy="407375"/>
          </a:xfrm>
        </p:grpSpPr>
        <p:sp>
          <p:nvSpPr>
            <p:cNvPr id="63" name="Google Shape;63;p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3"/>
          <p:cNvGrpSpPr/>
          <p:nvPr/>
        </p:nvGrpSpPr>
        <p:grpSpPr>
          <a:xfrm>
            <a:off x="335759" y="1840533"/>
            <a:ext cx="342882" cy="350068"/>
            <a:chOff x="3951850" y="2985350"/>
            <a:chExt cx="407950" cy="416500"/>
          </a:xfrm>
        </p:grpSpPr>
        <p:sp>
          <p:nvSpPr>
            <p:cNvPr id="72" name="Google Shape;72;p3"/>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3"/>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7" name="Shape 77"/>
        <p:cNvGrpSpPr/>
        <p:nvPr/>
      </p:nvGrpSpPr>
      <p:grpSpPr>
        <a:xfrm>
          <a:off x="0" y="0"/>
          <a:ext cx="0" cy="0"/>
          <a:chOff x="0" y="0"/>
          <a:chExt cx="0" cy="0"/>
        </a:xfrm>
      </p:grpSpPr>
      <p:sp>
        <p:nvSpPr>
          <p:cNvPr id="78" name="Google Shape;78;p4"/>
          <p:cNvSpPr/>
          <p:nvPr/>
        </p:nvSpPr>
        <p:spPr>
          <a:xfrm flipH="1" rot="10800000">
            <a:off x="8218352" y="4121459"/>
            <a:ext cx="685200" cy="5934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79" name="Google Shape;79;p4"/>
          <p:cNvSpPr/>
          <p:nvPr/>
        </p:nvSpPr>
        <p:spPr>
          <a:xfrm rot="5400000">
            <a:off x="388487" y="105212"/>
            <a:ext cx="944100" cy="10902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80" name="Google Shape;80;p4"/>
          <p:cNvSpPr/>
          <p:nvPr/>
        </p:nvSpPr>
        <p:spPr>
          <a:xfrm flipH="1" rot="10800000">
            <a:off x="-123825" y="847791"/>
            <a:ext cx="674400" cy="5844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
          <p:cNvSpPr/>
          <p:nvPr/>
        </p:nvSpPr>
        <p:spPr>
          <a:xfrm flipH="1" rot="10800000">
            <a:off x="503116" y="1161450"/>
            <a:ext cx="352800" cy="3054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
          <p:cNvSpPr/>
          <p:nvPr/>
        </p:nvSpPr>
        <p:spPr>
          <a:xfrm flipH="1" rot="10800000">
            <a:off x="1208424" y="-131812"/>
            <a:ext cx="674400" cy="5844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
          <p:cNvSpPr/>
          <p:nvPr/>
        </p:nvSpPr>
        <p:spPr>
          <a:xfrm flipH="1" rot="10800000">
            <a:off x="247753" y="49693"/>
            <a:ext cx="295200" cy="2556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
          <p:cNvSpPr/>
          <p:nvPr/>
        </p:nvSpPr>
        <p:spPr>
          <a:xfrm flipH="1" rot="10800000">
            <a:off x="8763568" y="4485979"/>
            <a:ext cx="543000" cy="4704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
          <p:cNvSpPr/>
          <p:nvPr/>
        </p:nvSpPr>
        <p:spPr>
          <a:xfrm flipH="1" rot="10800000">
            <a:off x="8523810" y="4741100"/>
            <a:ext cx="284100" cy="2457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
          <p:cNvSpPr/>
          <p:nvPr/>
        </p:nvSpPr>
        <p:spPr>
          <a:xfrm flipH="1" rot="10800000">
            <a:off x="8322785" y="3628023"/>
            <a:ext cx="543000" cy="470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
          <p:cNvSpPr/>
          <p:nvPr/>
        </p:nvSpPr>
        <p:spPr>
          <a:xfrm flipH="1" rot="10800000">
            <a:off x="8763569" y="4009882"/>
            <a:ext cx="237600" cy="2058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89" name="Shape 89"/>
        <p:cNvGrpSpPr/>
        <p:nvPr/>
      </p:nvGrpSpPr>
      <p:grpSpPr>
        <a:xfrm>
          <a:off x="0" y="0"/>
          <a:ext cx="0" cy="0"/>
          <a:chOff x="0" y="0"/>
          <a:chExt cx="0" cy="0"/>
        </a:xfrm>
      </p:grpSpPr>
      <p:sp>
        <p:nvSpPr>
          <p:cNvPr id="90" name="Google Shape;90;p5"/>
          <p:cNvSpPr/>
          <p:nvPr/>
        </p:nvSpPr>
        <p:spPr>
          <a:xfrm flipH="1" rot="10800000">
            <a:off x="-94969" y="303826"/>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1" name="Google Shape;91;p5"/>
          <p:cNvSpPr/>
          <p:nvPr/>
        </p:nvSpPr>
        <p:spPr>
          <a:xfrm rot="5400000">
            <a:off x="559400" y="1538825"/>
            <a:ext cx="1788000" cy="2064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2" name="Google Shape;92;p5"/>
          <p:cNvSpPr txBox="1"/>
          <p:nvPr>
            <p:ph type="ctrTitle"/>
          </p:nvPr>
        </p:nvSpPr>
        <p:spPr>
          <a:xfrm>
            <a:off x="2743200" y="1735750"/>
            <a:ext cx="5638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93" name="Google Shape;93;p5"/>
          <p:cNvSpPr txBox="1"/>
          <p:nvPr>
            <p:ph idx="1" type="subTitle"/>
          </p:nvPr>
        </p:nvSpPr>
        <p:spPr>
          <a:xfrm>
            <a:off x="2743200" y="2821004"/>
            <a:ext cx="56961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5"/>
          <p:cNvSpPr/>
          <p:nvPr/>
        </p:nvSpPr>
        <p:spPr>
          <a:xfrm flipH="1" rot="10800000">
            <a:off x="66674" y="313542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5"/>
          <p:cNvSpPr/>
          <p:nvPr/>
        </p:nvSpPr>
        <p:spPr>
          <a:xfrm flipH="1" rot="10800000">
            <a:off x="828675" y="351655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5"/>
          <p:cNvSpPr/>
          <p:nvPr/>
        </p:nvSpPr>
        <p:spPr>
          <a:xfrm flipH="1" rot="10800000">
            <a:off x="761999" y="8779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5"/>
          <p:cNvSpPr/>
          <p:nvPr/>
        </p:nvSpPr>
        <p:spPr>
          <a:xfrm flipH="1" rot="10800000">
            <a:off x="793851" y="4692801"/>
            <a:ext cx="517500" cy="4479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 name="Google Shape;98;p5"/>
          <p:cNvGrpSpPr/>
          <p:nvPr/>
        </p:nvGrpSpPr>
        <p:grpSpPr>
          <a:xfrm>
            <a:off x="996353" y="1070666"/>
            <a:ext cx="351204" cy="324661"/>
            <a:chOff x="5975075" y="2327500"/>
            <a:chExt cx="420100" cy="388350"/>
          </a:xfrm>
        </p:grpSpPr>
        <p:sp>
          <p:nvSpPr>
            <p:cNvPr id="99" name="Google Shape;99;p5"/>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 name="Google Shape;101;p5"/>
          <p:cNvSpPr/>
          <p:nvPr/>
        </p:nvSpPr>
        <p:spPr>
          <a:xfrm>
            <a:off x="393600" y="334662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2" name="Google Shape;102;p5"/>
          <p:cNvGrpSpPr/>
          <p:nvPr/>
        </p:nvGrpSpPr>
        <p:grpSpPr>
          <a:xfrm>
            <a:off x="305241" y="553857"/>
            <a:ext cx="247469" cy="392302"/>
            <a:chOff x="6718575" y="2318625"/>
            <a:chExt cx="256950" cy="407375"/>
          </a:xfrm>
        </p:grpSpPr>
        <p:sp>
          <p:nvSpPr>
            <p:cNvPr id="103" name="Google Shape;103;p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 name="Google Shape;111;p5"/>
          <p:cNvGrpSpPr/>
          <p:nvPr/>
        </p:nvGrpSpPr>
        <p:grpSpPr>
          <a:xfrm>
            <a:off x="1419984" y="3634333"/>
            <a:ext cx="342882" cy="350068"/>
            <a:chOff x="3951850" y="2985350"/>
            <a:chExt cx="407950" cy="416500"/>
          </a:xfrm>
        </p:grpSpPr>
        <p:sp>
          <p:nvSpPr>
            <p:cNvPr id="112" name="Google Shape;112;p5"/>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6" name="Google Shape;116;p5"/>
          <p:cNvSpPr/>
          <p:nvPr/>
        </p:nvSpPr>
        <p:spPr>
          <a:xfrm flipH="1" rot="10800000">
            <a:off x="733424" y="393602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
          <p:cNvSpPr/>
          <p:nvPr/>
        </p:nvSpPr>
        <p:spPr>
          <a:xfrm flipH="1" rot="10800000">
            <a:off x="738525" y="10085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
          <p:cNvSpPr/>
          <p:nvPr/>
        </p:nvSpPr>
        <p:spPr>
          <a:xfrm flipH="1" rot="10800000">
            <a:off x="-291325" y="4148475"/>
            <a:ext cx="1182300" cy="10236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
          <p:cNvSpPr/>
          <p:nvPr/>
        </p:nvSpPr>
        <p:spPr>
          <a:xfrm flipH="1" rot="10800000">
            <a:off x="420725" y="-652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
          <p:cNvSpPr/>
          <p:nvPr/>
        </p:nvSpPr>
        <p:spPr>
          <a:xfrm>
            <a:off x="1019338" y="416705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 name="Google Shape;121;p5"/>
          <p:cNvGrpSpPr/>
          <p:nvPr/>
        </p:nvGrpSpPr>
        <p:grpSpPr>
          <a:xfrm>
            <a:off x="-50289" y="1452797"/>
            <a:ext cx="624844" cy="599376"/>
            <a:chOff x="5241175" y="4959100"/>
            <a:chExt cx="539775" cy="517775"/>
          </a:xfrm>
        </p:grpSpPr>
        <p:sp>
          <p:nvSpPr>
            <p:cNvPr id="122" name="Google Shape;122;p5"/>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5"/>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8" name="Google Shape;128;p5"/>
          <p:cNvSpPr/>
          <p:nvPr/>
        </p:nvSpPr>
        <p:spPr>
          <a:xfrm>
            <a:off x="47199" y="4430470"/>
            <a:ext cx="505231" cy="459562"/>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29" name="Shape 129"/>
        <p:cNvGrpSpPr/>
        <p:nvPr/>
      </p:nvGrpSpPr>
      <p:grpSpPr>
        <a:xfrm>
          <a:off x="0" y="0"/>
          <a:ext cx="0" cy="0"/>
          <a:chOff x="0" y="0"/>
          <a:chExt cx="0" cy="0"/>
        </a:xfrm>
      </p:grpSpPr>
      <p:sp>
        <p:nvSpPr>
          <p:cNvPr id="130" name="Google Shape;130;p6"/>
          <p:cNvSpPr/>
          <p:nvPr/>
        </p:nvSpPr>
        <p:spPr>
          <a:xfrm flipH="1" rot="10800000">
            <a:off x="-94969" y="619169"/>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1" name="Google Shape;131;p6"/>
          <p:cNvSpPr/>
          <p:nvPr/>
        </p:nvSpPr>
        <p:spPr>
          <a:xfrm rot="5400000">
            <a:off x="499599" y="1905237"/>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2" name="Google Shape;132;p6"/>
          <p:cNvSpPr txBox="1"/>
          <p:nvPr>
            <p:ph idx="1" type="body"/>
          </p:nvPr>
        </p:nvSpPr>
        <p:spPr>
          <a:xfrm>
            <a:off x="2051200" y="2085600"/>
            <a:ext cx="6282300" cy="819900"/>
          </a:xfrm>
          <a:prstGeom prst="rect">
            <a:avLst/>
          </a:prstGeom>
          <a:noFill/>
          <a:ln>
            <a:noFill/>
          </a:ln>
        </p:spPr>
        <p:txBody>
          <a:bodyPr anchorCtr="0" anchor="ctr" bIns="91425" lIns="91425" spcFirstLastPara="1" rIns="91425" wrap="square" tIns="91425">
            <a:noAutofit/>
          </a:bodyPr>
          <a:lstStyle>
            <a:lvl1pPr indent="-381000" lvl="0" marL="457200" algn="l">
              <a:lnSpc>
                <a:spcPct val="100000"/>
              </a:lnSpc>
              <a:spcBef>
                <a:spcPts val="600"/>
              </a:spcBef>
              <a:spcAft>
                <a:spcPts val="0"/>
              </a:spcAft>
              <a:buSzPts val="2400"/>
              <a:buFont typeface="Nixie One"/>
              <a:buChar char="◇"/>
              <a:defRPr sz="2400">
                <a:latin typeface="Nixie One"/>
                <a:ea typeface="Nixie One"/>
                <a:cs typeface="Nixie One"/>
                <a:sym typeface="Nixie One"/>
              </a:defRPr>
            </a:lvl1pPr>
            <a:lvl2pPr indent="-381000" lvl="1" marL="914400" algn="l">
              <a:lnSpc>
                <a:spcPct val="100000"/>
              </a:lnSpc>
              <a:spcBef>
                <a:spcPts val="0"/>
              </a:spcBef>
              <a:spcAft>
                <a:spcPts val="0"/>
              </a:spcAft>
              <a:buSzPts val="2400"/>
              <a:buFont typeface="Nixie One"/>
              <a:buChar char="￭"/>
              <a:defRPr sz="2400">
                <a:latin typeface="Nixie One"/>
                <a:ea typeface="Nixie One"/>
                <a:cs typeface="Nixie One"/>
                <a:sym typeface="Nixie One"/>
              </a:defRPr>
            </a:lvl2pPr>
            <a:lvl3pPr indent="-381000" lvl="2" marL="1371600" algn="l">
              <a:lnSpc>
                <a:spcPct val="100000"/>
              </a:lnSpc>
              <a:spcBef>
                <a:spcPts val="0"/>
              </a:spcBef>
              <a:spcAft>
                <a:spcPts val="0"/>
              </a:spcAft>
              <a:buSzPts val="2400"/>
              <a:buFont typeface="Nixie One"/>
              <a:buChar char="￮"/>
              <a:defRPr sz="2400">
                <a:latin typeface="Nixie One"/>
                <a:ea typeface="Nixie One"/>
                <a:cs typeface="Nixie One"/>
                <a:sym typeface="Nixie One"/>
              </a:defRPr>
            </a:lvl3pPr>
            <a:lvl4pPr indent="-381000" lvl="3" marL="1828800" algn="l">
              <a:lnSpc>
                <a:spcPct val="100000"/>
              </a:lnSpc>
              <a:spcBef>
                <a:spcPts val="0"/>
              </a:spcBef>
              <a:spcAft>
                <a:spcPts val="0"/>
              </a:spcAft>
              <a:buSzPts val="2400"/>
              <a:buFont typeface="Nixie One"/>
              <a:buChar char="●"/>
              <a:defRPr sz="2400">
                <a:latin typeface="Nixie One"/>
                <a:ea typeface="Nixie One"/>
                <a:cs typeface="Nixie One"/>
                <a:sym typeface="Nixie One"/>
              </a:defRPr>
            </a:lvl4pPr>
            <a:lvl5pPr indent="-381000" lvl="4" marL="2286000" algn="l">
              <a:lnSpc>
                <a:spcPct val="100000"/>
              </a:lnSpc>
              <a:spcBef>
                <a:spcPts val="0"/>
              </a:spcBef>
              <a:spcAft>
                <a:spcPts val="0"/>
              </a:spcAft>
              <a:buSzPts val="2400"/>
              <a:buFont typeface="Nixie One"/>
              <a:buChar char="○"/>
              <a:defRPr sz="2400">
                <a:latin typeface="Nixie One"/>
                <a:ea typeface="Nixie One"/>
                <a:cs typeface="Nixie One"/>
                <a:sym typeface="Nixie One"/>
              </a:defRPr>
            </a:lvl5pPr>
            <a:lvl6pPr indent="-381000" lvl="5" marL="2743200" algn="l">
              <a:lnSpc>
                <a:spcPct val="100000"/>
              </a:lnSpc>
              <a:spcBef>
                <a:spcPts val="0"/>
              </a:spcBef>
              <a:spcAft>
                <a:spcPts val="0"/>
              </a:spcAft>
              <a:buSzPts val="2400"/>
              <a:buFont typeface="Nixie One"/>
              <a:buChar char="■"/>
              <a:defRPr sz="2400">
                <a:latin typeface="Nixie One"/>
                <a:ea typeface="Nixie One"/>
                <a:cs typeface="Nixie One"/>
                <a:sym typeface="Nixie One"/>
              </a:defRPr>
            </a:lvl6pPr>
            <a:lvl7pPr indent="-381000" lvl="6" marL="3200400" algn="l">
              <a:lnSpc>
                <a:spcPct val="100000"/>
              </a:lnSpc>
              <a:spcBef>
                <a:spcPts val="0"/>
              </a:spcBef>
              <a:spcAft>
                <a:spcPts val="0"/>
              </a:spcAft>
              <a:buSzPts val="2400"/>
              <a:buFont typeface="Nixie One"/>
              <a:buChar char="●"/>
              <a:defRPr sz="2400">
                <a:latin typeface="Nixie One"/>
                <a:ea typeface="Nixie One"/>
                <a:cs typeface="Nixie One"/>
                <a:sym typeface="Nixie One"/>
              </a:defRPr>
            </a:lvl7pPr>
            <a:lvl8pPr indent="-381000" lvl="7" marL="3657600" algn="l">
              <a:lnSpc>
                <a:spcPct val="100000"/>
              </a:lnSpc>
              <a:spcBef>
                <a:spcPts val="0"/>
              </a:spcBef>
              <a:spcAft>
                <a:spcPts val="0"/>
              </a:spcAft>
              <a:buSzPts val="2400"/>
              <a:buFont typeface="Nixie One"/>
              <a:buChar char="○"/>
              <a:defRPr sz="2400">
                <a:latin typeface="Nixie One"/>
                <a:ea typeface="Nixie One"/>
                <a:cs typeface="Nixie One"/>
                <a:sym typeface="Nixie One"/>
              </a:defRPr>
            </a:lvl8pPr>
            <a:lvl9pPr indent="-381000" lvl="8" marL="4114800" algn="l">
              <a:lnSpc>
                <a:spcPct val="100000"/>
              </a:lnSpc>
              <a:spcBef>
                <a:spcPts val="0"/>
              </a:spcBef>
              <a:spcAft>
                <a:spcPts val="0"/>
              </a:spcAft>
              <a:buSzPts val="2400"/>
              <a:buFont typeface="Nixie One"/>
              <a:buChar char="■"/>
              <a:defRPr sz="2400">
                <a:latin typeface="Nixie One"/>
                <a:ea typeface="Nixie One"/>
                <a:cs typeface="Nixie One"/>
                <a:sym typeface="Nixie One"/>
              </a:defRPr>
            </a:lvl9pPr>
          </a:lstStyle>
          <a:p/>
        </p:txBody>
      </p:sp>
      <p:sp>
        <p:nvSpPr>
          <p:cNvPr id="133" name="Google Shape;133;p6"/>
          <p:cNvSpPr/>
          <p:nvPr/>
        </p:nvSpPr>
        <p:spPr>
          <a:xfrm flipH="1" rot="10800000">
            <a:off x="-123826" y="28115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6"/>
          <p:cNvSpPr/>
          <p:nvPr/>
        </p:nvSpPr>
        <p:spPr>
          <a:xfrm flipH="1" rot="10800000">
            <a:off x="638175" y="31927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6"/>
          <p:cNvSpPr/>
          <p:nvPr/>
        </p:nvSpPr>
        <p:spPr>
          <a:xfrm flipH="1" rot="10800000">
            <a:off x="752474" y="120180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6"/>
          <p:cNvSpPr/>
          <p:nvPr/>
        </p:nvSpPr>
        <p:spPr>
          <a:xfrm flipH="1" rot="10800000">
            <a:off x="657225" y="438017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7" name="Google Shape;137;p6"/>
          <p:cNvGrpSpPr/>
          <p:nvPr/>
        </p:nvGrpSpPr>
        <p:grpSpPr>
          <a:xfrm>
            <a:off x="986828" y="1394516"/>
            <a:ext cx="351204" cy="324661"/>
            <a:chOff x="5975075" y="2327500"/>
            <a:chExt cx="420100" cy="388350"/>
          </a:xfrm>
        </p:grpSpPr>
        <p:sp>
          <p:nvSpPr>
            <p:cNvPr id="138" name="Google Shape;138;p6"/>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6"/>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0" name="Google Shape;140;p6"/>
          <p:cNvSpPr/>
          <p:nvPr/>
        </p:nvSpPr>
        <p:spPr>
          <a:xfrm>
            <a:off x="203100" y="30227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1" name="Google Shape;141;p6"/>
          <p:cNvGrpSpPr/>
          <p:nvPr/>
        </p:nvGrpSpPr>
        <p:grpSpPr>
          <a:xfrm>
            <a:off x="295716" y="877707"/>
            <a:ext cx="247469" cy="392302"/>
            <a:chOff x="6718575" y="2318625"/>
            <a:chExt cx="256950" cy="407375"/>
          </a:xfrm>
        </p:grpSpPr>
        <p:sp>
          <p:nvSpPr>
            <p:cNvPr id="142" name="Google Shape;142;p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 name="Google Shape;150;p6"/>
          <p:cNvGrpSpPr/>
          <p:nvPr/>
        </p:nvGrpSpPr>
        <p:grpSpPr>
          <a:xfrm>
            <a:off x="1229484" y="3310483"/>
            <a:ext cx="342882" cy="350068"/>
            <a:chOff x="3951850" y="2985350"/>
            <a:chExt cx="407950" cy="416500"/>
          </a:xfrm>
        </p:grpSpPr>
        <p:sp>
          <p:nvSpPr>
            <p:cNvPr id="151" name="Google Shape;151;p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5" name="Google Shape;155;p6"/>
          <p:cNvSpPr/>
          <p:nvPr/>
        </p:nvSpPr>
        <p:spPr>
          <a:xfrm flipH="1" rot="10800000">
            <a:off x="542924" y="36121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6"/>
          <p:cNvSpPr/>
          <p:nvPr/>
        </p:nvSpPr>
        <p:spPr>
          <a:xfrm flipH="1" rot="10800000">
            <a:off x="729000" y="424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6"/>
          <p:cNvSpPr/>
          <p:nvPr/>
        </p:nvSpPr>
        <p:spPr>
          <a:xfrm flipH="1" rot="10800000">
            <a:off x="-115052" y="3996025"/>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6"/>
          <p:cNvSpPr/>
          <p:nvPr/>
        </p:nvSpPr>
        <p:spPr>
          <a:xfrm flipH="1" rot="10800000">
            <a:off x="411200" y="2586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6"/>
          <p:cNvSpPr/>
          <p:nvPr/>
        </p:nvSpPr>
        <p:spPr>
          <a:xfrm>
            <a:off x="828838" y="38432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 name="Google Shape;160;p6"/>
          <p:cNvGrpSpPr/>
          <p:nvPr/>
        </p:nvGrpSpPr>
        <p:grpSpPr>
          <a:xfrm>
            <a:off x="67093" y="1681689"/>
            <a:ext cx="455624" cy="437054"/>
            <a:chOff x="5241175" y="4959100"/>
            <a:chExt cx="539775" cy="517775"/>
          </a:xfrm>
        </p:grpSpPr>
        <p:sp>
          <p:nvSpPr>
            <p:cNvPr id="161" name="Google Shape;161;p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7" name="Google Shape;167;p6"/>
          <p:cNvSpPr/>
          <p:nvPr/>
        </p:nvSpPr>
        <p:spPr>
          <a:xfrm>
            <a:off x="144926" y="4214500"/>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6"/>
          <p:cNvSpPr txBox="1"/>
          <p:nvPr/>
        </p:nvSpPr>
        <p:spPr>
          <a:xfrm>
            <a:off x="94000" y="1929581"/>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0" i="0" lang="vi" sz="12000" u="none" cap="none" strike="noStrike">
                <a:solidFill>
                  <a:srgbClr val="FFFFFF"/>
                </a:solidFill>
                <a:latin typeface="Nixie One"/>
                <a:ea typeface="Nixie One"/>
                <a:cs typeface="Nixie One"/>
                <a:sym typeface="Nixie One"/>
              </a:rPr>
              <a:t>“</a:t>
            </a:r>
            <a:endParaRPr b="0" i="0" sz="12000" u="none" cap="none" strike="noStrike">
              <a:solidFill>
                <a:srgbClr val="FFFFFF"/>
              </a:solidFill>
              <a:latin typeface="Nixie One"/>
              <a:ea typeface="Nixie One"/>
              <a:cs typeface="Nixie One"/>
              <a:sym typeface="Nixie One"/>
            </a:endParaRPr>
          </a:p>
        </p:txBody>
      </p:sp>
      <p:sp>
        <p:nvSpPr>
          <p:cNvPr id="169" name="Google Shape;169;p6"/>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70" name="Shape 170"/>
        <p:cNvGrpSpPr/>
        <p:nvPr/>
      </p:nvGrpSpPr>
      <p:grpSpPr>
        <a:xfrm>
          <a:off x="0" y="0"/>
          <a:ext cx="0" cy="0"/>
          <a:chOff x="0" y="0"/>
          <a:chExt cx="0" cy="0"/>
        </a:xfrm>
      </p:grpSpPr>
      <p:sp>
        <p:nvSpPr>
          <p:cNvPr id="171" name="Google Shape;171;p7"/>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2" name="Google Shape;172;p7"/>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3" name="Google Shape;173;p7"/>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74" name="Google Shape;174;p7"/>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Font typeface="Arial"/>
              <a:buChar char="◇"/>
              <a:defRPr>
                <a:latin typeface="Arial"/>
                <a:ea typeface="Arial"/>
                <a:cs typeface="Arial"/>
                <a:sym typeface="Arial"/>
              </a:defRPr>
            </a:lvl1pPr>
            <a:lvl2pPr indent="-317500" lvl="1" marL="914400" algn="l">
              <a:lnSpc>
                <a:spcPct val="100000"/>
              </a:lnSpc>
              <a:spcBef>
                <a:spcPts val="0"/>
              </a:spcBef>
              <a:spcAft>
                <a:spcPts val="0"/>
              </a:spcAft>
              <a:buSzPts val="1400"/>
              <a:buFont typeface="Arial"/>
              <a:buChar char="￭"/>
              <a:defRPr>
                <a:latin typeface="Arial"/>
                <a:ea typeface="Arial"/>
                <a:cs typeface="Arial"/>
                <a:sym typeface="Arial"/>
              </a:defRPr>
            </a:lvl2pPr>
            <a:lvl3pPr indent="-317500" lvl="2" marL="1371600" algn="l">
              <a:lnSpc>
                <a:spcPct val="100000"/>
              </a:lnSpc>
              <a:spcBef>
                <a:spcPts val="0"/>
              </a:spcBef>
              <a:spcAft>
                <a:spcPts val="0"/>
              </a:spcAft>
              <a:buSzPts val="1400"/>
              <a:buFont typeface="Arial"/>
              <a:buChar char="￮"/>
              <a:defRPr>
                <a:latin typeface="Arial"/>
                <a:ea typeface="Arial"/>
                <a:cs typeface="Arial"/>
                <a:sym typeface="Arial"/>
              </a:defRPr>
            </a:lvl3pPr>
            <a:lvl4pPr indent="-317500" lvl="3" marL="1828800" algn="l">
              <a:lnSpc>
                <a:spcPct val="100000"/>
              </a:lnSpc>
              <a:spcBef>
                <a:spcPts val="0"/>
              </a:spcBef>
              <a:spcAft>
                <a:spcPts val="0"/>
              </a:spcAft>
              <a:buSzPts val="1400"/>
              <a:buFont typeface="Arial"/>
              <a:buChar char="●"/>
              <a:defRPr>
                <a:latin typeface="Arial"/>
                <a:ea typeface="Arial"/>
                <a:cs typeface="Arial"/>
                <a:sym typeface="Arial"/>
              </a:defRPr>
            </a:lvl4pPr>
            <a:lvl5pPr indent="-317500" lvl="4" marL="2286000" algn="l">
              <a:lnSpc>
                <a:spcPct val="100000"/>
              </a:lnSpc>
              <a:spcBef>
                <a:spcPts val="0"/>
              </a:spcBef>
              <a:spcAft>
                <a:spcPts val="0"/>
              </a:spcAft>
              <a:buSzPts val="1400"/>
              <a:buFont typeface="Arial"/>
              <a:buChar char="○"/>
              <a:defRPr>
                <a:latin typeface="Arial"/>
                <a:ea typeface="Arial"/>
                <a:cs typeface="Arial"/>
                <a:sym typeface="Arial"/>
              </a:defRPr>
            </a:lvl5pPr>
            <a:lvl6pPr indent="-317500" lvl="5" marL="2743200" algn="l">
              <a:lnSpc>
                <a:spcPct val="100000"/>
              </a:lnSpc>
              <a:spcBef>
                <a:spcPts val="0"/>
              </a:spcBef>
              <a:spcAft>
                <a:spcPts val="0"/>
              </a:spcAft>
              <a:buSzPts val="1400"/>
              <a:buFont typeface="Arial"/>
              <a:buChar char="■"/>
              <a:defRPr>
                <a:latin typeface="Arial"/>
                <a:ea typeface="Arial"/>
                <a:cs typeface="Arial"/>
                <a:sym typeface="Arial"/>
              </a:defRPr>
            </a:lvl6pPr>
            <a:lvl7pPr indent="-317500" lvl="6" marL="3200400" algn="l">
              <a:lnSpc>
                <a:spcPct val="100000"/>
              </a:lnSpc>
              <a:spcBef>
                <a:spcPts val="0"/>
              </a:spcBef>
              <a:spcAft>
                <a:spcPts val="0"/>
              </a:spcAft>
              <a:buSzPts val="1400"/>
              <a:buFont typeface="Arial"/>
              <a:buChar char="●"/>
              <a:defRPr>
                <a:latin typeface="Arial"/>
                <a:ea typeface="Arial"/>
                <a:cs typeface="Arial"/>
                <a:sym typeface="Arial"/>
              </a:defRPr>
            </a:lvl7pPr>
            <a:lvl8pPr indent="-317500" lvl="7" marL="3657600" algn="l">
              <a:lnSpc>
                <a:spcPct val="100000"/>
              </a:lnSpc>
              <a:spcBef>
                <a:spcPts val="0"/>
              </a:spcBef>
              <a:spcAft>
                <a:spcPts val="0"/>
              </a:spcAft>
              <a:buSzPts val="1400"/>
              <a:buFont typeface="Arial"/>
              <a:buChar char="○"/>
              <a:defRPr>
                <a:latin typeface="Arial"/>
                <a:ea typeface="Arial"/>
                <a:cs typeface="Arial"/>
                <a:sym typeface="Arial"/>
              </a:defRPr>
            </a:lvl8pPr>
            <a:lvl9pPr indent="-317500" lvl="8" marL="4114800" algn="l">
              <a:lnSpc>
                <a:spcPct val="100000"/>
              </a:lnSpc>
              <a:spcBef>
                <a:spcPts val="0"/>
              </a:spcBef>
              <a:spcAft>
                <a:spcPts val="0"/>
              </a:spcAft>
              <a:buSzPts val="1400"/>
              <a:buFont typeface="Arial"/>
              <a:buChar char="■"/>
              <a:defRPr>
                <a:latin typeface="Arial"/>
                <a:ea typeface="Arial"/>
                <a:cs typeface="Arial"/>
                <a:sym typeface="Arial"/>
              </a:defRPr>
            </a:lvl9pPr>
          </a:lstStyle>
          <a:p/>
        </p:txBody>
      </p:sp>
      <p:sp>
        <p:nvSpPr>
          <p:cNvPr id="175" name="Google Shape;175;p7"/>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7"/>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7"/>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7"/>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7"/>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7"/>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7"/>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7"/>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3" name="Google Shape;183;p7"/>
          <p:cNvGrpSpPr/>
          <p:nvPr/>
        </p:nvGrpSpPr>
        <p:grpSpPr>
          <a:xfrm>
            <a:off x="1729778" y="61066"/>
            <a:ext cx="351204" cy="324661"/>
            <a:chOff x="5975075" y="2327500"/>
            <a:chExt cx="420100" cy="388350"/>
          </a:xfrm>
        </p:grpSpPr>
        <p:sp>
          <p:nvSpPr>
            <p:cNvPr id="184" name="Google Shape;184;p7"/>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7"/>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6" name="Google Shape;186;p7"/>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7"/>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8" name="Google Shape;188;p7"/>
          <p:cNvGrpSpPr/>
          <p:nvPr/>
        </p:nvGrpSpPr>
        <p:grpSpPr>
          <a:xfrm>
            <a:off x="7354068" y="3426714"/>
            <a:ext cx="455624" cy="437054"/>
            <a:chOff x="5241175" y="4959100"/>
            <a:chExt cx="539775" cy="517775"/>
          </a:xfrm>
        </p:grpSpPr>
        <p:sp>
          <p:nvSpPr>
            <p:cNvPr id="189" name="Google Shape;189;p7"/>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7"/>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7"/>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7"/>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7"/>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7"/>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5" name="Google Shape;195;p7"/>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6" name="Google Shape;196;p7"/>
          <p:cNvGrpSpPr/>
          <p:nvPr/>
        </p:nvGrpSpPr>
        <p:grpSpPr>
          <a:xfrm>
            <a:off x="904283" y="515192"/>
            <a:ext cx="382958" cy="607111"/>
            <a:chOff x="6718575" y="2318625"/>
            <a:chExt cx="256950" cy="407375"/>
          </a:xfrm>
        </p:grpSpPr>
        <p:sp>
          <p:nvSpPr>
            <p:cNvPr id="197" name="Google Shape;197;p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5" name="Google Shape;205;p7"/>
          <p:cNvGrpSpPr/>
          <p:nvPr/>
        </p:nvGrpSpPr>
        <p:grpSpPr>
          <a:xfrm>
            <a:off x="335759" y="1840533"/>
            <a:ext cx="342882" cy="350068"/>
            <a:chOff x="3951850" y="2985350"/>
            <a:chExt cx="407950" cy="416500"/>
          </a:xfrm>
        </p:grpSpPr>
        <p:sp>
          <p:nvSpPr>
            <p:cNvPr id="206" name="Google Shape;206;p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0" name="Google Shape;210;p7"/>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11" name="Shape 211"/>
        <p:cNvGrpSpPr/>
        <p:nvPr/>
      </p:nvGrpSpPr>
      <p:grpSpPr>
        <a:xfrm>
          <a:off x="0" y="0"/>
          <a:ext cx="0" cy="0"/>
          <a:chOff x="0" y="0"/>
          <a:chExt cx="0" cy="0"/>
        </a:xfrm>
      </p:grpSpPr>
      <p:sp>
        <p:nvSpPr>
          <p:cNvPr id="212" name="Google Shape;212;p8"/>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3" name="Google Shape;213;p8"/>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4" name="Google Shape;214;p8"/>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15" name="Google Shape;215;p8"/>
          <p:cNvSpPr txBox="1"/>
          <p:nvPr>
            <p:ph idx="1" type="body"/>
          </p:nvPr>
        </p:nvSpPr>
        <p:spPr>
          <a:xfrm>
            <a:off x="1734000" y="2414450"/>
            <a:ext cx="2667300" cy="2663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16" name="Google Shape;216;p8"/>
          <p:cNvSpPr txBox="1"/>
          <p:nvPr>
            <p:ph idx="2" type="body"/>
          </p:nvPr>
        </p:nvSpPr>
        <p:spPr>
          <a:xfrm>
            <a:off x="4562088" y="2414450"/>
            <a:ext cx="2667300" cy="2663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17" name="Google Shape;217;p8"/>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8"/>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8"/>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8"/>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1" name="Google Shape;221;p8"/>
          <p:cNvGrpSpPr/>
          <p:nvPr/>
        </p:nvGrpSpPr>
        <p:grpSpPr>
          <a:xfrm>
            <a:off x="1729778" y="61066"/>
            <a:ext cx="351204" cy="324661"/>
            <a:chOff x="5975075" y="2327500"/>
            <a:chExt cx="420100" cy="388350"/>
          </a:xfrm>
        </p:grpSpPr>
        <p:sp>
          <p:nvSpPr>
            <p:cNvPr id="222" name="Google Shape;222;p8"/>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8"/>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4" name="Google Shape;224;p8"/>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5" name="Google Shape;225;p8"/>
          <p:cNvGrpSpPr/>
          <p:nvPr/>
        </p:nvGrpSpPr>
        <p:grpSpPr>
          <a:xfrm>
            <a:off x="904283" y="515192"/>
            <a:ext cx="382958" cy="607111"/>
            <a:chOff x="6718575" y="2318625"/>
            <a:chExt cx="256950" cy="407375"/>
          </a:xfrm>
        </p:grpSpPr>
        <p:sp>
          <p:nvSpPr>
            <p:cNvPr id="226" name="Google Shape;226;p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8"/>
          <p:cNvGrpSpPr/>
          <p:nvPr/>
        </p:nvGrpSpPr>
        <p:grpSpPr>
          <a:xfrm>
            <a:off x="335759" y="1840533"/>
            <a:ext cx="342882" cy="350068"/>
            <a:chOff x="3951850" y="2985350"/>
            <a:chExt cx="407950" cy="416500"/>
          </a:xfrm>
        </p:grpSpPr>
        <p:sp>
          <p:nvSpPr>
            <p:cNvPr id="235" name="Google Shape;235;p8"/>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8"/>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8"/>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8"/>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9" name="Google Shape;239;p8"/>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8"/>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8"/>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8"/>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8"/>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4" name="Google Shape;244;p8"/>
          <p:cNvGrpSpPr/>
          <p:nvPr/>
        </p:nvGrpSpPr>
        <p:grpSpPr>
          <a:xfrm>
            <a:off x="7354068" y="3426714"/>
            <a:ext cx="455624" cy="437054"/>
            <a:chOff x="5241175" y="4959100"/>
            <a:chExt cx="539775" cy="517775"/>
          </a:xfrm>
        </p:grpSpPr>
        <p:sp>
          <p:nvSpPr>
            <p:cNvPr id="245" name="Google Shape;245;p8"/>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8"/>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8"/>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8"/>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8"/>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8"/>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1" name="Google Shape;251;p8"/>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8"/>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3" name="Shape 253"/>
        <p:cNvGrpSpPr/>
        <p:nvPr/>
      </p:nvGrpSpPr>
      <p:grpSpPr>
        <a:xfrm>
          <a:off x="0" y="0"/>
          <a:ext cx="0" cy="0"/>
          <a:chOff x="0" y="0"/>
          <a:chExt cx="0" cy="0"/>
        </a:xfrm>
      </p:grpSpPr>
      <p:sp>
        <p:nvSpPr>
          <p:cNvPr id="254" name="Google Shape;254;p9"/>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55" name="Google Shape;255;p9"/>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56" name="Google Shape;256;p9"/>
          <p:cNvSpPr txBox="1"/>
          <p:nvPr>
            <p:ph type="title"/>
          </p:nvPr>
        </p:nvSpPr>
        <p:spPr>
          <a:xfrm>
            <a:off x="1732700" y="821200"/>
            <a:ext cx="4944300" cy="645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57" name="Google Shape;257;p9"/>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9"/>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9"/>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9"/>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1" name="Google Shape;261;p9"/>
          <p:cNvGrpSpPr/>
          <p:nvPr/>
        </p:nvGrpSpPr>
        <p:grpSpPr>
          <a:xfrm>
            <a:off x="1729778" y="61066"/>
            <a:ext cx="351204" cy="324661"/>
            <a:chOff x="5975075" y="2327500"/>
            <a:chExt cx="420100" cy="388350"/>
          </a:xfrm>
        </p:grpSpPr>
        <p:sp>
          <p:nvSpPr>
            <p:cNvPr id="262" name="Google Shape;262;p9"/>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9"/>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4" name="Google Shape;264;p9"/>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5" name="Google Shape;265;p9"/>
          <p:cNvGrpSpPr/>
          <p:nvPr/>
        </p:nvGrpSpPr>
        <p:grpSpPr>
          <a:xfrm>
            <a:off x="904283" y="515192"/>
            <a:ext cx="382958" cy="607111"/>
            <a:chOff x="6718575" y="2318625"/>
            <a:chExt cx="256950" cy="407375"/>
          </a:xfrm>
        </p:grpSpPr>
        <p:sp>
          <p:nvSpPr>
            <p:cNvPr id="266" name="Google Shape;266;p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4" name="Google Shape;274;p9"/>
          <p:cNvGrpSpPr/>
          <p:nvPr/>
        </p:nvGrpSpPr>
        <p:grpSpPr>
          <a:xfrm>
            <a:off x="335759" y="1840533"/>
            <a:ext cx="342882" cy="350068"/>
            <a:chOff x="3951850" y="2985350"/>
            <a:chExt cx="407950" cy="416500"/>
          </a:xfrm>
        </p:grpSpPr>
        <p:sp>
          <p:nvSpPr>
            <p:cNvPr id="275" name="Google Shape;275;p9"/>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9"/>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9"/>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9"/>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9" name="Google Shape;279;p9"/>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9"/>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9"/>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9"/>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9"/>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4" name="Google Shape;284;p9"/>
          <p:cNvGrpSpPr/>
          <p:nvPr/>
        </p:nvGrpSpPr>
        <p:grpSpPr>
          <a:xfrm>
            <a:off x="7354068" y="3426714"/>
            <a:ext cx="455624" cy="437054"/>
            <a:chOff x="5241175" y="4959100"/>
            <a:chExt cx="539775" cy="517775"/>
          </a:xfrm>
        </p:grpSpPr>
        <p:sp>
          <p:nvSpPr>
            <p:cNvPr id="285" name="Google Shape;285;p9"/>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9"/>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9"/>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9"/>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9"/>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9"/>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1" name="Google Shape;291;p9"/>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9"/>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3" name="Shape 293"/>
        <p:cNvGrpSpPr/>
        <p:nvPr/>
      </p:nvGrpSpPr>
      <p:grpSpPr>
        <a:xfrm>
          <a:off x="0" y="0"/>
          <a:ext cx="0" cy="0"/>
          <a:chOff x="0" y="0"/>
          <a:chExt cx="0" cy="0"/>
        </a:xfrm>
      </p:grpSpPr>
      <p:sp>
        <p:nvSpPr>
          <p:cNvPr id="294" name="Google Shape;294;p10"/>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95" name="Google Shape;295;p10"/>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96" name="Google Shape;296;p10"/>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400"/>
              <a:buNone/>
              <a:defRPr/>
            </a:lvl1pPr>
          </a:lstStyle>
          <a:p/>
        </p:txBody>
      </p:sp>
      <p:sp>
        <p:nvSpPr>
          <p:cNvPr id="297" name="Google Shape;297;p10"/>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0"/>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0"/>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0"/>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1" name="Google Shape;301;p10"/>
          <p:cNvGrpSpPr/>
          <p:nvPr/>
        </p:nvGrpSpPr>
        <p:grpSpPr>
          <a:xfrm>
            <a:off x="1729778" y="61066"/>
            <a:ext cx="351204" cy="324661"/>
            <a:chOff x="5975075" y="2327500"/>
            <a:chExt cx="420100" cy="388350"/>
          </a:xfrm>
        </p:grpSpPr>
        <p:sp>
          <p:nvSpPr>
            <p:cNvPr id="302" name="Google Shape;302;p10"/>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0"/>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4" name="Google Shape;304;p10"/>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5" name="Google Shape;305;p10"/>
          <p:cNvGrpSpPr/>
          <p:nvPr/>
        </p:nvGrpSpPr>
        <p:grpSpPr>
          <a:xfrm>
            <a:off x="904283" y="515192"/>
            <a:ext cx="382958" cy="607111"/>
            <a:chOff x="6718575" y="2318625"/>
            <a:chExt cx="256950" cy="407375"/>
          </a:xfrm>
        </p:grpSpPr>
        <p:sp>
          <p:nvSpPr>
            <p:cNvPr id="306" name="Google Shape;306;p10"/>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0"/>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0"/>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0"/>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0"/>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0"/>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0"/>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0"/>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4" name="Google Shape;314;p10"/>
          <p:cNvGrpSpPr/>
          <p:nvPr/>
        </p:nvGrpSpPr>
        <p:grpSpPr>
          <a:xfrm>
            <a:off x="335759" y="1840533"/>
            <a:ext cx="342882" cy="350068"/>
            <a:chOff x="3951850" y="2985350"/>
            <a:chExt cx="407950" cy="416500"/>
          </a:xfrm>
        </p:grpSpPr>
        <p:sp>
          <p:nvSpPr>
            <p:cNvPr id="315" name="Google Shape;315;p10"/>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0"/>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0"/>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0"/>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9" name="Google Shape;319;p10"/>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0"/>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0"/>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0"/>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0"/>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4" name="Google Shape;324;p10"/>
          <p:cNvGrpSpPr/>
          <p:nvPr/>
        </p:nvGrpSpPr>
        <p:grpSpPr>
          <a:xfrm>
            <a:off x="7354068" y="3426714"/>
            <a:ext cx="455624" cy="437054"/>
            <a:chOff x="5241175" y="4959100"/>
            <a:chExt cx="539775" cy="517775"/>
          </a:xfrm>
        </p:grpSpPr>
        <p:sp>
          <p:nvSpPr>
            <p:cNvPr id="325" name="Google Shape;325;p10"/>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0"/>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0"/>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0"/>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0"/>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0"/>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1" name="Google Shape;331;p10"/>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0"/>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0E293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1pPr>
            <a:lvl2pPr lvl="1"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2pPr>
            <a:lvl3pPr lvl="2"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3pPr>
            <a:lvl4pPr lvl="3"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4pPr>
            <a:lvl5pPr lvl="4"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5pPr>
            <a:lvl6pPr lvl="5"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6pPr>
            <a:lvl7pPr lvl="6"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7pPr>
            <a:lvl8pPr lvl="7"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8pPr>
            <a:lvl9pPr lvl="8"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9pPr>
          </a:lstStyle>
          <a:p/>
        </p:txBody>
      </p:sp>
      <p:sp>
        <p:nvSpPr>
          <p:cNvPr id="7" name="Google Shape;7;p1"/>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1pPr>
            <a:lvl2pPr indent="-317500" lvl="1" marL="9144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2pPr>
            <a:lvl3pPr indent="-317500" lvl="2" marL="13716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3pPr>
            <a:lvl4pPr indent="-317500" lvl="3" marL="18288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4pPr>
            <a:lvl5pPr indent="-317500" lvl="4" marL="22860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5pPr>
            <a:lvl6pPr indent="-317500" lvl="5" marL="27432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6pPr>
            <a:lvl7pPr indent="-317500" lvl="6" marL="32004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7pPr>
            <a:lvl8pPr indent="-317500" lvl="7" marL="36576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8pPr>
            <a:lvl9pPr indent="-317500" lvl="8" marL="41148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9pPr>
          </a:lstStyle>
          <a:p/>
        </p:txBody>
      </p:sp>
      <p:sp>
        <p:nvSpPr>
          <p:cNvPr id="8" name="Google Shape;8;p1"/>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14.jpg"/><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2"/>
          <p:cNvSpPr txBox="1"/>
          <p:nvPr>
            <p:ph type="ctrTitle"/>
          </p:nvPr>
        </p:nvSpPr>
        <p:spPr>
          <a:xfrm>
            <a:off x="344250" y="549375"/>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vi"/>
              <a:t>Quản lý kho sách</a:t>
            </a:r>
            <a:endParaRPr/>
          </a:p>
        </p:txBody>
      </p:sp>
      <p:sp>
        <p:nvSpPr>
          <p:cNvPr id="344" name="Google Shape;344;p12"/>
          <p:cNvSpPr txBox="1"/>
          <p:nvPr>
            <p:ph idx="1" type="subTitle"/>
          </p:nvPr>
        </p:nvSpPr>
        <p:spPr>
          <a:xfrm>
            <a:off x="344250" y="2696175"/>
            <a:ext cx="5287500" cy="5778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vi"/>
              <a:t>Môn: Lập trình hướng đối tượng</a:t>
            </a:r>
            <a:endParaRPr/>
          </a:p>
        </p:txBody>
      </p:sp>
      <p:sp>
        <p:nvSpPr>
          <p:cNvPr id="345" name="Google Shape;345;p12"/>
          <p:cNvSpPr txBox="1"/>
          <p:nvPr/>
        </p:nvSpPr>
        <p:spPr>
          <a:xfrm>
            <a:off x="344250" y="3273975"/>
            <a:ext cx="39405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vi" sz="1500">
                <a:latin typeface="Montserrat"/>
                <a:ea typeface="Montserrat"/>
                <a:cs typeface="Montserrat"/>
                <a:sym typeface="Montserrat"/>
              </a:rPr>
              <a:t>Thành viên nhóm 1</a:t>
            </a:r>
            <a:endParaRPr b="1" sz="1500">
              <a:latin typeface="Montserrat"/>
              <a:ea typeface="Montserrat"/>
              <a:cs typeface="Montserrat"/>
              <a:sym typeface="Montserrat"/>
            </a:endParaRPr>
          </a:p>
          <a:p>
            <a:pPr indent="0" lvl="0" marL="0" rtl="0" algn="ctr">
              <a:spcBef>
                <a:spcPts val="0"/>
              </a:spcBef>
              <a:spcAft>
                <a:spcPts val="0"/>
              </a:spcAft>
              <a:buNone/>
            </a:pPr>
            <a:r>
              <a:rPr b="1" lang="vi" sz="1500">
                <a:latin typeface="Montserrat"/>
                <a:ea typeface="Montserrat"/>
                <a:cs typeface="Montserrat"/>
                <a:sym typeface="Montserrat"/>
              </a:rPr>
              <a:t>Vũ Tấn Phát(Nhóm trưởng)</a:t>
            </a:r>
            <a:endParaRPr b="1" sz="1500">
              <a:latin typeface="Montserrat"/>
              <a:ea typeface="Montserrat"/>
              <a:cs typeface="Montserrat"/>
              <a:sym typeface="Montserrat"/>
            </a:endParaRPr>
          </a:p>
          <a:p>
            <a:pPr indent="0" lvl="0" marL="0" rtl="0" algn="ctr">
              <a:spcBef>
                <a:spcPts val="0"/>
              </a:spcBef>
              <a:spcAft>
                <a:spcPts val="0"/>
              </a:spcAft>
              <a:buNone/>
            </a:pPr>
            <a:r>
              <a:rPr b="1" lang="vi" sz="1500">
                <a:latin typeface="Montserrat"/>
                <a:ea typeface="Montserrat"/>
                <a:cs typeface="Montserrat"/>
                <a:sym typeface="Montserrat"/>
              </a:rPr>
              <a:t>Nguyễn Hoàng Trung Hiếu</a:t>
            </a:r>
            <a:endParaRPr b="1" sz="150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1"/>
          <p:cNvSpPr txBox="1"/>
          <p:nvPr>
            <p:ph type="title"/>
          </p:nvPr>
        </p:nvSpPr>
        <p:spPr>
          <a:xfrm>
            <a:off x="1732700" y="72647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vi">
                <a:latin typeface="Times New Roman"/>
                <a:ea typeface="Times New Roman"/>
                <a:cs typeface="Times New Roman"/>
                <a:sym typeface="Times New Roman"/>
              </a:rPr>
              <a:t>4.Class sapxep</a:t>
            </a:r>
            <a:endParaRPr b="1">
              <a:latin typeface="Times New Roman"/>
              <a:ea typeface="Times New Roman"/>
              <a:cs typeface="Times New Roman"/>
              <a:sym typeface="Times New Roman"/>
            </a:endParaRPr>
          </a:p>
        </p:txBody>
      </p:sp>
      <p:sp>
        <p:nvSpPr>
          <p:cNvPr id="413" name="Google Shape;413;p21"/>
          <p:cNvSpPr txBox="1"/>
          <p:nvPr>
            <p:ph idx="1" type="body"/>
          </p:nvPr>
        </p:nvSpPr>
        <p:spPr>
          <a:xfrm>
            <a:off x="760100" y="2011725"/>
            <a:ext cx="4517700" cy="136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2300">
                <a:solidFill>
                  <a:schemeClr val="dk1"/>
                </a:solidFill>
                <a:latin typeface="Times New Roman"/>
                <a:ea typeface="Times New Roman"/>
                <a:cs typeface="Times New Roman"/>
                <a:sym typeface="Times New Roman"/>
              </a:rPr>
              <a:t>Comparator&lt;sach&gt;: để sắp xếp các đối tượng của lớp sach </a:t>
            </a:r>
            <a:endParaRPr sz="2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vi" sz="2300">
                <a:solidFill>
                  <a:schemeClr val="dk1"/>
                </a:solidFill>
                <a:latin typeface="Times New Roman"/>
                <a:ea typeface="Times New Roman"/>
                <a:cs typeface="Times New Roman"/>
                <a:sym typeface="Times New Roman"/>
              </a:rPr>
              <a:t>SapXep(): Collections Sort</a:t>
            </a:r>
            <a:endParaRPr sz="2100">
              <a:solidFill>
                <a:schemeClr val="dk1"/>
              </a:solidFill>
            </a:endParaRPr>
          </a:p>
        </p:txBody>
      </p:sp>
      <p:pic>
        <p:nvPicPr>
          <p:cNvPr id="414" name="Google Shape;414;p21"/>
          <p:cNvPicPr preferRelativeResize="0"/>
          <p:nvPr/>
        </p:nvPicPr>
        <p:blipFill rotWithShape="1">
          <a:blip r:embed="rId3">
            <a:alphaModFix/>
          </a:blip>
          <a:srcRect b="56391" l="30868" r="49963" t="31937"/>
          <a:stretch/>
        </p:blipFill>
        <p:spPr>
          <a:xfrm>
            <a:off x="5510100" y="1371775"/>
            <a:ext cx="2889701" cy="1593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8" name="Shape 418"/>
        <p:cNvGrpSpPr/>
        <p:nvPr/>
      </p:nvGrpSpPr>
      <p:grpSpPr>
        <a:xfrm>
          <a:off x="0" y="0"/>
          <a:ext cx="0" cy="0"/>
          <a:chOff x="0" y="0"/>
          <a:chExt cx="0" cy="0"/>
        </a:xfrm>
      </p:grpSpPr>
      <p:sp>
        <p:nvSpPr>
          <p:cNvPr id="419" name="Google Shape;419;p22"/>
          <p:cNvSpPr txBox="1"/>
          <p:nvPr>
            <p:ph idx="1" type="body"/>
          </p:nvPr>
        </p:nvSpPr>
        <p:spPr>
          <a:xfrm>
            <a:off x="1943575" y="0"/>
            <a:ext cx="5587200" cy="51435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b="1" lang="vi">
                <a:solidFill>
                  <a:srgbClr val="000000"/>
                </a:solidFill>
                <a:highlight>
                  <a:schemeClr val="dk1"/>
                </a:highlight>
                <a:latin typeface="Times New Roman"/>
                <a:ea typeface="Times New Roman"/>
                <a:cs typeface="Times New Roman"/>
                <a:sym typeface="Times New Roman"/>
              </a:rPr>
              <a:t>package qlks;</a:t>
            </a:r>
            <a:endParaRPr b="1">
              <a:solidFill>
                <a:srgbClr val="000000"/>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a:solidFill>
                  <a:srgbClr val="000000"/>
                </a:solidFill>
                <a:highlight>
                  <a:schemeClr val="dk1"/>
                </a:highlight>
                <a:latin typeface="Times New Roman"/>
                <a:ea typeface="Times New Roman"/>
                <a:cs typeface="Times New Roman"/>
                <a:sym typeface="Times New Roman"/>
              </a:rPr>
              <a:t>import java.util.Comparator;</a:t>
            </a:r>
            <a:endParaRPr b="1">
              <a:solidFill>
                <a:srgbClr val="000000"/>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a:solidFill>
                  <a:srgbClr val="000000"/>
                </a:solidFill>
                <a:highlight>
                  <a:schemeClr val="dk1"/>
                </a:highlight>
                <a:latin typeface="Times New Roman"/>
                <a:ea typeface="Times New Roman"/>
                <a:cs typeface="Times New Roman"/>
                <a:sym typeface="Times New Roman"/>
              </a:rPr>
              <a:t>//Comparator: để sắp xếp các đối tượng của lớp do người dùng định nghĩa</a:t>
            </a:r>
            <a:endParaRPr b="1">
              <a:solidFill>
                <a:srgbClr val="000000"/>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a:solidFill>
                  <a:srgbClr val="000000"/>
                </a:solidFill>
                <a:highlight>
                  <a:schemeClr val="dk1"/>
                </a:highlight>
                <a:latin typeface="Times New Roman"/>
                <a:ea typeface="Times New Roman"/>
                <a:cs typeface="Times New Roman"/>
                <a:sym typeface="Times New Roman"/>
              </a:rPr>
              <a:t>public class sapxep implements Comparator&lt;sach&gt;{</a:t>
            </a:r>
            <a:endParaRPr b="1">
              <a:solidFill>
                <a:srgbClr val="000000"/>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a:solidFill>
                  <a:srgbClr val="000000"/>
                </a:solidFill>
                <a:highlight>
                  <a:schemeClr val="dk1"/>
                </a:highlight>
                <a:latin typeface="Times New Roman"/>
                <a:ea typeface="Times New Roman"/>
                <a:cs typeface="Times New Roman"/>
                <a:sym typeface="Times New Roman"/>
              </a:rPr>
              <a:t>   @Override</a:t>
            </a:r>
            <a:endParaRPr b="1">
              <a:solidFill>
                <a:srgbClr val="000000"/>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a:solidFill>
                  <a:srgbClr val="000000"/>
                </a:solidFill>
                <a:highlight>
                  <a:schemeClr val="dk1"/>
                </a:highlight>
                <a:latin typeface="Times New Roman"/>
                <a:ea typeface="Times New Roman"/>
                <a:cs typeface="Times New Roman"/>
                <a:sym typeface="Times New Roman"/>
              </a:rPr>
              <a:t>   public int compare(sach o1, sach o2) {</a:t>
            </a:r>
            <a:endParaRPr b="1">
              <a:solidFill>
                <a:srgbClr val="000000"/>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a:solidFill>
                  <a:srgbClr val="000000"/>
                </a:solidFill>
                <a:highlight>
                  <a:schemeClr val="dk1"/>
                </a:highlight>
                <a:latin typeface="Times New Roman"/>
                <a:ea typeface="Times New Roman"/>
                <a:cs typeface="Times New Roman"/>
                <a:sym typeface="Times New Roman"/>
              </a:rPr>
              <a:t>       int sx=o1.getSoLuong()-o2.getSoLuong();</a:t>
            </a:r>
            <a:endParaRPr b="1">
              <a:solidFill>
                <a:srgbClr val="000000"/>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a:solidFill>
                  <a:srgbClr val="000000"/>
                </a:solidFill>
                <a:highlight>
                  <a:schemeClr val="dk1"/>
                </a:highlight>
                <a:latin typeface="Times New Roman"/>
                <a:ea typeface="Times New Roman"/>
                <a:cs typeface="Times New Roman"/>
                <a:sym typeface="Times New Roman"/>
              </a:rPr>
              <a:t>       if(sx&lt; 0)</a:t>
            </a:r>
            <a:endParaRPr b="1">
              <a:solidFill>
                <a:srgbClr val="000000"/>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a:solidFill>
                  <a:srgbClr val="000000"/>
                </a:solidFill>
                <a:highlight>
                  <a:schemeClr val="dk1"/>
                </a:highlight>
                <a:latin typeface="Times New Roman"/>
                <a:ea typeface="Times New Roman"/>
                <a:cs typeface="Times New Roman"/>
                <a:sym typeface="Times New Roman"/>
              </a:rPr>
              <a:t>return -1;</a:t>
            </a:r>
            <a:endParaRPr b="1">
              <a:solidFill>
                <a:srgbClr val="000000"/>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a:solidFill>
                  <a:srgbClr val="000000"/>
                </a:solidFill>
                <a:highlight>
                  <a:schemeClr val="dk1"/>
                </a:highlight>
                <a:latin typeface="Times New Roman"/>
                <a:ea typeface="Times New Roman"/>
                <a:cs typeface="Times New Roman"/>
                <a:sym typeface="Times New Roman"/>
              </a:rPr>
              <a:t>else if(sx ==0)</a:t>
            </a:r>
            <a:endParaRPr b="1">
              <a:solidFill>
                <a:srgbClr val="000000"/>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a:solidFill>
                  <a:srgbClr val="000000"/>
                </a:solidFill>
                <a:highlight>
                  <a:schemeClr val="dk1"/>
                </a:highlight>
                <a:latin typeface="Times New Roman"/>
                <a:ea typeface="Times New Roman"/>
                <a:cs typeface="Times New Roman"/>
                <a:sym typeface="Times New Roman"/>
              </a:rPr>
              <a:t>return 0;</a:t>
            </a:r>
            <a:endParaRPr b="1">
              <a:solidFill>
                <a:srgbClr val="000000"/>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a:solidFill>
                  <a:srgbClr val="000000"/>
                </a:solidFill>
                <a:highlight>
                  <a:schemeClr val="dk1"/>
                </a:highlight>
                <a:latin typeface="Times New Roman"/>
                <a:ea typeface="Times New Roman"/>
                <a:cs typeface="Times New Roman"/>
                <a:sym typeface="Times New Roman"/>
              </a:rPr>
              <a:t>else</a:t>
            </a:r>
            <a:endParaRPr b="1">
              <a:solidFill>
                <a:srgbClr val="000000"/>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t/>
            </a:r>
            <a:endParaRPr b="1">
              <a:solidFill>
                <a:srgbClr val="000000"/>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t/>
            </a:r>
            <a:endParaRPr b="1">
              <a:solidFill>
                <a:srgbClr val="000000"/>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a:solidFill>
                  <a:srgbClr val="000000"/>
                </a:solidFill>
                <a:highlight>
                  <a:schemeClr val="dk1"/>
                </a:highlight>
                <a:latin typeface="Times New Roman"/>
                <a:ea typeface="Times New Roman"/>
                <a:cs typeface="Times New Roman"/>
                <a:sym typeface="Times New Roman"/>
              </a:rPr>
              <a:t>return 1;</a:t>
            </a:r>
            <a:endParaRPr b="1">
              <a:solidFill>
                <a:srgbClr val="000000"/>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a:solidFill>
                  <a:srgbClr val="000000"/>
                </a:solidFill>
                <a:highlight>
                  <a:schemeClr val="dk1"/>
                </a:highlight>
                <a:latin typeface="Times New Roman"/>
                <a:ea typeface="Times New Roman"/>
                <a:cs typeface="Times New Roman"/>
                <a:sym typeface="Times New Roman"/>
              </a:rPr>
              <a:t>   }</a:t>
            </a:r>
            <a:endParaRPr b="1">
              <a:solidFill>
                <a:srgbClr val="000000"/>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a:solidFill>
                  <a:srgbClr val="000000"/>
                </a:solidFill>
                <a:highlight>
                  <a:schemeClr val="dk1"/>
                </a:highlight>
                <a:latin typeface="Times New Roman"/>
                <a:ea typeface="Times New Roman"/>
                <a:cs typeface="Times New Roman"/>
                <a:sym typeface="Times New Roman"/>
              </a:rPr>
              <a:t>}</a:t>
            </a:r>
            <a:endParaRPr b="1">
              <a:solidFill>
                <a:srgbClr val="000000"/>
              </a:solidFill>
              <a:highlight>
                <a:schemeClr val="dk1"/>
              </a:highlight>
              <a:latin typeface="Times New Roman"/>
              <a:ea typeface="Times New Roman"/>
              <a:cs typeface="Times New Roman"/>
              <a:sym typeface="Times New Roman"/>
            </a:endParaRPr>
          </a:p>
          <a:p>
            <a:pPr indent="0" lvl="0" marL="0" rtl="0" algn="l">
              <a:spcBef>
                <a:spcPts val="600"/>
              </a:spcBef>
              <a:spcAft>
                <a:spcPts val="0"/>
              </a:spcAft>
              <a:buNone/>
            </a:pPr>
            <a:r>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3"/>
          <p:cNvSpPr txBox="1"/>
          <p:nvPr>
            <p:ph type="title"/>
          </p:nvPr>
        </p:nvSpPr>
        <p:spPr>
          <a:xfrm>
            <a:off x="2883600" y="273875"/>
            <a:ext cx="4944300" cy="1133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vi">
                <a:latin typeface="Times New Roman"/>
                <a:ea typeface="Times New Roman"/>
                <a:cs typeface="Times New Roman"/>
                <a:sym typeface="Times New Roman"/>
              </a:rPr>
              <a:t>5. Class QuanLy</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pic>
        <p:nvPicPr>
          <p:cNvPr id="425" name="Google Shape;425;p23"/>
          <p:cNvPicPr preferRelativeResize="0"/>
          <p:nvPr/>
        </p:nvPicPr>
        <p:blipFill rotWithShape="1">
          <a:blip r:embed="rId3">
            <a:alphaModFix/>
          </a:blip>
          <a:srcRect b="21164" l="5544" r="0" t="21371"/>
          <a:stretch/>
        </p:blipFill>
        <p:spPr>
          <a:xfrm>
            <a:off x="489500" y="1686875"/>
            <a:ext cx="2394101" cy="3260826"/>
          </a:xfrm>
          <a:prstGeom prst="rect">
            <a:avLst/>
          </a:prstGeom>
          <a:noFill/>
          <a:ln>
            <a:noFill/>
          </a:ln>
        </p:spPr>
      </p:pic>
      <p:sp>
        <p:nvSpPr>
          <p:cNvPr id="426" name="Google Shape;426;p23"/>
          <p:cNvSpPr txBox="1"/>
          <p:nvPr/>
        </p:nvSpPr>
        <p:spPr>
          <a:xfrm>
            <a:off x="2883600" y="2613475"/>
            <a:ext cx="46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0" name="Shape 430"/>
        <p:cNvGrpSpPr/>
        <p:nvPr/>
      </p:nvGrpSpPr>
      <p:grpSpPr>
        <a:xfrm>
          <a:off x="0" y="0"/>
          <a:ext cx="0" cy="0"/>
          <a:chOff x="0" y="0"/>
          <a:chExt cx="0" cy="0"/>
        </a:xfrm>
      </p:grpSpPr>
      <p:sp>
        <p:nvSpPr>
          <p:cNvPr id="431" name="Google Shape;431;p24"/>
          <p:cNvSpPr txBox="1"/>
          <p:nvPr>
            <p:ph idx="1" type="body"/>
          </p:nvPr>
        </p:nvSpPr>
        <p:spPr>
          <a:xfrm>
            <a:off x="0" y="-67775"/>
            <a:ext cx="4526100" cy="5143500"/>
          </a:xfrm>
          <a:prstGeom prst="rect">
            <a:avLst/>
          </a:prstGeom>
        </p:spPr>
        <p:txBody>
          <a:bodyPr anchorCtr="0" anchor="t" bIns="91425" lIns="91425" spcFirstLastPara="1" rIns="91425" wrap="square" tIns="91425">
            <a:noAutofit/>
          </a:bodyPr>
          <a:lstStyle/>
          <a:p>
            <a:pPr indent="0" lvl="0" marL="0" rtl="0" algn="l">
              <a:lnSpc>
                <a:spcPct val="13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package qlks;</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3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import java.util.ArrayList;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3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import java.util.Collections;</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3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import java.util.Scanner;</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3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public class QuanLy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3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ArrayList&lt;sach&gt; s = new ArrayList&lt;&gt;();;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3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public QuanLy()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3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3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public void themsach(sach a)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3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Scanner sc = new Scanner(System.in);</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3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System.out.print("Nhập số lượng cần thêm: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3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int n = sc.nextInt();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3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for (int i = 0; i &lt; n; i++)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3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System.out.println("Lần nhập thứ " + (i + 1) + ":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3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if (a instanceof sachhoctap)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3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 = new sachhoctap();</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3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a.nhap();</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3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 else if (a instanceof sachgiaitri)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3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 = new sachgiaitri();</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3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a.nhap();</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3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3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s.add(a);</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90000"/>
              </a:lnSpc>
              <a:spcBef>
                <a:spcPts val="600"/>
              </a:spcBef>
              <a:spcAft>
                <a:spcPts val="0"/>
              </a:spcAft>
              <a:buNone/>
            </a:pPr>
            <a:r>
              <a:t/>
            </a:r>
            <a:endParaRPr sz="1500"/>
          </a:p>
        </p:txBody>
      </p:sp>
      <p:sp>
        <p:nvSpPr>
          <p:cNvPr id="432" name="Google Shape;432;p24"/>
          <p:cNvSpPr txBox="1"/>
          <p:nvPr/>
        </p:nvSpPr>
        <p:spPr>
          <a:xfrm>
            <a:off x="4526100" y="0"/>
            <a:ext cx="4617900" cy="5173500"/>
          </a:xfrm>
          <a:prstGeom prst="rect">
            <a:avLst/>
          </a:prstGeom>
          <a:noFill/>
          <a:ln>
            <a:noFill/>
          </a:ln>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public void xuatsgt()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System.out.println("----------------------------------------------");</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for (sach x : s)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   if (x instanceof sachgiaitri)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x.hien();</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public void xuatsht()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System.out.println("----------------------------------------------");</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for (sach x : s)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if (x instanceof sachhoctap)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x.hien();</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6" name="Shape 436"/>
        <p:cNvGrpSpPr/>
        <p:nvPr/>
      </p:nvGrpSpPr>
      <p:grpSpPr>
        <a:xfrm>
          <a:off x="0" y="0"/>
          <a:ext cx="0" cy="0"/>
          <a:chOff x="0" y="0"/>
          <a:chExt cx="0" cy="0"/>
        </a:xfrm>
      </p:grpSpPr>
      <p:sp>
        <p:nvSpPr>
          <p:cNvPr id="437" name="Google Shape;437;p25"/>
          <p:cNvSpPr txBox="1"/>
          <p:nvPr>
            <p:ph idx="1" type="body"/>
          </p:nvPr>
        </p:nvSpPr>
        <p:spPr>
          <a:xfrm>
            <a:off x="0" y="0"/>
            <a:ext cx="4572000" cy="51435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b="1" lang="vi" sz="1300">
                <a:solidFill>
                  <a:srgbClr val="1F2328"/>
                </a:solidFill>
                <a:highlight>
                  <a:srgbClr val="FFFFFF"/>
                </a:highlight>
                <a:latin typeface="Times New Roman"/>
                <a:ea typeface="Times New Roman"/>
                <a:cs typeface="Times New Roman"/>
                <a:sym typeface="Times New Roman"/>
              </a:rPr>
              <a:t>public void SuaDoi() {</a:t>
            </a:r>
            <a:endParaRPr b="1" sz="13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300">
                <a:solidFill>
                  <a:srgbClr val="1F2328"/>
                </a:solidFill>
                <a:highlight>
                  <a:srgbClr val="FFFFFF"/>
                </a:highlight>
                <a:latin typeface="Times New Roman"/>
                <a:ea typeface="Times New Roman"/>
                <a:cs typeface="Times New Roman"/>
                <a:sym typeface="Times New Roman"/>
              </a:rPr>
              <a:t>Scanner sc = new Scanner(System.in);</a:t>
            </a:r>
            <a:endParaRPr b="1" sz="13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300">
                <a:solidFill>
                  <a:srgbClr val="1F2328"/>
                </a:solidFill>
                <a:highlight>
                  <a:srgbClr val="FFFFFF"/>
                </a:highlight>
                <a:latin typeface="Times New Roman"/>
                <a:ea typeface="Times New Roman"/>
                <a:cs typeface="Times New Roman"/>
                <a:sym typeface="Times New Roman"/>
              </a:rPr>
              <a:t>int n;</a:t>
            </a:r>
            <a:endParaRPr b="1" sz="13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300">
                <a:solidFill>
                  <a:srgbClr val="1F2328"/>
                </a:solidFill>
                <a:highlight>
                  <a:srgbClr val="FFFFFF"/>
                </a:highlight>
                <a:latin typeface="Times New Roman"/>
                <a:ea typeface="Times New Roman"/>
                <a:cs typeface="Times New Roman"/>
                <a:sym typeface="Times New Roman"/>
              </a:rPr>
              <a:t>do {</a:t>
            </a:r>
            <a:endParaRPr b="1" sz="13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300">
                <a:solidFill>
                  <a:srgbClr val="1F2328"/>
                </a:solidFill>
                <a:highlight>
                  <a:srgbClr val="FFFFFF"/>
                </a:highlight>
                <a:latin typeface="Times New Roman"/>
                <a:ea typeface="Times New Roman"/>
                <a:cs typeface="Times New Roman"/>
                <a:sym typeface="Times New Roman"/>
              </a:rPr>
              <a:t>   System.out.println("Chọn: ");</a:t>
            </a:r>
            <a:endParaRPr b="1" sz="13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300">
                <a:solidFill>
                  <a:srgbClr val="1F2328"/>
                </a:solidFill>
                <a:highlight>
                  <a:srgbClr val="FFFFFF"/>
                </a:highlight>
                <a:latin typeface="Times New Roman"/>
                <a:ea typeface="Times New Roman"/>
                <a:cs typeface="Times New Roman"/>
                <a:sym typeface="Times New Roman"/>
              </a:rPr>
              <a:t>   System.out.println("1. Sửa sách học tập");</a:t>
            </a:r>
            <a:endParaRPr b="1" sz="13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300">
                <a:solidFill>
                  <a:srgbClr val="1F2328"/>
                </a:solidFill>
                <a:highlight>
                  <a:srgbClr val="FFFFFF"/>
                </a:highlight>
                <a:latin typeface="Times New Roman"/>
                <a:ea typeface="Times New Roman"/>
                <a:cs typeface="Times New Roman"/>
                <a:sym typeface="Times New Roman"/>
              </a:rPr>
              <a:t>   System.out.println("2. Xóa sách học tập");</a:t>
            </a:r>
            <a:endParaRPr b="1" sz="13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300">
                <a:solidFill>
                  <a:srgbClr val="1F2328"/>
                </a:solidFill>
                <a:highlight>
                  <a:srgbClr val="FFFFFF"/>
                </a:highlight>
                <a:latin typeface="Times New Roman"/>
                <a:ea typeface="Times New Roman"/>
                <a:cs typeface="Times New Roman"/>
                <a:sym typeface="Times New Roman"/>
              </a:rPr>
              <a:t>   System.out.println("3. Sửa sách giải trí");</a:t>
            </a:r>
            <a:endParaRPr b="1" sz="13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300">
                <a:solidFill>
                  <a:srgbClr val="1F2328"/>
                </a:solidFill>
                <a:highlight>
                  <a:srgbClr val="FFFFFF"/>
                </a:highlight>
                <a:latin typeface="Times New Roman"/>
                <a:ea typeface="Times New Roman"/>
                <a:cs typeface="Times New Roman"/>
                <a:sym typeface="Times New Roman"/>
              </a:rPr>
              <a:t>   System.out.println("4. Xóa sách giải trí");</a:t>
            </a:r>
            <a:endParaRPr b="1" sz="13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300">
                <a:solidFill>
                  <a:srgbClr val="1F2328"/>
                </a:solidFill>
                <a:highlight>
                  <a:srgbClr val="FFFFFF"/>
                </a:highlight>
                <a:latin typeface="Times New Roman"/>
                <a:ea typeface="Times New Roman"/>
                <a:cs typeface="Times New Roman"/>
                <a:sym typeface="Times New Roman"/>
              </a:rPr>
              <a:t>   System.out.println("0. Quay lại");</a:t>
            </a:r>
            <a:endParaRPr b="1" sz="13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300">
                <a:solidFill>
                  <a:srgbClr val="1F2328"/>
                </a:solidFill>
                <a:highlight>
                  <a:srgbClr val="FFFFFF"/>
                </a:highlight>
                <a:latin typeface="Times New Roman"/>
                <a:ea typeface="Times New Roman"/>
                <a:cs typeface="Times New Roman"/>
                <a:sym typeface="Times New Roman"/>
              </a:rPr>
              <a:t>   n = sc.nextInt();</a:t>
            </a:r>
            <a:endParaRPr b="1" sz="13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300">
                <a:solidFill>
                  <a:srgbClr val="1F2328"/>
                </a:solidFill>
                <a:highlight>
                  <a:srgbClr val="FFFFFF"/>
                </a:highlight>
                <a:latin typeface="Times New Roman"/>
                <a:ea typeface="Times New Roman"/>
                <a:cs typeface="Times New Roman"/>
                <a:sym typeface="Times New Roman"/>
              </a:rPr>
              <a:t>switch(n){</a:t>
            </a:r>
            <a:endParaRPr b="1" sz="1300">
              <a:solidFill>
                <a:srgbClr val="1F2328"/>
              </a:solidFill>
              <a:highlight>
                <a:srgbClr val="FFFFFF"/>
              </a:highlight>
              <a:latin typeface="Times New Roman"/>
              <a:ea typeface="Times New Roman"/>
              <a:cs typeface="Times New Roman"/>
              <a:sym typeface="Times New Roman"/>
            </a:endParaRPr>
          </a:p>
          <a:p>
            <a:pPr indent="0" lvl="0" marL="0" rtl="0" algn="l">
              <a:spcBef>
                <a:spcPts val="600"/>
              </a:spcBef>
              <a:spcAft>
                <a:spcPts val="0"/>
              </a:spcAft>
              <a:buNone/>
            </a:pPr>
            <a:r>
              <a:t/>
            </a:r>
            <a:endParaRPr sz="1500">
              <a:latin typeface="Times New Roman"/>
              <a:ea typeface="Times New Roman"/>
              <a:cs typeface="Times New Roman"/>
              <a:sym typeface="Times New Roman"/>
            </a:endParaRPr>
          </a:p>
        </p:txBody>
      </p:sp>
      <p:sp>
        <p:nvSpPr>
          <p:cNvPr id="438" name="Google Shape;438;p25"/>
          <p:cNvSpPr txBox="1"/>
          <p:nvPr/>
        </p:nvSpPr>
        <p:spPr>
          <a:xfrm>
            <a:off x="4141900" y="0"/>
            <a:ext cx="5002200" cy="55104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case 1: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System.out.print("Nhập mã sách học tập cần sửa: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sc.nextLine();</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String maSachht = sc.nextLine();</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suasachhoctap(maSachht);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break;</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case 2: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System.out.print("Nhập mã sách học tập cần xóa: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sc.nextLine();</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String maSachht = sc.nextLine();</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xoasachhoctap(maSachht);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break;</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case 3: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System.out.print("Nhập mã sách giải trí sửa thông tin: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sc.nextLine();</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String maSachgt = sc.nextLine();</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suasachgiaitri(maSachgt);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break;</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2" name="Shape 442"/>
        <p:cNvGrpSpPr/>
        <p:nvPr/>
      </p:nvGrpSpPr>
      <p:grpSpPr>
        <a:xfrm>
          <a:off x="0" y="0"/>
          <a:ext cx="0" cy="0"/>
          <a:chOff x="0" y="0"/>
          <a:chExt cx="0" cy="0"/>
        </a:xfrm>
      </p:grpSpPr>
      <p:sp>
        <p:nvSpPr>
          <p:cNvPr id="443" name="Google Shape;443;p26"/>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6"/>
          <p:cNvSpPr txBox="1"/>
          <p:nvPr>
            <p:ph idx="1" type="body"/>
          </p:nvPr>
        </p:nvSpPr>
        <p:spPr>
          <a:xfrm>
            <a:off x="0" y="-61725"/>
            <a:ext cx="4631100" cy="52053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case 4: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System.out.print("Nhập mã sách giải trí cần xóa :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sc.nextLine();</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String maSachgt = sc.nextLine();</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xoasachgiaitri(maSachgt);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break;</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default: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break;</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 while (n != 0);</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//compareTo(: so sách với</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public void suasachhoctap(String maSachht)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for (sach x : s)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if (x instanceof sachhoctap)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if (((sachhoctap) x).getMaSach().compareTo(maSachht) == 0)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   x.nhap();</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
        <p:nvSpPr>
          <p:cNvPr id="445" name="Google Shape;445;p26"/>
          <p:cNvSpPr txBox="1"/>
          <p:nvPr/>
        </p:nvSpPr>
        <p:spPr>
          <a:xfrm>
            <a:off x="4705825" y="-17475"/>
            <a:ext cx="4545000" cy="54357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public void xoasachhoctap(String maSachht)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for (sach x : s)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if (x instanceof sachhoctap)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if (((sachhoctap) x).getMaSach().compareTo(maSachht) ==  0)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  s.remove(x);</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public void suasachgiaitri(String maSachgt)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for (sach x : s)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if (x instanceof sachgiaitri)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if (((sachgiaitri) x).getMaSach().compareTo(maSachgt)==0) {</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   x.nhap();</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1F2328"/>
                </a:solidFill>
                <a:highlight>
                  <a:srgbClr val="FFFFFF"/>
                </a:highlight>
                <a:latin typeface="Times New Roman"/>
                <a:ea typeface="Times New Roman"/>
                <a:cs typeface="Times New Roman"/>
                <a:sym typeface="Times New Roman"/>
              </a:rPr>
              <a:t>}</a:t>
            </a:r>
            <a:endParaRPr b="1"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t/>
            </a:r>
            <a:endParaRPr sz="900">
              <a:solidFill>
                <a:srgbClr val="1F232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9" name="Shape 449"/>
        <p:cNvGrpSpPr/>
        <p:nvPr/>
      </p:nvGrpSpPr>
      <p:grpSpPr>
        <a:xfrm>
          <a:off x="0" y="0"/>
          <a:ext cx="0" cy="0"/>
          <a:chOff x="0" y="0"/>
          <a:chExt cx="0" cy="0"/>
        </a:xfrm>
      </p:grpSpPr>
      <p:sp>
        <p:nvSpPr>
          <p:cNvPr id="450" name="Google Shape;450;p27"/>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7"/>
          <p:cNvSpPr txBox="1"/>
          <p:nvPr>
            <p:ph idx="1" type="body"/>
          </p:nvPr>
        </p:nvSpPr>
        <p:spPr>
          <a:xfrm>
            <a:off x="0" y="0"/>
            <a:ext cx="4752600" cy="51435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public void timkiem(){</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   Scanner sc = new Scanner(System.in);</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   System.out.println("nhập tên sách cần tìm");</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   String a;</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   a = sc.nextLine();</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   for (sach x : s) {</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if (((sach) x).getTensach().compareTo(a) == 0){</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   if(x instanceof sachhoctap) {</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   System.out.println("sách học tập");</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   x.hien();</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   }</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   else if (x instanceof sachgiaitri){</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   System.out.println("sách giải trí");</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   x.hien();</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   }</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   else{</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       }</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
        <p:nvSpPr>
          <p:cNvPr id="452" name="Google Shape;452;p27"/>
          <p:cNvSpPr txBox="1"/>
          <p:nvPr/>
        </p:nvSpPr>
        <p:spPr>
          <a:xfrm>
            <a:off x="4500100" y="0"/>
            <a:ext cx="4644000" cy="53322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0"/>
              </a:spcBef>
              <a:spcAft>
                <a:spcPts val="0"/>
              </a:spcAft>
              <a:buNone/>
            </a:pPr>
            <a:r>
              <a:rPr b="1" lang="vi" sz="900">
                <a:solidFill>
                  <a:srgbClr val="1F2328"/>
                </a:solidFill>
                <a:highlight>
                  <a:srgbClr val="FFFFFF"/>
                </a:highlight>
                <a:latin typeface="Times New Roman"/>
                <a:ea typeface="Times New Roman"/>
                <a:cs typeface="Times New Roman"/>
                <a:sym typeface="Times New Roman"/>
              </a:rPr>
              <a:t>public void hienDS()</a:t>
            </a:r>
            <a:endParaRPr b="1" sz="9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900">
                <a:solidFill>
                  <a:srgbClr val="1F2328"/>
                </a:solidFill>
                <a:highlight>
                  <a:srgbClr val="FFFFFF"/>
                </a:highlight>
                <a:latin typeface="Times New Roman"/>
                <a:ea typeface="Times New Roman"/>
                <a:cs typeface="Times New Roman"/>
                <a:sym typeface="Times New Roman"/>
              </a:rPr>
              <a:t>{</a:t>
            </a:r>
            <a:endParaRPr b="1" sz="9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900">
                <a:solidFill>
                  <a:srgbClr val="1F2328"/>
                </a:solidFill>
                <a:highlight>
                  <a:srgbClr val="FFFFFF"/>
                </a:highlight>
                <a:latin typeface="Times New Roman"/>
                <a:ea typeface="Times New Roman"/>
                <a:cs typeface="Times New Roman"/>
                <a:sym typeface="Times New Roman"/>
              </a:rPr>
              <a:t>for(sach x: s)</a:t>
            </a:r>
            <a:endParaRPr b="1" sz="9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900">
                <a:solidFill>
                  <a:srgbClr val="1F2328"/>
                </a:solidFill>
                <a:highlight>
                  <a:srgbClr val="FFFFFF"/>
                </a:highlight>
                <a:latin typeface="Times New Roman"/>
                <a:ea typeface="Times New Roman"/>
                <a:cs typeface="Times New Roman"/>
                <a:sym typeface="Times New Roman"/>
              </a:rPr>
              <a:t>{</a:t>
            </a:r>
            <a:endParaRPr b="1" sz="9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900">
                <a:solidFill>
                  <a:srgbClr val="1F2328"/>
                </a:solidFill>
                <a:highlight>
                  <a:srgbClr val="FFFFFF"/>
                </a:highlight>
                <a:latin typeface="Times New Roman"/>
                <a:ea typeface="Times New Roman"/>
                <a:cs typeface="Times New Roman"/>
                <a:sym typeface="Times New Roman"/>
              </a:rPr>
              <a:t>x.hien();</a:t>
            </a:r>
            <a:endParaRPr b="1" sz="9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900">
                <a:solidFill>
                  <a:srgbClr val="1F2328"/>
                </a:solidFill>
                <a:highlight>
                  <a:srgbClr val="FFFFFF"/>
                </a:highlight>
                <a:latin typeface="Times New Roman"/>
                <a:ea typeface="Times New Roman"/>
                <a:cs typeface="Times New Roman"/>
                <a:sym typeface="Times New Roman"/>
              </a:rPr>
              <a:t>}</a:t>
            </a:r>
            <a:endParaRPr b="1" sz="9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900">
                <a:solidFill>
                  <a:srgbClr val="1F2328"/>
                </a:solidFill>
                <a:highlight>
                  <a:srgbClr val="FFFFFF"/>
                </a:highlight>
                <a:latin typeface="Times New Roman"/>
                <a:ea typeface="Times New Roman"/>
                <a:cs typeface="Times New Roman"/>
                <a:sym typeface="Times New Roman"/>
              </a:rPr>
              <a:t>}</a:t>
            </a:r>
            <a:endParaRPr b="1" sz="9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900">
                <a:solidFill>
                  <a:srgbClr val="1F2328"/>
                </a:solidFill>
                <a:highlight>
                  <a:srgbClr val="FFFFFF"/>
                </a:highlight>
                <a:latin typeface="Times New Roman"/>
                <a:ea typeface="Times New Roman"/>
                <a:cs typeface="Times New Roman"/>
                <a:sym typeface="Times New Roman"/>
              </a:rPr>
              <a:t>public void SapXep()</a:t>
            </a:r>
            <a:endParaRPr b="1" sz="9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900">
                <a:solidFill>
                  <a:srgbClr val="1F2328"/>
                </a:solidFill>
                <a:highlight>
                  <a:srgbClr val="FFFFFF"/>
                </a:highlight>
                <a:latin typeface="Times New Roman"/>
                <a:ea typeface="Times New Roman"/>
                <a:cs typeface="Times New Roman"/>
                <a:sym typeface="Times New Roman"/>
              </a:rPr>
              <a:t>{</a:t>
            </a:r>
            <a:endParaRPr b="1" sz="9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900">
                <a:solidFill>
                  <a:srgbClr val="1F2328"/>
                </a:solidFill>
                <a:highlight>
                  <a:srgbClr val="FFFFFF"/>
                </a:highlight>
                <a:latin typeface="Times New Roman"/>
                <a:ea typeface="Times New Roman"/>
                <a:cs typeface="Times New Roman"/>
                <a:sym typeface="Times New Roman"/>
              </a:rPr>
              <a:t>Collections.sort(s, new sapxep());</a:t>
            </a:r>
            <a:endParaRPr b="1" sz="9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900">
                <a:solidFill>
                  <a:srgbClr val="1F2328"/>
                </a:solidFill>
                <a:highlight>
                  <a:srgbClr val="FFFFFF"/>
                </a:highlight>
                <a:latin typeface="Times New Roman"/>
                <a:ea typeface="Times New Roman"/>
                <a:cs typeface="Times New Roman"/>
                <a:sym typeface="Times New Roman"/>
              </a:rPr>
              <a:t>System.out.println(" sach sau khi sap xep");</a:t>
            </a:r>
            <a:endParaRPr b="1" sz="9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900">
                <a:solidFill>
                  <a:srgbClr val="1F2328"/>
                </a:solidFill>
                <a:highlight>
                  <a:srgbClr val="FFFFFF"/>
                </a:highlight>
                <a:latin typeface="Times New Roman"/>
                <a:ea typeface="Times New Roman"/>
                <a:cs typeface="Times New Roman"/>
                <a:sym typeface="Times New Roman"/>
              </a:rPr>
              <a:t>hienDS();</a:t>
            </a:r>
            <a:endParaRPr b="1" sz="9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900">
                <a:solidFill>
                  <a:srgbClr val="1F2328"/>
                </a:solidFill>
                <a:highlight>
                  <a:srgbClr val="FFFFFF"/>
                </a:highlight>
                <a:latin typeface="Times New Roman"/>
                <a:ea typeface="Times New Roman"/>
                <a:cs typeface="Times New Roman"/>
                <a:sym typeface="Times New Roman"/>
              </a:rPr>
              <a:t>}</a:t>
            </a:r>
            <a:endParaRPr b="1" sz="9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900">
                <a:solidFill>
                  <a:srgbClr val="1F2328"/>
                </a:solidFill>
                <a:highlight>
                  <a:srgbClr val="FFFFFF"/>
                </a:highlight>
                <a:latin typeface="Times New Roman"/>
                <a:ea typeface="Times New Roman"/>
                <a:cs typeface="Times New Roman"/>
                <a:sym typeface="Times New Roman"/>
              </a:rPr>
              <a:t>public void menuChinh() {</a:t>
            </a:r>
            <a:endParaRPr b="1" sz="9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900">
                <a:solidFill>
                  <a:srgbClr val="1F2328"/>
                </a:solidFill>
                <a:highlight>
                  <a:srgbClr val="FFFFFF"/>
                </a:highlight>
                <a:latin typeface="Times New Roman"/>
                <a:ea typeface="Times New Roman"/>
                <a:cs typeface="Times New Roman"/>
                <a:sym typeface="Times New Roman"/>
              </a:rPr>
              <a:t>   System.out.println("------menu------");</a:t>
            </a:r>
            <a:endParaRPr b="1" sz="9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900">
                <a:solidFill>
                  <a:srgbClr val="1F2328"/>
                </a:solidFill>
                <a:highlight>
                  <a:srgbClr val="FFFFFF"/>
                </a:highlight>
                <a:latin typeface="Times New Roman"/>
                <a:ea typeface="Times New Roman"/>
                <a:cs typeface="Times New Roman"/>
                <a:sym typeface="Times New Roman"/>
              </a:rPr>
              <a:t>   System.out.println("1. Nhập sách học tập ");</a:t>
            </a:r>
            <a:endParaRPr b="1" sz="9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900">
                <a:solidFill>
                  <a:srgbClr val="1F2328"/>
                </a:solidFill>
                <a:highlight>
                  <a:srgbClr val="FFFFFF"/>
                </a:highlight>
                <a:latin typeface="Times New Roman"/>
                <a:ea typeface="Times New Roman"/>
                <a:cs typeface="Times New Roman"/>
                <a:sym typeface="Times New Roman"/>
              </a:rPr>
              <a:t>   System.out.println("2. Nhập sách giải trí");</a:t>
            </a:r>
            <a:endParaRPr b="1" sz="9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900">
                <a:solidFill>
                  <a:srgbClr val="1F2328"/>
                </a:solidFill>
                <a:highlight>
                  <a:srgbClr val="FFFFFF"/>
                </a:highlight>
                <a:latin typeface="Times New Roman"/>
                <a:ea typeface="Times New Roman"/>
                <a:cs typeface="Times New Roman"/>
                <a:sym typeface="Times New Roman"/>
              </a:rPr>
              <a:t>   System.out.println("3. xuất sách học tập");</a:t>
            </a:r>
            <a:endParaRPr b="1" sz="9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900">
                <a:solidFill>
                  <a:srgbClr val="1F2328"/>
                </a:solidFill>
                <a:highlight>
                  <a:srgbClr val="FFFFFF"/>
                </a:highlight>
                <a:latin typeface="Times New Roman"/>
                <a:ea typeface="Times New Roman"/>
                <a:cs typeface="Times New Roman"/>
                <a:sym typeface="Times New Roman"/>
              </a:rPr>
              <a:t>   System.out.println("4. xuất sách giải trí");</a:t>
            </a:r>
            <a:endParaRPr b="1" sz="9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900">
                <a:solidFill>
                  <a:srgbClr val="1F2328"/>
                </a:solidFill>
                <a:highlight>
                  <a:srgbClr val="FFFFFF"/>
                </a:highlight>
                <a:latin typeface="Times New Roman"/>
                <a:ea typeface="Times New Roman"/>
                <a:cs typeface="Times New Roman"/>
                <a:sym typeface="Times New Roman"/>
              </a:rPr>
              <a:t>   System.out.println("5. Sửa xóa sách");</a:t>
            </a:r>
            <a:endParaRPr b="1" sz="9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900">
                <a:solidFill>
                  <a:srgbClr val="1F2328"/>
                </a:solidFill>
                <a:highlight>
                  <a:srgbClr val="FFFFFF"/>
                </a:highlight>
                <a:latin typeface="Times New Roman"/>
                <a:ea typeface="Times New Roman"/>
                <a:cs typeface="Times New Roman"/>
                <a:sym typeface="Times New Roman"/>
              </a:rPr>
              <a:t>   System.out.println("6. Tìm kiếm sách");</a:t>
            </a:r>
            <a:endParaRPr b="1" sz="9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900">
                <a:solidFill>
                  <a:srgbClr val="1F2328"/>
                </a:solidFill>
                <a:highlight>
                  <a:srgbClr val="FFFFFF"/>
                </a:highlight>
                <a:latin typeface="Times New Roman"/>
                <a:ea typeface="Times New Roman"/>
                <a:cs typeface="Times New Roman"/>
                <a:sym typeface="Times New Roman"/>
              </a:rPr>
              <a:t>   System.out.println("7. Sắp xếp sách theo số lượng tăng dần");</a:t>
            </a:r>
            <a:endParaRPr b="1" sz="9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900">
                <a:solidFill>
                  <a:srgbClr val="1F2328"/>
                </a:solidFill>
                <a:highlight>
                  <a:srgbClr val="FFFFFF"/>
                </a:highlight>
                <a:latin typeface="Times New Roman"/>
                <a:ea typeface="Times New Roman"/>
                <a:cs typeface="Times New Roman"/>
                <a:sym typeface="Times New Roman"/>
              </a:rPr>
              <a:t>   System.out.println("-----Nhấn phím 0 để thoát chương trình, xin cảm ơn!-----");</a:t>
            </a:r>
            <a:endParaRPr b="1" sz="9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900">
                <a:solidFill>
                  <a:srgbClr val="1F2328"/>
                </a:solidFill>
                <a:highlight>
                  <a:srgbClr val="FFFFFF"/>
                </a:highlight>
                <a:latin typeface="Times New Roman"/>
                <a:ea typeface="Times New Roman"/>
                <a:cs typeface="Times New Roman"/>
                <a:sym typeface="Times New Roman"/>
              </a:rPr>
              <a:t>}</a:t>
            </a:r>
            <a:endParaRPr b="1" sz="9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900">
                <a:solidFill>
                  <a:srgbClr val="1F2328"/>
                </a:solidFill>
                <a:highlight>
                  <a:srgbClr val="FFFFFF"/>
                </a:highlight>
                <a:latin typeface="Times New Roman"/>
                <a:ea typeface="Times New Roman"/>
                <a:cs typeface="Times New Roman"/>
                <a:sym typeface="Times New Roman"/>
              </a:rPr>
              <a:t>}</a:t>
            </a:r>
            <a:endParaRPr b="1" sz="900">
              <a:solidFill>
                <a:srgbClr val="1F2328"/>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b="1" sz="1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8"/>
          <p:cNvSpPr txBox="1"/>
          <p:nvPr>
            <p:ph type="title"/>
          </p:nvPr>
        </p:nvSpPr>
        <p:spPr>
          <a:xfrm>
            <a:off x="2368625" y="24867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vi" sz="3600">
                <a:latin typeface="Times New Roman"/>
                <a:ea typeface="Times New Roman"/>
                <a:cs typeface="Times New Roman"/>
                <a:sym typeface="Times New Roman"/>
              </a:rPr>
              <a:t>6. Class Main</a:t>
            </a:r>
            <a:endParaRPr b="1" sz="3600">
              <a:latin typeface="Times New Roman"/>
              <a:ea typeface="Times New Roman"/>
              <a:cs typeface="Times New Roman"/>
              <a:sym typeface="Times New Roman"/>
            </a:endParaRPr>
          </a:p>
        </p:txBody>
      </p:sp>
      <p:sp>
        <p:nvSpPr>
          <p:cNvPr id="458" name="Google Shape;458;p28"/>
          <p:cNvSpPr txBox="1"/>
          <p:nvPr>
            <p:ph idx="1" type="body"/>
          </p:nvPr>
        </p:nvSpPr>
        <p:spPr>
          <a:xfrm>
            <a:off x="3901575" y="893975"/>
            <a:ext cx="4255200" cy="35517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vi" sz="1100">
                <a:solidFill>
                  <a:srgbClr val="1F2328"/>
                </a:solidFill>
                <a:highlight>
                  <a:srgbClr val="FFFFFF"/>
                </a:highlight>
                <a:latin typeface="Times New Roman"/>
                <a:ea typeface="Times New Roman"/>
                <a:cs typeface="Times New Roman"/>
                <a:sym typeface="Times New Roman"/>
              </a:rPr>
              <a:t>package qlks;</a:t>
            </a:r>
            <a:endParaRPr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lang="vi" sz="1100">
                <a:solidFill>
                  <a:srgbClr val="1F2328"/>
                </a:solidFill>
                <a:highlight>
                  <a:srgbClr val="FFFFFF"/>
                </a:highlight>
                <a:latin typeface="Times New Roman"/>
                <a:ea typeface="Times New Roman"/>
                <a:cs typeface="Times New Roman"/>
                <a:sym typeface="Times New Roman"/>
              </a:rPr>
              <a:t>import java.util.Scanner;</a:t>
            </a:r>
            <a:endParaRPr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lang="vi" sz="1100">
                <a:solidFill>
                  <a:srgbClr val="1F2328"/>
                </a:solidFill>
                <a:highlight>
                  <a:srgbClr val="FFFFFF"/>
                </a:highlight>
                <a:latin typeface="Times New Roman"/>
                <a:ea typeface="Times New Roman"/>
                <a:cs typeface="Times New Roman"/>
                <a:sym typeface="Times New Roman"/>
              </a:rPr>
              <a:t>public class Main {</a:t>
            </a:r>
            <a:endParaRPr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lang="vi" sz="1100">
                <a:solidFill>
                  <a:srgbClr val="1F2328"/>
                </a:solidFill>
                <a:highlight>
                  <a:srgbClr val="FFFFFF"/>
                </a:highlight>
                <a:latin typeface="Times New Roman"/>
                <a:ea typeface="Times New Roman"/>
                <a:cs typeface="Times New Roman"/>
                <a:sym typeface="Times New Roman"/>
              </a:rPr>
              <a:t>public static void main(String[] args) {</a:t>
            </a:r>
            <a:endParaRPr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lang="vi" sz="1100">
                <a:solidFill>
                  <a:srgbClr val="1F2328"/>
                </a:solidFill>
                <a:highlight>
                  <a:srgbClr val="FFFFFF"/>
                </a:highlight>
                <a:latin typeface="Times New Roman"/>
                <a:ea typeface="Times New Roman"/>
                <a:cs typeface="Times New Roman"/>
                <a:sym typeface="Times New Roman"/>
              </a:rPr>
              <a:t>QuanLy a= new QuanLy();</a:t>
            </a:r>
            <a:endParaRPr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lang="vi" sz="1100">
                <a:solidFill>
                  <a:srgbClr val="1F2328"/>
                </a:solidFill>
                <a:highlight>
                  <a:srgbClr val="FFFFFF"/>
                </a:highlight>
                <a:latin typeface="Times New Roman"/>
                <a:ea typeface="Times New Roman"/>
                <a:cs typeface="Times New Roman"/>
                <a:sym typeface="Times New Roman"/>
              </a:rPr>
              <a:t>sach b;</a:t>
            </a:r>
            <a:endParaRPr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lang="vi" sz="1100">
                <a:solidFill>
                  <a:srgbClr val="1F2328"/>
                </a:solidFill>
                <a:highlight>
                  <a:srgbClr val="FFFFFF"/>
                </a:highlight>
                <a:latin typeface="Times New Roman"/>
                <a:ea typeface="Times New Roman"/>
                <a:cs typeface="Times New Roman"/>
                <a:sym typeface="Times New Roman"/>
              </a:rPr>
              <a:t>int n;</a:t>
            </a:r>
            <a:endParaRPr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lang="vi" sz="1100">
                <a:solidFill>
                  <a:srgbClr val="1F2328"/>
                </a:solidFill>
                <a:highlight>
                  <a:srgbClr val="FFFFFF"/>
                </a:highlight>
                <a:latin typeface="Times New Roman"/>
                <a:ea typeface="Times New Roman"/>
                <a:cs typeface="Times New Roman"/>
                <a:sym typeface="Times New Roman"/>
              </a:rPr>
              <a:t>Scanner sc= new Scanner(System.in);</a:t>
            </a:r>
            <a:endParaRPr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lang="vi" sz="1100">
                <a:solidFill>
                  <a:srgbClr val="1F2328"/>
                </a:solidFill>
                <a:highlight>
                  <a:srgbClr val="FFFFFF"/>
                </a:highlight>
                <a:latin typeface="Times New Roman"/>
                <a:ea typeface="Times New Roman"/>
                <a:cs typeface="Times New Roman"/>
                <a:sym typeface="Times New Roman"/>
              </a:rPr>
              <a:t>do</a:t>
            </a:r>
            <a:endParaRPr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lang="vi" sz="1100">
                <a:solidFill>
                  <a:srgbClr val="1F2328"/>
                </a:solidFill>
                <a:highlight>
                  <a:srgbClr val="FFFFFF"/>
                </a:highlight>
                <a:latin typeface="Times New Roman"/>
                <a:ea typeface="Times New Roman"/>
                <a:cs typeface="Times New Roman"/>
                <a:sym typeface="Times New Roman"/>
              </a:rPr>
              <a:t>{</a:t>
            </a:r>
            <a:endParaRPr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lang="vi" sz="1100">
                <a:solidFill>
                  <a:srgbClr val="1F2328"/>
                </a:solidFill>
                <a:highlight>
                  <a:srgbClr val="FFFFFF"/>
                </a:highlight>
                <a:latin typeface="Times New Roman"/>
                <a:ea typeface="Times New Roman"/>
                <a:cs typeface="Times New Roman"/>
                <a:sym typeface="Times New Roman"/>
              </a:rPr>
              <a:t>a.menuChinh();</a:t>
            </a:r>
            <a:endParaRPr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lang="vi" sz="1100">
                <a:solidFill>
                  <a:srgbClr val="1F2328"/>
                </a:solidFill>
                <a:highlight>
                  <a:srgbClr val="FFFFFF"/>
                </a:highlight>
                <a:latin typeface="Times New Roman"/>
                <a:ea typeface="Times New Roman"/>
                <a:cs typeface="Times New Roman"/>
                <a:sym typeface="Times New Roman"/>
              </a:rPr>
              <a:t>System.out.print("Lựa chọn: ");</a:t>
            </a:r>
            <a:endParaRPr sz="11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lang="vi" sz="1100">
                <a:solidFill>
                  <a:srgbClr val="1F2328"/>
                </a:solidFill>
                <a:highlight>
                  <a:srgbClr val="FFFFFF"/>
                </a:highlight>
                <a:latin typeface="Times New Roman"/>
                <a:ea typeface="Times New Roman"/>
                <a:cs typeface="Times New Roman"/>
                <a:sym typeface="Times New Roman"/>
              </a:rPr>
              <a:t>n= sc.nextInt();</a:t>
            </a:r>
            <a:endParaRPr sz="1100">
              <a:solidFill>
                <a:srgbClr val="1F2328"/>
              </a:solidFill>
              <a:highlight>
                <a:srgbClr val="FFFFFF"/>
              </a:highlight>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pic>
        <p:nvPicPr>
          <p:cNvPr id="459" name="Google Shape;459;p28"/>
          <p:cNvPicPr preferRelativeResize="0"/>
          <p:nvPr/>
        </p:nvPicPr>
        <p:blipFill>
          <a:blip r:embed="rId3">
            <a:alphaModFix/>
          </a:blip>
          <a:stretch>
            <a:fillRect/>
          </a:stretch>
        </p:blipFill>
        <p:spPr>
          <a:xfrm>
            <a:off x="48194" y="2061300"/>
            <a:ext cx="2524125" cy="1133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63" name="Shape 463"/>
        <p:cNvGrpSpPr/>
        <p:nvPr/>
      </p:nvGrpSpPr>
      <p:grpSpPr>
        <a:xfrm>
          <a:off x="0" y="0"/>
          <a:ext cx="0" cy="0"/>
          <a:chOff x="0" y="0"/>
          <a:chExt cx="0" cy="0"/>
        </a:xfrm>
      </p:grpSpPr>
      <p:sp>
        <p:nvSpPr>
          <p:cNvPr id="464" name="Google Shape;464;p29"/>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txBox="1"/>
          <p:nvPr>
            <p:ph idx="1" type="body"/>
          </p:nvPr>
        </p:nvSpPr>
        <p:spPr>
          <a:xfrm>
            <a:off x="0" y="-71075"/>
            <a:ext cx="4481400" cy="52146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switch(n)</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case 1:</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b= new sachhoctap();</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a.themsach(b);</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break;</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case 2:</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b= new sachgiaitri();</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a.themsach(b);</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break;</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case 3:</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a.xuatsht();</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break;</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case 4:</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a.xuatsgt();</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break;</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a:t>
            </a:r>
            <a:endParaRPr b="1" sz="1000">
              <a:solidFill>
                <a:srgbClr val="1F2328"/>
              </a:solidFill>
              <a:highlight>
                <a:srgbClr val="FFFFFF"/>
              </a:highlight>
              <a:latin typeface="Times New Roman"/>
              <a:ea typeface="Times New Roman"/>
              <a:cs typeface="Times New Roman"/>
              <a:sym typeface="Times New Roman"/>
            </a:endParaRPr>
          </a:p>
        </p:txBody>
      </p:sp>
      <p:sp>
        <p:nvSpPr>
          <p:cNvPr id="466" name="Google Shape;466;p29"/>
          <p:cNvSpPr txBox="1"/>
          <p:nvPr/>
        </p:nvSpPr>
        <p:spPr>
          <a:xfrm>
            <a:off x="4481400" y="-71075"/>
            <a:ext cx="4662600" cy="54576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case 5:</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   a.SuaDoi();</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   break;</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case 6:</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   a.timkiem();</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   break;</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case 7:</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   a.SapXep();</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   break;</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case 8:</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default:</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break;</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while(n!=0);</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000">
                <a:solidFill>
                  <a:srgbClr val="1F2328"/>
                </a:solidFill>
                <a:highlight>
                  <a:srgbClr val="FFFFFF"/>
                </a:highlight>
                <a:latin typeface="Times New Roman"/>
                <a:ea typeface="Times New Roman"/>
                <a:cs typeface="Times New Roman"/>
                <a:sym typeface="Times New Roman"/>
              </a:rPr>
              <a:t>}</a:t>
            </a:r>
            <a:endParaRPr b="1" sz="1000">
              <a:solidFill>
                <a:srgbClr val="1F2328"/>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0"/>
          <p:cNvSpPr txBox="1"/>
          <p:nvPr>
            <p:ph type="title"/>
          </p:nvPr>
        </p:nvSpPr>
        <p:spPr>
          <a:xfrm>
            <a:off x="1732700" y="696350"/>
            <a:ext cx="6046500" cy="68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vi" sz="3700">
                <a:latin typeface="Times New Roman"/>
                <a:ea typeface="Times New Roman"/>
                <a:cs typeface="Times New Roman"/>
                <a:sym typeface="Times New Roman"/>
              </a:rPr>
              <a:t>II.Mô tả thuật toán thao tác</a:t>
            </a:r>
            <a:endParaRPr b="1" sz="3700">
              <a:latin typeface="Times New Roman"/>
              <a:ea typeface="Times New Roman"/>
              <a:cs typeface="Times New Roman"/>
              <a:sym typeface="Times New Roman"/>
            </a:endParaRPr>
          </a:p>
        </p:txBody>
      </p:sp>
      <p:sp>
        <p:nvSpPr>
          <p:cNvPr id="472" name="Google Shape;472;p30"/>
          <p:cNvSpPr txBox="1"/>
          <p:nvPr>
            <p:ph idx="1" type="body"/>
          </p:nvPr>
        </p:nvSpPr>
        <p:spPr>
          <a:xfrm>
            <a:off x="1732700" y="2255125"/>
            <a:ext cx="5195700" cy="21654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dk1"/>
              </a:buClr>
              <a:buSzPts val="2200"/>
              <a:buFont typeface="Times New Roman"/>
              <a:buAutoNum type="arabicPeriod"/>
            </a:pPr>
            <a:r>
              <a:rPr b="1" lang="vi" sz="2200">
                <a:solidFill>
                  <a:schemeClr val="dk1"/>
                </a:solidFill>
                <a:latin typeface="Times New Roman"/>
                <a:ea typeface="Times New Roman"/>
                <a:cs typeface="Times New Roman"/>
                <a:sym typeface="Times New Roman"/>
              </a:rPr>
              <a:t>Chỉnh sửa thông tin sách học tập, sách giải trí</a:t>
            </a:r>
            <a:endParaRPr b="1" sz="2200">
              <a:solidFill>
                <a:schemeClr val="dk1"/>
              </a:solidFill>
              <a:latin typeface="Times New Roman"/>
              <a:ea typeface="Times New Roman"/>
              <a:cs typeface="Times New Roman"/>
              <a:sym typeface="Times New Roman"/>
            </a:endParaRPr>
          </a:p>
          <a:p>
            <a:pPr indent="-374650" lvl="0" marL="457200" rtl="0" algn="l">
              <a:lnSpc>
                <a:spcPct val="115000"/>
              </a:lnSpc>
              <a:spcBef>
                <a:spcPts val="0"/>
              </a:spcBef>
              <a:spcAft>
                <a:spcPts val="0"/>
              </a:spcAft>
              <a:buClr>
                <a:schemeClr val="dk1"/>
              </a:buClr>
              <a:buSzPts val="2300"/>
              <a:buFont typeface="Times New Roman"/>
              <a:buAutoNum type="arabicPeriod"/>
            </a:pPr>
            <a:r>
              <a:rPr b="1" lang="vi" sz="2300">
                <a:solidFill>
                  <a:schemeClr val="dk1"/>
                </a:solidFill>
                <a:latin typeface="Times New Roman"/>
                <a:ea typeface="Times New Roman"/>
                <a:cs typeface="Times New Roman"/>
                <a:sym typeface="Times New Roman"/>
              </a:rPr>
              <a:t>Tìm kiếm sách</a:t>
            </a:r>
            <a:endParaRPr b="1" sz="2300">
              <a:solidFill>
                <a:schemeClr val="dk1"/>
              </a:solidFill>
              <a:latin typeface="Times New Roman"/>
              <a:ea typeface="Times New Roman"/>
              <a:cs typeface="Times New Roman"/>
              <a:sym typeface="Times New Roman"/>
            </a:endParaRPr>
          </a:p>
          <a:p>
            <a:pPr indent="-374650" lvl="0" marL="457200" rtl="0" algn="l">
              <a:lnSpc>
                <a:spcPct val="115000"/>
              </a:lnSpc>
              <a:spcBef>
                <a:spcPts val="0"/>
              </a:spcBef>
              <a:spcAft>
                <a:spcPts val="0"/>
              </a:spcAft>
              <a:buClr>
                <a:schemeClr val="dk1"/>
              </a:buClr>
              <a:buSzPts val="2300"/>
              <a:buFont typeface="Times New Roman"/>
              <a:buAutoNum type="arabicPeriod"/>
            </a:pPr>
            <a:r>
              <a:rPr b="1" lang="vi" sz="2300">
                <a:solidFill>
                  <a:schemeClr val="dk1"/>
                </a:solidFill>
                <a:latin typeface="Times New Roman"/>
                <a:ea typeface="Times New Roman"/>
                <a:cs typeface="Times New Roman"/>
                <a:sym typeface="Times New Roman"/>
              </a:rPr>
              <a:t>Sắp xếp sách theo số lượng tăng dần</a:t>
            </a:r>
            <a:endParaRPr b="1" sz="2300">
              <a:solidFill>
                <a:schemeClr val="dk1"/>
              </a:solidFill>
              <a:latin typeface="Times New Roman"/>
              <a:ea typeface="Times New Roman"/>
              <a:cs typeface="Times New Roman"/>
              <a:sym typeface="Times New Roman"/>
            </a:endParaRPr>
          </a:p>
          <a:p>
            <a:pPr indent="-374650" lvl="0" marL="457200" rtl="0" algn="l">
              <a:lnSpc>
                <a:spcPct val="115000"/>
              </a:lnSpc>
              <a:spcBef>
                <a:spcPts val="0"/>
              </a:spcBef>
              <a:spcAft>
                <a:spcPts val="0"/>
              </a:spcAft>
              <a:buClr>
                <a:schemeClr val="dk1"/>
              </a:buClr>
              <a:buSzPts val="2300"/>
              <a:buFont typeface="Times New Roman"/>
              <a:buAutoNum type="arabicPeriod"/>
            </a:pPr>
            <a:r>
              <a:rPr b="1" lang="vi" sz="2300">
                <a:solidFill>
                  <a:schemeClr val="dk1"/>
                </a:solidFill>
                <a:latin typeface="Times New Roman"/>
                <a:ea typeface="Times New Roman"/>
                <a:cs typeface="Times New Roman"/>
                <a:sym typeface="Times New Roman"/>
              </a:rPr>
              <a:t>Hiện ra thông tin các sách</a:t>
            </a:r>
            <a:endParaRPr b="1" sz="23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3"/>
          <p:cNvSpPr txBox="1"/>
          <p:nvPr>
            <p:ph type="title"/>
          </p:nvPr>
        </p:nvSpPr>
        <p:spPr>
          <a:xfrm>
            <a:off x="1732700" y="78672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vi">
                <a:latin typeface="Times New Roman"/>
                <a:ea typeface="Times New Roman"/>
                <a:cs typeface="Times New Roman"/>
                <a:sym typeface="Times New Roman"/>
              </a:rPr>
              <a:t>Lời nói đầu</a:t>
            </a:r>
            <a:endParaRPr b="1">
              <a:latin typeface="Times New Roman"/>
              <a:ea typeface="Times New Roman"/>
              <a:cs typeface="Times New Roman"/>
              <a:sym typeface="Times New Roman"/>
            </a:endParaRPr>
          </a:p>
        </p:txBody>
      </p:sp>
      <p:sp>
        <p:nvSpPr>
          <p:cNvPr id="351" name="Google Shape;351;p13"/>
          <p:cNvSpPr txBox="1"/>
          <p:nvPr>
            <p:ph idx="1" type="body"/>
          </p:nvPr>
        </p:nvSpPr>
        <p:spPr>
          <a:xfrm>
            <a:off x="1732700" y="1803275"/>
            <a:ext cx="4944300" cy="30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2700">
                <a:solidFill>
                  <a:schemeClr val="dk1"/>
                </a:solidFill>
                <a:latin typeface="Times New Roman"/>
                <a:ea typeface="Times New Roman"/>
                <a:cs typeface="Times New Roman"/>
                <a:sym typeface="Times New Roman"/>
              </a:rPr>
              <a:t>Quản lý kho sách luôn là công việc cần thiết khi mà hằng ngày mặt hàng này nhập xuất kho liên tục. Vậy làm thế nào để giải bài toán quản lý kho sách. Sau đây sẽ là cách giải quyết của nhóm mình</a:t>
            </a:r>
            <a:endParaRPr sz="27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1"/>
          <p:cNvSpPr txBox="1"/>
          <p:nvPr>
            <p:ph type="title"/>
          </p:nvPr>
        </p:nvSpPr>
        <p:spPr>
          <a:xfrm>
            <a:off x="1752000" y="480050"/>
            <a:ext cx="6147900" cy="1229400"/>
          </a:xfrm>
          <a:prstGeom prst="rect">
            <a:avLst/>
          </a:prstGeom>
        </p:spPr>
        <p:txBody>
          <a:bodyPr anchorCtr="0" anchor="b" bIns="91425" lIns="91425" spcFirstLastPara="1" rIns="91425" wrap="square" tIns="91425">
            <a:noAutofit/>
          </a:bodyPr>
          <a:lstStyle/>
          <a:p>
            <a:pPr indent="-425450" lvl="0" marL="457200" rtl="0" algn="l">
              <a:lnSpc>
                <a:spcPct val="115000"/>
              </a:lnSpc>
              <a:spcBef>
                <a:spcPts val="0"/>
              </a:spcBef>
              <a:spcAft>
                <a:spcPts val="0"/>
              </a:spcAft>
              <a:buClr>
                <a:srgbClr val="19BBD5"/>
              </a:buClr>
              <a:buSzPts val="3100"/>
              <a:buFont typeface="Times New Roman"/>
              <a:buAutoNum type="arabicPeriod"/>
            </a:pPr>
            <a:r>
              <a:rPr b="1" lang="vi" sz="2600">
                <a:solidFill>
                  <a:srgbClr val="19BBD5"/>
                </a:solidFill>
                <a:latin typeface="Times New Roman"/>
                <a:ea typeface="Times New Roman"/>
                <a:cs typeface="Times New Roman"/>
                <a:sym typeface="Times New Roman"/>
              </a:rPr>
              <a:t>Chỉnh sửa thông tin sách học tập, sách giải trí</a:t>
            </a:r>
            <a:endParaRPr b="1" sz="5000">
              <a:solidFill>
                <a:srgbClr val="19BBD5"/>
              </a:solidFill>
              <a:latin typeface="Times New Roman"/>
              <a:ea typeface="Times New Roman"/>
              <a:cs typeface="Times New Roman"/>
              <a:sym typeface="Times New Roman"/>
            </a:endParaRPr>
          </a:p>
        </p:txBody>
      </p:sp>
      <p:sp>
        <p:nvSpPr>
          <p:cNvPr id="478" name="Google Shape;478;p31"/>
          <p:cNvSpPr txBox="1"/>
          <p:nvPr>
            <p:ph idx="1" type="body"/>
          </p:nvPr>
        </p:nvSpPr>
        <p:spPr>
          <a:xfrm>
            <a:off x="1752000" y="1754675"/>
            <a:ext cx="5786400" cy="286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vi" sz="2100">
                <a:solidFill>
                  <a:schemeClr val="dk1"/>
                </a:solidFill>
                <a:latin typeface="Times New Roman"/>
                <a:ea typeface="Times New Roman"/>
                <a:cs typeface="Times New Roman"/>
                <a:sym typeface="Times New Roman"/>
              </a:rPr>
              <a:t>Nhập </a:t>
            </a:r>
            <a:r>
              <a:rPr b="1" lang="vi" sz="2100">
                <a:solidFill>
                  <a:schemeClr val="dk1"/>
                </a:solidFill>
                <a:latin typeface="Times New Roman"/>
                <a:ea typeface="Times New Roman"/>
                <a:cs typeface="Times New Roman"/>
                <a:sym typeface="Times New Roman"/>
              </a:rPr>
              <a:t>maSach </a:t>
            </a:r>
            <a:r>
              <a:rPr lang="vi" sz="2100">
                <a:solidFill>
                  <a:schemeClr val="dk1"/>
                </a:solidFill>
                <a:latin typeface="Times New Roman"/>
                <a:ea typeface="Times New Roman"/>
                <a:cs typeface="Times New Roman"/>
                <a:sym typeface="Times New Roman"/>
              </a:rPr>
              <a:t>cần tìm chỉnh sửa</a:t>
            </a:r>
            <a:endParaRPr sz="21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rPr lang="vi" sz="2100">
                <a:solidFill>
                  <a:schemeClr val="dk1"/>
                </a:solidFill>
                <a:latin typeface="Times New Roman"/>
                <a:ea typeface="Times New Roman"/>
                <a:cs typeface="Times New Roman"/>
                <a:sym typeface="Times New Roman"/>
              </a:rPr>
              <a:t>Dùng vòng lặp và câu lệnh so sánh:</a:t>
            </a:r>
            <a:endParaRPr sz="2100">
              <a:solidFill>
                <a:schemeClr val="dk1"/>
              </a:solidFill>
              <a:latin typeface="Times New Roman"/>
              <a:ea typeface="Times New Roman"/>
              <a:cs typeface="Times New Roman"/>
              <a:sym typeface="Times New Roman"/>
            </a:endParaRPr>
          </a:p>
          <a:p>
            <a:pPr indent="-361950" lvl="0" marL="457200" rtl="0" algn="l">
              <a:spcBef>
                <a:spcPts val="60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Trùng với dữ liệu đã có =&gt; Hiển thị thao tác để chỉnh sửa</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Không có sẽ không thông báo</a:t>
            </a:r>
            <a:endParaRPr sz="2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vi" sz="2300">
                <a:solidFill>
                  <a:schemeClr val="dk1"/>
                </a:solidFill>
                <a:latin typeface="Times New Roman"/>
                <a:ea typeface="Times New Roman"/>
                <a:cs typeface="Times New Roman"/>
                <a:sym typeface="Times New Roman"/>
              </a:rPr>
              <a:t>Xóa: Trong ArrayList dùng phép remove</a:t>
            </a:r>
            <a:endParaRPr sz="2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vi" sz="2300">
                <a:solidFill>
                  <a:schemeClr val="dk1"/>
                </a:solidFill>
                <a:latin typeface="Times New Roman"/>
                <a:ea typeface="Times New Roman"/>
                <a:cs typeface="Times New Roman"/>
                <a:sym typeface="Times New Roman"/>
              </a:rPr>
              <a:t>Sửa : Nhập lại thông tin mới</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2"/>
          <p:cNvSpPr txBox="1"/>
          <p:nvPr>
            <p:ph type="title"/>
          </p:nvPr>
        </p:nvSpPr>
        <p:spPr>
          <a:xfrm>
            <a:off x="1732700" y="136657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vi" sz="2600">
                <a:latin typeface="Times New Roman"/>
                <a:ea typeface="Times New Roman"/>
                <a:cs typeface="Times New Roman"/>
                <a:sym typeface="Times New Roman"/>
              </a:rPr>
              <a:t>2.   Tìm kiếm sách</a:t>
            </a:r>
            <a:endParaRPr b="1" sz="2600">
              <a:latin typeface="Times New Roman"/>
              <a:ea typeface="Times New Roman"/>
              <a:cs typeface="Times New Roman"/>
              <a:sym typeface="Times New Roman"/>
            </a:endParaRPr>
          </a:p>
        </p:txBody>
      </p:sp>
      <p:sp>
        <p:nvSpPr>
          <p:cNvPr id="484" name="Google Shape;484;p32"/>
          <p:cNvSpPr txBox="1"/>
          <p:nvPr>
            <p:ph idx="1" type="body"/>
          </p:nvPr>
        </p:nvSpPr>
        <p:spPr>
          <a:xfrm>
            <a:off x="1732700" y="2255125"/>
            <a:ext cx="4944300" cy="165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vi" sz="2300">
                <a:solidFill>
                  <a:schemeClr val="dk1"/>
                </a:solidFill>
                <a:latin typeface="Times New Roman"/>
                <a:ea typeface="Times New Roman"/>
                <a:cs typeface="Times New Roman"/>
                <a:sym typeface="Times New Roman"/>
              </a:rPr>
              <a:t>Thuật toán:</a:t>
            </a:r>
            <a:endParaRPr sz="23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rPr lang="vi" sz="2300">
                <a:solidFill>
                  <a:schemeClr val="dk1"/>
                </a:solidFill>
                <a:latin typeface="Times New Roman"/>
                <a:ea typeface="Times New Roman"/>
                <a:cs typeface="Times New Roman"/>
                <a:sym typeface="Times New Roman"/>
              </a:rPr>
              <a:t>Trong ArrayList đã nhập, tìm kiếm và hiện ra những sách có mã sách trùng với thông tin nhập vào.</a:t>
            </a:r>
            <a:endParaRPr sz="23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3"/>
          <p:cNvSpPr txBox="1"/>
          <p:nvPr>
            <p:ph type="title"/>
          </p:nvPr>
        </p:nvSpPr>
        <p:spPr>
          <a:xfrm>
            <a:off x="1732700" y="587400"/>
            <a:ext cx="6633900" cy="63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vi" sz="2600">
                <a:latin typeface="Times New Roman"/>
                <a:ea typeface="Times New Roman"/>
                <a:cs typeface="Times New Roman"/>
                <a:sym typeface="Times New Roman"/>
              </a:rPr>
              <a:t>3.   Sắp xếp theo số lượng tăng dần</a:t>
            </a:r>
            <a:endParaRPr b="1" sz="2600">
              <a:latin typeface="Times New Roman"/>
              <a:ea typeface="Times New Roman"/>
              <a:cs typeface="Times New Roman"/>
              <a:sym typeface="Times New Roman"/>
            </a:endParaRPr>
          </a:p>
        </p:txBody>
      </p:sp>
      <p:sp>
        <p:nvSpPr>
          <p:cNvPr id="490" name="Google Shape;490;p33"/>
          <p:cNvSpPr txBox="1"/>
          <p:nvPr>
            <p:ph idx="1" type="body"/>
          </p:nvPr>
        </p:nvSpPr>
        <p:spPr>
          <a:xfrm>
            <a:off x="1732700" y="1220100"/>
            <a:ext cx="6837300" cy="3140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vi" sz="2000">
                <a:solidFill>
                  <a:schemeClr val="dk1"/>
                </a:solidFill>
                <a:latin typeface="Times New Roman"/>
                <a:ea typeface="Times New Roman"/>
                <a:cs typeface="Times New Roman"/>
                <a:sym typeface="Times New Roman"/>
              </a:rPr>
              <a:t>Thuật toán:</a:t>
            </a:r>
            <a:endParaRPr sz="20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rPr lang="vi" sz="2000">
                <a:solidFill>
                  <a:schemeClr val="dk1"/>
                </a:solidFill>
                <a:latin typeface="Times New Roman"/>
                <a:ea typeface="Times New Roman"/>
                <a:cs typeface="Times New Roman"/>
                <a:sym typeface="Times New Roman"/>
              </a:rPr>
              <a:t>Sử dụng Collections Sort trong ArrayList&lt;sach&gt;</a:t>
            </a:r>
            <a:endParaRPr sz="20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rPr lang="vi" sz="2000">
                <a:solidFill>
                  <a:schemeClr val="dk1"/>
                </a:solidFill>
                <a:latin typeface="Times New Roman"/>
                <a:ea typeface="Times New Roman"/>
                <a:cs typeface="Times New Roman"/>
                <a:sym typeface="Times New Roman"/>
              </a:rPr>
              <a:t>Tạo class SapXep với phương thức int compare(sach o1, sach o2)</a:t>
            </a:r>
            <a:endParaRPr sz="20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rPr lang="vi" sz="2000">
                <a:solidFill>
                  <a:schemeClr val="dk1"/>
                </a:solidFill>
                <a:latin typeface="Times New Roman"/>
                <a:ea typeface="Times New Roman"/>
                <a:cs typeface="Times New Roman"/>
                <a:sym typeface="Times New Roman"/>
              </a:rPr>
              <a:t>Đặt sx= o1.getSoLuong()-o2.getSoLuong();</a:t>
            </a:r>
            <a:endParaRPr sz="20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rPr lang="vi" sz="2000">
                <a:solidFill>
                  <a:schemeClr val="dk1"/>
                </a:solidFill>
                <a:latin typeface="Times New Roman"/>
                <a:ea typeface="Times New Roman"/>
                <a:cs typeface="Times New Roman"/>
                <a:sym typeface="Times New Roman"/>
              </a:rPr>
              <a:t>Nếu sx &lt; 0 return -1</a:t>
            </a:r>
            <a:endParaRPr sz="20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rPr lang="vi" sz="2000">
                <a:solidFill>
                  <a:schemeClr val="dk1"/>
                </a:solidFill>
                <a:latin typeface="Times New Roman"/>
                <a:ea typeface="Times New Roman"/>
                <a:cs typeface="Times New Roman"/>
                <a:sym typeface="Times New Roman"/>
              </a:rPr>
              <a:t>Nếu sx &gt; 0 return  1</a:t>
            </a:r>
            <a:endParaRPr sz="20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rPr lang="vi" sz="2000">
                <a:solidFill>
                  <a:schemeClr val="dk1"/>
                </a:solidFill>
                <a:latin typeface="Times New Roman"/>
                <a:ea typeface="Times New Roman"/>
                <a:cs typeface="Times New Roman"/>
                <a:sym typeface="Times New Roman"/>
              </a:rPr>
              <a:t>Nếu sx = 0 return  0</a:t>
            </a:r>
            <a:endParaRPr sz="20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4"/>
          <p:cNvSpPr txBox="1"/>
          <p:nvPr>
            <p:ph type="title"/>
          </p:nvPr>
        </p:nvSpPr>
        <p:spPr>
          <a:xfrm>
            <a:off x="1677400" y="1348450"/>
            <a:ext cx="4944300" cy="645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vi" sz="2600">
                <a:solidFill>
                  <a:schemeClr val="accent2"/>
                </a:solidFill>
                <a:latin typeface="Times New Roman"/>
                <a:ea typeface="Times New Roman"/>
                <a:cs typeface="Times New Roman"/>
                <a:sym typeface="Times New Roman"/>
              </a:rPr>
              <a:t>4. Hiện ra thông tin các sách</a:t>
            </a:r>
            <a:endParaRPr sz="2600">
              <a:solidFill>
                <a:schemeClr val="accent2"/>
              </a:solidFill>
            </a:endParaRPr>
          </a:p>
        </p:txBody>
      </p:sp>
      <p:sp>
        <p:nvSpPr>
          <p:cNvPr id="496" name="Google Shape;496;p34"/>
          <p:cNvSpPr txBox="1"/>
          <p:nvPr>
            <p:ph idx="1" type="body"/>
          </p:nvPr>
        </p:nvSpPr>
        <p:spPr>
          <a:xfrm>
            <a:off x="1478275" y="2228850"/>
            <a:ext cx="4944300" cy="1659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2000">
                <a:solidFill>
                  <a:schemeClr val="dk1"/>
                </a:solidFill>
                <a:latin typeface="Times New Roman"/>
                <a:ea typeface="Times New Roman"/>
                <a:cs typeface="Times New Roman"/>
                <a:sym typeface="Times New Roman"/>
              </a:rPr>
              <a:t>Thuật toán:</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vi" sz="2000">
                <a:solidFill>
                  <a:schemeClr val="dk1"/>
                </a:solidFill>
                <a:latin typeface="Times New Roman"/>
                <a:ea typeface="Times New Roman"/>
                <a:cs typeface="Times New Roman"/>
                <a:sym typeface="Times New Roman"/>
              </a:rPr>
              <a:t>Trong ArrayList&lt;sach&gt;, lọc ra Sách là Sách giải trí hay sách học tập bằng phép instance of</a:t>
            </a:r>
            <a:endParaRPr sz="20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5"/>
          <p:cNvSpPr txBox="1"/>
          <p:nvPr>
            <p:ph type="title"/>
          </p:nvPr>
        </p:nvSpPr>
        <p:spPr>
          <a:xfrm>
            <a:off x="1862900" y="673725"/>
            <a:ext cx="4944300" cy="645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vi" sz="2700">
                <a:solidFill>
                  <a:srgbClr val="19BBD5"/>
                </a:solidFill>
                <a:latin typeface="Times New Roman"/>
                <a:ea typeface="Times New Roman"/>
                <a:cs typeface="Times New Roman"/>
                <a:sym typeface="Times New Roman"/>
              </a:rPr>
              <a:t>V. Kiểm thử lập bộ test</a:t>
            </a:r>
            <a:endParaRPr sz="2700">
              <a:solidFill>
                <a:srgbClr val="19BBD5"/>
              </a:solidFill>
              <a:latin typeface="Times New Roman"/>
              <a:ea typeface="Times New Roman"/>
              <a:cs typeface="Times New Roman"/>
              <a:sym typeface="Times New Roman"/>
            </a:endParaRPr>
          </a:p>
        </p:txBody>
      </p:sp>
      <p:pic>
        <p:nvPicPr>
          <p:cNvPr id="502" name="Google Shape;502;p35"/>
          <p:cNvPicPr preferRelativeResize="0"/>
          <p:nvPr/>
        </p:nvPicPr>
        <p:blipFill>
          <a:blip r:embed="rId3">
            <a:alphaModFix/>
          </a:blip>
          <a:stretch>
            <a:fillRect/>
          </a:stretch>
        </p:blipFill>
        <p:spPr>
          <a:xfrm>
            <a:off x="1862900" y="1552475"/>
            <a:ext cx="4300475" cy="30767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6"/>
          <p:cNvSpPr txBox="1"/>
          <p:nvPr>
            <p:ph type="title"/>
          </p:nvPr>
        </p:nvSpPr>
        <p:spPr>
          <a:xfrm>
            <a:off x="2385325" y="169400"/>
            <a:ext cx="4944300" cy="5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vi" sz="2700">
                <a:latin typeface="Times New Roman"/>
                <a:ea typeface="Times New Roman"/>
                <a:cs typeface="Times New Roman"/>
                <a:sym typeface="Times New Roman"/>
              </a:rPr>
              <a:t>Nhập xuất sách học tập</a:t>
            </a:r>
            <a:endParaRPr b="1" sz="2700">
              <a:latin typeface="Times New Roman"/>
              <a:ea typeface="Times New Roman"/>
              <a:cs typeface="Times New Roman"/>
              <a:sym typeface="Times New Roman"/>
            </a:endParaRPr>
          </a:p>
        </p:txBody>
      </p:sp>
      <p:pic>
        <p:nvPicPr>
          <p:cNvPr id="508" name="Google Shape;508;p36"/>
          <p:cNvPicPr preferRelativeResize="0"/>
          <p:nvPr/>
        </p:nvPicPr>
        <p:blipFill rotWithShape="1">
          <a:blip r:embed="rId3">
            <a:alphaModFix/>
          </a:blip>
          <a:srcRect b="0" l="0" r="0" t="1806"/>
          <a:stretch/>
        </p:blipFill>
        <p:spPr>
          <a:xfrm>
            <a:off x="217850" y="256050"/>
            <a:ext cx="1514850" cy="4718200"/>
          </a:xfrm>
          <a:prstGeom prst="rect">
            <a:avLst/>
          </a:prstGeom>
          <a:noFill/>
          <a:ln>
            <a:noFill/>
          </a:ln>
        </p:spPr>
      </p:pic>
      <p:pic>
        <p:nvPicPr>
          <p:cNvPr id="509" name="Google Shape;509;p36"/>
          <p:cNvPicPr preferRelativeResize="0"/>
          <p:nvPr/>
        </p:nvPicPr>
        <p:blipFill>
          <a:blip r:embed="rId4">
            <a:alphaModFix/>
          </a:blip>
          <a:stretch>
            <a:fillRect/>
          </a:stretch>
        </p:blipFill>
        <p:spPr>
          <a:xfrm>
            <a:off x="1866400" y="1496425"/>
            <a:ext cx="7106500" cy="238885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7"/>
          <p:cNvSpPr txBox="1"/>
          <p:nvPr>
            <p:ph type="title"/>
          </p:nvPr>
        </p:nvSpPr>
        <p:spPr>
          <a:xfrm>
            <a:off x="1920750" y="49672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vi" sz="2700">
                <a:solidFill>
                  <a:schemeClr val="accent2"/>
                </a:solidFill>
                <a:latin typeface="Times New Roman"/>
                <a:ea typeface="Times New Roman"/>
                <a:cs typeface="Times New Roman"/>
                <a:sym typeface="Times New Roman"/>
              </a:rPr>
              <a:t>Nhập xuất sách giải trí</a:t>
            </a:r>
            <a:endParaRPr b="1" sz="4100">
              <a:latin typeface="Times New Roman"/>
              <a:ea typeface="Times New Roman"/>
              <a:cs typeface="Times New Roman"/>
              <a:sym typeface="Times New Roman"/>
            </a:endParaRPr>
          </a:p>
        </p:txBody>
      </p:sp>
      <p:pic>
        <p:nvPicPr>
          <p:cNvPr id="515" name="Google Shape;515;p37"/>
          <p:cNvPicPr preferRelativeResize="0"/>
          <p:nvPr/>
        </p:nvPicPr>
        <p:blipFill>
          <a:blip r:embed="rId3">
            <a:alphaModFix/>
          </a:blip>
          <a:stretch>
            <a:fillRect/>
          </a:stretch>
        </p:blipFill>
        <p:spPr>
          <a:xfrm>
            <a:off x="7017450" y="152400"/>
            <a:ext cx="1282000" cy="4838700"/>
          </a:xfrm>
          <a:prstGeom prst="rect">
            <a:avLst/>
          </a:prstGeom>
          <a:noFill/>
          <a:ln>
            <a:noFill/>
          </a:ln>
        </p:spPr>
      </p:pic>
      <p:pic>
        <p:nvPicPr>
          <p:cNvPr id="516" name="Google Shape;516;p37"/>
          <p:cNvPicPr preferRelativeResize="0"/>
          <p:nvPr/>
        </p:nvPicPr>
        <p:blipFill>
          <a:blip r:embed="rId4">
            <a:alphaModFix/>
          </a:blip>
          <a:stretch>
            <a:fillRect/>
          </a:stretch>
        </p:blipFill>
        <p:spPr>
          <a:xfrm>
            <a:off x="120050" y="1874075"/>
            <a:ext cx="6745000" cy="2599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38"/>
          <p:cNvSpPr txBox="1"/>
          <p:nvPr>
            <p:ph type="title"/>
          </p:nvPr>
        </p:nvSpPr>
        <p:spPr>
          <a:xfrm>
            <a:off x="1732700" y="72902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vi">
                <a:latin typeface="Times New Roman"/>
                <a:ea typeface="Times New Roman"/>
                <a:cs typeface="Times New Roman"/>
                <a:sym typeface="Times New Roman"/>
              </a:rPr>
              <a:t>Chỉnh sửa:</a:t>
            </a:r>
            <a:endParaRPr b="1">
              <a:latin typeface="Times New Roman"/>
              <a:ea typeface="Times New Roman"/>
              <a:cs typeface="Times New Roman"/>
              <a:sym typeface="Times New Roman"/>
            </a:endParaRPr>
          </a:p>
        </p:txBody>
      </p:sp>
      <p:pic>
        <p:nvPicPr>
          <p:cNvPr id="522" name="Google Shape;522;p38"/>
          <p:cNvPicPr preferRelativeResize="0"/>
          <p:nvPr/>
        </p:nvPicPr>
        <p:blipFill>
          <a:blip r:embed="rId3">
            <a:alphaModFix/>
          </a:blip>
          <a:stretch>
            <a:fillRect/>
          </a:stretch>
        </p:blipFill>
        <p:spPr>
          <a:xfrm>
            <a:off x="251950" y="1374325"/>
            <a:ext cx="2882765" cy="3464376"/>
          </a:xfrm>
          <a:prstGeom prst="rect">
            <a:avLst/>
          </a:prstGeom>
          <a:noFill/>
          <a:ln>
            <a:noFill/>
          </a:ln>
        </p:spPr>
      </p:pic>
      <p:pic>
        <p:nvPicPr>
          <p:cNvPr id="523" name="Google Shape;523;p38"/>
          <p:cNvPicPr preferRelativeResize="0"/>
          <p:nvPr/>
        </p:nvPicPr>
        <p:blipFill>
          <a:blip r:embed="rId4">
            <a:alphaModFix/>
          </a:blip>
          <a:stretch>
            <a:fillRect/>
          </a:stretch>
        </p:blipFill>
        <p:spPr>
          <a:xfrm>
            <a:off x="3359447" y="1464550"/>
            <a:ext cx="5690926" cy="1533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39"/>
          <p:cNvSpPr txBox="1"/>
          <p:nvPr>
            <p:ph type="title"/>
          </p:nvPr>
        </p:nvSpPr>
        <p:spPr>
          <a:xfrm>
            <a:off x="1743750" y="78432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vi">
                <a:latin typeface="Times New Roman"/>
                <a:ea typeface="Times New Roman"/>
                <a:cs typeface="Times New Roman"/>
                <a:sym typeface="Times New Roman"/>
              </a:rPr>
              <a:t>Tìm kiếm</a:t>
            </a:r>
            <a:endParaRPr b="1">
              <a:latin typeface="Times New Roman"/>
              <a:ea typeface="Times New Roman"/>
              <a:cs typeface="Times New Roman"/>
              <a:sym typeface="Times New Roman"/>
            </a:endParaRPr>
          </a:p>
        </p:txBody>
      </p:sp>
      <p:pic>
        <p:nvPicPr>
          <p:cNvPr id="529" name="Google Shape;529;p39"/>
          <p:cNvPicPr preferRelativeResize="0"/>
          <p:nvPr/>
        </p:nvPicPr>
        <p:blipFill>
          <a:blip r:embed="rId3">
            <a:alphaModFix/>
          </a:blip>
          <a:stretch>
            <a:fillRect/>
          </a:stretch>
        </p:blipFill>
        <p:spPr>
          <a:xfrm>
            <a:off x="152400" y="1582025"/>
            <a:ext cx="8391525" cy="2724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0"/>
          <p:cNvSpPr txBox="1"/>
          <p:nvPr>
            <p:ph type="title"/>
          </p:nvPr>
        </p:nvSpPr>
        <p:spPr>
          <a:xfrm>
            <a:off x="1887575" y="617525"/>
            <a:ext cx="6998700" cy="85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vi">
                <a:latin typeface="Times New Roman"/>
                <a:ea typeface="Times New Roman"/>
                <a:cs typeface="Times New Roman"/>
                <a:sym typeface="Times New Roman"/>
              </a:rPr>
              <a:t>Sắp xếp theo số lượng tăng dần</a:t>
            </a:r>
            <a:endParaRPr b="1">
              <a:latin typeface="Times New Roman"/>
              <a:ea typeface="Times New Roman"/>
              <a:cs typeface="Times New Roman"/>
              <a:sym typeface="Times New Roman"/>
            </a:endParaRPr>
          </a:p>
        </p:txBody>
      </p:sp>
      <p:pic>
        <p:nvPicPr>
          <p:cNvPr id="535" name="Google Shape;535;p40"/>
          <p:cNvPicPr preferRelativeResize="0"/>
          <p:nvPr/>
        </p:nvPicPr>
        <p:blipFill>
          <a:blip r:embed="rId3">
            <a:alphaModFix/>
          </a:blip>
          <a:stretch>
            <a:fillRect/>
          </a:stretch>
        </p:blipFill>
        <p:spPr>
          <a:xfrm>
            <a:off x="328613" y="1825375"/>
            <a:ext cx="8486775" cy="2324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4"/>
          <p:cNvSpPr txBox="1"/>
          <p:nvPr>
            <p:ph type="title"/>
          </p:nvPr>
        </p:nvSpPr>
        <p:spPr>
          <a:xfrm>
            <a:off x="1792950" y="602450"/>
            <a:ext cx="5579700" cy="663900"/>
          </a:xfrm>
          <a:prstGeom prst="rect">
            <a:avLst/>
          </a:prstGeom>
        </p:spPr>
        <p:txBody>
          <a:bodyPr anchorCtr="0" anchor="b" bIns="91425" lIns="91425" spcFirstLastPara="1" rIns="91425" wrap="square" tIns="91425">
            <a:noAutofit/>
          </a:bodyPr>
          <a:lstStyle/>
          <a:p>
            <a:pPr indent="-425450" lvl="0" marL="457200" rtl="0" algn="l">
              <a:spcBef>
                <a:spcPts val="0"/>
              </a:spcBef>
              <a:spcAft>
                <a:spcPts val="0"/>
              </a:spcAft>
              <a:buSzPts val="3100"/>
              <a:buFont typeface="Times New Roman"/>
              <a:buAutoNum type="romanUcPeriod"/>
            </a:pPr>
            <a:r>
              <a:rPr b="1" lang="vi" sz="3100">
                <a:latin typeface="Times New Roman"/>
                <a:ea typeface="Times New Roman"/>
                <a:cs typeface="Times New Roman"/>
                <a:sym typeface="Times New Roman"/>
              </a:rPr>
              <a:t>Xác định các lớp bài toán</a:t>
            </a:r>
            <a:endParaRPr b="1" sz="3100">
              <a:latin typeface="Times New Roman"/>
              <a:ea typeface="Times New Roman"/>
              <a:cs typeface="Times New Roman"/>
              <a:sym typeface="Times New Roman"/>
            </a:endParaRPr>
          </a:p>
        </p:txBody>
      </p:sp>
      <p:sp>
        <p:nvSpPr>
          <p:cNvPr id="357" name="Google Shape;357;p14"/>
          <p:cNvSpPr txBox="1"/>
          <p:nvPr>
            <p:ph idx="1" type="body"/>
          </p:nvPr>
        </p:nvSpPr>
        <p:spPr>
          <a:xfrm>
            <a:off x="1706600" y="1610125"/>
            <a:ext cx="4944300" cy="302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vi" sz="2700">
                <a:solidFill>
                  <a:schemeClr val="dk1"/>
                </a:solidFill>
                <a:latin typeface="Times New Roman"/>
                <a:ea typeface="Times New Roman"/>
                <a:cs typeface="Times New Roman"/>
                <a:sym typeface="Times New Roman"/>
              </a:rPr>
              <a:t>1.</a:t>
            </a:r>
            <a:r>
              <a:rPr lang="vi" sz="2700">
                <a:solidFill>
                  <a:schemeClr val="dk1"/>
                </a:solidFill>
                <a:latin typeface="Times New Roman"/>
                <a:ea typeface="Times New Roman"/>
                <a:cs typeface="Times New Roman"/>
                <a:sym typeface="Times New Roman"/>
              </a:rPr>
              <a:t>Class sach</a:t>
            </a:r>
            <a:endParaRPr sz="27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rPr lang="vi" sz="2700">
                <a:solidFill>
                  <a:schemeClr val="dk1"/>
                </a:solidFill>
                <a:latin typeface="Times New Roman"/>
                <a:ea typeface="Times New Roman"/>
                <a:cs typeface="Times New Roman"/>
                <a:sym typeface="Times New Roman"/>
              </a:rPr>
              <a:t>2.Class sachhoctap</a:t>
            </a:r>
            <a:endParaRPr sz="27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rPr lang="vi" sz="2700">
                <a:solidFill>
                  <a:schemeClr val="dk1"/>
                </a:solidFill>
                <a:latin typeface="Times New Roman"/>
                <a:ea typeface="Times New Roman"/>
                <a:cs typeface="Times New Roman"/>
                <a:sym typeface="Times New Roman"/>
              </a:rPr>
              <a:t>3.Class sachgiaitri</a:t>
            </a:r>
            <a:endParaRPr sz="27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rPr lang="vi" sz="2700">
                <a:solidFill>
                  <a:schemeClr val="dk1"/>
                </a:solidFill>
                <a:latin typeface="Times New Roman"/>
                <a:ea typeface="Times New Roman"/>
                <a:cs typeface="Times New Roman"/>
                <a:sym typeface="Times New Roman"/>
              </a:rPr>
              <a:t>4.Class </a:t>
            </a:r>
            <a:r>
              <a:rPr lang="vi" sz="2700">
                <a:solidFill>
                  <a:schemeClr val="dk1"/>
                </a:solidFill>
                <a:latin typeface="Times New Roman"/>
                <a:ea typeface="Times New Roman"/>
                <a:cs typeface="Times New Roman"/>
                <a:sym typeface="Times New Roman"/>
              </a:rPr>
              <a:t>sapxep</a:t>
            </a:r>
            <a:endParaRPr sz="27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rPr lang="vi" sz="2700">
                <a:solidFill>
                  <a:schemeClr val="dk1"/>
                </a:solidFill>
                <a:latin typeface="Times New Roman"/>
                <a:ea typeface="Times New Roman"/>
                <a:cs typeface="Times New Roman"/>
                <a:sym typeface="Times New Roman"/>
              </a:rPr>
              <a:t>5.Class </a:t>
            </a:r>
            <a:r>
              <a:rPr lang="vi" sz="2700">
                <a:solidFill>
                  <a:schemeClr val="dk1"/>
                </a:solidFill>
                <a:latin typeface="Times New Roman"/>
                <a:ea typeface="Times New Roman"/>
                <a:cs typeface="Times New Roman"/>
                <a:sym typeface="Times New Roman"/>
              </a:rPr>
              <a:t>QuanLy</a:t>
            </a:r>
            <a:endParaRPr sz="27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rPr lang="vi" sz="2700">
                <a:solidFill>
                  <a:schemeClr val="dk1"/>
                </a:solidFill>
                <a:latin typeface="Times New Roman"/>
                <a:ea typeface="Times New Roman"/>
                <a:cs typeface="Times New Roman"/>
                <a:sym typeface="Times New Roman"/>
              </a:rPr>
              <a:t>6.Class Main</a:t>
            </a:r>
            <a:endParaRPr sz="270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41"/>
          <p:cNvSpPr txBox="1"/>
          <p:nvPr>
            <p:ph idx="1" type="body"/>
          </p:nvPr>
        </p:nvSpPr>
        <p:spPr>
          <a:xfrm>
            <a:off x="1413150" y="1227525"/>
            <a:ext cx="6317700" cy="3177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vi" sz="4400">
                <a:solidFill>
                  <a:schemeClr val="dk1"/>
                </a:solidFill>
              </a:rPr>
              <a:t>X</a:t>
            </a:r>
            <a:r>
              <a:rPr b="1" lang="vi" sz="4400">
                <a:solidFill>
                  <a:schemeClr val="dk1"/>
                </a:solidFill>
              </a:rPr>
              <a:t>in cảm ơn thầy và các bạn đã lắng nghe phần thuyết trình của nhóm mình !!!!</a:t>
            </a:r>
            <a:endParaRPr b="1" sz="4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5"/>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5"/>
          <p:cNvSpPr txBox="1"/>
          <p:nvPr>
            <p:ph idx="1" type="body"/>
          </p:nvPr>
        </p:nvSpPr>
        <p:spPr>
          <a:xfrm>
            <a:off x="1732700" y="2255125"/>
            <a:ext cx="4944300" cy="165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364" name="Google Shape;364;p15"/>
          <p:cNvPicPr preferRelativeResize="0"/>
          <p:nvPr/>
        </p:nvPicPr>
        <p:blipFill rotWithShape="1">
          <a:blip r:embed="rId3">
            <a:alphaModFix/>
          </a:blip>
          <a:srcRect b="0" l="0" r="-2061" t="0"/>
          <a:stretch/>
        </p:blipFill>
        <p:spPr>
          <a:xfrm>
            <a:off x="2953425" y="105925"/>
            <a:ext cx="1340925" cy="1701075"/>
          </a:xfrm>
          <a:prstGeom prst="rect">
            <a:avLst/>
          </a:prstGeom>
          <a:noFill/>
          <a:ln>
            <a:noFill/>
          </a:ln>
        </p:spPr>
      </p:pic>
      <p:pic>
        <p:nvPicPr>
          <p:cNvPr id="365" name="Google Shape;365;p15"/>
          <p:cNvPicPr preferRelativeResize="0"/>
          <p:nvPr/>
        </p:nvPicPr>
        <p:blipFill rotWithShape="1">
          <a:blip r:embed="rId4">
            <a:alphaModFix/>
          </a:blip>
          <a:srcRect b="0" l="3081" r="0" t="3081"/>
          <a:stretch/>
        </p:blipFill>
        <p:spPr>
          <a:xfrm>
            <a:off x="2953425" y="2571750"/>
            <a:ext cx="1378925" cy="1754050"/>
          </a:xfrm>
          <a:prstGeom prst="rect">
            <a:avLst/>
          </a:prstGeom>
          <a:noFill/>
          <a:ln>
            <a:noFill/>
          </a:ln>
        </p:spPr>
      </p:pic>
      <p:pic>
        <p:nvPicPr>
          <p:cNvPr id="366" name="Google Shape;366;p15"/>
          <p:cNvPicPr preferRelativeResize="0"/>
          <p:nvPr/>
        </p:nvPicPr>
        <p:blipFill rotWithShape="1">
          <a:blip r:embed="rId5">
            <a:alphaModFix/>
          </a:blip>
          <a:srcRect b="20367" l="6433" r="2058" t="20971"/>
          <a:stretch/>
        </p:blipFill>
        <p:spPr>
          <a:xfrm>
            <a:off x="4717813" y="1890088"/>
            <a:ext cx="2319449" cy="3117374"/>
          </a:xfrm>
          <a:prstGeom prst="rect">
            <a:avLst/>
          </a:prstGeom>
          <a:noFill/>
          <a:ln>
            <a:noFill/>
          </a:ln>
        </p:spPr>
      </p:pic>
      <p:pic>
        <p:nvPicPr>
          <p:cNvPr id="367" name="Google Shape;367;p15"/>
          <p:cNvPicPr preferRelativeResize="0"/>
          <p:nvPr/>
        </p:nvPicPr>
        <p:blipFill>
          <a:blip r:embed="rId6">
            <a:alphaModFix/>
          </a:blip>
          <a:stretch>
            <a:fillRect/>
          </a:stretch>
        </p:blipFill>
        <p:spPr>
          <a:xfrm>
            <a:off x="7196252" y="1620900"/>
            <a:ext cx="1723175" cy="1133475"/>
          </a:xfrm>
          <a:prstGeom prst="rect">
            <a:avLst/>
          </a:prstGeom>
          <a:noFill/>
          <a:ln>
            <a:noFill/>
          </a:ln>
        </p:spPr>
      </p:pic>
      <p:pic>
        <p:nvPicPr>
          <p:cNvPr id="368" name="Google Shape;368;p15"/>
          <p:cNvPicPr preferRelativeResize="0"/>
          <p:nvPr/>
        </p:nvPicPr>
        <p:blipFill rotWithShape="1">
          <a:blip r:embed="rId7">
            <a:alphaModFix/>
          </a:blip>
          <a:srcRect b="30782" l="38852" r="41958" t="42715"/>
          <a:stretch/>
        </p:blipFill>
        <p:spPr>
          <a:xfrm>
            <a:off x="0" y="1016600"/>
            <a:ext cx="2251675" cy="2342074"/>
          </a:xfrm>
          <a:prstGeom prst="rect">
            <a:avLst/>
          </a:prstGeom>
          <a:noFill/>
          <a:ln>
            <a:noFill/>
          </a:ln>
        </p:spPr>
      </p:pic>
      <p:cxnSp>
        <p:nvCxnSpPr>
          <p:cNvPr id="369" name="Google Shape;369;p15"/>
          <p:cNvCxnSpPr>
            <a:endCxn id="368" idx="3"/>
          </p:cNvCxnSpPr>
          <p:nvPr/>
        </p:nvCxnSpPr>
        <p:spPr>
          <a:xfrm flipH="1">
            <a:off x="2251675" y="1527937"/>
            <a:ext cx="696000" cy="659700"/>
          </a:xfrm>
          <a:prstGeom prst="straightConnector1">
            <a:avLst/>
          </a:prstGeom>
          <a:noFill/>
          <a:ln cap="flat" cmpd="sng" w="9525">
            <a:solidFill>
              <a:schemeClr val="dk2"/>
            </a:solidFill>
            <a:prstDash val="solid"/>
            <a:round/>
            <a:headEnd len="med" w="med" type="none"/>
            <a:tailEnd len="med" w="med" type="triangle"/>
          </a:ln>
        </p:spPr>
      </p:cxnSp>
      <p:cxnSp>
        <p:nvCxnSpPr>
          <p:cNvPr id="370" name="Google Shape;370;p15"/>
          <p:cNvCxnSpPr>
            <a:endCxn id="368" idx="3"/>
          </p:cNvCxnSpPr>
          <p:nvPr/>
        </p:nvCxnSpPr>
        <p:spPr>
          <a:xfrm rot="10800000">
            <a:off x="2251675" y="2187637"/>
            <a:ext cx="658500" cy="892800"/>
          </a:xfrm>
          <a:prstGeom prst="straightConnector1">
            <a:avLst/>
          </a:prstGeom>
          <a:noFill/>
          <a:ln cap="flat" cmpd="sng" w="9525">
            <a:solidFill>
              <a:schemeClr val="dk2"/>
            </a:solidFill>
            <a:prstDash val="solid"/>
            <a:round/>
            <a:headEnd len="med" w="med" type="none"/>
            <a:tailEnd len="med" w="med" type="triangle"/>
          </a:ln>
        </p:spPr>
      </p:cxnSp>
      <p:pic>
        <p:nvPicPr>
          <p:cNvPr id="371" name="Google Shape;371;p15"/>
          <p:cNvPicPr preferRelativeResize="0"/>
          <p:nvPr/>
        </p:nvPicPr>
        <p:blipFill rotWithShape="1">
          <a:blip r:embed="rId8">
            <a:alphaModFix/>
          </a:blip>
          <a:srcRect b="56391" l="30868" r="49963" t="31937"/>
          <a:stretch/>
        </p:blipFill>
        <p:spPr>
          <a:xfrm>
            <a:off x="4709637" y="210950"/>
            <a:ext cx="2389277" cy="1317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6"/>
          <p:cNvSpPr txBox="1"/>
          <p:nvPr>
            <p:ph type="title"/>
          </p:nvPr>
        </p:nvSpPr>
        <p:spPr>
          <a:xfrm>
            <a:off x="268650" y="873550"/>
            <a:ext cx="4944300" cy="645300"/>
          </a:xfrm>
          <a:prstGeom prst="rect">
            <a:avLst/>
          </a:prstGeom>
        </p:spPr>
        <p:txBody>
          <a:bodyPr anchorCtr="0" anchor="b" bIns="91425" lIns="91425" spcFirstLastPara="1" rIns="91425" wrap="square" tIns="91425">
            <a:noAutofit/>
          </a:bodyPr>
          <a:lstStyle/>
          <a:p>
            <a:pPr indent="-482600" lvl="0" marL="457200" rtl="0" algn="r">
              <a:spcBef>
                <a:spcPts val="0"/>
              </a:spcBef>
              <a:spcAft>
                <a:spcPts val="0"/>
              </a:spcAft>
              <a:buSzPts val="4000"/>
              <a:buFont typeface="Times New Roman"/>
              <a:buAutoNum type="arabicPeriod"/>
            </a:pPr>
            <a:r>
              <a:rPr b="1" lang="vi">
                <a:latin typeface="Times New Roman"/>
                <a:ea typeface="Times New Roman"/>
                <a:cs typeface="Times New Roman"/>
                <a:sym typeface="Times New Roman"/>
              </a:rPr>
              <a:t>Class sach</a:t>
            </a:r>
            <a:endParaRPr b="1">
              <a:latin typeface="Times New Roman"/>
              <a:ea typeface="Times New Roman"/>
              <a:cs typeface="Times New Roman"/>
              <a:sym typeface="Times New Roman"/>
            </a:endParaRPr>
          </a:p>
        </p:txBody>
      </p:sp>
      <p:sp>
        <p:nvSpPr>
          <p:cNvPr id="377" name="Google Shape;377;p16"/>
          <p:cNvSpPr txBox="1"/>
          <p:nvPr>
            <p:ph idx="1" type="body"/>
          </p:nvPr>
        </p:nvSpPr>
        <p:spPr>
          <a:xfrm>
            <a:off x="542250" y="1551325"/>
            <a:ext cx="4670700" cy="3328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vi" sz="1500">
                <a:solidFill>
                  <a:schemeClr val="dk1"/>
                </a:solidFill>
                <a:latin typeface="Times New Roman"/>
                <a:ea typeface="Times New Roman"/>
                <a:cs typeface="Times New Roman"/>
                <a:sym typeface="Times New Roman"/>
              </a:rPr>
              <a:t>Class sach sẽ bao gồm các thuộc tính sau:</a:t>
            </a:r>
            <a:endParaRPr sz="15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rPr lang="vi" sz="1500">
                <a:solidFill>
                  <a:schemeClr val="dk1"/>
                </a:solidFill>
                <a:latin typeface="Times New Roman"/>
                <a:ea typeface="Times New Roman"/>
                <a:cs typeface="Times New Roman"/>
                <a:sym typeface="Times New Roman"/>
              </a:rPr>
              <a:t>	maSach () String</a:t>
            </a:r>
            <a:endParaRPr sz="15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rPr lang="vi" sz="1500">
                <a:solidFill>
                  <a:schemeClr val="dk1"/>
                </a:solidFill>
                <a:latin typeface="Times New Roman"/>
                <a:ea typeface="Times New Roman"/>
                <a:cs typeface="Times New Roman"/>
                <a:sym typeface="Times New Roman"/>
              </a:rPr>
              <a:t>	tenSach () String</a:t>
            </a:r>
            <a:endParaRPr sz="15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rPr lang="vi" sz="1500">
                <a:solidFill>
                  <a:schemeClr val="dk1"/>
                </a:solidFill>
                <a:latin typeface="Times New Roman"/>
                <a:ea typeface="Times New Roman"/>
                <a:cs typeface="Times New Roman"/>
                <a:sym typeface="Times New Roman"/>
              </a:rPr>
              <a:t>	nhaXuatBan () String</a:t>
            </a:r>
            <a:endParaRPr sz="15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rPr lang="vi" sz="1500">
                <a:solidFill>
                  <a:schemeClr val="dk1"/>
                </a:solidFill>
                <a:latin typeface="Times New Roman"/>
                <a:ea typeface="Times New Roman"/>
                <a:cs typeface="Times New Roman"/>
                <a:sym typeface="Times New Roman"/>
              </a:rPr>
              <a:t>	donGia () double</a:t>
            </a:r>
            <a:endParaRPr sz="1500">
              <a:solidFill>
                <a:schemeClr val="dk1"/>
              </a:solidFill>
              <a:highlight>
                <a:schemeClr val="dk1"/>
              </a:highlight>
              <a:latin typeface="Times New Roman"/>
              <a:ea typeface="Times New Roman"/>
              <a:cs typeface="Times New Roman"/>
              <a:sym typeface="Times New Roman"/>
            </a:endParaRPr>
          </a:p>
          <a:p>
            <a:pPr indent="0" lvl="0" marL="0" rtl="0" algn="l">
              <a:spcBef>
                <a:spcPts val="600"/>
              </a:spcBef>
              <a:spcAft>
                <a:spcPts val="0"/>
              </a:spcAft>
              <a:buNone/>
            </a:pPr>
            <a:r>
              <a:rPr lang="vi" sz="1500">
                <a:solidFill>
                  <a:schemeClr val="dk1"/>
                </a:solidFill>
                <a:latin typeface="Times New Roman"/>
                <a:ea typeface="Times New Roman"/>
                <a:cs typeface="Times New Roman"/>
                <a:sym typeface="Times New Roman"/>
              </a:rPr>
              <a:t>	soLuong () int</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vi" sz="1700">
                <a:solidFill>
                  <a:schemeClr val="dk1"/>
                </a:solidFill>
                <a:latin typeface="Times New Roman"/>
                <a:ea typeface="Times New Roman"/>
                <a:cs typeface="Times New Roman"/>
                <a:sym typeface="Times New Roman"/>
              </a:rPr>
              <a:t>Constructor: Hàm tạo có đối số và hàm tạo không đối số</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vi" sz="1700">
                <a:solidFill>
                  <a:schemeClr val="dk1"/>
                </a:solidFill>
                <a:latin typeface="Times New Roman"/>
                <a:ea typeface="Times New Roman"/>
                <a:cs typeface="Times New Roman"/>
                <a:sym typeface="Times New Roman"/>
              </a:rPr>
              <a:t>Getter, Setter: Phương thức get, set cho các thuộc tính</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vi" sz="1700">
                <a:solidFill>
                  <a:schemeClr val="dk1"/>
                </a:solidFill>
                <a:latin typeface="Times New Roman"/>
                <a:ea typeface="Times New Roman"/>
                <a:cs typeface="Times New Roman"/>
                <a:sym typeface="Times New Roman"/>
              </a:rPr>
              <a:t>Nhap: Nhập thông tin các thuộc tính</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vi" sz="1700">
                <a:solidFill>
                  <a:srgbClr val="C6DAEC"/>
                </a:solidFill>
                <a:latin typeface="Times New Roman"/>
                <a:ea typeface="Times New Roman"/>
                <a:cs typeface="Times New Roman"/>
                <a:sym typeface="Times New Roman"/>
              </a:rPr>
              <a:t>Hien: Hiện ra các thông tin</a:t>
            </a:r>
            <a:endParaRPr sz="1700">
              <a:solidFill>
                <a:srgbClr val="C6DAEC"/>
              </a:solidFill>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pic>
        <p:nvPicPr>
          <p:cNvPr id="378" name="Google Shape;378;p16"/>
          <p:cNvPicPr preferRelativeResize="0"/>
          <p:nvPr/>
        </p:nvPicPr>
        <p:blipFill rotWithShape="1">
          <a:blip r:embed="rId3">
            <a:alphaModFix/>
          </a:blip>
          <a:srcRect b="30782" l="38852" r="41958" t="42715"/>
          <a:stretch/>
        </p:blipFill>
        <p:spPr>
          <a:xfrm>
            <a:off x="5941750" y="873550"/>
            <a:ext cx="2463398" cy="2562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2" name="Shape 382"/>
        <p:cNvGrpSpPr/>
        <p:nvPr/>
      </p:nvGrpSpPr>
      <p:grpSpPr>
        <a:xfrm>
          <a:off x="0" y="0"/>
          <a:ext cx="0" cy="0"/>
          <a:chOff x="0" y="0"/>
          <a:chExt cx="0" cy="0"/>
        </a:xfrm>
      </p:grpSpPr>
      <p:sp>
        <p:nvSpPr>
          <p:cNvPr id="383" name="Google Shape;383;p17"/>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7"/>
          <p:cNvSpPr txBox="1"/>
          <p:nvPr>
            <p:ph idx="1" type="body"/>
          </p:nvPr>
        </p:nvSpPr>
        <p:spPr>
          <a:xfrm>
            <a:off x="0" y="-52725"/>
            <a:ext cx="4572000" cy="51813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b="1" lang="vi" sz="1100">
                <a:solidFill>
                  <a:srgbClr val="0D1117"/>
                </a:solidFill>
                <a:highlight>
                  <a:schemeClr val="dk1"/>
                </a:highlight>
                <a:latin typeface="Times New Roman"/>
                <a:ea typeface="Times New Roman"/>
                <a:cs typeface="Times New Roman"/>
                <a:sym typeface="Times New Roman"/>
              </a:rPr>
              <a:t>package qlks;</a:t>
            </a:r>
            <a:endParaRPr b="1" sz="1100">
              <a:solidFill>
                <a:srgbClr val="0D1117"/>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0D1117"/>
                </a:solidFill>
                <a:highlight>
                  <a:schemeClr val="dk1"/>
                </a:highlight>
                <a:latin typeface="Times New Roman"/>
                <a:ea typeface="Times New Roman"/>
                <a:cs typeface="Times New Roman"/>
                <a:sym typeface="Times New Roman"/>
              </a:rPr>
              <a:t>import java.util.Scanner;</a:t>
            </a:r>
            <a:endParaRPr b="1" sz="1100">
              <a:solidFill>
                <a:srgbClr val="0D1117"/>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0D1117"/>
                </a:solidFill>
                <a:highlight>
                  <a:schemeClr val="dk1"/>
                </a:highlight>
                <a:latin typeface="Times New Roman"/>
                <a:ea typeface="Times New Roman"/>
                <a:cs typeface="Times New Roman"/>
                <a:sym typeface="Times New Roman"/>
              </a:rPr>
              <a:t>public class sach {</a:t>
            </a:r>
            <a:endParaRPr b="1" sz="1100">
              <a:solidFill>
                <a:srgbClr val="0D1117"/>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0D1117"/>
                </a:solidFill>
                <a:highlight>
                  <a:schemeClr val="dk1"/>
                </a:highlight>
                <a:latin typeface="Times New Roman"/>
                <a:ea typeface="Times New Roman"/>
                <a:cs typeface="Times New Roman"/>
                <a:sym typeface="Times New Roman"/>
              </a:rPr>
              <a:t>   String maSach;</a:t>
            </a:r>
            <a:endParaRPr b="1" sz="1100">
              <a:solidFill>
                <a:srgbClr val="0D1117"/>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0D1117"/>
                </a:solidFill>
                <a:highlight>
                  <a:schemeClr val="dk1"/>
                </a:highlight>
                <a:latin typeface="Times New Roman"/>
                <a:ea typeface="Times New Roman"/>
                <a:cs typeface="Times New Roman"/>
                <a:sym typeface="Times New Roman"/>
              </a:rPr>
              <a:t>   String tensach;</a:t>
            </a:r>
            <a:endParaRPr b="1" sz="1100">
              <a:solidFill>
                <a:srgbClr val="0D1117"/>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0D1117"/>
                </a:solidFill>
                <a:highlight>
                  <a:schemeClr val="dk1"/>
                </a:highlight>
                <a:latin typeface="Times New Roman"/>
                <a:ea typeface="Times New Roman"/>
                <a:cs typeface="Times New Roman"/>
                <a:sym typeface="Times New Roman"/>
              </a:rPr>
              <a:t>   String nhaXuatBan;</a:t>
            </a:r>
            <a:endParaRPr b="1" sz="1100">
              <a:solidFill>
                <a:srgbClr val="0D1117"/>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0D1117"/>
                </a:solidFill>
                <a:highlight>
                  <a:schemeClr val="dk1"/>
                </a:highlight>
                <a:latin typeface="Times New Roman"/>
                <a:ea typeface="Times New Roman"/>
                <a:cs typeface="Times New Roman"/>
                <a:sym typeface="Times New Roman"/>
              </a:rPr>
              <a:t>   double donGia;</a:t>
            </a:r>
            <a:endParaRPr b="1" sz="1100">
              <a:solidFill>
                <a:srgbClr val="0D1117"/>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0D1117"/>
                </a:solidFill>
                <a:highlight>
                  <a:schemeClr val="dk1"/>
                </a:highlight>
                <a:latin typeface="Times New Roman"/>
                <a:ea typeface="Times New Roman"/>
                <a:cs typeface="Times New Roman"/>
                <a:sym typeface="Times New Roman"/>
              </a:rPr>
              <a:t>   int soLuong;</a:t>
            </a:r>
            <a:endParaRPr b="1" sz="1100">
              <a:solidFill>
                <a:srgbClr val="0D1117"/>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0D1117"/>
                </a:solidFill>
                <a:highlight>
                  <a:schemeClr val="dk1"/>
                </a:highlight>
                <a:latin typeface="Times New Roman"/>
                <a:ea typeface="Times New Roman"/>
                <a:cs typeface="Times New Roman"/>
                <a:sym typeface="Times New Roman"/>
              </a:rPr>
              <a:t>   </a:t>
            </a:r>
            <a:endParaRPr b="1" sz="1100">
              <a:solidFill>
                <a:srgbClr val="0D1117"/>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0D1117"/>
                </a:solidFill>
                <a:highlight>
                  <a:schemeClr val="dk1"/>
                </a:highlight>
                <a:latin typeface="Times New Roman"/>
                <a:ea typeface="Times New Roman"/>
                <a:cs typeface="Times New Roman"/>
                <a:sym typeface="Times New Roman"/>
              </a:rPr>
              <a:t>   public sach() {</a:t>
            </a:r>
            <a:endParaRPr b="1" sz="1100">
              <a:solidFill>
                <a:srgbClr val="0D1117"/>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0D1117"/>
                </a:solidFill>
                <a:highlight>
                  <a:schemeClr val="dk1"/>
                </a:highlight>
                <a:latin typeface="Times New Roman"/>
                <a:ea typeface="Times New Roman"/>
                <a:cs typeface="Times New Roman"/>
                <a:sym typeface="Times New Roman"/>
              </a:rPr>
              <a:t>       super();</a:t>
            </a:r>
            <a:endParaRPr b="1" sz="1100">
              <a:solidFill>
                <a:srgbClr val="0D1117"/>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0D1117"/>
                </a:solidFill>
                <a:highlight>
                  <a:schemeClr val="dk1"/>
                </a:highlight>
                <a:latin typeface="Times New Roman"/>
                <a:ea typeface="Times New Roman"/>
                <a:cs typeface="Times New Roman"/>
                <a:sym typeface="Times New Roman"/>
              </a:rPr>
              <a:t>   }</a:t>
            </a:r>
            <a:endParaRPr b="1" sz="1100">
              <a:solidFill>
                <a:srgbClr val="0D1117"/>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0D1117"/>
                </a:solidFill>
                <a:highlight>
                  <a:schemeClr val="dk1"/>
                </a:highlight>
                <a:latin typeface="Times New Roman"/>
                <a:ea typeface="Times New Roman"/>
                <a:cs typeface="Times New Roman"/>
                <a:sym typeface="Times New Roman"/>
              </a:rPr>
              <a:t>   public sach(String maSach,String tensach, String nhaXuatBan, double donGia, int soLuong ) {</a:t>
            </a:r>
            <a:endParaRPr b="1" sz="1100">
              <a:solidFill>
                <a:srgbClr val="0D1117"/>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0D1117"/>
                </a:solidFill>
                <a:highlight>
                  <a:schemeClr val="dk1"/>
                </a:highlight>
                <a:latin typeface="Times New Roman"/>
                <a:ea typeface="Times New Roman"/>
                <a:cs typeface="Times New Roman"/>
                <a:sym typeface="Times New Roman"/>
              </a:rPr>
              <a:t>       super();</a:t>
            </a:r>
            <a:endParaRPr b="1" sz="1100">
              <a:solidFill>
                <a:srgbClr val="0D1117"/>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0D1117"/>
                </a:solidFill>
                <a:highlight>
                  <a:schemeClr val="dk1"/>
                </a:highlight>
                <a:latin typeface="Times New Roman"/>
                <a:ea typeface="Times New Roman"/>
                <a:cs typeface="Times New Roman"/>
                <a:sym typeface="Times New Roman"/>
              </a:rPr>
              <a:t>       this.maSach = maSach;</a:t>
            </a:r>
            <a:endParaRPr b="1" sz="1100">
              <a:solidFill>
                <a:srgbClr val="0D1117"/>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0D1117"/>
                </a:solidFill>
                <a:highlight>
                  <a:schemeClr val="dk1"/>
                </a:highlight>
                <a:latin typeface="Times New Roman"/>
                <a:ea typeface="Times New Roman"/>
                <a:cs typeface="Times New Roman"/>
                <a:sym typeface="Times New Roman"/>
              </a:rPr>
              <a:t>       this.tensach=tensach;</a:t>
            </a:r>
            <a:endParaRPr b="1" sz="1100">
              <a:solidFill>
                <a:srgbClr val="0D1117"/>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0D1117"/>
                </a:solidFill>
                <a:highlight>
                  <a:schemeClr val="dk1"/>
                </a:highlight>
                <a:latin typeface="Times New Roman"/>
                <a:ea typeface="Times New Roman"/>
                <a:cs typeface="Times New Roman"/>
                <a:sym typeface="Times New Roman"/>
              </a:rPr>
              <a:t>       this.nhaXuatBan = nhaXuatBan;</a:t>
            </a:r>
            <a:endParaRPr b="1" sz="1100">
              <a:solidFill>
                <a:srgbClr val="0D1117"/>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0D1117"/>
                </a:solidFill>
                <a:highlight>
                  <a:schemeClr val="dk1"/>
                </a:highlight>
                <a:latin typeface="Times New Roman"/>
                <a:ea typeface="Times New Roman"/>
                <a:cs typeface="Times New Roman"/>
                <a:sym typeface="Times New Roman"/>
              </a:rPr>
              <a:t>       this.donGia = donGia;</a:t>
            </a:r>
            <a:endParaRPr b="1" sz="1100">
              <a:solidFill>
                <a:srgbClr val="0D1117"/>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0D1117"/>
                </a:solidFill>
                <a:highlight>
                  <a:schemeClr val="dk1"/>
                </a:highlight>
                <a:latin typeface="Times New Roman"/>
                <a:ea typeface="Times New Roman"/>
                <a:cs typeface="Times New Roman"/>
                <a:sym typeface="Times New Roman"/>
              </a:rPr>
              <a:t>       this.soLuong = soLuong</a:t>
            </a:r>
            <a:endParaRPr b="1" sz="1100">
              <a:solidFill>
                <a:srgbClr val="0D1117"/>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rgbClr val="0D1117"/>
                </a:solidFill>
                <a:highlight>
                  <a:schemeClr val="dk1"/>
                </a:highlight>
                <a:latin typeface="Times New Roman"/>
                <a:ea typeface="Times New Roman"/>
                <a:cs typeface="Times New Roman"/>
                <a:sym typeface="Times New Roman"/>
              </a:rPr>
              <a:t>   }</a:t>
            </a:r>
            <a:endParaRPr b="1" sz="1100">
              <a:solidFill>
                <a:srgbClr val="0D1117"/>
              </a:solidFill>
              <a:highlight>
                <a:schemeClr val="dk1"/>
              </a:highlight>
              <a:latin typeface="Times New Roman"/>
              <a:ea typeface="Times New Roman"/>
              <a:cs typeface="Times New Roman"/>
              <a:sym typeface="Times New Roman"/>
            </a:endParaRPr>
          </a:p>
          <a:p>
            <a:pPr indent="0" lvl="0" marL="0" rtl="0" algn="l">
              <a:spcBef>
                <a:spcPts val="600"/>
              </a:spcBef>
              <a:spcAft>
                <a:spcPts val="0"/>
              </a:spcAft>
              <a:buNone/>
            </a:pPr>
            <a:r>
              <a:t/>
            </a:r>
            <a:endParaRPr sz="1000"/>
          </a:p>
        </p:txBody>
      </p:sp>
      <p:sp>
        <p:nvSpPr>
          <p:cNvPr id="385" name="Google Shape;385;p17"/>
          <p:cNvSpPr txBox="1"/>
          <p:nvPr/>
        </p:nvSpPr>
        <p:spPr>
          <a:xfrm>
            <a:off x="4525975" y="-22600"/>
            <a:ext cx="4618200" cy="51498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0"/>
              </a:spcBef>
              <a:spcAft>
                <a:spcPts val="0"/>
              </a:spcAft>
              <a:buNone/>
            </a:pPr>
            <a:r>
              <a:rPr b="1" lang="vi" sz="1200">
                <a:solidFill>
                  <a:schemeClr val="lt1"/>
                </a:solidFill>
                <a:highlight>
                  <a:schemeClr val="dk1"/>
                </a:highlight>
                <a:latin typeface="Times New Roman"/>
                <a:ea typeface="Times New Roman"/>
                <a:cs typeface="Times New Roman"/>
                <a:sym typeface="Times New Roman"/>
              </a:rPr>
              <a:t>   public String getMaSach() {</a:t>
            </a:r>
            <a:endParaRPr b="1" sz="12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solidFill>
                  <a:schemeClr val="lt1"/>
                </a:solidFill>
                <a:highlight>
                  <a:schemeClr val="dk1"/>
                </a:highlight>
                <a:latin typeface="Times New Roman"/>
                <a:ea typeface="Times New Roman"/>
                <a:cs typeface="Times New Roman"/>
                <a:sym typeface="Times New Roman"/>
              </a:rPr>
              <a:t>       return this.maSach;</a:t>
            </a:r>
            <a:endParaRPr b="1" sz="12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solidFill>
                  <a:schemeClr val="lt1"/>
                </a:solidFill>
                <a:highlight>
                  <a:schemeClr val="dk1"/>
                </a:highlight>
                <a:latin typeface="Times New Roman"/>
                <a:ea typeface="Times New Roman"/>
                <a:cs typeface="Times New Roman"/>
                <a:sym typeface="Times New Roman"/>
              </a:rPr>
              <a:t>   }</a:t>
            </a:r>
            <a:endParaRPr b="1" sz="12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solidFill>
                  <a:schemeClr val="lt1"/>
                </a:solidFill>
                <a:highlight>
                  <a:schemeClr val="dk1"/>
                </a:highlight>
                <a:latin typeface="Times New Roman"/>
                <a:ea typeface="Times New Roman"/>
                <a:cs typeface="Times New Roman"/>
                <a:sym typeface="Times New Roman"/>
              </a:rPr>
              <a:t>   public void setMaSach(String maSach) {</a:t>
            </a:r>
            <a:endParaRPr b="1" sz="12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solidFill>
                  <a:schemeClr val="lt1"/>
                </a:solidFill>
                <a:highlight>
                  <a:schemeClr val="dk1"/>
                </a:highlight>
                <a:latin typeface="Times New Roman"/>
                <a:ea typeface="Times New Roman"/>
                <a:cs typeface="Times New Roman"/>
                <a:sym typeface="Times New Roman"/>
              </a:rPr>
              <a:t>       this.maSach = maSach;</a:t>
            </a:r>
            <a:endParaRPr b="1" sz="12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solidFill>
                  <a:schemeClr val="lt1"/>
                </a:solidFill>
                <a:highlight>
                  <a:schemeClr val="dk1"/>
                </a:highlight>
                <a:latin typeface="Times New Roman"/>
                <a:ea typeface="Times New Roman"/>
                <a:cs typeface="Times New Roman"/>
                <a:sym typeface="Times New Roman"/>
              </a:rPr>
              <a:t>   }</a:t>
            </a:r>
            <a:endParaRPr b="1" sz="12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solidFill>
                  <a:schemeClr val="lt1"/>
                </a:solidFill>
                <a:highlight>
                  <a:schemeClr val="dk1"/>
                </a:highlight>
                <a:latin typeface="Times New Roman"/>
                <a:ea typeface="Times New Roman"/>
                <a:cs typeface="Times New Roman"/>
                <a:sym typeface="Times New Roman"/>
              </a:rPr>
              <a:t>   public String getTensach() {</a:t>
            </a:r>
            <a:endParaRPr b="1" sz="12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solidFill>
                  <a:schemeClr val="lt1"/>
                </a:solidFill>
                <a:highlight>
                  <a:schemeClr val="dk1"/>
                </a:highlight>
                <a:latin typeface="Times New Roman"/>
                <a:ea typeface="Times New Roman"/>
                <a:cs typeface="Times New Roman"/>
                <a:sym typeface="Times New Roman"/>
              </a:rPr>
              <a:t>       return this.tensach;</a:t>
            </a:r>
            <a:endParaRPr b="1" sz="12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solidFill>
                  <a:schemeClr val="lt1"/>
                </a:solidFill>
                <a:highlight>
                  <a:schemeClr val="dk1"/>
                </a:highlight>
                <a:latin typeface="Times New Roman"/>
                <a:ea typeface="Times New Roman"/>
                <a:cs typeface="Times New Roman"/>
                <a:sym typeface="Times New Roman"/>
              </a:rPr>
              <a:t>   }</a:t>
            </a:r>
            <a:endParaRPr b="1" sz="12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solidFill>
                  <a:schemeClr val="lt1"/>
                </a:solidFill>
                <a:highlight>
                  <a:schemeClr val="dk1"/>
                </a:highlight>
                <a:latin typeface="Times New Roman"/>
                <a:ea typeface="Times New Roman"/>
                <a:cs typeface="Times New Roman"/>
                <a:sym typeface="Times New Roman"/>
              </a:rPr>
              <a:t>   public void setTensach(String tensach) {</a:t>
            </a:r>
            <a:endParaRPr b="1" sz="12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solidFill>
                  <a:schemeClr val="lt1"/>
                </a:solidFill>
                <a:highlight>
                  <a:schemeClr val="dk1"/>
                </a:highlight>
                <a:latin typeface="Times New Roman"/>
                <a:ea typeface="Times New Roman"/>
                <a:cs typeface="Times New Roman"/>
                <a:sym typeface="Times New Roman"/>
              </a:rPr>
              <a:t>       this.tensach=tensach;</a:t>
            </a:r>
            <a:endParaRPr b="1" sz="12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solidFill>
                  <a:schemeClr val="lt1"/>
                </a:solidFill>
                <a:highlight>
                  <a:schemeClr val="dk1"/>
                </a:highlight>
                <a:latin typeface="Times New Roman"/>
                <a:ea typeface="Times New Roman"/>
                <a:cs typeface="Times New Roman"/>
                <a:sym typeface="Times New Roman"/>
              </a:rPr>
              <a:t>   }</a:t>
            </a:r>
            <a:endParaRPr b="1" sz="12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solidFill>
                  <a:schemeClr val="lt1"/>
                </a:solidFill>
                <a:highlight>
                  <a:schemeClr val="dk1"/>
                </a:highlight>
                <a:latin typeface="Times New Roman"/>
                <a:ea typeface="Times New Roman"/>
                <a:cs typeface="Times New Roman"/>
                <a:sym typeface="Times New Roman"/>
              </a:rPr>
              <a:t>   public String getNhaXuatBan() {</a:t>
            </a:r>
            <a:endParaRPr b="1" sz="12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solidFill>
                  <a:schemeClr val="lt1"/>
                </a:solidFill>
                <a:highlight>
                  <a:schemeClr val="dk1"/>
                </a:highlight>
                <a:latin typeface="Times New Roman"/>
                <a:ea typeface="Times New Roman"/>
                <a:cs typeface="Times New Roman"/>
                <a:sym typeface="Times New Roman"/>
              </a:rPr>
              <a:t>       return this.nhaXuatBan;</a:t>
            </a:r>
            <a:endParaRPr b="1" sz="12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solidFill>
                  <a:schemeClr val="lt1"/>
                </a:solidFill>
                <a:highlight>
                  <a:schemeClr val="dk1"/>
                </a:highlight>
                <a:latin typeface="Times New Roman"/>
                <a:ea typeface="Times New Roman"/>
                <a:cs typeface="Times New Roman"/>
                <a:sym typeface="Times New Roman"/>
              </a:rPr>
              <a:t>   }</a:t>
            </a:r>
            <a:endParaRPr b="1" sz="12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solidFill>
                  <a:schemeClr val="lt1"/>
                </a:solidFill>
                <a:highlight>
                  <a:schemeClr val="dk1"/>
                </a:highlight>
                <a:latin typeface="Times New Roman"/>
                <a:ea typeface="Times New Roman"/>
                <a:cs typeface="Times New Roman"/>
                <a:sym typeface="Times New Roman"/>
              </a:rPr>
              <a:t>   public void setNhaXuatBan(String nhaXuatBan) {</a:t>
            </a:r>
            <a:endParaRPr b="1" sz="12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solidFill>
                  <a:schemeClr val="lt1"/>
                </a:solidFill>
                <a:highlight>
                  <a:schemeClr val="dk1"/>
                </a:highlight>
                <a:latin typeface="Times New Roman"/>
                <a:ea typeface="Times New Roman"/>
                <a:cs typeface="Times New Roman"/>
                <a:sym typeface="Times New Roman"/>
              </a:rPr>
              <a:t>       this.nhaXuatBan = nhaXuatBan;</a:t>
            </a:r>
            <a:endParaRPr b="1" sz="12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solidFill>
                  <a:schemeClr val="lt1"/>
                </a:solidFill>
                <a:highlight>
                  <a:schemeClr val="dk1"/>
                </a:highlight>
                <a:latin typeface="Times New Roman"/>
                <a:ea typeface="Times New Roman"/>
                <a:cs typeface="Times New Roman"/>
                <a:sym typeface="Times New Roman"/>
              </a:rPr>
              <a:t>   }</a:t>
            </a:r>
            <a:endParaRPr b="1" sz="1200">
              <a:solidFill>
                <a:schemeClr val="lt1"/>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9" name="Shape 389"/>
        <p:cNvGrpSpPr/>
        <p:nvPr/>
      </p:nvGrpSpPr>
      <p:grpSpPr>
        <a:xfrm>
          <a:off x="0" y="0"/>
          <a:ext cx="0" cy="0"/>
          <a:chOff x="0" y="0"/>
          <a:chExt cx="0" cy="0"/>
        </a:xfrm>
      </p:grpSpPr>
      <p:sp>
        <p:nvSpPr>
          <p:cNvPr id="390" name="Google Shape;390;p18"/>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txBox="1"/>
          <p:nvPr>
            <p:ph idx="1" type="body"/>
          </p:nvPr>
        </p:nvSpPr>
        <p:spPr>
          <a:xfrm>
            <a:off x="0" y="15000"/>
            <a:ext cx="4812000" cy="51135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 public double getDonGia() {</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       return this.donGia;</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   }</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   public void setDonGia(double donGia) {</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       this.donGia = donGia;</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   }</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   public int getSoLuong() {</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       return this.soLuong;</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   }</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   public void setSoLuong(int soLuong) {</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       this.soLuong = soLuong;</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   }</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   public void nhap() {</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       Scanner scanner = new Scanner(System.in);</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       System.out.println("Nhập mã sách: ");</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       maSach = scanner.nextLine();</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       System.out.println("Nhập tên sách: ");</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       tensach = scanner.nextLine();</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       System.out.println("Nhập tên nhà xuất bản: ");</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       nhaXuatBan = scanner.nextLine();</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       System.out.println("Nhập đơn giá: ");</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lang="vi" sz="1100">
                <a:solidFill>
                  <a:schemeClr val="lt1"/>
                </a:solidFill>
                <a:highlight>
                  <a:schemeClr val="dk1"/>
                </a:highlight>
                <a:latin typeface="Times New Roman"/>
                <a:ea typeface="Times New Roman"/>
                <a:cs typeface="Times New Roman"/>
                <a:sym typeface="Times New Roman"/>
              </a:rPr>
              <a:t>       </a:t>
            </a:r>
            <a:endParaRPr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lang="vi" sz="1000">
                <a:solidFill>
                  <a:schemeClr val="lt1"/>
                </a:solidFill>
                <a:highlight>
                  <a:schemeClr val="dk1"/>
                </a:highlight>
                <a:latin typeface="Times New Roman"/>
                <a:ea typeface="Times New Roman"/>
                <a:cs typeface="Times New Roman"/>
                <a:sym typeface="Times New Roman"/>
              </a:rPr>
              <a:t>     </a:t>
            </a:r>
            <a:endParaRPr sz="1000">
              <a:solidFill>
                <a:schemeClr val="lt1"/>
              </a:solidFill>
              <a:highlight>
                <a:schemeClr val="dk1"/>
              </a:highlight>
              <a:latin typeface="Times New Roman"/>
              <a:ea typeface="Times New Roman"/>
              <a:cs typeface="Times New Roman"/>
              <a:sym typeface="Times New Roman"/>
            </a:endParaRPr>
          </a:p>
          <a:p>
            <a:pPr indent="0" lvl="0" marL="0" rtl="0" algn="l">
              <a:spcBef>
                <a:spcPts val="600"/>
              </a:spcBef>
              <a:spcAft>
                <a:spcPts val="0"/>
              </a:spcAft>
              <a:buNone/>
            </a:pPr>
            <a:r>
              <a:t/>
            </a:r>
            <a:endParaRPr sz="1500">
              <a:solidFill>
                <a:schemeClr val="lt1"/>
              </a:solidFill>
              <a:highlight>
                <a:schemeClr val="dk1"/>
              </a:highlight>
              <a:latin typeface="Times New Roman"/>
              <a:ea typeface="Times New Roman"/>
              <a:cs typeface="Times New Roman"/>
              <a:sym typeface="Times New Roman"/>
            </a:endParaRPr>
          </a:p>
        </p:txBody>
      </p:sp>
      <p:sp>
        <p:nvSpPr>
          <p:cNvPr id="392" name="Google Shape;392;p18"/>
          <p:cNvSpPr txBox="1"/>
          <p:nvPr/>
        </p:nvSpPr>
        <p:spPr>
          <a:xfrm>
            <a:off x="4812000" y="15000"/>
            <a:ext cx="4332000" cy="34983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      </a:t>
            </a:r>
            <a:r>
              <a:rPr b="1" lang="vi" sz="1000">
                <a:solidFill>
                  <a:schemeClr val="lt1"/>
                </a:solidFill>
                <a:highlight>
                  <a:schemeClr val="dk1"/>
                </a:highlight>
                <a:latin typeface="Times New Roman"/>
                <a:ea typeface="Times New Roman"/>
                <a:cs typeface="Times New Roman"/>
                <a:sym typeface="Times New Roman"/>
              </a:rPr>
              <a:t>donGia = scanner.nextDouble();</a:t>
            </a:r>
            <a:endParaRPr b="1" sz="10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       System.out.println("Nhập số lượng: ");</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       soLuong = scanner.nextInt();</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      </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   }</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  </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   public void hien()</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System.out.print("{mã sách: "+ getMaSach() + ", tên sách: "+getTensach() +", nhà xb: "+ getNhaXuatBan()+ ", đơn giá: "+getDonGia() + "00"+"số lượng: "+getSoLuong()+"}");</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a:t>
            </a:r>
            <a:endParaRPr b="1"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19"/>
          <p:cNvSpPr txBox="1"/>
          <p:nvPr>
            <p:ph idx="1" type="body"/>
          </p:nvPr>
        </p:nvSpPr>
        <p:spPr>
          <a:xfrm>
            <a:off x="678800" y="1831250"/>
            <a:ext cx="4119600" cy="3046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vi" sz="2500">
                <a:solidFill>
                  <a:schemeClr val="dk1"/>
                </a:solidFill>
                <a:latin typeface="Times New Roman"/>
                <a:ea typeface="Times New Roman"/>
                <a:cs typeface="Times New Roman"/>
                <a:sym typeface="Times New Roman"/>
              </a:rPr>
              <a:t>class </a:t>
            </a:r>
            <a:r>
              <a:rPr lang="vi" sz="2600" u="sng">
                <a:solidFill>
                  <a:schemeClr val="dk1"/>
                </a:solidFill>
                <a:latin typeface="Times New Roman"/>
                <a:ea typeface="Times New Roman"/>
                <a:cs typeface="Times New Roman"/>
                <a:sym typeface="Times New Roman"/>
              </a:rPr>
              <a:t>sachhoctap</a:t>
            </a:r>
            <a:r>
              <a:rPr lang="vi" sz="2500">
                <a:solidFill>
                  <a:schemeClr val="dk1"/>
                </a:solidFill>
                <a:latin typeface="Times New Roman"/>
                <a:ea typeface="Times New Roman"/>
                <a:cs typeface="Times New Roman"/>
                <a:sym typeface="Times New Roman"/>
              </a:rPr>
              <a:t>  và class </a:t>
            </a:r>
            <a:r>
              <a:rPr lang="vi" sz="2500" u="sng">
                <a:solidFill>
                  <a:schemeClr val="dk1"/>
                </a:solidFill>
                <a:latin typeface="Times New Roman"/>
                <a:ea typeface="Times New Roman"/>
                <a:cs typeface="Times New Roman"/>
                <a:sym typeface="Times New Roman"/>
              </a:rPr>
              <a:t>sachgiaitri</a:t>
            </a:r>
            <a:r>
              <a:rPr lang="vi" sz="2500">
                <a:solidFill>
                  <a:schemeClr val="dk1"/>
                </a:solidFill>
                <a:latin typeface="Times New Roman"/>
                <a:ea typeface="Times New Roman"/>
                <a:cs typeface="Times New Roman"/>
                <a:sym typeface="Times New Roman"/>
              </a:rPr>
              <a:t> sẽ kế thừa từ class sach tất cả thuộc tính.</a:t>
            </a:r>
            <a:endParaRPr sz="25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sz="2500"/>
          </a:p>
          <a:p>
            <a:pPr indent="0" lvl="0" marL="0" rtl="0" algn="l">
              <a:spcBef>
                <a:spcPts val="600"/>
              </a:spcBef>
              <a:spcAft>
                <a:spcPts val="0"/>
              </a:spcAft>
              <a:buNone/>
            </a:pPr>
            <a:r>
              <a:t/>
            </a:r>
            <a:endParaRPr sz="2000"/>
          </a:p>
        </p:txBody>
      </p:sp>
      <p:sp>
        <p:nvSpPr>
          <p:cNvPr id="398" name="Google Shape;398;p19"/>
          <p:cNvSpPr txBox="1"/>
          <p:nvPr>
            <p:ph type="title"/>
          </p:nvPr>
        </p:nvSpPr>
        <p:spPr>
          <a:xfrm>
            <a:off x="1740325" y="380525"/>
            <a:ext cx="4944300" cy="132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vi">
                <a:latin typeface="Times New Roman"/>
                <a:ea typeface="Times New Roman"/>
                <a:cs typeface="Times New Roman"/>
                <a:sym typeface="Times New Roman"/>
              </a:rPr>
              <a:t>2. Class sachhoctap </a:t>
            </a:r>
            <a:endParaRPr b="1">
              <a:latin typeface="Times New Roman"/>
              <a:ea typeface="Times New Roman"/>
              <a:cs typeface="Times New Roman"/>
              <a:sym typeface="Times New Roman"/>
            </a:endParaRPr>
          </a:p>
          <a:p>
            <a:pPr indent="0" lvl="0" marL="0" rtl="0" algn="l">
              <a:spcBef>
                <a:spcPts val="0"/>
              </a:spcBef>
              <a:spcAft>
                <a:spcPts val="0"/>
              </a:spcAft>
              <a:buNone/>
            </a:pPr>
            <a:r>
              <a:rPr b="1" lang="vi">
                <a:latin typeface="Times New Roman"/>
                <a:ea typeface="Times New Roman"/>
                <a:cs typeface="Times New Roman"/>
                <a:sym typeface="Times New Roman"/>
              </a:rPr>
              <a:t>3. Class sachgiaitri</a:t>
            </a:r>
            <a:endParaRPr b="1">
              <a:latin typeface="Times New Roman"/>
              <a:ea typeface="Times New Roman"/>
              <a:cs typeface="Times New Roman"/>
              <a:sym typeface="Times New Roman"/>
            </a:endParaRPr>
          </a:p>
        </p:txBody>
      </p:sp>
      <p:pic>
        <p:nvPicPr>
          <p:cNvPr id="399" name="Google Shape;399;p19"/>
          <p:cNvPicPr preferRelativeResize="0"/>
          <p:nvPr/>
        </p:nvPicPr>
        <p:blipFill>
          <a:blip r:embed="rId3">
            <a:alphaModFix/>
          </a:blip>
          <a:stretch>
            <a:fillRect/>
          </a:stretch>
        </p:blipFill>
        <p:spPr>
          <a:xfrm>
            <a:off x="6684625" y="3181350"/>
            <a:ext cx="2176591" cy="1809750"/>
          </a:xfrm>
          <a:prstGeom prst="rect">
            <a:avLst/>
          </a:prstGeom>
          <a:noFill/>
          <a:ln>
            <a:noFill/>
          </a:ln>
        </p:spPr>
      </p:pic>
      <p:pic>
        <p:nvPicPr>
          <p:cNvPr id="400" name="Google Shape;400;p19"/>
          <p:cNvPicPr preferRelativeResize="0"/>
          <p:nvPr/>
        </p:nvPicPr>
        <p:blipFill>
          <a:blip r:embed="rId4">
            <a:alphaModFix/>
          </a:blip>
          <a:stretch>
            <a:fillRect/>
          </a:stretch>
        </p:blipFill>
        <p:spPr>
          <a:xfrm>
            <a:off x="6792775" y="915625"/>
            <a:ext cx="2154575" cy="20445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4" name="Shape 404"/>
        <p:cNvGrpSpPr/>
        <p:nvPr/>
      </p:nvGrpSpPr>
      <p:grpSpPr>
        <a:xfrm>
          <a:off x="0" y="0"/>
          <a:ext cx="0" cy="0"/>
          <a:chOff x="0" y="0"/>
          <a:chExt cx="0" cy="0"/>
        </a:xfrm>
      </p:grpSpPr>
      <p:sp>
        <p:nvSpPr>
          <p:cNvPr id="405" name="Google Shape;405;p20"/>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0"/>
          <p:cNvSpPr txBox="1"/>
          <p:nvPr>
            <p:ph idx="1" type="body"/>
          </p:nvPr>
        </p:nvSpPr>
        <p:spPr>
          <a:xfrm>
            <a:off x="0" y="-30125"/>
            <a:ext cx="4425000" cy="51435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b="1" lang="vi" sz="1200">
                <a:solidFill>
                  <a:schemeClr val="lt1"/>
                </a:solidFill>
                <a:highlight>
                  <a:schemeClr val="dk1"/>
                </a:highlight>
                <a:latin typeface="Times New Roman"/>
                <a:ea typeface="Times New Roman"/>
                <a:cs typeface="Times New Roman"/>
                <a:sym typeface="Times New Roman"/>
              </a:rPr>
              <a:t>package qlks;</a:t>
            </a:r>
            <a:endParaRPr b="1" sz="12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solidFill>
                  <a:schemeClr val="lt1"/>
                </a:solidFill>
                <a:highlight>
                  <a:schemeClr val="dk1"/>
                </a:highlight>
                <a:latin typeface="Times New Roman"/>
                <a:ea typeface="Times New Roman"/>
                <a:cs typeface="Times New Roman"/>
                <a:sym typeface="Times New Roman"/>
              </a:rPr>
              <a:t>public class sachgiaitri extends sach{</a:t>
            </a:r>
            <a:endParaRPr b="1" sz="12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t/>
            </a:r>
            <a:endParaRPr b="1" sz="12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solidFill>
                  <a:schemeClr val="lt1"/>
                </a:solidFill>
                <a:highlight>
                  <a:schemeClr val="dk1"/>
                </a:highlight>
                <a:latin typeface="Times New Roman"/>
                <a:ea typeface="Times New Roman"/>
                <a:cs typeface="Times New Roman"/>
                <a:sym typeface="Times New Roman"/>
              </a:rPr>
              <a:t>public sachgiaitri() {</a:t>
            </a:r>
            <a:endParaRPr b="1" sz="12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solidFill>
                  <a:schemeClr val="lt1"/>
                </a:solidFill>
                <a:highlight>
                  <a:schemeClr val="dk1"/>
                </a:highlight>
                <a:latin typeface="Times New Roman"/>
                <a:ea typeface="Times New Roman"/>
                <a:cs typeface="Times New Roman"/>
                <a:sym typeface="Times New Roman"/>
              </a:rPr>
              <a:t>}</a:t>
            </a:r>
            <a:endParaRPr b="1" sz="12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solidFill>
                  <a:schemeClr val="lt1"/>
                </a:solidFill>
                <a:highlight>
                  <a:schemeClr val="dk1"/>
                </a:highlight>
                <a:latin typeface="Times New Roman"/>
                <a:ea typeface="Times New Roman"/>
                <a:cs typeface="Times New Roman"/>
                <a:sym typeface="Times New Roman"/>
              </a:rPr>
              <a:t>public sachgiaitri(String maSach,String tensach, String nhaXuatBan, double donGia, int soLuong) {</a:t>
            </a:r>
            <a:endParaRPr b="1" sz="12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solidFill>
                  <a:schemeClr val="lt1"/>
                </a:solidFill>
                <a:highlight>
                  <a:schemeClr val="dk1"/>
                </a:highlight>
                <a:latin typeface="Times New Roman"/>
                <a:ea typeface="Times New Roman"/>
                <a:cs typeface="Times New Roman"/>
                <a:sym typeface="Times New Roman"/>
              </a:rPr>
              <a:t>super( maSach, tensach, nhaXuatBan,donGia,soLuong);</a:t>
            </a:r>
            <a:endParaRPr b="1" sz="12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solidFill>
                  <a:schemeClr val="lt1"/>
                </a:solidFill>
                <a:highlight>
                  <a:schemeClr val="dk1"/>
                </a:highlight>
                <a:latin typeface="Times New Roman"/>
                <a:ea typeface="Times New Roman"/>
                <a:cs typeface="Times New Roman"/>
                <a:sym typeface="Times New Roman"/>
              </a:rPr>
              <a:t>}</a:t>
            </a:r>
            <a:endParaRPr b="1" sz="12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solidFill>
                  <a:schemeClr val="lt1"/>
                </a:solidFill>
                <a:highlight>
                  <a:schemeClr val="dk1"/>
                </a:highlight>
                <a:latin typeface="Times New Roman"/>
                <a:ea typeface="Times New Roman"/>
                <a:cs typeface="Times New Roman"/>
                <a:sym typeface="Times New Roman"/>
              </a:rPr>
              <a:t>@Override</a:t>
            </a:r>
            <a:endParaRPr b="1" sz="12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solidFill>
                  <a:schemeClr val="lt1"/>
                </a:solidFill>
                <a:highlight>
                  <a:schemeClr val="dk1"/>
                </a:highlight>
                <a:latin typeface="Times New Roman"/>
                <a:ea typeface="Times New Roman"/>
                <a:cs typeface="Times New Roman"/>
                <a:sym typeface="Times New Roman"/>
              </a:rPr>
              <a:t>public void hien()</a:t>
            </a:r>
            <a:endParaRPr b="1" sz="12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solidFill>
                  <a:schemeClr val="lt1"/>
                </a:solidFill>
                <a:highlight>
                  <a:schemeClr val="dk1"/>
                </a:highlight>
                <a:latin typeface="Times New Roman"/>
                <a:ea typeface="Times New Roman"/>
                <a:cs typeface="Times New Roman"/>
                <a:sym typeface="Times New Roman"/>
              </a:rPr>
              <a:t>{</a:t>
            </a:r>
            <a:endParaRPr b="1" sz="12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System.out.print("{mã sách: "+ getMaSach() +", tên sách: "+getTensach() +", nhà xb: "+ getNhaXuatBan()+ ", đơn giá: "+getDonGia() + "00"+"số lượng: "+getSoLuong()+"}" );</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System.out.print("loại sách giải trí");</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solidFill>
                  <a:schemeClr val="lt1"/>
                </a:solidFill>
                <a:highlight>
                  <a:schemeClr val="dk1"/>
                </a:highlight>
                <a:latin typeface="Times New Roman"/>
                <a:ea typeface="Times New Roman"/>
                <a:cs typeface="Times New Roman"/>
                <a:sym typeface="Times New Roman"/>
              </a:rPr>
              <a:t>super.hien();</a:t>
            </a:r>
            <a:endParaRPr b="1" sz="12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solidFill>
                  <a:schemeClr val="lt1"/>
                </a:solidFill>
                <a:highlight>
                  <a:schemeClr val="dk1"/>
                </a:highlight>
                <a:latin typeface="Times New Roman"/>
                <a:ea typeface="Times New Roman"/>
                <a:cs typeface="Times New Roman"/>
                <a:sym typeface="Times New Roman"/>
              </a:rPr>
              <a:t>}</a:t>
            </a:r>
            <a:endParaRPr b="1" sz="12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solidFill>
                  <a:schemeClr val="lt1"/>
                </a:solidFill>
                <a:highlight>
                  <a:schemeClr val="dk1"/>
                </a:highlight>
                <a:latin typeface="Times New Roman"/>
                <a:ea typeface="Times New Roman"/>
                <a:cs typeface="Times New Roman"/>
                <a:sym typeface="Times New Roman"/>
              </a:rPr>
              <a:t>}</a:t>
            </a:r>
            <a:endParaRPr b="1" sz="1200">
              <a:solidFill>
                <a:schemeClr val="lt1"/>
              </a:solidFill>
              <a:highlight>
                <a:schemeClr val="dk1"/>
              </a:highlight>
              <a:latin typeface="Times New Roman"/>
              <a:ea typeface="Times New Roman"/>
              <a:cs typeface="Times New Roman"/>
              <a:sym typeface="Times New Roman"/>
            </a:endParaRPr>
          </a:p>
          <a:p>
            <a:pPr indent="0" lvl="0" marL="0" rtl="0" algn="l">
              <a:spcBef>
                <a:spcPts val="600"/>
              </a:spcBef>
              <a:spcAft>
                <a:spcPts val="0"/>
              </a:spcAft>
              <a:buNone/>
            </a:pPr>
            <a:r>
              <a:t/>
            </a:r>
            <a:endParaRPr sz="1700">
              <a:latin typeface="Times New Roman"/>
              <a:ea typeface="Times New Roman"/>
              <a:cs typeface="Times New Roman"/>
              <a:sym typeface="Times New Roman"/>
            </a:endParaRPr>
          </a:p>
        </p:txBody>
      </p:sp>
      <p:sp>
        <p:nvSpPr>
          <p:cNvPr id="407" name="Google Shape;407;p20"/>
          <p:cNvSpPr txBox="1"/>
          <p:nvPr/>
        </p:nvSpPr>
        <p:spPr>
          <a:xfrm>
            <a:off x="4572000" y="0"/>
            <a:ext cx="4494900" cy="53256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0"/>
              </a:spcBef>
              <a:spcAft>
                <a:spcPts val="0"/>
              </a:spcAft>
              <a:buNone/>
            </a:pPr>
            <a:r>
              <a:rPr b="1" lang="vi" sz="1200">
                <a:highlight>
                  <a:schemeClr val="dk1"/>
                </a:highlight>
                <a:latin typeface="Times New Roman"/>
                <a:ea typeface="Times New Roman"/>
                <a:cs typeface="Times New Roman"/>
                <a:sym typeface="Times New Roman"/>
              </a:rPr>
              <a:t>package qlks;</a:t>
            </a:r>
            <a:endParaRPr b="1" sz="1200">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highlight>
                  <a:schemeClr val="dk1"/>
                </a:highlight>
                <a:latin typeface="Times New Roman"/>
                <a:ea typeface="Times New Roman"/>
                <a:cs typeface="Times New Roman"/>
                <a:sym typeface="Times New Roman"/>
              </a:rPr>
              <a:t>public class sachhoctap extends sach{</a:t>
            </a:r>
            <a:endParaRPr b="1" sz="1200">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t/>
            </a:r>
            <a:endParaRPr b="1" sz="1200">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highlight>
                  <a:schemeClr val="dk1"/>
                </a:highlight>
                <a:latin typeface="Times New Roman"/>
                <a:ea typeface="Times New Roman"/>
                <a:cs typeface="Times New Roman"/>
                <a:sym typeface="Times New Roman"/>
              </a:rPr>
              <a:t>public sachhoctap() {</a:t>
            </a:r>
            <a:endParaRPr b="1" sz="1200">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highlight>
                  <a:schemeClr val="dk1"/>
                </a:highlight>
                <a:latin typeface="Times New Roman"/>
                <a:ea typeface="Times New Roman"/>
                <a:cs typeface="Times New Roman"/>
                <a:sym typeface="Times New Roman"/>
              </a:rPr>
              <a:t>}</a:t>
            </a:r>
            <a:endParaRPr b="1" sz="1200">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highlight>
                  <a:schemeClr val="dk1"/>
                </a:highlight>
                <a:latin typeface="Times New Roman"/>
                <a:ea typeface="Times New Roman"/>
                <a:cs typeface="Times New Roman"/>
                <a:sym typeface="Times New Roman"/>
              </a:rPr>
              <a:t>public sachhoctap(String maSach,String tensach, String nhaXuatBan, double donGia, int soLuong) {</a:t>
            </a:r>
            <a:endParaRPr b="1" sz="1200">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highlight>
                  <a:schemeClr val="dk1"/>
                </a:highlight>
                <a:latin typeface="Times New Roman"/>
                <a:ea typeface="Times New Roman"/>
                <a:cs typeface="Times New Roman"/>
                <a:sym typeface="Times New Roman"/>
              </a:rPr>
              <a:t>super( maSach, tensach, nhaXuatBan,donGia,soLuong);</a:t>
            </a:r>
            <a:endParaRPr b="1" sz="1200">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highlight>
                  <a:schemeClr val="dk1"/>
                </a:highlight>
                <a:latin typeface="Times New Roman"/>
                <a:ea typeface="Times New Roman"/>
                <a:cs typeface="Times New Roman"/>
                <a:sym typeface="Times New Roman"/>
              </a:rPr>
              <a:t>}</a:t>
            </a:r>
            <a:endParaRPr b="1" sz="1200">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highlight>
                  <a:schemeClr val="dk1"/>
                </a:highlight>
                <a:latin typeface="Times New Roman"/>
                <a:ea typeface="Times New Roman"/>
                <a:cs typeface="Times New Roman"/>
                <a:sym typeface="Times New Roman"/>
              </a:rPr>
              <a:t>@Override</a:t>
            </a:r>
            <a:endParaRPr b="1" sz="1200">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highlight>
                  <a:schemeClr val="dk1"/>
                </a:highlight>
                <a:latin typeface="Times New Roman"/>
                <a:ea typeface="Times New Roman"/>
                <a:cs typeface="Times New Roman"/>
                <a:sym typeface="Times New Roman"/>
              </a:rPr>
              <a:t>public void hien()</a:t>
            </a:r>
            <a:endParaRPr b="1" sz="1200">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highlight>
                  <a:schemeClr val="dk1"/>
                </a:highlight>
                <a:latin typeface="Times New Roman"/>
                <a:ea typeface="Times New Roman"/>
                <a:cs typeface="Times New Roman"/>
                <a:sym typeface="Times New Roman"/>
              </a:rPr>
              <a:t>{</a:t>
            </a:r>
            <a:endParaRPr b="1" sz="1200">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System.out.print("{mã sách: "+ getMaSach() + ", tên sách: "+getTensach() +", nhà xb: "+ getNhaXuatBan()+ ", đơn giá: "+getDonGia() + "00"+"số lượng: "+getSoLuong()+"}");</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100">
                <a:solidFill>
                  <a:schemeClr val="lt1"/>
                </a:solidFill>
                <a:highlight>
                  <a:schemeClr val="dk1"/>
                </a:highlight>
                <a:latin typeface="Times New Roman"/>
                <a:ea typeface="Times New Roman"/>
                <a:cs typeface="Times New Roman"/>
                <a:sym typeface="Times New Roman"/>
              </a:rPr>
              <a:t>System.out.print("loại sách học tập");</a:t>
            </a:r>
            <a:endParaRPr b="1" sz="1100">
              <a:solidFill>
                <a:schemeClr val="lt1"/>
              </a:solidFill>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highlight>
                  <a:schemeClr val="dk1"/>
                </a:highlight>
                <a:latin typeface="Times New Roman"/>
                <a:ea typeface="Times New Roman"/>
                <a:cs typeface="Times New Roman"/>
                <a:sym typeface="Times New Roman"/>
              </a:rPr>
              <a:t>super.hien();</a:t>
            </a:r>
            <a:endParaRPr b="1" sz="1200">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highlight>
                  <a:schemeClr val="dk1"/>
                </a:highlight>
                <a:latin typeface="Times New Roman"/>
                <a:ea typeface="Times New Roman"/>
                <a:cs typeface="Times New Roman"/>
                <a:sym typeface="Times New Roman"/>
              </a:rPr>
              <a:t>}</a:t>
            </a:r>
            <a:endParaRPr b="1" sz="1200">
              <a:highlight>
                <a:schemeClr val="dk1"/>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vi" sz="1200">
                <a:highlight>
                  <a:schemeClr val="dk1"/>
                </a:highlight>
                <a:latin typeface="Times New Roman"/>
                <a:ea typeface="Times New Roman"/>
                <a:cs typeface="Times New Roman"/>
                <a:sym typeface="Times New Roman"/>
              </a:rPr>
              <a:t>}</a:t>
            </a:r>
            <a:endParaRPr b="1" sz="1200">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