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9" r:id="rId4"/>
    <p:sldId id="270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67C2D-8689-4D6A-BF48-8EF7D1CFE186}" v="142" dt="2019-12-21T10:05:22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>
      <p:cViewPr varScale="1">
        <p:scale>
          <a:sx n="102" d="100"/>
          <a:sy n="102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E3E13-0F69-4735-B7E6-50C53B8359F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D45629-99E6-4340-9255-A62D25E66B41}">
      <dgm:prSet phldrT="[Text]"/>
      <dgm:spPr/>
      <dgm:t>
        <a:bodyPr/>
        <a:lstStyle/>
        <a:p>
          <a:r>
            <a:rPr lang="en-US" dirty="0"/>
            <a:t>Index</a:t>
          </a:r>
        </a:p>
      </dgm:t>
    </dgm:pt>
    <dgm:pt modelId="{6F8B060B-6CFE-40CF-918C-D0F64FF73AE7}" type="parTrans" cxnId="{84E24BF9-54DC-41B4-8764-C4B8246776B5}">
      <dgm:prSet/>
      <dgm:spPr/>
      <dgm:t>
        <a:bodyPr/>
        <a:lstStyle/>
        <a:p>
          <a:endParaRPr lang="en-US"/>
        </a:p>
      </dgm:t>
    </dgm:pt>
    <dgm:pt modelId="{A97E6F97-8045-45CA-ACC5-9686D03A53D9}" type="sibTrans" cxnId="{84E24BF9-54DC-41B4-8764-C4B8246776B5}">
      <dgm:prSet/>
      <dgm:spPr/>
      <dgm:t>
        <a:bodyPr/>
        <a:lstStyle/>
        <a:p>
          <a:endParaRPr lang="en-US"/>
        </a:p>
      </dgm:t>
    </dgm:pt>
    <dgm:pt modelId="{36158DF0-A736-4BBA-913F-3BE58CE6BCD7}">
      <dgm:prSet phldrT="[Text]"/>
      <dgm:spPr/>
      <dgm:t>
        <a:bodyPr/>
        <a:lstStyle/>
        <a:p>
          <a:r>
            <a:rPr lang="en-US" dirty="0"/>
            <a:t>Create</a:t>
          </a:r>
        </a:p>
      </dgm:t>
    </dgm:pt>
    <dgm:pt modelId="{BB31A150-AD0F-4AAC-A904-65CC407020F6}" type="parTrans" cxnId="{05DA49D5-AE55-4FCB-A9D2-C39D8FAD8999}">
      <dgm:prSet/>
      <dgm:spPr/>
      <dgm:t>
        <a:bodyPr/>
        <a:lstStyle/>
        <a:p>
          <a:endParaRPr lang="en-US"/>
        </a:p>
      </dgm:t>
    </dgm:pt>
    <dgm:pt modelId="{EDF75A47-FC56-4249-902E-9E38AC4A773C}" type="sibTrans" cxnId="{05DA49D5-AE55-4FCB-A9D2-C39D8FAD8999}">
      <dgm:prSet/>
      <dgm:spPr/>
      <dgm:t>
        <a:bodyPr/>
        <a:lstStyle/>
        <a:p>
          <a:endParaRPr lang="en-US"/>
        </a:p>
      </dgm:t>
    </dgm:pt>
    <dgm:pt modelId="{EA86B610-A1CD-43AD-AA08-E4744E0381D0}">
      <dgm:prSet phldrT="[Text]"/>
      <dgm:spPr/>
      <dgm:t>
        <a:bodyPr/>
        <a:lstStyle/>
        <a:p>
          <a:r>
            <a:rPr lang="en-US" dirty="0"/>
            <a:t>Edit</a:t>
          </a:r>
        </a:p>
      </dgm:t>
    </dgm:pt>
    <dgm:pt modelId="{A6FBDC4E-0D4A-4D09-B7AF-4A9E83B57081}" type="parTrans" cxnId="{449F71D3-B3DB-4310-B1FB-09D90F42AA4D}">
      <dgm:prSet/>
      <dgm:spPr/>
      <dgm:t>
        <a:bodyPr/>
        <a:lstStyle/>
        <a:p>
          <a:endParaRPr lang="en-US"/>
        </a:p>
      </dgm:t>
    </dgm:pt>
    <dgm:pt modelId="{83D2E404-B6A2-42CC-90A8-2801C74CB079}" type="sibTrans" cxnId="{449F71D3-B3DB-4310-B1FB-09D90F42AA4D}">
      <dgm:prSet/>
      <dgm:spPr/>
      <dgm:t>
        <a:bodyPr/>
        <a:lstStyle/>
        <a:p>
          <a:endParaRPr lang="en-US"/>
        </a:p>
      </dgm:t>
    </dgm:pt>
    <dgm:pt modelId="{9901C965-4343-4C03-B7FD-0EDFF4B9DA3C}">
      <dgm:prSet phldrT="[Text]"/>
      <dgm:spPr/>
      <dgm:t>
        <a:bodyPr/>
        <a:lstStyle/>
        <a:p>
          <a:r>
            <a:rPr lang="en-US" dirty="0"/>
            <a:t>Delete</a:t>
          </a:r>
        </a:p>
      </dgm:t>
    </dgm:pt>
    <dgm:pt modelId="{0B333429-136F-444E-94E1-7C1E8A2EB5B7}" type="parTrans" cxnId="{4C8459E8-E293-475C-8F97-96D19BEA4F2B}">
      <dgm:prSet/>
      <dgm:spPr/>
      <dgm:t>
        <a:bodyPr/>
        <a:lstStyle/>
        <a:p>
          <a:endParaRPr lang="en-US"/>
        </a:p>
      </dgm:t>
    </dgm:pt>
    <dgm:pt modelId="{F8D431D3-E0FC-4C22-9288-6FEE40B3DD3F}" type="sibTrans" cxnId="{4C8459E8-E293-475C-8F97-96D19BEA4F2B}">
      <dgm:prSet/>
      <dgm:spPr/>
      <dgm:t>
        <a:bodyPr/>
        <a:lstStyle/>
        <a:p>
          <a:endParaRPr lang="en-US"/>
        </a:p>
      </dgm:t>
    </dgm:pt>
    <dgm:pt modelId="{621ED21A-48AF-439A-9703-82AE0748BC14}">
      <dgm:prSet phldrT="[Text]"/>
      <dgm:spPr/>
      <dgm:t>
        <a:bodyPr/>
        <a:lstStyle/>
        <a:p>
          <a:r>
            <a:rPr lang="en-US" dirty="0"/>
            <a:t>List Grade</a:t>
          </a:r>
        </a:p>
      </dgm:t>
    </dgm:pt>
    <dgm:pt modelId="{87DD965B-BE4D-465C-A23C-911F4A0B0DFE}" type="parTrans" cxnId="{2924A95A-2CE3-4297-873F-1163B9D8425A}">
      <dgm:prSet/>
      <dgm:spPr/>
      <dgm:t>
        <a:bodyPr/>
        <a:lstStyle/>
        <a:p>
          <a:endParaRPr lang="en-US"/>
        </a:p>
      </dgm:t>
    </dgm:pt>
    <dgm:pt modelId="{C5C3B258-2D05-427D-816E-F8968AA16715}" type="sibTrans" cxnId="{2924A95A-2CE3-4297-873F-1163B9D8425A}">
      <dgm:prSet/>
      <dgm:spPr/>
      <dgm:t>
        <a:bodyPr/>
        <a:lstStyle/>
        <a:p>
          <a:endParaRPr lang="en-US"/>
        </a:p>
      </dgm:t>
    </dgm:pt>
    <dgm:pt modelId="{C289E23C-DFB2-4972-A77B-F7D425DDEA80}">
      <dgm:prSet phldrT="[Text]"/>
      <dgm:spPr/>
      <dgm:t>
        <a:bodyPr/>
        <a:lstStyle/>
        <a:p>
          <a:r>
            <a:rPr lang="en-US" dirty="0"/>
            <a:t>Register</a:t>
          </a:r>
        </a:p>
      </dgm:t>
    </dgm:pt>
    <dgm:pt modelId="{F23B4FD6-03E5-4F30-BD30-F48A099EAB3F}" type="parTrans" cxnId="{5B076700-9149-4FE0-BF4B-10E91DB89330}">
      <dgm:prSet/>
      <dgm:spPr/>
      <dgm:t>
        <a:bodyPr/>
        <a:lstStyle/>
        <a:p>
          <a:endParaRPr lang="en-US"/>
        </a:p>
      </dgm:t>
    </dgm:pt>
    <dgm:pt modelId="{DBAB1F14-C37D-4239-B268-2A39DBDE42E8}" type="sibTrans" cxnId="{5B076700-9149-4FE0-BF4B-10E91DB89330}">
      <dgm:prSet/>
      <dgm:spPr/>
      <dgm:t>
        <a:bodyPr/>
        <a:lstStyle/>
        <a:p>
          <a:endParaRPr lang="en-US"/>
        </a:p>
      </dgm:t>
    </dgm:pt>
    <dgm:pt modelId="{64B8FE36-0A41-4A26-895A-447726A64143}">
      <dgm:prSet phldrT="[Text]"/>
      <dgm:spPr/>
      <dgm:t>
        <a:bodyPr/>
        <a:lstStyle/>
        <a:p>
          <a:r>
            <a:rPr lang="en-US" dirty="0"/>
            <a:t>File</a:t>
          </a:r>
        </a:p>
      </dgm:t>
    </dgm:pt>
    <dgm:pt modelId="{1A8A7C25-81F9-4734-B318-097D650ED326}" type="parTrans" cxnId="{AC9D06C9-7C92-408A-A67D-F7F6BBEB123D}">
      <dgm:prSet/>
      <dgm:spPr/>
      <dgm:t>
        <a:bodyPr/>
        <a:lstStyle/>
        <a:p>
          <a:endParaRPr lang="en-US"/>
        </a:p>
      </dgm:t>
    </dgm:pt>
    <dgm:pt modelId="{FA0A0476-B2B9-45C3-873F-FC37272D86AC}" type="sibTrans" cxnId="{AC9D06C9-7C92-408A-A67D-F7F6BBEB123D}">
      <dgm:prSet/>
      <dgm:spPr/>
      <dgm:t>
        <a:bodyPr/>
        <a:lstStyle/>
        <a:p>
          <a:endParaRPr lang="en-US"/>
        </a:p>
      </dgm:t>
    </dgm:pt>
    <dgm:pt modelId="{13634F83-A66B-4081-885F-3F17D2185DD5}">
      <dgm:prSet phldrT="[Text]"/>
      <dgm:spPr/>
      <dgm:t>
        <a:bodyPr/>
        <a:lstStyle/>
        <a:p>
          <a:r>
            <a:rPr lang="en-US" dirty="0"/>
            <a:t>Details</a:t>
          </a:r>
        </a:p>
      </dgm:t>
    </dgm:pt>
    <dgm:pt modelId="{788666F4-970D-4354-A045-2F014AFE6417}" type="parTrans" cxnId="{095F4D48-BC34-45D9-A04B-E9582E16F556}">
      <dgm:prSet/>
      <dgm:spPr/>
      <dgm:t>
        <a:bodyPr/>
        <a:lstStyle/>
        <a:p>
          <a:endParaRPr lang="en-US"/>
        </a:p>
      </dgm:t>
    </dgm:pt>
    <dgm:pt modelId="{A4E91A20-F2FA-48AA-88FD-3C52F277319C}" type="sibTrans" cxnId="{095F4D48-BC34-45D9-A04B-E9582E16F556}">
      <dgm:prSet/>
      <dgm:spPr/>
      <dgm:t>
        <a:bodyPr/>
        <a:lstStyle/>
        <a:p>
          <a:endParaRPr lang="en-US"/>
        </a:p>
      </dgm:t>
    </dgm:pt>
    <dgm:pt modelId="{42978B20-43AB-43DE-87DC-143172EF24E7}" type="pres">
      <dgm:prSet presAssocID="{CBEE3E13-0F69-4735-B7E6-50C53B8359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B87FA2F-D18C-4B6A-B562-61DF5A53E7CB}" type="pres">
      <dgm:prSet presAssocID="{B7D45629-99E6-4340-9255-A62D25E66B41}" presName="hierRoot1" presStyleCnt="0">
        <dgm:presLayoutVars>
          <dgm:hierBranch val="init"/>
        </dgm:presLayoutVars>
      </dgm:prSet>
      <dgm:spPr/>
    </dgm:pt>
    <dgm:pt modelId="{3CA9E3B4-2D4C-42E3-9062-A6307C675370}" type="pres">
      <dgm:prSet presAssocID="{B7D45629-99E6-4340-9255-A62D25E66B41}" presName="rootComposite1" presStyleCnt="0"/>
      <dgm:spPr/>
    </dgm:pt>
    <dgm:pt modelId="{8F60472C-E0C2-4C07-B6EA-0E44046FDDED}" type="pres">
      <dgm:prSet presAssocID="{B7D45629-99E6-4340-9255-A62D25E66B41}" presName="rootText1" presStyleLbl="node0" presStyleIdx="0" presStyleCnt="1">
        <dgm:presLayoutVars>
          <dgm:chPref val="3"/>
        </dgm:presLayoutVars>
      </dgm:prSet>
      <dgm:spPr/>
    </dgm:pt>
    <dgm:pt modelId="{7ECCC68D-A308-4BF9-95DA-5DB9583F5125}" type="pres">
      <dgm:prSet presAssocID="{B7D45629-99E6-4340-9255-A62D25E66B41}" presName="rootConnector1" presStyleLbl="node1" presStyleIdx="0" presStyleCnt="0"/>
      <dgm:spPr/>
    </dgm:pt>
    <dgm:pt modelId="{C9C7FF85-ED15-4A69-9065-264D56CA0338}" type="pres">
      <dgm:prSet presAssocID="{B7D45629-99E6-4340-9255-A62D25E66B41}" presName="hierChild2" presStyleCnt="0"/>
      <dgm:spPr/>
    </dgm:pt>
    <dgm:pt modelId="{2644C862-5115-4BB0-BFD1-E023A1026F58}" type="pres">
      <dgm:prSet presAssocID="{BB31A150-AD0F-4AAC-A904-65CC407020F6}" presName="Name37" presStyleLbl="parChTrans1D2" presStyleIdx="0" presStyleCnt="7"/>
      <dgm:spPr/>
    </dgm:pt>
    <dgm:pt modelId="{5F13EA5C-803D-4742-8C0B-5F84BFF8747D}" type="pres">
      <dgm:prSet presAssocID="{36158DF0-A736-4BBA-913F-3BE58CE6BCD7}" presName="hierRoot2" presStyleCnt="0">
        <dgm:presLayoutVars>
          <dgm:hierBranch val="init"/>
        </dgm:presLayoutVars>
      </dgm:prSet>
      <dgm:spPr/>
    </dgm:pt>
    <dgm:pt modelId="{779CF696-2C79-44FD-B21B-FB51791555FE}" type="pres">
      <dgm:prSet presAssocID="{36158DF0-A736-4BBA-913F-3BE58CE6BCD7}" presName="rootComposite" presStyleCnt="0"/>
      <dgm:spPr/>
    </dgm:pt>
    <dgm:pt modelId="{C5E8676E-2B79-49FC-82FC-9250D97F21AF}" type="pres">
      <dgm:prSet presAssocID="{36158DF0-A736-4BBA-913F-3BE58CE6BCD7}" presName="rootText" presStyleLbl="node2" presStyleIdx="0" presStyleCnt="7">
        <dgm:presLayoutVars>
          <dgm:chPref val="3"/>
        </dgm:presLayoutVars>
      </dgm:prSet>
      <dgm:spPr/>
    </dgm:pt>
    <dgm:pt modelId="{72CB83B3-4A28-48F9-BD69-5204C62352D4}" type="pres">
      <dgm:prSet presAssocID="{36158DF0-A736-4BBA-913F-3BE58CE6BCD7}" presName="rootConnector" presStyleLbl="node2" presStyleIdx="0" presStyleCnt="7"/>
      <dgm:spPr/>
    </dgm:pt>
    <dgm:pt modelId="{42AF8CC0-EED3-49CE-952D-71A0AD40A100}" type="pres">
      <dgm:prSet presAssocID="{36158DF0-A736-4BBA-913F-3BE58CE6BCD7}" presName="hierChild4" presStyleCnt="0"/>
      <dgm:spPr/>
    </dgm:pt>
    <dgm:pt modelId="{8DCD0A4E-5754-4C1F-9733-52D5BE3D3463}" type="pres">
      <dgm:prSet presAssocID="{36158DF0-A736-4BBA-913F-3BE58CE6BCD7}" presName="hierChild5" presStyleCnt="0"/>
      <dgm:spPr/>
    </dgm:pt>
    <dgm:pt modelId="{A8CF5405-D4F0-439A-8B03-06B72F45C102}" type="pres">
      <dgm:prSet presAssocID="{A6FBDC4E-0D4A-4D09-B7AF-4A9E83B57081}" presName="Name37" presStyleLbl="parChTrans1D2" presStyleIdx="1" presStyleCnt="7"/>
      <dgm:spPr/>
    </dgm:pt>
    <dgm:pt modelId="{C92D6BDA-75EB-458B-B804-BE6705B52124}" type="pres">
      <dgm:prSet presAssocID="{EA86B610-A1CD-43AD-AA08-E4744E0381D0}" presName="hierRoot2" presStyleCnt="0">
        <dgm:presLayoutVars>
          <dgm:hierBranch val="init"/>
        </dgm:presLayoutVars>
      </dgm:prSet>
      <dgm:spPr/>
    </dgm:pt>
    <dgm:pt modelId="{A4E142BC-4138-44DF-88F1-FED327499720}" type="pres">
      <dgm:prSet presAssocID="{EA86B610-A1CD-43AD-AA08-E4744E0381D0}" presName="rootComposite" presStyleCnt="0"/>
      <dgm:spPr/>
    </dgm:pt>
    <dgm:pt modelId="{331042DA-3E50-42CF-9C7C-2A06ED5B3E9D}" type="pres">
      <dgm:prSet presAssocID="{EA86B610-A1CD-43AD-AA08-E4744E0381D0}" presName="rootText" presStyleLbl="node2" presStyleIdx="1" presStyleCnt="7">
        <dgm:presLayoutVars>
          <dgm:chPref val="3"/>
        </dgm:presLayoutVars>
      </dgm:prSet>
      <dgm:spPr/>
    </dgm:pt>
    <dgm:pt modelId="{AB65A704-DEE7-4F48-AF17-918BB83C1036}" type="pres">
      <dgm:prSet presAssocID="{EA86B610-A1CD-43AD-AA08-E4744E0381D0}" presName="rootConnector" presStyleLbl="node2" presStyleIdx="1" presStyleCnt="7"/>
      <dgm:spPr/>
    </dgm:pt>
    <dgm:pt modelId="{95EE83B6-886E-45A8-ABDF-C0A73BD990F6}" type="pres">
      <dgm:prSet presAssocID="{EA86B610-A1CD-43AD-AA08-E4744E0381D0}" presName="hierChild4" presStyleCnt="0"/>
      <dgm:spPr/>
    </dgm:pt>
    <dgm:pt modelId="{5E25BF02-4DDB-4E4B-B4B0-50EFF59DE8C3}" type="pres">
      <dgm:prSet presAssocID="{EA86B610-A1CD-43AD-AA08-E4744E0381D0}" presName="hierChild5" presStyleCnt="0"/>
      <dgm:spPr/>
    </dgm:pt>
    <dgm:pt modelId="{DC692B8F-9312-4B1F-8E93-FED75FC03119}" type="pres">
      <dgm:prSet presAssocID="{788666F4-970D-4354-A045-2F014AFE6417}" presName="Name37" presStyleLbl="parChTrans1D2" presStyleIdx="2" presStyleCnt="7"/>
      <dgm:spPr/>
    </dgm:pt>
    <dgm:pt modelId="{DFE727D6-98C7-4D41-B98F-17668EB6522B}" type="pres">
      <dgm:prSet presAssocID="{13634F83-A66B-4081-885F-3F17D2185DD5}" presName="hierRoot2" presStyleCnt="0">
        <dgm:presLayoutVars>
          <dgm:hierBranch val="init"/>
        </dgm:presLayoutVars>
      </dgm:prSet>
      <dgm:spPr/>
    </dgm:pt>
    <dgm:pt modelId="{DE847335-00D6-4AA3-B8A2-8E8D01374848}" type="pres">
      <dgm:prSet presAssocID="{13634F83-A66B-4081-885F-3F17D2185DD5}" presName="rootComposite" presStyleCnt="0"/>
      <dgm:spPr/>
    </dgm:pt>
    <dgm:pt modelId="{A81BDEC5-426E-4279-A6A7-EB3C8F3486F8}" type="pres">
      <dgm:prSet presAssocID="{13634F83-A66B-4081-885F-3F17D2185DD5}" presName="rootText" presStyleLbl="node2" presStyleIdx="2" presStyleCnt="7">
        <dgm:presLayoutVars>
          <dgm:chPref val="3"/>
        </dgm:presLayoutVars>
      </dgm:prSet>
      <dgm:spPr/>
    </dgm:pt>
    <dgm:pt modelId="{346C52CA-85EA-4690-A38F-26A5E423E0BF}" type="pres">
      <dgm:prSet presAssocID="{13634F83-A66B-4081-885F-3F17D2185DD5}" presName="rootConnector" presStyleLbl="node2" presStyleIdx="2" presStyleCnt="7"/>
      <dgm:spPr/>
    </dgm:pt>
    <dgm:pt modelId="{9DD7F498-7B9C-49CD-87D0-2ACDAD51E041}" type="pres">
      <dgm:prSet presAssocID="{13634F83-A66B-4081-885F-3F17D2185DD5}" presName="hierChild4" presStyleCnt="0"/>
      <dgm:spPr/>
    </dgm:pt>
    <dgm:pt modelId="{23C9F1A9-3514-4D05-BEA9-787B7A7498F6}" type="pres">
      <dgm:prSet presAssocID="{13634F83-A66B-4081-885F-3F17D2185DD5}" presName="hierChild5" presStyleCnt="0"/>
      <dgm:spPr/>
    </dgm:pt>
    <dgm:pt modelId="{43D6B28C-1906-4D0F-BC29-6A594EE3B2C9}" type="pres">
      <dgm:prSet presAssocID="{0B333429-136F-444E-94E1-7C1E8A2EB5B7}" presName="Name37" presStyleLbl="parChTrans1D2" presStyleIdx="3" presStyleCnt="7"/>
      <dgm:spPr/>
    </dgm:pt>
    <dgm:pt modelId="{AE1AE166-7552-415C-B321-18F96D1A81A6}" type="pres">
      <dgm:prSet presAssocID="{9901C965-4343-4C03-B7FD-0EDFF4B9DA3C}" presName="hierRoot2" presStyleCnt="0">
        <dgm:presLayoutVars>
          <dgm:hierBranch val="init"/>
        </dgm:presLayoutVars>
      </dgm:prSet>
      <dgm:spPr/>
    </dgm:pt>
    <dgm:pt modelId="{6634F6F7-9915-4594-A49F-F7541B4744F9}" type="pres">
      <dgm:prSet presAssocID="{9901C965-4343-4C03-B7FD-0EDFF4B9DA3C}" presName="rootComposite" presStyleCnt="0"/>
      <dgm:spPr/>
    </dgm:pt>
    <dgm:pt modelId="{21685146-5B27-4F76-9F59-C188C1B8CD9A}" type="pres">
      <dgm:prSet presAssocID="{9901C965-4343-4C03-B7FD-0EDFF4B9DA3C}" presName="rootText" presStyleLbl="node2" presStyleIdx="3" presStyleCnt="7">
        <dgm:presLayoutVars>
          <dgm:chPref val="3"/>
        </dgm:presLayoutVars>
      </dgm:prSet>
      <dgm:spPr/>
    </dgm:pt>
    <dgm:pt modelId="{9B62472B-F533-44D9-88C4-000A8D1DE358}" type="pres">
      <dgm:prSet presAssocID="{9901C965-4343-4C03-B7FD-0EDFF4B9DA3C}" presName="rootConnector" presStyleLbl="node2" presStyleIdx="3" presStyleCnt="7"/>
      <dgm:spPr/>
    </dgm:pt>
    <dgm:pt modelId="{EA160538-5717-4558-926B-DBA1129818D3}" type="pres">
      <dgm:prSet presAssocID="{9901C965-4343-4C03-B7FD-0EDFF4B9DA3C}" presName="hierChild4" presStyleCnt="0"/>
      <dgm:spPr/>
    </dgm:pt>
    <dgm:pt modelId="{C50D3A8D-A821-4B94-92F6-103E89C60137}" type="pres">
      <dgm:prSet presAssocID="{9901C965-4343-4C03-B7FD-0EDFF4B9DA3C}" presName="hierChild5" presStyleCnt="0"/>
      <dgm:spPr/>
    </dgm:pt>
    <dgm:pt modelId="{BC42BB86-ACDF-48A4-8DC9-86B8FBE0B5F5}" type="pres">
      <dgm:prSet presAssocID="{87DD965B-BE4D-465C-A23C-911F4A0B0DFE}" presName="Name37" presStyleLbl="parChTrans1D2" presStyleIdx="4" presStyleCnt="7"/>
      <dgm:spPr/>
    </dgm:pt>
    <dgm:pt modelId="{38645E5D-FA13-4B87-9B22-78584590A77D}" type="pres">
      <dgm:prSet presAssocID="{621ED21A-48AF-439A-9703-82AE0748BC14}" presName="hierRoot2" presStyleCnt="0">
        <dgm:presLayoutVars>
          <dgm:hierBranch val="init"/>
        </dgm:presLayoutVars>
      </dgm:prSet>
      <dgm:spPr/>
    </dgm:pt>
    <dgm:pt modelId="{ABBBDEE6-E4E0-48D8-B834-7FC58272F107}" type="pres">
      <dgm:prSet presAssocID="{621ED21A-48AF-439A-9703-82AE0748BC14}" presName="rootComposite" presStyleCnt="0"/>
      <dgm:spPr/>
    </dgm:pt>
    <dgm:pt modelId="{E2AA9E14-A56B-47F7-B725-6EA386A914DB}" type="pres">
      <dgm:prSet presAssocID="{621ED21A-48AF-439A-9703-82AE0748BC14}" presName="rootText" presStyleLbl="node2" presStyleIdx="4" presStyleCnt="7">
        <dgm:presLayoutVars>
          <dgm:chPref val="3"/>
        </dgm:presLayoutVars>
      </dgm:prSet>
      <dgm:spPr/>
    </dgm:pt>
    <dgm:pt modelId="{FBE3E63F-1BC9-4FB6-9684-309B8FDAF7BE}" type="pres">
      <dgm:prSet presAssocID="{621ED21A-48AF-439A-9703-82AE0748BC14}" presName="rootConnector" presStyleLbl="node2" presStyleIdx="4" presStyleCnt="7"/>
      <dgm:spPr/>
    </dgm:pt>
    <dgm:pt modelId="{A940606B-837C-4EA0-93D9-3F11F8227964}" type="pres">
      <dgm:prSet presAssocID="{621ED21A-48AF-439A-9703-82AE0748BC14}" presName="hierChild4" presStyleCnt="0"/>
      <dgm:spPr/>
    </dgm:pt>
    <dgm:pt modelId="{E630F7E9-DF81-4554-9260-CC4150552876}" type="pres">
      <dgm:prSet presAssocID="{621ED21A-48AF-439A-9703-82AE0748BC14}" presName="hierChild5" presStyleCnt="0"/>
      <dgm:spPr/>
    </dgm:pt>
    <dgm:pt modelId="{6EBE1C4C-332A-45CD-84FB-2635163612E2}" type="pres">
      <dgm:prSet presAssocID="{F23B4FD6-03E5-4F30-BD30-F48A099EAB3F}" presName="Name37" presStyleLbl="parChTrans1D2" presStyleIdx="5" presStyleCnt="7"/>
      <dgm:spPr/>
    </dgm:pt>
    <dgm:pt modelId="{A84BD653-97A5-4C8F-A433-2E9F541CC3E1}" type="pres">
      <dgm:prSet presAssocID="{C289E23C-DFB2-4972-A77B-F7D425DDEA80}" presName="hierRoot2" presStyleCnt="0">
        <dgm:presLayoutVars>
          <dgm:hierBranch val="init"/>
        </dgm:presLayoutVars>
      </dgm:prSet>
      <dgm:spPr/>
    </dgm:pt>
    <dgm:pt modelId="{92196A3A-400F-424A-BAFB-D15D7E73A89D}" type="pres">
      <dgm:prSet presAssocID="{C289E23C-DFB2-4972-A77B-F7D425DDEA80}" presName="rootComposite" presStyleCnt="0"/>
      <dgm:spPr/>
    </dgm:pt>
    <dgm:pt modelId="{358DDF02-C0DD-4D95-A051-0D275F2F636D}" type="pres">
      <dgm:prSet presAssocID="{C289E23C-DFB2-4972-A77B-F7D425DDEA80}" presName="rootText" presStyleLbl="node2" presStyleIdx="5" presStyleCnt="7">
        <dgm:presLayoutVars>
          <dgm:chPref val="3"/>
        </dgm:presLayoutVars>
      </dgm:prSet>
      <dgm:spPr/>
    </dgm:pt>
    <dgm:pt modelId="{E0BB4DC5-6F63-4BAA-8071-317F28C78E1E}" type="pres">
      <dgm:prSet presAssocID="{C289E23C-DFB2-4972-A77B-F7D425DDEA80}" presName="rootConnector" presStyleLbl="node2" presStyleIdx="5" presStyleCnt="7"/>
      <dgm:spPr/>
    </dgm:pt>
    <dgm:pt modelId="{817474D9-5167-4F04-BF3F-2A7B7797829D}" type="pres">
      <dgm:prSet presAssocID="{C289E23C-DFB2-4972-A77B-F7D425DDEA80}" presName="hierChild4" presStyleCnt="0"/>
      <dgm:spPr/>
    </dgm:pt>
    <dgm:pt modelId="{96D49396-9862-4CE0-BC3C-B06F97CE96CD}" type="pres">
      <dgm:prSet presAssocID="{C289E23C-DFB2-4972-A77B-F7D425DDEA80}" presName="hierChild5" presStyleCnt="0"/>
      <dgm:spPr/>
    </dgm:pt>
    <dgm:pt modelId="{1365E257-23DC-497E-83D0-3DB3E566C0AA}" type="pres">
      <dgm:prSet presAssocID="{1A8A7C25-81F9-4734-B318-097D650ED326}" presName="Name37" presStyleLbl="parChTrans1D2" presStyleIdx="6" presStyleCnt="7"/>
      <dgm:spPr/>
    </dgm:pt>
    <dgm:pt modelId="{F68EED7C-9768-4193-B490-256569B3483E}" type="pres">
      <dgm:prSet presAssocID="{64B8FE36-0A41-4A26-895A-447726A64143}" presName="hierRoot2" presStyleCnt="0">
        <dgm:presLayoutVars>
          <dgm:hierBranch val="init"/>
        </dgm:presLayoutVars>
      </dgm:prSet>
      <dgm:spPr/>
    </dgm:pt>
    <dgm:pt modelId="{C3C1CF33-9AB5-4F6B-BEE0-A0B0DEE77F49}" type="pres">
      <dgm:prSet presAssocID="{64B8FE36-0A41-4A26-895A-447726A64143}" presName="rootComposite" presStyleCnt="0"/>
      <dgm:spPr/>
    </dgm:pt>
    <dgm:pt modelId="{5F4B19FC-53CF-4451-8E8C-724D8EDB3CDA}" type="pres">
      <dgm:prSet presAssocID="{64B8FE36-0A41-4A26-895A-447726A64143}" presName="rootText" presStyleLbl="node2" presStyleIdx="6" presStyleCnt="7">
        <dgm:presLayoutVars>
          <dgm:chPref val="3"/>
        </dgm:presLayoutVars>
      </dgm:prSet>
      <dgm:spPr/>
    </dgm:pt>
    <dgm:pt modelId="{26037504-AFA0-4A2E-9223-481E74A70AAB}" type="pres">
      <dgm:prSet presAssocID="{64B8FE36-0A41-4A26-895A-447726A64143}" presName="rootConnector" presStyleLbl="node2" presStyleIdx="6" presStyleCnt="7"/>
      <dgm:spPr/>
    </dgm:pt>
    <dgm:pt modelId="{A7C2EB54-0199-4280-B114-8F4958AB0BCE}" type="pres">
      <dgm:prSet presAssocID="{64B8FE36-0A41-4A26-895A-447726A64143}" presName="hierChild4" presStyleCnt="0"/>
      <dgm:spPr/>
    </dgm:pt>
    <dgm:pt modelId="{7E788661-109B-40F6-BF68-9A53A38F6338}" type="pres">
      <dgm:prSet presAssocID="{64B8FE36-0A41-4A26-895A-447726A64143}" presName="hierChild5" presStyleCnt="0"/>
      <dgm:spPr/>
    </dgm:pt>
    <dgm:pt modelId="{A72A8101-D6FE-4500-B247-52152487C001}" type="pres">
      <dgm:prSet presAssocID="{B7D45629-99E6-4340-9255-A62D25E66B41}" presName="hierChild3" presStyleCnt="0"/>
      <dgm:spPr/>
    </dgm:pt>
  </dgm:ptLst>
  <dgm:cxnLst>
    <dgm:cxn modelId="{5B076700-9149-4FE0-BF4B-10E91DB89330}" srcId="{B7D45629-99E6-4340-9255-A62D25E66B41}" destId="{C289E23C-DFB2-4972-A77B-F7D425DDEA80}" srcOrd="5" destOrd="0" parTransId="{F23B4FD6-03E5-4F30-BD30-F48A099EAB3F}" sibTransId="{DBAB1F14-C37D-4239-B268-2A39DBDE42E8}"/>
    <dgm:cxn modelId="{EE624907-2406-4DC4-86BC-CFE2101C6C05}" type="presOf" srcId="{A6FBDC4E-0D4A-4D09-B7AF-4A9E83B57081}" destId="{A8CF5405-D4F0-439A-8B03-06B72F45C102}" srcOrd="0" destOrd="0" presId="urn:microsoft.com/office/officeart/2005/8/layout/orgChart1"/>
    <dgm:cxn modelId="{CD9DAB0B-9BF2-4C04-B881-5325591BD4D5}" type="presOf" srcId="{36158DF0-A736-4BBA-913F-3BE58CE6BCD7}" destId="{72CB83B3-4A28-48F9-BD69-5204C62352D4}" srcOrd="1" destOrd="0" presId="urn:microsoft.com/office/officeart/2005/8/layout/orgChart1"/>
    <dgm:cxn modelId="{DA10F539-CFFB-483D-B8E6-132E232A1AF6}" type="presOf" srcId="{87DD965B-BE4D-465C-A23C-911F4A0B0DFE}" destId="{BC42BB86-ACDF-48A4-8DC9-86B8FBE0B5F5}" srcOrd="0" destOrd="0" presId="urn:microsoft.com/office/officeart/2005/8/layout/orgChart1"/>
    <dgm:cxn modelId="{6259E23E-04F0-4AEB-9A39-D27950C29B1C}" type="presOf" srcId="{BB31A150-AD0F-4AAC-A904-65CC407020F6}" destId="{2644C862-5115-4BB0-BFD1-E023A1026F58}" srcOrd="0" destOrd="0" presId="urn:microsoft.com/office/officeart/2005/8/layout/orgChart1"/>
    <dgm:cxn modelId="{095F4D48-BC34-45D9-A04B-E9582E16F556}" srcId="{B7D45629-99E6-4340-9255-A62D25E66B41}" destId="{13634F83-A66B-4081-885F-3F17D2185DD5}" srcOrd="2" destOrd="0" parTransId="{788666F4-970D-4354-A045-2F014AFE6417}" sibTransId="{A4E91A20-F2FA-48AA-88FD-3C52F277319C}"/>
    <dgm:cxn modelId="{9DC17E6A-75F9-4A80-A7AF-9D4206BD286E}" type="presOf" srcId="{621ED21A-48AF-439A-9703-82AE0748BC14}" destId="{E2AA9E14-A56B-47F7-B725-6EA386A914DB}" srcOrd="0" destOrd="0" presId="urn:microsoft.com/office/officeart/2005/8/layout/orgChart1"/>
    <dgm:cxn modelId="{3953E86B-82AB-4C9D-AD4C-B57A01969C01}" type="presOf" srcId="{C289E23C-DFB2-4972-A77B-F7D425DDEA80}" destId="{E0BB4DC5-6F63-4BAA-8071-317F28C78E1E}" srcOrd="1" destOrd="0" presId="urn:microsoft.com/office/officeart/2005/8/layout/orgChart1"/>
    <dgm:cxn modelId="{54522D54-D8A6-464F-8D6D-B03EB264F5D7}" type="presOf" srcId="{B7D45629-99E6-4340-9255-A62D25E66B41}" destId="{7ECCC68D-A308-4BF9-95DA-5DB9583F5125}" srcOrd="1" destOrd="0" presId="urn:microsoft.com/office/officeart/2005/8/layout/orgChart1"/>
    <dgm:cxn modelId="{A2DA9656-3EB3-41F7-9AE3-8812F5AA2A91}" type="presOf" srcId="{EA86B610-A1CD-43AD-AA08-E4744E0381D0}" destId="{331042DA-3E50-42CF-9C7C-2A06ED5B3E9D}" srcOrd="0" destOrd="0" presId="urn:microsoft.com/office/officeart/2005/8/layout/orgChart1"/>
    <dgm:cxn modelId="{2924A95A-2CE3-4297-873F-1163B9D8425A}" srcId="{B7D45629-99E6-4340-9255-A62D25E66B41}" destId="{621ED21A-48AF-439A-9703-82AE0748BC14}" srcOrd="4" destOrd="0" parTransId="{87DD965B-BE4D-465C-A23C-911F4A0B0DFE}" sibTransId="{C5C3B258-2D05-427D-816E-F8968AA16715}"/>
    <dgm:cxn modelId="{4CB9687C-FE37-4A43-8E62-EE92D08344E8}" type="presOf" srcId="{621ED21A-48AF-439A-9703-82AE0748BC14}" destId="{FBE3E63F-1BC9-4FB6-9684-309B8FDAF7BE}" srcOrd="1" destOrd="0" presId="urn:microsoft.com/office/officeart/2005/8/layout/orgChart1"/>
    <dgm:cxn modelId="{0A42128B-01AA-4F1D-8E6E-714A1B1A3E8E}" type="presOf" srcId="{1A8A7C25-81F9-4734-B318-097D650ED326}" destId="{1365E257-23DC-497E-83D0-3DB3E566C0AA}" srcOrd="0" destOrd="0" presId="urn:microsoft.com/office/officeart/2005/8/layout/orgChart1"/>
    <dgm:cxn modelId="{56F68A9C-036B-4639-8CD5-8E1F52652293}" type="presOf" srcId="{F23B4FD6-03E5-4F30-BD30-F48A099EAB3F}" destId="{6EBE1C4C-332A-45CD-84FB-2635163612E2}" srcOrd="0" destOrd="0" presId="urn:microsoft.com/office/officeart/2005/8/layout/orgChart1"/>
    <dgm:cxn modelId="{0E8A859E-D143-48C0-A4D6-CC6E01642F7A}" type="presOf" srcId="{C289E23C-DFB2-4972-A77B-F7D425DDEA80}" destId="{358DDF02-C0DD-4D95-A051-0D275F2F636D}" srcOrd="0" destOrd="0" presId="urn:microsoft.com/office/officeart/2005/8/layout/orgChart1"/>
    <dgm:cxn modelId="{DEE439A0-EA04-444C-BD49-806543A38E27}" type="presOf" srcId="{9901C965-4343-4C03-B7FD-0EDFF4B9DA3C}" destId="{21685146-5B27-4F76-9F59-C188C1B8CD9A}" srcOrd="0" destOrd="0" presId="urn:microsoft.com/office/officeart/2005/8/layout/orgChart1"/>
    <dgm:cxn modelId="{56A424B3-7C41-4098-A8E0-E7D3E75B7666}" type="presOf" srcId="{13634F83-A66B-4081-885F-3F17D2185DD5}" destId="{346C52CA-85EA-4690-A38F-26A5E423E0BF}" srcOrd="1" destOrd="0" presId="urn:microsoft.com/office/officeart/2005/8/layout/orgChart1"/>
    <dgm:cxn modelId="{99862EB7-CDEC-4CBE-8A69-5E8C82B82ECA}" type="presOf" srcId="{B7D45629-99E6-4340-9255-A62D25E66B41}" destId="{8F60472C-E0C2-4C07-B6EA-0E44046FDDED}" srcOrd="0" destOrd="0" presId="urn:microsoft.com/office/officeart/2005/8/layout/orgChart1"/>
    <dgm:cxn modelId="{AC9D06C9-7C92-408A-A67D-F7F6BBEB123D}" srcId="{B7D45629-99E6-4340-9255-A62D25E66B41}" destId="{64B8FE36-0A41-4A26-895A-447726A64143}" srcOrd="6" destOrd="0" parTransId="{1A8A7C25-81F9-4734-B318-097D650ED326}" sibTransId="{FA0A0476-B2B9-45C3-873F-FC37272D86AC}"/>
    <dgm:cxn modelId="{7DC838CE-8120-4F38-BF13-36387FAFA778}" type="presOf" srcId="{64B8FE36-0A41-4A26-895A-447726A64143}" destId="{26037504-AFA0-4A2E-9223-481E74A70AAB}" srcOrd="1" destOrd="0" presId="urn:microsoft.com/office/officeart/2005/8/layout/orgChart1"/>
    <dgm:cxn modelId="{449F71D3-B3DB-4310-B1FB-09D90F42AA4D}" srcId="{B7D45629-99E6-4340-9255-A62D25E66B41}" destId="{EA86B610-A1CD-43AD-AA08-E4744E0381D0}" srcOrd="1" destOrd="0" parTransId="{A6FBDC4E-0D4A-4D09-B7AF-4A9E83B57081}" sibTransId="{83D2E404-B6A2-42CC-90A8-2801C74CB079}"/>
    <dgm:cxn modelId="{05DA49D5-AE55-4FCB-A9D2-C39D8FAD8999}" srcId="{B7D45629-99E6-4340-9255-A62D25E66B41}" destId="{36158DF0-A736-4BBA-913F-3BE58CE6BCD7}" srcOrd="0" destOrd="0" parTransId="{BB31A150-AD0F-4AAC-A904-65CC407020F6}" sibTransId="{EDF75A47-FC56-4249-902E-9E38AC4A773C}"/>
    <dgm:cxn modelId="{ACD99DD5-3B58-433A-AC20-8DE8E7F2EC2E}" type="presOf" srcId="{788666F4-970D-4354-A045-2F014AFE6417}" destId="{DC692B8F-9312-4B1F-8E93-FED75FC03119}" srcOrd="0" destOrd="0" presId="urn:microsoft.com/office/officeart/2005/8/layout/orgChart1"/>
    <dgm:cxn modelId="{EBC914D6-37D8-4943-B47E-DA7163D5BE9D}" type="presOf" srcId="{9901C965-4343-4C03-B7FD-0EDFF4B9DA3C}" destId="{9B62472B-F533-44D9-88C4-000A8D1DE358}" srcOrd="1" destOrd="0" presId="urn:microsoft.com/office/officeart/2005/8/layout/orgChart1"/>
    <dgm:cxn modelId="{765593D9-0D97-4A62-B2E7-EED34F02914F}" type="presOf" srcId="{36158DF0-A736-4BBA-913F-3BE58CE6BCD7}" destId="{C5E8676E-2B79-49FC-82FC-9250D97F21AF}" srcOrd="0" destOrd="0" presId="urn:microsoft.com/office/officeart/2005/8/layout/orgChart1"/>
    <dgm:cxn modelId="{FD45CADA-F6A5-4645-BCA3-885AF244B6E1}" type="presOf" srcId="{CBEE3E13-0F69-4735-B7E6-50C53B8359FD}" destId="{42978B20-43AB-43DE-87DC-143172EF24E7}" srcOrd="0" destOrd="0" presId="urn:microsoft.com/office/officeart/2005/8/layout/orgChart1"/>
    <dgm:cxn modelId="{4F0278DC-0028-4129-A5FB-A27692852A6A}" type="presOf" srcId="{0B333429-136F-444E-94E1-7C1E8A2EB5B7}" destId="{43D6B28C-1906-4D0F-BC29-6A594EE3B2C9}" srcOrd="0" destOrd="0" presId="urn:microsoft.com/office/officeart/2005/8/layout/orgChart1"/>
    <dgm:cxn modelId="{A8112BE4-3377-40E7-87F2-87C021E78AD4}" type="presOf" srcId="{64B8FE36-0A41-4A26-895A-447726A64143}" destId="{5F4B19FC-53CF-4451-8E8C-724D8EDB3CDA}" srcOrd="0" destOrd="0" presId="urn:microsoft.com/office/officeart/2005/8/layout/orgChart1"/>
    <dgm:cxn modelId="{4C8459E8-E293-475C-8F97-96D19BEA4F2B}" srcId="{B7D45629-99E6-4340-9255-A62D25E66B41}" destId="{9901C965-4343-4C03-B7FD-0EDFF4B9DA3C}" srcOrd="3" destOrd="0" parTransId="{0B333429-136F-444E-94E1-7C1E8A2EB5B7}" sibTransId="{F8D431D3-E0FC-4C22-9288-6FEE40B3DD3F}"/>
    <dgm:cxn modelId="{AB101AEA-F7FC-4CCE-8833-1C4CD7DB5E97}" type="presOf" srcId="{EA86B610-A1CD-43AD-AA08-E4744E0381D0}" destId="{AB65A704-DEE7-4F48-AF17-918BB83C1036}" srcOrd="1" destOrd="0" presId="urn:microsoft.com/office/officeart/2005/8/layout/orgChart1"/>
    <dgm:cxn modelId="{6586D0F3-97AB-4D61-9106-70E0AC4589D2}" type="presOf" srcId="{13634F83-A66B-4081-885F-3F17D2185DD5}" destId="{A81BDEC5-426E-4279-A6A7-EB3C8F3486F8}" srcOrd="0" destOrd="0" presId="urn:microsoft.com/office/officeart/2005/8/layout/orgChart1"/>
    <dgm:cxn modelId="{84E24BF9-54DC-41B4-8764-C4B8246776B5}" srcId="{CBEE3E13-0F69-4735-B7E6-50C53B8359FD}" destId="{B7D45629-99E6-4340-9255-A62D25E66B41}" srcOrd="0" destOrd="0" parTransId="{6F8B060B-6CFE-40CF-918C-D0F64FF73AE7}" sibTransId="{A97E6F97-8045-45CA-ACC5-9686D03A53D9}"/>
    <dgm:cxn modelId="{C941A071-E73A-4616-B6F3-5F0F3CE3B9C2}" type="presParOf" srcId="{42978B20-43AB-43DE-87DC-143172EF24E7}" destId="{3B87FA2F-D18C-4B6A-B562-61DF5A53E7CB}" srcOrd="0" destOrd="0" presId="urn:microsoft.com/office/officeart/2005/8/layout/orgChart1"/>
    <dgm:cxn modelId="{AA3194AB-7AC5-480D-A3EB-3BE4429F3EF0}" type="presParOf" srcId="{3B87FA2F-D18C-4B6A-B562-61DF5A53E7CB}" destId="{3CA9E3B4-2D4C-42E3-9062-A6307C675370}" srcOrd="0" destOrd="0" presId="urn:microsoft.com/office/officeart/2005/8/layout/orgChart1"/>
    <dgm:cxn modelId="{0687889A-A5E5-4605-A826-303671A68FF0}" type="presParOf" srcId="{3CA9E3B4-2D4C-42E3-9062-A6307C675370}" destId="{8F60472C-E0C2-4C07-B6EA-0E44046FDDED}" srcOrd="0" destOrd="0" presId="urn:microsoft.com/office/officeart/2005/8/layout/orgChart1"/>
    <dgm:cxn modelId="{468593CB-8714-4994-AB1E-3712AE44F1EB}" type="presParOf" srcId="{3CA9E3B4-2D4C-42E3-9062-A6307C675370}" destId="{7ECCC68D-A308-4BF9-95DA-5DB9583F5125}" srcOrd="1" destOrd="0" presId="urn:microsoft.com/office/officeart/2005/8/layout/orgChart1"/>
    <dgm:cxn modelId="{7CA03B30-7B59-437B-8878-BD426191627A}" type="presParOf" srcId="{3B87FA2F-D18C-4B6A-B562-61DF5A53E7CB}" destId="{C9C7FF85-ED15-4A69-9065-264D56CA0338}" srcOrd="1" destOrd="0" presId="urn:microsoft.com/office/officeart/2005/8/layout/orgChart1"/>
    <dgm:cxn modelId="{7861F762-DCC1-4E90-A193-90F8073CD94D}" type="presParOf" srcId="{C9C7FF85-ED15-4A69-9065-264D56CA0338}" destId="{2644C862-5115-4BB0-BFD1-E023A1026F58}" srcOrd="0" destOrd="0" presId="urn:microsoft.com/office/officeart/2005/8/layout/orgChart1"/>
    <dgm:cxn modelId="{6C22655D-6431-4B96-B6E2-44AB2019B49E}" type="presParOf" srcId="{C9C7FF85-ED15-4A69-9065-264D56CA0338}" destId="{5F13EA5C-803D-4742-8C0B-5F84BFF8747D}" srcOrd="1" destOrd="0" presId="urn:microsoft.com/office/officeart/2005/8/layout/orgChart1"/>
    <dgm:cxn modelId="{010B0476-6074-4275-BBB5-55064A17D199}" type="presParOf" srcId="{5F13EA5C-803D-4742-8C0B-5F84BFF8747D}" destId="{779CF696-2C79-44FD-B21B-FB51791555FE}" srcOrd="0" destOrd="0" presId="urn:microsoft.com/office/officeart/2005/8/layout/orgChart1"/>
    <dgm:cxn modelId="{CD1BE396-C86E-47C1-9038-6F192C9E03F7}" type="presParOf" srcId="{779CF696-2C79-44FD-B21B-FB51791555FE}" destId="{C5E8676E-2B79-49FC-82FC-9250D97F21AF}" srcOrd="0" destOrd="0" presId="urn:microsoft.com/office/officeart/2005/8/layout/orgChart1"/>
    <dgm:cxn modelId="{F5EE8B58-FD12-4E75-A784-F0CB1CFC8200}" type="presParOf" srcId="{779CF696-2C79-44FD-B21B-FB51791555FE}" destId="{72CB83B3-4A28-48F9-BD69-5204C62352D4}" srcOrd="1" destOrd="0" presId="urn:microsoft.com/office/officeart/2005/8/layout/orgChart1"/>
    <dgm:cxn modelId="{02AA8ADE-F687-4464-8A8C-5474856AE4E9}" type="presParOf" srcId="{5F13EA5C-803D-4742-8C0B-5F84BFF8747D}" destId="{42AF8CC0-EED3-49CE-952D-71A0AD40A100}" srcOrd="1" destOrd="0" presId="urn:microsoft.com/office/officeart/2005/8/layout/orgChart1"/>
    <dgm:cxn modelId="{46DFC894-B16F-4872-9094-90229D440D55}" type="presParOf" srcId="{5F13EA5C-803D-4742-8C0B-5F84BFF8747D}" destId="{8DCD0A4E-5754-4C1F-9733-52D5BE3D3463}" srcOrd="2" destOrd="0" presId="urn:microsoft.com/office/officeart/2005/8/layout/orgChart1"/>
    <dgm:cxn modelId="{3BB3959D-6F13-4B0E-A1DA-1D955D158135}" type="presParOf" srcId="{C9C7FF85-ED15-4A69-9065-264D56CA0338}" destId="{A8CF5405-D4F0-439A-8B03-06B72F45C102}" srcOrd="2" destOrd="0" presId="urn:microsoft.com/office/officeart/2005/8/layout/orgChart1"/>
    <dgm:cxn modelId="{FC27B88F-FF95-4812-B6D8-655A2A2BFB4B}" type="presParOf" srcId="{C9C7FF85-ED15-4A69-9065-264D56CA0338}" destId="{C92D6BDA-75EB-458B-B804-BE6705B52124}" srcOrd="3" destOrd="0" presId="urn:microsoft.com/office/officeart/2005/8/layout/orgChart1"/>
    <dgm:cxn modelId="{783FE2D4-A946-4119-AB20-BE4DA414E9FF}" type="presParOf" srcId="{C92D6BDA-75EB-458B-B804-BE6705B52124}" destId="{A4E142BC-4138-44DF-88F1-FED327499720}" srcOrd="0" destOrd="0" presId="urn:microsoft.com/office/officeart/2005/8/layout/orgChart1"/>
    <dgm:cxn modelId="{887B6EEA-8F53-4E42-ADD8-D0E849ADCAB0}" type="presParOf" srcId="{A4E142BC-4138-44DF-88F1-FED327499720}" destId="{331042DA-3E50-42CF-9C7C-2A06ED5B3E9D}" srcOrd="0" destOrd="0" presId="urn:microsoft.com/office/officeart/2005/8/layout/orgChart1"/>
    <dgm:cxn modelId="{EF4E6AB5-CA15-4378-AA8F-40FB4DE71E61}" type="presParOf" srcId="{A4E142BC-4138-44DF-88F1-FED327499720}" destId="{AB65A704-DEE7-4F48-AF17-918BB83C1036}" srcOrd="1" destOrd="0" presId="urn:microsoft.com/office/officeart/2005/8/layout/orgChart1"/>
    <dgm:cxn modelId="{72FCC29B-7F55-4A09-BEC1-9EEF0DEC04EE}" type="presParOf" srcId="{C92D6BDA-75EB-458B-B804-BE6705B52124}" destId="{95EE83B6-886E-45A8-ABDF-C0A73BD990F6}" srcOrd="1" destOrd="0" presId="urn:microsoft.com/office/officeart/2005/8/layout/orgChart1"/>
    <dgm:cxn modelId="{19094892-B667-40A9-B5D3-690BD60C30F6}" type="presParOf" srcId="{C92D6BDA-75EB-458B-B804-BE6705B52124}" destId="{5E25BF02-4DDB-4E4B-B4B0-50EFF59DE8C3}" srcOrd="2" destOrd="0" presId="urn:microsoft.com/office/officeart/2005/8/layout/orgChart1"/>
    <dgm:cxn modelId="{F8773DAA-42AE-4AE0-BAC3-2C9EB50F84FE}" type="presParOf" srcId="{C9C7FF85-ED15-4A69-9065-264D56CA0338}" destId="{DC692B8F-9312-4B1F-8E93-FED75FC03119}" srcOrd="4" destOrd="0" presId="urn:microsoft.com/office/officeart/2005/8/layout/orgChart1"/>
    <dgm:cxn modelId="{B121B536-A13E-44CC-A9BB-149323FFD262}" type="presParOf" srcId="{C9C7FF85-ED15-4A69-9065-264D56CA0338}" destId="{DFE727D6-98C7-4D41-B98F-17668EB6522B}" srcOrd="5" destOrd="0" presId="urn:microsoft.com/office/officeart/2005/8/layout/orgChart1"/>
    <dgm:cxn modelId="{919AEE3A-C0A5-4784-A918-833065BE3412}" type="presParOf" srcId="{DFE727D6-98C7-4D41-B98F-17668EB6522B}" destId="{DE847335-00D6-4AA3-B8A2-8E8D01374848}" srcOrd="0" destOrd="0" presId="urn:microsoft.com/office/officeart/2005/8/layout/orgChart1"/>
    <dgm:cxn modelId="{5CA7B6A2-F278-423B-92F2-9F66465B5BA0}" type="presParOf" srcId="{DE847335-00D6-4AA3-B8A2-8E8D01374848}" destId="{A81BDEC5-426E-4279-A6A7-EB3C8F3486F8}" srcOrd="0" destOrd="0" presId="urn:microsoft.com/office/officeart/2005/8/layout/orgChart1"/>
    <dgm:cxn modelId="{00D3BA80-CEAF-4585-BEDE-432547E95BFC}" type="presParOf" srcId="{DE847335-00D6-4AA3-B8A2-8E8D01374848}" destId="{346C52CA-85EA-4690-A38F-26A5E423E0BF}" srcOrd="1" destOrd="0" presId="urn:microsoft.com/office/officeart/2005/8/layout/orgChart1"/>
    <dgm:cxn modelId="{4AB6D8D3-D54C-429C-8255-AA87394DC61C}" type="presParOf" srcId="{DFE727D6-98C7-4D41-B98F-17668EB6522B}" destId="{9DD7F498-7B9C-49CD-87D0-2ACDAD51E041}" srcOrd="1" destOrd="0" presId="urn:microsoft.com/office/officeart/2005/8/layout/orgChart1"/>
    <dgm:cxn modelId="{B5DCA970-66D9-44B8-B423-C8FA918CECC5}" type="presParOf" srcId="{DFE727D6-98C7-4D41-B98F-17668EB6522B}" destId="{23C9F1A9-3514-4D05-BEA9-787B7A7498F6}" srcOrd="2" destOrd="0" presId="urn:microsoft.com/office/officeart/2005/8/layout/orgChart1"/>
    <dgm:cxn modelId="{AAF56D07-2E90-4BFC-AA33-C98A8DF9B9D0}" type="presParOf" srcId="{C9C7FF85-ED15-4A69-9065-264D56CA0338}" destId="{43D6B28C-1906-4D0F-BC29-6A594EE3B2C9}" srcOrd="6" destOrd="0" presId="urn:microsoft.com/office/officeart/2005/8/layout/orgChart1"/>
    <dgm:cxn modelId="{AD1F0D62-2710-49FC-960C-E21A49276AB5}" type="presParOf" srcId="{C9C7FF85-ED15-4A69-9065-264D56CA0338}" destId="{AE1AE166-7552-415C-B321-18F96D1A81A6}" srcOrd="7" destOrd="0" presId="urn:microsoft.com/office/officeart/2005/8/layout/orgChart1"/>
    <dgm:cxn modelId="{CD2937A8-A0DE-45F3-A7F7-60B2BC9004BA}" type="presParOf" srcId="{AE1AE166-7552-415C-B321-18F96D1A81A6}" destId="{6634F6F7-9915-4594-A49F-F7541B4744F9}" srcOrd="0" destOrd="0" presId="urn:microsoft.com/office/officeart/2005/8/layout/orgChart1"/>
    <dgm:cxn modelId="{326AAAD9-9ABF-4F4F-8D9F-3C8CDD193FDC}" type="presParOf" srcId="{6634F6F7-9915-4594-A49F-F7541B4744F9}" destId="{21685146-5B27-4F76-9F59-C188C1B8CD9A}" srcOrd="0" destOrd="0" presId="urn:microsoft.com/office/officeart/2005/8/layout/orgChart1"/>
    <dgm:cxn modelId="{68DBE845-2556-4196-B930-A9EA0DCE9B3B}" type="presParOf" srcId="{6634F6F7-9915-4594-A49F-F7541B4744F9}" destId="{9B62472B-F533-44D9-88C4-000A8D1DE358}" srcOrd="1" destOrd="0" presId="urn:microsoft.com/office/officeart/2005/8/layout/orgChart1"/>
    <dgm:cxn modelId="{2F0E0E0E-3EC3-48A1-869D-5715B0F22E92}" type="presParOf" srcId="{AE1AE166-7552-415C-B321-18F96D1A81A6}" destId="{EA160538-5717-4558-926B-DBA1129818D3}" srcOrd="1" destOrd="0" presId="urn:microsoft.com/office/officeart/2005/8/layout/orgChart1"/>
    <dgm:cxn modelId="{E20132C0-85CC-4AF4-8D74-5DF7C8147D14}" type="presParOf" srcId="{AE1AE166-7552-415C-B321-18F96D1A81A6}" destId="{C50D3A8D-A821-4B94-92F6-103E89C60137}" srcOrd="2" destOrd="0" presId="urn:microsoft.com/office/officeart/2005/8/layout/orgChart1"/>
    <dgm:cxn modelId="{70B4651A-F5AF-4CEB-8B2B-586627424D28}" type="presParOf" srcId="{C9C7FF85-ED15-4A69-9065-264D56CA0338}" destId="{BC42BB86-ACDF-48A4-8DC9-86B8FBE0B5F5}" srcOrd="8" destOrd="0" presId="urn:microsoft.com/office/officeart/2005/8/layout/orgChart1"/>
    <dgm:cxn modelId="{05B20EC8-582F-44F1-93D6-8F5AACF06A8E}" type="presParOf" srcId="{C9C7FF85-ED15-4A69-9065-264D56CA0338}" destId="{38645E5D-FA13-4B87-9B22-78584590A77D}" srcOrd="9" destOrd="0" presId="urn:microsoft.com/office/officeart/2005/8/layout/orgChart1"/>
    <dgm:cxn modelId="{2298E8D5-6278-48E3-9E57-C8D0AD9B0007}" type="presParOf" srcId="{38645E5D-FA13-4B87-9B22-78584590A77D}" destId="{ABBBDEE6-E4E0-48D8-B834-7FC58272F107}" srcOrd="0" destOrd="0" presId="urn:microsoft.com/office/officeart/2005/8/layout/orgChart1"/>
    <dgm:cxn modelId="{2FE7D27A-9751-4656-978D-9E973B565EE2}" type="presParOf" srcId="{ABBBDEE6-E4E0-48D8-B834-7FC58272F107}" destId="{E2AA9E14-A56B-47F7-B725-6EA386A914DB}" srcOrd="0" destOrd="0" presId="urn:microsoft.com/office/officeart/2005/8/layout/orgChart1"/>
    <dgm:cxn modelId="{3AE2E730-43FB-4313-8FC0-98B1DB53796B}" type="presParOf" srcId="{ABBBDEE6-E4E0-48D8-B834-7FC58272F107}" destId="{FBE3E63F-1BC9-4FB6-9684-309B8FDAF7BE}" srcOrd="1" destOrd="0" presId="urn:microsoft.com/office/officeart/2005/8/layout/orgChart1"/>
    <dgm:cxn modelId="{01444508-CF2C-4B4D-9E50-0A3219745F7C}" type="presParOf" srcId="{38645E5D-FA13-4B87-9B22-78584590A77D}" destId="{A940606B-837C-4EA0-93D9-3F11F8227964}" srcOrd="1" destOrd="0" presId="urn:microsoft.com/office/officeart/2005/8/layout/orgChart1"/>
    <dgm:cxn modelId="{B1DEF8EB-3469-4313-B188-31D3CC8D287D}" type="presParOf" srcId="{38645E5D-FA13-4B87-9B22-78584590A77D}" destId="{E630F7E9-DF81-4554-9260-CC4150552876}" srcOrd="2" destOrd="0" presId="urn:microsoft.com/office/officeart/2005/8/layout/orgChart1"/>
    <dgm:cxn modelId="{FF013C33-542F-4E25-A096-BDA014A75E5E}" type="presParOf" srcId="{C9C7FF85-ED15-4A69-9065-264D56CA0338}" destId="{6EBE1C4C-332A-45CD-84FB-2635163612E2}" srcOrd="10" destOrd="0" presId="urn:microsoft.com/office/officeart/2005/8/layout/orgChart1"/>
    <dgm:cxn modelId="{FEF53A85-BB93-4E3F-9D99-424C97176EE4}" type="presParOf" srcId="{C9C7FF85-ED15-4A69-9065-264D56CA0338}" destId="{A84BD653-97A5-4C8F-A433-2E9F541CC3E1}" srcOrd="11" destOrd="0" presId="urn:microsoft.com/office/officeart/2005/8/layout/orgChart1"/>
    <dgm:cxn modelId="{6E5FCA13-CB0D-4E68-A504-B351CDBD70A2}" type="presParOf" srcId="{A84BD653-97A5-4C8F-A433-2E9F541CC3E1}" destId="{92196A3A-400F-424A-BAFB-D15D7E73A89D}" srcOrd="0" destOrd="0" presId="urn:microsoft.com/office/officeart/2005/8/layout/orgChart1"/>
    <dgm:cxn modelId="{FD744FA0-AC42-45BB-B985-6FF7060C8434}" type="presParOf" srcId="{92196A3A-400F-424A-BAFB-D15D7E73A89D}" destId="{358DDF02-C0DD-4D95-A051-0D275F2F636D}" srcOrd="0" destOrd="0" presId="urn:microsoft.com/office/officeart/2005/8/layout/orgChart1"/>
    <dgm:cxn modelId="{2EF588BA-83C6-4273-8D2A-1C4F3E60981E}" type="presParOf" srcId="{92196A3A-400F-424A-BAFB-D15D7E73A89D}" destId="{E0BB4DC5-6F63-4BAA-8071-317F28C78E1E}" srcOrd="1" destOrd="0" presId="urn:microsoft.com/office/officeart/2005/8/layout/orgChart1"/>
    <dgm:cxn modelId="{71B22FB1-39DA-4305-9401-ADBDE26D1958}" type="presParOf" srcId="{A84BD653-97A5-4C8F-A433-2E9F541CC3E1}" destId="{817474D9-5167-4F04-BF3F-2A7B7797829D}" srcOrd="1" destOrd="0" presId="urn:microsoft.com/office/officeart/2005/8/layout/orgChart1"/>
    <dgm:cxn modelId="{84A075C8-6396-4916-AFF3-3792BDCB6859}" type="presParOf" srcId="{A84BD653-97A5-4C8F-A433-2E9F541CC3E1}" destId="{96D49396-9862-4CE0-BC3C-B06F97CE96CD}" srcOrd="2" destOrd="0" presId="urn:microsoft.com/office/officeart/2005/8/layout/orgChart1"/>
    <dgm:cxn modelId="{D5BA359B-99F6-4F34-910C-D3EB1258D040}" type="presParOf" srcId="{C9C7FF85-ED15-4A69-9065-264D56CA0338}" destId="{1365E257-23DC-497E-83D0-3DB3E566C0AA}" srcOrd="12" destOrd="0" presId="urn:microsoft.com/office/officeart/2005/8/layout/orgChart1"/>
    <dgm:cxn modelId="{245E5805-7407-4E4C-AC19-9443141030CB}" type="presParOf" srcId="{C9C7FF85-ED15-4A69-9065-264D56CA0338}" destId="{F68EED7C-9768-4193-B490-256569B3483E}" srcOrd="13" destOrd="0" presId="urn:microsoft.com/office/officeart/2005/8/layout/orgChart1"/>
    <dgm:cxn modelId="{DB28A760-00EE-42A3-91F7-AAA82A394C0A}" type="presParOf" srcId="{F68EED7C-9768-4193-B490-256569B3483E}" destId="{C3C1CF33-9AB5-4F6B-BEE0-A0B0DEE77F49}" srcOrd="0" destOrd="0" presId="urn:microsoft.com/office/officeart/2005/8/layout/orgChart1"/>
    <dgm:cxn modelId="{B251E3F6-5F3D-48A5-9958-7F999A02229E}" type="presParOf" srcId="{C3C1CF33-9AB5-4F6B-BEE0-A0B0DEE77F49}" destId="{5F4B19FC-53CF-4451-8E8C-724D8EDB3CDA}" srcOrd="0" destOrd="0" presId="urn:microsoft.com/office/officeart/2005/8/layout/orgChart1"/>
    <dgm:cxn modelId="{F293893D-0570-4C71-83CD-00E9A88346D4}" type="presParOf" srcId="{C3C1CF33-9AB5-4F6B-BEE0-A0B0DEE77F49}" destId="{26037504-AFA0-4A2E-9223-481E74A70AAB}" srcOrd="1" destOrd="0" presId="urn:microsoft.com/office/officeart/2005/8/layout/orgChart1"/>
    <dgm:cxn modelId="{BB3DC484-D032-4FFD-A9D4-EC3B0C1C63FD}" type="presParOf" srcId="{F68EED7C-9768-4193-B490-256569B3483E}" destId="{A7C2EB54-0199-4280-B114-8F4958AB0BCE}" srcOrd="1" destOrd="0" presId="urn:microsoft.com/office/officeart/2005/8/layout/orgChart1"/>
    <dgm:cxn modelId="{D3B13220-9485-4878-B658-D48E6004D317}" type="presParOf" srcId="{F68EED7C-9768-4193-B490-256569B3483E}" destId="{7E788661-109B-40F6-BF68-9A53A38F6338}" srcOrd="2" destOrd="0" presId="urn:microsoft.com/office/officeart/2005/8/layout/orgChart1"/>
    <dgm:cxn modelId="{2C977511-FACE-469A-98C8-3A6EEC2D3D3C}" type="presParOf" srcId="{3B87FA2F-D18C-4B6A-B562-61DF5A53E7CB}" destId="{A72A8101-D6FE-4500-B247-52152487C0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5E257-23DC-497E-83D0-3DB3E566C0AA}">
      <dsp:nvSpPr>
        <dsp:cNvPr id="0" name=""/>
        <dsp:cNvSpPr/>
      </dsp:nvSpPr>
      <dsp:spPr>
        <a:xfrm>
          <a:off x="4073903" y="1497728"/>
          <a:ext cx="3578826" cy="207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519"/>
              </a:lnTo>
              <a:lnTo>
                <a:pt x="3578826" y="103519"/>
              </a:lnTo>
              <a:lnTo>
                <a:pt x="3578826" y="20703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E1C4C-332A-45CD-84FB-2635163612E2}">
      <dsp:nvSpPr>
        <dsp:cNvPr id="0" name=""/>
        <dsp:cNvSpPr/>
      </dsp:nvSpPr>
      <dsp:spPr>
        <a:xfrm>
          <a:off x="4073903" y="1497728"/>
          <a:ext cx="2385884" cy="207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519"/>
              </a:lnTo>
              <a:lnTo>
                <a:pt x="2385884" y="103519"/>
              </a:lnTo>
              <a:lnTo>
                <a:pt x="2385884" y="20703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2BB86-ACDF-48A4-8DC9-86B8FBE0B5F5}">
      <dsp:nvSpPr>
        <dsp:cNvPr id="0" name=""/>
        <dsp:cNvSpPr/>
      </dsp:nvSpPr>
      <dsp:spPr>
        <a:xfrm>
          <a:off x="4073903" y="1497728"/>
          <a:ext cx="1192942" cy="207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519"/>
              </a:lnTo>
              <a:lnTo>
                <a:pt x="1192942" y="103519"/>
              </a:lnTo>
              <a:lnTo>
                <a:pt x="1192942" y="20703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6B28C-1906-4D0F-BC29-6A594EE3B2C9}">
      <dsp:nvSpPr>
        <dsp:cNvPr id="0" name=""/>
        <dsp:cNvSpPr/>
      </dsp:nvSpPr>
      <dsp:spPr>
        <a:xfrm>
          <a:off x="4028183" y="1497728"/>
          <a:ext cx="91440" cy="2070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03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92B8F-9312-4B1F-8E93-FED75FC03119}">
      <dsp:nvSpPr>
        <dsp:cNvPr id="0" name=""/>
        <dsp:cNvSpPr/>
      </dsp:nvSpPr>
      <dsp:spPr>
        <a:xfrm>
          <a:off x="2880961" y="1497728"/>
          <a:ext cx="1192942" cy="207039"/>
        </a:xfrm>
        <a:custGeom>
          <a:avLst/>
          <a:gdLst/>
          <a:ahLst/>
          <a:cxnLst/>
          <a:rect l="0" t="0" r="0" b="0"/>
          <a:pathLst>
            <a:path>
              <a:moveTo>
                <a:pt x="1192942" y="0"/>
              </a:moveTo>
              <a:lnTo>
                <a:pt x="1192942" y="103519"/>
              </a:lnTo>
              <a:lnTo>
                <a:pt x="0" y="103519"/>
              </a:lnTo>
              <a:lnTo>
                <a:pt x="0" y="20703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F5405-D4F0-439A-8B03-06B72F45C102}">
      <dsp:nvSpPr>
        <dsp:cNvPr id="0" name=""/>
        <dsp:cNvSpPr/>
      </dsp:nvSpPr>
      <dsp:spPr>
        <a:xfrm>
          <a:off x="1688019" y="1497728"/>
          <a:ext cx="2385884" cy="207039"/>
        </a:xfrm>
        <a:custGeom>
          <a:avLst/>
          <a:gdLst/>
          <a:ahLst/>
          <a:cxnLst/>
          <a:rect l="0" t="0" r="0" b="0"/>
          <a:pathLst>
            <a:path>
              <a:moveTo>
                <a:pt x="2385884" y="0"/>
              </a:moveTo>
              <a:lnTo>
                <a:pt x="2385884" y="103519"/>
              </a:lnTo>
              <a:lnTo>
                <a:pt x="0" y="103519"/>
              </a:lnTo>
              <a:lnTo>
                <a:pt x="0" y="20703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4C862-5115-4BB0-BFD1-E023A1026F58}">
      <dsp:nvSpPr>
        <dsp:cNvPr id="0" name=""/>
        <dsp:cNvSpPr/>
      </dsp:nvSpPr>
      <dsp:spPr>
        <a:xfrm>
          <a:off x="495077" y="1497728"/>
          <a:ext cx="3578826" cy="207039"/>
        </a:xfrm>
        <a:custGeom>
          <a:avLst/>
          <a:gdLst/>
          <a:ahLst/>
          <a:cxnLst/>
          <a:rect l="0" t="0" r="0" b="0"/>
          <a:pathLst>
            <a:path>
              <a:moveTo>
                <a:pt x="3578826" y="0"/>
              </a:moveTo>
              <a:lnTo>
                <a:pt x="3578826" y="103519"/>
              </a:lnTo>
              <a:lnTo>
                <a:pt x="0" y="103519"/>
              </a:lnTo>
              <a:lnTo>
                <a:pt x="0" y="20703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0472C-E0C2-4C07-B6EA-0E44046FDDED}">
      <dsp:nvSpPr>
        <dsp:cNvPr id="0" name=""/>
        <dsp:cNvSpPr/>
      </dsp:nvSpPr>
      <dsp:spPr>
        <a:xfrm>
          <a:off x="3580952" y="1004776"/>
          <a:ext cx="985902" cy="4929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Index</a:t>
          </a:r>
        </a:p>
      </dsp:txBody>
      <dsp:txXfrm>
        <a:off x="3580952" y="1004776"/>
        <a:ext cx="985902" cy="492951"/>
      </dsp:txXfrm>
    </dsp:sp>
    <dsp:sp modelId="{C5E8676E-2B79-49FC-82FC-9250D97F21AF}">
      <dsp:nvSpPr>
        <dsp:cNvPr id="0" name=""/>
        <dsp:cNvSpPr/>
      </dsp:nvSpPr>
      <dsp:spPr>
        <a:xfrm>
          <a:off x="2125" y="1704767"/>
          <a:ext cx="985902" cy="4929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</a:t>
          </a:r>
        </a:p>
      </dsp:txBody>
      <dsp:txXfrm>
        <a:off x="2125" y="1704767"/>
        <a:ext cx="985902" cy="492951"/>
      </dsp:txXfrm>
    </dsp:sp>
    <dsp:sp modelId="{331042DA-3E50-42CF-9C7C-2A06ED5B3E9D}">
      <dsp:nvSpPr>
        <dsp:cNvPr id="0" name=""/>
        <dsp:cNvSpPr/>
      </dsp:nvSpPr>
      <dsp:spPr>
        <a:xfrm>
          <a:off x="1195068" y="1704767"/>
          <a:ext cx="985902" cy="4929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Edit</a:t>
          </a:r>
        </a:p>
      </dsp:txBody>
      <dsp:txXfrm>
        <a:off x="1195068" y="1704767"/>
        <a:ext cx="985902" cy="492951"/>
      </dsp:txXfrm>
    </dsp:sp>
    <dsp:sp modelId="{A81BDEC5-426E-4279-A6A7-EB3C8F3486F8}">
      <dsp:nvSpPr>
        <dsp:cNvPr id="0" name=""/>
        <dsp:cNvSpPr/>
      </dsp:nvSpPr>
      <dsp:spPr>
        <a:xfrm>
          <a:off x="2388010" y="1704767"/>
          <a:ext cx="985902" cy="4929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Details</a:t>
          </a:r>
        </a:p>
      </dsp:txBody>
      <dsp:txXfrm>
        <a:off x="2388010" y="1704767"/>
        <a:ext cx="985902" cy="492951"/>
      </dsp:txXfrm>
    </dsp:sp>
    <dsp:sp modelId="{21685146-5B27-4F76-9F59-C188C1B8CD9A}">
      <dsp:nvSpPr>
        <dsp:cNvPr id="0" name=""/>
        <dsp:cNvSpPr/>
      </dsp:nvSpPr>
      <dsp:spPr>
        <a:xfrm>
          <a:off x="3580952" y="1704767"/>
          <a:ext cx="985902" cy="4929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Delete</a:t>
          </a:r>
        </a:p>
      </dsp:txBody>
      <dsp:txXfrm>
        <a:off x="3580952" y="1704767"/>
        <a:ext cx="985902" cy="492951"/>
      </dsp:txXfrm>
    </dsp:sp>
    <dsp:sp modelId="{E2AA9E14-A56B-47F7-B725-6EA386A914DB}">
      <dsp:nvSpPr>
        <dsp:cNvPr id="0" name=""/>
        <dsp:cNvSpPr/>
      </dsp:nvSpPr>
      <dsp:spPr>
        <a:xfrm>
          <a:off x="4773894" y="1704767"/>
          <a:ext cx="985902" cy="4929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List Grade</a:t>
          </a:r>
        </a:p>
      </dsp:txBody>
      <dsp:txXfrm>
        <a:off x="4773894" y="1704767"/>
        <a:ext cx="985902" cy="492951"/>
      </dsp:txXfrm>
    </dsp:sp>
    <dsp:sp modelId="{358DDF02-C0DD-4D95-A051-0D275F2F636D}">
      <dsp:nvSpPr>
        <dsp:cNvPr id="0" name=""/>
        <dsp:cNvSpPr/>
      </dsp:nvSpPr>
      <dsp:spPr>
        <a:xfrm>
          <a:off x="5966836" y="1704767"/>
          <a:ext cx="985902" cy="4929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Register</a:t>
          </a:r>
        </a:p>
      </dsp:txBody>
      <dsp:txXfrm>
        <a:off x="5966836" y="1704767"/>
        <a:ext cx="985902" cy="492951"/>
      </dsp:txXfrm>
    </dsp:sp>
    <dsp:sp modelId="{5F4B19FC-53CF-4451-8E8C-724D8EDB3CDA}">
      <dsp:nvSpPr>
        <dsp:cNvPr id="0" name=""/>
        <dsp:cNvSpPr/>
      </dsp:nvSpPr>
      <dsp:spPr>
        <a:xfrm>
          <a:off x="7159778" y="1704767"/>
          <a:ext cx="985902" cy="4929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File</a:t>
          </a:r>
        </a:p>
      </dsp:txBody>
      <dsp:txXfrm>
        <a:off x="7159778" y="1704767"/>
        <a:ext cx="985902" cy="492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2B8BAA-AEFD-4745-BF2D-E755D37CEDA1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CD4DD6-EB94-4145-949E-FD36903B9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8BAA-AEFD-4745-BF2D-E755D37CEDA1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4DD6-EB94-4145-949E-FD36903B9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8BAA-AEFD-4745-BF2D-E755D37CEDA1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4DD6-EB94-4145-949E-FD36903B9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8BAA-AEFD-4745-BF2D-E755D37CEDA1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4DD6-EB94-4145-949E-FD36903B98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8BAA-AEFD-4745-BF2D-E755D37CEDA1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4DD6-EB94-4145-949E-FD36903B98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8BAA-AEFD-4745-BF2D-E755D37CEDA1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4DD6-EB94-4145-949E-FD36903B98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8BAA-AEFD-4745-BF2D-E755D37CEDA1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4DD6-EB94-4145-949E-FD36903B98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8BAA-AEFD-4745-BF2D-E755D37CEDA1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4DD6-EB94-4145-949E-FD36903B987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8BAA-AEFD-4745-BF2D-E755D37CEDA1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4DD6-EB94-4145-949E-FD36903B9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42B8BAA-AEFD-4745-BF2D-E755D37CEDA1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4DD6-EB94-4145-949E-FD36903B98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2B8BAA-AEFD-4745-BF2D-E755D37CEDA1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CD4DD6-EB94-4145-949E-FD36903B987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2B8BAA-AEFD-4745-BF2D-E755D37CEDA1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2CD4DD6-EB94-4145-949E-FD36903B98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SCHOOL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45720" rIns="45720" anchor="t">
            <a:normAutofit fontScale="92500" lnSpcReduction="20000"/>
          </a:bodyPr>
          <a:lstStyle/>
          <a:p>
            <a:pPr marR="63500"/>
            <a:r>
              <a:rPr lang="en-US" dirty="0">
                <a:latin typeface="Times New Roman"/>
                <a:cs typeface="Lucida Sans Unicode"/>
              </a:rPr>
              <a:t>Vũ </a:t>
            </a:r>
            <a:r>
              <a:rPr lang="en-US" dirty="0" err="1">
                <a:latin typeface="Times New Roman"/>
                <a:cs typeface="Lucida Sans Unicode"/>
              </a:rPr>
              <a:t>Tuấn</a:t>
            </a:r>
            <a:r>
              <a:rPr lang="en-US" dirty="0">
                <a:latin typeface="Times New Roman"/>
                <a:cs typeface="Lucida Sans Unicode"/>
              </a:rPr>
              <a:t> Anh – 17110004</a:t>
            </a:r>
          </a:p>
          <a:p>
            <a:pPr marR="63500"/>
            <a:r>
              <a:rPr lang="en-US" dirty="0" err="1">
                <a:latin typeface="Times New Roman"/>
                <a:cs typeface="Lucida Sans Unicode"/>
              </a:rPr>
              <a:t>Trương</a:t>
            </a:r>
            <a:r>
              <a:rPr lang="en-US" dirty="0">
                <a:latin typeface="Times New Roman"/>
                <a:cs typeface="Lucida Sans Unicode"/>
              </a:rPr>
              <a:t> Minh </a:t>
            </a:r>
            <a:r>
              <a:rPr lang="en-US" dirty="0" err="1">
                <a:latin typeface="Times New Roman"/>
                <a:cs typeface="Lucida Sans Unicode"/>
              </a:rPr>
              <a:t>Quân</a:t>
            </a:r>
            <a:r>
              <a:rPr lang="en-US" dirty="0">
                <a:latin typeface="Times New Roman"/>
                <a:cs typeface="Lucida Sans Unicode"/>
              </a:rPr>
              <a:t> - 17110069</a:t>
            </a:r>
          </a:p>
          <a:p>
            <a:pPr marR="63500"/>
            <a:r>
              <a:rPr lang="en-US" dirty="0" err="1">
                <a:latin typeface="Times New Roman"/>
                <a:cs typeface="Lucida Sans Unicode"/>
              </a:rPr>
              <a:t>Phạm</a:t>
            </a:r>
            <a:r>
              <a:rPr lang="en-US" dirty="0">
                <a:latin typeface="Times New Roman"/>
                <a:cs typeface="Lucida Sans Unicode"/>
              </a:rPr>
              <a:t> Vũ </a:t>
            </a:r>
            <a:r>
              <a:rPr lang="en-US" dirty="0" err="1">
                <a:latin typeface="Times New Roman"/>
                <a:cs typeface="Lucida Sans Unicode"/>
              </a:rPr>
              <a:t>Thiện</a:t>
            </a:r>
            <a:r>
              <a:rPr lang="en-US" dirty="0">
                <a:latin typeface="Times New Roman"/>
                <a:cs typeface="Lucida Sans Unicode"/>
              </a:rPr>
              <a:t> - 17110075</a:t>
            </a:r>
          </a:p>
        </p:txBody>
      </p:sp>
    </p:spTree>
    <p:extLst>
      <p:ext uri="{BB962C8B-B14F-4D97-AF65-F5344CB8AC3E}">
        <p14:creationId xmlns:p14="http://schemas.microsoft.com/office/powerpoint/2010/main" val="57632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3800" y="5793432"/>
            <a:ext cx="35910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Give mark to a student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"/>
            <a:ext cx="3352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75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4953000"/>
            <a:ext cx="66559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List of documents that have been uploaded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25750"/>
            <a:ext cx="6734175" cy="26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47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0" y="5685479"/>
            <a:ext cx="541045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Add a new document to the course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4935272" cy="4211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48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7578" y="5685478"/>
            <a:ext cx="32688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Download document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600201"/>
            <a:ext cx="7667625" cy="329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45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56653" y="5908911"/>
            <a:ext cx="23439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document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990600"/>
            <a:ext cx="367665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89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56653" y="5908911"/>
            <a:ext cx="27286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Delete document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6" y="1219200"/>
            <a:ext cx="7658100" cy="459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786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4" descr="Ảnh có chứa ảnh chụp màn hình, màn hình, máy tính, máy tính xách tay&#10;&#10;Mô tả được tạo với mức tin cậy rất cao">
            <a:extLst>
              <a:ext uri="{FF2B5EF4-FFF2-40B4-BE49-F238E27FC236}">
                <a16:creationId xmlns:a16="http://schemas.microsoft.com/office/drawing/2014/main" id="{DC6EE33F-3C09-4AB6-A041-F839E857C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" y="1378981"/>
            <a:ext cx="6898052" cy="4056076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8B3845F-EE61-437C-BC14-541FEBB0191E}"/>
              </a:ext>
            </a:extLst>
          </p:cNvPr>
          <p:cNvSpPr txBox="1"/>
          <p:nvPr/>
        </p:nvSpPr>
        <p:spPr>
          <a:xfrm>
            <a:off x="6903916" y="1731108"/>
            <a:ext cx="20574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250" b="1" dirty="0">
                <a:solidFill>
                  <a:srgbClr val="FF0000"/>
                </a:solidFill>
                <a:latin typeface="Times New Roman"/>
                <a:ea typeface="Verdana"/>
                <a:cs typeface="Times New Roman"/>
              </a:rPr>
              <a:t>User Page</a:t>
            </a:r>
            <a:endParaRPr lang="vi-VN" sz="1350" dirty="0">
              <a:solidFill>
                <a:srgbClr val="FF0000"/>
              </a:solidFill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F16ECDA-D629-4FB6-966E-30E3B09439A0}"/>
              </a:ext>
            </a:extLst>
          </p:cNvPr>
          <p:cNvSpPr txBox="1"/>
          <p:nvPr/>
        </p:nvSpPr>
        <p:spPr>
          <a:xfrm>
            <a:off x="6904405" y="2444751"/>
            <a:ext cx="2243015" cy="29777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1575" dirty="0">
                <a:latin typeface="Times New Roman"/>
                <a:ea typeface="Verdana"/>
                <a:cs typeface="Times New Roman"/>
              </a:rPr>
              <a:t>Function:</a:t>
            </a:r>
            <a:br>
              <a:rPr lang="vi-VN" sz="1575" dirty="0">
                <a:latin typeface="Times New Roman"/>
                <a:ea typeface="Verdana"/>
                <a:cs typeface="Times New Roman"/>
              </a:rPr>
            </a:br>
            <a:r>
              <a:rPr lang="vi-VN" sz="1575" dirty="0">
                <a:latin typeface="Times New Roman"/>
                <a:ea typeface="Verdana"/>
                <a:cs typeface="Times New Roman"/>
              </a:rPr>
              <a:t>- Use to create admins, teachers ,students account and courses.</a:t>
            </a:r>
            <a:br>
              <a:rPr lang="vi-VN" sz="1575" dirty="0">
                <a:latin typeface="Times New Roman"/>
                <a:ea typeface="Verdana"/>
                <a:cs typeface="Times New Roman"/>
              </a:rPr>
            </a:br>
            <a:r>
              <a:rPr lang="vi-VN" sz="1575" dirty="0">
                <a:latin typeface="Times New Roman"/>
                <a:ea typeface="Verdana"/>
                <a:cs typeface="Times New Roman"/>
              </a:rPr>
              <a:t>- User type is used to define which is admin, teacher and student account.</a:t>
            </a:r>
            <a:br>
              <a:rPr lang="vi-VN" sz="1575" dirty="0">
                <a:latin typeface="Times New Roman"/>
                <a:ea typeface="Verdana"/>
                <a:cs typeface="Times New Roman"/>
              </a:rPr>
            </a:br>
            <a:r>
              <a:rPr lang="vi-VN" sz="1575" dirty="0">
                <a:latin typeface="Times New Roman"/>
                <a:ea typeface="Verdana"/>
                <a:cs typeface="Times New Roman"/>
              </a:rPr>
              <a:t>- List type:</a:t>
            </a:r>
          </a:p>
          <a:p>
            <a:r>
              <a:rPr lang="vi-VN" sz="1575" dirty="0">
                <a:latin typeface="Times New Roman"/>
                <a:ea typeface="Verdana"/>
                <a:cs typeface="Times New Roman"/>
              </a:rPr>
              <a:t>	Admin = 0</a:t>
            </a:r>
          </a:p>
          <a:p>
            <a:r>
              <a:rPr lang="vi-VN" sz="1575" dirty="0">
                <a:latin typeface="Times New Roman"/>
                <a:ea typeface="Verdana"/>
                <a:cs typeface="Times New Roman"/>
              </a:rPr>
              <a:t>	Teacher = 1</a:t>
            </a:r>
          </a:p>
          <a:p>
            <a:r>
              <a:rPr lang="vi-VN" sz="1575" dirty="0">
                <a:latin typeface="Times New Roman"/>
                <a:ea typeface="Verdana"/>
                <a:cs typeface="Times New Roman"/>
              </a:rPr>
              <a:t>	Student = 2</a:t>
            </a:r>
          </a:p>
        </p:txBody>
      </p:sp>
    </p:spTree>
    <p:extLst>
      <p:ext uri="{BB962C8B-B14F-4D97-AF65-F5344CB8AC3E}">
        <p14:creationId xmlns:p14="http://schemas.microsoft.com/office/powerpoint/2010/main" val="286947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7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2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E4C0AB6B-3C13-434D-8271-758FDB55E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19523"/>
            <a:ext cx="6877049" cy="4018955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DCEB631-AC6D-43A8-B2F1-4D082F5485BE}"/>
              </a:ext>
            </a:extLst>
          </p:cNvPr>
          <p:cNvSpPr txBox="1"/>
          <p:nvPr/>
        </p:nvSpPr>
        <p:spPr>
          <a:xfrm>
            <a:off x="6903916" y="1731108"/>
            <a:ext cx="20574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250" b="1" dirty="0">
                <a:solidFill>
                  <a:srgbClr val="FF0000"/>
                </a:solidFill>
                <a:latin typeface="Times New Roman"/>
                <a:ea typeface="Verdana"/>
                <a:cs typeface="Times New Roman"/>
              </a:rPr>
              <a:t>Admin Page</a:t>
            </a:r>
            <a:endParaRPr lang="vi-VN" sz="1350" dirty="0">
              <a:solidFill>
                <a:srgbClr val="FF0000"/>
              </a:solidFill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AD1BE916-D28E-499D-8D89-EB83008DE744}"/>
              </a:ext>
            </a:extLst>
          </p:cNvPr>
          <p:cNvSpPr txBox="1"/>
          <p:nvPr/>
        </p:nvSpPr>
        <p:spPr>
          <a:xfrm>
            <a:off x="6904405" y="2444751"/>
            <a:ext cx="2243015" cy="32201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1575" dirty="0">
                <a:latin typeface="Times New Roman"/>
                <a:ea typeface="Verdana"/>
                <a:cs typeface="Times New Roman"/>
              </a:rPr>
              <a:t>Function:</a:t>
            </a:r>
            <a:br>
              <a:rPr lang="vi-VN" sz="1575" dirty="0">
                <a:latin typeface="Times New Roman"/>
                <a:ea typeface="Verdana"/>
                <a:cs typeface="Times New Roman"/>
              </a:rPr>
            </a:br>
            <a:r>
              <a:rPr lang="vi-VN" sz="1575" dirty="0">
                <a:latin typeface="Times New Roman"/>
                <a:ea typeface="Verdana"/>
                <a:cs typeface="Times New Roman"/>
              </a:rPr>
              <a:t>- Use to create Admin account.</a:t>
            </a:r>
          </a:p>
          <a:p>
            <a:r>
              <a:rPr lang="vi-VN" sz="1575" dirty="0">
                <a:latin typeface="Times New Roman"/>
                <a:ea typeface="Verdana"/>
                <a:cs typeface="Times New Roman"/>
              </a:rPr>
              <a:t>- Admin account have some basic information about admin.</a:t>
            </a:r>
          </a:p>
          <a:p>
            <a:r>
              <a:rPr lang="vi-VN" sz="1575" dirty="0">
                <a:latin typeface="Times New Roman"/>
                <a:ea typeface="Verdana"/>
                <a:cs typeface="Times New Roman"/>
              </a:rPr>
              <a:t>- There is only one user but we have a lot of admin.</a:t>
            </a:r>
            <a:br>
              <a:rPr lang="vi-VN" sz="1575" dirty="0">
                <a:latin typeface="Times New Roman"/>
                <a:ea typeface="Verdana"/>
                <a:cs typeface="Times New Roman"/>
              </a:rPr>
            </a:br>
            <a:r>
              <a:rPr lang="vi-VN" sz="1575" dirty="0">
                <a:latin typeface="Times New Roman"/>
                <a:ea typeface="Verdana"/>
                <a:cs typeface="Times New Roman"/>
              </a:rPr>
              <a:t>- Admin can create teacher, student, and course.</a:t>
            </a:r>
            <a:br>
              <a:rPr lang="vi-VN" sz="1575" dirty="0">
                <a:latin typeface="Times New Roman"/>
                <a:ea typeface="Verdana"/>
                <a:cs typeface="Times New Roman"/>
              </a:rPr>
            </a:br>
            <a:endParaRPr lang="vi-VN" sz="1575" dirty="0">
              <a:latin typeface="Times New Roman"/>
              <a:ea typeface="Verdan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28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2" descr="Ảnh có chứa ảnh chụp màn hình, màn hình, con mèo&#10;&#10;Mô tả được tạo với mức tin cậy rất cao">
            <a:extLst>
              <a:ext uri="{FF2B5EF4-FFF2-40B4-BE49-F238E27FC236}">
                <a16:creationId xmlns:a16="http://schemas.microsoft.com/office/drawing/2014/main" id="{94AC34CB-5231-4271-A5D4-7CF8FC8B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5223"/>
            <a:ext cx="6934200" cy="4158654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3C01EE0-097A-4EC5-8FA0-1AB887FEE24A}"/>
              </a:ext>
            </a:extLst>
          </p:cNvPr>
          <p:cNvSpPr txBox="1"/>
          <p:nvPr/>
        </p:nvSpPr>
        <p:spPr>
          <a:xfrm>
            <a:off x="6903916" y="1731108"/>
            <a:ext cx="2057400" cy="7617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250" b="1" dirty="0">
                <a:solidFill>
                  <a:srgbClr val="FF0000"/>
                </a:solidFill>
                <a:latin typeface="Times New Roman"/>
                <a:ea typeface="Verdana"/>
                <a:cs typeface="Times New Roman"/>
              </a:rPr>
              <a:t>Teacher Page</a:t>
            </a:r>
            <a:endParaRPr lang="vi-VN" sz="2250" dirty="0">
              <a:solidFill>
                <a:srgbClr val="FF0000"/>
              </a:solidFill>
              <a:ea typeface="+mn-lt"/>
              <a:cs typeface="+mn-lt"/>
            </a:endParaRPr>
          </a:p>
          <a:p>
            <a:endParaRPr lang="vi-VN" sz="2250" b="1" dirty="0">
              <a:solidFill>
                <a:srgbClr val="FF0000"/>
              </a:solidFill>
              <a:latin typeface="Times New Roman"/>
              <a:ea typeface="Verdana"/>
              <a:cs typeface="Times New Roman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E3AE3813-D211-4A2E-B89E-100D8A70683E}"/>
              </a:ext>
            </a:extLst>
          </p:cNvPr>
          <p:cNvSpPr txBox="1"/>
          <p:nvPr/>
        </p:nvSpPr>
        <p:spPr>
          <a:xfrm>
            <a:off x="6904405" y="2444751"/>
            <a:ext cx="2243015" cy="22506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1575" dirty="0">
                <a:latin typeface="Times New Roman"/>
                <a:ea typeface="Verdana"/>
                <a:cs typeface="Times New Roman"/>
              </a:rPr>
              <a:t>Function:</a:t>
            </a:r>
            <a:br>
              <a:rPr lang="vi-VN" sz="1575" dirty="0">
                <a:latin typeface="Times New Roman"/>
                <a:ea typeface="Verdana"/>
                <a:cs typeface="Times New Roman"/>
              </a:rPr>
            </a:br>
            <a:r>
              <a:rPr lang="vi-VN" sz="1575" dirty="0">
                <a:latin typeface="Times New Roman"/>
                <a:ea typeface="Verdana"/>
                <a:cs typeface="Times New Roman"/>
              </a:rPr>
              <a:t>- Management teacher account.</a:t>
            </a:r>
          </a:p>
          <a:p>
            <a:r>
              <a:rPr lang="vi-VN" sz="1575" dirty="0">
                <a:latin typeface="Times New Roman"/>
                <a:ea typeface="Verdana"/>
                <a:cs typeface="Times New Roman"/>
              </a:rPr>
              <a:t>- Teacher page have some basic information about teacher.</a:t>
            </a:r>
          </a:p>
          <a:p>
            <a:pPr algn="just"/>
            <a:br>
              <a:rPr lang="vi-VN" sz="1575" dirty="0">
                <a:latin typeface="Times New Roman"/>
                <a:ea typeface="Verdana"/>
                <a:cs typeface="Times New Roman"/>
              </a:rPr>
            </a:br>
            <a:br>
              <a:rPr lang="vi-VN" sz="1575" dirty="0">
                <a:latin typeface="Times New Roman"/>
                <a:ea typeface="Verdana"/>
                <a:cs typeface="Times New Roman"/>
              </a:rPr>
            </a:br>
            <a:endParaRPr lang="vi-VN" sz="1575" dirty="0">
              <a:latin typeface="Times New Roman"/>
              <a:ea typeface="Verdan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813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2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F435692A-C257-474D-8D35-FFD80329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79823"/>
            <a:ext cx="6902450" cy="4203104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A01561F-AF50-4177-BC59-36DBED5392EC}"/>
              </a:ext>
            </a:extLst>
          </p:cNvPr>
          <p:cNvSpPr txBox="1"/>
          <p:nvPr/>
        </p:nvSpPr>
        <p:spPr>
          <a:xfrm>
            <a:off x="6903916" y="1731108"/>
            <a:ext cx="2057400" cy="7617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250" b="1" dirty="0">
                <a:solidFill>
                  <a:srgbClr val="FF0000"/>
                </a:solidFill>
                <a:latin typeface="Times New Roman"/>
                <a:ea typeface="Verdana"/>
                <a:cs typeface="Times New Roman"/>
              </a:rPr>
              <a:t>Student Page</a:t>
            </a:r>
            <a:endParaRPr lang="vi-VN" sz="2250" dirty="0">
              <a:solidFill>
                <a:srgbClr val="FF0000"/>
              </a:solidFill>
              <a:ea typeface="+mn-lt"/>
              <a:cs typeface="+mn-lt"/>
            </a:endParaRPr>
          </a:p>
          <a:p>
            <a:endParaRPr lang="vi-VN" sz="2250" b="1" dirty="0">
              <a:solidFill>
                <a:srgbClr val="FF0000"/>
              </a:solidFill>
              <a:latin typeface="Times New Roman"/>
              <a:ea typeface="Verdana"/>
              <a:cs typeface="Times New Roman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C851367-4C8D-4A6E-9E20-638CA351D15D}"/>
              </a:ext>
            </a:extLst>
          </p:cNvPr>
          <p:cNvSpPr txBox="1"/>
          <p:nvPr/>
        </p:nvSpPr>
        <p:spPr>
          <a:xfrm>
            <a:off x="6904405" y="2444751"/>
            <a:ext cx="2243015" cy="22506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1575" dirty="0">
                <a:latin typeface="Times New Roman"/>
                <a:ea typeface="Verdana"/>
                <a:cs typeface="Times New Roman"/>
              </a:rPr>
              <a:t>Function:</a:t>
            </a:r>
            <a:br>
              <a:rPr lang="vi-VN" sz="1575" dirty="0">
                <a:latin typeface="Times New Roman"/>
                <a:ea typeface="Verdana"/>
                <a:cs typeface="Times New Roman"/>
              </a:rPr>
            </a:br>
            <a:r>
              <a:rPr lang="vi-VN" sz="1575" dirty="0">
                <a:latin typeface="Times New Roman"/>
                <a:ea typeface="Verdana"/>
                <a:cs typeface="Times New Roman"/>
              </a:rPr>
              <a:t>- Management student account.</a:t>
            </a:r>
          </a:p>
          <a:p>
            <a:pPr algn="just"/>
            <a:r>
              <a:rPr lang="vi-VN" sz="1575" dirty="0">
                <a:latin typeface="Times New Roman"/>
                <a:ea typeface="Verdana"/>
                <a:cs typeface="Times New Roman"/>
              </a:rPr>
              <a:t>- Student page have some basic information about student.</a:t>
            </a:r>
          </a:p>
          <a:p>
            <a:pPr algn="just"/>
            <a:br>
              <a:rPr lang="vi-VN" sz="1575" dirty="0">
                <a:latin typeface="Times New Roman"/>
                <a:ea typeface="Verdana"/>
                <a:cs typeface="Times New Roman"/>
              </a:rPr>
            </a:br>
            <a:br>
              <a:rPr lang="vi-VN" sz="1575" dirty="0">
                <a:latin typeface="Times New Roman"/>
                <a:ea typeface="Verdana"/>
                <a:cs typeface="Times New Roman"/>
              </a:rPr>
            </a:br>
            <a:endParaRPr lang="vi-VN" sz="1575" dirty="0">
              <a:latin typeface="Times New Roman"/>
              <a:ea typeface="Verdan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093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The website has three kinds of users:</a:t>
            </a:r>
          </a:p>
          <a:p>
            <a:r>
              <a:rPr lang="en-US" dirty="0"/>
              <a:t>Admin: manage the whole system.</a:t>
            </a:r>
          </a:p>
          <a:p>
            <a:r>
              <a:rPr lang="en-US" dirty="0"/>
              <a:t>Teacher: manage all the courses that they are assigned to teach and give grade to students enroll those course.</a:t>
            </a:r>
          </a:p>
          <a:p>
            <a:r>
              <a:rPr lang="en-US" dirty="0"/>
              <a:t>Student: enroll courses, get document uploaded by teachers, view mark they get from those courses.	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214325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2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01B61366-4E1D-40F0-86F5-309ABE5FD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62374"/>
            <a:ext cx="6889749" cy="4133254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0E8ED16-5530-4B2C-AB65-14CED3B2D85E}"/>
              </a:ext>
            </a:extLst>
          </p:cNvPr>
          <p:cNvSpPr txBox="1"/>
          <p:nvPr/>
        </p:nvSpPr>
        <p:spPr>
          <a:xfrm>
            <a:off x="6903916" y="1731108"/>
            <a:ext cx="2057400" cy="7617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250" b="1" dirty="0">
                <a:solidFill>
                  <a:srgbClr val="FF0000"/>
                </a:solidFill>
                <a:latin typeface="Times New Roman"/>
                <a:ea typeface="Verdana"/>
                <a:cs typeface="Times New Roman"/>
              </a:rPr>
              <a:t>Course Page</a:t>
            </a:r>
            <a:endParaRPr lang="vi-VN" sz="2250" dirty="0">
              <a:solidFill>
                <a:srgbClr val="FF0000"/>
              </a:solidFill>
              <a:ea typeface="+mn-lt"/>
              <a:cs typeface="+mn-lt"/>
            </a:endParaRPr>
          </a:p>
          <a:p>
            <a:endParaRPr lang="vi-VN" sz="2250" b="1" dirty="0">
              <a:solidFill>
                <a:srgbClr val="FF0000"/>
              </a:solidFill>
              <a:latin typeface="Times New Roman"/>
              <a:ea typeface="Verdana"/>
              <a:cs typeface="Times New Roman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D3D4FD0-CFDC-4858-A40E-DEE2D7946EC5}"/>
              </a:ext>
            </a:extLst>
          </p:cNvPr>
          <p:cNvSpPr txBox="1"/>
          <p:nvPr/>
        </p:nvSpPr>
        <p:spPr>
          <a:xfrm>
            <a:off x="6904405" y="2444751"/>
            <a:ext cx="2243015" cy="20082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1575" dirty="0">
                <a:latin typeface="Times New Roman"/>
                <a:ea typeface="Verdana"/>
                <a:cs typeface="Times New Roman"/>
              </a:rPr>
              <a:t>Function:</a:t>
            </a:r>
            <a:br>
              <a:rPr lang="vi-VN" sz="1575" dirty="0">
                <a:latin typeface="Times New Roman"/>
                <a:ea typeface="Verdana"/>
                <a:cs typeface="Times New Roman"/>
              </a:rPr>
            </a:br>
            <a:r>
              <a:rPr lang="vi-VN" sz="1575" dirty="0">
                <a:latin typeface="Times New Roman"/>
                <a:ea typeface="Verdana"/>
                <a:cs typeface="Times New Roman"/>
              </a:rPr>
              <a:t>- Management course</a:t>
            </a:r>
            <a:endParaRPr lang="vi-VN" sz="1350" dirty="0"/>
          </a:p>
          <a:p>
            <a:pPr algn="just"/>
            <a:r>
              <a:rPr lang="vi-VN" sz="1575" dirty="0">
                <a:latin typeface="Times New Roman"/>
                <a:ea typeface="Verdana"/>
                <a:cs typeface="Times New Roman"/>
              </a:rPr>
              <a:t>- Course content: Teacher name, ID and Subject name.</a:t>
            </a:r>
          </a:p>
          <a:p>
            <a:pPr algn="just"/>
            <a:br>
              <a:rPr lang="vi-VN" sz="1575" dirty="0">
                <a:latin typeface="Times New Roman"/>
                <a:ea typeface="Verdana"/>
                <a:cs typeface="Times New Roman"/>
              </a:rPr>
            </a:br>
            <a:br>
              <a:rPr lang="vi-VN" sz="1575" dirty="0">
                <a:latin typeface="Times New Roman"/>
                <a:ea typeface="Verdana"/>
                <a:cs typeface="Times New Roman"/>
              </a:rPr>
            </a:br>
            <a:endParaRPr lang="vi-VN" sz="1575" dirty="0">
              <a:latin typeface="Times New Roman"/>
              <a:ea typeface="Verdan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436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4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E2250559-FD9F-49CF-8EB8-0B98456DE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62373"/>
            <a:ext cx="6915149" cy="4317404"/>
          </a:xfrm>
          <a:prstGeom prst="rect">
            <a:avLst/>
          </a:prstGeom>
        </p:spPr>
      </p:pic>
      <p:sp>
        <p:nvSpPr>
          <p:cNvPr id="5" name="Hộp Văn bản 6">
            <a:extLst>
              <a:ext uri="{FF2B5EF4-FFF2-40B4-BE49-F238E27FC236}">
                <a16:creationId xmlns:a16="http://schemas.microsoft.com/office/drawing/2014/main" id="{01194B6C-977D-1B4F-B4D1-5531913A72BD}"/>
              </a:ext>
            </a:extLst>
          </p:cNvPr>
          <p:cNvSpPr txBox="1"/>
          <p:nvPr/>
        </p:nvSpPr>
        <p:spPr>
          <a:xfrm>
            <a:off x="6903916" y="1731108"/>
            <a:ext cx="20574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250" b="1" dirty="0">
                <a:solidFill>
                  <a:srgbClr val="FF0000"/>
                </a:solidFill>
                <a:latin typeface="Times New Roman"/>
                <a:ea typeface="Verdana"/>
                <a:cs typeface="Times New Roman"/>
              </a:rPr>
              <a:t>Edit Page</a:t>
            </a:r>
          </a:p>
        </p:txBody>
      </p:sp>
    </p:spTree>
    <p:extLst>
      <p:ext uri="{BB962C8B-B14F-4D97-AF65-F5344CB8AC3E}">
        <p14:creationId xmlns:p14="http://schemas.microsoft.com/office/powerpoint/2010/main" val="417981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2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9381A3F5-2A7D-4E8E-8436-B644E787F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" y="1286173"/>
            <a:ext cx="6927361" cy="4158654"/>
          </a:xfrm>
          <a:prstGeom prst="rect">
            <a:avLst/>
          </a:prstGeom>
        </p:spPr>
      </p:pic>
      <p:sp>
        <p:nvSpPr>
          <p:cNvPr id="5" name="Hộp Văn bản 6">
            <a:extLst>
              <a:ext uri="{FF2B5EF4-FFF2-40B4-BE49-F238E27FC236}">
                <a16:creationId xmlns:a16="http://schemas.microsoft.com/office/drawing/2014/main" id="{9BFA96C1-4905-CE4D-8681-CCCD94C94F22}"/>
              </a:ext>
            </a:extLst>
          </p:cNvPr>
          <p:cNvSpPr txBox="1"/>
          <p:nvPr/>
        </p:nvSpPr>
        <p:spPr>
          <a:xfrm>
            <a:off x="6903916" y="1731108"/>
            <a:ext cx="20574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250" b="1" dirty="0">
                <a:solidFill>
                  <a:srgbClr val="FF0000"/>
                </a:solidFill>
                <a:latin typeface="Times New Roman"/>
                <a:ea typeface="Verdana"/>
                <a:cs typeface="Times New Roman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41771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4" descr="Ảnh có chứa ảnh chụp màn hình, màn hình, đen, đang ngồi&#10;&#10;Mô tả được tạo với mức tin cậy rất cao">
            <a:extLst>
              <a:ext uri="{FF2B5EF4-FFF2-40B4-BE49-F238E27FC236}">
                <a16:creationId xmlns:a16="http://schemas.microsoft.com/office/drawing/2014/main" id="{5B4B264C-EAAF-492A-9E96-1E18AAA17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523"/>
            <a:ext cx="6883400" cy="4196755"/>
          </a:xfrm>
          <a:prstGeom prst="rect">
            <a:avLst/>
          </a:prstGeom>
        </p:spPr>
      </p:pic>
      <p:sp>
        <p:nvSpPr>
          <p:cNvPr id="5" name="Hộp Văn bản 6">
            <a:extLst>
              <a:ext uri="{FF2B5EF4-FFF2-40B4-BE49-F238E27FC236}">
                <a16:creationId xmlns:a16="http://schemas.microsoft.com/office/drawing/2014/main" id="{310805DB-A74A-6D45-BB70-59ADC60F1B6C}"/>
              </a:ext>
            </a:extLst>
          </p:cNvPr>
          <p:cNvSpPr txBox="1"/>
          <p:nvPr/>
        </p:nvSpPr>
        <p:spPr>
          <a:xfrm>
            <a:off x="6903916" y="1731108"/>
            <a:ext cx="20574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250" b="1" dirty="0">
                <a:solidFill>
                  <a:srgbClr val="FF0000"/>
                </a:solidFill>
                <a:latin typeface="Times New Roman"/>
                <a:ea typeface="Verdana"/>
                <a:cs typeface="Times New Roman"/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150917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4" descr="Ảnh có chứa ảnh chụp màn hình, màn hình, đen&#10;&#10;Mô tả được tạo với mức tin cậy rất cao">
            <a:extLst>
              <a:ext uri="{FF2B5EF4-FFF2-40B4-BE49-F238E27FC236}">
                <a16:creationId xmlns:a16="http://schemas.microsoft.com/office/drawing/2014/main" id="{CBD11101-2674-4A28-9C2C-7E40EE5E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723"/>
            <a:ext cx="6877050" cy="4126904"/>
          </a:xfrm>
          <a:prstGeom prst="rect">
            <a:avLst/>
          </a:prstGeom>
        </p:spPr>
      </p:pic>
      <p:sp>
        <p:nvSpPr>
          <p:cNvPr id="5" name="Hộp Văn bản 6">
            <a:extLst>
              <a:ext uri="{FF2B5EF4-FFF2-40B4-BE49-F238E27FC236}">
                <a16:creationId xmlns:a16="http://schemas.microsoft.com/office/drawing/2014/main" id="{0ABABF58-DC6F-2047-BAA9-E26B45790772}"/>
              </a:ext>
            </a:extLst>
          </p:cNvPr>
          <p:cNvSpPr txBox="1"/>
          <p:nvPr/>
        </p:nvSpPr>
        <p:spPr>
          <a:xfrm>
            <a:off x="6903916" y="1731108"/>
            <a:ext cx="20574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250" b="1" dirty="0">
                <a:solidFill>
                  <a:srgbClr val="FF0000"/>
                </a:solidFill>
                <a:latin typeface="Times New Roman"/>
                <a:ea typeface="Verdana"/>
                <a:cs typeface="Times New Roman"/>
              </a:rPr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50938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6A12-3D78-4807-87DA-8B01A18E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613" y="1467091"/>
            <a:ext cx="6025647" cy="786926"/>
          </a:xfrm>
        </p:spPr>
        <p:txBody>
          <a:bodyPr>
            <a:normAutofit fontScale="90000"/>
          </a:bodyPr>
          <a:lstStyle/>
          <a:p>
            <a:r>
              <a:rPr lang="en-US" dirty="0"/>
              <a:t>Chart of student and its functions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CEF0722-4EBE-468C-9D14-BDCED22911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3673" y="2254018"/>
          <a:ext cx="8147807" cy="3202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185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14CF-1583-4DE4-A931-3B0F1E11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5252A8-80B6-47C7-8510-A4EF396F0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31094"/>
            <a:ext cx="7886701" cy="4271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D4B3BA4-1E54-47A6-8A84-89058ECEAAE0}"/>
              </a:ext>
            </a:extLst>
          </p:cNvPr>
          <p:cNvSpPr txBox="1">
            <a:spLocks/>
          </p:cNvSpPr>
          <p:nvPr/>
        </p:nvSpPr>
        <p:spPr>
          <a:xfrm>
            <a:off x="1677089" y="4814299"/>
            <a:ext cx="6025647" cy="786926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Index page</a:t>
            </a:r>
          </a:p>
        </p:txBody>
      </p:sp>
    </p:spTree>
    <p:extLst>
      <p:ext uri="{BB962C8B-B14F-4D97-AF65-F5344CB8AC3E}">
        <p14:creationId xmlns:p14="http://schemas.microsoft.com/office/powerpoint/2010/main" val="1631532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7AF8-585E-4429-B1CC-18F0EFA1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498C-8F1D-4A3C-9E12-28E46D99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46A39-1E10-4E88-A06E-7F7421B8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10" y="1131095"/>
            <a:ext cx="7901341" cy="42798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BEDB42B-74C2-44F7-9D1C-C46914D89F92}"/>
              </a:ext>
            </a:extLst>
          </p:cNvPr>
          <p:cNvSpPr txBox="1">
            <a:spLocks/>
          </p:cNvSpPr>
          <p:nvPr/>
        </p:nvSpPr>
        <p:spPr>
          <a:xfrm>
            <a:off x="1677089" y="4814299"/>
            <a:ext cx="6025647" cy="786926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Register page</a:t>
            </a:r>
          </a:p>
        </p:txBody>
      </p:sp>
    </p:spTree>
    <p:extLst>
      <p:ext uri="{BB962C8B-B14F-4D97-AF65-F5344CB8AC3E}">
        <p14:creationId xmlns:p14="http://schemas.microsoft.com/office/powerpoint/2010/main" val="2397971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41FB-7779-4230-A9F1-12A7DAA5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6CC2C9-E7BD-4071-A9E1-9D2B62550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31094"/>
            <a:ext cx="7886700" cy="4271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775FB59-BC9F-4A67-93AF-5A6A7FBE2B56}"/>
              </a:ext>
            </a:extLst>
          </p:cNvPr>
          <p:cNvSpPr txBox="1">
            <a:spLocks/>
          </p:cNvSpPr>
          <p:nvPr/>
        </p:nvSpPr>
        <p:spPr>
          <a:xfrm>
            <a:off x="1677089" y="4814299"/>
            <a:ext cx="6025647" cy="786926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List grade page</a:t>
            </a:r>
          </a:p>
        </p:txBody>
      </p:sp>
    </p:spTree>
    <p:extLst>
      <p:ext uri="{BB962C8B-B14F-4D97-AF65-F5344CB8AC3E}">
        <p14:creationId xmlns:p14="http://schemas.microsoft.com/office/powerpoint/2010/main" val="99422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643D-BA96-4D47-8C24-6B9ADD8D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9D67B9-3052-44BD-A842-5C18FAC1A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31094"/>
            <a:ext cx="7904082" cy="4281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191A240-F91D-450F-94C3-6027AFAB4DC5}"/>
              </a:ext>
            </a:extLst>
          </p:cNvPr>
          <p:cNvSpPr txBox="1">
            <a:spLocks/>
          </p:cNvSpPr>
          <p:nvPr/>
        </p:nvSpPr>
        <p:spPr>
          <a:xfrm>
            <a:off x="1677089" y="4814299"/>
            <a:ext cx="6025647" cy="786926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Edit page</a:t>
            </a:r>
          </a:p>
        </p:txBody>
      </p:sp>
    </p:spTree>
    <p:extLst>
      <p:ext uri="{BB962C8B-B14F-4D97-AF65-F5344CB8AC3E}">
        <p14:creationId xmlns:p14="http://schemas.microsoft.com/office/powerpoint/2010/main" val="169414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2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76D74F6F-DE8E-4594-9D21-6F2983AE6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1417638"/>
            <a:ext cx="6940550" cy="41437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9C8C4CA-853F-9A41-A5F3-B10EE787FD7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dirty="0"/>
              <a:t>Use Case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E1638-68CD-1B44-9F21-492565DE2796}"/>
              </a:ext>
            </a:extLst>
          </p:cNvPr>
          <p:cNvSpPr txBox="1"/>
          <p:nvPr/>
        </p:nvSpPr>
        <p:spPr>
          <a:xfrm>
            <a:off x="5862181" y="9018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2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75D8-9021-44D0-9AE9-F5ED0E1C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1929F8-BF37-478B-AAC8-67F692D4A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31094"/>
            <a:ext cx="7904082" cy="4281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9E4169C-D7C9-4125-AAF2-E3FF5089A71B}"/>
              </a:ext>
            </a:extLst>
          </p:cNvPr>
          <p:cNvSpPr txBox="1">
            <a:spLocks/>
          </p:cNvSpPr>
          <p:nvPr/>
        </p:nvSpPr>
        <p:spPr>
          <a:xfrm>
            <a:off x="1677089" y="4814299"/>
            <a:ext cx="6025647" cy="786926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Edit page</a:t>
            </a:r>
          </a:p>
        </p:txBody>
      </p:sp>
    </p:spTree>
    <p:extLst>
      <p:ext uri="{BB962C8B-B14F-4D97-AF65-F5344CB8AC3E}">
        <p14:creationId xmlns:p14="http://schemas.microsoft.com/office/powerpoint/2010/main" val="840616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2FAE-8EE8-4902-BA7E-743A92F5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6E19CF-9713-4FAD-9093-6126548BC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31094"/>
            <a:ext cx="7904083" cy="4281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4B4266A-C77F-484C-A3D2-C5DB7F8870C3}"/>
              </a:ext>
            </a:extLst>
          </p:cNvPr>
          <p:cNvSpPr txBox="1">
            <a:spLocks/>
          </p:cNvSpPr>
          <p:nvPr/>
        </p:nvSpPr>
        <p:spPr>
          <a:xfrm>
            <a:off x="1677089" y="4814299"/>
            <a:ext cx="6025647" cy="786926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Details page</a:t>
            </a:r>
          </a:p>
        </p:txBody>
      </p:sp>
    </p:spTree>
    <p:extLst>
      <p:ext uri="{BB962C8B-B14F-4D97-AF65-F5344CB8AC3E}">
        <p14:creationId xmlns:p14="http://schemas.microsoft.com/office/powerpoint/2010/main" val="3101378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0258-CF15-41AF-9B54-8BBEA788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B252B4-CACE-4354-A308-DF4182DE4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31094"/>
            <a:ext cx="7886700" cy="4271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B72E54F-2179-4E5E-B5B3-9607422D0E45}"/>
              </a:ext>
            </a:extLst>
          </p:cNvPr>
          <p:cNvSpPr txBox="1">
            <a:spLocks/>
          </p:cNvSpPr>
          <p:nvPr/>
        </p:nvSpPr>
        <p:spPr>
          <a:xfrm>
            <a:off x="1677089" y="4814299"/>
            <a:ext cx="6025647" cy="786926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Delete page</a:t>
            </a:r>
          </a:p>
        </p:txBody>
      </p:sp>
    </p:spTree>
    <p:extLst>
      <p:ext uri="{BB962C8B-B14F-4D97-AF65-F5344CB8AC3E}">
        <p14:creationId xmlns:p14="http://schemas.microsoft.com/office/powerpoint/2010/main" val="379810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2" descr="Ảnh có chứa văn bản&#10;&#10;Mô tả được tạo với mức tin cậy rất cao">
            <a:extLst>
              <a:ext uri="{FF2B5EF4-FFF2-40B4-BE49-F238E27FC236}">
                <a16:creationId xmlns:a16="http://schemas.microsoft.com/office/drawing/2014/main" id="{364E4341-B036-4640-9347-1E094E78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399"/>
            <a:ext cx="6877050" cy="4187527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2F6B140D-8514-3443-89ED-09AF0B7650B7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dirty="0"/>
              <a:t>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11561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Trương</a:t>
            </a:r>
            <a:r>
              <a:rPr lang="en-US" dirty="0"/>
              <a:t> Minh </a:t>
            </a:r>
            <a:r>
              <a:rPr lang="en-US" dirty="0" err="1"/>
              <a:t>Quân</a:t>
            </a:r>
            <a:r>
              <a:rPr lang="en-US" dirty="0"/>
              <a:t>: login, functions belong to Teacher.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Tuấn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: functions belong to Student.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: functions belong to Admin.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3038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76325"/>
            <a:ext cx="86868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6019800"/>
            <a:ext cx="36423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View Teaching Courses</a:t>
            </a:r>
          </a:p>
        </p:txBody>
      </p:sp>
    </p:spTree>
    <p:extLst>
      <p:ext uri="{BB962C8B-B14F-4D97-AF65-F5344CB8AC3E}">
        <p14:creationId xmlns:p14="http://schemas.microsoft.com/office/powerpoint/2010/main" val="45203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5604838"/>
            <a:ext cx="65742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View List of Students belong to one course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56272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70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5575792"/>
            <a:ext cx="59795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Searching Students ( by </a:t>
            </a:r>
            <a:r>
              <a:rPr lang="en-US" sz="2400" dirty="0" err="1"/>
              <a:t>StudentName</a:t>
            </a:r>
            <a:r>
              <a:rPr lang="en-US" sz="2400" dirty="0"/>
              <a:t> 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585913"/>
            <a:ext cx="66008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97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4599" y="5634335"/>
            <a:ext cx="55948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Sorting Students ( by </a:t>
            </a:r>
            <a:r>
              <a:rPr lang="en-US" sz="2400" dirty="0" err="1"/>
              <a:t>StudentName</a:t>
            </a:r>
            <a:r>
              <a:rPr lang="en-US" sz="2400" dirty="0"/>
              <a:t> 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257300"/>
            <a:ext cx="67437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798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</TotalTime>
  <Words>353</Words>
  <Application>Microsoft Office PowerPoint</Application>
  <PresentationFormat>Trình chiếu Trên màn hình (4:3)</PresentationFormat>
  <Paragraphs>75</Paragraphs>
  <Slides>32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32</vt:i4>
      </vt:variant>
    </vt:vector>
  </HeadingPairs>
  <TitlesOfParts>
    <vt:vector size="33" baseType="lpstr">
      <vt:lpstr>Concourse</vt:lpstr>
      <vt:lpstr>SCHOOL MANAGEMENT</vt:lpstr>
      <vt:lpstr>DESCRIPTION</vt:lpstr>
      <vt:lpstr>Bản trình bày PowerPoint</vt:lpstr>
      <vt:lpstr>Bản trình bày PowerPoint</vt:lpstr>
      <vt:lpstr>ASSIGNMENT</vt:lpstr>
      <vt:lpstr>TEACHER</vt:lpstr>
      <vt:lpstr>TEACHER</vt:lpstr>
      <vt:lpstr>TEACHER</vt:lpstr>
      <vt:lpstr>TEACHER</vt:lpstr>
      <vt:lpstr>TEACHER</vt:lpstr>
      <vt:lpstr>TEACHER</vt:lpstr>
      <vt:lpstr>TEACHER</vt:lpstr>
      <vt:lpstr>TEACHER</vt:lpstr>
      <vt:lpstr>TEACHER</vt:lpstr>
      <vt:lpstr>TEACHER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Chart of student and its functions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>CKK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</dc:title>
  <dc:creator>Windows User</dc:creator>
  <cp:lastModifiedBy>Microsoft Office User</cp:lastModifiedBy>
  <cp:revision>25</cp:revision>
  <dcterms:created xsi:type="dcterms:W3CDTF">2019-12-10T14:39:10Z</dcterms:created>
  <dcterms:modified xsi:type="dcterms:W3CDTF">2019-12-21T10:05:41Z</dcterms:modified>
</cp:coreProperties>
</file>