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1" r:id="rId6"/>
    <p:sldId id="262"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0" d="100"/>
          <a:sy n="70" d="100"/>
        </p:scale>
        <p:origin x="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Chap 5</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GETTING STARTED WITH NEURAL NETWORKS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936-C619-4650-839B-B5CDB3A3993F}"/>
              </a:ext>
            </a:extLst>
          </p:cNvPr>
          <p:cNvSpPr>
            <a:spLocks noGrp="1"/>
          </p:cNvSpPr>
          <p:nvPr>
            <p:ph type="title"/>
          </p:nvPr>
        </p:nvSpPr>
        <p:spPr/>
        <p:txBody>
          <a:bodyPr/>
          <a:lstStyle/>
          <a:p>
            <a:r>
              <a:rPr lang="en-US" dirty="0" err="1"/>
              <a:t>cOVERing</a:t>
            </a:r>
            <a:endParaRPr lang="en-US" dirty="0"/>
          </a:p>
        </p:txBody>
      </p:sp>
      <p:sp>
        <p:nvSpPr>
          <p:cNvPr id="3" name="Content Placeholder 2">
            <a:extLst>
              <a:ext uri="{FF2B5EF4-FFF2-40B4-BE49-F238E27FC236}">
                <a16:creationId xmlns:a16="http://schemas.microsoft.com/office/drawing/2014/main" id="{2723938D-A369-470C-8DD0-441D9D0EF1AF}"/>
              </a:ext>
            </a:extLst>
          </p:cNvPr>
          <p:cNvSpPr>
            <a:spLocks noGrp="1"/>
          </p:cNvSpPr>
          <p:nvPr>
            <p:ph idx="1"/>
          </p:nvPr>
        </p:nvSpPr>
        <p:spPr/>
        <p:txBody>
          <a:bodyPr>
            <a:normAutofit/>
          </a:bodyPr>
          <a:lstStyle/>
          <a:p>
            <a:r>
              <a:rPr lang="en-US" sz="2800" dirty="0" err="1">
                <a:latin typeface="Arial" panose="020B0604020202020204" pitchFamily="34" charset="0"/>
                <a:cs typeface="Arial" panose="020B0604020202020204" pitchFamily="34" charset="0"/>
              </a:rPr>
              <a:t>Hiểu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nguyên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tắc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nơ-ron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Dạy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nơ-ron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tay</a:t>
            </a:r>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nơ-ron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bằng</a:t>
            </a:r>
            <a:r>
              <a:rPr lang="en-US" sz="2800" dirty="0">
                <a:latin typeface="Arial" panose="020B0604020202020204" pitchFamily="34" charset="0"/>
                <a:cs typeface="Arial" panose="020B0604020202020204" pitchFamily="34" charset="0"/>
              </a:rPr>
              <a:t> composing layers</a:t>
            </a:r>
          </a:p>
          <a:p>
            <a:r>
              <a:rPr lang="en-US" sz="2800" dirty="0" err="1">
                <a:latin typeface="Arial" panose="020B0604020202020204" pitchFamily="34" charset="0"/>
                <a:cs typeface="Arial" panose="020B0604020202020204" pitchFamily="34" charset="0"/>
              </a:rPr>
              <a:t>Hiểu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nơ-ron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học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nơ-ron</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1644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5498-6EB8-455A-BCB6-AB7D047A1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A08BA-7F3D-4DC3-A644-203D5C19B4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427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992A-EC03-470D-98DA-A7391A5FF60E}"/>
              </a:ext>
            </a:extLst>
          </p:cNvPr>
          <p:cNvSpPr>
            <a:spLocks noGrp="1"/>
          </p:cNvSpPr>
          <p:nvPr>
            <p:ph type="title"/>
          </p:nvPr>
        </p:nvSpPr>
        <p:spPr/>
        <p:txBody>
          <a:bodyPr/>
          <a:lstStyle/>
          <a:p>
            <a:r>
              <a:rPr lang="en-US" dirty="0"/>
              <a:t>1. Find a move that immediately wins the game</a:t>
            </a:r>
          </a:p>
        </p:txBody>
      </p:sp>
      <p:pic>
        <p:nvPicPr>
          <p:cNvPr id="5" name="Content Placeholder 4">
            <a:extLst>
              <a:ext uri="{FF2B5EF4-FFF2-40B4-BE49-F238E27FC236}">
                <a16:creationId xmlns:a16="http://schemas.microsoft.com/office/drawing/2014/main" id="{958675E4-2E8E-4A93-B9CF-6599ED9BEF2A}"/>
              </a:ext>
            </a:extLst>
          </p:cNvPr>
          <p:cNvPicPr>
            <a:picLocks noGrp="1" noChangeAspect="1"/>
          </p:cNvPicPr>
          <p:nvPr>
            <p:ph idx="1"/>
          </p:nvPr>
        </p:nvPicPr>
        <p:blipFill>
          <a:blip r:embed="rId2"/>
          <a:stretch>
            <a:fillRect/>
          </a:stretch>
        </p:blipFill>
        <p:spPr>
          <a:xfrm>
            <a:off x="8538214" y="2352525"/>
            <a:ext cx="2934109" cy="2152950"/>
          </a:xfrm>
        </p:spPr>
      </p:pic>
      <p:pic>
        <p:nvPicPr>
          <p:cNvPr id="9" name="Picture 8">
            <a:extLst>
              <a:ext uri="{FF2B5EF4-FFF2-40B4-BE49-F238E27FC236}">
                <a16:creationId xmlns:a16="http://schemas.microsoft.com/office/drawing/2014/main" id="{CCD152E3-C520-4C63-A77B-2B42AC0EA827}"/>
              </a:ext>
            </a:extLst>
          </p:cNvPr>
          <p:cNvPicPr>
            <a:picLocks noChangeAspect="1"/>
          </p:cNvPicPr>
          <p:nvPr/>
        </p:nvPicPr>
        <p:blipFill>
          <a:blip r:embed="rId3"/>
          <a:stretch>
            <a:fillRect/>
          </a:stretch>
        </p:blipFill>
        <p:spPr>
          <a:xfrm>
            <a:off x="1386135" y="4505475"/>
            <a:ext cx="6335009" cy="1629002"/>
          </a:xfrm>
          <a:prstGeom prst="rect">
            <a:avLst/>
          </a:prstGeom>
        </p:spPr>
      </p:pic>
      <p:cxnSp>
        <p:nvCxnSpPr>
          <p:cNvPr id="11" name="Straight Connector 10">
            <a:extLst>
              <a:ext uri="{FF2B5EF4-FFF2-40B4-BE49-F238E27FC236}">
                <a16:creationId xmlns:a16="http://schemas.microsoft.com/office/drawing/2014/main" id="{A892117F-11C5-40EA-8546-6C21780BC5BA}"/>
              </a:ext>
            </a:extLst>
          </p:cNvPr>
          <p:cNvCxnSpPr/>
          <p:nvPr/>
        </p:nvCxnSpPr>
        <p:spPr>
          <a:xfrm>
            <a:off x="1386135" y="4399279"/>
            <a:ext cx="6356904"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6ED6555-0057-4613-8EB3-B50203941904}"/>
              </a:ext>
            </a:extLst>
          </p:cNvPr>
          <p:cNvPicPr>
            <a:picLocks noChangeAspect="1"/>
          </p:cNvPicPr>
          <p:nvPr/>
        </p:nvPicPr>
        <p:blipFill>
          <a:blip r:embed="rId4"/>
          <a:stretch>
            <a:fillRect/>
          </a:stretch>
        </p:blipFill>
        <p:spPr>
          <a:xfrm>
            <a:off x="1386135" y="2352525"/>
            <a:ext cx="6878010" cy="1733792"/>
          </a:xfrm>
          <a:prstGeom prst="rect">
            <a:avLst/>
          </a:prstGeom>
        </p:spPr>
      </p:pic>
    </p:spTree>
    <p:extLst>
      <p:ext uri="{BB962C8B-B14F-4D97-AF65-F5344CB8AC3E}">
        <p14:creationId xmlns:p14="http://schemas.microsoft.com/office/powerpoint/2010/main" val="352433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00EF-9DE7-4E38-BE38-FE0E09406107}"/>
              </a:ext>
            </a:extLst>
          </p:cNvPr>
          <p:cNvSpPr>
            <a:spLocks noGrp="1"/>
          </p:cNvSpPr>
          <p:nvPr>
            <p:ph type="title"/>
          </p:nvPr>
        </p:nvSpPr>
        <p:spPr/>
        <p:txBody>
          <a:bodyPr/>
          <a:lstStyle/>
          <a:p>
            <a:r>
              <a:rPr lang="en-US" dirty="0"/>
              <a:t>2. Function that avoids giving the opponent a winning move</a:t>
            </a:r>
          </a:p>
        </p:txBody>
      </p:sp>
      <p:pic>
        <p:nvPicPr>
          <p:cNvPr id="17" name="Content Placeholder 16">
            <a:extLst>
              <a:ext uri="{FF2B5EF4-FFF2-40B4-BE49-F238E27FC236}">
                <a16:creationId xmlns:a16="http://schemas.microsoft.com/office/drawing/2014/main" id="{7D409748-361F-40E1-B60B-54DD9BC6BF1F}"/>
              </a:ext>
            </a:extLst>
          </p:cNvPr>
          <p:cNvPicPr>
            <a:picLocks noGrp="1" noChangeAspect="1"/>
          </p:cNvPicPr>
          <p:nvPr>
            <p:ph idx="1"/>
          </p:nvPr>
        </p:nvPicPr>
        <p:blipFill>
          <a:blip r:embed="rId2"/>
          <a:stretch>
            <a:fillRect/>
          </a:stretch>
        </p:blipFill>
        <p:spPr>
          <a:xfrm>
            <a:off x="1148107" y="2082833"/>
            <a:ext cx="6954220" cy="1505160"/>
          </a:xfrm>
        </p:spPr>
      </p:pic>
      <p:pic>
        <p:nvPicPr>
          <p:cNvPr id="19" name="Picture 18">
            <a:extLst>
              <a:ext uri="{FF2B5EF4-FFF2-40B4-BE49-F238E27FC236}">
                <a16:creationId xmlns:a16="http://schemas.microsoft.com/office/drawing/2014/main" id="{49368556-5755-443E-AD64-F987F5D42159}"/>
              </a:ext>
            </a:extLst>
          </p:cNvPr>
          <p:cNvPicPr>
            <a:picLocks noChangeAspect="1"/>
          </p:cNvPicPr>
          <p:nvPr/>
        </p:nvPicPr>
        <p:blipFill>
          <a:blip r:embed="rId3"/>
          <a:stretch>
            <a:fillRect/>
          </a:stretch>
        </p:blipFill>
        <p:spPr>
          <a:xfrm>
            <a:off x="1171100" y="3552989"/>
            <a:ext cx="6801799" cy="600159"/>
          </a:xfrm>
          <a:prstGeom prst="rect">
            <a:avLst/>
          </a:prstGeom>
        </p:spPr>
      </p:pic>
      <p:pic>
        <p:nvPicPr>
          <p:cNvPr id="21" name="Picture 20">
            <a:extLst>
              <a:ext uri="{FF2B5EF4-FFF2-40B4-BE49-F238E27FC236}">
                <a16:creationId xmlns:a16="http://schemas.microsoft.com/office/drawing/2014/main" id="{22983D33-D715-423F-AB6D-5D244170ABF2}"/>
              </a:ext>
            </a:extLst>
          </p:cNvPr>
          <p:cNvPicPr>
            <a:picLocks noChangeAspect="1"/>
          </p:cNvPicPr>
          <p:nvPr/>
        </p:nvPicPr>
        <p:blipFill>
          <a:blip r:embed="rId4"/>
          <a:stretch>
            <a:fillRect/>
          </a:stretch>
        </p:blipFill>
        <p:spPr>
          <a:xfrm>
            <a:off x="1386135" y="4529892"/>
            <a:ext cx="6477904" cy="1524213"/>
          </a:xfrm>
          <a:prstGeom prst="rect">
            <a:avLst/>
          </a:prstGeom>
        </p:spPr>
      </p:pic>
      <p:cxnSp>
        <p:nvCxnSpPr>
          <p:cNvPr id="22" name="Straight Connector 21">
            <a:extLst>
              <a:ext uri="{FF2B5EF4-FFF2-40B4-BE49-F238E27FC236}">
                <a16:creationId xmlns:a16="http://schemas.microsoft.com/office/drawing/2014/main" id="{F53CB4C7-FBCC-485D-9CEF-E821D2B39C9B}"/>
              </a:ext>
            </a:extLst>
          </p:cNvPr>
          <p:cNvCxnSpPr/>
          <p:nvPr/>
        </p:nvCxnSpPr>
        <p:spPr>
          <a:xfrm>
            <a:off x="1386135" y="4399279"/>
            <a:ext cx="6356904" cy="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172091DF-1976-4E26-9E2B-B0F197DADE9B}"/>
              </a:ext>
            </a:extLst>
          </p:cNvPr>
          <p:cNvPicPr>
            <a:picLocks noChangeAspect="1"/>
          </p:cNvPicPr>
          <p:nvPr/>
        </p:nvPicPr>
        <p:blipFill>
          <a:blip r:embed="rId5"/>
          <a:stretch>
            <a:fillRect/>
          </a:stretch>
        </p:blipFill>
        <p:spPr>
          <a:xfrm>
            <a:off x="8737394" y="2285987"/>
            <a:ext cx="1952898" cy="2534004"/>
          </a:xfrm>
          <a:prstGeom prst="rect">
            <a:avLst/>
          </a:prstGeom>
        </p:spPr>
      </p:pic>
    </p:spTree>
    <p:extLst>
      <p:ext uri="{BB962C8B-B14F-4D97-AF65-F5344CB8AC3E}">
        <p14:creationId xmlns:p14="http://schemas.microsoft.com/office/powerpoint/2010/main" val="36730127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{F7077E6B-1528-4B7F-9DFB-A75577B6E8F9}tf33552983_win32</Template>
  <TotalTime>87</TotalTime>
  <Words>90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Franklin Gothic Book</vt:lpstr>
      <vt:lpstr>Franklin Gothic Demi</vt:lpstr>
      <vt:lpstr>Wingdings 2</vt:lpstr>
      <vt:lpstr>DividendVTI</vt:lpstr>
      <vt:lpstr>Chap 5</vt:lpstr>
      <vt:lpstr>cOVERing</vt:lpstr>
      <vt:lpstr>PowerPoint Presentation</vt:lpstr>
      <vt:lpstr>Title Lorem Ipsum Dolor Sit Amet</vt:lpstr>
      <vt:lpstr>1. Find a move that immediately wins the game</vt:lpstr>
      <vt:lpstr>2. Function that avoids giving the opponent a winning move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Tien Vu</dc:creator>
  <cp:lastModifiedBy>Tien Vu</cp:lastModifiedBy>
  <cp:revision>11</cp:revision>
  <dcterms:created xsi:type="dcterms:W3CDTF">2020-12-03T04:12:15Z</dcterms:created>
  <dcterms:modified xsi:type="dcterms:W3CDTF">2020-12-03T11:02:07Z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