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61" r:id="rId6"/>
    <p:sldId id="267" r:id="rId7"/>
    <p:sldId id="268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999489"/>
            <a:ext cx="8915399" cy="2243328"/>
          </a:xfrm>
        </p:spPr>
        <p:txBody>
          <a:bodyPr>
            <a:normAutofit/>
          </a:bodyPr>
          <a:lstStyle/>
          <a:p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CHAT ANDROID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42817"/>
            <a:ext cx="8915399" cy="2157983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chat.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08" y="1087049"/>
            <a:ext cx="3126144" cy="5557591"/>
          </a:xfrm>
        </p:spPr>
      </p:pic>
    </p:spTree>
    <p:extLst>
      <p:ext uri="{BB962C8B-B14F-4D97-AF65-F5344CB8AC3E}">
        <p14:creationId xmlns:p14="http://schemas.microsoft.com/office/powerpoint/2010/main" val="8143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ình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717792" y="3633216"/>
            <a:ext cx="1414272" cy="682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17792" y="2527006"/>
            <a:ext cx="1298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48" y="1264555"/>
            <a:ext cx="3062185" cy="5443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45" y="1264555"/>
            <a:ext cx="2962963" cy="52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250192" y="3304032"/>
            <a:ext cx="159715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35" y="1167068"/>
            <a:ext cx="3062669" cy="5444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32" y="1167067"/>
            <a:ext cx="3062669" cy="54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60320"/>
            <a:ext cx="8911687" cy="409651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hay offline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chat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text, icon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email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180995"/>
            <a:ext cx="8915399" cy="769981"/>
          </a:xfrm>
        </p:spPr>
        <p:txBody>
          <a:bodyPr>
            <a:normAutofit/>
          </a:bodyPr>
          <a:lstStyle/>
          <a:p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9" y="804672"/>
            <a:ext cx="3306509" cy="58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43841"/>
            <a:ext cx="8915399" cy="6412991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“ĐĂNG KÍ”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31" y="676316"/>
            <a:ext cx="3477197" cy="61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80417"/>
            <a:ext cx="8915399" cy="5535167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59" y="1033948"/>
            <a:ext cx="3221165" cy="57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“FORGOT PASSWORD”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2965454" cy="5270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699" y="1264555"/>
            <a:ext cx="2964577" cy="527035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021023" y="3293364"/>
            <a:ext cx="1780032" cy="926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85536"/>
            <a:ext cx="2944529" cy="52347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50" y="1390820"/>
            <a:ext cx="5534390" cy="1257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78" y="2919574"/>
            <a:ext cx="5358962" cy="37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19457"/>
            <a:ext cx="8915399" cy="6384389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“on”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“off”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63" y="759125"/>
            <a:ext cx="3081247" cy="54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47" y="1264555"/>
            <a:ext cx="3081161" cy="5477621"/>
          </a:xfrm>
        </p:spPr>
      </p:pic>
    </p:spTree>
    <p:extLst>
      <p:ext uri="{BB962C8B-B14F-4D97-AF65-F5344CB8AC3E}">
        <p14:creationId xmlns:p14="http://schemas.microsoft.com/office/powerpoint/2010/main" val="1633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</TotalTime>
  <Words>309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ỨNG DỤNG CHAT ANDROID</vt:lpstr>
      <vt:lpstr>Các chức năng chính</vt:lpstr>
      <vt:lpstr>PowerPoint Presentation</vt:lpstr>
      <vt:lpstr>PowerPoint Presentation</vt:lpstr>
      <vt:lpstr>PowerPoint Presentation</vt:lpstr>
      <vt:lpstr>Nếu mất mật khẩu, ta sử dụng tính năng “FORGOT PASSWORD”</vt:lpstr>
      <vt:lpstr>1 đường link sẽ được gửi đến email đã đăng ký của user. Tại đây, họ có thể tạo mật khẩu mới cho tài khoản của mình.</vt:lpstr>
      <vt:lpstr>PowerPoint Presentation</vt:lpstr>
      <vt:lpstr>Khi chat với một người bạn</vt:lpstr>
      <vt:lpstr>Ta lựa chọn tính năng “thêm ảnh” ở bên trái phần điền nội dung chat.</vt:lpstr>
      <vt:lpstr>Hình ảnh đã tải lên thành công.</vt:lpstr>
      <vt:lpstr>Ta có thể xem thông tin tài khoản bằng cách nhấp vào ảnh chính mình.</vt:lpstr>
      <vt:lpstr>Chân thành cảm ơn thầy và các bạn 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tien.mt1403@gmail.com</dc:creator>
  <cp:lastModifiedBy>Tiến Vũ Trần</cp:lastModifiedBy>
  <cp:revision>27</cp:revision>
  <dcterms:created xsi:type="dcterms:W3CDTF">2019-11-04T12:01:14Z</dcterms:created>
  <dcterms:modified xsi:type="dcterms:W3CDTF">2019-11-05T03:51:59Z</dcterms:modified>
</cp:coreProperties>
</file>