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</p:sldMasterIdLst>
  <p:notesMasterIdLst>
    <p:notesMasterId r:id="rId9"/>
  </p:notesMasterIdLst>
  <p:sldIdLst>
    <p:sldId id="256" r:id="rId3"/>
    <p:sldId id="271" r:id="rId4"/>
    <p:sldId id="294" r:id="rId5"/>
    <p:sldId id="277" r:id="rId6"/>
    <p:sldId id="292" r:id="rId7"/>
    <p:sldId id="293" r:id="rId8"/>
  </p:sldIdLst>
  <p:sldSz cx="9144000" cy="6858000" type="screen4x3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4DCE72-1CF7-A944-881B-40FAE8EF0040}">
          <p14:sldIdLst>
            <p14:sldId id="256"/>
          </p14:sldIdLst>
        </p14:section>
        <p14:section name="Лаб1" id="{959A5258-F7BF-DC4F-81F2-34D8BB6F3EA1}">
          <p14:sldIdLst>
            <p14:sldId id="271"/>
            <p14:sldId id="294"/>
            <p14:sldId id="277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авлов Александр Викторович" initials="ПАВ" lastIdx="2" clrIdx="0">
    <p:extLst>
      <p:ext uri="{19B8F6BF-5375-455C-9EA6-DF929625EA0E}">
        <p15:presenceInfo xmlns:p15="http://schemas.microsoft.com/office/powerpoint/2012/main" userId="S::av.pavlov@empl.s-vfu.ru::bd6494fa-a60a-411a-b3ce-f1bf44d383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A9F4"/>
    <a:srgbClr val="57E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5"/>
    <p:restoredTop sz="93464"/>
  </p:normalViewPr>
  <p:slideViewPr>
    <p:cSldViewPr snapToGrid="0" snapToObjects="1">
      <p:cViewPr varScale="1">
        <p:scale>
          <a:sx n="94" d="100"/>
          <a:sy n="94" d="100"/>
        </p:scale>
        <p:origin x="1344" y="184"/>
      </p:cViewPr>
      <p:guideLst/>
    </p:cSldViewPr>
  </p:slideViewPr>
  <p:notesTextViewPr>
    <p:cViewPr>
      <p:scale>
        <a:sx n="35" d="100"/>
        <a:sy n="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6B050-4516-EE4E-9B67-EF96BA2F7CF5}" type="datetimeFigureOut">
              <a:rPr lang="en-RU" smtClean="0"/>
              <a:t>12.10.2020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DE403-0A59-9745-9124-1B1E9B3BFC8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9473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DE403-0A59-9745-9124-1B1E9B3BFC87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468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1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3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62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94AA-7061-2949-9C10-861FD5E0A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8AB0D-8FB3-004A-B3E7-09F0C27F8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299D-A1D4-0A49-B614-C4E7FBA0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95C86-2F28-4C4B-9FE3-304A6A04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56E7-E51F-1F49-8437-DC009291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18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4CA6-DDAF-1F4D-90D0-25D92459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53A2-3A14-B145-B7B3-25C69C46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E17BF-A3AE-3740-8EA5-E9CC6781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886C-5A9E-2845-BB4E-92B829CA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A5926-1036-7D43-955A-1E7D4027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7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C3D7-FD18-9F43-B34F-8C807A76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88A60-9B62-804C-A841-E7531F18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052D8-7CCC-2948-B730-6AC94C96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C4C51-DAF9-8C40-8657-34240EC3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E94F8-B226-624C-B716-9693A837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61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7F03-5C30-D547-B5AF-43217E2C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B2D0-DF0D-3342-ABEA-60335A933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D19A3-E750-A140-B69E-F02E6AAB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48F3C-E822-764B-ABC0-A734C83D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8BCDA-9599-5044-8189-FBCF874F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21EC4-C695-E34E-A38D-70D8A317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3BD-3B94-C741-8101-BA3D237D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352B-ADB3-4B4F-8697-CDE399D29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D22DA-0F95-B34D-B1A0-00741F7BC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5E4D1-A578-B34A-BEE1-178B19BBB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768B9-FD8F-8743-B2E9-D20D05782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62B46-3D0F-D240-B870-8D15ADC7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6A6E4-A880-FF41-9520-52D42818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E1AEB-71D4-CD44-8695-02CF4426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91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2594-806B-D046-A8B6-978B1008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1614B-9929-CB41-89CF-E968A424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7531A-47E0-FE4A-93D5-F87D771A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442E2-2FF1-FB48-8C73-F857003C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4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F9D63-7E14-0348-8FE7-F23A789D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E9593-AB6B-3840-96E7-C028C56F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889A1-518B-CD46-8BBC-BA9FEDB4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5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8977-9A40-9242-9423-F9C22D24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83D8-EF5A-5340-BE80-9AB5B64C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9E6E1-B704-AA46-9A46-9AE0D9431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B62C7-0EA3-0B46-BB63-3C0F1EE9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13255-6BD1-B74A-A230-9E9D4365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ED922-DB00-6049-9759-52508A3F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2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8EF3-EF31-964B-AF89-22518FC2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8291F-CE6E-3346-A5E5-02ADC439D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094E4-FF66-924F-A65D-82678CD47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3FF7C-7005-F249-898E-73F0085A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9FB98-EDC5-1743-B4A5-F44A6C22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82C9A-5958-4A49-8ED0-836ADD80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96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3278-88F7-A248-B4C9-D23ECD42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06144-751E-9140-A689-E91E2AED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2D37-5C4A-8547-9601-CC31F281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DFB2-4218-8649-AEAC-A720BDB4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5A72-4B83-A549-BD48-8973B144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48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9D928-26D4-EA4E-AD1E-D04B8F22A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CEFD6-A711-3F42-9CF3-2E14E6769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9B73-D131-2F4A-AA94-9EA78C35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0EF7D-C37E-6248-8C52-17F9A003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E666A-6B7A-7F4A-A16C-460601D0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5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8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3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5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1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8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9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8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9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5E2EB-FD56-D04F-8BF7-7D3BF08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FF8F5-001E-064F-9DCA-E58291D1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7636F-3696-C441-A449-A508C5EC7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659E2-63CB-8C4F-9000-863224B6B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F3E0-6D05-3148-85B1-B0549C792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1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started/part2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itpro.co.uk/networking/21071/google-improve-internet-access-africa-project-link" TargetMode="External"/><Relationship Id="rId7" Type="http://schemas.openxmlformats.org/officeDocument/2006/relationships/hyperlink" Target="https://commons.wikimedia.org/wiki/File:Gnome-fs-server.sv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hyperlink" Target="https://www.flaticon.com/free-icon/user_164600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B59AE128-264B-4BD0-8297-6F451F2309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9143980" cy="68580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053" y="825689"/>
            <a:ext cx="5096946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96EF8-A7EE-BA44-B1FC-87EB5FFB8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9546" y="1064632"/>
            <a:ext cx="3598126" cy="1646763"/>
          </a:xfrm>
        </p:spPr>
        <p:txBody>
          <a:bodyPr anchor="b">
            <a:normAutofit/>
          </a:bodyPr>
          <a:lstStyle/>
          <a:p>
            <a:r>
              <a:rPr lang="ru-RU" sz="3100">
                <a:solidFill>
                  <a:schemeClr val="bg1"/>
                </a:solidFill>
              </a:rPr>
              <a:t>Облачные технологии</a:t>
            </a:r>
            <a:endParaRPr lang="en-RU" sz="31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5ACE5-07FF-AC4E-9B3A-21A58EDFB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9545" y="2639833"/>
            <a:ext cx="3598127" cy="652651"/>
          </a:xfrm>
        </p:spPr>
        <p:txBody>
          <a:bodyPr anchor="t">
            <a:normAutofit/>
          </a:bodyPr>
          <a:lstStyle/>
          <a:p>
            <a:r>
              <a:rPr lang="ru-RU" sz="1700" dirty="0">
                <a:solidFill>
                  <a:schemeClr val="bg1"/>
                </a:solidFill>
              </a:rPr>
              <a:t>Лаб2</a:t>
            </a:r>
            <a:endParaRPr lang="en-RU" sz="17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40919" y="889697"/>
            <a:ext cx="803081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35922" y="3404996"/>
            <a:ext cx="6858002" cy="48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2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5A72-DC23-1F42-905B-472224AC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</a:t>
            </a:r>
            <a:r>
              <a:rPr lang="ru-RU" dirty="0"/>
              <a:t>2</a:t>
            </a:r>
            <a:r>
              <a:rPr lang="en-US" dirty="0"/>
              <a:t>: </a:t>
            </a:r>
            <a:r>
              <a:rPr lang="ru-RU" b="0" dirty="0"/>
              <a:t>создаем свой контейнер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CF8A-C3BD-9D43-B376-E0D3EBB3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прошлый раз мы написали код для веб-приложения на питоне и развернули его на </a:t>
            </a:r>
            <a:r>
              <a:rPr lang="en-US" dirty="0"/>
              <a:t>Heroku</a:t>
            </a:r>
          </a:p>
          <a:p>
            <a:r>
              <a:rPr lang="ru-RU" dirty="0"/>
              <a:t>При этом использовались внутренний формат контейнеров </a:t>
            </a:r>
            <a:r>
              <a:rPr lang="en-US" dirty="0"/>
              <a:t>Heroku </a:t>
            </a:r>
            <a:r>
              <a:rPr lang="ru-RU" dirty="0"/>
              <a:t>и процесс их построения проходил независимо от нас на удаленном конце после проталкивания исходного кода через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Теперь нужно построить </a:t>
            </a:r>
            <a:r>
              <a:rPr lang="en-US" dirty="0"/>
              <a:t>docker-</a:t>
            </a:r>
            <a:r>
              <a:rPr lang="ru-RU" dirty="0"/>
              <a:t>контейнер, содержащий то же самое приложение, готовое к развертыванию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5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A8FB-102E-5748-B7AA-3120B2B6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Пройдите </a:t>
            </a:r>
            <a:r>
              <a:rPr lang="ru-RU" dirty="0" err="1"/>
              <a:t>туториал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D954-0E80-7A40-95DB-6B5043E9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https://docs.docker.com/get-started/part2/</a:t>
            </a:r>
            <a:endParaRPr lang="ru-RU" dirty="0"/>
          </a:p>
          <a:p>
            <a:r>
              <a:rPr lang="ru-RU" dirty="0"/>
              <a:t>Убедитесь, что понимаете все команды в его </a:t>
            </a:r>
            <a:r>
              <a:rPr lang="en-GB" dirty="0" err="1"/>
              <a:t>Dockerfile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node:current-slim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WORKDIR 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EXPOSE 8080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CMD [ "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", "start" ]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COPY . .</a:t>
            </a:r>
            <a:endParaRPr lang="en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7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2A72-1C35-5947-8983-F8956032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должно быть сделано в </a:t>
            </a:r>
            <a:r>
              <a:rPr lang="en-US" dirty="0"/>
              <a:t>Lab2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5DFA-DCAA-F44D-87E3-F0E9495E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5949571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Построить контейнер для вашего кода с прошлой </a:t>
            </a:r>
            <a:r>
              <a:rPr lang="ru-RU" dirty="0" err="1"/>
              <a:t>лабы</a:t>
            </a:r>
            <a:r>
              <a:rPr lang="ru-RU" dirty="0"/>
              <a:t> (</a:t>
            </a:r>
            <a:r>
              <a:rPr lang="en-GB" dirty="0" err="1"/>
              <a:t>myproxy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ru-RU" dirty="0"/>
              <a:t>Там был питон</a:t>
            </a:r>
            <a:r>
              <a:rPr lang="en-US" dirty="0"/>
              <a:t>-</a:t>
            </a:r>
            <a:r>
              <a:rPr lang="ru-RU" dirty="0"/>
              <a:t>проект, использующий какие-то библиотеки, представляющий собой веб-приложение.</a:t>
            </a:r>
          </a:p>
          <a:p>
            <a:pPr marL="0" indent="0">
              <a:buNone/>
            </a:pPr>
            <a:r>
              <a:rPr lang="ru-RU" dirty="0"/>
              <a:t>Образ назовите </a:t>
            </a:r>
            <a:r>
              <a:rPr lang="en-GB" dirty="0" err="1"/>
              <a:t>myproxy</a:t>
            </a:r>
            <a:r>
              <a:rPr lang="en-GB" dirty="0"/>
              <a:t>-... . </a:t>
            </a:r>
            <a:r>
              <a:rPr lang="ru-RU" dirty="0"/>
              <a:t>Опубликуйте на </a:t>
            </a:r>
            <a:r>
              <a:rPr lang="en-GB" dirty="0"/>
              <a:t>Docker Hub, </a:t>
            </a:r>
            <a:r>
              <a:rPr lang="ru-RU" dirty="0"/>
              <a:t>ссылки опять в табличку</a:t>
            </a:r>
          </a:p>
          <a:p>
            <a:pPr marL="0" indent="0">
              <a:buNone/>
            </a:pPr>
            <a:r>
              <a:rPr lang="ru-RU" dirty="0"/>
              <a:t>Т.е. нам нужен </a:t>
            </a:r>
            <a:r>
              <a:rPr lang="en-GB" dirty="0"/>
              <a:t>FROM: </a:t>
            </a:r>
            <a:r>
              <a:rPr lang="ru-RU" dirty="0"/>
              <a:t>образ который содержит питон</a:t>
            </a:r>
          </a:p>
          <a:p>
            <a:r>
              <a:rPr lang="ru-RU" dirty="0"/>
              <a:t>нам нужно ставить зависимости из </a:t>
            </a:r>
            <a:r>
              <a:rPr lang="en-GB" dirty="0" err="1"/>
              <a:t>requirements.txt</a:t>
            </a:r>
            <a:endParaRPr lang="en-GB" dirty="0"/>
          </a:p>
          <a:p>
            <a:r>
              <a:rPr lang="ru-RU" dirty="0"/>
              <a:t>нам нужно принимать соединения от клиента к веб-серверу</a:t>
            </a:r>
          </a:p>
          <a:p>
            <a:r>
              <a:rPr lang="ru-RU" dirty="0"/>
              <a:t>нам нужно запускать этот веб-сервер, чтобы на хосте его было видно</a:t>
            </a:r>
          </a:p>
          <a:p>
            <a:r>
              <a:rPr lang="ru-RU" dirty="0"/>
              <a:t>по адресу </a:t>
            </a:r>
            <a:r>
              <a:rPr lang="en-GB" dirty="0"/>
              <a:t>localhost:8000</a:t>
            </a:r>
          </a:p>
          <a:p>
            <a:r>
              <a:rPr lang="ru-RU" i="1" dirty="0"/>
              <a:t>нам нужно выпускать соединения из </a:t>
            </a:r>
            <a:r>
              <a:rPr lang="en-GB" i="1" dirty="0"/>
              <a:t>requests </a:t>
            </a:r>
            <a:r>
              <a:rPr lang="ru-RU" i="1" dirty="0"/>
              <a:t>для получения страниц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49838-08A0-914A-9E39-430E892A7EBB}"/>
              </a:ext>
            </a:extLst>
          </p:cNvPr>
          <p:cNvSpPr txBox="1"/>
          <p:nvPr/>
        </p:nvSpPr>
        <p:spPr>
          <a:xfrm>
            <a:off x="6644710" y="4092216"/>
            <a:ext cx="1870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 </a:t>
            </a:r>
            <a:r>
              <a:rPr lang="ru-RU" b="1" i="1" dirty="0"/>
              <a:t>по аналогии с </a:t>
            </a:r>
            <a:br>
              <a:rPr lang="ru-RU" b="1" i="1" dirty="0"/>
            </a:br>
            <a:r>
              <a:rPr lang="en-GB" b="1" i="1" dirty="0"/>
              <a:t>get-started/part2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C163D-266E-9E45-8311-8A28BA1A5728}"/>
              </a:ext>
            </a:extLst>
          </p:cNvPr>
          <p:cNvSpPr txBox="1"/>
          <p:nvPr/>
        </p:nvSpPr>
        <p:spPr>
          <a:xfrm>
            <a:off x="6644710" y="5292545"/>
            <a:ext cx="2180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самостоятельно </a:t>
            </a:r>
            <a:br>
              <a:rPr lang="ru-RU" b="1" i="1" dirty="0"/>
            </a:br>
            <a:r>
              <a:rPr lang="ru-RU" b="1" i="1" dirty="0"/>
              <a:t>поищите - надо ли </a:t>
            </a:r>
            <a:br>
              <a:rPr lang="ru-RU" b="1" i="1" dirty="0"/>
            </a:br>
            <a:r>
              <a:rPr lang="ru-RU" b="1" i="1" dirty="0"/>
              <a:t>делать </a:t>
            </a:r>
            <a:r>
              <a:rPr lang="ru-RU" b="1" i="1" dirty="0" err="1"/>
              <a:t>доп</a:t>
            </a:r>
            <a:r>
              <a:rPr lang="ru-RU" b="1" i="1" dirty="0"/>
              <a:t> шаги?</a:t>
            </a:r>
          </a:p>
          <a:p>
            <a:endParaRPr lang="en-RU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FA2023E-7E23-C942-BE0B-2919B9DDEE75}"/>
              </a:ext>
            </a:extLst>
          </p:cNvPr>
          <p:cNvSpPr/>
          <p:nvPr/>
        </p:nvSpPr>
        <p:spPr>
          <a:xfrm>
            <a:off x="6291618" y="3587171"/>
            <a:ext cx="286603" cy="16104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1392EBF-4891-5246-9A3C-A5BCAB796614}"/>
              </a:ext>
            </a:extLst>
          </p:cNvPr>
          <p:cNvSpPr/>
          <p:nvPr/>
        </p:nvSpPr>
        <p:spPr>
          <a:xfrm>
            <a:off x="6291618" y="5292545"/>
            <a:ext cx="353092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5414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FA4D0F7-ACAE-8F44-A11C-A5C7E9F44DC0}"/>
              </a:ext>
            </a:extLst>
          </p:cNvPr>
          <p:cNvSpPr/>
          <p:nvPr/>
        </p:nvSpPr>
        <p:spPr>
          <a:xfrm>
            <a:off x="3910866" y="1187355"/>
            <a:ext cx="1370818" cy="3107392"/>
          </a:xfrm>
          <a:prstGeom prst="roundRect">
            <a:avLst/>
          </a:prstGeom>
          <a:solidFill>
            <a:srgbClr val="44A9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CD188-2BB2-0848-B7A5-4DCBF2F1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myproxy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72F2A398-D779-4740-9612-D3820F18A9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201" r="23787" b="5518"/>
          <a:stretch/>
        </p:blipFill>
        <p:spPr>
          <a:xfrm>
            <a:off x="7464252" y="2625199"/>
            <a:ext cx="1053885" cy="1252427"/>
          </a:xfrm>
          <a:prstGeom prst="rect">
            <a:avLst/>
          </a:prstGeom>
        </p:spPr>
      </p:pic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F6D80951-40FC-654F-8D47-E82375287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3895" y="2707482"/>
            <a:ext cx="1087862" cy="1087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22AC7-51F1-9A45-ACFA-28087BF3CCD9}"/>
              </a:ext>
            </a:extLst>
          </p:cNvPr>
          <p:cNvSpPr txBox="1"/>
          <p:nvPr/>
        </p:nvSpPr>
        <p:spPr>
          <a:xfrm>
            <a:off x="3398090" y="4294747"/>
            <a:ext cx="2631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контейнер, запущенный </a:t>
            </a:r>
            <a:br>
              <a:rPr lang="en-US" dirty="0"/>
            </a:br>
            <a:r>
              <a:rPr lang="ru-RU" dirty="0"/>
              <a:t>на </a:t>
            </a:r>
            <a:r>
              <a:rPr lang="en-US"/>
              <a:t>localhost</a:t>
            </a:r>
            <a:r>
              <a:rPr lang="en-US" dirty="0"/>
              <a:t>:8000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BC252-94A1-954A-8187-A9349784D8FE}"/>
              </a:ext>
            </a:extLst>
          </p:cNvPr>
          <p:cNvSpPr txBox="1"/>
          <p:nvPr/>
        </p:nvSpPr>
        <p:spPr>
          <a:xfrm>
            <a:off x="7317793" y="4294747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Internet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EC2F9-CCC8-1645-9AE3-D1AC61855BED}"/>
              </a:ext>
            </a:extLst>
          </p:cNvPr>
          <p:cNvSpPr txBox="1"/>
          <p:nvPr/>
        </p:nvSpPr>
        <p:spPr>
          <a:xfrm>
            <a:off x="556440" y="4294747"/>
            <a:ext cx="155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user's browser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C8A08716-457D-AA40-9E9B-1E912FA00F7C}"/>
              </a:ext>
            </a:extLst>
          </p:cNvPr>
          <p:cNvSpPr/>
          <p:nvPr/>
        </p:nvSpPr>
        <p:spPr>
          <a:xfrm>
            <a:off x="5396142" y="2687444"/>
            <a:ext cx="1940312" cy="534521"/>
          </a:xfrm>
          <a:prstGeom prst="stripedRightArrow">
            <a:avLst>
              <a:gd name="adj1" fmla="val 50000"/>
              <a:gd name="adj2" fmla="val 7138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1600" dirty="0"/>
              <a:t>request.get(</a:t>
            </a:r>
            <a:r>
              <a:rPr lang="en-RU" sz="1600" i="1" dirty="0"/>
              <a:t>url</a:t>
            </a:r>
            <a:r>
              <a:rPr lang="en-RU" sz="1600" dirty="0"/>
              <a:t>)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BDC90953-12FE-1F46-90A0-111A70427EF7}"/>
              </a:ext>
            </a:extLst>
          </p:cNvPr>
          <p:cNvSpPr/>
          <p:nvPr/>
        </p:nvSpPr>
        <p:spPr>
          <a:xfrm>
            <a:off x="1970554" y="2687444"/>
            <a:ext cx="1940312" cy="534521"/>
          </a:xfrm>
          <a:prstGeom prst="stripedRightArrow">
            <a:avLst>
              <a:gd name="adj1" fmla="val 50000"/>
              <a:gd name="adj2" fmla="val 7138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1600" dirty="0"/>
              <a:t>url</a:t>
            </a:r>
          </a:p>
        </p:txBody>
      </p:sp>
      <p:sp>
        <p:nvSpPr>
          <p:cNvPr id="14" name="Left Arrow Callout 13">
            <a:extLst>
              <a:ext uri="{FF2B5EF4-FFF2-40B4-BE49-F238E27FC236}">
                <a16:creationId xmlns:a16="http://schemas.microsoft.com/office/drawing/2014/main" id="{A6A66463-F0C2-CB43-AB4B-69DE22FAC2FF}"/>
              </a:ext>
            </a:extLst>
          </p:cNvPr>
          <p:cNvSpPr/>
          <p:nvPr/>
        </p:nvSpPr>
        <p:spPr>
          <a:xfrm>
            <a:off x="1970554" y="3298368"/>
            <a:ext cx="5041438" cy="771792"/>
          </a:xfrm>
          <a:prstGeom prst="leftArrowCallout">
            <a:avLst>
              <a:gd name="adj1" fmla="val 11127"/>
              <a:gd name="adj2" fmla="val 25000"/>
              <a:gd name="adj3" fmla="val 25000"/>
              <a:gd name="adj4" fmla="val 2856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&lt;html&gt;</a:t>
            </a:r>
            <a:br>
              <a:rPr lang="en-US" sz="1600" i="1" dirty="0"/>
            </a:br>
            <a:r>
              <a:rPr lang="en-RU" sz="1600" i="1" dirty="0"/>
              <a:t>blah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C4A8D-07EC-0D46-B3C8-E363CC46C1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654643" y="2239024"/>
            <a:ext cx="1876724" cy="1876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D7D931-BF9B-3444-9294-3B4A7AC268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3050" y="1297385"/>
            <a:ext cx="977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1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1E70-771E-6846-BAA5-9F28CE85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Доделать самостоятельно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4619-3A50-DB44-9DD1-F59FA1D9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Названия готовых образов </a:t>
            </a:r>
            <a:r>
              <a:rPr lang="en-US" dirty="0" err="1"/>
              <a:t>myproxy</a:t>
            </a:r>
            <a:r>
              <a:rPr lang="en-US" dirty="0"/>
              <a:t>-?????  </a:t>
            </a:r>
            <a:r>
              <a:rPr lang="ru-RU" dirty="0"/>
              <a:t>записать в табличку курса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80808704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RightStep">
      <a:dk1>
        <a:srgbClr val="000000"/>
      </a:dk1>
      <a:lt1>
        <a:srgbClr val="FFFFFF"/>
      </a:lt1>
      <a:dk2>
        <a:srgbClr val="3D2441"/>
      </a:dk2>
      <a:lt2>
        <a:srgbClr val="E8E2E2"/>
      </a:lt2>
      <a:accent1>
        <a:srgbClr val="45AFAD"/>
      </a:accent1>
      <a:accent2>
        <a:srgbClr val="3B82B1"/>
      </a:accent2>
      <a:accent3>
        <a:srgbClr val="4D63C3"/>
      </a:accent3>
      <a:accent4>
        <a:srgbClr val="6249B7"/>
      </a:accent4>
      <a:accent5>
        <a:srgbClr val="994DC3"/>
      </a:accent5>
      <a:accent6>
        <a:srgbClr val="B13BAA"/>
      </a:accent6>
      <a:hlink>
        <a:srgbClr val="C5525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10118</TotalTime>
  <Words>274</Words>
  <Application>Microsoft Macintosh PowerPoint</Application>
  <PresentationFormat>On-screen Show (4:3)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Meiryo</vt:lpstr>
      <vt:lpstr>Arial</vt:lpstr>
      <vt:lpstr>Calibri</vt:lpstr>
      <vt:lpstr>Calibri Light</vt:lpstr>
      <vt:lpstr>Consolas</vt:lpstr>
      <vt:lpstr>Corbel</vt:lpstr>
      <vt:lpstr>ShojiVTI</vt:lpstr>
      <vt:lpstr>Office Theme</vt:lpstr>
      <vt:lpstr>Облачные технологии</vt:lpstr>
      <vt:lpstr>Lab2: создаем свой контейнер</vt:lpstr>
      <vt:lpstr>Пройдите туториал</vt:lpstr>
      <vt:lpstr>Что должно быть сделано в Lab2</vt:lpstr>
      <vt:lpstr>myproxy</vt:lpstr>
      <vt:lpstr>Доделать самостоятельно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Облачные технологии</dc:title>
  <dc:creator>Павлов Александр Викторович</dc:creator>
  <cp:lastModifiedBy>Павлов Александр Викторович</cp:lastModifiedBy>
  <cp:revision>60</cp:revision>
  <dcterms:created xsi:type="dcterms:W3CDTF">2020-09-13T16:44:43Z</dcterms:created>
  <dcterms:modified xsi:type="dcterms:W3CDTF">2020-10-11T23:03:25Z</dcterms:modified>
</cp:coreProperties>
</file>