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23.7.2019.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084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23.7.2019.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3599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23.7.2019.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3402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23.7.2019.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1291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23.7.2019.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0321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23.7.2019.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609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23.7.2019.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6205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23.7.2019.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3183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23.7.2019.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1079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23.7.2019.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3593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23.7.2019.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3605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0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320B-7E3E-4EC7-AEF1-8427E524B902}" type="datetimeFigureOut">
              <a:rPr lang="sr-Latn-RS" smtClean="0"/>
              <a:t>23.7.2019.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359" y="230188"/>
            <a:ext cx="2857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0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b="1" dirty="0" smtClean="0"/>
              <a:t>JAVA</a:t>
            </a:r>
            <a:endParaRPr lang="sr-Latn-R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err="1" smtClean="0"/>
              <a:t>How</a:t>
            </a:r>
            <a:r>
              <a:rPr lang="sr-Latn-RS" dirty="0" smtClean="0"/>
              <a:t> to </a:t>
            </a:r>
            <a:r>
              <a:rPr lang="sr-Latn-RS" dirty="0" err="1" smtClean="0"/>
              <a:t>make</a:t>
            </a:r>
            <a:r>
              <a:rPr lang="sr-Latn-RS" dirty="0" smtClean="0"/>
              <a:t> a </a:t>
            </a:r>
            <a:r>
              <a:rPr lang="sr-Latn-RS" dirty="0" err="1" smtClean="0"/>
              <a:t>toaster</a:t>
            </a:r>
            <a:r>
              <a:rPr lang="sr-Latn-RS" dirty="0" smtClean="0"/>
              <a:t> </a:t>
            </a:r>
            <a:r>
              <a:rPr lang="sr-Latn-RS" dirty="0" err="1" smtClean="0"/>
              <a:t>smart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30" y="3941433"/>
            <a:ext cx="1274078" cy="232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2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Sadržaj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3487"/>
            <a:ext cx="10515600" cy="4351338"/>
          </a:xfrm>
        </p:spPr>
        <p:txBody>
          <a:bodyPr/>
          <a:lstStyle/>
          <a:p>
            <a:r>
              <a:rPr lang="sr-Latn-RS" dirty="0" smtClean="0"/>
              <a:t>Promenljive</a:t>
            </a:r>
          </a:p>
          <a:p>
            <a:r>
              <a:rPr lang="sr-Latn-RS" dirty="0" smtClean="0"/>
              <a:t>Izrazi</a:t>
            </a:r>
            <a:endParaRPr lang="sr-Latn-RS" dirty="0" smtClean="0"/>
          </a:p>
          <a:p>
            <a:r>
              <a:rPr lang="sr-Latn-RS" dirty="0" smtClean="0"/>
              <a:t>Grananja</a:t>
            </a:r>
          </a:p>
          <a:p>
            <a:r>
              <a:rPr lang="sr-Latn-RS" dirty="0" smtClean="0"/>
              <a:t>Petlje</a:t>
            </a:r>
          </a:p>
          <a:p>
            <a:r>
              <a:rPr lang="sr-Latn-RS" dirty="0" smtClean="0"/>
              <a:t>Nizovi</a:t>
            </a:r>
          </a:p>
          <a:p>
            <a:r>
              <a:rPr lang="sr-Latn-RS" dirty="0" smtClean="0"/>
              <a:t>Funkcije</a:t>
            </a:r>
          </a:p>
          <a:p>
            <a:r>
              <a:rPr lang="sr-Latn-RS" dirty="0" smtClean="0"/>
              <a:t>Klase</a:t>
            </a:r>
          </a:p>
          <a:p>
            <a:r>
              <a:rPr lang="sr-Latn-RS" dirty="0" smtClean="0"/>
              <a:t>Baze podataka - SQL</a:t>
            </a:r>
          </a:p>
          <a:p>
            <a:r>
              <a:rPr lang="sr-Latn-RS" dirty="0" smtClean="0"/>
              <a:t>JSON</a:t>
            </a:r>
            <a:endParaRPr lang="sr-Latn-RS" dirty="0" smtClean="0"/>
          </a:p>
          <a:p>
            <a:r>
              <a:rPr lang="sr-Latn-RS" dirty="0" smtClean="0"/>
              <a:t>I mnogo toga još!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048">
            <a:off x="7808341" y="3390178"/>
            <a:ext cx="2478477" cy="2478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90994">
            <a:off x="4344707" y="915027"/>
            <a:ext cx="2665562" cy="26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8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Programski jezik široke primene</a:t>
            </a:r>
          </a:p>
          <a:p>
            <a:r>
              <a:rPr lang="sr-Latn-RS" dirty="0" err="1" smtClean="0"/>
              <a:t>James</a:t>
            </a:r>
            <a:r>
              <a:rPr lang="sr-Latn-RS" dirty="0" smtClean="0"/>
              <a:t> </a:t>
            </a:r>
            <a:r>
              <a:rPr lang="sr-Latn-RS" dirty="0" err="1" smtClean="0"/>
              <a:t>Gosling</a:t>
            </a:r>
            <a:r>
              <a:rPr lang="sr-Latn-RS" dirty="0" smtClean="0"/>
              <a:t> – </a:t>
            </a:r>
            <a:r>
              <a:rPr lang="sr-Latn-RS" dirty="0" err="1" smtClean="0"/>
              <a:t>Sun</a:t>
            </a:r>
            <a:r>
              <a:rPr lang="sr-Latn-RS" dirty="0" smtClean="0"/>
              <a:t> </a:t>
            </a:r>
            <a:r>
              <a:rPr lang="sr-Latn-RS" dirty="0" err="1" smtClean="0"/>
              <a:t>Microsystems</a:t>
            </a:r>
            <a:r>
              <a:rPr lang="sr-Latn-RS" dirty="0" smtClean="0"/>
              <a:t> – </a:t>
            </a:r>
            <a:r>
              <a:rPr lang="sr-Latn-RS" dirty="0" err="1" smtClean="0"/>
              <a:t>Oracle</a:t>
            </a:r>
            <a:r>
              <a:rPr lang="sr-Latn-RS" dirty="0" smtClean="0"/>
              <a:t> </a:t>
            </a:r>
            <a:r>
              <a:rPr lang="sr-Latn-RS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“</a:t>
            </a:r>
            <a:r>
              <a:rPr lang="sr-Latn-RS" dirty="0" err="1" smtClean="0">
                <a:sym typeface="Wingdings" panose="05000000000000000000" pitchFamily="2" charset="2"/>
              </a:rPr>
              <a:t>Write</a:t>
            </a:r>
            <a:r>
              <a:rPr lang="sr-Latn-RS" dirty="0" smtClean="0">
                <a:sym typeface="Wingdings" panose="05000000000000000000" pitchFamily="2" charset="2"/>
              </a:rPr>
              <a:t> </a:t>
            </a:r>
            <a:r>
              <a:rPr lang="sr-Latn-RS" dirty="0" err="1" smtClean="0">
                <a:sym typeface="Wingdings" panose="05000000000000000000" pitchFamily="2" charset="2"/>
              </a:rPr>
              <a:t>once</a:t>
            </a:r>
            <a:r>
              <a:rPr lang="sr-Latn-RS" dirty="0" smtClean="0">
                <a:sym typeface="Wingdings" panose="05000000000000000000" pitchFamily="2" charset="2"/>
              </a:rPr>
              <a:t> - </a:t>
            </a:r>
            <a:r>
              <a:rPr lang="sr-Latn-RS" dirty="0" err="1" smtClean="0">
                <a:sym typeface="Wingdings" panose="05000000000000000000" pitchFamily="2" charset="2"/>
              </a:rPr>
              <a:t>run</a:t>
            </a:r>
            <a:r>
              <a:rPr lang="sr-Latn-RS" dirty="0" smtClean="0">
                <a:sym typeface="Wingdings" panose="05000000000000000000" pitchFamily="2" charset="2"/>
              </a:rPr>
              <a:t> </a:t>
            </a:r>
            <a:r>
              <a:rPr lang="sr-Latn-RS" dirty="0" err="1" smtClean="0">
                <a:sym typeface="Wingdings" panose="05000000000000000000" pitchFamily="2" charset="2"/>
              </a:rPr>
              <a:t>anywhere</a:t>
            </a:r>
            <a:r>
              <a:rPr lang="sr-Latn-RS" dirty="0" smtClean="0">
                <a:sym typeface="Wingdings" panose="05000000000000000000" pitchFamily="2" charset="2"/>
              </a:rPr>
              <a:t>“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20" y="2820838"/>
            <a:ext cx="4527845" cy="40371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0839"/>
            <a:ext cx="4156494" cy="341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1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2972"/>
            <a:ext cx="10515600" cy="1325563"/>
          </a:xfrm>
        </p:spPr>
        <p:txBody>
          <a:bodyPr/>
          <a:lstStyle/>
          <a:p>
            <a:r>
              <a:rPr lang="en-US" dirty="0" err="1" smtClean="0"/>
              <a:t>Alati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DB Browser for SQLite</a:t>
            </a:r>
          </a:p>
          <a:p>
            <a:r>
              <a:rPr lang="en-US" dirty="0" smtClean="0"/>
              <a:t>Linux</a:t>
            </a:r>
          </a:p>
          <a:p>
            <a:r>
              <a:rPr lang="en-US" dirty="0" smtClean="0"/>
              <a:t>And much more…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291" y="1315378"/>
            <a:ext cx="766313" cy="766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4193">
            <a:off x="5962135" y="1642106"/>
            <a:ext cx="2105384" cy="879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23" y="2805795"/>
            <a:ext cx="868183" cy="10082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258" y="4665034"/>
            <a:ext cx="1159137" cy="16390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04" y="4796883"/>
            <a:ext cx="1311239" cy="13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3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17562"/>
            <a:ext cx="12192000" cy="1325563"/>
          </a:xfrm>
        </p:spPr>
        <p:txBody>
          <a:bodyPr/>
          <a:lstStyle/>
          <a:p>
            <a:pPr algn="ctr"/>
            <a:r>
              <a:rPr lang="en-US" dirty="0" err="1" smtClean="0"/>
              <a:t>Pitanja</a:t>
            </a:r>
            <a:r>
              <a:rPr lang="en-US" dirty="0" smtClean="0"/>
              <a:t>?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0477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57177"/>
            <a:ext cx="12192000" cy="1325563"/>
          </a:xfrm>
        </p:spPr>
        <p:txBody>
          <a:bodyPr/>
          <a:lstStyle/>
          <a:p>
            <a:pPr algn="ctr"/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err="1" smtClean="0"/>
              <a:t>žnji</a:t>
            </a:r>
            <a:r>
              <a:rPr lang="sr-Latn-RS" dirty="0" smtClean="0"/>
              <a:t>!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715410247"/>
      </p:ext>
    </p:extLst>
  </p:cSld>
  <p:clrMapOvr>
    <a:masterClrMapping/>
  </p:clrMapOvr>
</p:sld>
</file>

<file path=ppt/theme/theme1.xml><?xml version="1.0" encoding="utf-8"?>
<a:theme xmlns:a="http://schemas.openxmlformats.org/drawingml/2006/main" name="Bootca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otcamp" id="{843AF555-B342-4246-83C8-AB4E4C999991}" vid="{CF8B4080-D31C-4A6F-9B47-C9B6C51CE97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</Template>
  <TotalTime>783</TotalTime>
  <Words>64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Bootcamp</vt:lpstr>
      <vt:lpstr>JAVA</vt:lpstr>
      <vt:lpstr>Sadržaj</vt:lpstr>
      <vt:lpstr>Uvod</vt:lpstr>
      <vt:lpstr>Alati</vt:lpstr>
      <vt:lpstr>Pitanja?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Dušan Bobičić</dc:creator>
  <cp:lastModifiedBy>Dušan Bobičić</cp:lastModifiedBy>
  <cp:revision>16</cp:revision>
  <dcterms:created xsi:type="dcterms:W3CDTF">2019-05-15T21:48:24Z</dcterms:created>
  <dcterms:modified xsi:type="dcterms:W3CDTF">2019-07-23T06:19:11Z</dcterms:modified>
</cp:coreProperties>
</file>