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58" r:id="rId6"/>
    <p:sldId id="259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23.7.2019.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084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23.7.2019.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3599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23.7.2019.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3402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23.7.2019.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1291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23.7.2019.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0321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23.7.2019.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609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23.7.2019.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6205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23.7.2019.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3183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23.7.2019.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1079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23.7.2019.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3593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23.7.2019.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3605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0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320B-7E3E-4EC7-AEF1-8427E524B902}" type="datetimeFigureOut">
              <a:rPr lang="sr-Latn-RS" smtClean="0"/>
              <a:t>23.7.2019.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359" y="230188"/>
            <a:ext cx="2857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0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6212"/>
            <a:ext cx="9144000" cy="2387600"/>
          </a:xfrm>
        </p:spPr>
        <p:txBody>
          <a:bodyPr/>
          <a:lstStyle/>
          <a:p>
            <a:r>
              <a:rPr lang="sr-Latn-RS" b="1" dirty="0" smtClean="0"/>
              <a:t>Osnove</a:t>
            </a:r>
            <a:r>
              <a:rPr lang="en-US" b="1" dirty="0" smtClean="0"/>
              <a:t> </a:t>
            </a:r>
            <a:r>
              <a:rPr lang="en-US" b="1" dirty="0" err="1" smtClean="0"/>
              <a:t>Osnova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ym typeface="Wingdings" panose="05000000000000000000" pitchFamily="2" charset="2"/>
              </a:rPr>
              <a:t></a:t>
            </a:r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1037253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Grananja</a:t>
            </a:r>
            <a:r>
              <a:rPr lang="en-US" dirty="0" smtClean="0"/>
              <a:t> SWITCH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1630"/>
            <a:ext cx="3345611" cy="44866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69711" y="1691630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Test {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char grade =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[0].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charAt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grade =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(grade)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"Excellent!"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"Well done"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'D'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"You passed"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'F'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"Better try again"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"Invalid grade"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"Your grade is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grade);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1660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17562"/>
            <a:ext cx="12192000" cy="1325563"/>
          </a:xfrm>
        </p:spPr>
        <p:txBody>
          <a:bodyPr/>
          <a:lstStyle/>
          <a:p>
            <a:pPr algn="ctr"/>
            <a:r>
              <a:rPr lang="en-US" dirty="0" err="1" smtClean="0"/>
              <a:t>Pitanja</a:t>
            </a:r>
            <a:r>
              <a:rPr lang="en-US" dirty="0" smtClean="0"/>
              <a:t>?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709621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57177"/>
            <a:ext cx="12192000" cy="1325563"/>
          </a:xfrm>
        </p:spPr>
        <p:txBody>
          <a:bodyPr/>
          <a:lstStyle/>
          <a:p>
            <a:pPr algn="ctr"/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sr-Latn-RS" dirty="0" err="1" smtClean="0"/>
              <a:t>žnji</a:t>
            </a:r>
            <a:r>
              <a:rPr lang="sr-Latn-RS" dirty="0" smtClean="0"/>
              <a:t>!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0790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JAVA VM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Virtuelna mašina</a:t>
            </a:r>
          </a:p>
          <a:p>
            <a:r>
              <a:rPr lang="sr-Latn-RS" dirty="0" smtClean="0"/>
              <a:t>JRE</a:t>
            </a:r>
          </a:p>
          <a:p>
            <a:r>
              <a:rPr lang="sr-Latn-RS" dirty="0" smtClean="0"/>
              <a:t>JDK</a:t>
            </a:r>
          </a:p>
          <a:p>
            <a:r>
              <a:rPr lang="sr-Latn-RS" dirty="0" err="1" smtClean="0"/>
              <a:t>ByteCode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870" y="1691630"/>
            <a:ext cx="6300930" cy="287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4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Struktura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413338"/>
            <a:ext cx="8305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Program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5774" y="1691630"/>
            <a:ext cx="648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</a:t>
            </a:r>
            <a:r>
              <a:rPr lang="sr-Latn-RS" dirty="0" smtClean="0"/>
              <a:t>č</a:t>
            </a:r>
            <a:r>
              <a:rPr lang="en-US" dirty="0" err="1" smtClean="0"/>
              <a:t>etak</a:t>
            </a:r>
            <a:r>
              <a:rPr lang="en-US" dirty="0" smtClean="0"/>
              <a:t> </a:t>
            </a:r>
            <a:r>
              <a:rPr lang="en-US" dirty="0" err="1" smtClean="0"/>
              <a:t>izvr</a:t>
            </a:r>
            <a:r>
              <a:rPr lang="sr-Latn-RS" dirty="0" smtClean="0"/>
              <a:t>š</a:t>
            </a:r>
            <a:r>
              <a:rPr lang="en-US" dirty="0" err="1" smtClean="0"/>
              <a:t>avanja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- 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0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Promenljive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Imena</a:t>
            </a:r>
          </a:p>
          <a:p>
            <a:pPr lvl="1"/>
            <a:r>
              <a:rPr lang="sr-Latn-RS" dirty="0" smtClean="0"/>
              <a:t>Slova, brojevi, donja crta</a:t>
            </a:r>
          </a:p>
          <a:p>
            <a:r>
              <a:rPr lang="sr-Latn-RS" dirty="0" smtClean="0"/>
              <a:t>Podaci</a:t>
            </a:r>
          </a:p>
          <a:p>
            <a:pPr lvl="1"/>
            <a:r>
              <a:rPr lang="sr-Latn-RS" dirty="0" smtClean="0"/>
              <a:t>Celi brojevi - </a:t>
            </a:r>
            <a:r>
              <a:rPr lang="sr-Latn-RS" dirty="0" err="1" smtClean="0"/>
              <a:t>int</a:t>
            </a:r>
            <a:endParaRPr lang="sr-Latn-RS" dirty="0" smtClean="0"/>
          </a:p>
          <a:p>
            <a:pPr lvl="1"/>
            <a:r>
              <a:rPr lang="sr-Latn-RS" dirty="0" smtClean="0"/>
              <a:t>Realni brojevi – </a:t>
            </a:r>
            <a:r>
              <a:rPr lang="sr-Latn-RS" dirty="0" err="1" smtClean="0"/>
              <a:t>double</a:t>
            </a:r>
            <a:r>
              <a:rPr lang="sr-Latn-RS" dirty="0" smtClean="0"/>
              <a:t>, </a:t>
            </a:r>
            <a:r>
              <a:rPr lang="sr-Latn-RS" dirty="0" err="1" smtClean="0"/>
              <a:t>float</a:t>
            </a:r>
            <a:endParaRPr lang="sr-Latn-RS" dirty="0" smtClean="0"/>
          </a:p>
          <a:p>
            <a:pPr lvl="1"/>
            <a:r>
              <a:rPr lang="sr-Latn-RS" dirty="0" smtClean="0"/>
              <a:t>Karakter - </a:t>
            </a:r>
            <a:r>
              <a:rPr lang="sr-Latn-RS" dirty="0" err="1" smtClean="0"/>
              <a:t>char</a:t>
            </a:r>
            <a:endParaRPr lang="sr-Latn-RS" dirty="0" smtClean="0"/>
          </a:p>
          <a:p>
            <a:pPr lvl="1"/>
            <a:r>
              <a:rPr lang="sr-Latn-RS" dirty="0" smtClean="0"/>
              <a:t>String - String</a:t>
            </a:r>
          </a:p>
          <a:p>
            <a:r>
              <a:rPr lang="sr-Latn-RS" dirty="0" smtClean="0"/>
              <a:t>Operatori</a:t>
            </a:r>
          </a:p>
          <a:p>
            <a:pPr marL="457200" lvl="1" indent="0">
              <a:buNone/>
            </a:pPr>
            <a:r>
              <a:rPr lang="sr-Latn-RS" dirty="0" smtClean="0"/>
              <a:t>+ - * / %</a:t>
            </a:r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3686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Promenljive - primeri</a:t>
            </a:r>
            <a:endParaRPr lang="sr-Latn-RS" dirty="0"/>
          </a:p>
        </p:txBody>
      </p:sp>
      <p:sp>
        <p:nvSpPr>
          <p:cNvPr id="18" name="Rectangle 17"/>
          <p:cNvSpPr/>
          <p:nvPr/>
        </p:nvSpPr>
        <p:spPr>
          <a:xfrm>
            <a:off x="838200" y="1610604"/>
            <a:ext cx="78399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Program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ceoBroj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123;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double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rBroj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3.14;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char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 =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Zdravo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4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Komentari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Tekst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ma</a:t>
            </a:r>
            <a:r>
              <a:rPr lang="sr-Latn-RS" dirty="0" smtClean="0"/>
              <a:t>šina ne prevodi</a:t>
            </a:r>
          </a:p>
          <a:p>
            <a:r>
              <a:rPr lang="sr-Latn-RS" dirty="0" smtClean="0"/>
              <a:t>Služe kao pomoć programerima da razumeju </a:t>
            </a:r>
            <a:r>
              <a:rPr lang="sr-Latn-RS" b="1" dirty="0" smtClean="0"/>
              <a:t>svoj</a:t>
            </a:r>
            <a:r>
              <a:rPr lang="sr-Latn-RS" dirty="0"/>
              <a:t> </a:t>
            </a:r>
            <a:r>
              <a:rPr lang="sr-Latn-RS" dirty="0" smtClean="0"/>
              <a:t>i </a:t>
            </a:r>
            <a:r>
              <a:rPr lang="sr-Latn-RS" b="1" dirty="0" smtClean="0"/>
              <a:t>tuđ</a:t>
            </a:r>
            <a:r>
              <a:rPr lang="sr-Latn-RS" dirty="0" smtClean="0"/>
              <a:t> kod</a:t>
            </a:r>
          </a:p>
          <a:p>
            <a:r>
              <a:rPr lang="sr-Latn-RS" dirty="0" smtClean="0"/>
              <a:t>Pišu se sa //</a:t>
            </a:r>
          </a:p>
          <a:p>
            <a:r>
              <a:rPr lang="sr-Latn-RS" dirty="0" smtClean="0"/>
              <a:t>Ili sa /* */</a:t>
            </a:r>
          </a:p>
          <a:p>
            <a:r>
              <a:rPr lang="sr-Latn-RS" dirty="0" smtClean="0"/>
              <a:t>Razlika?</a:t>
            </a:r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44312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Komentari - primeri</a:t>
            </a:r>
            <a:endParaRPr lang="sr-Latn-RS" dirty="0"/>
          </a:p>
        </p:txBody>
      </p:sp>
      <p:sp>
        <p:nvSpPr>
          <p:cNvPr id="6" name="Rectangle 5"/>
          <p:cNvSpPr/>
          <p:nvPr/>
        </p:nvSpPr>
        <p:spPr>
          <a:xfrm>
            <a:off x="838200" y="169163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Program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[])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komentar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u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jednom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redu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abc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=5; </a:t>
            </a:r>
            <a:r>
              <a:rPr 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//ova </a:t>
            </a:r>
            <a:r>
              <a:rPr lang="en-US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promenljiva</a:t>
            </a:r>
            <a:r>
              <a:rPr 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 …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/*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viselinijski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komentar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cde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*/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1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Grananja</a:t>
            </a:r>
            <a:r>
              <a:rPr lang="en-US" dirty="0" smtClean="0"/>
              <a:t> IF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4679"/>
            <a:ext cx="2905664" cy="37170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94053" y="169163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Program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Scanner(System.in);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a=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sc.nextInt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(a&gt;5) {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//do magic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4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Grananja</a:t>
            </a:r>
            <a:r>
              <a:rPr lang="en-US" dirty="0" smtClean="0"/>
              <a:t> IF-ELSE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1630"/>
            <a:ext cx="2832345" cy="36222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44219" y="165609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Program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Scanner(System.in);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a=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sc.nextInt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(a&gt;5) {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//do good magic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//do evil magic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2562838"/>
      </p:ext>
    </p:extLst>
  </p:cSld>
  <p:clrMapOvr>
    <a:masterClrMapping/>
  </p:clrMapOvr>
</p:sld>
</file>

<file path=ppt/theme/theme1.xml><?xml version="1.0" encoding="utf-8"?>
<a:theme xmlns:a="http://schemas.openxmlformats.org/drawingml/2006/main" name="Bootca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otcamp" id="{843AF555-B342-4246-83C8-AB4E4C999991}" vid="{CF8B4080-D31C-4A6F-9B47-C9B6C51CE97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Bootcamp</Template>
  <TotalTime>92</TotalTime>
  <Words>288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Wingdings</vt:lpstr>
      <vt:lpstr>Bootcamp</vt:lpstr>
      <vt:lpstr>Osnove Osnova </vt:lpstr>
      <vt:lpstr>JAVA VM</vt:lpstr>
      <vt:lpstr>Struktura programa</vt:lpstr>
      <vt:lpstr>Promenljive</vt:lpstr>
      <vt:lpstr>Promenljive - primeri</vt:lpstr>
      <vt:lpstr>Komentari</vt:lpstr>
      <vt:lpstr>Komentari - primeri</vt:lpstr>
      <vt:lpstr>Grananja IF</vt:lpstr>
      <vt:lpstr>Grananja IF-ELSE</vt:lpstr>
      <vt:lpstr>Grananja SWITCH</vt:lpstr>
      <vt:lpstr>Pitanja?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Osnove</dc:title>
  <dc:creator>Dušan Bobičić</dc:creator>
  <cp:lastModifiedBy>Dušan Bobičić</cp:lastModifiedBy>
  <cp:revision>19</cp:revision>
  <dcterms:created xsi:type="dcterms:W3CDTF">2019-05-16T14:12:50Z</dcterms:created>
  <dcterms:modified xsi:type="dcterms:W3CDTF">2019-07-23T06:19:07Z</dcterms:modified>
</cp:coreProperties>
</file>