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44" userDrawn="1">
          <p15:clr>
            <a:srgbClr val="A4A3A4"/>
          </p15:clr>
        </p15:guide>
        <p15:guide id="4" pos="5136" userDrawn="1">
          <p15:clr>
            <a:srgbClr val="A4A3A4"/>
          </p15:clr>
        </p15:guide>
        <p15:guide id="5" orient="horz" pos="1440" userDrawn="1">
          <p15:clr>
            <a:srgbClr val="A4A3A4"/>
          </p15:clr>
        </p15:guide>
        <p15:guide id="6" orient="horz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D6D6D6"/>
    <a:srgbClr val="FFFFFF"/>
    <a:srgbClr val="263238"/>
    <a:srgbClr val="F5F5F5"/>
    <a:srgbClr val="EBEBEB"/>
    <a:srgbClr val="F2F2F2"/>
    <a:srgbClr val="E0E0E0"/>
    <a:srgbClr val="455A64"/>
    <a:srgbClr val="BE3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9164" autoAdjust="0"/>
  </p:normalViewPr>
  <p:slideViewPr>
    <p:cSldViewPr showGuides="1">
      <p:cViewPr>
        <p:scale>
          <a:sx n="66" d="100"/>
          <a:sy n="66" d="100"/>
        </p:scale>
        <p:origin x="528" y="293"/>
      </p:cViewPr>
      <p:guideLst>
        <p:guide orient="horz" pos="2160"/>
        <p:guide pos="3840"/>
        <p:guide pos="2544"/>
        <p:guide pos="5136"/>
        <p:guide orient="horz" pos="144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1C5C3-95F0-4EFE-BA55-97EA983E7C1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C925F-88AC-49CB-AF9D-00C1EA76D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5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Bổ sung nút Theme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C925F-88AC-49CB-AF9D-00C1EA76D2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39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Bổ sung nút Theme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C925F-88AC-49CB-AF9D-00C1EA76D2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2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1648-7584-4AEA-8C77-7809A781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EACA-EA18-4330-8E00-A6EE638C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1BCD-3A1F-4F81-8567-C86538D04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CD319-65C0-4D9E-8CC8-C9F4B7BA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F69DE-49A0-40DA-9375-B38039E4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ADCBC-3C3A-4256-87D5-D0D9AF50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9Slide.vn - 2019">
            <a:extLst>
              <a:ext uri="{FF2B5EF4-FFF2-40B4-BE49-F238E27FC236}">
                <a16:creationId xmlns:a16="http://schemas.microsoft.com/office/drawing/2014/main" id="{9616558B-2D4D-4074-AE6B-37060D66FD54}"/>
              </a:ext>
            </a:extLst>
          </p:cNvPr>
          <p:cNvSpPr txBox="1"/>
          <p:nvPr userDrawn="1"/>
        </p:nvSpPr>
        <p:spPr>
          <a:xfrm>
            <a:off x="0" y="-712232"/>
            <a:ext cx="12192000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D51644-545E-44E3-BC6E-2AD8AC8B2625}"/>
              </a:ext>
            </a:extLst>
          </p:cNvPr>
          <p:cNvSpPr/>
          <p:nvPr userDrawn="1"/>
        </p:nvSpPr>
        <p:spPr>
          <a:xfrm>
            <a:off x="-23164800" y="-13030200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B1CA3B-4E43-438A-9AA3-C4D817313CF4}"/>
              </a:ext>
            </a:extLst>
          </p:cNvPr>
          <p:cNvSpPr/>
          <p:nvPr userDrawn="1"/>
        </p:nvSpPr>
        <p:spPr>
          <a:xfrm>
            <a:off x="34961779" y="-13030200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004496-AE44-4F53-BEA8-30179F68F210}"/>
              </a:ext>
            </a:extLst>
          </p:cNvPr>
          <p:cNvSpPr/>
          <p:nvPr userDrawn="1"/>
        </p:nvSpPr>
        <p:spPr>
          <a:xfrm>
            <a:off x="34961779" y="19493179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C10C7B-BAE9-4433-8761-500EAC3C28A0}"/>
              </a:ext>
            </a:extLst>
          </p:cNvPr>
          <p:cNvSpPr/>
          <p:nvPr userDrawn="1"/>
        </p:nvSpPr>
        <p:spPr>
          <a:xfrm>
            <a:off x="-23164800" y="19493179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8"/>
            </p:custDataLst>
          </p:nvPr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70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7" r:id="rId4"/>
    <p:sldLayoutId id="2147483650" r:id="rId5"/>
    <p:sldLayoutId id="2147483652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Rectangle: Rounded Corners 457">
            <a:extLst>
              <a:ext uri="{FF2B5EF4-FFF2-40B4-BE49-F238E27FC236}">
                <a16:creationId xmlns:a16="http://schemas.microsoft.com/office/drawing/2014/main" id="{87AB8FA8-D707-477A-9636-BBBF0CC5C822}"/>
              </a:ext>
            </a:extLst>
          </p:cNvPr>
          <p:cNvSpPr/>
          <p:nvPr/>
        </p:nvSpPr>
        <p:spPr>
          <a:xfrm>
            <a:off x="21688" y="1643606"/>
            <a:ext cx="12170311" cy="3460830"/>
          </a:xfrm>
          <a:prstGeom prst="roundRect">
            <a:avLst>
              <a:gd name="adj" fmla="val 0"/>
            </a:avLst>
          </a:prstGeom>
          <a:gradFill>
            <a:gsLst>
              <a:gs pos="53000">
                <a:srgbClr val="9E3BBE"/>
              </a:gs>
              <a:gs pos="0">
                <a:srgbClr val="843ACC"/>
              </a:gs>
              <a:gs pos="100000">
                <a:srgbClr val="C63AA6"/>
              </a:gs>
            </a:gsLst>
            <a:lin ang="0" scaled="1"/>
          </a:gradFill>
          <a:ln w="19050">
            <a:gradFill flip="none" rotWithShape="1">
              <a:gsLst>
                <a:gs pos="53000">
                  <a:srgbClr val="9E3BBE"/>
                </a:gs>
                <a:gs pos="0">
                  <a:srgbClr val="843ACC"/>
                </a:gs>
                <a:gs pos="100000">
                  <a:srgbClr val="C63AA6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8F619D-5D4A-44A1-B77C-AABEF406913D}"/>
              </a:ext>
            </a:extLst>
          </p:cNvPr>
          <p:cNvGrpSpPr/>
          <p:nvPr/>
        </p:nvGrpSpPr>
        <p:grpSpPr>
          <a:xfrm>
            <a:off x="7248161" y="457200"/>
            <a:ext cx="871220" cy="284480"/>
            <a:chOff x="7248161" y="457200"/>
            <a:chExt cx="871220" cy="28448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5C95441-A239-420C-8834-C2663C10FDC2}"/>
                </a:ext>
              </a:extLst>
            </p:cNvPr>
            <p:cNvSpPr/>
            <p:nvPr/>
          </p:nvSpPr>
          <p:spPr>
            <a:xfrm>
              <a:off x="7248161" y="457200"/>
              <a:ext cx="871220" cy="2844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52000">
                  <a:srgbClr val="9F3BBD"/>
                </a:gs>
                <a:gs pos="0">
                  <a:srgbClr val="813ACE"/>
                </a:gs>
                <a:gs pos="100000">
                  <a:srgbClr val="CC3AA2"/>
                </a:gs>
              </a:gsLst>
              <a:lin ang="0" scaled="1"/>
              <a:tileRect/>
            </a:gradFill>
            <a:ln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CF80BF-E3A1-4CCC-9C07-F478C8A1FD2B}"/>
                </a:ext>
              </a:extLst>
            </p:cNvPr>
            <p:cNvSpPr txBox="1"/>
            <p:nvPr/>
          </p:nvSpPr>
          <p:spPr>
            <a:xfrm>
              <a:off x="7480189" y="487243"/>
              <a:ext cx="407163" cy="17953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400">
                  <a:solidFill>
                    <a:schemeClr val="bg1"/>
                  </a:solidFill>
                  <a:latin typeface="#9Slide03 SFU Futura_09" panose="00000400000000000000" pitchFamily="2" charset="0"/>
                </a:rPr>
                <a:t>home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21921CE-FF8C-43D4-ACAD-9165E2EF4744}"/>
              </a:ext>
            </a:extLst>
          </p:cNvPr>
          <p:cNvGrpSpPr/>
          <p:nvPr/>
        </p:nvGrpSpPr>
        <p:grpSpPr>
          <a:xfrm>
            <a:off x="8434674" y="457200"/>
            <a:ext cx="871220" cy="284480"/>
            <a:chOff x="8434674" y="457200"/>
            <a:chExt cx="871220" cy="28448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08A680C-EE9E-406C-B47C-525A85CDB687}"/>
                </a:ext>
              </a:extLst>
            </p:cNvPr>
            <p:cNvSpPr/>
            <p:nvPr/>
          </p:nvSpPr>
          <p:spPr>
            <a:xfrm>
              <a:off x="8434674" y="457200"/>
              <a:ext cx="871220" cy="284480"/>
            </a:xfrm>
            <a:prstGeom prst="roundRect">
              <a:avLst>
                <a:gd name="adj" fmla="val 50000"/>
              </a:avLst>
            </a:prstGeom>
            <a:solidFill>
              <a:srgbClr val="FEFEFE"/>
            </a:solidFill>
            <a:ln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385BFB-81F4-4454-9ABE-25C40399F622}"/>
                </a:ext>
              </a:extLst>
            </p:cNvPr>
            <p:cNvSpPr txBox="1"/>
            <p:nvPr/>
          </p:nvSpPr>
          <p:spPr>
            <a:xfrm>
              <a:off x="8569721" y="487243"/>
              <a:ext cx="601127" cy="17953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  <a:latin typeface="#9Slide03 SFU Futura_09" panose="00000400000000000000" pitchFamily="2" charset="0"/>
                </a:rPr>
                <a:t>portfolio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50CEDE8-FF1C-4ABA-B7B2-D308F32345CB}"/>
              </a:ext>
            </a:extLst>
          </p:cNvPr>
          <p:cNvGrpSpPr/>
          <p:nvPr/>
        </p:nvGrpSpPr>
        <p:grpSpPr>
          <a:xfrm>
            <a:off x="9621187" y="457200"/>
            <a:ext cx="871220" cy="284480"/>
            <a:chOff x="9621187" y="457200"/>
            <a:chExt cx="871220" cy="28448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64701B6-8F39-40D5-B0B6-7C2EA3D10901}"/>
                </a:ext>
              </a:extLst>
            </p:cNvPr>
            <p:cNvSpPr/>
            <p:nvPr/>
          </p:nvSpPr>
          <p:spPr>
            <a:xfrm>
              <a:off x="9621187" y="457200"/>
              <a:ext cx="871220" cy="284480"/>
            </a:xfrm>
            <a:prstGeom prst="roundRect">
              <a:avLst>
                <a:gd name="adj" fmla="val 50000"/>
              </a:avLst>
            </a:prstGeom>
            <a:solidFill>
              <a:srgbClr val="FEFEFE"/>
            </a:solidFill>
            <a:ln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43539B-FD36-4619-B3C5-558D8C360025}"/>
                </a:ext>
              </a:extLst>
            </p:cNvPr>
            <p:cNvSpPr txBox="1"/>
            <p:nvPr/>
          </p:nvSpPr>
          <p:spPr>
            <a:xfrm>
              <a:off x="9707342" y="487243"/>
              <a:ext cx="698909" cy="17953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  <a:latin typeface="#9Slide03 SFU Futura_09" panose="00000400000000000000" pitchFamily="2" charset="0"/>
                </a:rPr>
                <a:t>about me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3E066B-6E8B-402C-B1A0-137C79FF67E0}"/>
              </a:ext>
            </a:extLst>
          </p:cNvPr>
          <p:cNvGrpSpPr/>
          <p:nvPr/>
        </p:nvGrpSpPr>
        <p:grpSpPr>
          <a:xfrm>
            <a:off x="10807700" y="457200"/>
            <a:ext cx="871220" cy="284480"/>
            <a:chOff x="10807700" y="457200"/>
            <a:chExt cx="871220" cy="28448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20E2521-B3FD-4ADE-9295-C4BC009DAD7F}"/>
                </a:ext>
              </a:extLst>
            </p:cNvPr>
            <p:cNvSpPr/>
            <p:nvPr/>
          </p:nvSpPr>
          <p:spPr>
            <a:xfrm>
              <a:off x="10807700" y="457200"/>
              <a:ext cx="871220" cy="284480"/>
            </a:xfrm>
            <a:prstGeom prst="roundRect">
              <a:avLst>
                <a:gd name="adj" fmla="val 50000"/>
              </a:avLst>
            </a:prstGeom>
            <a:solidFill>
              <a:srgbClr val="FEFEFE"/>
            </a:solidFill>
            <a:ln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BA1891-A1C3-4B9C-AA94-49B8E60382EB}"/>
                </a:ext>
              </a:extLst>
            </p:cNvPr>
            <p:cNvSpPr txBox="1"/>
            <p:nvPr/>
          </p:nvSpPr>
          <p:spPr>
            <a:xfrm>
              <a:off x="10978013" y="487243"/>
              <a:ext cx="530594" cy="17953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  <a:latin typeface="#9Slide03 SFU Futura_09" panose="00000400000000000000" pitchFamily="2" charset="0"/>
                </a:rPr>
                <a:t>contact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3B79799-FB26-4C85-AA8D-6F3A9645C949}"/>
              </a:ext>
            </a:extLst>
          </p:cNvPr>
          <p:cNvGrpSpPr/>
          <p:nvPr/>
        </p:nvGrpSpPr>
        <p:grpSpPr>
          <a:xfrm rot="16200000">
            <a:off x="1481666" y="5618672"/>
            <a:ext cx="76200" cy="990600"/>
            <a:chOff x="228600" y="5486400"/>
            <a:chExt cx="76200" cy="990600"/>
          </a:xfrm>
          <a:gradFill>
            <a:gsLst>
              <a:gs pos="52000">
                <a:srgbClr val="9F3BBD"/>
              </a:gs>
              <a:gs pos="0">
                <a:srgbClr val="813ACE"/>
              </a:gs>
              <a:gs pos="100000">
                <a:srgbClr val="CC3AA2"/>
              </a:gs>
            </a:gsLst>
            <a:lin ang="5400000" scaled="1"/>
          </a:gradFill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1EA1ED0-8EFF-4DCC-A973-81F2DC5EDB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600" y="5486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8E476B6-9B3F-4EE2-92C0-7329F6C4C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600" y="57912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098E361-6F45-4FC5-8069-060830504E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600" y="60960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F994021-9C48-4339-9309-226A458F1D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600" y="64008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AF0986-8AFC-4E59-A828-06645D84571D}"/>
              </a:ext>
            </a:extLst>
          </p:cNvPr>
          <p:cNvGrpSpPr/>
          <p:nvPr/>
        </p:nvGrpSpPr>
        <p:grpSpPr>
          <a:xfrm>
            <a:off x="609600" y="1916061"/>
            <a:ext cx="4459357" cy="2915920"/>
            <a:chOff x="609600" y="1849120"/>
            <a:chExt cx="4459357" cy="291592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07B3C08-0614-47BC-8A9F-EDA109BC9260}"/>
                </a:ext>
              </a:extLst>
            </p:cNvPr>
            <p:cNvSpPr/>
            <p:nvPr/>
          </p:nvSpPr>
          <p:spPr>
            <a:xfrm>
              <a:off x="609600" y="1849120"/>
              <a:ext cx="4459357" cy="2915920"/>
            </a:xfrm>
            <a:prstGeom prst="roundRect">
              <a:avLst>
                <a:gd name="adj" fmla="val 3702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A2F48C8-CF45-4E5B-8239-9FFCBF747570}"/>
                </a:ext>
              </a:extLst>
            </p:cNvPr>
            <p:cNvGrpSpPr/>
            <p:nvPr/>
          </p:nvGrpSpPr>
          <p:grpSpPr>
            <a:xfrm>
              <a:off x="1024466" y="2418398"/>
              <a:ext cx="3852334" cy="1777365"/>
              <a:chOff x="1024466" y="2398395"/>
              <a:chExt cx="3852334" cy="1777365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234D4BFE-71D2-4596-AA8B-91E68BCF0404}"/>
                  </a:ext>
                </a:extLst>
              </p:cNvPr>
              <p:cNvGrpSpPr/>
              <p:nvPr/>
            </p:nvGrpSpPr>
            <p:grpSpPr>
              <a:xfrm>
                <a:off x="1024467" y="3749040"/>
                <a:ext cx="1990934" cy="426720"/>
                <a:chOff x="1209466" y="5029200"/>
                <a:chExt cx="1990934" cy="457200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E7B5D6C0-5F9E-43B5-AB93-232440DBAA87}"/>
                    </a:ext>
                  </a:extLst>
                </p:cNvPr>
                <p:cNvSpPr/>
                <p:nvPr/>
              </p:nvSpPr>
              <p:spPr>
                <a:xfrm>
                  <a:off x="1209466" y="5029200"/>
                  <a:ext cx="1990934" cy="4572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53000">
                      <a:srgbClr val="9E3BBE"/>
                    </a:gs>
                    <a:gs pos="0">
                      <a:srgbClr val="843ACC"/>
                    </a:gs>
                    <a:gs pos="100000">
                      <a:srgbClr val="C63AA6"/>
                    </a:gs>
                  </a:gsLst>
                  <a:lin ang="0" scaled="1"/>
                </a:gradFill>
                <a:ln w="19050">
                  <a:gradFill flip="none" rotWithShape="1">
                    <a:gsLst>
                      <a:gs pos="53000">
                        <a:srgbClr val="9E3BBE"/>
                      </a:gs>
                      <a:gs pos="0">
                        <a:srgbClr val="843ACC"/>
                      </a:gs>
                      <a:gs pos="100000">
                        <a:srgbClr val="C63AA6"/>
                      </a:gs>
                    </a:gsLst>
                    <a:lin ang="0" scaled="1"/>
                    <a:tileRect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8BDF742-6A8C-4CFC-9F2B-A47D33BEFEF9}"/>
                    </a:ext>
                  </a:extLst>
                </p:cNvPr>
                <p:cNvSpPr txBox="1"/>
                <p:nvPr/>
              </p:nvSpPr>
              <p:spPr>
                <a:xfrm>
                  <a:off x="1445110" y="5119301"/>
                  <a:ext cx="1519647" cy="2967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bg1"/>
                      </a:solidFill>
                      <a:latin typeface="#9Slide03 SFU Futura_12" panose="00000400000000000000" pitchFamily="2" charset="0"/>
                    </a:rPr>
                    <a:t>SEE MY WORK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277F42-E7C9-4EDE-8868-C91EDE4B37E2}"/>
                  </a:ext>
                </a:extLst>
              </p:cNvPr>
              <p:cNvSpPr txBox="1"/>
              <p:nvPr/>
            </p:nvSpPr>
            <p:spPr>
              <a:xfrm>
                <a:off x="1024466" y="2398395"/>
                <a:ext cx="20855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3600">
                    <a:gradFill>
                      <a:gsLst>
                        <a:gs pos="52000">
                          <a:srgbClr val="9F3BBD"/>
                        </a:gs>
                        <a:gs pos="0">
                          <a:srgbClr val="813ACE"/>
                        </a:gs>
                        <a:gs pos="100000">
                          <a:srgbClr val="CC3AA2"/>
                        </a:gs>
                      </a:gsLst>
                      <a:lin ang="0" scaled="1"/>
                    </a:gradFill>
                    <a:latin typeface="#9Slide03 SFU Futura_07" panose="00000900000000000000" pitchFamily="2" charset="0"/>
                  </a:rPr>
                  <a:t>Hello guys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AC43F4-E4BB-4FB1-A784-72BE99CF59F1}"/>
                  </a:ext>
                </a:extLst>
              </p:cNvPr>
              <p:cNvSpPr txBox="1"/>
              <p:nvPr/>
            </p:nvSpPr>
            <p:spPr>
              <a:xfrm>
                <a:off x="1024467" y="3060663"/>
                <a:ext cx="385233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#9Slide03 SFU Futura_09" panose="00000400000000000000" pitchFamily="2" charset="0"/>
                  </a:rPr>
                  <a:t>I prefer drawing to talking.</a:t>
                </a:r>
              </a:p>
              <a:p>
                <a:pPr algn="l"/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#9Slide03 SFU Futura_09" panose="00000400000000000000" pitchFamily="2" charset="0"/>
                  </a:rPr>
                  <a:t>Drawing is faster and leaves less room for lies.</a:t>
                </a: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A2EC1D27-91F0-4D95-AD74-A165F305FA46}"/>
                  </a:ext>
                </a:extLst>
              </p:cNvPr>
              <p:cNvSpPr/>
              <p:nvPr/>
            </p:nvSpPr>
            <p:spPr>
              <a:xfrm>
                <a:off x="3276600" y="3749040"/>
                <a:ext cx="1524000" cy="426720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gradFill flip="none" rotWithShape="1">
                  <a:gsLst>
                    <a:gs pos="53000">
                      <a:srgbClr val="9E3BBE"/>
                    </a:gs>
                    <a:gs pos="0">
                      <a:srgbClr val="843ACC"/>
                    </a:gs>
                    <a:gs pos="100000">
                      <a:srgbClr val="C63AA6"/>
                    </a:gs>
                  </a:gsLst>
                  <a:lin ang="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198AAB5-3A6E-4320-B1AD-516A279808C9}"/>
                  </a:ext>
                </a:extLst>
              </p:cNvPr>
              <p:cNvSpPr txBox="1"/>
              <p:nvPr/>
            </p:nvSpPr>
            <p:spPr>
              <a:xfrm>
                <a:off x="3513617" y="3833134"/>
                <a:ext cx="104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>
                    <a:gradFill>
                      <a:gsLst>
                        <a:gs pos="53000">
                          <a:srgbClr val="9E3BBE"/>
                        </a:gs>
                        <a:gs pos="0">
                          <a:srgbClr val="843ACC"/>
                        </a:gs>
                        <a:gs pos="100000">
                          <a:srgbClr val="C63AA6"/>
                        </a:gs>
                      </a:gsLst>
                      <a:lin ang="0" scaled="1"/>
                    </a:gradFill>
                    <a:latin typeface="#9Slide03 SFU Futura_12" panose="00000400000000000000" pitchFamily="2" charset="0"/>
                  </a:rPr>
                  <a:t>CONTACT</a:t>
                </a:r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6CEB000-D0FA-479C-84A7-264A6615C856}"/>
              </a:ext>
            </a:extLst>
          </p:cNvPr>
          <p:cNvGrpSpPr/>
          <p:nvPr/>
        </p:nvGrpSpPr>
        <p:grpSpPr>
          <a:xfrm>
            <a:off x="10978013" y="6212191"/>
            <a:ext cx="700907" cy="288000"/>
            <a:chOff x="10978013" y="6212191"/>
            <a:chExt cx="700907" cy="288000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5493228B-35E3-4F3A-8C8B-F04558EC71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78013" y="6212191"/>
              <a:ext cx="700907" cy="288000"/>
            </a:xfrm>
            <a:prstGeom prst="roundRect">
              <a:avLst>
                <a:gd name="adj" fmla="val 50000"/>
              </a:avLst>
            </a:prstGeom>
            <a:solidFill>
              <a:srgbClr val="FEFEF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aphic 68">
              <a:extLst>
                <a:ext uri="{FF2B5EF4-FFF2-40B4-BE49-F238E27FC236}">
                  <a16:creationId xmlns:a16="http://schemas.microsoft.com/office/drawing/2014/main" id="{750CD137-2BAC-45DD-97DB-FE414B664759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1430520" y="6251791"/>
              <a:ext cx="208800" cy="208800"/>
              <a:chOff x="3657600" y="990600"/>
              <a:chExt cx="4876800" cy="4876800"/>
            </a:xfrm>
            <a:gradFill>
              <a:gsLst>
                <a:gs pos="52000">
                  <a:srgbClr val="9F3BBD"/>
                </a:gs>
                <a:gs pos="0">
                  <a:srgbClr val="813ACE"/>
                </a:gs>
                <a:gs pos="100000">
                  <a:srgbClr val="CC3AA2"/>
                </a:gs>
              </a:gsLst>
              <a:lin ang="0" scaled="1"/>
            </a:gradFill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DBD5285-469D-41EB-B8D7-51F918E45F65}"/>
                  </a:ext>
                </a:extLst>
              </p:cNvPr>
              <p:cNvSpPr/>
              <p:nvPr/>
            </p:nvSpPr>
            <p:spPr>
              <a:xfrm>
                <a:off x="3657600" y="990600"/>
                <a:ext cx="4876800" cy="4876800"/>
              </a:xfrm>
              <a:custGeom>
                <a:avLst/>
                <a:gdLst>
                  <a:gd name="connsiteX0" fmla="*/ 2438400 w 4876800"/>
                  <a:gd name="connsiteY0" fmla="*/ 0 h 4876800"/>
                  <a:gd name="connsiteX1" fmla="*/ 0 w 4876800"/>
                  <a:gd name="connsiteY1" fmla="*/ 2438400 h 4876800"/>
                  <a:gd name="connsiteX2" fmla="*/ 2438400 w 4876800"/>
                  <a:gd name="connsiteY2" fmla="*/ 4876800 h 4876800"/>
                  <a:gd name="connsiteX3" fmla="*/ 4876800 w 4876800"/>
                  <a:gd name="connsiteY3" fmla="*/ 2438400 h 4876800"/>
                  <a:gd name="connsiteX4" fmla="*/ 2438400 w 4876800"/>
                  <a:gd name="connsiteY4" fmla="*/ 0 h 4876800"/>
                  <a:gd name="connsiteX5" fmla="*/ 2438400 w 4876800"/>
                  <a:gd name="connsiteY5" fmla="*/ 4499039 h 4876800"/>
                  <a:gd name="connsiteX6" fmla="*/ 377762 w 4876800"/>
                  <a:gd name="connsiteY6" fmla="*/ 2438400 h 4876800"/>
                  <a:gd name="connsiteX7" fmla="*/ 2438400 w 4876800"/>
                  <a:gd name="connsiteY7" fmla="*/ 377762 h 4876800"/>
                  <a:gd name="connsiteX8" fmla="*/ 4499039 w 4876800"/>
                  <a:gd name="connsiteY8" fmla="*/ 2438400 h 4876800"/>
                  <a:gd name="connsiteX9" fmla="*/ 2438400 w 4876800"/>
                  <a:gd name="connsiteY9" fmla="*/ 4499039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76800" h="4876800">
                    <a:moveTo>
                      <a:pt x="2438400" y="0"/>
                    </a:moveTo>
                    <a:cubicBezTo>
                      <a:pt x="1093756" y="0"/>
                      <a:pt x="0" y="1093756"/>
                      <a:pt x="0" y="2438400"/>
                    </a:cubicBezTo>
                    <a:cubicBezTo>
                      <a:pt x="0" y="3783045"/>
                      <a:pt x="1093756" y="4876800"/>
                      <a:pt x="2438400" y="4876800"/>
                    </a:cubicBezTo>
                    <a:cubicBezTo>
                      <a:pt x="3783045" y="4876800"/>
                      <a:pt x="4876800" y="3782854"/>
                      <a:pt x="4876800" y="2438400"/>
                    </a:cubicBezTo>
                    <a:cubicBezTo>
                      <a:pt x="4876800" y="1093946"/>
                      <a:pt x="3783045" y="0"/>
                      <a:pt x="2438400" y="0"/>
                    </a:cubicBezTo>
                    <a:close/>
                    <a:moveTo>
                      <a:pt x="2438400" y="4499039"/>
                    </a:moveTo>
                    <a:cubicBezTo>
                      <a:pt x="1302353" y="4499039"/>
                      <a:pt x="377762" y="3574733"/>
                      <a:pt x="377762" y="2438400"/>
                    </a:cubicBezTo>
                    <a:cubicBezTo>
                      <a:pt x="377762" y="1302068"/>
                      <a:pt x="1302353" y="377762"/>
                      <a:pt x="2438400" y="377762"/>
                    </a:cubicBezTo>
                    <a:cubicBezTo>
                      <a:pt x="3574637" y="377762"/>
                      <a:pt x="4499039" y="1302163"/>
                      <a:pt x="4499039" y="2438400"/>
                    </a:cubicBezTo>
                    <a:cubicBezTo>
                      <a:pt x="4499039" y="3574637"/>
                      <a:pt x="3574447" y="4499039"/>
                      <a:pt x="2438400" y="44990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220837B-CA4A-4DC9-A278-0798BB42D07E}"/>
                  </a:ext>
                </a:extLst>
              </p:cNvPr>
              <p:cNvSpPr/>
              <p:nvPr/>
            </p:nvSpPr>
            <p:spPr>
              <a:xfrm>
                <a:off x="4973883" y="2690264"/>
                <a:ext cx="2255567" cy="1320688"/>
              </a:xfrm>
              <a:custGeom>
                <a:avLst/>
                <a:gdLst>
                  <a:gd name="connsiteX0" fmla="*/ 2200632 w 2255567"/>
                  <a:gd name="connsiteY0" fmla="*/ 999339 h 1320688"/>
                  <a:gd name="connsiteX1" fmla="*/ 1256228 w 2255567"/>
                  <a:gd name="connsiteY1" fmla="*/ 54935 h 1320688"/>
                  <a:gd name="connsiteX2" fmla="*/ 989909 w 2255567"/>
                  <a:gd name="connsiteY2" fmla="*/ 54935 h 1320688"/>
                  <a:gd name="connsiteX3" fmla="*/ 45506 w 2255567"/>
                  <a:gd name="connsiteY3" fmla="*/ 999339 h 1320688"/>
                  <a:gd name="connsiteX4" fmla="*/ 45506 w 2255567"/>
                  <a:gd name="connsiteY4" fmla="*/ 1245084 h 1320688"/>
                  <a:gd name="connsiteX5" fmla="*/ 311825 w 2255567"/>
                  <a:gd name="connsiteY5" fmla="*/ 1265658 h 1320688"/>
                  <a:gd name="connsiteX6" fmla="*/ 1122116 w 2255567"/>
                  <a:gd name="connsiteY6" fmla="*/ 455462 h 1320688"/>
                  <a:gd name="connsiteX7" fmla="*/ 1934313 w 2255567"/>
                  <a:gd name="connsiteY7" fmla="*/ 1265753 h 1320688"/>
                  <a:gd name="connsiteX8" fmla="*/ 2200632 w 2255567"/>
                  <a:gd name="connsiteY8" fmla="*/ 1265753 h 1320688"/>
                  <a:gd name="connsiteX9" fmla="*/ 2200632 w 2255567"/>
                  <a:gd name="connsiteY9" fmla="*/ 999339 h 1320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55567" h="1320688">
                    <a:moveTo>
                      <a:pt x="2200632" y="999339"/>
                    </a:moveTo>
                    <a:lnTo>
                      <a:pt x="1256228" y="54935"/>
                    </a:lnTo>
                    <a:cubicBezTo>
                      <a:pt x="1182600" y="-18312"/>
                      <a:pt x="1063538" y="-18312"/>
                      <a:pt x="989909" y="54935"/>
                    </a:cubicBezTo>
                    <a:lnTo>
                      <a:pt x="45506" y="999339"/>
                    </a:lnTo>
                    <a:cubicBezTo>
                      <a:pt x="-15169" y="1070015"/>
                      <a:pt x="-15169" y="1174409"/>
                      <a:pt x="45506" y="1245084"/>
                    </a:cubicBezTo>
                    <a:cubicBezTo>
                      <a:pt x="113324" y="1324237"/>
                      <a:pt x="232672" y="1333476"/>
                      <a:pt x="311825" y="1265658"/>
                    </a:cubicBezTo>
                    <a:lnTo>
                      <a:pt x="1122116" y="455462"/>
                    </a:lnTo>
                    <a:lnTo>
                      <a:pt x="1934313" y="1265753"/>
                    </a:lnTo>
                    <a:cubicBezTo>
                      <a:pt x="2007941" y="1339001"/>
                      <a:pt x="2127004" y="1339001"/>
                      <a:pt x="2200632" y="1265753"/>
                    </a:cubicBezTo>
                    <a:cubicBezTo>
                      <a:pt x="2273880" y="1192030"/>
                      <a:pt x="2273880" y="1073063"/>
                      <a:pt x="2200632" y="999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7" name="Graphic 68">
              <a:extLst>
                <a:ext uri="{FF2B5EF4-FFF2-40B4-BE49-F238E27FC236}">
                  <a16:creationId xmlns:a16="http://schemas.microsoft.com/office/drawing/2014/main" id="{6A2E9CE4-BE29-46BE-B098-61D0232B1CD9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 flipH="1">
              <a:off x="11017613" y="6251791"/>
              <a:ext cx="208800" cy="208800"/>
              <a:chOff x="3657600" y="990600"/>
              <a:chExt cx="4876800" cy="4876800"/>
            </a:xfrm>
            <a:gradFill>
              <a:gsLst>
                <a:gs pos="52000">
                  <a:srgbClr val="9F3BBD"/>
                </a:gs>
                <a:gs pos="0">
                  <a:srgbClr val="813ACE"/>
                </a:gs>
                <a:gs pos="100000">
                  <a:srgbClr val="CC3AA2"/>
                </a:gs>
              </a:gsLst>
              <a:lin ang="0" scaled="1"/>
            </a:gradFill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4FB78226-501A-42E4-9CF7-88A2E8811DF5}"/>
                  </a:ext>
                </a:extLst>
              </p:cNvPr>
              <p:cNvSpPr/>
              <p:nvPr/>
            </p:nvSpPr>
            <p:spPr>
              <a:xfrm>
                <a:off x="3657600" y="990600"/>
                <a:ext cx="4876800" cy="4876800"/>
              </a:xfrm>
              <a:custGeom>
                <a:avLst/>
                <a:gdLst>
                  <a:gd name="connsiteX0" fmla="*/ 2438400 w 4876800"/>
                  <a:gd name="connsiteY0" fmla="*/ 0 h 4876800"/>
                  <a:gd name="connsiteX1" fmla="*/ 0 w 4876800"/>
                  <a:gd name="connsiteY1" fmla="*/ 2438400 h 4876800"/>
                  <a:gd name="connsiteX2" fmla="*/ 2438400 w 4876800"/>
                  <a:gd name="connsiteY2" fmla="*/ 4876800 h 4876800"/>
                  <a:gd name="connsiteX3" fmla="*/ 4876800 w 4876800"/>
                  <a:gd name="connsiteY3" fmla="*/ 2438400 h 4876800"/>
                  <a:gd name="connsiteX4" fmla="*/ 2438400 w 4876800"/>
                  <a:gd name="connsiteY4" fmla="*/ 0 h 4876800"/>
                  <a:gd name="connsiteX5" fmla="*/ 2438400 w 4876800"/>
                  <a:gd name="connsiteY5" fmla="*/ 4499039 h 4876800"/>
                  <a:gd name="connsiteX6" fmla="*/ 377762 w 4876800"/>
                  <a:gd name="connsiteY6" fmla="*/ 2438400 h 4876800"/>
                  <a:gd name="connsiteX7" fmla="*/ 2438400 w 4876800"/>
                  <a:gd name="connsiteY7" fmla="*/ 377762 h 4876800"/>
                  <a:gd name="connsiteX8" fmla="*/ 4499039 w 4876800"/>
                  <a:gd name="connsiteY8" fmla="*/ 2438400 h 4876800"/>
                  <a:gd name="connsiteX9" fmla="*/ 2438400 w 4876800"/>
                  <a:gd name="connsiteY9" fmla="*/ 4499039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76800" h="4876800">
                    <a:moveTo>
                      <a:pt x="2438400" y="0"/>
                    </a:moveTo>
                    <a:cubicBezTo>
                      <a:pt x="1093756" y="0"/>
                      <a:pt x="0" y="1093756"/>
                      <a:pt x="0" y="2438400"/>
                    </a:cubicBezTo>
                    <a:cubicBezTo>
                      <a:pt x="0" y="3783045"/>
                      <a:pt x="1093756" y="4876800"/>
                      <a:pt x="2438400" y="4876800"/>
                    </a:cubicBezTo>
                    <a:cubicBezTo>
                      <a:pt x="3783045" y="4876800"/>
                      <a:pt x="4876800" y="3782854"/>
                      <a:pt x="4876800" y="2438400"/>
                    </a:cubicBezTo>
                    <a:cubicBezTo>
                      <a:pt x="4876800" y="1093946"/>
                      <a:pt x="3783045" y="0"/>
                      <a:pt x="2438400" y="0"/>
                    </a:cubicBezTo>
                    <a:close/>
                    <a:moveTo>
                      <a:pt x="2438400" y="4499039"/>
                    </a:moveTo>
                    <a:cubicBezTo>
                      <a:pt x="1302353" y="4499039"/>
                      <a:pt x="377762" y="3574733"/>
                      <a:pt x="377762" y="2438400"/>
                    </a:cubicBezTo>
                    <a:cubicBezTo>
                      <a:pt x="377762" y="1302068"/>
                      <a:pt x="1302353" y="377762"/>
                      <a:pt x="2438400" y="377762"/>
                    </a:cubicBezTo>
                    <a:cubicBezTo>
                      <a:pt x="3574637" y="377762"/>
                      <a:pt x="4499039" y="1302163"/>
                      <a:pt x="4499039" y="2438400"/>
                    </a:cubicBezTo>
                    <a:cubicBezTo>
                      <a:pt x="4499039" y="3574637"/>
                      <a:pt x="3574447" y="4499039"/>
                      <a:pt x="2438400" y="449903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CD513F30-BEF2-46BE-A3A5-67F4BCE37D76}"/>
                  </a:ext>
                </a:extLst>
              </p:cNvPr>
              <p:cNvSpPr/>
              <p:nvPr/>
            </p:nvSpPr>
            <p:spPr>
              <a:xfrm>
                <a:off x="4973883" y="2690264"/>
                <a:ext cx="2255567" cy="1320688"/>
              </a:xfrm>
              <a:custGeom>
                <a:avLst/>
                <a:gdLst>
                  <a:gd name="connsiteX0" fmla="*/ 2200632 w 2255567"/>
                  <a:gd name="connsiteY0" fmla="*/ 999339 h 1320688"/>
                  <a:gd name="connsiteX1" fmla="*/ 1256228 w 2255567"/>
                  <a:gd name="connsiteY1" fmla="*/ 54935 h 1320688"/>
                  <a:gd name="connsiteX2" fmla="*/ 989909 w 2255567"/>
                  <a:gd name="connsiteY2" fmla="*/ 54935 h 1320688"/>
                  <a:gd name="connsiteX3" fmla="*/ 45506 w 2255567"/>
                  <a:gd name="connsiteY3" fmla="*/ 999339 h 1320688"/>
                  <a:gd name="connsiteX4" fmla="*/ 45506 w 2255567"/>
                  <a:gd name="connsiteY4" fmla="*/ 1245084 h 1320688"/>
                  <a:gd name="connsiteX5" fmla="*/ 311825 w 2255567"/>
                  <a:gd name="connsiteY5" fmla="*/ 1265658 h 1320688"/>
                  <a:gd name="connsiteX6" fmla="*/ 1122116 w 2255567"/>
                  <a:gd name="connsiteY6" fmla="*/ 455462 h 1320688"/>
                  <a:gd name="connsiteX7" fmla="*/ 1934313 w 2255567"/>
                  <a:gd name="connsiteY7" fmla="*/ 1265753 h 1320688"/>
                  <a:gd name="connsiteX8" fmla="*/ 2200632 w 2255567"/>
                  <a:gd name="connsiteY8" fmla="*/ 1265753 h 1320688"/>
                  <a:gd name="connsiteX9" fmla="*/ 2200632 w 2255567"/>
                  <a:gd name="connsiteY9" fmla="*/ 999339 h 1320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55567" h="1320688">
                    <a:moveTo>
                      <a:pt x="2200632" y="999339"/>
                    </a:moveTo>
                    <a:lnTo>
                      <a:pt x="1256228" y="54935"/>
                    </a:lnTo>
                    <a:cubicBezTo>
                      <a:pt x="1182600" y="-18312"/>
                      <a:pt x="1063538" y="-18312"/>
                      <a:pt x="989909" y="54935"/>
                    </a:cubicBezTo>
                    <a:lnTo>
                      <a:pt x="45506" y="999339"/>
                    </a:lnTo>
                    <a:cubicBezTo>
                      <a:pt x="-15169" y="1070015"/>
                      <a:pt x="-15169" y="1174409"/>
                      <a:pt x="45506" y="1245084"/>
                    </a:cubicBezTo>
                    <a:cubicBezTo>
                      <a:pt x="113324" y="1324237"/>
                      <a:pt x="232672" y="1333476"/>
                      <a:pt x="311825" y="1265658"/>
                    </a:cubicBezTo>
                    <a:lnTo>
                      <a:pt x="1122116" y="455462"/>
                    </a:lnTo>
                    <a:lnTo>
                      <a:pt x="1934313" y="1265753"/>
                    </a:lnTo>
                    <a:cubicBezTo>
                      <a:pt x="2007941" y="1339001"/>
                      <a:pt x="2127004" y="1339001"/>
                      <a:pt x="2200632" y="1265753"/>
                    </a:cubicBezTo>
                    <a:cubicBezTo>
                      <a:pt x="2273880" y="1192030"/>
                      <a:pt x="2273880" y="1073063"/>
                      <a:pt x="2200632" y="99933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0CF873B-ED8C-4D72-9CCB-CBAE6983F0DE}"/>
              </a:ext>
            </a:extLst>
          </p:cNvPr>
          <p:cNvGrpSpPr/>
          <p:nvPr/>
        </p:nvGrpSpPr>
        <p:grpSpPr>
          <a:xfrm>
            <a:off x="5430456" y="1020417"/>
            <a:ext cx="6438177" cy="4817167"/>
            <a:chOff x="5430456" y="1020417"/>
            <a:chExt cx="6438177" cy="4817167"/>
          </a:xfrm>
        </p:grpSpPr>
        <p:grpSp>
          <p:nvGrpSpPr>
            <p:cNvPr id="83" name="Graphic 80">
              <a:extLst>
                <a:ext uri="{FF2B5EF4-FFF2-40B4-BE49-F238E27FC236}">
                  <a16:creationId xmlns:a16="http://schemas.microsoft.com/office/drawing/2014/main" id="{F52732D8-7EDC-4705-AB39-673F6C9B35FC}"/>
                </a:ext>
              </a:extLst>
            </p:cNvPr>
            <p:cNvGrpSpPr/>
            <p:nvPr/>
          </p:nvGrpSpPr>
          <p:grpSpPr>
            <a:xfrm>
              <a:off x="5508903" y="1020417"/>
              <a:ext cx="2945272" cy="1461596"/>
              <a:chOff x="5508903" y="1697806"/>
              <a:chExt cx="2945272" cy="1461596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33444AB-8E5F-4EDE-9C36-04506ABC2726}"/>
                  </a:ext>
                </a:extLst>
              </p:cNvPr>
              <p:cNvSpPr/>
              <p:nvPr/>
            </p:nvSpPr>
            <p:spPr>
              <a:xfrm>
                <a:off x="8068962" y="2183336"/>
                <a:ext cx="194691" cy="590645"/>
              </a:xfrm>
              <a:custGeom>
                <a:avLst/>
                <a:gdLst>
                  <a:gd name="connsiteX0" fmla="*/ 8029 w 194691"/>
                  <a:gd name="connsiteY0" fmla="*/ 0 h 590645"/>
                  <a:gd name="connsiteX1" fmla="*/ 194692 w 194691"/>
                  <a:gd name="connsiteY1" fmla="*/ 590645 h 590645"/>
                  <a:gd name="connsiteX2" fmla="*/ 59544 w 194691"/>
                  <a:gd name="connsiteY2" fmla="*/ 590645 h 590645"/>
                  <a:gd name="connsiteX3" fmla="*/ 0 w 194691"/>
                  <a:gd name="connsiteY3" fmla="*/ 386985 h 59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691" h="590645">
                    <a:moveTo>
                      <a:pt x="8029" y="0"/>
                    </a:moveTo>
                    <a:lnTo>
                      <a:pt x="194692" y="590645"/>
                    </a:lnTo>
                    <a:lnTo>
                      <a:pt x="59544" y="590645"/>
                    </a:lnTo>
                    <a:lnTo>
                      <a:pt x="0" y="386985"/>
                    </a:lnTo>
                    <a:close/>
                  </a:path>
                </a:pathLst>
              </a:custGeom>
              <a:solidFill>
                <a:srgbClr val="EBEBEB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77D3D024-9163-4F47-9B0A-91D1C13779FF}"/>
                  </a:ext>
                </a:extLst>
              </p:cNvPr>
              <p:cNvSpPr/>
              <p:nvPr/>
            </p:nvSpPr>
            <p:spPr>
              <a:xfrm>
                <a:off x="5665921" y="2773355"/>
                <a:ext cx="2788253" cy="166640"/>
              </a:xfrm>
              <a:custGeom>
                <a:avLst/>
                <a:gdLst>
                  <a:gd name="connsiteX0" fmla="*/ 0 w 2788253"/>
                  <a:gd name="connsiteY0" fmla="*/ 0 h 166640"/>
                  <a:gd name="connsiteX1" fmla="*/ 2788254 w 2788253"/>
                  <a:gd name="connsiteY1" fmla="*/ 0 h 166640"/>
                  <a:gd name="connsiteX2" fmla="*/ 2788254 w 2788253"/>
                  <a:gd name="connsiteY2" fmla="*/ 166640 h 166640"/>
                  <a:gd name="connsiteX3" fmla="*/ 0 w 2788253"/>
                  <a:gd name="connsiteY3" fmla="*/ 166640 h 166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88253" h="166640">
                    <a:moveTo>
                      <a:pt x="0" y="0"/>
                    </a:moveTo>
                    <a:lnTo>
                      <a:pt x="2788254" y="0"/>
                    </a:lnTo>
                    <a:lnTo>
                      <a:pt x="2788254" y="166640"/>
                    </a:lnTo>
                    <a:lnTo>
                      <a:pt x="0" y="166640"/>
                    </a:lnTo>
                    <a:close/>
                  </a:path>
                </a:pathLst>
              </a:custGeom>
              <a:solidFill>
                <a:srgbClr val="E0E0E0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93315C04-B85A-4180-B0C6-B40B100AEAF3}"/>
                  </a:ext>
                </a:extLst>
              </p:cNvPr>
              <p:cNvSpPr/>
              <p:nvPr/>
            </p:nvSpPr>
            <p:spPr>
              <a:xfrm>
                <a:off x="6054470" y="2903602"/>
                <a:ext cx="134939" cy="255800"/>
              </a:xfrm>
              <a:custGeom>
                <a:avLst/>
                <a:gdLst>
                  <a:gd name="connsiteX0" fmla="*/ 0 w 134939"/>
                  <a:gd name="connsiteY0" fmla="*/ 0 h 255800"/>
                  <a:gd name="connsiteX1" fmla="*/ 134939 w 134939"/>
                  <a:gd name="connsiteY1" fmla="*/ 0 h 255800"/>
                  <a:gd name="connsiteX2" fmla="*/ 134939 w 134939"/>
                  <a:gd name="connsiteY2" fmla="*/ 255800 h 255800"/>
                  <a:gd name="connsiteX3" fmla="*/ 0 w 134939"/>
                  <a:gd name="connsiteY3" fmla="*/ 255800 h 25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939" h="255800">
                    <a:moveTo>
                      <a:pt x="0" y="0"/>
                    </a:moveTo>
                    <a:lnTo>
                      <a:pt x="134939" y="0"/>
                    </a:lnTo>
                    <a:lnTo>
                      <a:pt x="134939" y="255800"/>
                    </a:lnTo>
                    <a:lnTo>
                      <a:pt x="0" y="255800"/>
                    </a:lnTo>
                    <a:close/>
                  </a:path>
                </a:pathLst>
              </a:custGeom>
              <a:solidFill>
                <a:srgbClr val="E0E0E0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08651820-297E-411A-9002-1BDE92F8F10C}"/>
                  </a:ext>
                </a:extLst>
              </p:cNvPr>
              <p:cNvSpPr/>
              <p:nvPr/>
            </p:nvSpPr>
            <p:spPr>
              <a:xfrm>
                <a:off x="7795330" y="2903602"/>
                <a:ext cx="134834" cy="255800"/>
              </a:xfrm>
              <a:custGeom>
                <a:avLst/>
                <a:gdLst>
                  <a:gd name="connsiteX0" fmla="*/ 0 w 134834"/>
                  <a:gd name="connsiteY0" fmla="*/ 0 h 255800"/>
                  <a:gd name="connsiteX1" fmla="*/ 134835 w 134834"/>
                  <a:gd name="connsiteY1" fmla="*/ 0 h 255800"/>
                  <a:gd name="connsiteX2" fmla="*/ 134835 w 134834"/>
                  <a:gd name="connsiteY2" fmla="*/ 255800 h 255800"/>
                  <a:gd name="connsiteX3" fmla="*/ 0 w 134834"/>
                  <a:gd name="connsiteY3" fmla="*/ 255800 h 25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834" h="255800">
                    <a:moveTo>
                      <a:pt x="0" y="0"/>
                    </a:moveTo>
                    <a:lnTo>
                      <a:pt x="134835" y="0"/>
                    </a:lnTo>
                    <a:lnTo>
                      <a:pt x="134835" y="255800"/>
                    </a:lnTo>
                    <a:lnTo>
                      <a:pt x="0" y="255800"/>
                    </a:lnTo>
                    <a:close/>
                  </a:path>
                </a:pathLst>
              </a:custGeom>
              <a:solidFill>
                <a:srgbClr val="E0E0E0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8" name="Graphic 80">
                <a:extLst>
                  <a:ext uri="{FF2B5EF4-FFF2-40B4-BE49-F238E27FC236}">
                    <a16:creationId xmlns:a16="http://schemas.microsoft.com/office/drawing/2014/main" id="{F52732D8-7EDC-4705-AB39-673F6C9B35FC}"/>
                  </a:ext>
                </a:extLst>
              </p:cNvPr>
              <p:cNvGrpSpPr/>
              <p:nvPr/>
            </p:nvGrpSpPr>
            <p:grpSpPr>
              <a:xfrm>
                <a:off x="5508903" y="1990623"/>
                <a:ext cx="1401413" cy="786292"/>
                <a:chOff x="5508903" y="1990623"/>
                <a:chExt cx="1401413" cy="786292"/>
              </a:xfrm>
            </p:grpSpPr>
            <p:grpSp>
              <p:nvGrpSpPr>
                <p:cNvPr id="89" name="Graphic 80">
                  <a:extLst>
                    <a:ext uri="{FF2B5EF4-FFF2-40B4-BE49-F238E27FC236}">
                      <a16:creationId xmlns:a16="http://schemas.microsoft.com/office/drawing/2014/main" id="{F52732D8-7EDC-4705-AB39-673F6C9B35FC}"/>
                    </a:ext>
                  </a:extLst>
                </p:cNvPr>
                <p:cNvGrpSpPr/>
                <p:nvPr/>
              </p:nvGrpSpPr>
              <p:grpSpPr>
                <a:xfrm>
                  <a:off x="5703414" y="1990623"/>
                  <a:ext cx="1199790" cy="253101"/>
                  <a:chOff x="5703414" y="1990623"/>
                  <a:chExt cx="1199790" cy="253101"/>
                </a:xfrm>
              </p:grpSpPr>
              <p:sp>
                <p:nvSpPr>
                  <p:cNvPr id="90" name="Freeform: Shape 89">
                    <a:extLst>
                      <a:ext uri="{FF2B5EF4-FFF2-40B4-BE49-F238E27FC236}">
                        <a16:creationId xmlns:a16="http://schemas.microsoft.com/office/drawing/2014/main" id="{E45C5F4C-6E47-4134-A640-F2BFE2261D03}"/>
                      </a:ext>
                    </a:extLst>
                  </p:cNvPr>
                  <p:cNvSpPr/>
                  <p:nvPr/>
                </p:nvSpPr>
                <p:spPr>
                  <a:xfrm>
                    <a:off x="5703414" y="1993754"/>
                    <a:ext cx="1199790" cy="231711"/>
                  </a:xfrm>
                  <a:custGeom>
                    <a:avLst/>
                    <a:gdLst>
                      <a:gd name="connsiteX0" fmla="*/ 57194 w 1199790"/>
                      <a:gd name="connsiteY0" fmla="*/ 7091 h 231711"/>
                      <a:gd name="connsiteX1" fmla="*/ 51980 w 1199790"/>
                      <a:gd name="connsiteY1" fmla="*/ 228374 h 231711"/>
                      <a:gd name="connsiteX2" fmla="*/ 59905 w 1199790"/>
                      <a:gd name="connsiteY2" fmla="*/ 231711 h 231711"/>
                      <a:gd name="connsiteX3" fmla="*/ 1153183 w 1199790"/>
                      <a:gd name="connsiteY3" fmla="*/ 225350 h 231711"/>
                      <a:gd name="connsiteX4" fmla="*/ 1169033 w 1199790"/>
                      <a:gd name="connsiteY4" fmla="*/ 0 h 231711"/>
                      <a:gd name="connsiteX5" fmla="*/ 57194 w 1199790"/>
                      <a:gd name="connsiteY5" fmla="*/ 7091 h 2317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99790" h="231711">
                        <a:moveTo>
                          <a:pt x="57194" y="7091"/>
                        </a:moveTo>
                        <a:cubicBezTo>
                          <a:pt x="57194" y="7091"/>
                          <a:pt x="-67943" y="102404"/>
                          <a:pt x="51980" y="228374"/>
                        </a:cubicBezTo>
                        <a:cubicBezTo>
                          <a:pt x="54066" y="230564"/>
                          <a:pt x="56985" y="231711"/>
                          <a:pt x="59905" y="231711"/>
                        </a:cubicBezTo>
                        <a:lnTo>
                          <a:pt x="1153183" y="225350"/>
                        </a:lnTo>
                        <a:cubicBezTo>
                          <a:pt x="1153183" y="225350"/>
                          <a:pt x="1246514" y="120653"/>
                          <a:pt x="1169033" y="0"/>
                        </a:cubicBezTo>
                        <a:lnTo>
                          <a:pt x="57194" y="7091"/>
                        </a:lnTo>
                        <a:close/>
                      </a:path>
                    </a:pathLst>
                  </a:custGeom>
                  <a:solidFill>
                    <a:srgbClr val="EBEBEB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: Shape 90">
                    <a:extLst>
                      <a:ext uri="{FF2B5EF4-FFF2-40B4-BE49-F238E27FC236}">
                        <a16:creationId xmlns:a16="http://schemas.microsoft.com/office/drawing/2014/main" id="{CC4AA7C3-10C5-4701-9BD6-76A448467146}"/>
                      </a:ext>
                    </a:extLst>
                  </p:cNvPr>
                  <p:cNvSpPr/>
                  <p:nvPr/>
                </p:nvSpPr>
                <p:spPr>
                  <a:xfrm>
                    <a:off x="6006814" y="2098139"/>
                    <a:ext cx="608164" cy="4379"/>
                  </a:xfrm>
                  <a:custGeom>
                    <a:avLst/>
                    <a:gdLst>
                      <a:gd name="connsiteX0" fmla="*/ 608164 w 608164"/>
                      <a:gd name="connsiteY0" fmla="*/ 2190 h 4379"/>
                      <a:gd name="connsiteX1" fmla="*/ 304082 w 608164"/>
                      <a:gd name="connsiteY1" fmla="*/ 4380 h 4379"/>
                      <a:gd name="connsiteX2" fmla="*/ 0 w 608164"/>
                      <a:gd name="connsiteY2" fmla="*/ 2190 h 4379"/>
                      <a:gd name="connsiteX3" fmla="*/ 304082 w 608164"/>
                      <a:gd name="connsiteY3" fmla="*/ 0 h 4379"/>
                      <a:gd name="connsiteX4" fmla="*/ 608164 w 608164"/>
                      <a:gd name="connsiteY4" fmla="*/ 2190 h 43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8164" h="4379">
                        <a:moveTo>
                          <a:pt x="608164" y="2190"/>
                        </a:moveTo>
                        <a:cubicBezTo>
                          <a:pt x="608164" y="3441"/>
                          <a:pt x="472078" y="4380"/>
                          <a:pt x="304082" y="4380"/>
                        </a:cubicBezTo>
                        <a:cubicBezTo>
                          <a:pt x="136086" y="4380"/>
                          <a:pt x="0" y="3441"/>
                          <a:pt x="0" y="2190"/>
                        </a:cubicBezTo>
                        <a:cubicBezTo>
                          <a:pt x="0" y="939"/>
                          <a:pt x="136086" y="0"/>
                          <a:pt x="304082" y="0"/>
                        </a:cubicBezTo>
                        <a:cubicBezTo>
                          <a:pt x="471974" y="0"/>
                          <a:pt x="608164" y="939"/>
                          <a:pt x="608164" y="2190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: Shape 91">
                    <a:extLst>
                      <a:ext uri="{FF2B5EF4-FFF2-40B4-BE49-F238E27FC236}">
                        <a16:creationId xmlns:a16="http://schemas.microsoft.com/office/drawing/2014/main" id="{C4169C3E-6D5A-4597-BD8F-CF61232657A3}"/>
                      </a:ext>
                    </a:extLst>
                  </p:cNvPr>
                  <p:cNvSpPr/>
                  <p:nvPr/>
                </p:nvSpPr>
                <p:spPr>
                  <a:xfrm>
                    <a:off x="6158960" y="2137661"/>
                    <a:ext cx="285937" cy="4379"/>
                  </a:xfrm>
                  <a:custGeom>
                    <a:avLst/>
                    <a:gdLst>
                      <a:gd name="connsiteX0" fmla="*/ 285937 w 285937"/>
                      <a:gd name="connsiteY0" fmla="*/ 2190 h 4379"/>
                      <a:gd name="connsiteX1" fmla="*/ 142969 w 285937"/>
                      <a:gd name="connsiteY1" fmla="*/ 4380 h 4379"/>
                      <a:gd name="connsiteX2" fmla="*/ 0 w 285937"/>
                      <a:gd name="connsiteY2" fmla="*/ 2190 h 4379"/>
                      <a:gd name="connsiteX3" fmla="*/ 142969 w 285937"/>
                      <a:gd name="connsiteY3" fmla="*/ 0 h 4379"/>
                      <a:gd name="connsiteX4" fmla="*/ 285937 w 285937"/>
                      <a:gd name="connsiteY4" fmla="*/ 2190 h 43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937" h="4379">
                        <a:moveTo>
                          <a:pt x="285937" y="2190"/>
                        </a:moveTo>
                        <a:cubicBezTo>
                          <a:pt x="285937" y="3441"/>
                          <a:pt x="221909" y="4380"/>
                          <a:pt x="142969" y="4380"/>
                        </a:cubicBezTo>
                        <a:cubicBezTo>
                          <a:pt x="64028" y="4380"/>
                          <a:pt x="0" y="3441"/>
                          <a:pt x="0" y="2190"/>
                        </a:cubicBezTo>
                        <a:cubicBezTo>
                          <a:pt x="0" y="939"/>
                          <a:pt x="64028" y="0"/>
                          <a:pt x="142969" y="0"/>
                        </a:cubicBezTo>
                        <a:cubicBezTo>
                          <a:pt x="221909" y="0"/>
                          <a:pt x="285937" y="939"/>
                          <a:pt x="285937" y="2190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3" name="Freeform: Shape 92">
                    <a:extLst>
                      <a:ext uri="{FF2B5EF4-FFF2-40B4-BE49-F238E27FC236}">
                        <a16:creationId xmlns:a16="http://schemas.microsoft.com/office/drawing/2014/main" id="{46528EC5-D95D-4981-BA77-B26A5CDCCE6E}"/>
                      </a:ext>
                    </a:extLst>
                  </p:cNvPr>
                  <p:cNvSpPr/>
                  <p:nvPr/>
                </p:nvSpPr>
                <p:spPr>
                  <a:xfrm>
                    <a:off x="6724685" y="1990623"/>
                    <a:ext cx="18681" cy="224938"/>
                  </a:xfrm>
                  <a:custGeom>
                    <a:avLst/>
                    <a:gdLst>
                      <a:gd name="connsiteX0" fmla="*/ 2082 w 18681"/>
                      <a:gd name="connsiteY0" fmla="*/ 224936 h 224938"/>
                      <a:gd name="connsiteX1" fmla="*/ 7922 w 18681"/>
                      <a:gd name="connsiteY1" fmla="*/ 192087 h 224938"/>
                      <a:gd name="connsiteX2" fmla="*/ 14283 w 18681"/>
                      <a:gd name="connsiteY2" fmla="*/ 112313 h 224938"/>
                      <a:gd name="connsiteX3" fmla="*/ 6462 w 18681"/>
                      <a:gd name="connsiteY3" fmla="*/ 32642 h 224938"/>
                      <a:gd name="connsiteX4" fmla="*/ 101 w 18681"/>
                      <a:gd name="connsiteY4" fmla="*/ 3 h 224938"/>
                      <a:gd name="connsiteX5" fmla="*/ 3229 w 18681"/>
                      <a:gd name="connsiteY5" fmla="*/ 8449 h 224938"/>
                      <a:gd name="connsiteX6" fmla="*/ 9486 w 18681"/>
                      <a:gd name="connsiteY6" fmla="*/ 32121 h 224938"/>
                      <a:gd name="connsiteX7" fmla="*/ 18663 w 18681"/>
                      <a:gd name="connsiteY7" fmla="*/ 112313 h 224938"/>
                      <a:gd name="connsiteX8" fmla="*/ 11050 w 18681"/>
                      <a:gd name="connsiteY8" fmla="*/ 192713 h 224938"/>
                      <a:gd name="connsiteX9" fmla="*/ 5211 w 18681"/>
                      <a:gd name="connsiteY9" fmla="*/ 216489 h 224938"/>
                      <a:gd name="connsiteX10" fmla="*/ 2082 w 18681"/>
                      <a:gd name="connsiteY10" fmla="*/ 224936 h 224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681" h="224938">
                        <a:moveTo>
                          <a:pt x="2082" y="224936"/>
                        </a:moveTo>
                        <a:cubicBezTo>
                          <a:pt x="1352" y="224727"/>
                          <a:pt x="4481" y="212422"/>
                          <a:pt x="7922" y="192087"/>
                        </a:cubicBezTo>
                        <a:cubicBezTo>
                          <a:pt x="11363" y="171857"/>
                          <a:pt x="14492" y="143597"/>
                          <a:pt x="14283" y="112313"/>
                        </a:cubicBezTo>
                        <a:cubicBezTo>
                          <a:pt x="13970" y="81029"/>
                          <a:pt x="10216" y="52873"/>
                          <a:pt x="6462" y="32642"/>
                        </a:cubicBezTo>
                        <a:cubicBezTo>
                          <a:pt x="2708" y="12412"/>
                          <a:pt x="-629" y="107"/>
                          <a:pt x="101" y="3"/>
                        </a:cubicBezTo>
                        <a:cubicBezTo>
                          <a:pt x="414" y="-102"/>
                          <a:pt x="1561" y="2922"/>
                          <a:pt x="3229" y="8449"/>
                        </a:cubicBezTo>
                        <a:cubicBezTo>
                          <a:pt x="5002" y="13976"/>
                          <a:pt x="7192" y="22006"/>
                          <a:pt x="9486" y="32121"/>
                        </a:cubicBezTo>
                        <a:cubicBezTo>
                          <a:pt x="14075" y="52247"/>
                          <a:pt x="18350" y="80716"/>
                          <a:pt x="18663" y="112313"/>
                        </a:cubicBezTo>
                        <a:cubicBezTo>
                          <a:pt x="18976" y="143910"/>
                          <a:pt x="15222" y="172483"/>
                          <a:pt x="11050" y="192713"/>
                        </a:cubicBezTo>
                        <a:cubicBezTo>
                          <a:pt x="8965" y="202828"/>
                          <a:pt x="6879" y="210962"/>
                          <a:pt x="5211" y="216489"/>
                        </a:cubicBezTo>
                        <a:cubicBezTo>
                          <a:pt x="3438" y="222016"/>
                          <a:pt x="2395" y="225040"/>
                          <a:pt x="2082" y="224936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4" name="Freeform: Shape 93">
                    <a:extLst>
                      <a:ext uri="{FF2B5EF4-FFF2-40B4-BE49-F238E27FC236}">
                        <a16:creationId xmlns:a16="http://schemas.microsoft.com/office/drawing/2014/main" id="{8A7E0755-07B2-4215-AF1B-091D6D0B6E30}"/>
                      </a:ext>
                    </a:extLst>
                  </p:cNvPr>
                  <p:cNvSpPr/>
                  <p:nvPr/>
                </p:nvSpPr>
                <p:spPr>
                  <a:xfrm>
                    <a:off x="6808257" y="1992291"/>
                    <a:ext cx="30716" cy="227232"/>
                  </a:xfrm>
                  <a:custGeom>
                    <a:avLst/>
                    <a:gdLst>
                      <a:gd name="connsiteX0" fmla="*/ 58 w 30716"/>
                      <a:gd name="connsiteY0" fmla="*/ 3 h 227232"/>
                      <a:gd name="connsiteX1" fmla="*/ 4959 w 30716"/>
                      <a:gd name="connsiteY1" fmla="*/ 7928 h 227232"/>
                      <a:gd name="connsiteX2" fmla="*/ 9861 w 30716"/>
                      <a:gd name="connsiteY2" fmla="*/ 17731 h 227232"/>
                      <a:gd name="connsiteX3" fmla="*/ 15492 w 30716"/>
                      <a:gd name="connsiteY3" fmla="*/ 31078 h 227232"/>
                      <a:gd name="connsiteX4" fmla="*/ 25920 w 30716"/>
                      <a:gd name="connsiteY4" fmla="*/ 67368 h 227232"/>
                      <a:gd name="connsiteX5" fmla="*/ 30717 w 30716"/>
                      <a:gd name="connsiteY5" fmla="*/ 113356 h 227232"/>
                      <a:gd name="connsiteX6" fmla="*/ 26650 w 30716"/>
                      <a:gd name="connsiteY6" fmla="*/ 159448 h 227232"/>
                      <a:gd name="connsiteX7" fmla="*/ 16847 w 30716"/>
                      <a:gd name="connsiteY7" fmla="*/ 195842 h 227232"/>
                      <a:gd name="connsiteX8" fmla="*/ 11529 w 30716"/>
                      <a:gd name="connsiteY8" fmla="*/ 209294 h 227232"/>
                      <a:gd name="connsiteX9" fmla="*/ 6836 w 30716"/>
                      <a:gd name="connsiteY9" fmla="*/ 219201 h 227232"/>
                      <a:gd name="connsiteX10" fmla="*/ 2144 w 30716"/>
                      <a:gd name="connsiteY10" fmla="*/ 227230 h 227232"/>
                      <a:gd name="connsiteX11" fmla="*/ 14032 w 30716"/>
                      <a:gd name="connsiteY11" fmla="*/ 194903 h 227232"/>
                      <a:gd name="connsiteX12" fmla="*/ 22791 w 30716"/>
                      <a:gd name="connsiteY12" fmla="*/ 158718 h 227232"/>
                      <a:gd name="connsiteX13" fmla="*/ 26441 w 30716"/>
                      <a:gd name="connsiteY13" fmla="*/ 113356 h 227232"/>
                      <a:gd name="connsiteX14" fmla="*/ 22061 w 30716"/>
                      <a:gd name="connsiteY14" fmla="*/ 68098 h 227232"/>
                      <a:gd name="connsiteX15" fmla="*/ 12676 w 30716"/>
                      <a:gd name="connsiteY15" fmla="*/ 32121 h 227232"/>
                      <a:gd name="connsiteX16" fmla="*/ 58 w 30716"/>
                      <a:gd name="connsiteY16" fmla="*/ 3 h 2272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716" h="227232">
                        <a:moveTo>
                          <a:pt x="58" y="3"/>
                        </a:moveTo>
                        <a:cubicBezTo>
                          <a:pt x="371" y="-101"/>
                          <a:pt x="2039" y="2714"/>
                          <a:pt x="4959" y="7928"/>
                        </a:cubicBezTo>
                        <a:cubicBezTo>
                          <a:pt x="6419" y="10535"/>
                          <a:pt x="8192" y="13768"/>
                          <a:pt x="9861" y="17731"/>
                        </a:cubicBezTo>
                        <a:cubicBezTo>
                          <a:pt x="11529" y="21589"/>
                          <a:pt x="13719" y="25969"/>
                          <a:pt x="15492" y="31078"/>
                        </a:cubicBezTo>
                        <a:cubicBezTo>
                          <a:pt x="19350" y="41089"/>
                          <a:pt x="23000" y="53394"/>
                          <a:pt x="25920" y="67368"/>
                        </a:cubicBezTo>
                        <a:cubicBezTo>
                          <a:pt x="28631" y="81342"/>
                          <a:pt x="30508" y="96879"/>
                          <a:pt x="30717" y="113356"/>
                        </a:cubicBezTo>
                        <a:cubicBezTo>
                          <a:pt x="30717" y="129832"/>
                          <a:pt x="29152" y="145474"/>
                          <a:pt x="26650" y="159448"/>
                        </a:cubicBezTo>
                        <a:cubicBezTo>
                          <a:pt x="23938" y="173421"/>
                          <a:pt x="20601" y="185831"/>
                          <a:pt x="16847" y="195842"/>
                        </a:cubicBezTo>
                        <a:cubicBezTo>
                          <a:pt x="15179" y="200951"/>
                          <a:pt x="13093" y="205331"/>
                          <a:pt x="11529" y="209294"/>
                        </a:cubicBezTo>
                        <a:cubicBezTo>
                          <a:pt x="9965" y="213257"/>
                          <a:pt x="8296" y="216489"/>
                          <a:pt x="6836" y="219201"/>
                        </a:cubicBezTo>
                        <a:cubicBezTo>
                          <a:pt x="4021" y="224519"/>
                          <a:pt x="2352" y="227334"/>
                          <a:pt x="2144" y="227230"/>
                        </a:cubicBezTo>
                        <a:cubicBezTo>
                          <a:pt x="1414" y="226813"/>
                          <a:pt x="7462" y="215134"/>
                          <a:pt x="14032" y="194903"/>
                        </a:cubicBezTo>
                        <a:cubicBezTo>
                          <a:pt x="17369" y="184788"/>
                          <a:pt x="20393" y="172587"/>
                          <a:pt x="22791" y="158718"/>
                        </a:cubicBezTo>
                        <a:cubicBezTo>
                          <a:pt x="24981" y="144849"/>
                          <a:pt x="26441" y="129519"/>
                          <a:pt x="26441" y="113356"/>
                        </a:cubicBezTo>
                        <a:cubicBezTo>
                          <a:pt x="26232" y="97192"/>
                          <a:pt x="24564" y="81863"/>
                          <a:pt x="22061" y="68098"/>
                        </a:cubicBezTo>
                        <a:cubicBezTo>
                          <a:pt x="19454" y="54333"/>
                          <a:pt x="16221" y="42132"/>
                          <a:pt x="12676" y="32121"/>
                        </a:cubicBezTo>
                        <a:cubicBezTo>
                          <a:pt x="5585" y="12099"/>
                          <a:pt x="-672" y="420"/>
                          <a:pt x="58" y="3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5" name="Freeform: Shape 94">
                    <a:extLst>
                      <a:ext uri="{FF2B5EF4-FFF2-40B4-BE49-F238E27FC236}">
                        <a16:creationId xmlns:a16="http://schemas.microsoft.com/office/drawing/2014/main" id="{623560B1-FBED-4380-8580-906A49227EF7}"/>
                      </a:ext>
                    </a:extLst>
                  </p:cNvPr>
                  <p:cNvSpPr/>
                  <p:nvPr/>
                </p:nvSpPr>
                <p:spPr>
                  <a:xfrm>
                    <a:off x="5902112" y="2002823"/>
                    <a:ext cx="33843" cy="214207"/>
                  </a:xfrm>
                  <a:custGeom>
                    <a:avLst/>
                    <a:gdLst>
                      <a:gd name="connsiteX0" fmla="*/ 30976 w 33843"/>
                      <a:gd name="connsiteY0" fmla="*/ 214195 h 214207"/>
                      <a:gd name="connsiteX1" fmla="*/ 25866 w 33843"/>
                      <a:gd name="connsiteY1" fmla="*/ 206896 h 214207"/>
                      <a:gd name="connsiteX2" fmla="*/ 20756 w 33843"/>
                      <a:gd name="connsiteY2" fmla="*/ 197823 h 214207"/>
                      <a:gd name="connsiteX3" fmla="*/ 14916 w 33843"/>
                      <a:gd name="connsiteY3" fmla="*/ 185205 h 214207"/>
                      <a:gd name="connsiteX4" fmla="*/ 4280 w 33843"/>
                      <a:gd name="connsiteY4" fmla="*/ 150689 h 214207"/>
                      <a:gd name="connsiteX5" fmla="*/ 4 w 33843"/>
                      <a:gd name="connsiteY5" fmla="*/ 106682 h 214207"/>
                      <a:gd name="connsiteX6" fmla="*/ 5427 w 33843"/>
                      <a:gd name="connsiteY6" fmla="*/ 62780 h 214207"/>
                      <a:gd name="connsiteX7" fmla="*/ 17002 w 33843"/>
                      <a:gd name="connsiteY7" fmla="*/ 28576 h 214207"/>
                      <a:gd name="connsiteX8" fmla="*/ 23155 w 33843"/>
                      <a:gd name="connsiteY8" fmla="*/ 16167 h 214207"/>
                      <a:gd name="connsiteX9" fmla="*/ 28473 w 33843"/>
                      <a:gd name="connsiteY9" fmla="*/ 7198 h 214207"/>
                      <a:gd name="connsiteX10" fmla="*/ 33791 w 33843"/>
                      <a:gd name="connsiteY10" fmla="*/ 3 h 214207"/>
                      <a:gd name="connsiteX11" fmla="*/ 19818 w 33843"/>
                      <a:gd name="connsiteY11" fmla="*/ 29827 h 214207"/>
                      <a:gd name="connsiteX12" fmla="*/ 9285 w 33843"/>
                      <a:gd name="connsiteY12" fmla="*/ 63719 h 214207"/>
                      <a:gd name="connsiteX13" fmla="*/ 4280 w 33843"/>
                      <a:gd name="connsiteY13" fmla="*/ 106786 h 214207"/>
                      <a:gd name="connsiteX14" fmla="*/ 8138 w 33843"/>
                      <a:gd name="connsiteY14" fmla="*/ 149959 h 214207"/>
                      <a:gd name="connsiteX15" fmla="*/ 17732 w 33843"/>
                      <a:gd name="connsiteY15" fmla="*/ 184058 h 214207"/>
                      <a:gd name="connsiteX16" fmla="*/ 30976 w 33843"/>
                      <a:gd name="connsiteY16" fmla="*/ 214195 h 214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3843" h="214207">
                        <a:moveTo>
                          <a:pt x="30976" y="214195"/>
                        </a:moveTo>
                        <a:cubicBezTo>
                          <a:pt x="30663" y="214404"/>
                          <a:pt x="28890" y="211797"/>
                          <a:pt x="25866" y="206896"/>
                        </a:cubicBezTo>
                        <a:cubicBezTo>
                          <a:pt x="24302" y="204497"/>
                          <a:pt x="22529" y="201473"/>
                          <a:pt x="20756" y="197823"/>
                        </a:cubicBezTo>
                        <a:cubicBezTo>
                          <a:pt x="18983" y="194174"/>
                          <a:pt x="16689" y="190107"/>
                          <a:pt x="14916" y="185205"/>
                        </a:cubicBezTo>
                        <a:cubicBezTo>
                          <a:pt x="10850" y="175716"/>
                          <a:pt x="7200" y="164036"/>
                          <a:pt x="4280" y="150689"/>
                        </a:cubicBezTo>
                        <a:cubicBezTo>
                          <a:pt x="1673" y="137341"/>
                          <a:pt x="-100" y="122429"/>
                          <a:pt x="4" y="106682"/>
                        </a:cubicBezTo>
                        <a:cubicBezTo>
                          <a:pt x="317" y="90936"/>
                          <a:pt x="2403" y="76024"/>
                          <a:pt x="5427" y="62780"/>
                        </a:cubicBezTo>
                        <a:cubicBezTo>
                          <a:pt x="8660" y="49536"/>
                          <a:pt x="12727" y="37961"/>
                          <a:pt x="17002" y="28576"/>
                        </a:cubicBezTo>
                        <a:cubicBezTo>
                          <a:pt x="18879" y="23779"/>
                          <a:pt x="21278" y="19816"/>
                          <a:pt x="23155" y="16167"/>
                        </a:cubicBezTo>
                        <a:cubicBezTo>
                          <a:pt x="25032" y="12517"/>
                          <a:pt x="26909" y="9597"/>
                          <a:pt x="28473" y="7198"/>
                        </a:cubicBezTo>
                        <a:cubicBezTo>
                          <a:pt x="31601" y="2402"/>
                          <a:pt x="33478" y="-101"/>
                          <a:pt x="33791" y="3"/>
                        </a:cubicBezTo>
                        <a:cubicBezTo>
                          <a:pt x="34521" y="420"/>
                          <a:pt x="27534" y="11057"/>
                          <a:pt x="19818" y="29827"/>
                        </a:cubicBezTo>
                        <a:cubicBezTo>
                          <a:pt x="15959" y="39213"/>
                          <a:pt x="12309" y="50683"/>
                          <a:pt x="9285" y="63719"/>
                        </a:cubicBezTo>
                        <a:cubicBezTo>
                          <a:pt x="6574" y="76754"/>
                          <a:pt x="4593" y="91353"/>
                          <a:pt x="4280" y="106786"/>
                        </a:cubicBezTo>
                        <a:cubicBezTo>
                          <a:pt x="4176" y="122220"/>
                          <a:pt x="5740" y="136819"/>
                          <a:pt x="8138" y="149959"/>
                        </a:cubicBezTo>
                        <a:cubicBezTo>
                          <a:pt x="10745" y="162994"/>
                          <a:pt x="14082" y="174673"/>
                          <a:pt x="17732" y="184058"/>
                        </a:cubicBezTo>
                        <a:cubicBezTo>
                          <a:pt x="25032" y="203037"/>
                          <a:pt x="31810" y="213778"/>
                          <a:pt x="30976" y="214195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6" name="Freeform: Shape 95">
                    <a:extLst>
                      <a:ext uri="{FF2B5EF4-FFF2-40B4-BE49-F238E27FC236}">
                        <a16:creationId xmlns:a16="http://schemas.microsoft.com/office/drawing/2014/main" id="{34082F88-B091-4356-A9DB-9F1164D6ED4E}"/>
                      </a:ext>
                    </a:extLst>
                  </p:cNvPr>
                  <p:cNvSpPr/>
                  <p:nvPr/>
                </p:nvSpPr>
                <p:spPr>
                  <a:xfrm>
                    <a:off x="5778402" y="2001155"/>
                    <a:ext cx="36702" cy="242569"/>
                  </a:xfrm>
                  <a:custGeom>
                    <a:avLst/>
                    <a:gdLst>
                      <a:gd name="connsiteX0" fmla="*/ 36640 w 36702"/>
                      <a:gd name="connsiteY0" fmla="*/ 242559 h 242569"/>
                      <a:gd name="connsiteX1" fmla="*/ 31009 w 36702"/>
                      <a:gd name="connsiteY1" fmla="*/ 234321 h 242569"/>
                      <a:gd name="connsiteX2" fmla="*/ 25273 w 36702"/>
                      <a:gd name="connsiteY2" fmla="*/ 224102 h 242569"/>
                      <a:gd name="connsiteX3" fmla="*/ 18704 w 36702"/>
                      <a:gd name="connsiteY3" fmla="*/ 210024 h 242569"/>
                      <a:gd name="connsiteX4" fmla="*/ 6190 w 36702"/>
                      <a:gd name="connsiteY4" fmla="*/ 171440 h 242569"/>
                      <a:gd name="connsiteX5" fmla="*/ 38 w 36702"/>
                      <a:gd name="connsiteY5" fmla="*/ 122115 h 242569"/>
                      <a:gd name="connsiteX6" fmla="*/ 4000 w 36702"/>
                      <a:gd name="connsiteY6" fmla="*/ 72582 h 242569"/>
                      <a:gd name="connsiteX7" fmla="*/ 14845 w 36702"/>
                      <a:gd name="connsiteY7" fmla="*/ 33477 h 242569"/>
                      <a:gd name="connsiteX8" fmla="*/ 20789 w 36702"/>
                      <a:gd name="connsiteY8" fmla="*/ 19086 h 242569"/>
                      <a:gd name="connsiteX9" fmla="*/ 26003 w 36702"/>
                      <a:gd name="connsiteY9" fmla="*/ 8554 h 242569"/>
                      <a:gd name="connsiteX10" fmla="*/ 31217 w 36702"/>
                      <a:gd name="connsiteY10" fmla="*/ 3 h 242569"/>
                      <a:gd name="connsiteX11" fmla="*/ 17661 w 36702"/>
                      <a:gd name="connsiteY11" fmla="*/ 34415 h 242569"/>
                      <a:gd name="connsiteX12" fmla="*/ 7963 w 36702"/>
                      <a:gd name="connsiteY12" fmla="*/ 73208 h 242569"/>
                      <a:gd name="connsiteX13" fmla="*/ 4417 w 36702"/>
                      <a:gd name="connsiteY13" fmla="*/ 122011 h 242569"/>
                      <a:gd name="connsiteX14" fmla="*/ 10153 w 36702"/>
                      <a:gd name="connsiteY14" fmla="*/ 170606 h 242569"/>
                      <a:gd name="connsiteX15" fmla="*/ 21624 w 36702"/>
                      <a:gd name="connsiteY15" fmla="*/ 208877 h 242569"/>
                      <a:gd name="connsiteX16" fmla="*/ 36640 w 36702"/>
                      <a:gd name="connsiteY16" fmla="*/ 242559 h 2425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6702" h="242569">
                        <a:moveTo>
                          <a:pt x="36640" y="242559"/>
                        </a:moveTo>
                        <a:cubicBezTo>
                          <a:pt x="36432" y="242768"/>
                          <a:pt x="34346" y="239744"/>
                          <a:pt x="31009" y="234321"/>
                        </a:cubicBezTo>
                        <a:cubicBezTo>
                          <a:pt x="29236" y="231610"/>
                          <a:pt x="27255" y="228169"/>
                          <a:pt x="25273" y="224102"/>
                        </a:cubicBezTo>
                        <a:cubicBezTo>
                          <a:pt x="23292" y="220035"/>
                          <a:pt x="20685" y="215446"/>
                          <a:pt x="18704" y="210024"/>
                        </a:cubicBezTo>
                        <a:cubicBezTo>
                          <a:pt x="14011" y="199491"/>
                          <a:pt x="9736" y="186352"/>
                          <a:pt x="6190" y="171440"/>
                        </a:cubicBezTo>
                        <a:cubicBezTo>
                          <a:pt x="2853" y="156528"/>
                          <a:pt x="559" y="139739"/>
                          <a:pt x="38" y="122115"/>
                        </a:cubicBezTo>
                        <a:cubicBezTo>
                          <a:pt x="-275" y="104387"/>
                          <a:pt x="1393" y="87598"/>
                          <a:pt x="4000" y="72582"/>
                        </a:cubicBezTo>
                        <a:cubicBezTo>
                          <a:pt x="6920" y="57565"/>
                          <a:pt x="10570" y="44218"/>
                          <a:pt x="14845" y="33477"/>
                        </a:cubicBezTo>
                        <a:cubicBezTo>
                          <a:pt x="16618" y="27950"/>
                          <a:pt x="19017" y="23257"/>
                          <a:pt x="20789" y="19086"/>
                        </a:cubicBezTo>
                        <a:cubicBezTo>
                          <a:pt x="22562" y="14915"/>
                          <a:pt x="24439" y="11369"/>
                          <a:pt x="26003" y="8554"/>
                        </a:cubicBezTo>
                        <a:cubicBezTo>
                          <a:pt x="29132" y="2922"/>
                          <a:pt x="31009" y="-102"/>
                          <a:pt x="31217" y="3"/>
                        </a:cubicBezTo>
                        <a:cubicBezTo>
                          <a:pt x="32052" y="420"/>
                          <a:pt x="24961" y="12829"/>
                          <a:pt x="17661" y="34415"/>
                        </a:cubicBezTo>
                        <a:cubicBezTo>
                          <a:pt x="13907" y="45156"/>
                          <a:pt x="10570" y="58400"/>
                          <a:pt x="7963" y="73208"/>
                        </a:cubicBezTo>
                        <a:cubicBezTo>
                          <a:pt x="5564" y="88120"/>
                          <a:pt x="4105" y="104596"/>
                          <a:pt x="4417" y="122011"/>
                        </a:cubicBezTo>
                        <a:cubicBezTo>
                          <a:pt x="4939" y="139426"/>
                          <a:pt x="7129" y="155798"/>
                          <a:pt x="10153" y="170606"/>
                        </a:cubicBezTo>
                        <a:cubicBezTo>
                          <a:pt x="13490" y="185309"/>
                          <a:pt x="17348" y="198344"/>
                          <a:pt x="21624" y="208877"/>
                        </a:cubicBezTo>
                        <a:cubicBezTo>
                          <a:pt x="29862" y="229941"/>
                          <a:pt x="37474" y="242142"/>
                          <a:pt x="36640" y="242559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" name="Graphic 80">
                  <a:extLst>
                    <a:ext uri="{FF2B5EF4-FFF2-40B4-BE49-F238E27FC236}">
                      <a16:creationId xmlns:a16="http://schemas.microsoft.com/office/drawing/2014/main" id="{F52732D8-7EDC-4705-AB39-673F6C9B35FC}"/>
                    </a:ext>
                  </a:extLst>
                </p:cNvPr>
                <p:cNvGrpSpPr/>
                <p:nvPr/>
              </p:nvGrpSpPr>
              <p:grpSpPr>
                <a:xfrm>
                  <a:off x="5508903" y="2529860"/>
                  <a:ext cx="1326420" cy="247054"/>
                  <a:chOff x="5508903" y="2529860"/>
                  <a:chExt cx="1326420" cy="247054"/>
                </a:xfrm>
              </p:grpSpPr>
              <p:grpSp>
                <p:nvGrpSpPr>
                  <p:cNvPr id="98" name="Graphic 80">
                    <a:extLst>
                      <a:ext uri="{FF2B5EF4-FFF2-40B4-BE49-F238E27FC236}">
                        <a16:creationId xmlns:a16="http://schemas.microsoft.com/office/drawing/2014/main" id="{F52732D8-7EDC-4705-AB39-673F6C9B35FC}"/>
                      </a:ext>
                    </a:extLst>
                  </p:cNvPr>
                  <p:cNvGrpSpPr/>
                  <p:nvPr/>
                </p:nvGrpSpPr>
                <p:grpSpPr>
                  <a:xfrm>
                    <a:off x="5508903" y="2529860"/>
                    <a:ext cx="1326420" cy="246519"/>
                    <a:chOff x="5508903" y="2529860"/>
                    <a:chExt cx="1326420" cy="246519"/>
                  </a:xfrm>
                </p:grpSpPr>
                <p:sp>
                  <p:nvSpPr>
                    <p:cNvPr id="99" name="Freeform: Shape 98">
                      <a:extLst>
                        <a:ext uri="{FF2B5EF4-FFF2-40B4-BE49-F238E27FC236}">
                          <a16:creationId xmlns:a16="http://schemas.microsoft.com/office/drawing/2014/main" id="{88C3A89A-F06B-4A8B-B22B-4B933D8082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11631" y="2552072"/>
                      <a:ext cx="404817" cy="209186"/>
                    </a:xfrm>
                    <a:custGeom>
                      <a:avLst/>
                      <a:gdLst>
                        <a:gd name="connsiteX0" fmla="*/ 404817 w 404817"/>
                        <a:gd name="connsiteY0" fmla="*/ 0 h 209186"/>
                        <a:gd name="connsiteX1" fmla="*/ 404817 w 404817"/>
                        <a:gd name="connsiteY1" fmla="*/ 209187 h 209186"/>
                        <a:gd name="connsiteX2" fmla="*/ 0 w 404817"/>
                        <a:gd name="connsiteY2" fmla="*/ 209187 h 209186"/>
                        <a:gd name="connsiteX3" fmla="*/ 0 w 404817"/>
                        <a:gd name="connsiteY3" fmla="*/ 0 h 209186"/>
                        <a:gd name="connsiteX4" fmla="*/ 404817 w 404817"/>
                        <a:gd name="connsiteY4" fmla="*/ 0 h 2091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04817" h="209186">
                          <a:moveTo>
                            <a:pt x="404817" y="0"/>
                          </a:moveTo>
                          <a:cubicBezTo>
                            <a:pt x="404817" y="8238"/>
                            <a:pt x="404817" y="209187"/>
                            <a:pt x="404817" y="209187"/>
                          </a:cubicBezTo>
                          <a:lnTo>
                            <a:pt x="0" y="209187"/>
                          </a:lnTo>
                          <a:lnTo>
                            <a:pt x="0" y="0"/>
                          </a:lnTo>
                          <a:lnTo>
                            <a:pt x="404817" y="0"/>
                          </a:lnTo>
                          <a:close/>
                        </a:path>
                      </a:pathLst>
                    </a:custGeom>
                    <a:solidFill>
                      <a:srgbClr val="EBEBEB"/>
                    </a:solidFill>
                    <a:ln w="1042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0" name="Freeform: Shape 99">
                      <a:extLst>
                        <a:ext uri="{FF2B5EF4-FFF2-40B4-BE49-F238E27FC236}">
                          <a16:creationId xmlns:a16="http://schemas.microsoft.com/office/drawing/2014/main" id="{589239A8-A733-4242-A167-D038C3BB2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08903" y="2529860"/>
                      <a:ext cx="1326420" cy="246519"/>
                    </a:xfrm>
                    <a:custGeom>
                      <a:avLst/>
                      <a:gdLst>
                        <a:gd name="connsiteX0" fmla="*/ 76 w 1326420"/>
                        <a:gd name="connsiteY0" fmla="*/ 128682 h 246519"/>
                        <a:gd name="connsiteX1" fmla="*/ 285 w 1326420"/>
                        <a:gd name="connsiteY1" fmla="*/ 134209 h 246519"/>
                        <a:gd name="connsiteX2" fmla="*/ 120729 w 1326420"/>
                        <a:gd name="connsiteY2" fmla="*/ 246519 h 246519"/>
                        <a:gd name="connsiteX3" fmla="*/ 1326421 w 1326420"/>
                        <a:gd name="connsiteY3" fmla="*/ 246519 h 246519"/>
                        <a:gd name="connsiteX4" fmla="*/ 1326421 w 1326420"/>
                        <a:gd name="connsiteY4" fmla="*/ 231399 h 246519"/>
                        <a:gd name="connsiteX5" fmla="*/ 1040170 w 1326420"/>
                        <a:gd name="connsiteY5" fmla="*/ 231399 h 246519"/>
                        <a:gd name="connsiteX6" fmla="*/ 935577 w 1326420"/>
                        <a:gd name="connsiteY6" fmla="*/ 126805 h 246519"/>
                        <a:gd name="connsiteX7" fmla="*/ 935577 w 1326420"/>
                        <a:gd name="connsiteY7" fmla="*/ 126805 h 246519"/>
                        <a:gd name="connsiteX8" fmla="*/ 1040170 w 1326420"/>
                        <a:gd name="connsiteY8" fmla="*/ 22212 h 246519"/>
                        <a:gd name="connsiteX9" fmla="*/ 1326421 w 1326420"/>
                        <a:gd name="connsiteY9" fmla="*/ 22212 h 246519"/>
                        <a:gd name="connsiteX10" fmla="*/ 1326421 w 1326420"/>
                        <a:gd name="connsiteY10" fmla="*/ 0 h 246519"/>
                        <a:gd name="connsiteX11" fmla="*/ 120416 w 1326420"/>
                        <a:gd name="connsiteY11" fmla="*/ 3963 h 246519"/>
                        <a:gd name="connsiteX12" fmla="*/ 76 w 1326420"/>
                        <a:gd name="connsiteY12" fmla="*/ 128682 h 2465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326420" h="246519">
                          <a:moveTo>
                            <a:pt x="76" y="128682"/>
                          </a:moveTo>
                          <a:cubicBezTo>
                            <a:pt x="180" y="130559"/>
                            <a:pt x="180" y="132332"/>
                            <a:pt x="285" y="134209"/>
                          </a:cubicBezTo>
                          <a:cubicBezTo>
                            <a:pt x="3622" y="197507"/>
                            <a:pt x="57326" y="246519"/>
                            <a:pt x="120729" y="246519"/>
                          </a:cubicBezTo>
                          <a:lnTo>
                            <a:pt x="1326421" y="246519"/>
                          </a:lnTo>
                          <a:lnTo>
                            <a:pt x="1326421" y="231399"/>
                          </a:lnTo>
                          <a:lnTo>
                            <a:pt x="1040170" y="231399"/>
                          </a:lnTo>
                          <a:cubicBezTo>
                            <a:pt x="982399" y="231399"/>
                            <a:pt x="935577" y="184577"/>
                            <a:pt x="935577" y="126805"/>
                          </a:cubicBezTo>
                          <a:lnTo>
                            <a:pt x="935577" y="126805"/>
                          </a:lnTo>
                          <a:cubicBezTo>
                            <a:pt x="935577" y="69034"/>
                            <a:pt x="982399" y="22212"/>
                            <a:pt x="1040170" y="22212"/>
                          </a:cubicBezTo>
                          <a:lnTo>
                            <a:pt x="1326421" y="22212"/>
                          </a:lnTo>
                          <a:lnTo>
                            <a:pt x="1326421" y="0"/>
                          </a:lnTo>
                          <a:lnTo>
                            <a:pt x="120416" y="3963"/>
                          </a:lnTo>
                          <a:cubicBezTo>
                            <a:pt x="52321" y="4275"/>
                            <a:pt x="-2322" y="60691"/>
                            <a:pt x="76" y="128682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 w="1042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1" name="Freeform: Shape 100">
                      <a:extLst>
                        <a:ext uri="{FF2B5EF4-FFF2-40B4-BE49-F238E27FC236}">
                          <a16:creationId xmlns:a16="http://schemas.microsoft.com/office/drawing/2014/main" id="{B66B59EE-74D3-4B28-A0D4-1E56A1D4B8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4584" y="2657187"/>
                      <a:ext cx="371864" cy="4379"/>
                    </a:xfrm>
                    <a:custGeom>
                      <a:avLst/>
                      <a:gdLst>
                        <a:gd name="connsiteX0" fmla="*/ 371865 w 371864"/>
                        <a:gd name="connsiteY0" fmla="*/ 2190 h 4379"/>
                        <a:gd name="connsiteX1" fmla="*/ 185932 w 371864"/>
                        <a:gd name="connsiteY1" fmla="*/ 4380 h 4379"/>
                        <a:gd name="connsiteX2" fmla="*/ 0 w 371864"/>
                        <a:gd name="connsiteY2" fmla="*/ 2190 h 4379"/>
                        <a:gd name="connsiteX3" fmla="*/ 185932 w 371864"/>
                        <a:gd name="connsiteY3" fmla="*/ 0 h 4379"/>
                        <a:gd name="connsiteX4" fmla="*/ 371865 w 371864"/>
                        <a:gd name="connsiteY4" fmla="*/ 2190 h 43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71864" h="4379">
                          <a:moveTo>
                            <a:pt x="371865" y="2190"/>
                          </a:moveTo>
                          <a:cubicBezTo>
                            <a:pt x="371865" y="3441"/>
                            <a:pt x="288649" y="4380"/>
                            <a:pt x="185932" y="4380"/>
                          </a:cubicBezTo>
                          <a:cubicBezTo>
                            <a:pt x="83216" y="4380"/>
                            <a:pt x="0" y="3441"/>
                            <a:pt x="0" y="2190"/>
                          </a:cubicBezTo>
                          <a:cubicBezTo>
                            <a:pt x="0" y="938"/>
                            <a:pt x="83216" y="0"/>
                            <a:pt x="185932" y="0"/>
                          </a:cubicBezTo>
                          <a:cubicBezTo>
                            <a:pt x="288649" y="0"/>
                            <a:pt x="371865" y="1043"/>
                            <a:pt x="371865" y="2190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 w="1042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2" name="Freeform: Shape 101">
                      <a:extLst>
                        <a:ext uri="{FF2B5EF4-FFF2-40B4-BE49-F238E27FC236}">
                          <a16:creationId xmlns:a16="http://schemas.microsoft.com/office/drawing/2014/main" id="{3CEED721-DEC5-4D7D-BC04-D4DA57D5E7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58766" y="2704322"/>
                      <a:ext cx="351842" cy="4379"/>
                    </a:xfrm>
                    <a:custGeom>
                      <a:avLst/>
                      <a:gdLst>
                        <a:gd name="connsiteX0" fmla="*/ 351843 w 351842"/>
                        <a:gd name="connsiteY0" fmla="*/ 2190 h 4379"/>
                        <a:gd name="connsiteX1" fmla="*/ 175921 w 351842"/>
                        <a:gd name="connsiteY1" fmla="*/ 4380 h 4379"/>
                        <a:gd name="connsiteX2" fmla="*/ 0 w 351842"/>
                        <a:gd name="connsiteY2" fmla="*/ 2190 h 4379"/>
                        <a:gd name="connsiteX3" fmla="*/ 175921 w 351842"/>
                        <a:gd name="connsiteY3" fmla="*/ 0 h 4379"/>
                        <a:gd name="connsiteX4" fmla="*/ 351843 w 351842"/>
                        <a:gd name="connsiteY4" fmla="*/ 2190 h 43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51842" h="4379">
                          <a:moveTo>
                            <a:pt x="351843" y="2190"/>
                          </a:moveTo>
                          <a:cubicBezTo>
                            <a:pt x="351843" y="3441"/>
                            <a:pt x="273111" y="4380"/>
                            <a:pt x="175921" y="4380"/>
                          </a:cubicBezTo>
                          <a:cubicBezTo>
                            <a:pt x="78732" y="4380"/>
                            <a:pt x="0" y="3441"/>
                            <a:pt x="0" y="2190"/>
                          </a:cubicBezTo>
                          <a:cubicBezTo>
                            <a:pt x="0" y="939"/>
                            <a:pt x="78732" y="0"/>
                            <a:pt x="175921" y="0"/>
                          </a:cubicBezTo>
                          <a:cubicBezTo>
                            <a:pt x="273111" y="0"/>
                            <a:pt x="351843" y="1043"/>
                            <a:pt x="351843" y="2190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 w="1042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3" name="Freeform: Shape 102">
                      <a:extLst>
                        <a:ext uri="{FF2B5EF4-FFF2-40B4-BE49-F238E27FC236}">
                          <a16:creationId xmlns:a16="http://schemas.microsoft.com/office/drawing/2014/main" id="{CF442C77-352A-4355-A101-59F6E0EBCC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0061" y="2747494"/>
                      <a:ext cx="316387" cy="4379"/>
                    </a:xfrm>
                    <a:custGeom>
                      <a:avLst/>
                      <a:gdLst>
                        <a:gd name="connsiteX0" fmla="*/ 316387 w 316387"/>
                        <a:gd name="connsiteY0" fmla="*/ 2190 h 4379"/>
                        <a:gd name="connsiteX1" fmla="*/ 158194 w 316387"/>
                        <a:gd name="connsiteY1" fmla="*/ 4380 h 4379"/>
                        <a:gd name="connsiteX2" fmla="*/ 0 w 316387"/>
                        <a:gd name="connsiteY2" fmla="*/ 2190 h 4379"/>
                        <a:gd name="connsiteX3" fmla="*/ 158194 w 316387"/>
                        <a:gd name="connsiteY3" fmla="*/ 0 h 4379"/>
                        <a:gd name="connsiteX4" fmla="*/ 316387 w 316387"/>
                        <a:gd name="connsiteY4" fmla="*/ 2190 h 43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387" h="4379">
                          <a:moveTo>
                            <a:pt x="316387" y="2190"/>
                          </a:moveTo>
                          <a:cubicBezTo>
                            <a:pt x="316387" y="3441"/>
                            <a:pt x="245581" y="4380"/>
                            <a:pt x="158194" y="4380"/>
                          </a:cubicBezTo>
                          <a:cubicBezTo>
                            <a:pt x="70807" y="4380"/>
                            <a:pt x="0" y="3441"/>
                            <a:pt x="0" y="2190"/>
                          </a:cubicBezTo>
                          <a:cubicBezTo>
                            <a:pt x="0" y="938"/>
                            <a:pt x="70807" y="0"/>
                            <a:pt x="158194" y="0"/>
                          </a:cubicBezTo>
                          <a:cubicBezTo>
                            <a:pt x="245581" y="0"/>
                            <a:pt x="316387" y="938"/>
                            <a:pt x="316387" y="2190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 w="1042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4" name="Freeform: Shape 103">
                      <a:extLst>
                        <a:ext uri="{FF2B5EF4-FFF2-40B4-BE49-F238E27FC236}">
                          <a16:creationId xmlns:a16="http://schemas.microsoft.com/office/drawing/2014/main" id="{34AF7899-6796-4019-9656-D3E5087CC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52301" y="2614849"/>
                      <a:ext cx="364147" cy="4379"/>
                    </a:xfrm>
                    <a:custGeom>
                      <a:avLst/>
                      <a:gdLst>
                        <a:gd name="connsiteX0" fmla="*/ 364148 w 364147"/>
                        <a:gd name="connsiteY0" fmla="*/ 2190 h 4379"/>
                        <a:gd name="connsiteX1" fmla="*/ 182074 w 364147"/>
                        <a:gd name="connsiteY1" fmla="*/ 4380 h 4379"/>
                        <a:gd name="connsiteX2" fmla="*/ 0 w 364147"/>
                        <a:gd name="connsiteY2" fmla="*/ 2190 h 4379"/>
                        <a:gd name="connsiteX3" fmla="*/ 182074 w 364147"/>
                        <a:gd name="connsiteY3" fmla="*/ 0 h 4379"/>
                        <a:gd name="connsiteX4" fmla="*/ 364148 w 364147"/>
                        <a:gd name="connsiteY4" fmla="*/ 2190 h 43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64147" h="4379">
                          <a:moveTo>
                            <a:pt x="364148" y="2190"/>
                          </a:moveTo>
                          <a:cubicBezTo>
                            <a:pt x="364148" y="3441"/>
                            <a:pt x="282600" y="4380"/>
                            <a:pt x="182074" y="4380"/>
                          </a:cubicBezTo>
                          <a:cubicBezTo>
                            <a:pt x="81443" y="4380"/>
                            <a:pt x="0" y="3441"/>
                            <a:pt x="0" y="2190"/>
                          </a:cubicBezTo>
                          <a:cubicBezTo>
                            <a:pt x="0" y="938"/>
                            <a:pt x="81547" y="0"/>
                            <a:pt x="182074" y="0"/>
                          </a:cubicBezTo>
                          <a:cubicBezTo>
                            <a:pt x="282600" y="0"/>
                            <a:pt x="364148" y="1043"/>
                            <a:pt x="364148" y="2190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 w="1042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5" name="Freeform: Shape 104">
                      <a:extLst>
                        <a:ext uri="{FF2B5EF4-FFF2-40B4-BE49-F238E27FC236}">
                          <a16:creationId xmlns:a16="http://schemas.microsoft.com/office/drawing/2014/main" id="{9F066CA1-C00A-41CF-BEAC-436ECF8962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6505" y="2572511"/>
                      <a:ext cx="324104" cy="4379"/>
                    </a:xfrm>
                    <a:custGeom>
                      <a:avLst/>
                      <a:gdLst>
                        <a:gd name="connsiteX0" fmla="*/ 324104 w 324104"/>
                        <a:gd name="connsiteY0" fmla="*/ 2190 h 4379"/>
                        <a:gd name="connsiteX1" fmla="*/ 162052 w 324104"/>
                        <a:gd name="connsiteY1" fmla="*/ 4380 h 4379"/>
                        <a:gd name="connsiteX2" fmla="*/ 0 w 324104"/>
                        <a:gd name="connsiteY2" fmla="*/ 2190 h 4379"/>
                        <a:gd name="connsiteX3" fmla="*/ 162052 w 324104"/>
                        <a:gd name="connsiteY3" fmla="*/ 0 h 4379"/>
                        <a:gd name="connsiteX4" fmla="*/ 324104 w 324104"/>
                        <a:gd name="connsiteY4" fmla="*/ 2190 h 43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4104" h="4379">
                          <a:moveTo>
                            <a:pt x="324104" y="2190"/>
                          </a:moveTo>
                          <a:cubicBezTo>
                            <a:pt x="324104" y="3441"/>
                            <a:pt x="251525" y="4380"/>
                            <a:pt x="162052" y="4380"/>
                          </a:cubicBezTo>
                          <a:cubicBezTo>
                            <a:pt x="72475" y="4380"/>
                            <a:pt x="0" y="3441"/>
                            <a:pt x="0" y="2190"/>
                          </a:cubicBezTo>
                          <a:cubicBezTo>
                            <a:pt x="0" y="939"/>
                            <a:pt x="72579" y="0"/>
                            <a:pt x="162052" y="0"/>
                          </a:cubicBezTo>
                          <a:cubicBezTo>
                            <a:pt x="251525" y="0"/>
                            <a:pt x="324104" y="939"/>
                            <a:pt x="324104" y="2190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 w="1042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6" name="Freeform: Shape 105">
                    <a:extLst>
                      <a:ext uri="{FF2B5EF4-FFF2-40B4-BE49-F238E27FC236}">
                        <a16:creationId xmlns:a16="http://schemas.microsoft.com/office/drawing/2014/main" id="{874451C7-E9FC-41C5-85A9-3C6DECE02EBD}"/>
                      </a:ext>
                    </a:extLst>
                  </p:cNvPr>
                  <p:cNvSpPr/>
                  <p:nvPr/>
                </p:nvSpPr>
                <p:spPr>
                  <a:xfrm>
                    <a:off x="5597504" y="2537355"/>
                    <a:ext cx="60312" cy="239560"/>
                  </a:xfrm>
                  <a:custGeom>
                    <a:avLst/>
                    <a:gdLst>
                      <a:gd name="connsiteX0" fmla="*/ 57571 w 60312"/>
                      <a:gd name="connsiteY0" fmla="*/ 14 h 239560"/>
                      <a:gd name="connsiteX1" fmla="*/ 31918 w 60312"/>
                      <a:gd name="connsiteY1" fmla="*/ 30464 h 239560"/>
                      <a:gd name="connsiteX2" fmla="*/ 4388 w 60312"/>
                      <a:gd name="connsiteY2" fmla="*/ 120458 h 239560"/>
                      <a:gd name="connsiteX3" fmla="*/ 34004 w 60312"/>
                      <a:gd name="connsiteY3" fmla="*/ 209722 h 239560"/>
                      <a:gd name="connsiteX4" fmla="*/ 60283 w 60312"/>
                      <a:gd name="connsiteY4" fmla="*/ 239546 h 239560"/>
                      <a:gd name="connsiteX5" fmla="*/ 51627 w 60312"/>
                      <a:gd name="connsiteY5" fmla="*/ 233081 h 239560"/>
                      <a:gd name="connsiteX6" fmla="*/ 31501 w 60312"/>
                      <a:gd name="connsiteY6" fmla="*/ 211495 h 239560"/>
                      <a:gd name="connsiteX7" fmla="*/ 8 w 60312"/>
                      <a:gd name="connsiteY7" fmla="*/ 120353 h 239560"/>
                      <a:gd name="connsiteX8" fmla="*/ 29416 w 60312"/>
                      <a:gd name="connsiteY8" fmla="*/ 28586 h 239560"/>
                      <a:gd name="connsiteX9" fmla="*/ 49020 w 60312"/>
                      <a:gd name="connsiteY9" fmla="*/ 6583 h 239560"/>
                      <a:gd name="connsiteX10" fmla="*/ 57571 w 60312"/>
                      <a:gd name="connsiteY10" fmla="*/ 14 h 2395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60312" h="239560">
                        <a:moveTo>
                          <a:pt x="57571" y="14"/>
                        </a:moveTo>
                        <a:cubicBezTo>
                          <a:pt x="58197" y="744"/>
                          <a:pt x="45788" y="10129"/>
                          <a:pt x="31918" y="30464"/>
                        </a:cubicBezTo>
                        <a:cubicBezTo>
                          <a:pt x="18153" y="50485"/>
                          <a:pt x="3971" y="82917"/>
                          <a:pt x="4388" y="120458"/>
                        </a:cubicBezTo>
                        <a:cubicBezTo>
                          <a:pt x="4910" y="157999"/>
                          <a:pt x="19718" y="190117"/>
                          <a:pt x="34004" y="209722"/>
                        </a:cubicBezTo>
                        <a:cubicBezTo>
                          <a:pt x="48290" y="229744"/>
                          <a:pt x="61013" y="238816"/>
                          <a:pt x="60283" y="239546"/>
                        </a:cubicBezTo>
                        <a:cubicBezTo>
                          <a:pt x="60178" y="239755"/>
                          <a:pt x="56946" y="237669"/>
                          <a:pt x="51627" y="233081"/>
                        </a:cubicBezTo>
                        <a:cubicBezTo>
                          <a:pt x="46309" y="228597"/>
                          <a:pt x="39114" y="221401"/>
                          <a:pt x="31501" y="211495"/>
                        </a:cubicBezTo>
                        <a:cubicBezTo>
                          <a:pt x="16276" y="191890"/>
                          <a:pt x="530" y="159041"/>
                          <a:pt x="8" y="120353"/>
                        </a:cubicBezTo>
                        <a:cubicBezTo>
                          <a:pt x="-409" y="81665"/>
                          <a:pt x="14608" y="48504"/>
                          <a:pt x="29416" y="28586"/>
                        </a:cubicBezTo>
                        <a:cubicBezTo>
                          <a:pt x="36820" y="18471"/>
                          <a:pt x="43806" y="11172"/>
                          <a:pt x="49020" y="6583"/>
                        </a:cubicBezTo>
                        <a:cubicBezTo>
                          <a:pt x="54234" y="1995"/>
                          <a:pt x="57467" y="-195"/>
                          <a:pt x="57571" y="14"/>
                        </a:cubicBezTo>
                        <a:close/>
                      </a:path>
                    </a:pathLst>
                  </a:custGeom>
                  <a:solidFill>
                    <a:srgbClr val="F5F5F5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8D56B11E-9454-4F7E-87D5-99A8C0D34FEB}"/>
                      </a:ext>
                    </a:extLst>
                  </p:cNvPr>
                  <p:cNvSpPr/>
                  <p:nvPr/>
                </p:nvSpPr>
                <p:spPr>
                  <a:xfrm>
                    <a:off x="5556731" y="2532871"/>
                    <a:ext cx="60312" cy="239560"/>
                  </a:xfrm>
                  <a:custGeom>
                    <a:avLst/>
                    <a:gdLst>
                      <a:gd name="connsiteX0" fmla="*/ 57571 w 60312"/>
                      <a:gd name="connsiteY0" fmla="*/ 14 h 239560"/>
                      <a:gd name="connsiteX1" fmla="*/ 31918 w 60312"/>
                      <a:gd name="connsiteY1" fmla="*/ 30464 h 239560"/>
                      <a:gd name="connsiteX2" fmla="*/ 4388 w 60312"/>
                      <a:gd name="connsiteY2" fmla="*/ 120458 h 239560"/>
                      <a:gd name="connsiteX3" fmla="*/ 34004 w 60312"/>
                      <a:gd name="connsiteY3" fmla="*/ 209722 h 239560"/>
                      <a:gd name="connsiteX4" fmla="*/ 60283 w 60312"/>
                      <a:gd name="connsiteY4" fmla="*/ 239546 h 239560"/>
                      <a:gd name="connsiteX5" fmla="*/ 51627 w 60312"/>
                      <a:gd name="connsiteY5" fmla="*/ 233081 h 239560"/>
                      <a:gd name="connsiteX6" fmla="*/ 31501 w 60312"/>
                      <a:gd name="connsiteY6" fmla="*/ 211495 h 239560"/>
                      <a:gd name="connsiteX7" fmla="*/ 8 w 60312"/>
                      <a:gd name="connsiteY7" fmla="*/ 120353 h 239560"/>
                      <a:gd name="connsiteX8" fmla="*/ 29416 w 60312"/>
                      <a:gd name="connsiteY8" fmla="*/ 28586 h 239560"/>
                      <a:gd name="connsiteX9" fmla="*/ 49020 w 60312"/>
                      <a:gd name="connsiteY9" fmla="*/ 6583 h 239560"/>
                      <a:gd name="connsiteX10" fmla="*/ 57571 w 60312"/>
                      <a:gd name="connsiteY10" fmla="*/ 14 h 2395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60312" h="239560">
                        <a:moveTo>
                          <a:pt x="57571" y="14"/>
                        </a:moveTo>
                        <a:cubicBezTo>
                          <a:pt x="58197" y="744"/>
                          <a:pt x="45788" y="10129"/>
                          <a:pt x="31918" y="30464"/>
                        </a:cubicBezTo>
                        <a:cubicBezTo>
                          <a:pt x="18153" y="50485"/>
                          <a:pt x="3971" y="82917"/>
                          <a:pt x="4388" y="120458"/>
                        </a:cubicBezTo>
                        <a:cubicBezTo>
                          <a:pt x="4910" y="157999"/>
                          <a:pt x="19718" y="190117"/>
                          <a:pt x="34004" y="209722"/>
                        </a:cubicBezTo>
                        <a:cubicBezTo>
                          <a:pt x="48290" y="229744"/>
                          <a:pt x="61013" y="238920"/>
                          <a:pt x="60283" y="239546"/>
                        </a:cubicBezTo>
                        <a:cubicBezTo>
                          <a:pt x="60178" y="239755"/>
                          <a:pt x="56946" y="237669"/>
                          <a:pt x="51627" y="233081"/>
                        </a:cubicBezTo>
                        <a:cubicBezTo>
                          <a:pt x="46309" y="228597"/>
                          <a:pt x="39114" y="221401"/>
                          <a:pt x="31501" y="211495"/>
                        </a:cubicBezTo>
                        <a:cubicBezTo>
                          <a:pt x="16276" y="191890"/>
                          <a:pt x="530" y="159041"/>
                          <a:pt x="8" y="120353"/>
                        </a:cubicBezTo>
                        <a:cubicBezTo>
                          <a:pt x="-409" y="81665"/>
                          <a:pt x="14608" y="48504"/>
                          <a:pt x="29416" y="28586"/>
                        </a:cubicBezTo>
                        <a:cubicBezTo>
                          <a:pt x="36820" y="18471"/>
                          <a:pt x="43806" y="11172"/>
                          <a:pt x="49020" y="6583"/>
                        </a:cubicBezTo>
                        <a:cubicBezTo>
                          <a:pt x="54234" y="1995"/>
                          <a:pt x="57467" y="-195"/>
                          <a:pt x="57571" y="14"/>
                        </a:cubicBezTo>
                        <a:close/>
                      </a:path>
                    </a:pathLst>
                  </a:custGeom>
                  <a:solidFill>
                    <a:srgbClr val="F5F5F5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0E238E09-3F1C-4940-B74B-5D52E632F97A}"/>
                      </a:ext>
                    </a:extLst>
                  </p:cNvPr>
                  <p:cNvSpPr/>
                  <p:nvPr/>
                </p:nvSpPr>
                <p:spPr>
                  <a:xfrm>
                    <a:off x="6375959" y="2537355"/>
                    <a:ext cx="60312" cy="239560"/>
                  </a:xfrm>
                  <a:custGeom>
                    <a:avLst/>
                    <a:gdLst>
                      <a:gd name="connsiteX0" fmla="*/ 57571 w 60312"/>
                      <a:gd name="connsiteY0" fmla="*/ 14 h 239560"/>
                      <a:gd name="connsiteX1" fmla="*/ 31918 w 60312"/>
                      <a:gd name="connsiteY1" fmla="*/ 30464 h 239560"/>
                      <a:gd name="connsiteX2" fmla="*/ 4388 w 60312"/>
                      <a:gd name="connsiteY2" fmla="*/ 120458 h 239560"/>
                      <a:gd name="connsiteX3" fmla="*/ 34004 w 60312"/>
                      <a:gd name="connsiteY3" fmla="*/ 209722 h 239560"/>
                      <a:gd name="connsiteX4" fmla="*/ 60283 w 60312"/>
                      <a:gd name="connsiteY4" fmla="*/ 239546 h 239560"/>
                      <a:gd name="connsiteX5" fmla="*/ 51627 w 60312"/>
                      <a:gd name="connsiteY5" fmla="*/ 233081 h 239560"/>
                      <a:gd name="connsiteX6" fmla="*/ 31501 w 60312"/>
                      <a:gd name="connsiteY6" fmla="*/ 211495 h 239560"/>
                      <a:gd name="connsiteX7" fmla="*/ 8 w 60312"/>
                      <a:gd name="connsiteY7" fmla="*/ 120353 h 239560"/>
                      <a:gd name="connsiteX8" fmla="*/ 29416 w 60312"/>
                      <a:gd name="connsiteY8" fmla="*/ 28586 h 239560"/>
                      <a:gd name="connsiteX9" fmla="*/ 49020 w 60312"/>
                      <a:gd name="connsiteY9" fmla="*/ 6583 h 239560"/>
                      <a:gd name="connsiteX10" fmla="*/ 57571 w 60312"/>
                      <a:gd name="connsiteY10" fmla="*/ 14 h 2395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60312" h="239560">
                        <a:moveTo>
                          <a:pt x="57571" y="14"/>
                        </a:moveTo>
                        <a:cubicBezTo>
                          <a:pt x="58197" y="744"/>
                          <a:pt x="45788" y="10129"/>
                          <a:pt x="31918" y="30464"/>
                        </a:cubicBezTo>
                        <a:cubicBezTo>
                          <a:pt x="18153" y="50485"/>
                          <a:pt x="3971" y="82917"/>
                          <a:pt x="4388" y="120458"/>
                        </a:cubicBezTo>
                        <a:cubicBezTo>
                          <a:pt x="4910" y="157999"/>
                          <a:pt x="19718" y="190117"/>
                          <a:pt x="34004" y="209722"/>
                        </a:cubicBezTo>
                        <a:cubicBezTo>
                          <a:pt x="48290" y="229744"/>
                          <a:pt x="61013" y="238816"/>
                          <a:pt x="60283" y="239546"/>
                        </a:cubicBezTo>
                        <a:cubicBezTo>
                          <a:pt x="60178" y="239755"/>
                          <a:pt x="56946" y="237669"/>
                          <a:pt x="51627" y="233081"/>
                        </a:cubicBezTo>
                        <a:cubicBezTo>
                          <a:pt x="46309" y="228597"/>
                          <a:pt x="39114" y="221401"/>
                          <a:pt x="31501" y="211495"/>
                        </a:cubicBezTo>
                        <a:cubicBezTo>
                          <a:pt x="16276" y="191890"/>
                          <a:pt x="530" y="159041"/>
                          <a:pt x="8" y="120353"/>
                        </a:cubicBezTo>
                        <a:cubicBezTo>
                          <a:pt x="-409" y="81665"/>
                          <a:pt x="14608" y="48504"/>
                          <a:pt x="29416" y="28586"/>
                        </a:cubicBezTo>
                        <a:cubicBezTo>
                          <a:pt x="36820" y="18471"/>
                          <a:pt x="43806" y="11172"/>
                          <a:pt x="49020" y="6583"/>
                        </a:cubicBezTo>
                        <a:cubicBezTo>
                          <a:pt x="54234" y="1995"/>
                          <a:pt x="57467" y="-195"/>
                          <a:pt x="57571" y="14"/>
                        </a:cubicBezTo>
                        <a:close/>
                      </a:path>
                    </a:pathLst>
                  </a:custGeom>
                  <a:solidFill>
                    <a:srgbClr val="F5F5F5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9" name="Freeform: Shape 108">
                    <a:extLst>
                      <a:ext uri="{FF2B5EF4-FFF2-40B4-BE49-F238E27FC236}">
                        <a16:creationId xmlns:a16="http://schemas.microsoft.com/office/drawing/2014/main" id="{D6C88B58-E4A1-4A6B-9A5B-A883F093868D}"/>
                      </a:ext>
                    </a:extLst>
                  </p:cNvPr>
                  <p:cNvSpPr/>
                  <p:nvPr/>
                </p:nvSpPr>
                <p:spPr>
                  <a:xfrm>
                    <a:off x="6335185" y="2532871"/>
                    <a:ext cx="60312" cy="239560"/>
                  </a:xfrm>
                  <a:custGeom>
                    <a:avLst/>
                    <a:gdLst>
                      <a:gd name="connsiteX0" fmla="*/ 57571 w 60312"/>
                      <a:gd name="connsiteY0" fmla="*/ 14 h 239560"/>
                      <a:gd name="connsiteX1" fmla="*/ 31918 w 60312"/>
                      <a:gd name="connsiteY1" fmla="*/ 30464 h 239560"/>
                      <a:gd name="connsiteX2" fmla="*/ 4388 w 60312"/>
                      <a:gd name="connsiteY2" fmla="*/ 120458 h 239560"/>
                      <a:gd name="connsiteX3" fmla="*/ 34004 w 60312"/>
                      <a:gd name="connsiteY3" fmla="*/ 209722 h 239560"/>
                      <a:gd name="connsiteX4" fmla="*/ 60283 w 60312"/>
                      <a:gd name="connsiteY4" fmla="*/ 239546 h 239560"/>
                      <a:gd name="connsiteX5" fmla="*/ 51627 w 60312"/>
                      <a:gd name="connsiteY5" fmla="*/ 233081 h 239560"/>
                      <a:gd name="connsiteX6" fmla="*/ 31501 w 60312"/>
                      <a:gd name="connsiteY6" fmla="*/ 211495 h 239560"/>
                      <a:gd name="connsiteX7" fmla="*/ 8 w 60312"/>
                      <a:gd name="connsiteY7" fmla="*/ 120353 h 239560"/>
                      <a:gd name="connsiteX8" fmla="*/ 29416 w 60312"/>
                      <a:gd name="connsiteY8" fmla="*/ 28586 h 239560"/>
                      <a:gd name="connsiteX9" fmla="*/ 49020 w 60312"/>
                      <a:gd name="connsiteY9" fmla="*/ 6583 h 239560"/>
                      <a:gd name="connsiteX10" fmla="*/ 57571 w 60312"/>
                      <a:gd name="connsiteY10" fmla="*/ 14 h 2395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60312" h="239560">
                        <a:moveTo>
                          <a:pt x="57571" y="14"/>
                        </a:moveTo>
                        <a:cubicBezTo>
                          <a:pt x="58197" y="744"/>
                          <a:pt x="45788" y="10129"/>
                          <a:pt x="31918" y="30464"/>
                        </a:cubicBezTo>
                        <a:cubicBezTo>
                          <a:pt x="18153" y="50485"/>
                          <a:pt x="3971" y="82917"/>
                          <a:pt x="4388" y="120458"/>
                        </a:cubicBezTo>
                        <a:cubicBezTo>
                          <a:pt x="4910" y="157999"/>
                          <a:pt x="19718" y="190117"/>
                          <a:pt x="34004" y="209722"/>
                        </a:cubicBezTo>
                        <a:cubicBezTo>
                          <a:pt x="48290" y="229744"/>
                          <a:pt x="61013" y="238920"/>
                          <a:pt x="60283" y="239546"/>
                        </a:cubicBezTo>
                        <a:cubicBezTo>
                          <a:pt x="60178" y="239755"/>
                          <a:pt x="56946" y="237669"/>
                          <a:pt x="51627" y="233081"/>
                        </a:cubicBezTo>
                        <a:cubicBezTo>
                          <a:pt x="46309" y="228597"/>
                          <a:pt x="39114" y="221401"/>
                          <a:pt x="31501" y="211495"/>
                        </a:cubicBezTo>
                        <a:cubicBezTo>
                          <a:pt x="16276" y="191890"/>
                          <a:pt x="530" y="159041"/>
                          <a:pt x="8" y="120353"/>
                        </a:cubicBezTo>
                        <a:cubicBezTo>
                          <a:pt x="-409" y="81665"/>
                          <a:pt x="14608" y="48504"/>
                          <a:pt x="29416" y="28586"/>
                        </a:cubicBezTo>
                        <a:cubicBezTo>
                          <a:pt x="36820" y="18471"/>
                          <a:pt x="43806" y="11172"/>
                          <a:pt x="49020" y="6583"/>
                        </a:cubicBezTo>
                        <a:cubicBezTo>
                          <a:pt x="54234" y="1995"/>
                          <a:pt x="57467" y="-195"/>
                          <a:pt x="57571" y="14"/>
                        </a:cubicBezTo>
                        <a:close/>
                      </a:path>
                    </a:pathLst>
                  </a:custGeom>
                  <a:solidFill>
                    <a:srgbClr val="F5F5F5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0" name="Freeform: Shape 109">
                    <a:extLst>
                      <a:ext uri="{FF2B5EF4-FFF2-40B4-BE49-F238E27FC236}">
                        <a16:creationId xmlns:a16="http://schemas.microsoft.com/office/drawing/2014/main" id="{B84FE011-E2BF-4511-8224-0A88A48BE596}"/>
                      </a:ext>
                    </a:extLst>
                  </p:cNvPr>
                  <p:cNvSpPr/>
                  <p:nvPr/>
                </p:nvSpPr>
                <p:spPr>
                  <a:xfrm>
                    <a:off x="5728882" y="2566020"/>
                    <a:ext cx="63461" cy="173108"/>
                  </a:xfrm>
                  <a:custGeom>
                    <a:avLst/>
                    <a:gdLst>
                      <a:gd name="connsiteX0" fmla="*/ 63427 w 63461"/>
                      <a:gd name="connsiteY0" fmla="*/ 121929 h 173108"/>
                      <a:gd name="connsiteX1" fmla="*/ 62280 w 63461"/>
                      <a:gd name="connsiteY1" fmla="*/ 36836 h 173108"/>
                      <a:gd name="connsiteX2" fmla="*/ 59256 w 63461"/>
                      <a:gd name="connsiteY2" fmla="*/ 14937 h 173108"/>
                      <a:gd name="connsiteX3" fmla="*/ 43092 w 63461"/>
                      <a:gd name="connsiteY3" fmla="*/ 1277 h 173108"/>
                      <a:gd name="connsiteX4" fmla="*/ 8367 w 63461"/>
                      <a:gd name="connsiteY4" fmla="*/ 17753 h 173108"/>
                      <a:gd name="connsiteX5" fmla="*/ 24 w 63461"/>
                      <a:gd name="connsiteY5" fmla="*/ 59465 h 173108"/>
                      <a:gd name="connsiteX6" fmla="*/ 3257 w 63461"/>
                      <a:gd name="connsiteY6" fmla="*/ 126622 h 173108"/>
                      <a:gd name="connsiteX7" fmla="*/ 11182 w 63461"/>
                      <a:gd name="connsiteY7" fmla="*/ 157385 h 173108"/>
                      <a:gd name="connsiteX8" fmla="*/ 37148 w 63461"/>
                      <a:gd name="connsiteY8" fmla="*/ 173027 h 173108"/>
                      <a:gd name="connsiteX9" fmla="*/ 59881 w 63461"/>
                      <a:gd name="connsiteY9" fmla="*/ 153318 h 173108"/>
                      <a:gd name="connsiteX10" fmla="*/ 63427 w 63461"/>
                      <a:gd name="connsiteY10" fmla="*/ 121929 h 173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63461" h="173108">
                        <a:moveTo>
                          <a:pt x="63427" y="121929"/>
                        </a:moveTo>
                        <a:cubicBezTo>
                          <a:pt x="63010" y="93565"/>
                          <a:pt x="62697" y="65201"/>
                          <a:pt x="62280" y="36836"/>
                        </a:cubicBezTo>
                        <a:cubicBezTo>
                          <a:pt x="62175" y="29432"/>
                          <a:pt x="62071" y="21820"/>
                          <a:pt x="59256" y="14937"/>
                        </a:cubicBezTo>
                        <a:cubicBezTo>
                          <a:pt x="56544" y="8055"/>
                          <a:pt x="50496" y="1902"/>
                          <a:pt x="43092" y="1277"/>
                        </a:cubicBezTo>
                        <a:cubicBezTo>
                          <a:pt x="32455" y="-3416"/>
                          <a:pt x="15875" y="5448"/>
                          <a:pt x="8367" y="17753"/>
                        </a:cubicBezTo>
                        <a:cubicBezTo>
                          <a:pt x="963" y="30058"/>
                          <a:pt x="128" y="45074"/>
                          <a:pt x="24" y="59465"/>
                        </a:cubicBezTo>
                        <a:cubicBezTo>
                          <a:pt x="-184" y="81885"/>
                          <a:pt x="963" y="104306"/>
                          <a:pt x="3257" y="126622"/>
                        </a:cubicBezTo>
                        <a:cubicBezTo>
                          <a:pt x="4404" y="137258"/>
                          <a:pt x="5864" y="148104"/>
                          <a:pt x="11182" y="157385"/>
                        </a:cubicBezTo>
                        <a:cubicBezTo>
                          <a:pt x="16500" y="166666"/>
                          <a:pt x="26511" y="173965"/>
                          <a:pt x="37148" y="173027"/>
                        </a:cubicBezTo>
                        <a:cubicBezTo>
                          <a:pt x="47680" y="172088"/>
                          <a:pt x="56127" y="163224"/>
                          <a:pt x="59881" y="153318"/>
                        </a:cubicBezTo>
                        <a:cubicBezTo>
                          <a:pt x="63635" y="143411"/>
                          <a:pt x="63531" y="132566"/>
                          <a:pt x="63427" y="121929"/>
                        </a:cubicBezTo>
                        <a:close/>
                      </a:path>
                    </a:pathLst>
                  </a:custGeom>
                  <a:solidFill>
                    <a:srgbClr val="F5F5F5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1" name="Freeform: Shape 110">
                    <a:extLst>
                      <a:ext uri="{FF2B5EF4-FFF2-40B4-BE49-F238E27FC236}">
                        <a16:creationId xmlns:a16="http://schemas.microsoft.com/office/drawing/2014/main" id="{DCE20228-42EB-49B8-8403-F5AD7326BE47}"/>
                      </a:ext>
                    </a:extLst>
                  </p:cNvPr>
                  <p:cNvSpPr/>
                  <p:nvPr/>
                </p:nvSpPr>
                <p:spPr>
                  <a:xfrm>
                    <a:off x="5871145" y="2661351"/>
                    <a:ext cx="389383" cy="4386"/>
                  </a:xfrm>
                  <a:custGeom>
                    <a:avLst/>
                    <a:gdLst>
                      <a:gd name="connsiteX0" fmla="*/ 389384 w 389383"/>
                      <a:gd name="connsiteY0" fmla="*/ 2197 h 4386"/>
                      <a:gd name="connsiteX1" fmla="*/ 194692 w 389383"/>
                      <a:gd name="connsiteY1" fmla="*/ 4387 h 4386"/>
                      <a:gd name="connsiteX2" fmla="*/ 0 w 389383"/>
                      <a:gd name="connsiteY2" fmla="*/ 2197 h 4386"/>
                      <a:gd name="connsiteX3" fmla="*/ 194692 w 389383"/>
                      <a:gd name="connsiteY3" fmla="*/ 7 h 4386"/>
                      <a:gd name="connsiteX4" fmla="*/ 389384 w 389383"/>
                      <a:gd name="connsiteY4" fmla="*/ 2197 h 43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9383" h="4386">
                        <a:moveTo>
                          <a:pt x="389384" y="2197"/>
                        </a:moveTo>
                        <a:cubicBezTo>
                          <a:pt x="389384" y="3448"/>
                          <a:pt x="302205" y="4387"/>
                          <a:pt x="194692" y="4387"/>
                        </a:cubicBezTo>
                        <a:cubicBezTo>
                          <a:pt x="87179" y="4387"/>
                          <a:pt x="0" y="3448"/>
                          <a:pt x="0" y="2197"/>
                        </a:cubicBezTo>
                        <a:cubicBezTo>
                          <a:pt x="0" y="946"/>
                          <a:pt x="87179" y="7"/>
                          <a:pt x="194692" y="7"/>
                        </a:cubicBezTo>
                        <a:cubicBezTo>
                          <a:pt x="302205" y="-97"/>
                          <a:pt x="389384" y="946"/>
                          <a:pt x="389384" y="2197"/>
                        </a:cubicBezTo>
                        <a:close/>
                      </a:path>
                    </a:pathLst>
                  </a:custGeom>
                  <a:solidFill>
                    <a:srgbClr val="F5F5F5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2" name="Graphic 80">
                  <a:extLst>
                    <a:ext uri="{FF2B5EF4-FFF2-40B4-BE49-F238E27FC236}">
                      <a16:creationId xmlns:a16="http://schemas.microsoft.com/office/drawing/2014/main" id="{F52732D8-7EDC-4705-AB39-673F6C9B35FC}"/>
                    </a:ext>
                  </a:extLst>
                </p:cNvPr>
                <p:cNvGrpSpPr/>
                <p:nvPr/>
              </p:nvGrpSpPr>
              <p:grpSpPr>
                <a:xfrm>
                  <a:off x="5703566" y="2322655"/>
                  <a:ext cx="1206749" cy="219927"/>
                  <a:chOff x="5703566" y="2322655"/>
                  <a:chExt cx="1206749" cy="219927"/>
                </a:xfrm>
              </p:grpSpPr>
              <p:grpSp>
                <p:nvGrpSpPr>
                  <p:cNvPr id="113" name="Graphic 80">
                    <a:extLst>
                      <a:ext uri="{FF2B5EF4-FFF2-40B4-BE49-F238E27FC236}">
                        <a16:creationId xmlns:a16="http://schemas.microsoft.com/office/drawing/2014/main" id="{F52732D8-7EDC-4705-AB39-673F6C9B35FC}"/>
                      </a:ext>
                    </a:extLst>
                  </p:cNvPr>
                  <p:cNvGrpSpPr/>
                  <p:nvPr/>
                </p:nvGrpSpPr>
                <p:grpSpPr>
                  <a:xfrm>
                    <a:off x="5703566" y="2322655"/>
                    <a:ext cx="1206749" cy="219927"/>
                    <a:chOff x="5703566" y="2322655"/>
                    <a:chExt cx="1206749" cy="219927"/>
                  </a:xfrm>
                </p:grpSpPr>
                <p:grpSp>
                  <p:nvGrpSpPr>
                    <p:cNvPr id="114" name="Graphic 80">
                      <a:extLst>
                        <a:ext uri="{FF2B5EF4-FFF2-40B4-BE49-F238E27FC236}">
                          <a16:creationId xmlns:a16="http://schemas.microsoft.com/office/drawing/2014/main" id="{F52732D8-7EDC-4705-AB39-673F6C9B35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09302" y="2330684"/>
                      <a:ext cx="111684" cy="198341"/>
                      <a:chOff x="5709302" y="2330684"/>
                      <a:chExt cx="111684" cy="198341"/>
                    </a:xfrm>
                  </p:grpSpPr>
                  <p:sp>
                    <p:nvSpPr>
                      <p:cNvPr id="115" name="Freeform: Shape 114">
                        <a:extLst>
                          <a:ext uri="{FF2B5EF4-FFF2-40B4-BE49-F238E27FC236}">
                            <a16:creationId xmlns:a16="http://schemas.microsoft.com/office/drawing/2014/main" id="{E0A8B4A8-4E09-4AF0-A87D-0FA466C671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09302" y="2330684"/>
                        <a:ext cx="111684" cy="198341"/>
                      </a:xfrm>
                      <a:custGeom>
                        <a:avLst/>
                        <a:gdLst>
                          <a:gd name="connsiteX0" fmla="*/ 2294 w 111684"/>
                          <a:gd name="connsiteY0" fmla="*/ 198342 h 198341"/>
                          <a:gd name="connsiteX1" fmla="*/ 0 w 111684"/>
                          <a:gd name="connsiteY1" fmla="*/ 0 h 198341"/>
                          <a:gd name="connsiteX2" fmla="*/ 107930 w 111684"/>
                          <a:gd name="connsiteY2" fmla="*/ 0 h 198341"/>
                          <a:gd name="connsiteX3" fmla="*/ 111685 w 111684"/>
                          <a:gd name="connsiteY3" fmla="*/ 198342 h 19834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1684" h="198341">
                            <a:moveTo>
                              <a:pt x="2294" y="198342"/>
                            </a:moveTo>
                            <a:lnTo>
                              <a:pt x="0" y="0"/>
                            </a:lnTo>
                            <a:lnTo>
                              <a:pt x="107930" y="0"/>
                            </a:lnTo>
                            <a:lnTo>
                              <a:pt x="111685" y="198342"/>
                            </a:lnTo>
                            <a:close/>
                          </a:path>
                        </a:pathLst>
                      </a:custGeom>
                      <a:solidFill>
                        <a:srgbClr val="F5F5F5"/>
                      </a:solidFill>
                      <a:ln w="1042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6" name="Freeform: Shape 115">
                        <a:extLst>
                          <a:ext uri="{FF2B5EF4-FFF2-40B4-BE49-F238E27FC236}">
                            <a16:creationId xmlns:a16="http://schemas.microsoft.com/office/drawing/2014/main" id="{2E73D9C8-D638-4FAC-829D-1BCD24FD66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0553" y="2363741"/>
                        <a:ext cx="100317" cy="4379"/>
                      </a:xfrm>
                      <a:custGeom>
                        <a:avLst/>
                        <a:gdLst>
                          <a:gd name="connsiteX0" fmla="*/ 100318 w 100317"/>
                          <a:gd name="connsiteY0" fmla="*/ 2190 h 4379"/>
                          <a:gd name="connsiteX1" fmla="*/ 50159 w 100317"/>
                          <a:gd name="connsiteY1" fmla="*/ 4380 h 4379"/>
                          <a:gd name="connsiteX2" fmla="*/ 0 w 100317"/>
                          <a:gd name="connsiteY2" fmla="*/ 2190 h 4379"/>
                          <a:gd name="connsiteX3" fmla="*/ 50159 w 100317"/>
                          <a:gd name="connsiteY3" fmla="*/ 0 h 4379"/>
                          <a:gd name="connsiteX4" fmla="*/ 100318 w 100317"/>
                          <a:gd name="connsiteY4" fmla="*/ 2190 h 437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0317" h="4379">
                            <a:moveTo>
                              <a:pt x="100318" y="2190"/>
                            </a:moveTo>
                            <a:cubicBezTo>
                              <a:pt x="100318" y="3441"/>
                              <a:pt x="77898" y="4380"/>
                              <a:pt x="50159" y="4380"/>
                            </a:cubicBezTo>
                            <a:cubicBezTo>
                              <a:pt x="22420" y="4380"/>
                              <a:pt x="0" y="3441"/>
                              <a:pt x="0" y="2190"/>
                            </a:cubicBezTo>
                            <a:cubicBezTo>
                              <a:pt x="0" y="939"/>
                              <a:pt x="22420" y="0"/>
                              <a:pt x="50159" y="0"/>
                            </a:cubicBezTo>
                            <a:cubicBezTo>
                              <a:pt x="77898" y="0"/>
                              <a:pt x="100318" y="1043"/>
                              <a:pt x="100318" y="2190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 w="1042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7" name="Freeform: Shape 116">
                        <a:extLst>
                          <a:ext uri="{FF2B5EF4-FFF2-40B4-BE49-F238E27FC236}">
                            <a16:creationId xmlns:a16="http://schemas.microsoft.com/office/drawing/2014/main" id="{25F83A8A-AC1E-4E62-B484-149DF64D8A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0553" y="2394400"/>
                        <a:ext cx="100317" cy="4379"/>
                      </a:xfrm>
                      <a:custGeom>
                        <a:avLst/>
                        <a:gdLst>
                          <a:gd name="connsiteX0" fmla="*/ 100318 w 100317"/>
                          <a:gd name="connsiteY0" fmla="*/ 2190 h 4379"/>
                          <a:gd name="connsiteX1" fmla="*/ 50159 w 100317"/>
                          <a:gd name="connsiteY1" fmla="*/ 4380 h 4379"/>
                          <a:gd name="connsiteX2" fmla="*/ 0 w 100317"/>
                          <a:gd name="connsiteY2" fmla="*/ 2190 h 4379"/>
                          <a:gd name="connsiteX3" fmla="*/ 50159 w 100317"/>
                          <a:gd name="connsiteY3" fmla="*/ 0 h 4379"/>
                          <a:gd name="connsiteX4" fmla="*/ 100318 w 100317"/>
                          <a:gd name="connsiteY4" fmla="*/ 2190 h 437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0317" h="4379">
                            <a:moveTo>
                              <a:pt x="100318" y="2190"/>
                            </a:moveTo>
                            <a:cubicBezTo>
                              <a:pt x="100318" y="3441"/>
                              <a:pt x="77898" y="4380"/>
                              <a:pt x="50159" y="4380"/>
                            </a:cubicBezTo>
                            <a:cubicBezTo>
                              <a:pt x="22420" y="4380"/>
                              <a:pt x="0" y="3441"/>
                              <a:pt x="0" y="2190"/>
                            </a:cubicBezTo>
                            <a:cubicBezTo>
                              <a:pt x="0" y="938"/>
                              <a:pt x="22420" y="0"/>
                              <a:pt x="50159" y="0"/>
                            </a:cubicBezTo>
                            <a:cubicBezTo>
                              <a:pt x="77898" y="0"/>
                              <a:pt x="100318" y="938"/>
                              <a:pt x="100318" y="2190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 w="1042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8" name="Freeform: Shape 117">
                        <a:extLst>
                          <a:ext uri="{FF2B5EF4-FFF2-40B4-BE49-F238E27FC236}">
                            <a16:creationId xmlns:a16="http://schemas.microsoft.com/office/drawing/2014/main" id="{8F076B34-B219-45C1-B8D7-E4926E353D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0553" y="2425051"/>
                        <a:ext cx="100317" cy="4387"/>
                      </a:xfrm>
                      <a:custGeom>
                        <a:avLst/>
                        <a:gdLst>
                          <a:gd name="connsiteX0" fmla="*/ 100318 w 100317"/>
                          <a:gd name="connsiteY0" fmla="*/ 2197 h 4387"/>
                          <a:gd name="connsiteX1" fmla="*/ 50159 w 100317"/>
                          <a:gd name="connsiteY1" fmla="*/ 4387 h 4387"/>
                          <a:gd name="connsiteX2" fmla="*/ 0 w 100317"/>
                          <a:gd name="connsiteY2" fmla="*/ 2197 h 4387"/>
                          <a:gd name="connsiteX3" fmla="*/ 50159 w 100317"/>
                          <a:gd name="connsiteY3" fmla="*/ 7 h 4387"/>
                          <a:gd name="connsiteX4" fmla="*/ 100318 w 100317"/>
                          <a:gd name="connsiteY4" fmla="*/ 2197 h 4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0317" h="4387">
                            <a:moveTo>
                              <a:pt x="100318" y="2197"/>
                            </a:moveTo>
                            <a:cubicBezTo>
                              <a:pt x="100318" y="3448"/>
                              <a:pt x="77898" y="4387"/>
                              <a:pt x="50159" y="4387"/>
                            </a:cubicBezTo>
                            <a:cubicBezTo>
                              <a:pt x="22420" y="4387"/>
                              <a:pt x="0" y="3448"/>
                              <a:pt x="0" y="2197"/>
                            </a:cubicBezTo>
                            <a:cubicBezTo>
                              <a:pt x="0" y="946"/>
                              <a:pt x="22420" y="7"/>
                              <a:pt x="50159" y="7"/>
                            </a:cubicBezTo>
                            <a:cubicBezTo>
                              <a:pt x="77898" y="-97"/>
                              <a:pt x="100318" y="946"/>
                              <a:pt x="100318" y="2197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 w="1042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9" name="Freeform: Shape 118">
                        <a:extLst>
                          <a:ext uri="{FF2B5EF4-FFF2-40B4-BE49-F238E27FC236}">
                            <a16:creationId xmlns:a16="http://schemas.microsoft.com/office/drawing/2014/main" id="{ECFAD020-C331-47C7-B324-A6E472B829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0553" y="2455612"/>
                        <a:ext cx="100317" cy="4379"/>
                      </a:xfrm>
                      <a:custGeom>
                        <a:avLst/>
                        <a:gdLst>
                          <a:gd name="connsiteX0" fmla="*/ 100318 w 100317"/>
                          <a:gd name="connsiteY0" fmla="*/ 2190 h 4379"/>
                          <a:gd name="connsiteX1" fmla="*/ 50159 w 100317"/>
                          <a:gd name="connsiteY1" fmla="*/ 4380 h 4379"/>
                          <a:gd name="connsiteX2" fmla="*/ 0 w 100317"/>
                          <a:gd name="connsiteY2" fmla="*/ 2190 h 4379"/>
                          <a:gd name="connsiteX3" fmla="*/ 50159 w 100317"/>
                          <a:gd name="connsiteY3" fmla="*/ 0 h 4379"/>
                          <a:gd name="connsiteX4" fmla="*/ 100318 w 100317"/>
                          <a:gd name="connsiteY4" fmla="*/ 2190 h 437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0317" h="4379">
                            <a:moveTo>
                              <a:pt x="100318" y="2190"/>
                            </a:moveTo>
                            <a:cubicBezTo>
                              <a:pt x="100318" y="3441"/>
                              <a:pt x="77898" y="4380"/>
                              <a:pt x="50159" y="4380"/>
                            </a:cubicBezTo>
                            <a:cubicBezTo>
                              <a:pt x="22420" y="4380"/>
                              <a:pt x="0" y="3441"/>
                              <a:pt x="0" y="2190"/>
                            </a:cubicBezTo>
                            <a:cubicBezTo>
                              <a:pt x="0" y="939"/>
                              <a:pt x="22420" y="0"/>
                              <a:pt x="50159" y="0"/>
                            </a:cubicBezTo>
                            <a:cubicBezTo>
                              <a:pt x="77898" y="0"/>
                              <a:pt x="100318" y="939"/>
                              <a:pt x="100318" y="2190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 w="1042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0" name="Freeform: Shape 119">
                        <a:extLst>
                          <a:ext uri="{FF2B5EF4-FFF2-40B4-BE49-F238E27FC236}">
                            <a16:creationId xmlns:a16="http://schemas.microsoft.com/office/drawing/2014/main" id="{F490F66D-D2C4-4C6D-A6E8-28AB0CA827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0553" y="2486264"/>
                        <a:ext cx="100317" cy="4386"/>
                      </a:xfrm>
                      <a:custGeom>
                        <a:avLst/>
                        <a:gdLst>
                          <a:gd name="connsiteX0" fmla="*/ 100318 w 100317"/>
                          <a:gd name="connsiteY0" fmla="*/ 2197 h 4386"/>
                          <a:gd name="connsiteX1" fmla="*/ 50159 w 100317"/>
                          <a:gd name="connsiteY1" fmla="*/ 4387 h 4386"/>
                          <a:gd name="connsiteX2" fmla="*/ 0 w 100317"/>
                          <a:gd name="connsiteY2" fmla="*/ 2197 h 4386"/>
                          <a:gd name="connsiteX3" fmla="*/ 50159 w 100317"/>
                          <a:gd name="connsiteY3" fmla="*/ 7 h 4386"/>
                          <a:gd name="connsiteX4" fmla="*/ 100318 w 100317"/>
                          <a:gd name="connsiteY4" fmla="*/ 2197 h 438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0317" h="4386">
                            <a:moveTo>
                              <a:pt x="100318" y="2197"/>
                            </a:moveTo>
                            <a:cubicBezTo>
                              <a:pt x="100318" y="3448"/>
                              <a:pt x="77898" y="4387"/>
                              <a:pt x="50159" y="4387"/>
                            </a:cubicBezTo>
                            <a:cubicBezTo>
                              <a:pt x="22420" y="4387"/>
                              <a:pt x="0" y="3448"/>
                              <a:pt x="0" y="2197"/>
                            </a:cubicBezTo>
                            <a:cubicBezTo>
                              <a:pt x="0" y="946"/>
                              <a:pt x="22420" y="7"/>
                              <a:pt x="50159" y="7"/>
                            </a:cubicBezTo>
                            <a:cubicBezTo>
                              <a:pt x="77898" y="-97"/>
                              <a:pt x="100318" y="946"/>
                              <a:pt x="100318" y="2197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 w="1042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21" name="Freeform: Shape 120">
                      <a:extLst>
                        <a:ext uri="{FF2B5EF4-FFF2-40B4-BE49-F238E27FC236}">
                          <a16:creationId xmlns:a16="http://schemas.microsoft.com/office/drawing/2014/main" id="{2D72ACA6-9C1C-4F9B-B5CD-AB2BCAD312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03566" y="2325470"/>
                      <a:ext cx="1206749" cy="214296"/>
                    </a:xfrm>
                    <a:custGeom>
                      <a:avLst/>
                      <a:gdLst>
                        <a:gd name="connsiteX0" fmla="*/ 0 w 1206749"/>
                        <a:gd name="connsiteY0" fmla="*/ 0 h 214296"/>
                        <a:gd name="connsiteX1" fmla="*/ 1196411 w 1206749"/>
                        <a:gd name="connsiteY1" fmla="*/ 0 h 214296"/>
                        <a:gd name="connsiteX2" fmla="*/ 1196411 w 1206749"/>
                        <a:gd name="connsiteY2" fmla="*/ 214297 h 214296"/>
                        <a:gd name="connsiteX3" fmla="*/ 5110 w 1206749"/>
                        <a:gd name="connsiteY3" fmla="*/ 214297 h 214296"/>
                        <a:gd name="connsiteX4" fmla="*/ 5110 w 1206749"/>
                        <a:gd name="connsiteY4" fmla="*/ 199697 h 214296"/>
                        <a:gd name="connsiteX5" fmla="*/ 77898 w 1206749"/>
                        <a:gd name="connsiteY5" fmla="*/ 199697 h 214296"/>
                        <a:gd name="connsiteX6" fmla="*/ 112310 w 1206749"/>
                        <a:gd name="connsiteY6" fmla="*/ 165285 h 214296"/>
                        <a:gd name="connsiteX7" fmla="*/ 112310 w 1206749"/>
                        <a:gd name="connsiteY7" fmla="*/ 46718 h 214296"/>
                        <a:gd name="connsiteX8" fmla="*/ 77898 w 1206749"/>
                        <a:gd name="connsiteY8" fmla="*/ 12305 h 214296"/>
                        <a:gd name="connsiteX9" fmla="*/ 0 w 1206749"/>
                        <a:gd name="connsiteY9" fmla="*/ 12305 h 214296"/>
                        <a:gd name="connsiteX10" fmla="*/ 0 w 1206749"/>
                        <a:gd name="connsiteY10" fmla="*/ 0 h 2142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06749" h="214296">
                          <a:moveTo>
                            <a:pt x="0" y="0"/>
                          </a:moveTo>
                          <a:lnTo>
                            <a:pt x="1196411" y="0"/>
                          </a:lnTo>
                          <a:cubicBezTo>
                            <a:pt x="1211219" y="65697"/>
                            <a:pt x="1209133" y="137963"/>
                            <a:pt x="1196411" y="214297"/>
                          </a:cubicBezTo>
                          <a:lnTo>
                            <a:pt x="5110" y="214297"/>
                          </a:lnTo>
                          <a:lnTo>
                            <a:pt x="5110" y="199697"/>
                          </a:lnTo>
                          <a:lnTo>
                            <a:pt x="77898" y="199697"/>
                          </a:lnTo>
                          <a:cubicBezTo>
                            <a:pt x="96877" y="199697"/>
                            <a:pt x="112310" y="184264"/>
                            <a:pt x="112310" y="165285"/>
                          </a:cubicBezTo>
                          <a:lnTo>
                            <a:pt x="112310" y="46718"/>
                          </a:lnTo>
                          <a:cubicBezTo>
                            <a:pt x="112310" y="27739"/>
                            <a:pt x="96877" y="12305"/>
                            <a:pt x="77898" y="12305"/>
                          </a:cubicBezTo>
                          <a:lnTo>
                            <a:pt x="0" y="1230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BEBEB"/>
                    </a:solidFill>
                    <a:ln w="1042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22" name="Graphic 80">
                      <a:extLst>
                        <a:ext uri="{FF2B5EF4-FFF2-40B4-BE49-F238E27FC236}">
                          <a16:creationId xmlns:a16="http://schemas.microsoft.com/office/drawing/2014/main" id="{F52732D8-7EDC-4705-AB39-673F6C9B35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57698" y="2390854"/>
                      <a:ext cx="363626" cy="112310"/>
                      <a:chOff x="5957698" y="2390854"/>
                      <a:chExt cx="363626" cy="112310"/>
                    </a:xfrm>
                    <a:solidFill>
                      <a:srgbClr val="FAFAFA"/>
                    </a:solidFill>
                  </p:grpSpPr>
                  <p:sp>
                    <p:nvSpPr>
                      <p:cNvPr id="123" name="Freeform: Shape 122">
                        <a:extLst>
                          <a:ext uri="{FF2B5EF4-FFF2-40B4-BE49-F238E27FC236}">
                            <a16:creationId xmlns:a16="http://schemas.microsoft.com/office/drawing/2014/main" id="{AC425E51-6E96-4CFD-A2B3-24931EF5EA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57698" y="2390854"/>
                        <a:ext cx="52974" cy="83945"/>
                      </a:xfrm>
                      <a:custGeom>
                        <a:avLst/>
                        <a:gdLst>
                          <a:gd name="connsiteX0" fmla="*/ 28677 w 52974"/>
                          <a:gd name="connsiteY0" fmla="*/ 41921 h 83945"/>
                          <a:gd name="connsiteX1" fmla="*/ 48595 w 52974"/>
                          <a:gd name="connsiteY1" fmla="*/ 41921 h 83945"/>
                          <a:gd name="connsiteX2" fmla="*/ 50785 w 52974"/>
                          <a:gd name="connsiteY2" fmla="*/ 42442 h 83945"/>
                          <a:gd name="connsiteX3" fmla="*/ 52975 w 52974"/>
                          <a:gd name="connsiteY3" fmla="*/ 46196 h 83945"/>
                          <a:gd name="connsiteX4" fmla="*/ 52766 w 52974"/>
                          <a:gd name="connsiteY4" fmla="*/ 47448 h 83945"/>
                          <a:gd name="connsiteX5" fmla="*/ 51410 w 52974"/>
                          <a:gd name="connsiteY5" fmla="*/ 52557 h 83945"/>
                          <a:gd name="connsiteX6" fmla="*/ 38897 w 52974"/>
                          <a:gd name="connsiteY6" fmla="*/ 75186 h 83945"/>
                          <a:gd name="connsiteX7" fmla="*/ 21899 w 52974"/>
                          <a:gd name="connsiteY7" fmla="*/ 83946 h 83945"/>
                          <a:gd name="connsiteX8" fmla="*/ 19500 w 52974"/>
                          <a:gd name="connsiteY8" fmla="*/ 83737 h 83945"/>
                          <a:gd name="connsiteX9" fmla="*/ 5944 w 52974"/>
                          <a:gd name="connsiteY9" fmla="*/ 73935 h 83945"/>
                          <a:gd name="connsiteX10" fmla="*/ 0 w 52974"/>
                          <a:gd name="connsiteY10" fmla="*/ 49846 h 83945"/>
                          <a:gd name="connsiteX11" fmla="*/ 2398 w 52974"/>
                          <a:gd name="connsiteY11" fmla="*/ 32744 h 83945"/>
                          <a:gd name="connsiteX12" fmla="*/ 14286 w 52974"/>
                          <a:gd name="connsiteY12" fmla="*/ 9594 h 83945"/>
                          <a:gd name="connsiteX13" fmla="*/ 32223 w 52974"/>
                          <a:gd name="connsiteY13" fmla="*/ 0 h 83945"/>
                          <a:gd name="connsiteX14" fmla="*/ 39731 w 52974"/>
                          <a:gd name="connsiteY14" fmla="*/ 1773 h 83945"/>
                          <a:gd name="connsiteX15" fmla="*/ 51410 w 52974"/>
                          <a:gd name="connsiteY15" fmla="*/ 16372 h 83945"/>
                          <a:gd name="connsiteX16" fmla="*/ 51932 w 52974"/>
                          <a:gd name="connsiteY16" fmla="*/ 18353 h 83945"/>
                          <a:gd name="connsiteX17" fmla="*/ 51306 w 52974"/>
                          <a:gd name="connsiteY17" fmla="*/ 20543 h 83945"/>
                          <a:gd name="connsiteX18" fmla="*/ 47656 w 52974"/>
                          <a:gd name="connsiteY18" fmla="*/ 22629 h 83945"/>
                          <a:gd name="connsiteX19" fmla="*/ 46301 w 52974"/>
                          <a:gd name="connsiteY19" fmla="*/ 22420 h 83945"/>
                          <a:gd name="connsiteX20" fmla="*/ 43589 w 52974"/>
                          <a:gd name="connsiteY20" fmla="*/ 19709 h 83945"/>
                          <a:gd name="connsiteX21" fmla="*/ 43381 w 52974"/>
                          <a:gd name="connsiteY21" fmla="*/ 19292 h 83945"/>
                          <a:gd name="connsiteX22" fmla="*/ 40982 w 52974"/>
                          <a:gd name="connsiteY22" fmla="*/ 14599 h 83945"/>
                          <a:gd name="connsiteX23" fmla="*/ 31388 w 52974"/>
                          <a:gd name="connsiteY23" fmla="*/ 8864 h 83945"/>
                          <a:gd name="connsiteX24" fmla="*/ 24819 w 52974"/>
                          <a:gd name="connsiteY24" fmla="*/ 11262 h 83945"/>
                          <a:gd name="connsiteX25" fmla="*/ 13869 w 52974"/>
                          <a:gd name="connsiteY25" fmla="*/ 26904 h 83945"/>
                          <a:gd name="connsiteX26" fmla="*/ 9177 w 52974"/>
                          <a:gd name="connsiteY26" fmla="*/ 49429 h 83945"/>
                          <a:gd name="connsiteX27" fmla="*/ 12618 w 52974"/>
                          <a:gd name="connsiteY27" fmla="*/ 67157 h 83945"/>
                          <a:gd name="connsiteX28" fmla="*/ 23046 w 52974"/>
                          <a:gd name="connsiteY28" fmla="*/ 74978 h 83945"/>
                          <a:gd name="connsiteX29" fmla="*/ 32744 w 52974"/>
                          <a:gd name="connsiteY29" fmla="*/ 69138 h 83945"/>
                          <a:gd name="connsiteX30" fmla="*/ 42964 w 52974"/>
                          <a:gd name="connsiteY30" fmla="*/ 50576 h 83945"/>
                          <a:gd name="connsiteX31" fmla="*/ 28677 w 52974"/>
                          <a:gd name="connsiteY31" fmla="*/ 50368 h 83945"/>
                          <a:gd name="connsiteX32" fmla="*/ 23880 w 52974"/>
                          <a:gd name="connsiteY32" fmla="*/ 45571 h 83945"/>
                          <a:gd name="connsiteX33" fmla="*/ 24297 w 52974"/>
                          <a:gd name="connsiteY33" fmla="*/ 44111 h 83945"/>
                          <a:gd name="connsiteX34" fmla="*/ 28677 w 52974"/>
                          <a:gd name="connsiteY34" fmla="*/ 41921 h 839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52974" h="83945">
                            <a:moveTo>
                              <a:pt x="28677" y="41921"/>
                            </a:moveTo>
                            <a:lnTo>
                              <a:pt x="48595" y="41921"/>
                            </a:lnTo>
                            <a:cubicBezTo>
                              <a:pt x="49325" y="41921"/>
                              <a:pt x="50055" y="42129"/>
                              <a:pt x="50785" y="42442"/>
                            </a:cubicBezTo>
                            <a:cubicBezTo>
                              <a:pt x="52245" y="43276"/>
                              <a:pt x="52975" y="44528"/>
                              <a:pt x="52975" y="46196"/>
                            </a:cubicBezTo>
                            <a:cubicBezTo>
                              <a:pt x="52975" y="46718"/>
                              <a:pt x="52975" y="47135"/>
                              <a:pt x="52766" y="47448"/>
                            </a:cubicBezTo>
                            <a:cubicBezTo>
                              <a:pt x="52349" y="49116"/>
                              <a:pt x="51932" y="50785"/>
                              <a:pt x="51410" y="52557"/>
                            </a:cubicBezTo>
                            <a:cubicBezTo>
                              <a:pt x="48595" y="61734"/>
                              <a:pt x="44424" y="69242"/>
                              <a:pt x="38897" y="75186"/>
                            </a:cubicBezTo>
                            <a:cubicBezTo>
                              <a:pt x="33370" y="81026"/>
                              <a:pt x="27739" y="83946"/>
                              <a:pt x="21899" y="83946"/>
                            </a:cubicBezTo>
                            <a:cubicBezTo>
                              <a:pt x="21065" y="83946"/>
                              <a:pt x="20335" y="83946"/>
                              <a:pt x="19500" y="83737"/>
                            </a:cubicBezTo>
                            <a:cubicBezTo>
                              <a:pt x="14078" y="82903"/>
                              <a:pt x="9490" y="79670"/>
                              <a:pt x="5944" y="73935"/>
                            </a:cubicBezTo>
                            <a:cubicBezTo>
                              <a:pt x="1981" y="67574"/>
                              <a:pt x="0" y="59544"/>
                              <a:pt x="0" y="49846"/>
                            </a:cubicBezTo>
                            <a:cubicBezTo>
                              <a:pt x="0" y="44215"/>
                              <a:pt x="834" y="38480"/>
                              <a:pt x="2398" y="32744"/>
                            </a:cubicBezTo>
                            <a:cubicBezTo>
                              <a:pt x="4901" y="23463"/>
                              <a:pt x="8864" y="15746"/>
                              <a:pt x="14286" y="9594"/>
                            </a:cubicBezTo>
                            <a:cubicBezTo>
                              <a:pt x="19918" y="3233"/>
                              <a:pt x="25862" y="0"/>
                              <a:pt x="32223" y="0"/>
                            </a:cubicBezTo>
                            <a:cubicBezTo>
                              <a:pt x="34934" y="0"/>
                              <a:pt x="37437" y="521"/>
                              <a:pt x="39731" y="1773"/>
                            </a:cubicBezTo>
                            <a:cubicBezTo>
                              <a:pt x="44841" y="4276"/>
                              <a:pt x="48803" y="9177"/>
                              <a:pt x="51410" y="16372"/>
                            </a:cubicBezTo>
                            <a:cubicBezTo>
                              <a:pt x="51723" y="16998"/>
                              <a:pt x="51932" y="17728"/>
                              <a:pt x="51932" y="18353"/>
                            </a:cubicBezTo>
                            <a:cubicBezTo>
                              <a:pt x="51932" y="19083"/>
                              <a:pt x="51723" y="19813"/>
                              <a:pt x="51306" y="20543"/>
                            </a:cubicBezTo>
                            <a:cubicBezTo>
                              <a:pt x="50472" y="22003"/>
                              <a:pt x="49220" y="22629"/>
                              <a:pt x="47656" y="22629"/>
                            </a:cubicBezTo>
                            <a:cubicBezTo>
                              <a:pt x="47239" y="22629"/>
                              <a:pt x="46822" y="22525"/>
                              <a:pt x="46301" y="22420"/>
                            </a:cubicBezTo>
                            <a:cubicBezTo>
                              <a:pt x="44945" y="21899"/>
                              <a:pt x="44006" y="21065"/>
                              <a:pt x="43589" y="19709"/>
                            </a:cubicBezTo>
                            <a:lnTo>
                              <a:pt x="43381" y="19292"/>
                            </a:lnTo>
                            <a:cubicBezTo>
                              <a:pt x="42755" y="17519"/>
                              <a:pt x="41921" y="15955"/>
                              <a:pt x="40982" y="14599"/>
                            </a:cubicBezTo>
                            <a:cubicBezTo>
                              <a:pt x="38375" y="10845"/>
                              <a:pt x="35143" y="8864"/>
                              <a:pt x="31388" y="8864"/>
                            </a:cubicBezTo>
                            <a:cubicBezTo>
                              <a:pt x="29199" y="8864"/>
                              <a:pt x="27009" y="9698"/>
                              <a:pt x="24819" y="11262"/>
                            </a:cubicBezTo>
                            <a:cubicBezTo>
                              <a:pt x="20648" y="14286"/>
                              <a:pt x="16998" y="19500"/>
                              <a:pt x="13869" y="26904"/>
                            </a:cubicBezTo>
                            <a:cubicBezTo>
                              <a:pt x="10741" y="34517"/>
                              <a:pt x="9177" y="42025"/>
                              <a:pt x="9177" y="49429"/>
                            </a:cubicBezTo>
                            <a:cubicBezTo>
                              <a:pt x="9177" y="56520"/>
                              <a:pt x="10324" y="62360"/>
                              <a:pt x="12618" y="67157"/>
                            </a:cubicBezTo>
                            <a:cubicBezTo>
                              <a:pt x="15121" y="72371"/>
                              <a:pt x="18666" y="74978"/>
                              <a:pt x="23046" y="74978"/>
                            </a:cubicBezTo>
                            <a:cubicBezTo>
                              <a:pt x="25966" y="74978"/>
                              <a:pt x="29199" y="72996"/>
                              <a:pt x="32744" y="69138"/>
                            </a:cubicBezTo>
                            <a:cubicBezTo>
                              <a:pt x="37020" y="64341"/>
                              <a:pt x="40461" y="58189"/>
                              <a:pt x="42964" y="50576"/>
                            </a:cubicBezTo>
                            <a:cubicBezTo>
                              <a:pt x="33787" y="50576"/>
                              <a:pt x="28990" y="50472"/>
                              <a:pt x="28677" y="50368"/>
                            </a:cubicBezTo>
                            <a:cubicBezTo>
                              <a:pt x="25549" y="49846"/>
                              <a:pt x="23985" y="48282"/>
                              <a:pt x="23880" y="45571"/>
                            </a:cubicBezTo>
                            <a:cubicBezTo>
                              <a:pt x="23985" y="45049"/>
                              <a:pt x="24089" y="44528"/>
                              <a:pt x="24297" y="44111"/>
                            </a:cubicBezTo>
                            <a:cubicBezTo>
                              <a:pt x="25027" y="42651"/>
                              <a:pt x="26487" y="41921"/>
                              <a:pt x="28677" y="41921"/>
                            </a:cubicBezTo>
                            <a:close/>
                          </a:path>
                        </a:pathLst>
                      </a:custGeom>
                      <a:solidFill>
                        <a:srgbClr val="FAFAFA"/>
                      </a:solidFill>
                      <a:ln w="1042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4" name="Freeform: Shape 123">
                        <a:extLst>
                          <a:ext uri="{FF2B5EF4-FFF2-40B4-BE49-F238E27FC236}">
                            <a16:creationId xmlns:a16="http://schemas.microsoft.com/office/drawing/2014/main" id="{3D45EA1F-E9A6-4D21-B94B-9D75B63038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11403" y="2391688"/>
                        <a:ext cx="57771" cy="83215"/>
                      </a:xfrm>
                      <a:custGeom>
                        <a:avLst/>
                        <a:gdLst>
                          <a:gd name="connsiteX0" fmla="*/ 42964 w 57771"/>
                          <a:gd name="connsiteY0" fmla="*/ 2086 h 83215"/>
                          <a:gd name="connsiteX1" fmla="*/ 43485 w 57771"/>
                          <a:gd name="connsiteY1" fmla="*/ 3546 h 83215"/>
                          <a:gd name="connsiteX2" fmla="*/ 57563 w 57771"/>
                          <a:gd name="connsiteY2" fmla="*/ 77689 h 83215"/>
                          <a:gd name="connsiteX3" fmla="*/ 57771 w 57771"/>
                          <a:gd name="connsiteY3" fmla="*/ 78732 h 83215"/>
                          <a:gd name="connsiteX4" fmla="*/ 57146 w 57771"/>
                          <a:gd name="connsiteY4" fmla="*/ 80922 h 83215"/>
                          <a:gd name="connsiteX5" fmla="*/ 53600 w 57771"/>
                          <a:gd name="connsiteY5" fmla="*/ 83112 h 83215"/>
                          <a:gd name="connsiteX6" fmla="*/ 52870 w 57771"/>
                          <a:gd name="connsiteY6" fmla="*/ 83112 h 83215"/>
                          <a:gd name="connsiteX7" fmla="*/ 49533 w 57771"/>
                          <a:gd name="connsiteY7" fmla="*/ 80192 h 83215"/>
                          <a:gd name="connsiteX8" fmla="*/ 44736 w 57771"/>
                          <a:gd name="connsiteY8" fmla="*/ 55582 h 83215"/>
                          <a:gd name="connsiteX9" fmla="*/ 20126 w 57771"/>
                          <a:gd name="connsiteY9" fmla="*/ 55582 h 83215"/>
                          <a:gd name="connsiteX10" fmla="*/ 8342 w 57771"/>
                          <a:gd name="connsiteY10" fmla="*/ 80296 h 83215"/>
                          <a:gd name="connsiteX11" fmla="*/ 7925 w 57771"/>
                          <a:gd name="connsiteY11" fmla="*/ 81130 h 83215"/>
                          <a:gd name="connsiteX12" fmla="*/ 4276 w 57771"/>
                          <a:gd name="connsiteY12" fmla="*/ 83216 h 83215"/>
                          <a:gd name="connsiteX13" fmla="*/ 1981 w 57771"/>
                          <a:gd name="connsiteY13" fmla="*/ 82486 h 83215"/>
                          <a:gd name="connsiteX14" fmla="*/ 0 w 57771"/>
                          <a:gd name="connsiteY14" fmla="*/ 78836 h 83215"/>
                          <a:gd name="connsiteX15" fmla="*/ 313 w 57771"/>
                          <a:gd name="connsiteY15" fmla="*/ 77585 h 83215"/>
                          <a:gd name="connsiteX16" fmla="*/ 3963 w 57771"/>
                          <a:gd name="connsiteY16" fmla="*/ 69451 h 83215"/>
                          <a:gd name="connsiteX17" fmla="*/ 34830 w 57771"/>
                          <a:gd name="connsiteY17" fmla="*/ 3024 h 83215"/>
                          <a:gd name="connsiteX18" fmla="*/ 39001 w 57771"/>
                          <a:gd name="connsiteY18" fmla="*/ 0 h 83215"/>
                          <a:gd name="connsiteX19" fmla="*/ 42964 w 57771"/>
                          <a:gd name="connsiteY19" fmla="*/ 2086 h 83215"/>
                          <a:gd name="connsiteX20" fmla="*/ 37541 w 57771"/>
                          <a:gd name="connsiteY20" fmla="*/ 18666 h 83215"/>
                          <a:gd name="connsiteX21" fmla="*/ 24193 w 57771"/>
                          <a:gd name="connsiteY21" fmla="*/ 46613 h 83215"/>
                          <a:gd name="connsiteX22" fmla="*/ 42964 w 57771"/>
                          <a:gd name="connsiteY22" fmla="*/ 46613 h 83215"/>
                          <a:gd name="connsiteX23" fmla="*/ 37541 w 57771"/>
                          <a:gd name="connsiteY23" fmla="*/ 18666 h 832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</a:cxnLst>
                        <a:rect l="l" t="t" r="r" b="b"/>
                        <a:pathLst>
                          <a:path w="57771" h="83215">
                            <a:moveTo>
                              <a:pt x="42964" y="2086"/>
                            </a:moveTo>
                            <a:cubicBezTo>
                              <a:pt x="43172" y="2503"/>
                              <a:pt x="43276" y="2920"/>
                              <a:pt x="43485" y="3546"/>
                            </a:cubicBezTo>
                            <a:cubicBezTo>
                              <a:pt x="44319" y="6465"/>
                              <a:pt x="49012" y="31180"/>
                              <a:pt x="57563" y="77689"/>
                            </a:cubicBezTo>
                            <a:cubicBezTo>
                              <a:pt x="57667" y="78002"/>
                              <a:pt x="57771" y="78419"/>
                              <a:pt x="57771" y="78732"/>
                            </a:cubicBezTo>
                            <a:cubicBezTo>
                              <a:pt x="57771" y="79462"/>
                              <a:pt x="57563" y="80192"/>
                              <a:pt x="57146" y="80922"/>
                            </a:cubicBezTo>
                            <a:cubicBezTo>
                              <a:pt x="56312" y="82382"/>
                              <a:pt x="55060" y="83112"/>
                              <a:pt x="53600" y="83112"/>
                            </a:cubicBezTo>
                            <a:cubicBezTo>
                              <a:pt x="53392" y="83112"/>
                              <a:pt x="53183" y="83112"/>
                              <a:pt x="52870" y="83112"/>
                            </a:cubicBezTo>
                            <a:cubicBezTo>
                              <a:pt x="51202" y="82799"/>
                              <a:pt x="50055" y="81860"/>
                              <a:pt x="49533" y="80192"/>
                            </a:cubicBezTo>
                            <a:lnTo>
                              <a:pt x="44736" y="55582"/>
                            </a:lnTo>
                            <a:lnTo>
                              <a:pt x="20126" y="55582"/>
                            </a:lnTo>
                            <a:lnTo>
                              <a:pt x="8342" y="80296"/>
                            </a:lnTo>
                            <a:cubicBezTo>
                              <a:pt x="8238" y="80609"/>
                              <a:pt x="8134" y="80817"/>
                              <a:pt x="7925" y="81130"/>
                            </a:cubicBezTo>
                            <a:cubicBezTo>
                              <a:pt x="6778" y="82486"/>
                              <a:pt x="5527" y="83216"/>
                              <a:pt x="4276" y="83216"/>
                            </a:cubicBezTo>
                            <a:cubicBezTo>
                              <a:pt x="3441" y="83216"/>
                              <a:pt x="2711" y="83007"/>
                              <a:pt x="1981" y="82486"/>
                            </a:cubicBezTo>
                            <a:cubicBezTo>
                              <a:pt x="626" y="81547"/>
                              <a:pt x="0" y="80400"/>
                              <a:pt x="0" y="78836"/>
                            </a:cubicBezTo>
                            <a:cubicBezTo>
                              <a:pt x="0" y="78419"/>
                              <a:pt x="104" y="78002"/>
                              <a:pt x="313" y="77585"/>
                            </a:cubicBezTo>
                            <a:cubicBezTo>
                              <a:pt x="1043" y="75812"/>
                              <a:pt x="2294" y="73205"/>
                              <a:pt x="3963" y="69451"/>
                            </a:cubicBezTo>
                            <a:cubicBezTo>
                              <a:pt x="21169" y="31910"/>
                              <a:pt x="31493" y="9698"/>
                              <a:pt x="34830" y="3024"/>
                            </a:cubicBezTo>
                            <a:cubicBezTo>
                              <a:pt x="35768" y="1043"/>
                              <a:pt x="37228" y="104"/>
                              <a:pt x="39001" y="0"/>
                            </a:cubicBezTo>
                            <a:cubicBezTo>
                              <a:pt x="40774" y="0"/>
                              <a:pt x="42025" y="730"/>
                              <a:pt x="42964" y="2086"/>
                            </a:cubicBezTo>
                            <a:close/>
                            <a:moveTo>
                              <a:pt x="37541" y="18666"/>
                            </a:moveTo>
                            <a:lnTo>
                              <a:pt x="24193" y="46613"/>
                            </a:lnTo>
                            <a:lnTo>
                              <a:pt x="42964" y="46613"/>
                            </a:lnTo>
                            <a:lnTo>
                              <a:pt x="37541" y="18666"/>
                            </a:lnTo>
                            <a:close/>
                          </a:path>
                        </a:pathLst>
                      </a:custGeom>
                      <a:solidFill>
                        <a:srgbClr val="FAFAFA"/>
                      </a:solidFill>
                      <a:ln w="1042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5" name="Freeform: Shape 124">
                        <a:extLst>
                          <a:ext uri="{FF2B5EF4-FFF2-40B4-BE49-F238E27FC236}">
                            <a16:creationId xmlns:a16="http://schemas.microsoft.com/office/drawing/2014/main" id="{5EEADED2-DD24-4B70-804A-E95199748F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80645" y="2391584"/>
                        <a:ext cx="44944" cy="83215"/>
                      </a:xfrm>
                      <a:custGeom>
                        <a:avLst/>
                        <a:gdLst>
                          <a:gd name="connsiteX0" fmla="*/ 40461 w 44944"/>
                          <a:gd name="connsiteY0" fmla="*/ 83216 h 83215"/>
                          <a:gd name="connsiteX1" fmla="*/ 4380 w 44944"/>
                          <a:gd name="connsiteY1" fmla="*/ 83216 h 83215"/>
                          <a:gd name="connsiteX2" fmla="*/ 2086 w 44944"/>
                          <a:gd name="connsiteY2" fmla="*/ 82486 h 83215"/>
                          <a:gd name="connsiteX3" fmla="*/ 0 w 44944"/>
                          <a:gd name="connsiteY3" fmla="*/ 78002 h 83215"/>
                          <a:gd name="connsiteX4" fmla="*/ 0 w 44944"/>
                          <a:gd name="connsiteY4" fmla="*/ 78002 h 83215"/>
                          <a:gd name="connsiteX5" fmla="*/ 9907 w 44944"/>
                          <a:gd name="connsiteY5" fmla="*/ 4171 h 83215"/>
                          <a:gd name="connsiteX6" fmla="*/ 10115 w 44944"/>
                          <a:gd name="connsiteY6" fmla="*/ 2607 h 83215"/>
                          <a:gd name="connsiteX7" fmla="*/ 13974 w 44944"/>
                          <a:gd name="connsiteY7" fmla="*/ 0 h 83215"/>
                          <a:gd name="connsiteX8" fmla="*/ 15955 w 44944"/>
                          <a:gd name="connsiteY8" fmla="*/ 521 h 83215"/>
                          <a:gd name="connsiteX9" fmla="*/ 18249 w 44944"/>
                          <a:gd name="connsiteY9" fmla="*/ 4380 h 83215"/>
                          <a:gd name="connsiteX10" fmla="*/ 15746 w 44944"/>
                          <a:gd name="connsiteY10" fmla="*/ 24610 h 83215"/>
                          <a:gd name="connsiteX11" fmla="*/ 9281 w 44944"/>
                          <a:gd name="connsiteY11" fmla="*/ 74561 h 83215"/>
                          <a:gd name="connsiteX12" fmla="*/ 39939 w 44944"/>
                          <a:gd name="connsiteY12" fmla="*/ 74561 h 83215"/>
                          <a:gd name="connsiteX13" fmla="*/ 42234 w 44944"/>
                          <a:gd name="connsiteY13" fmla="*/ 74978 h 83215"/>
                          <a:gd name="connsiteX14" fmla="*/ 44945 w 44944"/>
                          <a:gd name="connsiteY14" fmla="*/ 79045 h 83215"/>
                          <a:gd name="connsiteX15" fmla="*/ 44736 w 44944"/>
                          <a:gd name="connsiteY15" fmla="*/ 80400 h 83215"/>
                          <a:gd name="connsiteX16" fmla="*/ 40461 w 44944"/>
                          <a:gd name="connsiteY16" fmla="*/ 83216 h 832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44944" h="83215">
                            <a:moveTo>
                              <a:pt x="40461" y="83216"/>
                            </a:moveTo>
                            <a:lnTo>
                              <a:pt x="4380" y="83216"/>
                            </a:lnTo>
                            <a:cubicBezTo>
                              <a:pt x="3546" y="83216"/>
                              <a:pt x="2816" y="83007"/>
                              <a:pt x="2086" y="82486"/>
                            </a:cubicBezTo>
                            <a:cubicBezTo>
                              <a:pt x="1043" y="81756"/>
                              <a:pt x="417" y="80192"/>
                              <a:pt x="0" y="78002"/>
                            </a:cubicBezTo>
                            <a:lnTo>
                              <a:pt x="0" y="78002"/>
                            </a:lnTo>
                            <a:cubicBezTo>
                              <a:pt x="0" y="76542"/>
                              <a:pt x="3337" y="51932"/>
                              <a:pt x="9907" y="4171"/>
                            </a:cubicBezTo>
                            <a:cubicBezTo>
                              <a:pt x="9907" y="3650"/>
                              <a:pt x="10011" y="3128"/>
                              <a:pt x="10115" y="2607"/>
                            </a:cubicBezTo>
                            <a:cubicBezTo>
                              <a:pt x="10845" y="834"/>
                              <a:pt x="12201" y="0"/>
                              <a:pt x="13974" y="0"/>
                            </a:cubicBezTo>
                            <a:cubicBezTo>
                              <a:pt x="14704" y="0"/>
                              <a:pt x="15329" y="209"/>
                              <a:pt x="15955" y="521"/>
                            </a:cubicBezTo>
                            <a:cubicBezTo>
                              <a:pt x="17415" y="1356"/>
                              <a:pt x="18249" y="2607"/>
                              <a:pt x="18249" y="4380"/>
                            </a:cubicBezTo>
                            <a:cubicBezTo>
                              <a:pt x="17936" y="7613"/>
                              <a:pt x="17102" y="14391"/>
                              <a:pt x="15746" y="24610"/>
                            </a:cubicBezTo>
                            <a:cubicBezTo>
                              <a:pt x="11575" y="56103"/>
                              <a:pt x="9490" y="72788"/>
                              <a:pt x="9281" y="74561"/>
                            </a:cubicBezTo>
                            <a:lnTo>
                              <a:pt x="39939" y="74561"/>
                            </a:lnTo>
                            <a:cubicBezTo>
                              <a:pt x="40774" y="74561"/>
                              <a:pt x="41504" y="74665"/>
                              <a:pt x="42234" y="74978"/>
                            </a:cubicBezTo>
                            <a:cubicBezTo>
                              <a:pt x="44111" y="75708"/>
                              <a:pt x="44945" y="77063"/>
                              <a:pt x="44945" y="79045"/>
                            </a:cubicBezTo>
                            <a:cubicBezTo>
                              <a:pt x="44945" y="79566"/>
                              <a:pt x="44841" y="79983"/>
                              <a:pt x="44736" y="80400"/>
                            </a:cubicBezTo>
                            <a:cubicBezTo>
                              <a:pt x="44319" y="81860"/>
                              <a:pt x="42755" y="82903"/>
                              <a:pt x="40461" y="83216"/>
                            </a:cubicBezTo>
                            <a:close/>
                          </a:path>
                        </a:pathLst>
                      </a:custGeom>
                      <a:solidFill>
                        <a:srgbClr val="FAFAFA"/>
                      </a:solidFill>
                      <a:ln w="1042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6" name="Freeform: Shape 125">
                        <a:extLst>
                          <a:ext uri="{FF2B5EF4-FFF2-40B4-BE49-F238E27FC236}">
                            <a16:creationId xmlns:a16="http://schemas.microsoft.com/office/drawing/2014/main" id="{B9825A2B-82F8-4435-9896-2F1E0A2F65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27467" y="2391688"/>
                        <a:ext cx="57771" cy="83215"/>
                      </a:xfrm>
                      <a:custGeom>
                        <a:avLst/>
                        <a:gdLst>
                          <a:gd name="connsiteX0" fmla="*/ 42964 w 57771"/>
                          <a:gd name="connsiteY0" fmla="*/ 2086 h 83215"/>
                          <a:gd name="connsiteX1" fmla="*/ 43485 w 57771"/>
                          <a:gd name="connsiteY1" fmla="*/ 3546 h 83215"/>
                          <a:gd name="connsiteX2" fmla="*/ 57563 w 57771"/>
                          <a:gd name="connsiteY2" fmla="*/ 77689 h 83215"/>
                          <a:gd name="connsiteX3" fmla="*/ 57771 w 57771"/>
                          <a:gd name="connsiteY3" fmla="*/ 78732 h 83215"/>
                          <a:gd name="connsiteX4" fmla="*/ 57146 w 57771"/>
                          <a:gd name="connsiteY4" fmla="*/ 80922 h 83215"/>
                          <a:gd name="connsiteX5" fmla="*/ 53600 w 57771"/>
                          <a:gd name="connsiteY5" fmla="*/ 83112 h 83215"/>
                          <a:gd name="connsiteX6" fmla="*/ 52870 w 57771"/>
                          <a:gd name="connsiteY6" fmla="*/ 83112 h 83215"/>
                          <a:gd name="connsiteX7" fmla="*/ 49533 w 57771"/>
                          <a:gd name="connsiteY7" fmla="*/ 80192 h 83215"/>
                          <a:gd name="connsiteX8" fmla="*/ 44736 w 57771"/>
                          <a:gd name="connsiteY8" fmla="*/ 55582 h 83215"/>
                          <a:gd name="connsiteX9" fmla="*/ 20126 w 57771"/>
                          <a:gd name="connsiteY9" fmla="*/ 55582 h 83215"/>
                          <a:gd name="connsiteX10" fmla="*/ 8342 w 57771"/>
                          <a:gd name="connsiteY10" fmla="*/ 80296 h 83215"/>
                          <a:gd name="connsiteX11" fmla="*/ 7925 w 57771"/>
                          <a:gd name="connsiteY11" fmla="*/ 81130 h 83215"/>
                          <a:gd name="connsiteX12" fmla="*/ 4276 w 57771"/>
                          <a:gd name="connsiteY12" fmla="*/ 83216 h 83215"/>
                          <a:gd name="connsiteX13" fmla="*/ 1981 w 57771"/>
                          <a:gd name="connsiteY13" fmla="*/ 82486 h 83215"/>
                          <a:gd name="connsiteX14" fmla="*/ 0 w 57771"/>
                          <a:gd name="connsiteY14" fmla="*/ 78836 h 83215"/>
                          <a:gd name="connsiteX15" fmla="*/ 313 w 57771"/>
                          <a:gd name="connsiteY15" fmla="*/ 77585 h 83215"/>
                          <a:gd name="connsiteX16" fmla="*/ 3963 w 57771"/>
                          <a:gd name="connsiteY16" fmla="*/ 69451 h 83215"/>
                          <a:gd name="connsiteX17" fmla="*/ 34830 w 57771"/>
                          <a:gd name="connsiteY17" fmla="*/ 3024 h 83215"/>
                          <a:gd name="connsiteX18" fmla="*/ 39001 w 57771"/>
                          <a:gd name="connsiteY18" fmla="*/ 0 h 83215"/>
                          <a:gd name="connsiteX19" fmla="*/ 42964 w 57771"/>
                          <a:gd name="connsiteY19" fmla="*/ 2086 h 83215"/>
                          <a:gd name="connsiteX20" fmla="*/ 37541 w 57771"/>
                          <a:gd name="connsiteY20" fmla="*/ 18666 h 83215"/>
                          <a:gd name="connsiteX21" fmla="*/ 24193 w 57771"/>
                          <a:gd name="connsiteY21" fmla="*/ 46613 h 83215"/>
                          <a:gd name="connsiteX22" fmla="*/ 42964 w 57771"/>
                          <a:gd name="connsiteY22" fmla="*/ 46613 h 83215"/>
                          <a:gd name="connsiteX23" fmla="*/ 37541 w 57771"/>
                          <a:gd name="connsiteY23" fmla="*/ 18666 h 832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</a:cxnLst>
                        <a:rect l="l" t="t" r="r" b="b"/>
                        <a:pathLst>
                          <a:path w="57771" h="83215">
                            <a:moveTo>
                              <a:pt x="42964" y="2086"/>
                            </a:moveTo>
                            <a:cubicBezTo>
                              <a:pt x="43172" y="2503"/>
                              <a:pt x="43276" y="2920"/>
                              <a:pt x="43485" y="3546"/>
                            </a:cubicBezTo>
                            <a:cubicBezTo>
                              <a:pt x="44319" y="6465"/>
                              <a:pt x="49012" y="31180"/>
                              <a:pt x="57563" y="77689"/>
                            </a:cubicBezTo>
                            <a:cubicBezTo>
                              <a:pt x="57667" y="78002"/>
                              <a:pt x="57771" y="78419"/>
                              <a:pt x="57771" y="78732"/>
                            </a:cubicBezTo>
                            <a:cubicBezTo>
                              <a:pt x="57771" y="79462"/>
                              <a:pt x="57563" y="80192"/>
                              <a:pt x="57146" y="80922"/>
                            </a:cubicBezTo>
                            <a:cubicBezTo>
                              <a:pt x="56312" y="82382"/>
                              <a:pt x="55060" y="83112"/>
                              <a:pt x="53600" y="83112"/>
                            </a:cubicBezTo>
                            <a:cubicBezTo>
                              <a:pt x="53392" y="83112"/>
                              <a:pt x="53183" y="83112"/>
                              <a:pt x="52870" y="83112"/>
                            </a:cubicBezTo>
                            <a:cubicBezTo>
                              <a:pt x="51202" y="82799"/>
                              <a:pt x="50055" y="81860"/>
                              <a:pt x="49533" y="80192"/>
                            </a:cubicBezTo>
                            <a:lnTo>
                              <a:pt x="44736" y="55582"/>
                            </a:lnTo>
                            <a:lnTo>
                              <a:pt x="20126" y="55582"/>
                            </a:lnTo>
                            <a:lnTo>
                              <a:pt x="8342" y="80296"/>
                            </a:lnTo>
                            <a:cubicBezTo>
                              <a:pt x="8238" y="80609"/>
                              <a:pt x="8134" y="80817"/>
                              <a:pt x="7925" y="81130"/>
                            </a:cubicBezTo>
                            <a:cubicBezTo>
                              <a:pt x="6778" y="82486"/>
                              <a:pt x="5527" y="83216"/>
                              <a:pt x="4276" y="83216"/>
                            </a:cubicBezTo>
                            <a:cubicBezTo>
                              <a:pt x="3441" y="83216"/>
                              <a:pt x="2711" y="83007"/>
                              <a:pt x="1981" y="82486"/>
                            </a:cubicBezTo>
                            <a:cubicBezTo>
                              <a:pt x="626" y="81547"/>
                              <a:pt x="0" y="80400"/>
                              <a:pt x="0" y="78836"/>
                            </a:cubicBezTo>
                            <a:cubicBezTo>
                              <a:pt x="0" y="78419"/>
                              <a:pt x="104" y="78002"/>
                              <a:pt x="313" y="77585"/>
                            </a:cubicBezTo>
                            <a:cubicBezTo>
                              <a:pt x="1043" y="75812"/>
                              <a:pt x="2294" y="73205"/>
                              <a:pt x="3963" y="69451"/>
                            </a:cubicBezTo>
                            <a:cubicBezTo>
                              <a:pt x="21169" y="31910"/>
                              <a:pt x="31493" y="9698"/>
                              <a:pt x="34830" y="3024"/>
                            </a:cubicBezTo>
                            <a:cubicBezTo>
                              <a:pt x="35768" y="1043"/>
                              <a:pt x="37228" y="104"/>
                              <a:pt x="39001" y="0"/>
                            </a:cubicBezTo>
                            <a:cubicBezTo>
                              <a:pt x="40669" y="0"/>
                              <a:pt x="42025" y="730"/>
                              <a:pt x="42964" y="2086"/>
                            </a:cubicBezTo>
                            <a:close/>
                            <a:moveTo>
                              <a:pt x="37541" y="18666"/>
                            </a:moveTo>
                            <a:lnTo>
                              <a:pt x="24193" y="46613"/>
                            </a:lnTo>
                            <a:lnTo>
                              <a:pt x="42964" y="46613"/>
                            </a:lnTo>
                            <a:lnTo>
                              <a:pt x="37541" y="18666"/>
                            </a:lnTo>
                            <a:close/>
                          </a:path>
                        </a:pathLst>
                      </a:custGeom>
                      <a:solidFill>
                        <a:srgbClr val="FAFAFA"/>
                      </a:solidFill>
                      <a:ln w="1042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7" name="Freeform: Shape 126">
                        <a:extLst>
                          <a:ext uri="{FF2B5EF4-FFF2-40B4-BE49-F238E27FC236}">
                            <a16:creationId xmlns:a16="http://schemas.microsoft.com/office/drawing/2014/main" id="{E1A04178-CEA3-46BC-A25B-6EF24D7244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93059" y="2391480"/>
                        <a:ext cx="62985" cy="83320"/>
                      </a:xfrm>
                      <a:custGeom>
                        <a:avLst/>
                        <a:gdLst>
                          <a:gd name="connsiteX0" fmla="*/ 34830 w 62985"/>
                          <a:gd name="connsiteY0" fmla="*/ 44841 h 83320"/>
                          <a:gd name="connsiteX1" fmla="*/ 41295 w 62985"/>
                          <a:gd name="connsiteY1" fmla="*/ 62881 h 83320"/>
                          <a:gd name="connsiteX2" fmla="*/ 46926 w 62985"/>
                          <a:gd name="connsiteY2" fmla="*/ 79149 h 83320"/>
                          <a:gd name="connsiteX3" fmla="*/ 46196 w 62985"/>
                          <a:gd name="connsiteY3" fmla="*/ 81339 h 83320"/>
                          <a:gd name="connsiteX4" fmla="*/ 42546 w 62985"/>
                          <a:gd name="connsiteY4" fmla="*/ 83320 h 83320"/>
                          <a:gd name="connsiteX5" fmla="*/ 39001 w 62985"/>
                          <a:gd name="connsiteY5" fmla="*/ 80400 h 83320"/>
                          <a:gd name="connsiteX6" fmla="*/ 38271 w 62985"/>
                          <a:gd name="connsiteY6" fmla="*/ 78628 h 83320"/>
                          <a:gd name="connsiteX7" fmla="*/ 28573 w 62985"/>
                          <a:gd name="connsiteY7" fmla="*/ 53183 h 83320"/>
                          <a:gd name="connsiteX8" fmla="*/ 8134 w 62985"/>
                          <a:gd name="connsiteY8" fmla="*/ 81026 h 83320"/>
                          <a:gd name="connsiteX9" fmla="*/ 4276 w 62985"/>
                          <a:gd name="connsiteY9" fmla="*/ 83320 h 83320"/>
                          <a:gd name="connsiteX10" fmla="*/ 2086 w 62985"/>
                          <a:gd name="connsiteY10" fmla="*/ 82694 h 83320"/>
                          <a:gd name="connsiteX11" fmla="*/ 0 w 62985"/>
                          <a:gd name="connsiteY11" fmla="*/ 79045 h 83320"/>
                          <a:gd name="connsiteX12" fmla="*/ 104 w 62985"/>
                          <a:gd name="connsiteY12" fmla="*/ 78106 h 83320"/>
                          <a:gd name="connsiteX13" fmla="*/ 2294 w 62985"/>
                          <a:gd name="connsiteY13" fmla="*/ 74665 h 83320"/>
                          <a:gd name="connsiteX14" fmla="*/ 24923 w 62985"/>
                          <a:gd name="connsiteY14" fmla="*/ 43068 h 83320"/>
                          <a:gd name="connsiteX15" fmla="*/ 22420 w 62985"/>
                          <a:gd name="connsiteY15" fmla="*/ 36290 h 83320"/>
                          <a:gd name="connsiteX16" fmla="*/ 10949 w 62985"/>
                          <a:gd name="connsiteY16" fmla="*/ 4380 h 83320"/>
                          <a:gd name="connsiteX17" fmla="*/ 11471 w 62985"/>
                          <a:gd name="connsiteY17" fmla="*/ 2190 h 83320"/>
                          <a:gd name="connsiteX18" fmla="*/ 14912 w 62985"/>
                          <a:gd name="connsiteY18" fmla="*/ 0 h 83320"/>
                          <a:gd name="connsiteX19" fmla="*/ 18979 w 62985"/>
                          <a:gd name="connsiteY19" fmla="*/ 2398 h 83320"/>
                          <a:gd name="connsiteX20" fmla="*/ 30971 w 62985"/>
                          <a:gd name="connsiteY20" fmla="*/ 34830 h 83320"/>
                          <a:gd name="connsiteX21" fmla="*/ 55060 w 62985"/>
                          <a:gd name="connsiteY21" fmla="*/ 2086 h 83320"/>
                          <a:gd name="connsiteX22" fmla="*/ 58919 w 62985"/>
                          <a:gd name="connsiteY22" fmla="*/ 0 h 83320"/>
                          <a:gd name="connsiteX23" fmla="*/ 60900 w 62985"/>
                          <a:gd name="connsiteY23" fmla="*/ 521 h 83320"/>
                          <a:gd name="connsiteX24" fmla="*/ 62985 w 62985"/>
                          <a:gd name="connsiteY24" fmla="*/ 4380 h 83320"/>
                          <a:gd name="connsiteX25" fmla="*/ 62568 w 62985"/>
                          <a:gd name="connsiteY25" fmla="*/ 6361 h 83320"/>
                          <a:gd name="connsiteX26" fmla="*/ 34830 w 62985"/>
                          <a:gd name="connsiteY26" fmla="*/ 44841 h 833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2985" h="83320">
                            <a:moveTo>
                              <a:pt x="34830" y="44841"/>
                            </a:moveTo>
                            <a:cubicBezTo>
                              <a:pt x="37645" y="52662"/>
                              <a:pt x="39835" y="58710"/>
                              <a:pt x="41295" y="62881"/>
                            </a:cubicBezTo>
                            <a:cubicBezTo>
                              <a:pt x="45049" y="73205"/>
                              <a:pt x="46926" y="78628"/>
                              <a:pt x="46926" y="79149"/>
                            </a:cubicBezTo>
                            <a:cubicBezTo>
                              <a:pt x="46926" y="79879"/>
                              <a:pt x="46718" y="80609"/>
                              <a:pt x="46196" y="81339"/>
                            </a:cubicBezTo>
                            <a:cubicBezTo>
                              <a:pt x="45362" y="82694"/>
                              <a:pt x="44111" y="83320"/>
                              <a:pt x="42546" y="83320"/>
                            </a:cubicBezTo>
                            <a:cubicBezTo>
                              <a:pt x="40982" y="83320"/>
                              <a:pt x="39731" y="82277"/>
                              <a:pt x="39001" y="80400"/>
                            </a:cubicBezTo>
                            <a:cubicBezTo>
                              <a:pt x="38688" y="79670"/>
                              <a:pt x="38480" y="79045"/>
                              <a:pt x="38271" y="78628"/>
                            </a:cubicBezTo>
                            <a:cubicBezTo>
                              <a:pt x="36290" y="74143"/>
                              <a:pt x="33057" y="65697"/>
                              <a:pt x="28573" y="53183"/>
                            </a:cubicBezTo>
                            <a:lnTo>
                              <a:pt x="8134" y="81026"/>
                            </a:lnTo>
                            <a:cubicBezTo>
                              <a:pt x="6987" y="82486"/>
                              <a:pt x="5735" y="83216"/>
                              <a:pt x="4276" y="83320"/>
                            </a:cubicBezTo>
                            <a:cubicBezTo>
                              <a:pt x="3546" y="83320"/>
                              <a:pt x="2711" y="83112"/>
                              <a:pt x="2086" y="82694"/>
                            </a:cubicBezTo>
                            <a:cubicBezTo>
                              <a:pt x="730" y="81860"/>
                              <a:pt x="0" y="80713"/>
                              <a:pt x="0" y="79045"/>
                            </a:cubicBezTo>
                            <a:cubicBezTo>
                              <a:pt x="0" y="78732"/>
                              <a:pt x="0" y="78419"/>
                              <a:pt x="104" y="78106"/>
                            </a:cubicBezTo>
                            <a:cubicBezTo>
                              <a:pt x="209" y="77480"/>
                              <a:pt x="939" y="76333"/>
                              <a:pt x="2294" y="74665"/>
                            </a:cubicBezTo>
                            <a:cubicBezTo>
                              <a:pt x="9177" y="65801"/>
                              <a:pt x="16685" y="55269"/>
                              <a:pt x="24923" y="43068"/>
                            </a:cubicBezTo>
                            <a:cubicBezTo>
                              <a:pt x="24089" y="40669"/>
                              <a:pt x="23255" y="38375"/>
                              <a:pt x="22420" y="36290"/>
                            </a:cubicBezTo>
                            <a:cubicBezTo>
                              <a:pt x="14704" y="15746"/>
                              <a:pt x="10949" y="5110"/>
                              <a:pt x="10949" y="4380"/>
                            </a:cubicBezTo>
                            <a:cubicBezTo>
                              <a:pt x="10949" y="3546"/>
                              <a:pt x="11158" y="2816"/>
                              <a:pt x="11471" y="2190"/>
                            </a:cubicBezTo>
                            <a:cubicBezTo>
                              <a:pt x="12305" y="730"/>
                              <a:pt x="13452" y="0"/>
                              <a:pt x="14912" y="0"/>
                            </a:cubicBezTo>
                            <a:cubicBezTo>
                              <a:pt x="16789" y="0"/>
                              <a:pt x="18145" y="834"/>
                              <a:pt x="18979" y="2398"/>
                            </a:cubicBezTo>
                            <a:lnTo>
                              <a:pt x="30971" y="34830"/>
                            </a:lnTo>
                            <a:lnTo>
                              <a:pt x="55060" y="2086"/>
                            </a:lnTo>
                            <a:cubicBezTo>
                              <a:pt x="56103" y="730"/>
                              <a:pt x="57354" y="104"/>
                              <a:pt x="58919" y="0"/>
                            </a:cubicBezTo>
                            <a:cubicBezTo>
                              <a:pt x="59648" y="0"/>
                              <a:pt x="60274" y="209"/>
                              <a:pt x="60900" y="521"/>
                            </a:cubicBezTo>
                            <a:cubicBezTo>
                              <a:pt x="62256" y="1251"/>
                              <a:pt x="62985" y="2607"/>
                              <a:pt x="62985" y="4380"/>
                            </a:cubicBezTo>
                            <a:cubicBezTo>
                              <a:pt x="62985" y="5006"/>
                              <a:pt x="62881" y="5631"/>
                              <a:pt x="62568" y="6361"/>
                            </a:cubicBezTo>
                            <a:lnTo>
                              <a:pt x="34830" y="44841"/>
                            </a:lnTo>
                            <a:close/>
                          </a:path>
                        </a:pathLst>
                      </a:custGeom>
                      <a:solidFill>
                        <a:srgbClr val="FAFAFA"/>
                      </a:solidFill>
                      <a:ln w="1042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8" name="Freeform: Shape 127">
                        <a:extLst>
                          <a:ext uri="{FF2B5EF4-FFF2-40B4-BE49-F238E27FC236}">
                            <a16:creationId xmlns:a16="http://schemas.microsoft.com/office/drawing/2014/main" id="{642CFEAB-BB81-46D9-A29B-2BD1C3CFF2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55002" y="2391897"/>
                        <a:ext cx="66322" cy="111267"/>
                      </a:xfrm>
                      <a:custGeom>
                        <a:avLst/>
                        <a:gdLst>
                          <a:gd name="connsiteX0" fmla="*/ 62047 w 66322"/>
                          <a:gd name="connsiteY0" fmla="*/ 0 h 111267"/>
                          <a:gd name="connsiteX1" fmla="*/ 64028 w 66322"/>
                          <a:gd name="connsiteY1" fmla="*/ 521 h 111267"/>
                          <a:gd name="connsiteX2" fmla="*/ 66322 w 66322"/>
                          <a:gd name="connsiteY2" fmla="*/ 4171 h 111267"/>
                          <a:gd name="connsiteX3" fmla="*/ 56520 w 66322"/>
                          <a:gd name="connsiteY3" fmla="*/ 79775 h 111267"/>
                          <a:gd name="connsiteX4" fmla="*/ 48803 w 66322"/>
                          <a:gd name="connsiteY4" fmla="*/ 99484 h 111267"/>
                          <a:gd name="connsiteX5" fmla="*/ 24819 w 66322"/>
                          <a:gd name="connsiteY5" fmla="*/ 111267 h 111267"/>
                          <a:gd name="connsiteX6" fmla="*/ 13244 w 66322"/>
                          <a:gd name="connsiteY6" fmla="*/ 108243 h 111267"/>
                          <a:gd name="connsiteX7" fmla="*/ 521 w 66322"/>
                          <a:gd name="connsiteY7" fmla="*/ 97085 h 111267"/>
                          <a:gd name="connsiteX8" fmla="*/ 0 w 66322"/>
                          <a:gd name="connsiteY8" fmla="*/ 95000 h 111267"/>
                          <a:gd name="connsiteX9" fmla="*/ 626 w 66322"/>
                          <a:gd name="connsiteY9" fmla="*/ 92810 h 111267"/>
                          <a:gd name="connsiteX10" fmla="*/ 4276 w 66322"/>
                          <a:gd name="connsiteY10" fmla="*/ 90620 h 111267"/>
                          <a:gd name="connsiteX11" fmla="*/ 7508 w 66322"/>
                          <a:gd name="connsiteY11" fmla="*/ 92393 h 111267"/>
                          <a:gd name="connsiteX12" fmla="*/ 25966 w 66322"/>
                          <a:gd name="connsiteY12" fmla="*/ 102925 h 111267"/>
                          <a:gd name="connsiteX13" fmla="*/ 40252 w 66322"/>
                          <a:gd name="connsiteY13" fmla="*/ 95625 h 111267"/>
                          <a:gd name="connsiteX14" fmla="*/ 48178 w 66322"/>
                          <a:gd name="connsiteY14" fmla="*/ 72996 h 111267"/>
                          <a:gd name="connsiteX15" fmla="*/ 42859 w 66322"/>
                          <a:gd name="connsiteY15" fmla="*/ 78628 h 111267"/>
                          <a:gd name="connsiteX16" fmla="*/ 29929 w 66322"/>
                          <a:gd name="connsiteY16" fmla="*/ 82903 h 111267"/>
                          <a:gd name="connsiteX17" fmla="*/ 27530 w 66322"/>
                          <a:gd name="connsiteY17" fmla="*/ 82694 h 111267"/>
                          <a:gd name="connsiteX18" fmla="*/ 13869 w 66322"/>
                          <a:gd name="connsiteY18" fmla="*/ 72892 h 111267"/>
                          <a:gd name="connsiteX19" fmla="*/ 7821 w 66322"/>
                          <a:gd name="connsiteY19" fmla="*/ 48908 h 111267"/>
                          <a:gd name="connsiteX20" fmla="*/ 8447 w 66322"/>
                          <a:gd name="connsiteY20" fmla="*/ 35351 h 111267"/>
                          <a:gd name="connsiteX21" fmla="*/ 13348 w 66322"/>
                          <a:gd name="connsiteY21" fmla="*/ 4276 h 111267"/>
                          <a:gd name="connsiteX22" fmla="*/ 13765 w 66322"/>
                          <a:gd name="connsiteY22" fmla="*/ 3024 h 111267"/>
                          <a:gd name="connsiteX23" fmla="*/ 17623 w 66322"/>
                          <a:gd name="connsiteY23" fmla="*/ 104 h 111267"/>
                          <a:gd name="connsiteX24" fmla="*/ 19709 w 66322"/>
                          <a:gd name="connsiteY24" fmla="*/ 730 h 111267"/>
                          <a:gd name="connsiteX25" fmla="*/ 21899 w 66322"/>
                          <a:gd name="connsiteY25" fmla="*/ 4171 h 111267"/>
                          <a:gd name="connsiteX26" fmla="*/ 19918 w 66322"/>
                          <a:gd name="connsiteY26" fmla="*/ 20648 h 111267"/>
                          <a:gd name="connsiteX27" fmla="*/ 17102 w 66322"/>
                          <a:gd name="connsiteY27" fmla="*/ 45779 h 111267"/>
                          <a:gd name="connsiteX28" fmla="*/ 20335 w 66322"/>
                          <a:gd name="connsiteY28" fmla="*/ 65384 h 111267"/>
                          <a:gd name="connsiteX29" fmla="*/ 30971 w 66322"/>
                          <a:gd name="connsiteY29" fmla="*/ 74143 h 111267"/>
                          <a:gd name="connsiteX30" fmla="*/ 32431 w 66322"/>
                          <a:gd name="connsiteY30" fmla="*/ 73935 h 111267"/>
                          <a:gd name="connsiteX31" fmla="*/ 43172 w 66322"/>
                          <a:gd name="connsiteY31" fmla="*/ 65280 h 111267"/>
                          <a:gd name="connsiteX32" fmla="*/ 52036 w 66322"/>
                          <a:gd name="connsiteY32" fmla="*/ 45362 h 111267"/>
                          <a:gd name="connsiteX33" fmla="*/ 57459 w 66322"/>
                          <a:gd name="connsiteY33" fmla="*/ 4276 h 111267"/>
                          <a:gd name="connsiteX34" fmla="*/ 57980 w 66322"/>
                          <a:gd name="connsiteY34" fmla="*/ 2503 h 111267"/>
                          <a:gd name="connsiteX35" fmla="*/ 62047 w 66322"/>
                          <a:gd name="connsiteY35" fmla="*/ 0 h 1112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</a:cxnLst>
                        <a:rect l="l" t="t" r="r" b="b"/>
                        <a:pathLst>
                          <a:path w="66322" h="111267">
                            <a:moveTo>
                              <a:pt x="62047" y="0"/>
                            </a:moveTo>
                            <a:cubicBezTo>
                              <a:pt x="62777" y="0"/>
                              <a:pt x="63403" y="104"/>
                              <a:pt x="64028" y="521"/>
                            </a:cubicBezTo>
                            <a:cubicBezTo>
                              <a:pt x="65488" y="1356"/>
                              <a:pt x="66218" y="2503"/>
                              <a:pt x="66322" y="4171"/>
                            </a:cubicBezTo>
                            <a:cubicBezTo>
                              <a:pt x="60378" y="50785"/>
                              <a:pt x="57146" y="76021"/>
                              <a:pt x="56520" y="79775"/>
                            </a:cubicBezTo>
                            <a:cubicBezTo>
                              <a:pt x="55164" y="87700"/>
                              <a:pt x="52557" y="94270"/>
                              <a:pt x="48803" y="99484"/>
                            </a:cubicBezTo>
                            <a:cubicBezTo>
                              <a:pt x="43068" y="107305"/>
                              <a:pt x="35038" y="111267"/>
                              <a:pt x="24819" y="111267"/>
                            </a:cubicBezTo>
                            <a:cubicBezTo>
                              <a:pt x="21482" y="111267"/>
                              <a:pt x="17728" y="110225"/>
                              <a:pt x="13244" y="108243"/>
                            </a:cubicBezTo>
                            <a:cubicBezTo>
                              <a:pt x="7091" y="105428"/>
                              <a:pt x="2816" y="101674"/>
                              <a:pt x="521" y="97085"/>
                            </a:cubicBezTo>
                            <a:cubicBezTo>
                              <a:pt x="209" y="96460"/>
                              <a:pt x="0" y="95730"/>
                              <a:pt x="0" y="95000"/>
                            </a:cubicBezTo>
                            <a:cubicBezTo>
                              <a:pt x="0" y="94270"/>
                              <a:pt x="209" y="93540"/>
                              <a:pt x="626" y="92810"/>
                            </a:cubicBezTo>
                            <a:cubicBezTo>
                              <a:pt x="1460" y="91350"/>
                              <a:pt x="2711" y="90620"/>
                              <a:pt x="4276" y="90620"/>
                            </a:cubicBezTo>
                            <a:cubicBezTo>
                              <a:pt x="5527" y="90620"/>
                              <a:pt x="6674" y="91246"/>
                              <a:pt x="7508" y="92393"/>
                            </a:cubicBezTo>
                            <a:cubicBezTo>
                              <a:pt x="12827" y="99379"/>
                              <a:pt x="18979" y="102925"/>
                              <a:pt x="25966" y="102925"/>
                            </a:cubicBezTo>
                            <a:cubicBezTo>
                              <a:pt x="31493" y="102925"/>
                              <a:pt x="36290" y="100422"/>
                              <a:pt x="40252" y="95625"/>
                            </a:cubicBezTo>
                            <a:cubicBezTo>
                              <a:pt x="44841" y="90098"/>
                              <a:pt x="47448" y="82590"/>
                              <a:pt x="48178" y="72996"/>
                            </a:cubicBezTo>
                            <a:cubicBezTo>
                              <a:pt x="46822" y="75186"/>
                              <a:pt x="45049" y="77063"/>
                              <a:pt x="42859" y="78628"/>
                            </a:cubicBezTo>
                            <a:cubicBezTo>
                              <a:pt x="39001" y="81443"/>
                              <a:pt x="34621" y="82903"/>
                              <a:pt x="29929" y="82903"/>
                            </a:cubicBezTo>
                            <a:cubicBezTo>
                              <a:pt x="29094" y="82903"/>
                              <a:pt x="28364" y="82903"/>
                              <a:pt x="27530" y="82694"/>
                            </a:cubicBezTo>
                            <a:cubicBezTo>
                              <a:pt x="22003" y="81860"/>
                              <a:pt x="17415" y="78628"/>
                              <a:pt x="13869" y="72892"/>
                            </a:cubicBezTo>
                            <a:cubicBezTo>
                              <a:pt x="9907" y="66531"/>
                              <a:pt x="7821" y="58501"/>
                              <a:pt x="7821" y="48908"/>
                            </a:cubicBezTo>
                            <a:cubicBezTo>
                              <a:pt x="7821" y="44528"/>
                              <a:pt x="8030" y="40044"/>
                              <a:pt x="8447" y="35351"/>
                            </a:cubicBezTo>
                            <a:cubicBezTo>
                              <a:pt x="9177" y="28051"/>
                              <a:pt x="10741" y="17728"/>
                              <a:pt x="13348" y="4276"/>
                            </a:cubicBezTo>
                            <a:cubicBezTo>
                              <a:pt x="13452" y="3858"/>
                              <a:pt x="13557" y="3441"/>
                              <a:pt x="13765" y="3024"/>
                            </a:cubicBezTo>
                            <a:cubicBezTo>
                              <a:pt x="14495" y="1043"/>
                              <a:pt x="15851" y="104"/>
                              <a:pt x="17623" y="104"/>
                            </a:cubicBezTo>
                            <a:cubicBezTo>
                              <a:pt x="18353" y="104"/>
                              <a:pt x="19083" y="313"/>
                              <a:pt x="19709" y="730"/>
                            </a:cubicBezTo>
                            <a:cubicBezTo>
                              <a:pt x="21169" y="1564"/>
                              <a:pt x="21899" y="2711"/>
                              <a:pt x="21899" y="4171"/>
                            </a:cubicBezTo>
                            <a:cubicBezTo>
                              <a:pt x="21899" y="6361"/>
                              <a:pt x="21273" y="11888"/>
                              <a:pt x="19918" y="20648"/>
                            </a:cubicBezTo>
                            <a:cubicBezTo>
                              <a:pt x="18041" y="33474"/>
                              <a:pt x="17102" y="41921"/>
                              <a:pt x="17102" y="45779"/>
                            </a:cubicBezTo>
                            <a:cubicBezTo>
                              <a:pt x="17102" y="53809"/>
                              <a:pt x="18145" y="60274"/>
                              <a:pt x="20335" y="65384"/>
                            </a:cubicBezTo>
                            <a:cubicBezTo>
                              <a:pt x="22837" y="71224"/>
                              <a:pt x="26383" y="74143"/>
                              <a:pt x="30971" y="74143"/>
                            </a:cubicBezTo>
                            <a:cubicBezTo>
                              <a:pt x="31388" y="74143"/>
                              <a:pt x="31910" y="74039"/>
                              <a:pt x="32431" y="73935"/>
                            </a:cubicBezTo>
                            <a:cubicBezTo>
                              <a:pt x="35977" y="73205"/>
                              <a:pt x="39522" y="70389"/>
                              <a:pt x="43172" y="65280"/>
                            </a:cubicBezTo>
                            <a:cubicBezTo>
                              <a:pt x="47343" y="59440"/>
                              <a:pt x="50368" y="52870"/>
                              <a:pt x="52036" y="45362"/>
                            </a:cubicBezTo>
                            <a:lnTo>
                              <a:pt x="57459" y="4276"/>
                            </a:lnTo>
                            <a:cubicBezTo>
                              <a:pt x="57563" y="3650"/>
                              <a:pt x="57667" y="3024"/>
                              <a:pt x="57980" y="2503"/>
                            </a:cubicBezTo>
                            <a:cubicBezTo>
                              <a:pt x="59127" y="834"/>
                              <a:pt x="60378" y="0"/>
                              <a:pt x="62047" y="0"/>
                            </a:cubicBezTo>
                            <a:close/>
                          </a:path>
                        </a:pathLst>
                      </a:custGeom>
                      <a:solidFill>
                        <a:srgbClr val="FAFAFA"/>
                      </a:solidFill>
                      <a:ln w="1042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29" name="Freeform: Shape 128">
                      <a:extLst>
                        <a:ext uri="{FF2B5EF4-FFF2-40B4-BE49-F238E27FC236}">
                          <a16:creationId xmlns:a16="http://schemas.microsoft.com/office/drawing/2014/main" id="{436A1390-632A-44BC-84C9-3066B01143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52842" y="2322655"/>
                      <a:ext cx="4379" cy="219927"/>
                    </a:xfrm>
                    <a:custGeom>
                      <a:avLst/>
                      <a:gdLst>
                        <a:gd name="connsiteX0" fmla="*/ 2190 w 4379"/>
                        <a:gd name="connsiteY0" fmla="*/ 219928 h 219927"/>
                        <a:gd name="connsiteX1" fmla="*/ 0 w 4379"/>
                        <a:gd name="connsiteY1" fmla="*/ 110016 h 219927"/>
                        <a:gd name="connsiteX2" fmla="*/ 2190 w 4379"/>
                        <a:gd name="connsiteY2" fmla="*/ 0 h 219927"/>
                        <a:gd name="connsiteX3" fmla="*/ 4380 w 4379"/>
                        <a:gd name="connsiteY3" fmla="*/ 110016 h 219927"/>
                        <a:gd name="connsiteX4" fmla="*/ 2190 w 4379"/>
                        <a:gd name="connsiteY4" fmla="*/ 219928 h 2199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379" h="219927">
                          <a:moveTo>
                            <a:pt x="2190" y="219928"/>
                          </a:moveTo>
                          <a:cubicBezTo>
                            <a:pt x="939" y="219928"/>
                            <a:pt x="0" y="170707"/>
                            <a:pt x="0" y="110016"/>
                          </a:cubicBezTo>
                          <a:cubicBezTo>
                            <a:pt x="0" y="49325"/>
                            <a:pt x="939" y="0"/>
                            <a:pt x="2190" y="0"/>
                          </a:cubicBezTo>
                          <a:cubicBezTo>
                            <a:pt x="3441" y="0"/>
                            <a:pt x="4380" y="49220"/>
                            <a:pt x="4380" y="110016"/>
                          </a:cubicBezTo>
                          <a:cubicBezTo>
                            <a:pt x="4380" y="170707"/>
                            <a:pt x="3441" y="219928"/>
                            <a:pt x="2190" y="219928"/>
                          </a:cubicBezTo>
                          <a:close/>
                        </a:path>
                      </a:pathLst>
                    </a:custGeom>
                    <a:solidFill>
                      <a:srgbClr val="F5F5F5"/>
                    </a:solidFill>
                    <a:ln w="1042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0" name="Freeform: Shape 129">
                      <a:extLst>
                        <a:ext uri="{FF2B5EF4-FFF2-40B4-BE49-F238E27FC236}">
                          <a16:creationId xmlns:a16="http://schemas.microsoft.com/office/drawing/2014/main" id="{AE8EB533-2842-47F1-9B98-868F38662C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73856" y="2322655"/>
                      <a:ext cx="4379" cy="219927"/>
                    </a:xfrm>
                    <a:custGeom>
                      <a:avLst/>
                      <a:gdLst>
                        <a:gd name="connsiteX0" fmla="*/ 2190 w 4379"/>
                        <a:gd name="connsiteY0" fmla="*/ 219928 h 219927"/>
                        <a:gd name="connsiteX1" fmla="*/ 0 w 4379"/>
                        <a:gd name="connsiteY1" fmla="*/ 110016 h 219927"/>
                        <a:gd name="connsiteX2" fmla="*/ 2190 w 4379"/>
                        <a:gd name="connsiteY2" fmla="*/ 0 h 219927"/>
                        <a:gd name="connsiteX3" fmla="*/ 4380 w 4379"/>
                        <a:gd name="connsiteY3" fmla="*/ 110016 h 219927"/>
                        <a:gd name="connsiteX4" fmla="*/ 2190 w 4379"/>
                        <a:gd name="connsiteY4" fmla="*/ 219928 h 2199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379" h="219927">
                          <a:moveTo>
                            <a:pt x="2190" y="219928"/>
                          </a:moveTo>
                          <a:cubicBezTo>
                            <a:pt x="939" y="219928"/>
                            <a:pt x="0" y="170707"/>
                            <a:pt x="0" y="110016"/>
                          </a:cubicBezTo>
                          <a:cubicBezTo>
                            <a:pt x="0" y="49325"/>
                            <a:pt x="939" y="0"/>
                            <a:pt x="2190" y="0"/>
                          </a:cubicBezTo>
                          <a:cubicBezTo>
                            <a:pt x="3441" y="0"/>
                            <a:pt x="4380" y="49220"/>
                            <a:pt x="4380" y="110016"/>
                          </a:cubicBezTo>
                          <a:cubicBezTo>
                            <a:pt x="4380" y="170707"/>
                            <a:pt x="3441" y="219928"/>
                            <a:pt x="2190" y="219928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 w="1042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1" name="Freeform: Shape 130">
                      <a:extLst>
                        <a:ext uri="{FF2B5EF4-FFF2-40B4-BE49-F238E27FC236}">
                          <a16:creationId xmlns:a16="http://schemas.microsoft.com/office/drawing/2014/main" id="{735C8CFE-B6BD-45BF-AA04-9A3C0BD709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73803" y="2322655"/>
                      <a:ext cx="4386" cy="219927"/>
                    </a:xfrm>
                    <a:custGeom>
                      <a:avLst/>
                      <a:gdLst>
                        <a:gd name="connsiteX0" fmla="*/ 2190 w 4386"/>
                        <a:gd name="connsiteY0" fmla="*/ 219928 h 219927"/>
                        <a:gd name="connsiteX1" fmla="*/ 0 w 4386"/>
                        <a:gd name="connsiteY1" fmla="*/ 110016 h 219927"/>
                        <a:gd name="connsiteX2" fmla="*/ 2190 w 4386"/>
                        <a:gd name="connsiteY2" fmla="*/ 0 h 219927"/>
                        <a:gd name="connsiteX3" fmla="*/ 4380 w 4386"/>
                        <a:gd name="connsiteY3" fmla="*/ 110016 h 219927"/>
                        <a:gd name="connsiteX4" fmla="*/ 2190 w 4386"/>
                        <a:gd name="connsiteY4" fmla="*/ 219928 h 2199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386" h="219927">
                          <a:moveTo>
                            <a:pt x="2190" y="219928"/>
                          </a:moveTo>
                          <a:cubicBezTo>
                            <a:pt x="938" y="219928"/>
                            <a:pt x="0" y="170707"/>
                            <a:pt x="0" y="110016"/>
                          </a:cubicBezTo>
                          <a:cubicBezTo>
                            <a:pt x="0" y="49325"/>
                            <a:pt x="938" y="0"/>
                            <a:pt x="2190" y="0"/>
                          </a:cubicBezTo>
                          <a:cubicBezTo>
                            <a:pt x="3441" y="0"/>
                            <a:pt x="4380" y="49220"/>
                            <a:pt x="4380" y="110016"/>
                          </a:cubicBezTo>
                          <a:cubicBezTo>
                            <a:pt x="4484" y="170707"/>
                            <a:pt x="3441" y="219928"/>
                            <a:pt x="2190" y="219928"/>
                          </a:cubicBezTo>
                          <a:close/>
                        </a:path>
                      </a:pathLst>
                    </a:custGeom>
                    <a:solidFill>
                      <a:srgbClr val="F5F5F5"/>
                    </a:solidFill>
                    <a:ln w="1042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2" name="Freeform: Shape 131">
                      <a:extLst>
                        <a:ext uri="{FF2B5EF4-FFF2-40B4-BE49-F238E27FC236}">
                          <a16:creationId xmlns:a16="http://schemas.microsoft.com/office/drawing/2014/main" id="{A1C8FAAE-FC7C-4C46-86BF-E1504A5608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4252" y="2322655"/>
                      <a:ext cx="4379" cy="219927"/>
                    </a:xfrm>
                    <a:custGeom>
                      <a:avLst/>
                      <a:gdLst>
                        <a:gd name="connsiteX0" fmla="*/ 2190 w 4379"/>
                        <a:gd name="connsiteY0" fmla="*/ 219928 h 219927"/>
                        <a:gd name="connsiteX1" fmla="*/ 0 w 4379"/>
                        <a:gd name="connsiteY1" fmla="*/ 110016 h 219927"/>
                        <a:gd name="connsiteX2" fmla="*/ 2190 w 4379"/>
                        <a:gd name="connsiteY2" fmla="*/ 0 h 219927"/>
                        <a:gd name="connsiteX3" fmla="*/ 4380 w 4379"/>
                        <a:gd name="connsiteY3" fmla="*/ 110016 h 219927"/>
                        <a:gd name="connsiteX4" fmla="*/ 2190 w 4379"/>
                        <a:gd name="connsiteY4" fmla="*/ 219928 h 2199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379" h="219927">
                          <a:moveTo>
                            <a:pt x="2190" y="219928"/>
                          </a:moveTo>
                          <a:cubicBezTo>
                            <a:pt x="939" y="219928"/>
                            <a:pt x="0" y="170707"/>
                            <a:pt x="0" y="110016"/>
                          </a:cubicBezTo>
                          <a:cubicBezTo>
                            <a:pt x="0" y="49325"/>
                            <a:pt x="939" y="0"/>
                            <a:pt x="2190" y="0"/>
                          </a:cubicBezTo>
                          <a:cubicBezTo>
                            <a:pt x="3441" y="0"/>
                            <a:pt x="4380" y="49220"/>
                            <a:pt x="4380" y="110016"/>
                          </a:cubicBezTo>
                          <a:cubicBezTo>
                            <a:pt x="4380" y="170707"/>
                            <a:pt x="3337" y="219928"/>
                            <a:pt x="2190" y="219928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 w="1042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33" name="Graphic 80">
                    <a:extLst>
                      <a:ext uri="{FF2B5EF4-FFF2-40B4-BE49-F238E27FC236}">
                        <a16:creationId xmlns:a16="http://schemas.microsoft.com/office/drawing/2014/main" id="{F52732D8-7EDC-4705-AB39-673F6C9B35FC}"/>
                      </a:ext>
                    </a:extLst>
                  </p:cNvPr>
                  <p:cNvGrpSpPr/>
                  <p:nvPr/>
                </p:nvGrpSpPr>
                <p:grpSpPr>
                  <a:xfrm>
                    <a:off x="6424562" y="2352062"/>
                    <a:ext cx="332967" cy="150268"/>
                    <a:chOff x="6424562" y="2352062"/>
                    <a:chExt cx="332967" cy="150268"/>
                  </a:xfrm>
                  <a:solidFill>
                    <a:srgbClr val="E0E0E0"/>
                  </a:solidFill>
                </p:grpSpPr>
                <p:sp>
                  <p:nvSpPr>
                    <p:cNvPr id="134" name="Freeform: Shape 133">
                      <a:extLst>
                        <a:ext uri="{FF2B5EF4-FFF2-40B4-BE49-F238E27FC236}">
                          <a16:creationId xmlns:a16="http://schemas.microsoft.com/office/drawing/2014/main" id="{731A72AA-B84A-491D-933A-4335E91C5D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3009" y="2358423"/>
                      <a:ext cx="259345" cy="135877"/>
                    </a:xfrm>
                    <a:custGeom>
                      <a:avLst/>
                      <a:gdLst>
                        <a:gd name="connsiteX0" fmla="*/ 131915 w 259345"/>
                        <a:gd name="connsiteY0" fmla="*/ 417 h 135877"/>
                        <a:gd name="connsiteX1" fmla="*/ 131706 w 259345"/>
                        <a:gd name="connsiteY1" fmla="*/ 0 h 135877"/>
                        <a:gd name="connsiteX2" fmla="*/ 258199 w 259345"/>
                        <a:gd name="connsiteY2" fmla="*/ 101986 h 135877"/>
                        <a:gd name="connsiteX3" fmla="*/ 259346 w 259345"/>
                        <a:gd name="connsiteY3" fmla="*/ 102925 h 135877"/>
                        <a:gd name="connsiteX4" fmla="*/ 257990 w 259345"/>
                        <a:gd name="connsiteY4" fmla="*/ 103342 h 135877"/>
                        <a:gd name="connsiteX5" fmla="*/ 241201 w 259345"/>
                        <a:gd name="connsiteY5" fmla="*/ 107722 h 135877"/>
                        <a:gd name="connsiteX6" fmla="*/ 134418 w 259345"/>
                        <a:gd name="connsiteY6" fmla="*/ 135773 h 135877"/>
                        <a:gd name="connsiteX7" fmla="*/ 134105 w 259345"/>
                        <a:gd name="connsiteY7" fmla="*/ 135878 h 135877"/>
                        <a:gd name="connsiteX8" fmla="*/ 133896 w 259345"/>
                        <a:gd name="connsiteY8" fmla="*/ 135773 h 135877"/>
                        <a:gd name="connsiteX9" fmla="*/ 37124 w 259345"/>
                        <a:gd name="connsiteY9" fmla="*/ 94687 h 135877"/>
                        <a:gd name="connsiteX10" fmla="*/ 9698 w 259345"/>
                        <a:gd name="connsiteY10" fmla="*/ 82903 h 135877"/>
                        <a:gd name="connsiteX11" fmla="*/ 2503 w 259345"/>
                        <a:gd name="connsiteY11" fmla="*/ 79775 h 135877"/>
                        <a:gd name="connsiteX12" fmla="*/ 626 w 259345"/>
                        <a:gd name="connsiteY12" fmla="*/ 78940 h 135877"/>
                        <a:gd name="connsiteX13" fmla="*/ 0 w 259345"/>
                        <a:gd name="connsiteY13" fmla="*/ 78628 h 135877"/>
                        <a:gd name="connsiteX14" fmla="*/ 626 w 259345"/>
                        <a:gd name="connsiteY14" fmla="*/ 78836 h 135877"/>
                        <a:gd name="connsiteX15" fmla="*/ 2503 w 259345"/>
                        <a:gd name="connsiteY15" fmla="*/ 79566 h 135877"/>
                        <a:gd name="connsiteX16" fmla="*/ 9802 w 259345"/>
                        <a:gd name="connsiteY16" fmla="*/ 82486 h 135877"/>
                        <a:gd name="connsiteX17" fmla="*/ 37332 w 259345"/>
                        <a:gd name="connsiteY17" fmla="*/ 93853 h 135877"/>
                        <a:gd name="connsiteX18" fmla="*/ 134313 w 259345"/>
                        <a:gd name="connsiteY18" fmla="*/ 134418 h 135877"/>
                        <a:gd name="connsiteX19" fmla="*/ 133896 w 259345"/>
                        <a:gd name="connsiteY19" fmla="*/ 134418 h 135877"/>
                        <a:gd name="connsiteX20" fmla="*/ 240575 w 259345"/>
                        <a:gd name="connsiteY20" fmla="*/ 106262 h 135877"/>
                        <a:gd name="connsiteX21" fmla="*/ 257364 w 259345"/>
                        <a:gd name="connsiteY21" fmla="*/ 101882 h 135877"/>
                        <a:gd name="connsiteX22" fmla="*/ 257052 w 259345"/>
                        <a:gd name="connsiteY22" fmla="*/ 103133 h 135877"/>
                        <a:gd name="connsiteX23" fmla="*/ 130872 w 259345"/>
                        <a:gd name="connsiteY23" fmla="*/ 834 h 135877"/>
                        <a:gd name="connsiteX24" fmla="*/ 130664 w 259345"/>
                        <a:gd name="connsiteY24" fmla="*/ 730 h 135877"/>
                        <a:gd name="connsiteX25" fmla="*/ 130664 w 259345"/>
                        <a:gd name="connsiteY25" fmla="*/ 521 h 1358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259345" h="135877">
                          <a:moveTo>
                            <a:pt x="131915" y="417"/>
                          </a:moveTo>
                          <a:lnTo>
                            <a:pt x="131706" y="0"/>
                          </a:lnTo>
                          <a:cubicBezTo>
                            <a:pt x="164346" y="26383"/>
                            <a:pt x="208770" y="62151"/>
                            <a:pt x="258199" y="101986"/>
                          </a:cubicBezTo>
                          <a:lnTo>
                            <a:pt x="259346" y="102925"/>
                          </a:lnTo>
                          <a:lnTo>
                            <a:pt x="257990" y="103342"/>
                          </a:lnTo>
                          <a:cubicBezTo>
                            <a:pt x="252672" y="104698"/>
                            <a:pt x="246936" y="106262"/>
                            <a:pt x="241201" y="107722"/>
                          </a:cubicBezTo>
                          <a:cubicBezTo>
                            <a:pt x="202826" y="117837"/>
                            <a:pt x="166432" y="127327"/>
                            <a:pt x="134418" y="135773"/>
                          </a:cubicBezTo>
                          <a:lnTo>
                            <a:pt x="134105" y="135878"/>
                          </a:lnTo>
                          <a:lnTo>
                            <a:pt x="133896" y="135773"/>
                          </a:lnTo>
                          <a:cubicBezTo>
                            <a:pt x="94270" y="118984"/>
                            <a:pt x="60796" y="104802"/>
                            <a:pt x="37124" y="94687"/>
                          </a:cubicBezTo>
                          <a:cubicBezTo>
                            <a:pt x="25444" y="89681"/>
                            <a:pt x="16164" y="85719"/>
                            <a:pt x="9698" y="82903"/>
                          </a:cubicBezTo>
                          <a:cubicBezTo>
                            <a:pt x="6570" y="81547"/>
                            <a:pt x="4171" y="80505"/>
                            <a:pt x="2503" y="79775"/>
                          </a:cubicBezTo>
                          <a:cubicBezTo>
                            <a:pt x="1773" y="79462"/>
                            <a:pt x="1147" y="79149"/>
                            <a:pt x="626" y="78940"/>
                          </a:cubicBezTo>
                          <a:cubicBezTo>
                            <a:pt x="209" y="78732"/>
                            <a:pt x="0" y="78628"/>
                            <a:pt x="0" y="78628"/>
                          </a:cubicBezTo>
                          <a:cubicBezTo>
                            <a:pt x="0" y="78628"/>
                            <a:pt x="209" y="78732"/>
                            <a:pt x="626" y="78836"/>
                          </a:cubicBezTo>
                          <a:cubicBezTo>
                            <a:pt x="1147" y="79045"/>
                            <a:pt x="1773" y="79253"/>
                            <a:pt x="2503" y="79566"/>
                          </a:cubicBezTo>
                          <a:cubicBezTo>
                            <a:pt x="4171" y="80296"/>
                            <a:pt x="6674" y="81235"/>
                            <a:pt x="9802" y="82486"/>
                          </a:cubicBezTo>
                          <a:cubicBezTo>
                            <a:pt x="16268" y="85197"/>
                            <a:pt x="25549" y="89056"/>
                            <a:pt x="37332" y="93853"/>
                          </a:cubicBezTo>
                          <a:cubicBezTo>
                            <a:pt x="61004" y="103759"/>
                            <a:pt x="94582" y="117733"/>
                            <a:pt x="134313" y="134418"/>
                          </a:cubicBezTo>
                          <a:lnTo>
                            <a:pt x="133896" y="134418"/>
                          </a:lnTo>
                          <a:cubicBezTo>
                            <a:pt x="165910" y="125971"/>
                            <a:pt x="202200" y="116377"/>
                            <a:pt x="240575" y="106262"/>
                          </a:cubicBezTo>
                          <a:cubicBezTo>
                            <a:pt x="246311" y="104698"/>
                            <a:pt x="252046" y="103238"/>
                            <a:pt x="257364" y="101882"/>
                          </a:cubicBezTo>
                          <a:lnTo>
                            <a:pt x="257052" y="103133"/>
                          </a:lnTo>
                          <a:cubicBezTo>
                            <a:pt x="207727" y="63194"/>
                            <a:pt x="163512" y="27217"/>
                            <a:pt x="130872" y="834"/>
                          </a:cubicBezTo>
                          <a:lnTo>
                            <a:pt x="130664" y="730"/>
                          </a:lnTo>
                          <a:lnTo>
                            <a:pt x="130664" y="521"/>
                          </a:lnTo>
                        </a:path>
                      </a:pathLst>
                    </a:custGeom>
                    <a:solidFill>
                      <a:srgbClr val="E0E0E0"/>
                    </a:solidFill>
                    <a:ln w="1042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5" name="Freeform: Shape 134">
                      <a:extLst>
                        <a:ext uri="{FF2B5EF4-FFF2-40B4-BE49-F238E27FC236}">
                          <a16:creationId xmlns:a16="http://schemas.microsoft.com/office/drawing/2014/main" id="{454F85F7-D798-4858-AE08-846EEE3043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70560" y="2444663"/>
                      <a:ext cx="26070" cy="27112"/>
                    </a:xfrm>
                    <a:custGeom>
                      <a:avLst/>
                      <a:gdLst>
                        <a:gd name="connsiteX0" fmla="*/ 9177 w 26070"/>
                        <a:gd name="connsiteY0" fmla="*/ 0 h 27112"/>
                        <a:gd name="connsiteX1" fmla="*/ 16164 w 26070"/>
                        <a:gd name="connsiteY1" fmla="*/ 6465 h 27112"/>
                        <a:gd name="connsiteX2" fmla="*/ 25340 w 26070"/>
                        <a:gd name="connsiteY2" fmla="*/ 4484 h 27112"/>
                        <a:gd name="connsiteX3" fmla="*/ 21378 w 26070"/>
                        <a:gd name="connsiteY3" fmla="*/ 13035 h 27112"/>
                        <a:gd name="connsiteX4" fmla="*/ 26070 w 26070"/>
                        <a:gd name="connsiteY4" fmla="*/ 21169 h 27112"/>
                        <a:gd name="connsiteX5" fmla="*/ 16685 w 26070"/>
                        <a:gd name="connsiteY5" fmla="*/ 20022 h 27112"/>
                        <a:gd name="connsiteX6" fmla="*/ 10428 w 26070"/>
                        <a:gd name="connsiteY6" fmla="*/ 27113 h 27112"/>
                        <a:gd name="connsiteX7" fmla="*/ 8655 w 26070"/>
                        <a:gd name="connsiteY7" fmla="*/ 17728 h 27112"/>
                        <a:gd name="connsiteX8" fmla="*/ 0 w 26070"/>
                        <a:gd name="connsiteY8" fmla="*/ 13974 h 27112"/>
                        <a:gd name="connsiteX9" fmla="*/ 8238 w 26070"/>
                        <a:gd name="connsiteY9" fmla="*/ 9385 h 271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26070" h="27112">
                          <a:moveTo>
                            <a:pt x="9177" y="0"/>
                          </a:moveTo>
                          <a:lnTo>
                            <a:pt x="16164" y="6465"/>
                          </a:lnTo>
                          <a:lnTo>
                            <a:pt x="25340" y="4484"/>
                          </a:lnTo>
                          <a:lnTo>
                            <a:pt x="21378" y="13035"/>
                          </a:lnTo>
                          <a:lnTo>
                            <a:pt x="26070" y="21169"/>
                          </a:lnTo>
                          <a:lnTo>
                            <a:pt x="16685" y="20022"/>
                          </a:lnTo>
                          <a:lnTo>
                            <a:pt x="10428" y="27113"/>
                          </a:lnTo>
                          <a:lnTo>
                            <a:pt x="8655" y="17728"/>
                          </a:lnTo>
                          <a:lnTo>
                            <a:pt x="0" y="13974"/>
                          </a:lnTo>
                          <a:lnTo>
                            <a:pt x="8238" y="9385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 w="1042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6" name="Freeform: Shape 135">
                      <a:extLst>
                        <a:ext uri="{FF2B5EF4-FFF2-40B4-BE49-F238E27FC236}">
                          <a16:creationId xmlns:a16="http://schemas.microsoft.com/office/drawing/2014/main" id="{C8A2BB51-89E0-4518-9335-F19F622CE0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3036" y="2484811"/>
                      <a:ext cx="17206" cy="17519"/>
                    </a:xfrm>
                    <a:custGeom>
                      <a:avLst/>
                      <a:gdLst>
                        <a:gd name="connsiteX0" fmla="*/ 5423 w 17206"/>
                        <a:gd name="connsiteY0" fmla="*/ 0 h 17519"/>
                        <a:gd name="connsiteX1" fmla="*/ 10115 w 17206"/>
                        <a:gd name="connsiteY1" fmla="*/ 3963 h 17519"/>
                        <a:gd name="connsiteX2" fmla="*/ 16059 w 17206"/>
                        <a:gd name="connsiteY2" fmla="*/ 2294 h 17519"/>
                        <a:gd name="connsiteX3" fmla="*/ 13765 w 17206"/>
                        <a:gd name="connsiteY3" fmla="*/ 8030 h 17519"/>
                        <a:gd name="connsiteX4" fmla="*/ 17206 w 17206"/>
                        <a:gd name="connsiteY4" fmla="*/ 13139 h 17519"/>
                        <a:gd name="connsiteX5" fmla="*/ 11054 w 17206"/>
                        <a:gd name="connsiteY5" fmla="*/ 12722 h 17519"/>
                        <a:gd name="connsiteX6" fmla="*/ 7300 w 17206"/>
                        <a:gd name="connsiteY6" fmla="*/ 17519 h 17519"/>
                        <a:gd name="connsiteX7" fmla="*/ 5735 w 17206"/>
                        <a:gd name="connsiteY7" fmla="*/ 11575 h 17519"/>
                        <a:gd name="connsiteX8" fmla="*/ 0 w 17206"/>
                        <a:gd name="connsiteY8" fmla="*/ 9385 h 17519"/>
                        <a:gd name="connsiteX9" fmla="*/ 5214 w 17206"/>
                        <a:gd name="connsiteY9" fmla="*/ 6153 h 175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7206" h="17519">
                          <a:moveTo>
                            <a:pt x="5423" y="0"/>
                          </a:moveTo>
                          <a:lnTo>
                            <a:pt x="10115" y="3963"/>
                          </a:lnTo>
                          <a:lnTo>
                            <a:pt x="16059" y="2294"/>
                          </a:lnTo>
                          <a:lnTo>
                            <a:pt x="13765" y="8030"/>
                          </a:lnTo>
                          <a:lnTo>
                            <a:pt x="17206" y="13139"/>
                          </a:lnTo>
                          <a:lnTo>
                            <a:pt x="11054" y="12722"/>
                          </a:lnTo>
                          <a:lnTo>
                            <a:pt x="7300" y="17519"/>
                          </a:lnTo>
                          <a:lnTo>
                            <a:pt x="5735" y="11575"/>
                          </a:lnTo>
                          <a:lnTo>
                            <a:pt x="0" y="9385"/>
                          </a:lnTo>
                          <a:lnTo>
                            <a:pt x="5214" y="6153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 w="1042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7" name="Freeform: Shape 136">
                      <a:extLst>
                        <a:ext uri="{FF2B5EF4-FFF2-40B4-BE49-F238E27FC236}">
                          <a16:creationId xmlns:a16="http://schemas.microsoft.com/office/drawing/2014/main" id="{11A0821D-333A-480C-82FA-DFFEF58AE1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24562" y="2424433"/>
                      <a:ext cx="21064" cy="21377"/>
                    </a:xfrm>
                    <a:custGeom>
                      <a:avLst/>
                      <a:gdLst>
                        <a:gd name="connsiteX0" fmla="*/ 0 w 21064"/>
                        <a:gd name="connsiteY0" fmla="*/ 5423 h 21377"/>
                        <a:gd name="connsiteX1" fmla="*/ 7508 w 21064"/>
                        <a:gd name="connsiteY1" fmla="*/ 5944 h 21377"/>
                        <a:gd name="connsiteX2" fmla="*/ 12097 w 21064"/>
                        <a:gd name="connsiteY2" fmla="*/ 0 h 21377"/>
                        <a:gd name="connsiteX3" fmla="*/ 13974 w 21064"/>
                        <a:gd name="connsiteY3" fmla="*/ 7300 h 21377"/>
                        <a:gd name="connsiteX4" fmla="*/ 21065 w 21064"/>
                        <a:gd name="connsiteY4" fmla="*/ 9907 h 21377"/>
                        <a:gd name="connsiteX5" fmla="*/ 14704 w 21064"/>
                        <a:gd name="connsiteY5" fmla="*/ 13869 h 21377"/>
                        <a:gd name="connsiteX6" fmla="*/ 14391 w 21064"/>
                        <a:gd name="connsiteY6" fmla="*/ 21378 h 21377"/>
                        <a:gd name="connsiteX7" fmla="*/ 8655 w 21064"/>
                        <a:gd name="connsiteY7" fmla="*/ 16581 h 21377"/>
                        <a:gd name="connsiteX8" fmla="*/ 1356 w 21064"/>
                        <a:gd name="connsiteY8" fmla="*/ 18666 h 21377"/>
                        <a:gd name="connsiteX9" fmla="*/ 4171 w 21064"/>
                        <a:gd name="connsiteY9" fmla="*/ 11679 h 213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21064" h="21377">
                          <a:moveTo>
                            <a:pt x="0" y="5423"/>
                          </a:moveTo>
                          <a:lnTo>
                            <a:pt x="7508" y="5944"/>
                          </a:lnTo>
                          <a:lnTo>
                            <a:pt x="12097" y="0"/>
                          </a:lnTo>
                          <a:lnTo>
                            <a:pt x="13974" y="7300"/>
                          </a:lnTo>
                          <a:lnTo>
                            <a:pt x="21065" y="9907"/>
                          </a:lnTo>
                          <a:lnTo>
                            <a:pt x="14704" y="13869"/>
                          </a:lnTo>
                          <a:lnTo>
                            <a:pt x="14391" y="21378"/>
                          </a:lnTo>
                          <a:lnTo>
                            <a:pt x="8655" y="16581"/>
                          </a:lnTo>
                          <a:lnTo>
                            <a:pt x="1356" y="18666"/>
                          </a:lnTo>
                          <a:lnTo>
                            <a:pt x="4171" y="11679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 w="1042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8" name="Freeform: Shape 137">
                      <a:extLst>
                        <a:ext uri="{FF2B5EF4-FFF2-40B4-BE49-F238E27FC236}">
                          <a16:creationId xmlns:a16="http://schemas.microsoft.com/office/drawing/2014/main" id="{86602AC4-603C-408A-A58F-900235B8AA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36465" y="2355086"/>
                      <a:ext cx="21064" cy="21377"/>
                    </a:xfrm>
                    <a:custGeom>
                      <a:avLst/>
                      <a:gdLst>
                        <a:gd name="connsiteX0" fmla="*/ 0 w 21064"/>
                        <a:gd name="connsiteY0" fmla="*/ 5423 h 21377"/>
                        <a:gd name="connsiteX1" fmla="*/ 7508 w 21064"/>
                        <a:gd name="connsiteY1" fmla="*/ 5840 h 21377"/>
                        <a:gd name="connsiteX2" fmla="*/ 12201 w 21064"/>
                        <a:gd name="connsiteY2" fmla="*/ 0 h 21377"/>
                        <a:gd name="connsiteX3" fmla="*/ 14078 w 21064"/>
                        <a:gd name="connsiteY3" fmla="*/ 7195 h 21377"/>
                        <a:gd name="connsiteX4" fmla="*/ 21065 w 21064"/>
                        <a:gd name="connsiteY4" fmla="*/ 9802 h 21377"/>
                        <a:gd name="connsiteX5" fmla="*/ 14704 w 21064"/>
                        <a:gd name="connsiteY5" fmla="*/ 13869 h 21377"/>
                        <a:gd name="connsiteX6" fmla="*/ 14495 w 21064"/>
                        <a:gd name="connsiteY6" fmla="*/ 21378 h 21377"/>
                        <a:gd name="connsiteX7" fmla="*/ 8655 w 21064"/>
                        <a:gd name="connsiteY7" fmla="*/ 16581 h 21377"/>
                        <a:gd name="connsiteX8" fmla="*/ 1460 w 21064"/>
                        <a:gd name="connsiteY8" fmla="*/ 18666 h 21377"/>
                        <a:gd name="connsiteX9" fmla="*/ 4171 w 21064"/>
                        <a:gd name="connsiteY9" fmla="*/ 11679 h 213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21064" h="21377">
                          <a:moveTo>
                            <a:pt x="0" y="5423"/>
                          </a:moveTo>
                          <a:lnTo>
                            <a:pt x="7508" y="5840"/>
                          </a:lnTo>
                          <a:lnTo>
                            <a:pt x="12201" y="0"/>
                          </a:lnTo>
                          <a:lnTo>
                            <a:pt x="14078" y="7195"/>
                          </a:lnTo>
                          <a:lnTo>
                            <a:pt x="21065" y="9802"/>
                          </a:lnTo>
                          <a:lnTo>
                            <a:pt x="14704" y="13869"/>
                          </a:lnTo>
                          <a:lnTo>
                            <a:pt x="14495" y="21378"/>
                          </a:lnTo>
                          <a:lnTo>
                            <a:pt x="8655" y="16581"/>
                          </a:lnTo>
                          <a:lnTo>
                            <a:pt x="1460" y="18666"/>
                          </a:lnTo>
                          <a:lnTo>
                            <a:pt x="4171" y="11679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 w="1042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9" name="Freeform: Shape 138">
                      <a:extLst>
                        <a:ext uri="{FF2B5EF4-FFF2-40B4-BE49-F238E27FC236}">
                          <a16:creationId xmlns:a16="http://schemas.microsoft.com/office/drawing/2014/main" id="{A622F6DB-60C6-4934-8059-B1C664DD76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8876" y="2352062"/>
                      <a:ext cx="13452" cy="13660"/>
                    </a:xfrm>
                    <a:custGeom>
                      <a:avLst/>
                      <a:gdLst>
                        <a:gd name="connsiteX0" fmla="*/ 0 w 13452"/>
                        <a:gd name="connsiteY0" fmla="*/ 3546 h 13660"/>
                        <a:gd name="connsiteX1" fmla="*/ 4693 w 13452"/>
                        <a:gd name="connsiteY1" fmla="*/ 3754 h 13660"/>
                        <a:gd name="connsiteX2" fmla="*/ 7717 w 13452"/>
                        <a:gd name="connsiteY2" fmla="*/ 0 h 13660"/>
                        <a:gd name="connsiteX3" fmla="*/ 8864 w 13452"/>
                        <a:gd name="connsiteY3" fmla="*/ 4693 h 13660"/>
                        <a:gd name="connsiteX4" fmla="*/ 13452 w 13452"/>
                        <a:gd name="connsiteY4" fmla="*/ 6361 h 13660"/>
                        <a:gd name="connsiteX5" fmla="*/ 9385 w 13452"/>
                        <a:gd name="connsiteY5" fmla="*/ 8864 h 13660"/>
                        <a:gd name="connsiteX6" fmla="*/ 9177 w 13452"/>
                        <a:gd name="connsiteY6" fmla="*/ 13661 h 13660"/>
                        <a:gd name="connsiteX7" fmla="*/ 5527 w 13452"/>
                        <a:gd name="connsiteY7" fmla="*/ 10637 h 13660"/>
                        <a:gd name="connsiteX8" fmla="*/ 834 w 13452"/>
                        <a:gd name="connsiteY8" fmla="*/ 11992 h 13660"/>
                        <a:gd name="connsiteX9" fmla="*/ 2607 w 13452"/>
                        <a:gd name="connsiteY9" fmla="*/ 7508 h 136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3452" h="13660">
                          <a:moveTo>
                            <a:pt x="0" y="3546"/>
                          </a:moveTo>
                          <a:lnTo>
                            <a:pt x="4693" y="3754"/>
                          </a:lnTo>
                          <a:lnTo>
                            <a:pt x="7717" y="0"/>
                          </a:lnTo>
                          <a:lnTo>
                            <a:pt x="8864" y="4693"/>
                          </a:lnTo>
                          <a:lnTo>
                            <a:pt x="13452" y="6361"/>
                          </a:lnTo>
                          <a:lnTo>
                            <a:pt x="9385" y="8864"/>
                          </a:lnTo>
                          <a:lnTo>
                            <a:pt x="9177" y="13661"/>
                          </a:lnTo>
                          <a:lnTo>
                            <a:pt x="5527" y="10637"/>
                          </a:lnTo>
                          <a:lnTo>
                            <a:pt x="834" y="11992"/>
                          </a:lnTo>
                          <a:lnTo>
                            <a:pt x="2607" y="7508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 w="1042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0" name="Freeform: Shape 139">
                      <a:extLst>
                        <a:ext uri="{FF2B5EF4-FFF2-40B4-BE49-F238E27FC236}">
                          <a16:creationId xmlns:a16="http://schemas.microsoft.com/office/drawing/2014/main" id="{C88DD30D-8131-4021-A856-B9167C18F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64402" y="2357790"/>
                      <a:ext cx="182595" cy="8044"/>
                    </a:xfrm>
                    <a:custGeom>
                      <a:avLst/>
                      <a:gdLst>
                        <a:gd name="connsiteX0" fmla="*/ 182596 w 182595"/>
                        <a:gd name="connsiteY0" fmla="*/ 7933 h 8044"/>
                        <a:gd name="connsiteX1" fmla="*/ 91246 w 182595"/>
                        <a:gd name="connsiteY1" fmla="*/ 4908 h 8044"/>
                        <a:gd name="connsiteX2" fmla="*/ 0 w 182595"/>
                        <a:gd name="connsiteY2" fmla="*/ 112 h 8044"/>
                        <a:gd name="connsiteX3" fmla="*/ 91350 w 182595"/>
                        <a:gd name="connsiteY3" fmla="*/ 3136 h 8044"/>
                        <a:gd name="connsiteX4" fmla="*/ 182596 w 182595"/>
                        <a:gd name="connsiteY4" fmla="*/ 7933 h 80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82595" h="8044">
                          <a:moveTo>
                            <a:pt x="182596" y="7933"/>
                          </a:moveTo>
                          <a:cubicBezTo>
                            <a:pt x="182596" y="8454"/>
                            <a:pt x="141718" y="7098"/>
                            <a:pt x="91246" y="4908"/>
                          </a:cubicBezTo>
                          <a:cubicBezTo>
                            <a:pt x="40774" y="2719"/>
                            <a:pt x="-104" y="633"/>
                            <a:pt x="0" y="112"/>
                          </a:cubicBezTo>
                          <a:cubicBezTo>
                            <a:pt x="0" y="-410"/>
                            <a:pt x="40878" y="946"/>
                            <a:pt x="91350" y="3136"/>
                          </a:cubicBezTo>
                          <a:cubicBezTo>
                            <a:pt x="141718" y="5326"/>
                            <a:pt x="182596" y="7516"/>
                            <a:pt x="182596" y="7933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 w="1042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41" name="Graphic 80">
                  <a:extLst>
                    <a:ext uri="{FF2B5EF4-FFF2-40B4-BE49-F238E27FC236}">
                      <a16:creationId xmlns:a16="http://schemas.microsoft.com/office/drawing/2014/main" id="{F52732D8-7EDC-4705-AB39-673F6C9B35FC}"/>
                    </a:ext>
                  </a:extLst>
                </p:cNvPr>
                <p:cNvGrpSpPr/>
                <p:nvPr/>
              </p:nvGrpSpPr>
              <p:grpSpPr>
                <a:xfrm>
                  <a:off x="5566162" y="2222545"/>
                  <a:ext cx="1238247" cy="101585"/>
                  <a:chOff x="5566162" y="2222545"/>
                  <a:chExt cx="1238247" cy="101585"/>
                </a:xfrm>
              </p:grpSpPr>
              <p:sp>
                <p:nvSpPr>
                  <p:cNvPr id="142" name="Freeform: Shape 141">
                    <a:extLst>
                      <a:ext uri="{FF2B5EF4-FFF2-40B4-BE49-F238E27FC236}">
                        <a16:creationId xmlns:a16="http://schemas.microsoft.com/office/drawing/2014/main" id="{CC36DE22-74C6-49B3-AA88-FD8FB5E24BA1}"/>
                      </a:ext>
                    </a:extLst>
                  </p:cNvPr>
                  <p:cNvSpPr/>
                  <p:nvPr/>
                </p:nvSpPr>
                <p:spPr>
                  <a:xfrm>
                    <a:off x="5566162" y="2222545"/>
                    <a:ext cx="1238247" cy="101047"/>
                  </a:xfrm>
                  <a:custGeom>
                    <a:avLst/>
                    <a:gdLst>
                      <a:gd name="connsiteX0" fmla="*/ 1226824 w 1238247"/>
                      <a:gd name="connsiteY0" fmla="*/ 101048 h 101047"/>
                      <a:gd name="connsiteX1" fmla="*/ 13415 w 1238247"/>
                      <a:gd name="connsiteY1" fmla="*/ 101048 h 101047"/>
                      <a:gd name="connsiteX2" fmla="*/ 13415 w 1238247"/>
                      <a:gd name="connsiteY2" fmla="*/ 0 h 101047"/>
                      <a:gd name="connsiteX3" fmla="*/ 1226824 w 1238247"/>
                      <a:gd name="connsiteY3" fmla="*/ 0 h 101047"/>
                      <a:gd name="connsiteX4" fmla="*/ 1226824 w 1238247"/>
                      <a:gd name="connsiteY4" fmla="*/ 101048 h 1010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38247" h="101047">
                        <a:moveTo>
                          <a:pt x="1226824" y="101048"/>
                        </a:moveTo>
                        <a:lnTo>
                          <a:pt x="13415" y="101048"/>
                        </a:lnTo>
                        <a:cubicBezTo>
                          <a:pt x="-2436" y="64967"/>
                          <a:pt x="-6398" y="30763"/>
                          <a:pt x="13415" y="0"/>
                        </a:cubicBezTo>
                        <a:lnTo>
                          <a:pt x="1226824" y="0"/>
                        </a:lnTo>
                        <a:cubicBezTo>
                          <a:pt x="1242674" y="36811"/>
                          <a:pt x="1241423" y="70181"/>
                          <a:pt x="1226824" y="101048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3" name="Freeform: Shape 142">
                    <a:extLst>
                      <a:ext uri="{FF2B5EF4-FFF2-40B4-BE49-F238E27FC236}">
                        <a16:creationId xmlns:a16="http://schemas.microsoft.com/office/drawing/2014/main" id="{B6857836-1F72-416A-98B8-83544F0DF232}"/>
                      </a:ext>
                    </a:extLst>
                  </p:cNvPr>
                  <p:cNvSpPr/>
                  <p:nvPr/>
                </p:nvSpPr>
                <p:spPr>
                  <a:xfrm>
                    <a:off x="5830789" y="2251431"/>
                    <a:ext cx="657384" cy="36706"/>
                  </a:xfrm>
                  <a:custGeom>
                    <a:avLst/>
                    <a:gdLst>
                      <a:gd name="connsiteX0" fmla="*/ 0 w 657384"/>
                      <a:gd name="connsiteY0" fmla="*/ 0 h 36706"/>
                      <a:gd name="connsiteX1" fmla="*/ 657385 w 657384"/>
                      <a:gd name="connsiteY1" fmla="*/ 0 h 36706"/>
                      <a:gd name="connsiteX2" fmla="*/ 657385 w 657384"/>
                      <a:gd name="connsiteY2" fmla="*/ 36707 h 36706"/>
                      <a:gd name="connsiteX3" fmla="*/ 0 w 657384"/>
                      <a:gd name="connsiteY3" fmla="*/ 36707 h 367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57384" h="36706">
                        <a:moveTo>
                          <a:pt x="0" y="0"/>
                        </a:moveTo>
                        <a:lnTo>
                          <a:pt x="657385" y="0"/>
                        </a:lnTo>
                        <a:lnTo>
                          <a:pt x="657385" y="36707"/>
                        </a:lnTo>
                        <a:lnTo>
                          <a:pt x="0" y="36707"/>
                        </a:lnTo>
                        <a:close/>
                      </a:path>
                    </a:pathLst>
                  </a:custGeom>
                  <a:solidFill>
                    <a:srgbClr val="EBEBEB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Freeform: Shape 143">
                    <a:extLst>
                      <a:ext uri="{FF2B5EF4-FFF2-40B4-BE49-F238E27FC236}">
                        <a16:creationId xmlns:a16="http://schemas.microsoft.com/office/drawing/2014/main" id="{4E9244CB-656B-4B85-8769-FC45C99BFE68}"/>
                      </a:ext>
                    </a:extLst>
                  </p:cNvPr>
                  <p:cNvSpPr/>
                  <p:nvPr/>
                </p:nvSpPr>
                <p:spPr>
                  <a:xfrm>
                    <a:off x="5605111" y="2225138"/>
                    <a:ext cx="21048" cy="98992"/>
                  </a:xfrm>
                  <a:custGeom>
                    <a:avLst/>
                    <a:gdLst>
                      <a:gd name="connsiteX0" fmla="*/ 20975 w 21048"/>
                      <a:gd name="connsiteY0" fmla="*/ 98976 h 98992"/>
                      <a:gd name="connsiteX1" fmla="*/ 11381 w 21048"/>
                      <a:gd name="connsiteY1" fmla="*/ 86776 h 98992"/>
                      <a:gd name="connsiteX2" fmla="*/ 327 w 21048"/>
                      <a:gd name="connsiteY2" fmla="*/ 50903 h 98992"/>
                      <a:gd name="connsiteX3" fmla="*/ 5020 w 21048"/>
                      <a:gd name="connsiteY3" fmla="*/ 13675 h 98992"/>
                      <a:gd name="connsiteX4" fmla="*/ 12320 w 21048"/>
                      <a:gd name="connsiteY4" fmla="*/ 14 h 98992"/>
                      <a:gd name="connsiteX5" fmla="*/ 8044 w 21048"/>
                      <a:gd name="connsiteY5" fmla="*/ 14613 h 98992"/>
                      <a:gd name="connsiteX6" fmla="*/ 4811 w 21048"/>
                      <a:gd name="connsiteY6" fmla="*/ 50486 h 98992"/>
                      <a:gd name="connsiteX7" fmla="*/ 14301 w 21048"/>
                      <a:gd name="connsiteY7" fmla="*/ 85316 h 98992"/>
                      <a:gd name="connsiteX8" fmla="*/ 20975 w 21048"/>
                      <a:gd name="connsiteY8" fmla="*/ 98976 h 989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048" h="98992">
                        <a:moveTo>
                          <a:pt x="20975" y="98976"/>
                        </a:moveTo>
                        <a:cubicBezTo>
                          <a:pt x="20662" y="99289"/>
                          <a:pt x="16282" y="95118"/>
                          <a:pt x="11381" y="86776"/>
                        </a:cubicBezTo>
                        <a:cubicBezTo>
                          <a:pt x="6480" y="78433"/>
                          <a:pt x="1683" y="65711"/>
                          <a:pt x="327" y="50903"/>
                        </a:cubicBezTo>
                        <a:cubicBezTo>
                          <a:pt x="-924" y="36095"/>
                          <a:pt x="1579" y="22643"/>
                          <a:pt x="5020" y="13675"/>
                        </a:cubicBezTo>
                        <a:cubicBezTo>
                          <a:pt x="8357" y="4602"/>
                          <a:pt x="11902" y="-299"/>
                          <a:pt x="12320" y="14"/>
                        </a:cubicBezTo>
                        <a:cubicBezTo>
                          <a:pt x="12945" y="327"/>
                          <a:pt x="10442" y="5645"/>
                          <a:pt x="8044" y="14613"/>
                        </a:cubicBezTo>
                        <a:cubicBezTo>
                          <a:pt x="5541" y="23582"/>
                          <a:pt x="3560" y="36408"/>
                          <a:pt x="4811" y="50486"/>
                        </a:cubicBezTo>
                        <a:cubicBezTo>
                          <a:pt x="6063" y="64564"/>
                          <a:pt x="10234" y="76869"/>
                          <a:pt x="14301" y="85316"/>
                        </a:cubicBezTo>
                        <a:cubicBezTo>
                          <a:pt x="18159" y="93762"/>
                          <a:pt x="21601" y="98559"/>
                          <a:pt x="20975" y="98976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5" name="Freeform: Shape 144">
                    <a:extLst>
                      <a:ext uri="{FF2B5EF4-FFF2-40B4-BE49-F238E27FC236}">
                        <a16:creationId xmlns:a16="http://schemas.microsoft.com/office/drawing/2014/main" id="{546C62C6-7CE5-4C5D-8BB1-5EDE6B5FDAD4}"/>
                      </a:ext>
                    </a:extLst>
                  </p:cNvPr>
                  <p:cNvSpPr/>
                  <p:nvPr/>
                </p:nvSpPr>
                <p:spPr>
                  <a:xfrm>
                    <a:off x="5631390" y="2225138"/>
                    <a:ext cx="21048" cy="98992"/>
                  </a:xfrm>
                  <a:custGeom>
                    <a:avLst/>
                    <a:gdLst>
                      <a:gd name="connsiteX0" fmla="*/ 20975 w 21048"/>
                      <a:gd name="connsiteY0" fmla="*/ 98976 h 98992"/>
                      <a:gd name="connsiteX1" fmla="*/ 11381 w 21048"/>
                      <a:gd name="connsiteY1" fmla="*/ 86776 h 98992"/>
                      <a:gd name="connsiteX2" fmla="*/ 327 w 21048"/>
                      <a:gd name="connsiteY2" fmla="*/ 50903 h 98992"/>
                      <a:gd name="connsiteX3" fmla="*/ 5020 w 21048"/>
                      <a:gd name="connsiteY3" fmla="*/ 13675 h 98992"/>
                      <a:gd name="connsiteX4" fmla="*/ 12320 w 21048"/>
                      <a:gd name="connsiteY4" fmla="*/ 14 h 98992"/>
                      <a:gd name="connsiteX5" fmla="*/ 8044 w 21048"/>
                      <a:gd name="connsiteY5" fmla="*/ 14613 h 98992"/>
                      <a:gd name="connsiteX6" fmla="*/ 4811 w 21048"/>
                      <a:gd name="connsiteY6" fmla="*/ 50486 h 98992"/>
                      <a:gd name="connsiteX7" fmla="*/ 14301 w 21048"/>
                      <a:gd name="connsiteY7" fmla="*/ 85316 h 98992"/>
                      <a:gd name="connsiteX8" fmla="*/ 20975 w 21048"/>
                      <a:gd name="connsiteY8" fmla="*/ 98976 h 989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048" h="98992">
                        <a:moveTo>
                          <a:pt x="20975" y="98976"/>
                        </a:moveTo>
                        <a:cubicBezTo>
                          <a:pt x="20558" y="99289"/>
                          <a:pt x="16282" y="95118"/>
                          <a:pt x="11381" y="86776"/>
                        </a:cubicBezTo>
                        <a:cubicBezTo>
                          <a:pt x="6480" y="78433"/>
                          <a:pt x="1683" y="65711"/>
                          <a:pt x="327" y="50903"/>
                        </a:cubicBezTo>
                        <a:cubicBezTo>
                          <a:pt x="-924" y="36095"/>
                          <a:pt x="1579" y="22643"/>
                          <a:pt x="5020" y="13675"/>
                        </a:cubicBezTo>
                        <a:cubicBezTo>
                          <a:pt x="8357" y="4602"/>
                          <a:pt x="11902" y="-299"/>
                          <a:pt x="12320" y="14"/>
                        </a:cubicBezTo>
                        <a:cubicBezTo>
                          <a:pt x="12945" y="327"/>
                          <a:pt x="10443" y="5645"/>
                          <a:pt x="8044" y="14613"/>
                        </a:cubicBezTo>
                        <a:cubicBezTo>
                          <a:pt x="5541" y="23582"/>
                          <a:pt x="3560" y="36408"/>
                          <a:pt x="4811" y="50486"/>
                        </a:cubicBezTo>
                        <a:cubicBezTo>
                          <a:pt x="6063" y="64564"/>
                          <a:pt x="10234" y="76869"/>
                          <a:pt x="14301" y="85316"/>
                        </a:cubicBezTo>
                        <a:cubicBezTo>
                          <a:pt x="18159" y="93762"/>
                          <a:pt x="21601" y="98559"/>
                          <a:pt x="20975" y="98976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6" name="Freeform: Shape 145">
                    <a:extLst>
                      <a:ext uri="{FF2B5EF4-FFF2-40B4-BE49-F238E27FC236}">
                        <a16:creationId xmlns:a16="http://schemas.microsoft.com/office/drawing/2014/main" id="{202640DF-A084-4D03-82F2-3E2065416DDE}"/>
                      </a:ext>
                    </a:extLst>
                  </p:cNvPr>
                  <p:cNvSpPr/>
                  <p:nvPr/>
                </p:nvSpPr>
                <p:spPr>
                  <a:xfrm>
                    <a:off x="6743742" y="2222944"/>
                    <a:ext cx="13168" cy="98889"/>
                  </a:xfrm>
                  <a:custGeom>
                    <a:avLst/>
                    <a:gdLst>
                      <a:gd name="connsiteX0" fmla="*/ 127 w 13168"/>
                      <a:gd name="connsiteY0" fmla="*/ 98876 h 98889"/>
                      <a:gd name="connsiteX1" fmla="*/ 8678 w 13168"/>
                      <a:gd name="connsiteY1" fmla="*/ 49447 h 98889"/>
                      <a:gd name="connsiteX2" fmla="*/ 753 w 13168"/>
                      <a:gd name="connsiteY2" fmla="*/ 18 h 98889"/>
                      <a:gd name="connsiteX3" fmla="*/ 13163 w 13168"/>
                      <a:gd name="connsiteY3" fmla="*/ 49552 h 98889"/>
                      <a:gd name="connsiteX4" fmla="*/ 127 w 13168"/>
                      <a:gd name="connsiteY4" fmla="*/ 98876 h 988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68" h="98889">
                        <a:moveTo>
                          <a:pt x="127" y="98876"/>
                        </a:moveTo>
                        <a:cubicBezTo>
                          <a:pt x="-1228" y="98355"/>
                          <a:pt x="8678" y="77394"/>
                          <a:pt x="8678" y="49447"/>
                        </a:cubicBezTo>
                        <a:cubicBezTo>
                          <a:pt x="8991" y="21604"/>
                          <a:pt x="-603" y="435"/>
                          <a:pt x="753" y="18"/>
                        </a:cubicBezTo>
                        <a:cubicBezTo>
                          <a:pt x="1587" y="-712"/>
                          <a:pt x="13475" y="20457"/>
                          <a:pt x="13163" y="49552"/>
                        </a:cubicBezTo>
                        <a:cubicBezTo>
                          <a:pt x="13058" y="78542"/>
                          <a:pt x="962" y="99502"/>
                          <a:pt x="127" y="98876"/>
                        </a:cubicBezTo>
                        <a:close/>
                      </a:path>
                    </a:pathLst>
                  </a:custGeom>
                  <a:solidFill>
                    <a:srgbClr val="F5F5F5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7" name="Freeform: Shape 146">
                    <a:extLst>
                      <a:ext uri="{FF2B5EF4-FFF2-40B4-BE49-F238E27FC236}">
                        <a16:creationId xmlns:a16="http://schemas.microsoft.com/office/drawing/2014/main" id="{CE835C7D-E2D6-4A99-B9E8-256CE1CCF7A4}"/>
                      </a:ext>
                    </a:extLst>
                  </p:cNvPr>
                  <p:cNvSpPr/>
                  <p:nvPr/>
                </p:nvSpPr>
                <p:spPr>
                  <a:xfrm>
                    <a:off x="6720911" y="2224729"/>
                    <a:ext cx="8363" cy="96784"/>
                  </a:xfrm>
                  <a:custGeom>
                    <a:avLst/>
                    <a:gdLst>
                      <a:gd name="connsiteX0" fmla="*/ 329 w 8363"/>
                      <a:gd name="connsiteY0" fmla="*/ 96778 h 96784"/>
                      <a:gd name="connsiteX1" fmla="*/ 3979 w 8363"/>
                      <a:gd name="connsiteY1" fmla="*/ 48392 h 96784"/>
                      <a:gd name="connsiteX2" fmla="*/ 225 w 8363"/>
                      <a:gd name="connsiteY2" fmla="*/ 6 h 96784"/>
                      <a:gd name="connsiteX3" fmla="*/ 8359 w 8363"/>
                      <a:gd name="connsiteY3" fmla="*/ 48392 h 96784"/>
                      <a:gd name="connsiteX4" fmla="*/ 329 w 8363"/>
                      <a:gd name="connsiteY4" fmla="*/ 96778 h 967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63" h="96784">
                        <a:moveTo>
                          <a:pt x="329" y="96778"/>
                        </a:moveTo>
                        <a:cubicBezTo>
                          <a:pt x="-1026" y="96466"/>
                          <a:pt x="4084" y="75192"/>
                          <a:pt x="3979" y="48392"/>
                        </a:cubicBezTo>
                        <a:cubicBezTo>
                          <a:pt x="4084" y="21696"/>
                          <a:pt x="-1131" y="319"/>
                          <a:pt x="225" y="6"/>
                        </a:cubicBezTo>
                        <a:cubicBezTo>
                          <a:pt x="1268" y="-411"/>
                          <a:pt x="8463" y="20966"/>
                          <a:pt x="8359" y="48392"/>
                        </a:cubicBezTo>
                        <a:cubicBezTo>
                          <a:pt x="8568" y="75818"/>
                          <a:pt x="1372" y="97195"/>
                          <a:pt x="329" y="96778"/>
                        </a:cubicBezTo>
                        <a:close/>
                      </a:path>
                    </a:pathLst>
                  </a:custGeom>
                  <a:solidFill>
                    <a:srgbClr val="F5F5F5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8" name="Graphic 80">
                <a:extLst>
                  <a:ext uri="{FF2B5EF4-FFF2-40B4-BE49-F238E27FC236}">
                    <a16:creationId xmlns:a16="http://schemas.microsoft.com/office/drawing/2014/main" id="{F52732D8-7EDC-4705-AB39-673F6C9B35FC}"/>
                  </a:ext>
                </a:extLst>
              </p:cNvPr>
              <p:cNvGrpSpPr/>
              <p:nvPr/>
            </p:nvGrpSpPr>
            <p:grpSpPr>
              <a:xfrm>
                <a:off x="7179658" y="1697806"/>
                <a:ext cx="897334" cy="1086603"/>
                <a:chOff x="7179658" y="1697806"/>
                <a:chExt cx="897334" cy="1086603"/>
              </a:xfrm>
            </p:grpSpPr>
            <p:grpSp>
              <p:nvGrpSpPr>
                <p:cNvPr id="149" name="Graphic 80">
                  <a:extLst>
                    <a:ext uri="{FF2B5EF4-FFF2-40B4-BE49-F238E27FC236}">
                      <a16:creationId xmlns:a16="http://schemas.microsoft.com/office/drawing/2014/main" id="{F52732D8-7EDC-4705-AB39-673F6C9B35FC}"/>
                    </a:ext>
                  </a:extLst>
                </p:cNvPr>
                <p:cNvGrpSpPr/>
                <p:nvPr/>
              </p:nvGrpSpPr>
              <p:grpSpPr>
                <a:xfrm>
                  <a:off x="7179658" y="1697806"/>
                  <a:ext cx="897334" cy="1086603"/>
                  <a:chOff x="7179658" y="1697806"/>
                  <a:chExt cx="897334" cy="1086603"/>
                </a:xfrm>
              </p:grpSpPr>
              <p:sp>
                <p:nvSpPr>
                  <p:cNvPr id="150" name="Freeform: Shape 149">
                    <a:extLst>
                      <a:ext uri="{FF2B5EF4-FFF2-40B4-BE49-F238E27FC236}">
                        <a16:creationId xmlns:a16="http://schemas.microsoft.com/office/drawing/2014/main" id="{D5E2C6F4-AC70-4D47-B488-76FECEDD2144}"/>
                      </a:ext>
                    </a:extLst>
                  </p:cNvPr>
                  <p:cNvSpPr/>
                  <p:nvPr/>
                </p:nvSpPr>
                <p:spPr>
                  <a:xfrm>
                    <a:off x="7244312" y="1697806"/>
                    <a:ext cx="832680" cy="1086603"/>
                  </a:xfrm>
                  <a:custGeom>
                    <a:avLst/>
                    <a:gdLst>
                      <a:gd name="connsiteX0" fmla="*/ 0 w 832680"/>
                      <a:gd name="connsiteY0" fmla="*/ 0 h 1086603"/>
                      <a:gd name="connsiteX1" fmla="*/ 832680 w 832680"/>
                      <a:gd name="connsiteY1" fmla="*/ 0 h 1086603"/>
                      <a:gd name="connsiteX2" fmla="*/ 832680 w 832680"/>
                      <a:gd name="connsiteY2" fmla="*/ 1086604 h 1086603"/>
                      <a:gd name="connsiteX3" fmla="*/ 5631 w 832680"/>
                      <a:gd name="connsiteY3" fmla="*/ 1086604 h 1086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2680" h="1086603">
                        <a:moveTo>
                          <a:pt x="0" y="0"/>
                        </a:moveTo>
                        <a:lnTo>
                          <a:pt x="832680" y="0"/>
                        </a:lnTo>
                        <a:lnTo>
                          <a:pt x="832680" y="1086604"/>
                        </a:lnTo>
                        <a:lnTo>
                          <a:pt x="5631" y="1086604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51" name="Graphic 80">
                    <a:extLst>
                      <a:ext uri="{FF2B5EF4-FFF2-40B4-BE49-F238E27FC236}">
                        <a16:creationId xmlns:a16="http://schemas.microsoft.com/office/drawing/2014/main" id="{F52732D8-7EDC-4705-AB39-673F6C9B35FC}"/>
                      </a:ext>
                    </a:extLst>
                  </p:cNvPr>
                  <p:cNvGrpSpPr/>
                  <p:nvPr/>
                </p:nvGrpSpPr>
                <p:grpSpPr>
                  <a:xfrm>
                    <a:off x="7179658" y="1699057"/>
                    <a:ext cx="836121" cy="1083787"/>
                    <a:chOff x="7179658" y="1699057"/>
                    <a:chExt cx="836121" cy="1083787"/>
                  </a:xfrm>
                </p:grpSpPr>
                <p:sp>
                  <p:nvSpPr>
                    <p:cNvPr id="152" name="Freeform: Shape 151">
                      <a:extLst>
                        <a:ext uri="{FF2B5EF4-FFF2-40B4-BE49-F238E27FC236}">
                          <a16:creationId xmlns:a16="http://schemas.microsoft.com/office/drawing/2014/main" id="{6E2D48D4-D109-4A0F-A6AD-0C3C07AC718D}"/>
                        </a:ext>
                      </a:extLst>
                    </p:cNvPr>
                    <p:cNvSpPr/>
                    <p:nvPr/>
                  </p:nvSpPr>
                  <p:spPr>
                    <a:xfrm rot="-10800000">
                      <a:off x="7183781" y="1703126"/>
                      <a:ext cx="827883" cy="1075549"/>
                    </a:xfrm>
                    <a:custGeom>
                      <a:avLst/>
                      <a:gdLst>
                        <a:gd name="connsiteX0" fmla="*/ 0 w 827883"/>
                        <a:gd name="connsiteY0" fmla="*/ 0 h 1075549"/>
                        <a:gd name="connsiteX1" fmla="*/ 827883 w 827883"/>
                        <a:gd name="connsiteY1" fmla="*/ 0 h 1075549"/>
                        <a:gd name="connsiteX2" fmla="*/ 827883 w 827883"/>
                        <a:gd name="connsiteY2" fmla="*/ 1075550 h 1075549"/>
                        <a:gd name="connsiteX3" fmla="*/ 0 w 827883"/>
                        <a:gd name="connsiteY3" fmla="*/ 1075550 h 10755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27883" h="1075549">
                          <a:moveTo>
                            <a:pt x="0" y="0"/>
                          </a:moveTo>
                          <a:lnTo>
                            <a:pt x="827883" y="0"/>
                          </a:lnTo>
                          <a:lnTo>
                            <a:pt x="827883" y="1075550"/>
                          </a:lnTo>
                          <a:lnTo>
                            <a:pt x="0" y="107555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042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Freeform: Shape 152">
                      <a:extLst>
                        <a:ext uri="{FF2B5EF4-FFF2-40B4-BE49-F238E27FC236}">
                          <a16:creationId xmlns:a16="http://schemas.microsoft.com/office/drawing/2014/main" id="{BA193746-EB86-4CD4-AF18-AF18F3364B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79658" y="1699057"/>
                      <a:ext cx="836121" cy="1083787"/>
                    </a:xfrm>
                    <a:custGeom>
                      <a:avLst/>
                      <a:gdLst>
                        <a:gd name="connsiteX0" fmla="*/ 836122 w 836121"/>
                        <a:gd name="connsiteY0" fmla="*/ 0 h 1083787"/>
                        <a:gd name="connsiteX1" fmla="*/ 836122 w 836121"/>
                        <a:gd name="connsiteY1" fmla="*/ 1083788 h 1083787"/>
                        <a:gd name="connsiteX2" fmla="*/ 0 w 836121"/>
                        <a:gd name="connsiteY2" fmla="*/ 1083788 h 1083787"/>
                        <a:gd name="connsiteX3" fmla="*/ 0 w 836121"/>
                        <a:gd name="connsiteY3" fmla="*/ 0 h 1083787"/>
                        <a:gd name="connsiteX4" fmla="*/ 836122 w 836121"/>
                        <a:gd name="connsiteY4" fmla="*/ 0 h 1083787"/>
                        <a:gd name="connsiteX5" fmla="*/ 827883 w 836121"/>
                        <a:gd name="connsiteY5" fmla="*/ 1075550 h 1083787"/>
                        <a:gd name="connsiteX6" fmla="*/ 827883 w 836121"/>
                        <a:gd name="connsiteY6" fmla="*/ 8134 h 1083787"/>
                        <a:gd name="connsiteX7" fmla="*/ 8238 w 836121"/>
                        <a:gd name="connsiteY7" fmla="*/ 8134 h 1083787"/>
                        <a:gd name="connsiteX8" fmla="*/ 8238 w 836121"/>
                        <a:gd name="connsiteY8" fmla="*/ 1075446 h 1083787"/>
                        <a:gd name="connsiteX9" fmla="*/ 827883 w 836121"/>
                        <a:gd name="connsiteY9" fmla="*/ 1075446 h 10837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836121" h="1083787">
                          <a:moveTo>
                            <a:pt x="836122" y="0"/>
                          </a:moveTo>
                          <a:lnTo>
                            <a:pt x="836122" y="1083788"/>
                          </a:lnTo>
                          <a:lnTo>
                            <a:pt x="0" y="1083788"/>
                          </a:lnTo>
                          <a:lnTo>
                            <a:pt x="0" y="0"/>
                          </a:lnTo>
                          <a:lnTo>
                            <a:pt x="836122" y="0"/>
                          </a:lnTo>
                          <a:close/>
                          <a:moveTo>
                            <a:pt x="827883" y="1075550"/>
                          </a:moveTo>
                          <a:lnTo>
                            <a:pt x="827883" y="8134"/>
                          </a:lnTo>
                          <a:lnTo>
                            <a:pt x="8238" y="8134"/>
                          </a:lnTo>
                          <a:lnTo>
                            <a:pt x="8238" y="1075446"/>
                          </a:lnTo>
                          <a:lnTo>
                            <a:pt x="827883" y="1075446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 w="1042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54" name="Graphic 80">
                    <a:extLst>
                      <a:ext uri="{FF2B5EF4-FFF2-40B4-BE49-F238E27FC236}">
                        <a16:creationId xmlns:a16="http://schemas.microsoft.com/office/drawing/2014/main" id="{F52732D8-7EDC-4705-AB39-673F6C9B35FC}"/>
                      </a:ext>
                    </a:extLst>
                  </p:cNvPr>
                  <p:cNvGrpSpPr/>
                  <p:nvPr/>
                </p:nvGrpSpPr>
                <p:grpSpPr>
                  <a:xfrm>
                    <a:off x="7266836" y="1817832"/>
                    <a:ext cx="637988" cy="846549"/>
                    <a:chOff x="7266836" y="1817832"/>
                    <a:chExt cx="637988" cy="846549"/>
                  </a:xfrm>
                </p:grpSpPr>
                <p:sp>
                  <p:nvSpPr>
                    <p:cNvPr id="155" name="Freeform: Shape 154">
                      <a:extLst>
                        <a:ext uri="{FF2B5EF4-FFF2-40B4-BE49-F238E27FC236}">
                          <a16:creationId xmlns:a16="http://schemas.microsoft.com/office/drawing/2014/main" id="{F81B147C-3398-4A9C-AD75-709BC964D7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70173" y="1819814"/>
                      <a:ext cx="633817" cy="842586"/>
                    </a:xfrm>
                    <a:custGeom>
                      <a:avLst/>
                      <a:gdLst>
                        <a:gd name="connsiteX0" fmla="*/ 0 w 633817"/>
                        <a:gd name="connsiteY0" fmla="*/ 0 h 842586"/>
                        <a:gd name="connsiteX1" fmla="*/ 633817 w 633817"/>
                        <a:gd name="connsiteY1" fmla="*/ 0 h 842586"/>
                        <a:gd name="connsiteX2" fmla="*/ 633817 w 633817"/>
                        <a:gd name="connsiteY2" fmla="*/ 842587 h 842586"/>
                        <a:gd name="connsiteX3" fmla="*/ 0 w 633817"/>
                        <a:gd name="connsiteY3" fmla="*/ 842587 h 8425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33817" h="842586">
                          <a:moveTo>
                            <a:pt x="0" y="0"/>
                          </a:moveTo>
                          <a:lnTo>
                            <a:pt x="633817" y="0"/>
                          </a:lnTo>
                          <a:lnTo>
                            <a:pt x="633817" y="842587"/>
                          </a:lnTo>
                          <a:lnTo>
                            <a:pt x="0" y="84258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042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6" name="Freeform: Shape 155">
                      <a:extLst>
                        <a:ext uri="{FF2B5EF4-FFF2-40B4-BE49-F238E27FC236}">
                          <a16:creationId xmlns:a16="http://schemas.microsoft.com/office/drawing/2014/main" id="{81424C06-52C8-480B-B7E2-DEED9F161B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6836" y="1817832"/>
                      <a:ext cx="637988" cy="846549"/>
                    </a:xfrm>
                    <a:custGeom>
                      <a:avLst/>
                      <a:gdLst>
                        <a:gd name="connsiteX0" fmla="*/ 2086 w 637988"/>
                        <a:gd name="connsiteY0" fmla="*/ 1773 h 846549"/>
                        <a:gd name="connsiteX1" fmla="*/ 2190 w 637988"/>
                        <a:gd name="connsiteY1" fmla="*/ 5840 h 846549"/>
                        <a:gd name="connsiteX2" fmla="*/ 2294 w 637988"/>
                        <a:gd name="connsiteY2" fmla="*/ 17728 h 846549"/>
                        <a:gd name="connsiteX3" fmla="*/ 2503 w 637988"/>
                        <a:gd name="connsiteY3" fmla="*/ 63611 h 846549"/>
                        <a:gd name="connsiteX4" fmla="*/ 3024 w 637988"/>
                        <a:gd name="connsiteY4" fmla="*/ 236404 h 846549"/>
                        <a:gd name="connsiteX5" fmla="*/ 3963 w 637988"/>
                        <a:gd name="connsiteY5" fmla="*/ 844360 h 846549"/>
                        <a:gd name="connsiteX6" fmla="*/ 2086 w 637988"/>
                        <a:gd name="connsiteY6" fmla="*/ 842483 h 846549"/>
                        <a:gd name="connsiteX7" fmla="*/ 635799 w 637988"/>
                        <a:gd name="connsiteY7" fmla="*/ 842274 h 846549"/>
                        <a:gd name="connsiteX8" fmla="*/ 635903 w 637988"/>
                        <a:gd name="connsiteY8" fmla="*/ 842274 h 846549"/>
                        <a:gd name="connsiteX9" fmla="*/ 633817 w 637988"/>
                        <a:gd name="connsiteY9" fmla="*/ 844464 h 846549"/>
                        <a:gd name="connsiteX10" fmla="*/ 634234 w 637988"/>
                        <a:gd name="connsiteY10" fmla="*/ 1877 h 846549"/>
                        <a:gd name="connsiteX11" fmla="*/ 636007 w 637988"/>
                        <a:gd name="connsiteY11" fmla="*/ 3650 h 846549"/>
                        <a:gd name="connsiteX12" fmla="*/ 175817 w 637988"/>
                        <a:gd name="connsiteY12" fmla="*/ 2711 h 846549"/>
                        <a:gd name="connsiteX13" fmla="*/ 47656 w 637988"/>
                        <a:gd name="connsiteY13" fmla="*/ 2294 h 846549"/>
                        <a:gd name="connsiteX14" fmla="*/ 13869 w 637988"/>
                        <a:gd name="connsiteY14" fmla="*/ 2086 h 846549"/>
                        <a:gd name="connsiteX15" fmla="*/ 2086 w 637988"/>
                        <a:gd name="connsiteY15" fmla="*/ 1773 h 846549"/>
                        <a:gd name="connsiteX16" fmla="*/ 13348 w 637988"/>
                        <a:gd name="connsiteY16" fmla="*/ 1564 h 846549"/>
                        <a:gd name="connsiteX17" fmla="*/ 46718 w 637988"/>
                        <a:gd name="connsiteY17" fmla="*/ 1356 h 846549"/>
                        <a:gd name="connsiteX18" fmla="*/ 174461 w 637988"/>
                        <a:gd name="connsiteY18" fmla="*/ 939 h 846549"/>
                        <a:gd name="connsiteX19" fmla="*/ 635799 w 637988"/>
                        <a:gd name="connsiteY19" fmla="*/ 0 h 846549"/>
                        <a:gd name="connsiteX20" fmla="*/ 637571 w 637988"/>
                        <a:gd name="connsiteY20" fmla="*/ 0 h 846549"/>
                        <a:gd name="connsiteX21" fmla="*/ 637571 w 637988"/>
                        <a:gd name="connsiteY21" fmla="*/ 1773 h 846549"/>
                        <a:gd name="connsiteX22" fmla="*/ 637988 w 637988"/>
                        <a:gd name="connsiteY22" fmla="*/ 844360 h 846549"/>
                        <a:gd name="connsiteX23" fmla="*/ 637988 w 637988"/>
                        <a:gd name="connsiteY23" fmla="*/ 846550 h 846549"/>
                        <a:gd name="connsiteX24" fmla="*/ 635799 w 637988"/>
                        <a:gd name="connsiteY24" fmla="*/ 846550 h 846549"/>
                        <a:gd name="connsiteX25" fmla="*/ 635694 w 637988"/>
                        <a:gd name="connsiteY25" fmla="*/ 846550 h 846549"/>
                        <a:gd name="connsiteX26" fmla="*/ 1981 w 637988"/>
                        <a:gd name="connsiteY26" fmla="*/ 846341 h 846549"/>
                        <a:gd name="connsiteX27" fmla="*/ 0 w 637988"/>
                        <a:gd name="connsiteY27" fmla="*/ 846341 h 846549"/>
                        <a:gd name="connsiteX28" fmla="*/ 0 w 637988"/>
                        <a:gd name="connsiteY28" fmla="*/ 844464 h 846549"/>
                        <a:gd name="connsiteX29" fmla="*/ 938 w 637988"/>
                        <a:gd name="connsiteY29" fmla="*/ 235257 h 846549"/>
                        <a:gd name="connsiteX30" fmla="*/ 1460 w 637988"/>
                        <a:gd name="connsiteY30" fmla="*/ 62881 h 846549"/>
                        <a:gd name="connsiteX31" fmla="*/ 1668 w 637988"/>
                        <a:gd name="connsiteY31" fmla="*/ 17415 h 846549"/>
                        <a:gd name="connsiteX32" fmla="*/ 1773 w 637988"/>
                        <a:gd name="connsiteY32" fmla="*/ 5735 h 846549"/>
                        <a:gd name="connsiteX33" fmla="*/ 2086 w 637988"/>
                        <a:gd name="connsiteY33" fmla="*/ 1773 h 8465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637988" h="846549">
                          <a:moveTo>
                            <a:pt x="2086" y="1773"/>
                          </a:moveTo>
                          <a:cubicBezTo>
                            <a:pt x="2086" y="1773"/>
                            <a:pt x="2190" y="3233"/>
                            <a:pt x="2190" y="5840"/>
                          </a:cubicBezTo>
                          <a:cubicBezTo>
                            <a:pt x="2190" y="8655"/>
                            <a:pt x="2294" y="12514"/>
                            <a:pt x="2294" y="17728"/>
                          </a:cubicBezTo>
                          <a:cubicBezTo>
                            <a:pt x="2398" y="28260"/>
                            <a:pt x="2398" y="43589"/>
                            <a:pt x="2503" y="63611"/>
                          </a:cubicBezTo>
                          <a:cubicBezTo>
                            <a:pt x="2607" y="103759"/>
                            <a:pt x="2815" y="162261"/>
                            <a:pt x="3024" y="236404"/>
                          </a:cubicBezTo>
                          <a:cubicBezTo>
                            <a:pt x="3233" y="384587"/>
                            <a:pt x="3546" y="594921"/>
                            <a:pt x="3963" y="844360"/>
                          </a:cubicBezTo>
                          <a:lnTo>
                            <a:pt x="2086" y="842483"/>
                          </a:lnTo>
                          <a:cubicBezTo>
                            <a:pt x="192189" y="842378"/>
                            <a:pt x="407946" y="842378"/>
                            <a:pt x="635799" y="842274"/>
                          </a:cubicBezTo>
                          <a:lnTo>
                            <a:pt x="635903" y="842274"/>
                          </a:lnTo>
                          <a:lnTo>
                            <a:pt x="633817" y="844464"/>
                          </a:lnTo>
                          <a:cubicBezTo>
                            <a:pt x="633922" y="530684"/>
                            <a:pt x="634130" y="239845"/>
                            <a:pt x="634234" y="1877"/>
                          </a:cubicBezTo>
                          <a:lnTo>
                            <a:pt x="636007" y="3650"/>
                          </a:lnTo>
                          <a:cubicBezTo>
                            <a:pt x="444444" y="3233"/>
                            <a:pt x="286250" y="2920"/>
                            <a:pt x="175817" y="2711"/>
                          </a:cubicBezTo>
                          <a:cubicBezTo>
                            <a:pt x="120548" y="2503"/>
                            <a:pt x="77272" y="2398"/>
                            <a:pt x="47656" y="2294"/>
                          </a:cubicBezTo>
                          <a:cubicBezTo>
                            <a:pt x="32953" y="2190"/>
                            <a:pt x="21690" y="2190"/>
                            <a:pt x="13869" y="2086"/>
                          </a:cubicBezTo>
                          <a:cubicBezTo>
                            <a:pt x="6048" y="1877"/>
                            <a:pt x="2086" y="1773"/>
                            <a:pt x="2086" y="1773"/>
                          </a:cubicBezTo>
                          <a:cubicBezTo>
                            <a:pt x="2086" y="1773"/>
                            <a:pt x="5840" y="1668"/>
                            <a:pt x="13348" y="1564"/>
                          </a:cubicBezTo>
                          <a:cubicBezTo>
                            <a:pt x="20960" y="1564"/>
                            <a:pt x="32223" y="1460"/>
                            <a:pt x="46718" y="1356"/>
                          </a:cubicBezTo>
                          <a:cubicBezTo>
                            <a:pt x="76229" y="1251"/>
                            <a:pt x="119401" y="1147"/>
                            <a:pt x="174461" y="939"/>
                          </a:cubicBezTo>
                          <a:cubicBezTo>
                            <a:pt x="285207" y="730"/>
                            <a:pt x="443818" y="417"/>
                            <a:pt x="635799" y="0"/>
                          </a:cubicBezTo>
                          <a:lnTo>
                            <a:pt x="637571" y="0"/>
                          </a:lnTo>
                          <a:lnTo>
                            <a:pt x="637571" y="1773"/>
                          </a:lnTo>
                          <a:cubicBezTo>
                            <a:pt x="637676" y="239741"/>
                            <a:pt x="637780" y="530580"/>
                            <a:pt x="637988" y="844360"/>
                          </a:cubicBezTo>
                          <a:lnTo>
                            <a:pt x="637988" y="846550"/>
                          </a:lnTo>
                          <a:lnTo>
                            <a:pt x="635799" y="846550"/>
                          </a:lnTo>
                          <a:lnTo>
                            <a:pt x="635694" y="846550"/>
                          </a:lnTo>
                          <a:cubicBezTo>
                            <a:pt x="407841" y="846445"/>
                            <a:pt x="192085" y="846445"/>
                            <a:pt x="1981" y="846341"/>
                          </a:cubicBezTo>
                          <a:lnTo>
                            <a:pt x="0" y="846341"/>
                          </a:lnTo>
                          <a:lnTo>
                            <a:pt x="0" y="844464"/>
                          </a:lnTo>
                          <a:cubicBezTo>
                            <a:pt x="417" y="594608"/>
                            <a:pt x="730" y="383753"/>
                            <a:pt x="938" y="235257"/>
                          </a:cubicBezTo>
                          <a:cubicBezTo>
                            <a:pt x="1147" y="161322"/>
                            <a:pt x="1356" y="102925"/>
                            <a:pt x="1460" y="62881"/>
                          </a:cubicBezTo>
                          <a:cubicBezTo>
                            <a:pt x="1564" y="43068"/>
                            <a:pt x="1668" y="27843"/>
                            <a:pt x="1668" y="17415"/>
                          </a:cubicBezTo>
                          <a:cubicBezTo>
                            <a:pt x="1668" y="12409"/>
                            <a:pt x="1773" y="8447"/>
                            <a:pt x="1773" y="5735"/>
                          </a:cubicBezTo>
                          <a:cubicBezTo>
                            <a:pt x="1981" y="3024"/>
                            <a:pt x="2086" y="1773"/>
                            <a:pt x="2086" y="1773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 w="1042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EEF4B8FD-E692-4DDB-960E-501B723C1AB6}"/>
                      </a:ext>
                    </a:extLst>
                  </p:cNvPr>
                  <p:cNvSpPr/>
                  <p:nvPr/>
                </p:nvSpPr>
                <p:spPr>
                  <a:xfrm>
                    <a:off x="7181806" y="2662180"/>
                    <a:ext cx="87154" cy="116504"/>
                  </a:xfrm>
                  <a:custGeom>
                    <a:avLst/>
                    <a:gdLst>
                      <a:gd name="connsiteX0" fmla="*/ 42 w 87154"/>
                      <a:gd name="connsiteY0" fmla="*/ 116493 h 116504"/>
                      <a:gd name="connsiteX1" fmla="*/ 11200 w 87154"/>
                      <a:gd name="connsiteY1" fmla="*/ 98348 h 116504"/>
                      <a:gd name="connsiteX2" fmla="*/ 40920 w 87154"/>
                      <a:gd name="connsiteY2" fmla="*/ 56323 h 116504"/>
                      <a:gd name="connsiteX3" fmla="*/ 72621 w 87154"/>
                      <a:gd name="connsiteY3" fmla="*/ 15758 h 116504"/>
                      <a:gd name="connsiteX4" fmla="*/ 87116 w 87154"/>
                      <a:gd name="connsiteY4" fmla="*/ 12 h 116504"/>
                      <a:gd name="connsiteX5" fmla="*/ 75020 w 87154"/>
                      <a:gd name="connsiteY5" fmla="*/ 17635 h 116504"/>
                      <a:gd name="connsiteX6" fmla="*/ 44361 w 87154"/>
                      <a:gd name="connsiteY6" fmla="*/ 58826 h 116504"/>
                      <a:gd name="connsiteX7" fmla="*/ 13703 w 87154"/>
                      <a:gd name="connsiteY7" fmla="*/ 100017 h 116504"/>
                      <a:gd name="connsiteX8" fmla="*/ 42 w 87154"/>
                      <a:gd name="connsiteY8" fmla="*/ 116493 h 116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7154" h="116504">
                        <a:moveTo>
                          <a:pt x="42" y="116493"/>
                        </a:moveTo>
                        <a:cubicBezTo>
                          <a:pt x="-480" y="116180"/>
                          <a:pt x="3900" y="109193"/>
                          <a:pt x="11200" y="98348"/>
                        </a:cubicBezTo>
                        <a:cubicBezTo>
                          <a:pt x="18604" y="87399"/>
                          <a:pt x="28928" y="72487"/>
                          <a:pt x="40920" y="56323"/>
                        </a:cubicBezTo>
                        <a:cubicBezTo>
                          <a:pt x="52912" y="40160"/>
                          <a:pt x="64175" y="25873"/>
                          <a:pt x="72621" y="15758"/>
                        </a:cubicBezTo>
                        <a:cubicBezTo>
                          <a:pt x="81068" y="5643"/>
                          <a:pt x="86595" y="-301"/>
                          <a:pt x="87116" y="12"/>
                        </a:cubicBezTo>
                        <a:cubicBezTo>
                          <a:pt x="87638" y="429"/>
                          <a:pt x="82841" y="6999"/>
                          <a:pt x="75020" y="17635"/>
                        </a:cubicBezTo>
                        <a:cubicBezTo>
                          <a:pt x="66260" y="29419"/>
                          <a:pt x="55936" y="43392"/>
                          <a:pt x="44361" y="58826"/>
                        </a:cubicBezTo>
                        <a:cubicBezTo>
                          <a:pt x="32890" y="74259"/>
                          <a:pt x="22462" y="88233"/>
                          <a:pt x="13703" y="100017"/>
                        </a:cubicBezTo>
                        <a:cubicBezTo>
                          <a:pt x="5777" y="110549"/>
                          <a:pt x="563" y="116806"/>
                          <a:pt x="42" y="116493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8" name="Freeform: Shape 157">
                    <a:extLst>
                      <a:ext uri="{FF2B5EF4-FFF2-40B4-BE49-F238E27FC236}">
                        <a16:creationId xmlns:a16="http://schemas.microsoft.com/office/drawing/2014/main" id="{B1FF0016-7C70-4CB5-8BA1-FDD96A8B8AB7}"/>
                      </a:ext>
                    </a:extLst>
                  </p:cNvPr>
                  <p:cNvSpPr/>
                  <p:nvPr/>
                </p:nvSpPr>
                <p:spPr>
                  <a:xfrm>
                    <a:off x="7183794" y="1703109"/>
                    <a:ext cx="85065" cy="116511"/>
                  </a:xfrm>
                  <a:custGeom>
                    <a:avLst/>
                    <a:gdLst>
                      <a:gd name="connsiteX0" fmla="*/ 35 w 85065"/>
                      <a:gd name="connsiteY0" fmla="*/ 15 h 116511"/>
                      <a:gd name="connsiteX1" fmla="*/ 44250 w 85065"/>
                      <a:gd name="connsiteY1" fmla="*/ 56952 h 116511"/>
                      <a:gd name="connsiteX2" fmla="*/ 85023 w 85065"/>
                      <a:gd name="connsiteY2" fmla="*/ 116497 h 116511"/>
                      <a:gd name="connsiteX3" fmla="*/ 40704 w 85065"/>
                      <a:gd name="connsiteY3" fmla="*/ 59559 h 116511"/>
                      <a:gd name="connsiteX4" fmla="*/ 35 w 85065"/>
                      <a:gd name="connsiteY4" fmla="*/ 15 h 1165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065" h="116511">
                        <a:moveTo>
                          <a:pt x="35" y="15"/>
                        </a:moveTo>
                        <a:cubicBezTo>
                          <a:pt x="973" y="-715"/>
                          <a:pt x="20787" y="24834"/>
                          <a:pt x="44250" y="56952"/>
                        </a:cubicBezTo>
                        <a:cubicBezTo>
                          <a:pt x="67713" y="89175"/>
                          <a:pt x="86066" y="115767"/>
                          <a:pt x="85023" y="116497"/>
                        </a:cubicBezTo>
                        <a:cubicBezTo>
                          <a:pt x="84085" y="117227"/>
                          <a:pt x="64272" y="91678"/>
                          <a:pt x="40704" y="59559"/>
                        </a:cubicBezTo>
                        <a:cubicBezTo>
                          <a:pt x="17345" y="27337"/>
                          <a:pt x="-904" y="745"/>
                          <a:pt x="35" y="15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59" name="Graphic 80">
                    <a:extLst>
                      <a:ext uri="{FF2B5EF4-FFF2-40B4-BE49-F238E27FC236}">
                        <a16:creationId xmlns:a16="http://schemas.microsoft.com/office/drawing/2014/main" id="{F52732D8-7EDC-4705-AB39-673F6C9B35FC}"/>
                      </a:ext>
                    </a:extLst>
                  </p:cNvPr>
                  <p:cNvGrpSpPr/>
                  <p:nvPr/>
                </p:nvGrpSpPr>
                <p:grpSpPr>
                  <a:xfrm>
                    <a:off x="7902718" y="1703105"/>
                    <a:ext cx="109015" cy="120795"/>
                    <a:chOff x="7902718" y="1703105"/>
                    <a:chExt cx="109015" cy="120795"/>
                  </a:xfrm>
                  <a:solidFill>
                    <a:srgbClr val="E0E0E0"/>
                  </a:solidFill>
                </p:grpSpPr>
                <p:sp>
                  <p:nvSpPr>
                    <p:cNvPr id="160" name="Freeform: Shape 159">
                      <a:extLst>
                        <a:ext uri="{FF2B5EF4-FFF2-40B4-BE49-F238E27FC236}">
                          <a16:creationId xmlns:a16="http://schemas.microsoft.com/office/drawing/2014/main" id="{BDB6D609-1A71-4576-AC3F-A3C6180321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02739" y="1703124"/>
                      <a:ext cx="108973" cy="120756"/>
                    </a:xfrm>
                    <a:custGeom>
                      <a:avLst/>
                      <a:gdLst>
                        <a:gd name="connsiteX0" fmla="*/ 108973 w 108973"/>
                        <a:gd name="connsiteY0" fmla="*/ 0 h 120756"/>
                        <a:gd name="connsiteX1" fmla="*/ 0 w 108973"/>
                        <a:gd name="connsiteY1" fmla="*/ 120757 h 1207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8973" h="120756">
                          <a:moveTo>
                            <a:pt x="108973" y="0"/>
                          </a:moveTo>
                          <a:lnTo>
                            <a:pt x="0" y="120757"/>
                          </a:lnTo>
                        </a:path>
                      </a:pathLst>
                    </a:custGeom>
                    <a:ln w="1042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Freeform: Shape 160">
                      <a:extLst>
                        <a:ext uri="{FF2B5EF4-FFF2-40B4-BE49-F238E27FC236}">
                          <a16:creationId xmlns:a16="http://schemas.microsoft.com/office/drawing/2014/main" id="{C4E36284-B329-45B7-A386-149550ABFD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02718" y="1703105"/>
                      <a:ext cx="109015" cy="120795"/>
                    </a:xfrm>
                    <a:custGeom>
                      <a:avLst/>
                      <a:gdLst>
                        <a:gd name="connsiteX0" fmla="*/ 21 w 109015"/>
                        <a:gd name="connsiteY0" fmla="*/ 120776 h 120795"/>
                        <a:gd name="connsiteX1" fmla="*/ 52892 w 109015"/>
                        <a:gd name="connsiteY1" fmla="*/ 58938 h 120795"/>
                        <a:gd name="connsiteX2" fmla="*/ 108995 w 109015"/>
                        <a:gd name="connsiteY2" fmla="*/ 19 h 120795"/>
                        <a:gd name="connsiteX3" fmla="*/ 56124 w 109015"/>
                        <a:gd name="connsiteY3" fmla="*/ 61858 h 120795"/>
                        <a:gd name="connsiteX4" fmla="*/ 21 w 109015"/>
                        <a:gd name="connsiteY4" fmla="*/ 120776 h 1207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9015" h="120795">
                          <a:moveTo>
                            <a:pt x="21" y="120776"/>
                          </a:moveTo>
                          <a:cubicBezTo>
                            <a:pt x="-813" y="119942"/>
                            <a:pt x="22859" y="92308"/>
                            <a:pt x="52892" y="58938"/>
                          </a:cubicBezTo>
                          <a:cubicBezTo>
                            <a:pt x="83029" y="25568"/>
                            <a:pt x="108056" y="-815"/>
                            <a:pt x="108995" y="19"/>
                          </a:cubicBezTo>
                          <a:cubicBezTo>
                            <a:pt x="109829" y="853"/>
                            <a:pt x="86157" y="28488"/>
                            <a:pt x="56124" y="61858"/>
                          </a:cubicBezTo>
                          <a:cubicBezTo>
                            <a:pt x="25987" y="95227"/>
                            <a:pt x="856" y="121610"/>
                            <a:pt x="21" y="120776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 w="1042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2" name="Freeform: Shape 161">
                    <a:extLst>
                      <a:ext uri="{FF2B5EF4-FFF2-40B4-BE49-F238E27FC236}">
                        <a16:creationId xmlns:a16="http://schemas.microsoft.com/office/drawing/2014/main" id="{739871E4-A7CD-43C4-89B3-3B84332E9501}"/>
                      </a:ext>
                    </a:extLst>
                  </p:cNvPr>
                  <p:cNvSpPr/>
                  <p:nvPr/>
                </p:nvSpPr>
                <p:spPr>
                  <a:xfrm>
                    <a:off x="7907618" y="2663319"/>
                    <a:ext cx="104116" cy="115374"/>
                  </a:xfrm>
                  <a:custGeom>
                    <a:avLst/>
                    <a:gdLst>
                      <a:gd name="connsiteX0" fmla="*/ 104094 w 104116"/>
                      <a:gd name="connsiteY0" fmla="*/ 115354 h 115374"/>
                      <a:gd name="connsiteX1" fmla="*/ 50494 w 104116"/>
                      <a:gd name="connsiteY1" fmla="*/ 59147 h 115374"/>
                      <a:gd name="connsiteX2" fmla="*/ 22 w 104116"/>
                      <a:gd name="connsiteY2" fmla="*/ 20 h 115374"/>
                      <a:gd name="connsiteX3" fmla="*/ 53623 w 104116"/>
                      <a:gd name="connsiteY3" fmla="*/ 56227 h 115374"/>
                      <a:gd name="connsiteX4" fmla="*/ 104094 w 104116"/>
                      <a:gd name="connsiteY4" fmla="*/ 115354 h 1153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4116" h="115374">
                        <a:moveTo>
                          <a:pt x="104094" y="115354"/>
                        </a:moveTo>
                        <a:cubicBezTo>
                          <a:pt x="103260" y="116189"/>
                          <a:pt x="79171" y="90953"/>
                          <a:pt x="50494" y="59147"/>
                        </a:cubicBezTo>
                        <a:cubicBezTo>
                          <a:pt x="21713" y="27342"/>
                          <a:pt x="-812" y="854"/>
                          <a:pt x="22" y="20"/>
                        </a:cubicBezTo>
                        <a:cubicBezTo>
                          <a:pt x="857" y="-814"/>
                          <a:pt x="24945" y="24422"/>
                          <a:pt x="53623" y="56227"/>
                        </a:cubicBezTo>
                        <a:cubicBezTo>
                          <a:pt x="82404" y="88137"/>
                          <a:pt x="104929" y="114520"/>
                          <a:pt x="104094" y="115354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5B110332-168C-4842-9D11-294F90B34FF4}"/>
                    </a:ext>
                  </a:extLst>
                </p:cNvPr>
                <p:cNvSpPr/>
                <p:nvPr/>
              </p:nvSpPr>
              <p:spPr>
                <a:xfrm>
                  <a:off x="7299163" y="2380258"/>
                  <a:ext cx="586891" cy="281934"/>
                </a:xfrm>
                <a:custGeom>
                  <a:avLst/>
                  <a:gdLst>
                    <a:gd name="connsiteX0" fmla="*/ 0 w 586891"/>
                    <a:gd name="connsiteY0" fmla="*/ 281934 h 281934"/>
                    <a:gd name="connsiteX1" fmla="*/ 108660 w 586891"/>
                    <a:gd name="connsiteY1" fmla="*/ 48241 h 281934"/>
                    <a:gd name="connsiteX2" fmla="*/ 286667 w 586891"/>
                    <a:gd name="connsiteY2" fmla="*/ 64 h 281934"/>
                    <a:gd name="connsiteX3" fmla="*/ 480316 w 586891"/>
                    <a:gd name="connsiteY3" fmla="*/ 44070 h 281934"/>
                    <a:gd name="connsiteX4" fmla="*/ 586891 w 586891"/>
                    <a:gd name="connsiteY4" fmla="*/ 279848 h 2819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6891" h="281934">
                      <a:moveTo>
                        <a:pt x="0" y="281934"/>
                      </a:moveTo>
                      <a:cubicBezTo>
                        <a:pt x="0" y="281934"/>
                        <a:pt x="68200" y="70662"/>
                        <a:pt x="108660" y="48241"/>
                      </a:cubicBezTo>
                      <a:cubicBezTo>
                        <a:pt x="152250" y="24048"/>
                        <a:pt x="217529" y="689"/>
                        <a:pt x="286667" y="64"/>
                      </a:cubicBezTo>
                      <a:cubicBezTo>
                        <a:pt x="380520" y="-771"/>
                        <a:pt x="425256" y="6216"/>
                        <a:pt x="480316" y="44070"/>
                      </a:cubicBezTo>
                      <a:cubicBezTo>
                        <a:pt x="543823" y="87764"/>
                        <a:pt x="586891" y="279848"/>
                        <a:pt x="586891" y="279848"/>
                      </a:cubicBezTo>
                    </a:path>
                  </a:pathLst>
                </a:custGeom>
                <a:solidFill>
                  <a:srgbClr val="E0E0E0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64" name="Graphic 80">
                  <a:extLst>
                    <a:ext uri="{FF2B5EF4-FFF2-40B4-BE49-F238E27FC236}">
                      <a16:creationId xmlns:a16="http://schemas.microsoft.com/office/drawing/2014/main" id="{F52732D8-7EDC-4705-AB39-673F6C9B35FC}"/>
                    </a:ext>
                  </a:extLst>
                </p:cNvPr>
                <p:cNvGrpSpPr/>
                <p:nvPr/>
              </p:nvGrpSpPr>
              <p:grpSpPr>
                <a:xfrm>
                  <a:off x="7385254" y="2005580"/>
                  <a:ext cx="457732" cy="486159"/>
                  <a:chOff x="7385254" y="2005580"/>
                  <a:chExt cx="457732" cy="486159"/>
                </a:xfrm>
              </p:grpSpPr>
              <p:sp>
                <p:nvSpPr>
                  <p:cNvPr id="165" name="Freeform: Shape 164">
                    <a:extLst>
                      <a:ext uri="{FF2B5EF4-FFF2-40B4-BE49-F238E27FC236}">
                        <a16:creationId xmlns:a16="http://schemas.microsoft.com/office/drawing/2014/main" id="{12912CE4-C28F-4CC3-AF0F-DD41DB465864}"/>
                      </a:ext>
                    </a:extLst>
                  </p:cNvPr>
                  <p:cNvSpPr/>
                  <p:nvPr/>
                </p:nvSpPr>
                <p:spPr>
                  <a:xfrm>
                    <a:off x="7385254" y="2033068"/>
                    <a:ext cx="201619" cy="346521"/>
                  </a:xfrm>
                  <a:custGeom>
                    <a:avLst/>
                    <a:gdLst>
                      <a:gd name="connsiteX0" fmla="*/ 103074 w 201619"/>
                      <a:gd name="connsiteY0" fmla="*/ 0 h 346521"/>
                      <a:gd name="connsiteX1" fmla="*/ 34457 w 201619"/>
                      <a:gd name="connsiteY1" fmla="*/ 125554 h 346521"/>
                      <a:gd name="connsiteX2" fmla="*/ 32059 w 201619"/>
                      <a:gd name="connsiteY2" fmla="*/ 188122 h 346521"/>
                      <a:gd name="connsiteX3" fmla="*/ 3278 w 201619"/>
                      <a:gd name="connsiteY3" fmla="*/ 222639 h 346521"/>
                      <a:gd name="connsiteX4" fmla="*/ 8492 w 201619"/>
                      <a:gd name="connsiteY4" fmla="*/ 275926 h 346521"/>
                      <a:gd name="connsiteX5" fmla="*/ 2443 w 201619"/>
                      <a:gd name="connsiteY5" fmla="*/ 327232 h 346521"/>
                      <a:gd name="connsiteX6" fmla="*/ 103074 w 201619"/>
                      <a:gd name="connsiteY6" fmla="*/ 346211 h 346521"/>
                      <a:gd name="connsiteX7" fmla="*/ 201619 w 201619"/>
                      <a:gd name="connsiteY7" fmla="*/ 324208 h 3465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1619" h="346521">
                        <a:moveTo>
                          <a:pt x="103074" y="0"/>
                        </a:moveTo>
                        <a:cubicBezTo>
                          <a:pt x="44781" y="2607"/>
                          <a:pt x="30495" y="80817"/>
                          <a:pt x="34457" y="125554"/>
                        </a:cubicBezTo>
                        <a:cubicBezTo>
                          <a:pt x="36335" y="146723"/>
                          <a:pt x="42800" y="169664"/>
                          <a:pt x="32059" y="188122"/>
                        </a:cubicBezTo>
                        <a:cubicBezTo>
                          <a:pt x="24447" y="201157"/>
                          <a:pt x="9534" y="208978"/>
                          <a:pt x="3278" y="222639"/>
                        </a:cubicBezTo>
                        <a:cubicBezTo>
                          <a:pt x="-4335" y="239220"/>
                          <a:pt x="2965" y="258407"/>
                          <a:pt x="8492" y="275926"/>
                        </a:cubicBezTo>
                        <a:cubicBezTo>
                          <a:pt x="14019" y="293341"/>
                          <a:pt x="16417" y="315344"/>
                          <a:pt x="2443" y="327232"/>
                        </a:cubicBezTo>
                        <a:cubicBezTo>
                          <a:pt x="35500" y="335783"/>
                          <a:pt x="68870" y="344439"/>
                          <a:pt x="103074" y="346211"/>
                        </a:cubicBezTo>
                        <a:cubicBezTo>
                          <a:pt x="137174" y="347984"/>
                          <a:pt x="172629" y="342353"/>
                          <a:pt x="201619" y="324208"/>
                        </a:cubicBezTo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66" name="Graphic 80">
                    <a:extLst>
                      <a:ext uri="{FF2B5EF4-FFF2-40B4-BE49-F238E27FC236}">
                        <a16:creationId xmlns:a16="http://schemas.microsoft.com/office/drawing/2014/main" id="{F52732D8-7EDC-4705-AB39-673F6C9B35FC}"/>
                      </a:ext>
                    </a:extLst>
                  </p:cNvPr>
                  <p:cNvGrpSpPr/>
                  <p:nvPr/>
                </p:nvGrpSpPr>
                <p:grpSpPr>
                  <a:xfrm>
                    <a:off x="7433213" y="2013191"/>
                    <a:ext cx="289401" cy="478548"/>
                    <a:chOff x="7433213" y="2013191"/>
                    <a:chExt cx="289401" cy="478548"/>
                  </a:xfrm>
                </p:grpSpPr>
                <p:sp>
                  <p:nvSpPr>
                    <p:cNvPr id="167" name="Freeform: Shape 166">
                      <a:extLst>
                        <a:ext uri="{FF2B5EF4-FFF2-40B4-BE49-F238E27FC236}">
                          <a16:creationId xmlns:a16="http://schemas.microsoft.com/office/drawing/2014/main" id="{868EDBDC-DDAE-478E-AB21-E990D2DA82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3213" y="2013191"/>
                      <a:ext cx="289401" cy="307312"/>
                    </a:xfrm>
                    <a:custGeom>
                      <a:avLst/>
                      <a:gdLst>
                        <a:gd name="connsiteX0" fmla="*/ 13508 w 289401"/>
                        <a:gd name="connsiteY0" fmla="*/ 176089 h 307312"/>
                        <a:gd name="connsiteX1" fmla="*/ 61268 w 289401"/>
                        <a:gd name="connsiteY1" fmla="*/ 14767 h 307312"/>
                        <a:gd name="connsiteX2" fmla="*/ 128946 w 289401"/>
                        <a:gd name="connsiteY2" fmla="*/ 168 h 307312"/>
                        <a:gd name="connsiteX3" fmla="*/ 197459 w 289401"/>
                        <a:gd name="connsiteY3" fmla="*/ 6216 h 307312"/>
                        <a:gd name="connsiteX4" fmla="*/ 256899 w 289401"/>
                        <a:gd name="connsiteY4" fmla="*/ 39481 h 307312"/>
                        <a:gd name="connsiteX5" fmla="*/ 288913 w 289401"/>
                        <a:gd name="connsiteY5" fmla="*/ 154294 h 307312"/>
                        <a:gd name="connsiteX6" fmla="*/ 248660 w 289401"/>
                        <a:gd name="connsiteY6" fmla="*/ 291632 h 307312"/>
                        <a:gd name="connsiteX7" fmla="*/ 236772 w 289401"/>
                        <a:gd name="connsiteY7" fmla="*/ 305501 h 307312"/>
                        <a:gd name="connsiteX8" fmla="*/ 220296 w 289401"/>
                        <a:gd name="connsiteY8" fmla="*/ 302581 h 3073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89401" h="307312">
                          <a:moveTo>
                            <a:pt x="13508" y="176089"/>
                          </a:moveTo>
                          <a:cubicBezTo>
                            <a:pt x="-24868" y="87972"/>
                            <a:pt x="27273" y="34163"/>
                            <a:pt x="61268" y="14767"/>
                          </a:cubicBezTo>
                          <a:cubicBezTo>
                            <a:pt x="81499" y="3192"/>
                            <a:pt x="105587" y="793"/>
                            <a:pt x="128946" y="168"/>
                          </a:cubicBezTo>
                          <a:cubicBezTo>
                            <a:pt x="151992" y="-458"/>
                            <a:pt x="175247" y="480"/>
                            <a:pt x="197459" y="6216"/>
                          </a:cubicBezTo>
                          <a:cubicBezTo>
                            <a:pt x="219775" y="11951"/>
                            <a:pt x="241152" y="22692"/>
                            <a:pt x="256899" y="39481"/>
                          </a:cubicBezTo>
                          <a:cubicBezTo>
                            <a:pt x="284846" y="69306"/>
                            <a:pt x="291415" y="113416"/>
                            <a:pt x="288913" y="154294"/>
                          </a:cubicBezTo>
                          <a:cubicBezTo>
                            <a:pt x="285993" y="202368"/>
                            <a:pt x="272332" y="249711"/>
                            <a:pt x="248660" y="291632"/>
                          </a:cubicBezTo>
                          <a:cubicBezTo>
                            <a:pt x="245636" y="297054"/>
                            <a:pt x="242195" y="302581"/>
                            <a:pt x="236772" y="305501"/>
                          </a:cubicBezTo>
                          <a:cubicBezTo>
                            <a:pt x="231350" y="308525"/>
                            <a:pt x="223424" y="307900"/>
                            <a:pt x="220296" y="302581"/>
                          </a:cubicBezTo>
                        </a:path>
                      </a:pathLst>
                    </a:custGeom>
                    <a:solidFill>
                      <a:srgbClr val="E0E0E0"/>
                    </a:solidFill>
                    <a:ln w="1042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8" name="Graphic 80">
                      <a:extLst>
                        <a:ext uri="{FF2B5EF4-FFF2-40B4-BE49-F238E27FC236}">
                          <a16:creationId xmlns:a16="http://schemas.microsoft.com/office/drawing/2014/main" id="{F52732D8-7EDC-4705-AB39-673F6C9B35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44450" y="2072499"/>
                      <a:ext cx="231478" cy="419240"/>
                      <a:chOff x="7444450" y="2072499"/>
                      <a:chExt cx="231478" cy="419240"/>
                    </a:xfrm>
                  </p:grpSpPr>
                  <p:grpSp>
                    <p:nvGrpSpPr>
                      <p:cNvPr id="169" name="Graphic 80">
                        <a:extLst>
                          <a:ext uri="{FF2B5EF4-FFF2-40B4-BE49-F238E27FC236}">
                            <a16:creationId xmlns:a16="http://schemas.microsoft.com/office/drawing/2014/main" id="{F52732D8-7EDC-4705-AB39-673F6C9B35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444450" y="2072499"/>
                        <a:ext cx="231478" cy="419240"/>
                        <a:chOff x="7444450" y="2072499"/>
                        <a:chExt cx="231478" cy="419240"/>
                      </a:xfrm>
                    </p:grpSpPr>
                    <p:sp>
                      <p:nvSpPr>
                        <p:cNvPr id="170" name="Freeform: Shape 169">
                          <a:extLst>
                            <a:ext uri="{FF2B5EF4-FFF2-40B4-BE49-F238E27FC236}">
                              <a16:creationId xmlns:a16="http://schemas.microsoft.com/office/drawing/2014/main" id="{05F9C50E-DF34-42AD-9543-33A67BB780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44450" y="2072499"/>
                          <a:ext cx="231478" cy="419240"/>
                        </a:xfrm>
                        <a:custGeom>
                          <a:avLst/>
                          <a:gdLst>
                            <a:gd name="connsiteX0" fmla="*/ 132099 w 231478"/>
                            <a:gd name="connsiteY0" fmla="*/ 419090 h 419240"/>
                            <a:gd name="connsiteX1" fmla="*/ 210414 w 231478"/>
                            <a:gd name="connsiteY1" fmla="*/ 326802 h 419240"/>
                            <a:gd name="connsiteX2" fmla="*/ 231479 w 231478"/>
                            <a:gd name="connsiteY2" fmla="*/ 16880 h 419240"/>
                            <a:gd name="connsiteX3" fmla="*/ 230019 w 231478"/>
                            <a:gd name="connsiteY3" fmla="*/ 38257 h 419240"/>
                            <a:gd name="connsiteX4" fmla="*/ 207703 w 231478"/>
                            <a:gd name="connsiteY4" fmla="*/ 13021 h 419240"/>
                            <a:gd name="connsiteX5" fmla="*/ 84860 w 231478"/>
                            <a:gd name="connsiteY5" fmla="*/ 403 h 419240"/>
                            <a:gd name="connsiteX6" fmla="*/ 2583 w 231478"/>
                            <a:gd name="connsiteY6" fmla="*/ 70271 h 419240"/>
                            <a:gd name="connsiteX7" fmla="*/ 3834 w 231478"/>
                            <a:gd name="connsiteY7" fmla="*/ 210320 h 419240"/>
                            <a:gd name="connsiteX8" fmla="*/ 69531 w 231478"/>
                            <a:gd name="connsiteY8" fmla="*/ 289886 h 419240"/>
                            <a:gd name="connsiteX9" fmla="*/ 65255 w 231478"/>
                            <a:gd name="connsiteY9" fmla="*/ 341297 h 419240"/>
                            <a:gd name="connsiteX10" fmla="*/ 132099 w 231478"/>
                            <a:gd name="connsiteY10" fmla="*/ 419090 h 419240"/>
                            <a:gd name="connsiteX11" fmla="*/ 132099 w 231478"/>
                            <a:gd name="connsiteY11" fmla="*/ 419090 h 41924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231478" h="419240">
                              <a:moveTo>
                                <a:pt x="132099" y="419090"/>
                              </a:moveTo>
                              <a:cubicBezTo>
                                <a:pt x="171726" y="421801"/>
                                <a:pt x="206243" y="387806"/>
                                <a:pt x="210414" y="326802"/>
                              </a:cubicBezTo>
                              <a:lnTo>
                                <a:pt x="231479" y="16880"/>
                              </a:lnTo>
                              <a:lnTo>
                                <a:pt x="230019" y="38257"/>
                              </a:lnTo>
                              <a:cubicBezTo>
                                <a:pt x="230227" y="25326"/>
                                <a:pt x="220529" y="14377"/>
                                <a:pt x="207703" y="13021"/>
                              </a:cubicBezTo>
                              <a:lnTo>
                                <a:pt x="84860" y="403"/>
                              </a:lnTo>
                              <a:cubicBezTo>
                                <a:pt x="42522" y="-3976"/>
                                <a:pt x="5190" y="27829"/>
                                <a:pt x="2583" y="70271"/>
                              </a:cubicBezTo>
                              <a:cubicBezTo>
                                <a:pt x="-233" y="117406"/>
                                <a:pt x="-1901" y="175178"/>
                                <a:pt x="3834" y="210320"/>
                              </a:cubicBezTo>
                              <a:cubicBezTo>
                                <a:pt x="15305" y="281022"/>
                                <a:pt x="69531" y="289886"/>
                                <a:pt x="69531" y="289886"/>
                              </a:cubicBezTo>
                              <a:lnTo>
                                <a:pt x="65255" y="341297"/>
                              </a:lnTo>
                              <a:cubicBezTo>
                                <a:pt x="62023" y="381445"/>
                                <a:pt x="92056" y="416379"/>
                                <a:pt x="132099" y="419090"/>
                              </a:cubicBezTo>
                              <a:lnTo>
                                <a:pt x="132099" y="41909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5F5F5"/>
                        </a:solidFill>
                        <a:ln w="1042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71" name="Graphic 80">
                          <a:extLst>
                            <a:ext uri="{FF2B5EF4-FFF2-40B4-BE49-F238E27FC236}">
                              <a16:creationId xmlns:a16="http://schemas.microsoft.com/office/drawing/2014/main" id="{F52732D8-7EDC-4705-AB39-673F6C9B35F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459515" y="2163310"/>
                          <a:ext cx="36025" cy="28793"/>
                          <a:chOff x="7459515" y="2163310"/>
                          <a:chExt cx="36025" cy="28793"/>
                        </a:xfrm>
                        <a:solidFill>
                          <a:srgbClr val="E0E0E0"/>
                        </a:solidFill>
                      </p:grpSpPr>
                      <p:sp>
                        <p:nvSpPr>
                          <p:cNvPr id="172" name="Freeform: Shape 171">
                            <a:extLst>
                              <a:ext uri="{FF2B5EF4-FFF2-40B4-BE49-F238E27FC236}">
                                <a16:creationId xmlns:a16="http://schemas.microsoft.com/office/drawing/2014/main" id="{579F90C3-6555-445D-B26D-4E9938C6D36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70598" y="2174662"/>
                            <a:ext cx="18149" cy="17441"/>
                          </a:xfrm>
                          <a:custGeom>
                            <a:avLst/>
                            <a:gdLst>
                              <a:gd name="connsiteX0" fmla="*/ 2 w 18149"/>
                              <a:gd name="connsiteY0" fmla="*/ 8256 h 17441"/>
                              <a:gd name="connsiteX1" fmla="*/ 8762 w 18149"/>
                              <a:gd name="connsiteY1" fmla="*/ 17433 h 17441"/>
                              <a:gd name="connsiteX2" fmla="*/ 18147 w 18149"/>
                              <a:gd name="connsiteY2" fmla="*/ 9195 h 17441"/>
                              <a:gd name="connsiteX3" fmla="*/ 9387 w 18149"/>
                              <a:gd name="connsiteY3" fmla="*/ 18 h 17441"/>
                              <a:gd name="connsiteX4" fmla="*/ 2 w 18149"/>
                              <a:gd name="connsiteY4" fmla="*/ 8256 h 1744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8149" h="17441">
                                <a:moveTo>
                                  <a:pt x="2" y="8256"/>
                                </a:moveTo>
                                <a:cubicBezTo>
                                  <a:pt x="-102" y="13053"/>
                                  <a:pt x="3756" y="17120"/>
                                  <a:pt x="8762" y="17433"/>
                                </a:cubicBezTo>
                                <a:cubicBezTo>
                                  <a:pt x="13767" y="17642"/>
                                  <a:pt x="17938" y="13992"/>
                                  <a:pt x="18147" y="9195"/>
                                </a:cubicBezTo>
                                <a:cubicBezTo>
                                  <a:pt x="18251" y="4398"/>
                                  <a:pt x="14393" y="331"/>
                                  <a:pt x="9387" y="18"/>
                                </a:cubicBezTo>
                                <a:cubicBezTo>
                                  <a:pt x="4382" y="-295"/>
                                  <a:pt x="106" y="3460"/>
                                  <a:pt x="2" y="825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E0E0E0"/>
                          </a:solidFill>
                          <a:ln w="1042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3" name="Freeform: Shape 172">
                            <a:extLst>
                              <a:ext uri="{FF2B5EF4-FFF2-40B4-BE49-F238E27FC236}">
                                <a16:creationId xmlns:a16="http://schemas.microsoft.com/office/drawing/2014/main" id="{57588A17-16FA-4C24-AA59-8878ED84C41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59515" y="2163310"/>
                            <a:ext cx="36025" cy="9765"/>
                          </a:xfrm>
                          <a:custGeom>
                            <a:avLst/>
                            <a:gdLst>
                              <a:gd name="connsiteX0" fmla="*/ 136 w 36025"/>
                              <a:gd name="connsiteY0" fmla="*/ 9597 h 9765"/>
                              <a:gd name="connsiteX1" fmla="*/ 17864 w 36025"/>
                              <a:gd name="connsiteY1" fmla="*/ 5635 h 9765"/>
                              <a:gd name="connsiteX2" fmla="*/ 35905 w 36025"/>
                              <a:gd name="connsiteY2" fmla="*/ 9285 h 9765"/>
                              <a:gd name="connsiteX3" fmla="*/ 32151 w 36025"/>
                              <a:gd name="connsiteY3" fmla="*/ 4383 h 9765"/>
                              <a:gd name="connsiteX4" fmla="*/ 17760 w 36025"/>
                              <a:gd name="connsiteY4" fmla="*/ 4 h 9765"/>
                              <a:gd name="connsiteX5" fmla="*/ 3578 w 36025"/>
                              <a:gd name="connsiteY5" fmla="*/ 4592 h 9765"/>
                              <a:gd name="connsiteX6" fmla="*/ 136 w 36025"/>
                              <a:gd name="connsiteY6" fmla="*/ 9597 h 976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36025" h="9765">
                                <a:moveTo>
                                  <a:pt x="136" y="9597"/>
                                </a:moveTo>
                                <a:cubicBezTo>
                                  <a:pt x="1283" y="10744"/>
                                  <a:pt x="8166" y="5635"/>
                                  <a:pt x="17864" y="5635"/>
                                </a:cubicBezTo>
                                <a:cubicBezTo>
                                  <a:pt x="27666" y="5530"/>
                                  <a:pt x="34758" y="10536"/>
                                  <a:pt x="35905" y="9285"/>
                                </a:cubicBezTo>
                                <a:cubicBezTo>
                                  <a:pt x="36426" y="8763"/>
                                  <a:pt x="35279" y="6573"/>
                                  <a:pt x="32151" y="4383"/>
                                </a:cubicBezTo>
                                <a:cubicBezTo>
                                  <a:pt x="29022" y="2089"/>
                                  <a:pt x="23808" y="-101"/>
                                  <a:pt x="17760" y="4"/>
                                </a:cubicBezTo>
                                <a:cubicBezTo>
                                  <a:pt x="11711" y="108"/>
                                  <a:pt x="6602" y="2298"/>
                                  <a:pt x="3578" y="4592"/>
                                </a:cubicBezTo>
                                <a:cubicBezTo>
                                  <a:pt x="554" y="6990"/>
                                  <a:pt x="-385" y="9076"/>
                                  <a:pt x="136" y="9597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E0E0E0"/>
                          </a:solidFill>
                          <a:ln w="1042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74" name="Graphic 80">
                          <a:extLst>
                            <a:ext uri="{FF2B5EF4-FFF2-40B4-BE49-F238E27FC236}">
                              <a16:creationId xmlns:a16="http://schemas.microsoft.com/office/drawing/2014/main" id="{F52732D8-7EDC-4705-AB39-673F6C9B35F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55520" y="2164875"/>
                          <a:ext cx="36063" cy="27229"/>
                          <a:chOff x="7555520" y="2164875"/>
                          <a:chExt cx="36063" cy="27229"/>
                        </a:xfrm>
                        <a:solidFill>
                          <a:srgbClr val="E0E0E0"/>
                        </a:solidFill>
                      </p:grpSpPr>
                      <p:sp>
                        <p:nvSpPr>
                          <p:cNvPr id="175" name="Freeform: Shape 174">
                            <a:extLst>
                              <a:ext uri="{FF2B5EF4-FFF2-40B4-BE49-F238E27FC236}">
                                <a16:creationId xmlns:a16="http://schemas.microsoft.com/office/drawing/2014/main" id="{54B73530-9289-4ED5-BC6F-AE9C0F8D869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64451" y="2174662"/>
                            <a:ext cx="18149" cy="17441"/>
                          </a:xfrm>
                          <a:custGeom>
                            <a:avLst/>
                            <a:gdLst>
                              <a:gd name="connsiteX0" fmla="*/ 2 w 18149"/>
                              <a:gd name="connsiteY0" fmla="*/ 8256 h 17441"/>
                              <a:gd name="connsiteX1" fmla="*/ 8762 w 18149"/>
                              <a:gd name="connsiteY1" fmla="*/ 17433 h 17441"/>
                              <a:gd name="connsiteX2" fmla="*/ 18147 w 18149"/>
                              <a:gd name="connsiteY2" fmla="*/ 9195 h 17441"/>
                              <a:gd name="connsiteX3" fmla="*/ 9387 w 18149"/>
                              <a:gd name="connsiteY3" fmla="*/ 18 h 17441"/>
                              <a:gd name="connsiteX4" fmla="*/ 2 w 18149"/>
                              <a:gd name="connsiteY4" fmla="*/ 8256 h 1744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8149" h="17441">
                                <a:moveTo>
                                  <a:pt x="2" y="8256"/>
                                </a:moveTo>
                                <a:cubicBezTo>
                                  <a:pt x="-102" y="13053"/>
                                  <a:pt x="3756" y="17120"/>
                                  <a:pt x="8762" y="17433"/>
                                </a:cubicBezTo>
                                <a:cubicBezTo>
                                  <a:pt x="13767" y="17642"/>
                                  <a:pt x="17938" y="13992"/>
                                  <a:pt x="18147" y="9195"/>
                                </a:cubicBezTo>
                                <a:cubicBezTo>
                                  <a:pt x="18251" y="4398"/>
                                  <a:pt x="14393" y="331"/>
                                  <a:pt x="9387" y="18"/>
                                </a:cubicBezTo>
                                <a:cubicBezTo>
                                  <a:pt x="4278" y="-295"/>
                                  <a:pt x="106" y="3460"/>
                                  <a:pt x="2" y="825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E0E0E0"/>
                          </a:solidFill>
                          <a:ln w="1042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6" name="Freeform: Shape 175">
                            <a:extLst>
                              <a:ext uri="{FF2B5EF4-FFF2-40B4-BE49-F238E27FC236}">
                                <a16:creationId xmlns:a16="http://schemas.microsoft.com/office/drawing/2014/main" id="{C9D1DE15-C19E-43E2-9733-4D8426581A7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55520" y="2164875"/>
                            <a:ext cx="36063" cy="9765"/>
                          </a:xfrm>
                          <a:custGeom>
                            <a:avLst/>
                            <a:gdLst>
                              <a:gd name="connsiteX0" fmla="*/ 174 w 36063"/>
                              <a:gd name="connsiteY0" fmla="*/ 9597 h 9765"/>
                              <a:gd name="connsiteX1" fmla="*/ 17902 w 36063"/>
                              <a:gd name="connsiteY1" fmla="*/ 5635 h 9765"/>
                              <a:gd name="connsiteX2" fmla="*/ 35942 w 36063"/>
                              <a:gd name="connsiteY2" fmla="*/ 9285 h 9765"/>
                              <a:gd name="connsiteX3" fmla="*/ 32188 w 36063"/>
                              <a:gd name="connsiteY3" fmla="*/ 4383 h 9765"/>
                              <a:gd name="connsiteX4" fmla="*/ 17797 w 36063"/>
                              <a:gd name="connsiteY4" fmla="*/ 4 h 9765"/>
                              <a:gd name="connsiteX5" fmla="*/ 3615 w 36063"/>
                              <a:gd name="connsiteY5" fmla="*/ 4592 h 9765"/>
                              <a:gd name="connsiteX6" fmla="*/ 174 w 36063"/>
                              <a:gd name="connsiteY6" fmla="*/ 9597 h 976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36063" h="9765">
                                <a:moveTo>
                                  <a:pt x="174" y="9597"/>
                                </a:moveTo>
                                <a:cubicBezTo>
                                  <a:pt x="1321" y="10744"/>
                                  <a:pt x="8204" y="5635"/>
                                  <a:pt x="17902" y="5635"/>
                                </a:cubicBezTo>
                                <a:cubicBezTo>
                                  <a:pt x="27704" y="5530"/>
                                  <a:pt x="34795" y="10536"/>
                                  <a:pt x="35942" y="9285"/>
                                </a:cubicBezTo>
                                <a:cubicBezTo>
                                  <a:pt x="36464" y="8763"/>
                                  <a:pt x="35316" y="6573"/>
                                  <a:pt x="32188" y="4383"/>
                                </a:cubicBezTo>
                                <a:cubicBezTo>
                                  <a:pt x="29060" y="2089"/>
                                  <a:pt x="23846" y="-101"/>
                                  <a:pt x="17797" y="4"/>
                                </a:cubicBezTo>
                                <a:cubicBezTo>
                                  <a:pt x="11749" y="4"/>
                                  <a:pt x="6639" y="2298"/>
                                  <a:pt x="3615" y="4592"/>
                                </a:cubicBezTo>
                                <a:cubicBezTo>
                                  <a:pt x="591" y="6886"/>
                                  <a:pt x="-452" y="9076"/>
                                  <a:pt x="174" y="9597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E0E0E0"/>
                          </a:solidFill>
                          <a:ln w="1042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177" name="Freeform: Shape 176">
                          <a:extLst>
                            <a:ext uri="{FF2B5EF4-FFF2-40B4-BE49-F238E27FC236}">
                              <a16:creationId xmlns:a16="http://schemas.microsoft.com/office/drawing/2014/main" id="{036D9CE5-30A4-409D-B65C-943ACC8FF4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95579" y="2165706"/>
                          <a:ext cx="29155" cy="81749"/>
                        </a:xfrm>
                        <a:custGeom>
                          <a:avLst/>
                          <a:gdLst>
                            <a:gd name="connsiteX0" fmla="*/ 24867 w 29155"/>
                            <a:gd name="connsiteY0" fmla="*/ 81345 h 81749"/>
                            <a:gd name="connsiteX1" fmla="*/ 9017 w 29155"/>
                            <a:gd name="connsiteY1" fmla="*/ 78529 h 81749"/>
                            <a:gd name="connsiteX2" fmla="*/ 3698 w 29155"/>
                            <a:gd name="connsiteY2" fmla="*/ 76131 h 81749"/>
                            <a:gd name="connsiteX3" fmla="*/ 5367 w 29155"/>
                            <a:gd name="connsiteY3" fmla="*/ 68727 h 81749"/>
                            <a:gd name="connsiteX4" fmla="*/ 12666 w 29155"/>
                            <a:gd name="connsiteY4" fmla="*/ 49748 h 81749"/>
                            <a:gd name="connsiteX5" fmla="*/ 29039 w 29155"/>
                            <a:gd name="connsiteY5" fmla="*/ 6 h 81749"/>
                            <a:gd name="connsiteX6" fmla="*/ 8704 w 29155"/>
                            <a:gd name="connsiteY6" fmla="*/ 48288 h 81749"/>
                            <a:gd name="connsiteX7" fmla="*/ 1717 w 29155"/>
                            <a:gd name="connsiteY7" fmla="*/ 67371 h 81749"/>
                            <a:gd name="connsiteX8" fmla="*/ 466 w 29155"/>
                            <a:gd name="connsiteY8" fmla="*/ 77174 h 81749"/>
                            <a:gd name="connsiteX9" fmla="*/ 4533 w 29155"/>
                            <a:gd name="connsiteY9" fmla="*/ 80823 h 81749"/>
                            <a:gd name="connsiteX10" fmla="*/ 8808 w 29155"/>
                            <a:gd name="connsiteY10" fmla="*/ 81449 h 81749"/>
                            <a:gd name="connsiteX11" fmla="*/ 24867 w 29155"/>
                            <a:gd name="connsiteY11" fmla="*/ 81345 h 817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29155" h="81749">
                              <a:moveTo>
                                <a:pt x="24867" y="81345"/>
                              </a:moveTo>
                              <a:cubicBezTo>
                                <a:pt x="24867" y="80823"/>
                                <a:pt x="18819" y="79781"/>
                                <a:pt x="9017" y="78529"/>
                              </a:cubicBezTo>
                              <a:cubicBezTo>
                                <a:pt x="6514" y="78321"/>
                                <a:pt x="4115" y="77799"/>
                                <a:pt x="3698" y="76131"/>
                              </a:cubicBezTo>
                              <a:cubicBezTo>
                                <a:pt x="3073" y="74358"/>
                                <a:pt x="4115" y="71647"/>
                                <a:pt x="5367" y="68727"/>
                              </a:cubicBezTo>
                              <a:cubicBezTo>
                                <a:pt x="7661" y="62679"/>
                                <a:pt x="10164" y="56317"/>
                                <a:pt x="12666" y="49748"/>
                              </a:cubicBezTo>
                              <a:cubicBezTo>
                                <a:pt x="22782" y="22635"/>
                                <a:pt x="30186" y="423"/>
                                <a:pt x="29039" y="6"/>
                              </a:cubicBezTo>
                              <a:cubicBezTo>
                                <a:pt x="27996" y="-411"/>
                                <a:pt x="18819" y="21175"/>
                                <a:pt x="8704" y="48288"/>
                              </a:cubicBezTo>
                              <a:cubicBezTo>
                                <a:pt x="6305" y="54962"/>
                                <a:pt x="3907" y="61323"/>
                                <a:pt x="1717" y="67371"/>
                              </a:cubicBezTo>
                              <a:cubicBezTo>
                                <a:pt x="779" y="70187"/>
                                <a:pt x="-786" y="73419"/>
                                <a:pt x="466" y="77174"/>
                              </a:cubicBezTo>
                              <a:cubicBezTo>
                                <a:pt x="1091" y="79051"/>
                                <a:pt x="2968" y="80406"/>
                                <a:pt x="4533" y="80823"/>
                              </a:cubicBezTo>
                              <a:cubicBezTo>
                                <a:pt x="6097" y="81345"/>
                                <a:pt x="7557" y="81345"/>
                                <a:pt x="8808" y="81449"/>
                              </a:cubicBezTo>
                              <a:cubicBezTo>
                                <a:pt x="18715" y="81866"/>
                                <a:pt x="24763" y="81866"/>
                                <a:pt x="24867" y="8134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E0E0E0"/>
                        </a:solidFill>
                        <a:ln w="1042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8" name="Freeform: Shape 177">
                          <a:extLst>
                            <a:ext uri="{FF2B5EF4-FFF2-40B4-BE49-F238E27FC236}">
                              <a16:creationId xmlns:a16="http://schemas.microsoft.com/office/drawing/2014/main" id="{2527E438-EE0E-4D73-AE10-E5D23D3F22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12521" y="2337045"/>
                          <a:ext cx="96146" cy="43220"/>
                        </a:xfrm>
                        <a:custGeom>
                          <a:avLst/>
                          <a:gdLst>
                            <a:gd name="connsiteX0" fmla="*/ 1460 w 96146"/>
                            <a:gd name="connsiteY0" fmla="*/ 25549 h 43220"/>
                            <a:gd name="connsiteX1" fmla="*/ 96147 w 96146"/>
                            <a:gd name="connsiteY1" fmla="*/ 0 h 43220"/>
                            <a:gd name="connsiteX2" fmla="*/ 0 w 96146"/>
                            <a:gd name="connsiteY2" fmla="*/ 42651 h 43220"/>
                            <a:gd name="connsiteX3" fmla="*/ 1460 w 96146"/>
                            <a:gd name="connsiteY3" fmla="*/ 25549 h 4322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96146" h="43220">
                              <a:moveTo>
                                <a:pt x="1460" y="25549"/>
                              </a:moveTo>
                              <a:cubicBezTo>
                                <a:pt x="1460" y="25549"/>
                                <a:pt x="49116" y="28469"/>
                                <a:pt x="96147" y="0"/>
                              </a:cubicBezTo>
                              <a:cubicBezTo>
                                <a:pt x="96147" y="0"/>
                                <a:pt x="70911" y="49012"/>
                                <a:pt x="0" y="42651"/>
                              </a:cubicBezTo>
                              <a:lnTo>
                                <a:pt x="1460" y="2554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EBEBEB"/>
                        </a:solidFill>
                        <a:ln w="1042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9" name="Freeform: Shape 178">
                          <a:extLst>
                            <a:ext uri="{FF2B5EF4-FFF2-40B4-BE49-F238E27FC236}">
                              <a16:creationId xmlns:a16="http://schemas.microsoft.com/office/drawing/2014/main" id="{153B8A51-FAC8-4C44-BAB3-6AA3F68074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3650" y="2263850"/>
                          <a:ext cx="30161" cy="21560"/>
                        </a:xfrm>
                        <a:custGeom>
                          <a:avLst/>
                          <a:gdLst>
                            <a:gd name="connsiteX0" fmla="*/ 967 w 30161"/>
                            <a:gd name="connsiteY0" fmla="*/ 6664 h 21560"/>
                            <a:gd name="connsiteX1" fmla="*/ 16714 w 30161"/>
                            <a:gd name="connsiteY1" fmla="*/ 95 h 21560"/>
                            <a:gd name="connsiteX2" fmla="*/ 27872 w 30161"/>
                            <a:gd name="connsiteY2" fmla="*/ 6039 h 21560"/>
                            <a:gd name="connsiteX3" fmla="*/ 28706 w 30161"/>
                            <a:gd name="connsiteY3" fmla="*/ 17718 h 21560"/>
                            <a:gd name="connsiteX4" fmla="*/ 15879 w 30161"/>
                            <a:gd name="connsiteY4" fmla="*/ 20951 h 21560"/>
                            <a:gd name="connsiteX5" fmla="*/ 3366 w 30161"/>
                            <a:gd name="connsiteY5" fmla="*/ 13547 h 21560"/>
                            <a:gd name="connsiteX6" fmla="*/ 550 w 30161"/>
                            <a:gd name="connsiteY6" fmla="*/ 10627 h 21560"/>
                            <a:gd name="connsiteX7" fmla="*/ 550 w 30161"/>
                            <a:gd name="connsiteY7" fmla="*/ 6977 h 215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30161" h="21560">
                              <a:moveTo>
                                <a:pt x="967" y="6664"/>
                              </a:moveTo>
                              <a:cubicBezTo>
                                <a:pt x="4513" y="1972"/>
                                <a:pt x="10665" y="-531"/>
                                <a:pt x="16714" y="95"/>
                              </a:cubicBezTo>
                              <a:cubicBezTo>
                                <a:pt x="20989" y="512"/>
                                <a:pt x="25265" y="2598"/>
                                <a:pt x="27872" y="6039"/>
                              </a:cubicBezTo>
                              <a:cubicBezTo>
                                <a:pt x="30479" y="9480"/>
                                <a:pt x="31000" y="14381"/>
                                <a:pt x="28706" y="17718"/>
                              </a:cubicBezTo>
                              <a:cubicBezTo>
                                <a:pt x="26099" y="21472"/>
                                <a:pt x="20572" y="22307"/>
                                <a:pt x="15879" y="20951"/>
                              </a:cubicBezTo>
                              <a:cubicBezTo>
                                <a:pt x="11187" y="19595"/>
                                <a:pt x="7224" y="16571"/>
                                <a:pt x="3366" y="13547"/>
                              </a:cubicBezTo>
                              <a:cubicBezTo>
                                <a:pt x="2323" y="12713"/>
                                <a:pt x="1280" y="11774"/>
                                <a:pt x="550" y="10627"/>
                              </a:cubicBezTo>
                              <a:cubicBezTo>
                                <a:pt x="-75" y="9480"/>
                                <a:pt x="-284" y="7916"/>
                                <a:pt x="550" y="6977"/>
                              </a:cubicBezTo>
                            </a:path>
                          </a:pathLst>
                        </a:custGeom>
                        <a:solidFill>
                          <a:srgbClr val="E0E0E0"/>
                        </a:solidFill>
                        <a:ln w="1042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0" name="Freeform: Shape 179">
                          <a:extLst>
                            <a:ext uri="{FF2B5EF4-FFF2-40B4-BE49-F238E27FC236}">
                              <a16:creationId xmlns:a16="http://schemas.microsoft.com/office/drawing/2014/main" id="{B472666C-1485-4BED-BD28-A744FECF2A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18149" y="2253722"/>
                          <a:ext cx="32627" cy="28163"/>
                        </a:xfrm>
                        <a:custGeom>
                          <a:avLst/>
                          <a:gdLst>
                            <a:gd name="connsiteX0" fmla="*/ 31079 w 32627"/>
                            <a:gd name="connsiteY0" fmla="*/ 3 h 28163"/>
                            <a:gd name="connsiteX1" fmla="*/ 20442 w 32627"/>
                            <a:gd name="connsiteY1" fmla="*/ 18044 h 28163"/>
                            <a:gd name="connsiteX2" fmla="*/ 3 w 32627"/>
                            <a:gd name="connsiteY2" fmla="*/ 25969 h 28163"/>
                            <a:gd name="connsiteX3" fmla="*/ 7303 w 32627"/>
                            <a:gd name="connsiteY3" fmla="*/ 28159 h 28163"/>
                            <a:gd name="connsiteX4" fmla="*/ 24300 w 32627"/>
                            <a:gd name="connsiteY4" fmla="*/ 22110 h 28163"/>
                            <a:gd name="connsiteX5" fmla="*/ 32539 w 32627"/>
                            <a:gd name="connsiteY5" fmla="*/ 6990 h 28163"/>
                            <a:gd name="connsiteX6" fmla="*/ 31079 w 32627"/>
                            <a:gd name="connsiteY6" fmla="*/ 3 h 2816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32627" h="28163">
                              <a:moveTo>
                                <a:pt x="31079" y="3"/>
                              </a:moveTo>
                              <a:cubicBezTo>
                                <a:pt x="29514" y="-101"/>
                                <a:pt x="29514" y="10535"/>
                                <a:pt x="20442" y="18044"/>
                              </a:cubicBezTo>
                              <a:cubicBezTo>
                                <a:pt x="11370" y="25656"/>
                                <a:pt x="107" y="24509"/>
                                <a:pt x="3" y="25969"/>
                              </a:cubicBezTo>
                              <a:cubicBezTo>
                                <a:pt x="-101" y="26595"/>
                                <a:pt x="2506" y="28054"/>
                                <a:pt x="7303" y="28159"/>
                              </a:cubicBezTo>
                              <a:cubicBezTo>
                                <a:pt x="11995" y="28263"/>
                                <a:pt x="18774" y="26803"/>
                                <a:pt x="24300" y="22110"/>
                              </a:cubicBezTo>
                              <a:cubicBezTo>
                                <a:pt x="29827" y="17522"/>
                                <a:pt x="32226" y="11265"/>
                                <a:pt x="32539" y="6990"/>
                              </a:cubicBezTo>
                              <a:cubicBezTo>
                                <a:pt x="32956" y="2506"/>
                                <a:pt x="31809" y="-101"/>
                                <a:pt x="31079" y="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E0E0E0"/>
                        </a:solidFill>
                        <a:ln w="1042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181" name="Freeform: Shape 180">
                        <a:extLst>
                          <a:ext uri="{FF2B5EF4-FFF2-40B4-BE49-F238E27FC236}">
                            <a16:creationId xmlns:a16="http://schemas.microsoft.com/office/drawing/2014/main" id="{5E3DF1C2-D44E-40B3-AADC-97D519BEDB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51157" y="2150055"/>
                        <a:ext cx="44609" cy="12959"/>
                      </a:xfrm>
                      <a:custGeom>
                        <a:avLst/>
                        <a:gdLst>
                          <a:gd name="connsiteX0" fmla="*/ 52 w 44609"/>
                          <a:gd name="connsiteY0" fmla="*/ 7315 h 12959"/>
                          <a:gd name="connsiteX1" fmla="*/ 22264 w 44609"/>
                          <a:gd name="connsiteY1" fmla="*/ 10026 h 12959"/>
                          <a:gd name="connsiteX2" fmla="*/ 44476 w 44609"/>
                          <a:gd name="connsiteY2" fmla="*/ 12112 h 12959"/>
                          <a:gd name="connsiteX3" fmla="*/ 39783 w 44609"/>
                          <a:gd name="connsiteY3" fmla="*/ 5960 h 12959"/>
                          <a:gd name="connsiteX4" fmla="*/ 23307 w 44609"/>
                          <a:gd name="connsiteY4" fmla="*/ 224 h 12959"/>
                          <a:gd name="connsiteX5" fmla="*/ 5996 w 44609"/>
                          <a:gd name="connsiteY5" fmla="*/ 2310 h 12959"/>
                          <a:gd name="connsiteX6" fmla="*/ 52 w 44609"/>
                          <a:gd name="connsiteY6" fmla="*/ 7315 h 129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44609" h="12959">
                            <a:moveTo>
                              <a:pt x="52" y="7315"/>
                            </a:moveTo>
                            <a:cubicBezTo>
                              <a:pt x="991" y="9922"/>
                              <a:pt x="10793" y="8671"/>
                              <a:pt x="22264" y="10026"/>
                            </a:cubicBezTo>
                            <a:cubicBezTo>
                              <a:pt x="33735" y="11174"/>
                              <a:pt x="43016" y="14511"/>
                              <a:pt x="44476" y="12112"/>
                            </a:cubicBezTo>
                            <a:cubicBezTo>
                              <a:pt x="45102" y="10965"/>
                              <a:pt x="43537" y="8462"/>
                              <a:pt x="39783" y="5960"/>
                            </a:cubicBezTo>
                            <a:cubicBezTo>
                              <a:pt x="36029" y="3353"/>
                              <a:pt x="30189" y="954"/>
                              <a:pt x="23307" y="224"/>
                            </a:cubicBezTo>
                            <a:cubicBezTo>
                              <a:pt x="16424" y="-506"/>
                              <a:pt x="10168" y="641"/>
                              <a:pt x="5996" y="2310"/>
                            </a:cubicBezTo>
                            <a:cubicBezTo>
                              <a:pt x="1721" y="3978"/>
                              <a:pt x="-365" y="6064"/>
                              <a:pt x="52" y="7315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 w="1042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2" name="Freeform: Shape 181">
                        <a:extLst>
                          <a:ext uri="{FF2B5EF4-FFF2-40B4-BE49-F238E27FC236}">
                            <a16:creationId xmlns:a16="http://schemas.microsoft.com/office/drawing/2014/main" id="{27552ABE-CC6A-4CBA-9138-9F02EDB299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62905" y="2134619"/>
                        <a:ext cx="33561" cy="10972"/>
                      </a:xfrm>
                      <a:custGeom>
                        <a:avLst/>
                        <a:gdLst>
                          <a:gd name="connsiteX0" fmla="*/ 292 w 33561"/>
                          <a:gd name="connsiteY0" fmla="*/ 10029 h 10972"/>
                          <a:gd name="connsiteX1" fmla="*/ 16872 w 33561"/>
                          <a:gd name="connsiteY1" fmla="*/ 9820 h 10972"/>
                          <a:gd name="connsiteX2" fmla="*/ 33349 w 33561"/>
                          <a:gd name="connsiteY2" fmla="*/ 8986 h 10972"/>
                          <a:gd name="connsiteX3" fmla="*/ 29908 w 33561"/>
                          <a:gd name="connsiteY3" fmla="*/ 3563 h 10972"/>
                          <a:gd name="connsiteX4" fmla="*/ 16455 w 33561"/>
                          <a:gd name="connsiteY4" fmla="*/ 18 h 10972"/>
                          <a:gd name="connsiteX5" fmla="*/ 3316 w 33561"/>
                          <a:gd name="connsiteY5" fmla="*/ 4502 h 10972"/>
                          <a:gd name="connsiteX6" fmla="*/ 292 w 33561"/>
                          <a:gd name="connsiteY6" fmla="*/ 10029 h 109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33561" h="10972">
                            <a:moveTo>
                              <a:pt x="292" y="10029"/>
                            </a:moveTo>
                            <a:cubicBezTo>
                              <a:pt x="2065" y="12218"/>
                              <a:pt x="8739" y="9924"/>
                              <a:pt x="16872" y="9820"/>
                            </a:cubicBezTo>
                            <a:cubicBezTo>
                              <a:pt x="25006" y="9403"/>
                              <a:pt x="31784" y="11280"/>
                              <a:pt x="33349" y="8986"/>
                            </a:cubicBezTo>
                            <a:cubicBezTo>
                              <a:pt x="34079" y="7839"/>
                              <a:pt x="32932" y="5649"/>
                              <a:pt x="29908" y="3563"/>
                            </a:cubicBezTo>
                            <a:cubicBezTo>
                              <a:pt x="26988" y="1478"/>
                              <a:pt x="21982" y="-191"/>
                              <a:pt x="16455" y="18"/>
                            </a:cubicBezTo>
                            <a:cubicBezTo>
                              <a:pt x="10928" y="226"/>
                              <a:pt x="6132" y="2208"/>
                              <a:pt x="3316" y="4502"/>
                            </a:cubicBezTo>
                            <a:cubicBezTo>
                              <a:pt x="396" y="6692"/>
                              <a:pt x="-542" y="8986"/>
                              <a:pt x="292" y="10029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 w="1042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183" name="Freeform: Shape 182">
                    <a:extLst>
                      <a:ext uri="{FF2B5EF4-FFF2-40B4-BE49-F238E27FC236}">
                        <a16:creationId xmlns:a16="http://schemas.microsoft.com/office/drawing/2014/main" id="{0C1898DC-B7CF-49A0-82C7-030934188CD8}"/>
                      </a:ext>
                    </a:extLst>
                  </p:cNvPr>
                  <p:cNvSpPr/>
                  <p:nvPr/>
                </p:nvSpPr>
                <p:spPr>
                  <a:xfrm>
                    <a:off x="7483388" y="2005580"/>
                    <a:ext cx="359598" cy="373544"/>
                  </a:xfrm>
                  <a:custGeom>
                    <a:avLst/>
                    <a:gdLst>
                      <a:gd name="connsiteX0" fmla="*/ 18914 w 359598"/>
                      <a:gd name="connsiteY0" fmla="*/ 18102 h 373544"/>
                      <a:gd name="connsiteX1" fmla="*/ 216526 w 359598"/>
                      <a:gd name="connsiteY1" fmla="*/ 62213 h 373544"/>
                      <a:gd name="connsiteX2" fmla="*/ 255735 w 359598"/>
                      <a:gd name="connsiteY2" fmla="*/ 95791 h 373544"/>
                      <a:gd name="connsiteX3" fmla="*/ 306103 w 359598"/>
                      <a:gd name="connsiteY3" fmla="*/ 117690 h 373544"/>
                      <a:gd name="connsiteX4" fmla="*/ 310691 w 359598"/>
                      <a:gd name="connsiteY4" fmla="*/ 181927 h 373544"/>
                      <a:gd name="connsiteX5" fmla="*/ 353550 w 359598"/>
                      <a:gd name="connsiteY5" fmla="*/ 223535 h 373544"/>
                      <a:gd name="connsiteX6" fmla="*/ 352820 w 359598"/>
                      <a:gd name="connsiteY6" fmla="*/ 269940 h 373544"/>
                      <a:gd name="connsiteX7" fmla="*/ 359599 w 359598"/>
                      <a:gd name="connsiteY7" fmla="*/ 314676 h 373544"/>
                      <a:gd name="connsiteX8" fmla="*/ 212042 w 359598"/>
                      <a:gd name="connsiteY8" fmla="*/ 370675 h 373544"/>
                      <a:gd name="connsiteX9" fmla="*/ 191290 w 359598"/>
                      <a:gd name="connsiteY9" fmla="*/ 372969 h 373544"/>
                      <a:gd name="connsiteX10" fmla="*/ 170747 w 359598"/>
                      <a:gd name="connsiteY10" fmla="*/ 333342 h 373544"/>
                      <a:gd name="connsiteX11" fmla="*/ 169808 w 359598"/>
                      <a:gd name="connsiteY11" fmla="*/ 297678 h 373544"/>
                      <a:gd name="connsiteX12" fmla="*/ 143217 w 359598"/>
                      <a:gd name="connsiteY12" fmla="*/ 264517 h 373544"/>
                      <a:gd name="connsiteX13" fmla="*/ 156982 w 359598"/>
                      <a:gd name="connsiteY13" fmla="*/ 191834 h 373544"/>
                      <a:gd name="connsiteX14" fmla="*/ 126949 w 359598"/>
                      <a:gd name="connsiteY14" fmla="*/ 157734 h 373544"/>
                      <a:gd name="connsiteX15" fmla="*/ 81378 w 359598"/>
                      <a:gd name="connsiteY15" fmla="*/ 144490 h 373544"/>
                      <a:gd name="connsiteX16" fmla="*/ 3063 w 359598"/>
                      <a:gd name="connsiteY16" fmla="*/ 66071 h 373544"/>
                      <a:gd name="connsiteX17" fmla="*/ 18914 w 359598"/>
                      <a:gd name="connsiteY17" fmla="*/ 18102 h 373544"/>
                      <a:gd name="connsiteX18" fmla="*/ 18914 w 359598"/>
                      <a:gd name="connsiteY18" fmla="*/ 18102 h 3735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59598" h="373544">
                        <a:moveTo>
                          <a:pt x="18914" y="18102"/>
                        </a:moveTo>
                        <a:cubicBezTo>
                          <a:pt x="87426" y="-20482"/>
                          <a:pt x="161153" y="6527"/>
                          <a:pt x="216526" y="62213"/>
                        </a:cubicBezTo>
                        <a:cubicBezTo>
                          <a:pt x="228727" y="74518"/>
                          <a:pt x="239780" y="89013"/>
                          <a:pt x="255735" y="95791"/>
                        </a:cubicBezTo>
                        <a:cubicBezTo>
                          <a:pt x="272941" y="103195"/>
                          <a:pt x="295883" y="101944"/>
                          <a:pt x="306103" y="117690"/>
                        </a:cubicBezTo>
                        <a:cubicBezTo>
                          <a:pt x="318095" y="136044"/>
                          <a:pt x="301932" y="161905"/>
                          <a:pt x="310691" y="181927"/>
                        </a:cubicBezTo>
                        <a:cubicBezTo>
                          <a:pt x="318721" y="200385"/>
                          <a:pt x="344061" y="205807"/>
                          <a:pt x="353550" y="223535"/>
                        </a:cubicBezTo>
                        <a:cubicBezTo>
                          <a:pt x="360954" y="237508"/>
                          <a:pt x="356366" y="254506"/>
                          <a:pt x="352820" y="269940"/>
                        </a:cubicBezTo>
                        <a:cubicBezTo>
                          <a:pt x="349275" y="285373"/>
                          <a:pt x="348024" y="303935"/>
                          <a:pt x="359599" y="314676"/>
                        </a:cubicBezTo>
                        <a:lnTo>
                          <a:pt x="212042" y="370675"/>
                        </a:lnTo>
                        <a:cubicBezTo>
                          <a:pt x="205472" y="373178"/>
                          <a:pt x="198277" y="374325"/>
                          <a:pt x="191290" y="372969"/>
                        </a:cubicBezTo>
                        <a:cubicBezTo>
                          <a:pt x="170329" y="368798"/>
                          <a:pt x="168870" y="349402"/>
                          <a:pt x="170747" y="333342"/>
                        </a:cubicBezTo>
                        <a:cubicBezTo>
                          <a:pt x="172207" y="321350"/>
                          <a:pt x="174814" y="308628"/>
                          <a:pt x="169808" y="297678"/>
                        </a:cubicBezTo>
                        <a:cubicBezTo>
                          <a:pt x="163864" y="284748"/>
                          <a:pt x="148535" y="277761"/>
                          <a:pt x="143217" y="264517"/>
                        </a:cubicBezTo>
                        <a:cubicBezTo>
                          <a:pt x="133727" y="241158"/>
                          <a:pt x="160110" y="216861"/>
                          <a:pt x="156982" y="191834"/>
                        </a:cubicBezTo>
                        <a:cubicBezTo>
                          <a:pt x="155000" y="176087"/>
                          <a:pt x="141444" y="164095"/>
                          <a:pt x="126949" y="157734"/>
                        </a:cubicBezTo>
                        <a:cubicBezTo>
                          <a:pt x="112454" y="151373"/>
                          <a:pt x="96395" y="149391"/>
                          <a:pt x="81378" y="144490"/>
                        </a:cubicBezTo>
                        <a:cubicBezTo>
                          <a:pt x="46548" y="133332"/>
                          <a:pt x="17976" y="101527"/>
                          <a:pt x="3063" y="66071"/>
                        </a:cubicBezTo>
                        <a:cubicBezTo>
                          <a:pt x="-4445" y="48344"/>
                          <a:pt x="2229" y="27800"/>
                          <a:pt x="18914" y="18102"/>
                        </a:cubicBezTo>
                        <a:lnTo>
                          <a:pt x="18914" y="18102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84" name="Graphic 80">
              <a:extLst>
                <a:ext uri="{FF2B5EF4-FFF2-40B4-BE49-F238E27FC236}">
                  <a16:creationId xmlns:a16="http://schemas.microsoft.com/office/drawing/2014/main" id="{F52732D8-7EDC-4705-AB39-673F6C9B35FC}"/>
                </a:ext>
              </a:extLst>
            </p:cNvPr>
            <p:cNvGrpSpPr/>
            <p:nvPr/>
          </p:nvGrpSpPr>
          <p:grpSpPr>
            <a:xfrm>
              <a:off x="9612866" y="1063170"/>
              <a:ext cx="1417694" cy="1384533"/>
              <a:chOff x="10374814" y="2072590"/>
              <a:chExt cx="1417694" cy="1384533"/>
            </a:xfrm>
          </p:grpSpPr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714AC5EF-9065-47C5-8657-D10FBE4E527D}"/>
                  </a:ext>
                </a:extLst>
              </p:cNvPr>
              <p:cNvSpPr/>
              <p:nvPr/>
            </p:nvSpPr>
            <p:spPr>
              <a:xfrm>
                <a:off x="10465121" y="2073007"/>
                <a:ext cx="1327387" cy="1383698"/>
              </a:xfrm>
              <a:custGeom>
                <a:avLst/>
                <a:gdLst>
                  <a:gd name="connsiteX0" fmla="*/ 0 w 1327387"/>
                  <a:gd name="connsiteY0" fmla="*/ 0 h 1383698"/>
                  <a:gd name="connsiteX1" fmla="*/ 1327387 w 1327387"/>
                  <a:gd name="connsiteY1" fmla="*/ 0 h 1383698"/>
                  <a:gd name="connsiteX2" fmla="*/ 1327387 w 1327387"/>
                  <a:gd name="connsiteY2" fmla="*/ 1383699 h 1383698"/>
                  <a:gd name="connsiteX3" fmla="*/ 0 w 1327387"/>
                  <a:gd name="connsiteY3" fmla="*/ 1383699 h 1383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7387" h="1383698">
                    <a:moveTo>
                      <a:pt x="0" y="0"/>
                    </a:moveTo>
                    <a:lnTo>
                      <a:pt x="1327387" y="0"/>
                    </a:lnTo>
                    <a:lnTo>
                      <a:pt x="1327387" y="1383699"/>
                    </a:lnTo>
                    <a:lnTo>
                      <a:pt x="0" y="1383699"/>
                    </a:lnTo>
                    <a:close/>
                  </a:path>
                </a:pathLst>
              </a:custGeom>
              <a:solidFill>
                <a:srgbClr val="E0E0E0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86" name="Graphic 80">
                <a:extLst>
                  <a:ext uri="{FF2B5EF4-FFF2-40B4-BE49-F238E27FC236}">
                    <a16:creationId xmlns:a16="http://schemas.microsoft.com/office/drawing/2014/main" id="{F52732D8-7EDC-4705-AB39-673F6C9B35FC}"/>
                  </a:ext>
                </a:extLst>
              </p:cNvPr>
              <p:cNvGrpSpPr/>
              <p:nvPr/>
            </p:nvGrpSpPr>
            <p:grpSpPr>
              <a:xfrm>
                <a:off x="10374814" y="2072590"/>
                <a:ext cx="1328221" cy="1384533"/>
                <a:chOff x="10374814" y="2072590"/>
                <a:chExt cx="1328221" cy="1384533"/>
              </a:xfrm>
            </p:grpSpPr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4A158A99-F727-4181-8F0D-C39B5DE92681}"/>
                    </a:ext>
                  </a:extLst>
                </p:cNvPr>
                <p:cNvSpPr/>
                <p:nvPr/>
              </p:nvSpPr>
              <p:spPr>
                <a:xfrm>
                  <a:off x="10375231" y="2073007"/>
                  <a:ext cx="1327387" cy="1383698"/>
                </a:xfrm>
                <a:custGeom>
                  <a:avLst/>
                  <a:gdLst>
                    <a:gd name="connsiteX0" fmla="*/ 0 w 1327387"/>
                    <a:gd name="connsiteY0" fmla="*/ 0 h 1383698"/>
                    <a:gd name="connsiteX1" fmla="*/ 1327387 w 1327387"/>
                    <a:gd name="connsiteY1" fmla="*/ 0 h 1383698"/>
                    <a:gd name="connsiteX2" fmla="*/ 1327387 w 1327387"/>
                    <a:gd name="connsiteY2" fmla="*/ 1383699 h 1383698"/>
                    <a:gd name="connsiteX3" fmla="*/ 0 w 1327387"/>
                    <a:gd name="connsiteY3" fmla="*/ 1383699 h 1383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27387" h="1383698">
                      <a:moveTo>
                        <a:pt x="0" y="0"/>
                      </a:moveTo>
                      <a:lnTo>
                        <a:pt x="1327387" y="0"/>
                      </a:lnTo>
                      <a:lnTo>
                        <a:pt x="1327387" y="1383699"/>
                      </a:lnTo>
                      <a:lnTo>
                        <a:pt x="0" y="1383699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9EFBB4CB-8C92-4738-9FA9-309917B6DE08}"/>
                    </a:ext>
                  </a:extLst>
                </p:cNvPr>
                <p:cNvSpPr/>
                <p:nvPr/>
              </p:nvSpPr>
              <p:spPr>
                <a:xfrm>
                  <a:off x="10374814" y="2072590"/>
                  <a:ext cx="1328221" cy="1384533"/>
                </a:xfrm>
                <a:custGeom>
                  <a:avLst/>
                  <a:gdLst>
                    <a:gd name="connsiteX0" fmla="*/ 1328222 w 1328221"/>
                    <a:gd name="connsiteY0" fmla="*/ 1384533 h 1384533"/>
                    <a:gd name="connsiteX1" fmla="*/ 0 w 1328221"/>
                    <a:gd name="connsiteY1" fmla="*/ 1384533 h 1384533"/>
                    <a:gd name="connsiteX2" fmla="*/ 0 w 1328221"/>
                    <a:gd name="connsiteY2" fmla="*/ 0 h 1384533"/>
                    <a:gd name="connsiteX3" fmla="*/ 1328222 w 1328221"/>
                    <a:gd name="connsiteY3" fmla="*/ 0 h 1384533"/>
                    <a:gd name="connsiteX4" fmla="*/ 1328222 w 1328221"/>
                    <a:gd name="connsiteY4" fmla="*/ 1384533 h 1384533"/>
                    <a:gd name="connsiteX5" fmla="*/ 834 w 1328221"/>
                    <a:gd name="connsiteY5" fmla="*/ 1383699 h 1384533"/>
                    <a:gd name="connsiteX6" fmla="*/ 1327387 w 1328221"/>
                    <a:gd name="connsiteY6" fmla="*/ 1383699 h 1384533"/>
                    <a:gd name="connsiteX7" fmla="*/ 1327387 w 1328221"/>
                    <a:gd name="connsiteY7" fmla="*/ 834 h 1384533"/>
                    <a:gd name="connsiteX8" fmla="*/ 834 w 1328221"/>
                    <a:gd name="connsiteY8" fmla="*/ 834 h 1384533"/>
                    <a:gd name="connsiteX9" fmla="*/ 834 w 1328221"/>
                    <a:gd name="connsiteY9" fmla="*/ 1383699 h 1384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8221" h="1384533">
                      <a:moveTo>
                        <a:pt x="1328222" y="1384533"/>
                      </a:moveTo>
                      <a:lnTo>
                        <a:pt x="0" y="1384533"/>
                      </a:lnTo>
                      <a:lnTo>
                        <a:pt x="0" y="0"/>
                      </a:lnTo>
                      <a:lnTo>
                        <a:pt x="1328222" y="0"/>
                      </a:lnTo>
                      <a:lnTo>
                        <a:pt x="1328222" y="1384533"/>
                      </a:lnTo>
                      <a:close/>
                      <a:moveTo>
                        <a:pt x="834" y="1383699"/>
                      </a:moveTo>
                      <a:lnTo>
                        <a:pt x="1327387" y="1383699"/>
                      </a:lnTo>
                      <a:lnTo>
                        <a:pt x="1327387" y="834"/>
                      </a:lnTo>
                      <a:lnTo>
                        <a:pt x="834" y="834"/>
                      </a:lnTo>
                      <a:lnTo>
                        <a:pt x="834" y="1383699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CDAB2675-354B-477C-9956-1512C5DD2EF5}"/>
                  </a:ext>
                </a:extLst>
              </p:cNvPr>
              <p:cNvSpPr/>
              <p:nvPr/>
            </p:nvSpPr>
            <p:spPr>
              <a:xfrm>
                <a:off x="10553655" y="2259044"/>
                <a:ext cx="970539" cy="1011730"/>
              </a:xfrm>
              <a:custGeom>
                <a:avLst/>
                <a:gdLst>
                  <a:gd name="connsiteX0" fmla="*/ 0 w 970539"/>
                  <a:gd name="connsiteY0" fmla="*/ 0 h 1011730"/>
                  <a:gd name="connsiteX1" fmla="*/ 970539 w 970539"/>
                  <a:gd name="connsiteY1" fmla="*/ 0 h 1011730"/>
                  <a:gd name="connsiteX2" fmla="*/ 970539 w 970539"/>
                  <a:gd name="connsiteY2" fmla="*/ 1011730 h 1011730"/>
                  <a:gd name="connsiteX3" fmla="*/ 0 w 970539"/>
                  <a:gd name="connsiteY3" fmla="*/ 1011730 h 1011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0539" h="1011730">
                    <a:moveTo>
                      <a:pt x="0" y="0"/>
                    </a:moveTo>
                    <a:lnTo>
                      <a:pt x="970539" y="0"/>
                    </a:lnTo>
                    <a:lnTo>
                      <a:pt x="970539" y="1011730"/>
                    </a:lnTo>
                    <a:lnTo>
                      <a:pt x="0" y="1011730"/>
                    </a:lnTo>
                    <a:close/>
                  </a:path>
                </a:pathLst>
              </a:custGeom>
              <a:solidFill>
                <a:srgbClr val="FFFFFF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BBADA14E-FB4A-43BD-AA8C-10A8FC955AA5}"/>
                  </a:ext>
                </a:extLst>
              </p:cNvPr>
              <p:cNvSpPr/>
              <p:nvPr/>
            </p:nvSpPr>
            <p:spPr>
              <a:xfrm>
                <a:off x="10376430" y="3277380"/>
                <a:ext cx="177265" cy="174582"/>
              </a:xfrm>
              <a:custGeom>
                <a:avLst/>
                <a:gdLst>
                  <a:gd name="connsiteX0" fmla="*/ 177225 w 177265"/>
                  <a:gd name="connsiteY0" fmla="*/ 67 h 174582"/>
                  <a:gd name="connsiteX1" fmla="*/ 153241 w 177265"/>
                  <a:gd name="connsiteY1" fmla="*/ 27910 h 174582"/>
                  <a:gd name="connsiteX2" fmla="*/ 91507 w 177265"/>
                  <a:gd name="connsiteY2" fmla="*/ 90478 h 174582"/>
                  <a:gd name="connsiteX3" fmla="*/ 28104 w 177265"/>
                  <a:gd name="connsiteY3" fmla="*/ 151170 h 174582"/>
                  <a:gd name="connsiteX4" fmla="*/ 52 w 177265"/>
                  <a:gd name="connsiteY4" fmla="*/ 174529 h 174582"/>
                  <a:gd name="connsiteX5" fmla="*/ 23828 w 177265"/>
                  <a:gd name="connsiteY5" fmla="*/ 146790 h 174582"/>
                  <a:gd name="connsiteX6" fmla="*/ 85667 w 177265"/>
                  <a:gd name="connsiteY6" fmla="*/ 84117 h 174582"/>
                  <a:gd name="connsiteX7" fmla="*/ 149174 w 177265"/>
                  <a:gd name="connsiteY7" fmla="*/ 23322 h 174582"/>
                  <a:gd name="connsiteX8" fmla="*/ 177225 w 177265"/>
                  <a:gd name="connsiteY8" fmla="*/ 67 h 174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265" h="174582">
                    <a:moveTo>
                      <a:pt x="177225" y="67"/>
                    </a:moveTo>
                    <a:cubicBezTo>
                      <a:pt x="177955" y="1006"/>
                      <a:pt x="168779" y="11538"/>
                      <a:pt x="153241" y="27910"/>
                    </a:cubicBezTo>
                    <a:cubicBezTo>
                      <a:pt x="137703" y="44282"/>
                      <a:pt x="115908" y="66390"/>
                      <a:pt x="91507" y="90478"/>
                    </a:cubicBezTo>
                    <a:cubicBezTo>
                      <a:pt x="67105" y="114567"/>
                      <a:pt x="44684" y="135945"/>
                      <a:pt x="28104" y="151170"/>
                    </a:cubicBezTo>
                    <a:cubicBezTo>
                      <a:pt x="11523" y="166395"/>
                      <a:pt x="887" y="175363"/>
                      <a:pt x="52" y="174529"/>
                    </a:cubicBezTo>
                    <a:cubicBezTo>
                      <a:pt x="-782" y="173694"/>
                      <a:pt x="8395" y="163162"/>
                      <a:pt x="23828" y="146790"/>
                    </a:cubicBezTo>
                    <a:cubicBezTo>
                      <a:pt x="39366" y="130418"/>
                      <a:pt x="61161" y="108206"/>
                      <a:pt x="85667" y="84117"/>
                    </a:cubicBezTo>
                    <a:cubicBezTo>
                      <a:pt x="110173" y="60028"/>
                      <a:pt x="132593" y="38547"/>
                      <a:pt x="149174" y="23322"/>
                    </a:cubicBezTo>
                    <a:cubicBezTo>
                      <a:pt x="165859" y="8097"/>
                      <a:pt x="176495" y="-871"/>
                      <a:pt x="177225" y="67"/>
                    </a:cubicBezTo>
                    <a:close/>
                  </a:path>
                </a:pathLst>
              </a:custGeom>
              <a:solidFill>
                <a:srgbClr val="E0E0E0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F584B05E-B6AB-4410-8559-E6E24CE22ACA}"/>
                  </a:ext>
                </a:extLst>
              </p:cNvPr>
              <p:cNvSpPr/>
              <p:nvPr/>
            </p:nvSpPr>
            <p:spPr>
              <a:xfrm>
                <a:off x="11524128" y="3274904"/>
                <a:ext cx="174582" cy="177265"/>
              </a:xfrm>
              <a:custGeom>
                <a:avLst/>
                <a:gdLst>
                  <a:gd name="connsiteX0" fmla="*/ 67 w 174582"/>
                  <a:gd name="connsiteY0" fmla="*/ 41 h 177265"/>
                  <a:gd name="connsiteX1" fmla="*/ 27910 w 174582"/>
                  <a:gd name="connsiteY1" fmla="*/ 24025 h 177265"/>
                  <a:gd name="connsiteX2" fmla="*/ 90479 w 174582"/>
                  <a:gd name="connsiteY2" fmla="*/ 85759 h 177265"/>
                  <a:gd name="connsiteX3" fmla="*/ 151169 w 174582"/>
                  <a:gd name="connsiteY3" fmla="*/ 149162 h 177265"/>
                  <a:gd name="connsiteX4" fmla="*/ 174529 w 174582"/>
                  <a:gd name="connsiteY4" fmla="*/ 177213 h 177265"/>
                  <a:gd name="connsiteX5" fmla="*/ 146790 w 174582"/>
                  <a:gd name="connsiteY5" fmla="*/ 153437 h 177265"/>
                  <a:gd name="connsiteX6" fmla="*/ 84117 w 174582"/>
                  <a:gd name="connsiteY6" fmla="*/ 91599 h 177265"/>
                  <a:gd name="connsiteX7" fmla="*/ 23322 w 174582"/>
                  <a:gd name="connsiteY7" fmla="*/ 28092 h 177265"/>
                  <a:gd name="connsiteX8" fmla="*/ 67 w 174582"/>
                  <a:gd name="connsiteY8" fmla="*/ 41 h 177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582" h="177265">
                    <a:moveTo>
                      <a:pt x="67" y="41"/>
                    </a:moveTo>
                    <a:cubicBezTo>
                      <a:pt x="1006" y="-690"/>
                      <a:pt x="11538" y="8487"/>
                      <a:pt x="27910" y="24025"/>
                    </a:cubicBezTo>
                    <a:cubicBezTo>
                      <a:pt x="44282" y="39563"/>
                      <a:pt x="66389" y="61357"/>
                      <a:pt x="90479" y="85759"/>
                    </a:cubicBezTo>
                    <a:cubicBezTo>
                      <a:pt x="114568" y="110161"/>
                      <a:pt x="135945" y="132581"/>
                      <a:pt x="151169" y="149162"/>
                    </a:cubicBezTo>
                    <a:cubicBezTo>
                      <a:pt x="166395" y="165742"/>
                      <a:pt x="175363" y="176379"/>
                      <a:pt x="174529" y="177213"/>
                    </a:cubicBezTo>
                    <a:cubicBezTo>
                      <a:pt x="173694" y="178047"/>
                      <a:pt x="163162" y="168871"/>
                      <a:pt x="146790" y="153437"/>
                    </a:cubicBezTo>
                    <a:cubicBezTo>
                      <a:pt x="130418" y="137899"/>
                      <a:pt x="108206" y="116105"/>
                      <a:pt x="84117" y="91599"/>
                    </a:cubicBezTo>
                    <a:cubicBezTo>
                      <a:pt x="60028" y="67093"/>
                      <a:pt x="38547" y="44673"/>
                      <a:pt x="23322" y="28092"/>
                    </a:cubicBezTo>
                    <a:cubicBezTo>
                      <a:pt x="8097" y="11407"/>
                      <a:pt x="-871" y="875"/>
                      <a:pt x="67" y="41"/>
                    </a:cubicBezTo>
                    <a:close/>
                  </a:path>
                </a:pathLst>
              </a:custGeom>
              <a:solidFill>
                <a:srgbClr val="E0E0E0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36E09C4F-C922-472F-89D5-3D88F7E9A47C}"/>
                  </a:ext>
                </a:extLst>
              </p:cNvPr>
              <p:cNvSpPr/>
              <p:nvPr/>
            </p:nvSpPr>
            <p:spPr>
              <a:xfrm>
                <a:off x="11521443" y="2087240"/>
                <a:ext cx="177266" cy="174582"/>
              </a:xfrm>
              <a:custGeom>
                <a:avLst/>
                <a:gdLst>
                  <a:gd name="connsiteX0" fmla="*/ 40 w 177266"/>
                  <a:gd name="connsiteY0" fmla="*/ 174515 h 174582"/>
                  <a:gd name="connsiteX1" fmla="*/ 24026 w 177266"/>
                  <a:gd name="connsiteY1" fmla="*/ 146672 h 174582"/>
                  <a:gd name="connsiteX2" fmla="*/ 85759 w 177266"/>
                  <a:gd name="connsiteY2" fmla="*/ 84104 h 174582"/>
                  <a:gd name="connsiteX3" fmla="*/ 149162 w 177266"/>
                  <a:gd name="connsiteY3" fmla="*/ 23412 h 174582"/>
                  <a:gd name="connsiteX4" fmla="*/ 177214 w 177266"/>
                  <a:gd name="connsiteY4" fmla="*/ 54 h 174582"/>
                  <a:gd name="connsiteX5" fmla="*/ 153437 w 177266"/>
                  <a:gd name="connsiteY5" fmla="*/ 27792 h 174582"/>
                  <a:gd name="connsiteX6" fmla="*/ 91599 w 177266"/>
                  <a:gd name="connsiteY6" fmla="*/ 90465 h 174582"/>
                  <a:gd name="connsiteX7" fmla="*/ 28092 w 177266"/>
                  <a:gd name="connsiteY7" fmla="*/ 151260 h 174582"/>
                  <a:gd name="connsiteX8" fmla="*/ 40 w 177266"/>
                  <a:gd name="connsiteY8" fmla="*/ 174515 h 174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266" h="174582">
                    <a:moveTo>
                      <a:pt x="40" y="174515"/>
                    </a:moveTo>
                    <a:cubicBezTo>
                      <a:pt x="-689" y="173576"/>
                      <a:pt x="8487" y="163044"/>
                      <a:pt x="24026" y="146672"/>
                    </a:cubicBezTo>
                    <a:cubicBezTo>
                      <a:pt x="39563" y="130300"/>
                      <a:pt x="61357" y="108193"/>
                      <a:pt x="85759" y="84104"/>
                    </a:cubicBezTo>
                    <a:cubicBezTo>
                      <a:pt x="110161" y="60015"/>
                      <a:pt x="132581" y="38637"/>
                      <a:pt x="149162" y="23412"/>
                    </a:cubicBezTo>
                    <a:cubicBezTo>
                      <a:pt x="165742" y="8187"/>
                      <a:pt x="176379" y="-781"/>
                      <a:pt x="177214" y="54"/>
                    </a:cubicBezTo>
                    <a:cubicBezTo>
                      <a:pt x="178047" y="888"/>
                      <a:pt x="168871" y="11420"/>
                      <a:pt x="153437" y="27792"/>
                    </a:cubicBezTo>
                    <a:cubicBezTo>
                      <a:pt x="137900" y="44164"/>
                      <a:pt x="116105" y="66376"/>
                      <a:pt x="91599" y="90465"/>
                    </a:cubicBezTo>
                    <a:cubicBezTo>
                      <a:pt x="67093" y="114554"/>
                      <a:pt x="44673" y="136035"/>
                      <a:pt x="28092" y="151260"/>
                    </a:cubicBezTo>
                    <a:cubicBezTo>
                      <a:pt x="11407" y="166485"/>
                      <a:pt x="875" y="175453"/>
                      <a:pt x="40" y="174515"/>
                    </a:cubicBezTo>
                    <a:close/>
                  </a:path>
                </a:pathLst>
              </a:custGeom>
              <a:solidFill>
                <a:srgbClr val="E0E0E0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6613BDF-8648-487A-B0C9-8F99C049D158}"/>
                  </a:ext>
                </a:extLst>
              </p:cNvPr>
              <p:cNvSpPr/>
              <p:nvPr/>
            </p:nvSpPr>
            <p:spPr>
              <a:xfrm>
                <a:off x="10376429" y="2087032"/>
                <a:ext cx="174582" cy="177265"/>
              </a:xfrm>
              <a:custGeom>
                <a:avLst/>
                <a:gdLst>
                  <a:gd name="connsiteX0" fmla="*/ 174515 w 174582"/>
                  <a:gd name="connsiteY0" fmla="*/ 177225 h 177265"/>
                  <a:gd name="connsiteX1" fmla="*/ 146672 w 174582"/>
                  <a:gd name="connsiteY1" fmla="*/ 153241 h 177265"/>
                  <a:gd name="connsiteX2" fmla="*/ 84104 w 174582"/>
                  <a:gd name="connsiteY2" fmla="*/ 91506 h 177265"/>
                  <a:gd name="connsiteX3" fmla="*/ 23413 w 174582"/>
                  <a:gd name="connsiteY3" fmla="*/ 28104 h 177265"/>
                  <a:gd name="connsiteX4" fmla="*/ 54 w 174582"/>
                  <a:gd name="connsiteY4" fmla="*/ 52 h 177265"/>
                  <a:gd name="connsiteX5" fmla="*/ 27792 w 174582"/>
                  <a:gd name="connsiteY5" fmla="*/ 23828 h 177265"/>
                  <a:gd name="connsiteX6" fmla="*/ 90465 w 174582"/>
                  <a:gd name="connsiteY6" fmla="*/ 85667 h 177265"/>
                  <a:gd name="connsiteX7" fmla="*/ 151260 w 174582"/>
                  <a:gd name="connsiteY7" fmla="*/ 149174 h 177265"/>
                  <a:gd name="connsiteX8" fmla="*/ 174515 w 174582"/>
                  <a:gd name="connsiteY8" fmla="*/ 177225 h 177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582" h="177265">
                    <a:moveTo>
                      <a:pt x="174515" y="177225"/>
                    </a:moveTo>
                    <a:cubicBezTo>
                      <a:pt x="173577" y="177955"/>
                      <a:pt x="163044" y="168778"/>
                      <a:pt x="146672" y="153241"/>
                    </a:cubicBezTo>
                    <a:cubicBezTo>
                      <a:pt x="130300" y="137703"/>
                      <a:pt x="108193" y="115908"/>
                      <a:pt x="84104" y="91506"/>
                    </a:cubicBezTo>
                    <a:cubicBezTo>
                      <a:pt x="60015" y="67105"/>
                      <a:pt x="38637" y="44684"/>
                      <a:pt x="23413" y="28104"/>
                    </a:cubicBezTo>
                    <a:cubicBezTo>
                      <a:pt x="8187" y="11523"/>
                      <a:pt x="-781" y="887"/>
                      <a:pt x="54" y="52"/>
                    </a:cubicBezTo>
                    <a:cubicBezTo>
                      <a:pt x="888" y="-782"/>
                      <a:pt x="11420" y="8395"/>
                      <a:pt x="27792" y="23828"/>
                    </a:cubicBezTo>
                    <a:cubicBezTo>
                      <a:pt x="44164" y="39366"/>
                      <a:pt x="66376" y="61161"/>
                      <a:pt x="90465" y="85667"/>
                    </a:cubicBezTo>
                    <a:cubicBezTo>
                      <a:pt x="114554" y="110173"/>
                      <a:pt x="136035" y="132593"/>
                      <a:pt x="151260" y="149174"/>
                    </a:cubicBezTo>
                    <a:cubicBezTo>
                      <a:pt x="166486" y="165859"/>
                      <a:pt x="175454" y="176391"/>
                      <a:pt x="174515" y="177225"/>
                    </a:cubicBezTo>
                    <a:close/>
                  </a:path>
                </a:pathLst>
              </a:custGeom>
              <a:solidFill>
                <a:srgbClr val="E0E0E0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E64309DE-EE34-4553-9460-1305948475A2}"/>
                  </a:ext>
                </a:extLst>
              </p:cNvPr>
              <p:cNvSpPr/>
              <p:nvPr/>
            </p:nvSpPr>
            <p:spPr>
              <a:xfrm>
                <a:off x="10549276" y="2254664"/>
                <a:ext cx="975962" cy="1019759"/>
              </a:xfrm>
              <a:custGeom>
                <a:avLst/>
                <a:gdLst>
                  <a:gd name="connsiteX0" fmla="*/ 972208 w 975962"/>
                  <a:gd name="connsiteY0" fmla="*/ 1016110 h 1019759"/>
                  <a:gd name="connsiteX1" fmla="*/ 971999 w 975962"/>
                  <a:gd name="connsiteY1" fmla="*/ 1011209 h 1019759"/>
                  <a:gd name="connsiteX2" fmla="*/ 971791 w 975962"/>
                  <a:gd name="connsiteY2" fmla="*/ 997131 h 1019759"/>
                  <a:gd name="connsiteX3" fmla="*/ 971374 w 975962"/>
                  <a:gd name="connsiteY3" fmla="*/ 942488 h 1019759"/>
                  <a:gd name="connsiteX4" fmla="*/ 970435 w 975962"/>
                  <a:gd name="connsiteY4" fmla="*/ 736325 h 1019759"/>
                  <a:gd name="connsiteX5" fmla="*/ 968558 w 975962"/>
                  <a:gd name="connsiteY5" fmla="*/ 4484 h 1019759"/>
                  <a:gd name="connsiteX6" fmla="*/ 972312 w 975962"/>
                  <a:gd name="connsiteY6" fmla="*/ 8238 h 1019759"/>
                  <a:gd name="connsiteX7" fmla="*/ 4484 w 975962"/>
                  <a:gd name="connsiteY7" fmla="*/ 8760 h 1019759"/>
                  <a:gd name="connsiteX8" fmla="*/ 4380 w 975962"/>
                  <a:gd name="connsiteY8" fmla="*/ 8760 h 1019759"/>
                  <a:gd name="connsiteX9" fmla="*/ 8655 w 975962"/>
                  <a:gd name="connsiteY9" fmla="*/ 4484 h 1019759"/>
                  <a:gd name="connsiteX10" fmla="*/ 8030 w 975962"/>
                  <a:gd name="connsiteY10" fmla="*/ 1016214 h 1019759"/>
                  <a:gd name="connsiteX11" fmla="*/ 4380 w 975962"/>
                  <a:gd name="connsiteY11" fmla="*/ 1012564 h 1019759"/>
                  <a:gd name="connsiteX12" fmla="*/ 705145 w 975962"/>
                  <a:gd name="connsiteY12" fmla="*/ 1014441 h 1019759"/>
                  <a:gd name="connsiteX13" fmla="*/ 902027 w 975962"/>
                  <a:gd name="connsiteY13" fmla="*/ 1015380 h 1019759"/>
                  <a:gd name="connsiteX14" fmla="*/ 954063 w 975962"/>
                  <a:gd name="connsiteY14" fmla="*/ 1015797 h 1019759"/>
                  <a:gd name="connsiteX15" fmla="*/ 967515 w 975962"/>
                  <a:gd name="connsiteY15" fmla="*/ 1016006 h 1019759"/>
                  <a:gd name="connsiteX16" fmla="*/ 972208 w 975962"/>
                  <a:gd name="connsiteY16" fmla="*/ 1016110 h 1019759"/>
                  <a:gd name="connsiteX17" fmla="*/ 967932 w 975962"/>
                  <a:gd name="connsiteY17" fmla="*/ 1016318 h 1019759"/>
                  <a:gd name="connsiteX18" fmla="*/ 954897 w 975962"/>
                  <a:gd name="connsiteY18" fmla="*/ 1016527 h 1019759"/>
                  <a:gd name="connsiteX19" fmla="*/ 903487 w 975962"/>
                  <a:gd name="connsiteY19" fmla="*/ 1016944 h 1019759"/>
                  <a:gd name="connsiteX20" fmla="*/ 707440 w 975962"/>
                  <a:gd name="connsiteY20" fmla="*/ 1017883 h 1019759"/>
                  <a:gd name="connsiteX21" fmla="*/ 4276 w 975962"/>
                  <a:gd name="connsiteY21" fmla="*/ 1019760 h 1019759"/>
                  <a:gd name="connsiteX22" fmla="*/ 626 w 975962"/>
                  <a:gd name="connsiteY22" fmla="*/ 1019760 h 1019759"/>
                  <a:gd name="connsiteX23" fmla="*/ 626 w 975962"/>
                  <a:gd name="connsiteY23" fmla="*/ 1016006 h 1019759"/>
                  <a:gd name="connsiteX24" fmla="*/ 0 w 975962"/>
                  <a:gd name="connsiteY24" fmla="*/ 4276 h 1019759"/>
                  <a:gd name="connsiteX25" fmla="*/ 0 w 975962"/>
                  <a:gd name="connsiteY25" fmla="*/ 0 h 1019759"/>
                  <a:gd name="connsiteX26" fmla="*/ 4276 w 975962"/>
                  <a:gd name="connsiteY26" fmla="*/ 0 h 1019759"/>
                  <a:gd name="connsiteX27" fmla="*/ 4380 w 975962"/>
                  <a:gd name="connsiteY27" fmla="*/ 0 h 1019759"/>
                  <a:gd name="connsiteX28" fmla="*/ 972208 w 975962"/>
                  <a:gd name="connsiteY28" fmla="*/ 521 h 1019759"/>
                  <a:gd name="connsiteX29" fmla="*/ 975962 w 975962"/>
                  <a:gd name="connsiteY29" fmla="*/ 521 h 1019759"/>
                  <a:gd name="connsiteX30" fmla="*/ 975962 w 975962"/>
                  <a:gd name="connsiteY30" fmla="*/ 4276 h 1019759"/>
                  <a:gd name="connsiteX31" fmla="*/ 974085 w 975962"/>
                  <a:gd name="connsiteY31" fmla="*/ 738515 h 1019759"/>
                  <a:gd name="connsiteX32" fmla="*/ 973146 w 975962"/>
                  <a:gd name="connsiteY32" fmla="*/ 943843 h 1019759"/>
                  <a:gd name="connsiteX33" fmla="*/ 972729 w 975962"/>
                  <a:gd name="connsiteY33" fmla="*/ 997757 h 1019759"/>
                  <a:gd name="connsiteX34" fmla="*/ 972521 w 975962"/>
                  <a:gd name="connsiteY34" fmla="*/ 1011521 h 1019759"/>
                  <a:gd name="connsiteX35" fmla="*/ 972208 w 975962"/>
                  <a:gd name="connsiteY35" fmla="*/ 1016110 h 1019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975962" h="1019759">
                    <a:moveTo>
                      <a:pt x="972208" y="1016110"/>
                    </a:moveTo>
                    <a:cubicBezTo>
                      <a:pt x="972104" y="1016006"/>
                      <a:pt x="972104" y="1014337"/>
                      <a:pt x="971999" y="1011209"/>
                    </a:cubicBezTo>
                    <a:cubicBezTo>
                      <a:pt x="971895" y="1007767"/>
                      <a:pt x="971895" y="1003075"/>
                      <a:pt x="971791" y="997131"/>
                    </a:cubicBezTo>
                    <a:cubicBezTo>
                      <a:pt x="971686" y="984409"/>
                      <a:pt x="971582" y="966160"/>
                      <a:pt x="971374" y="942488"/>
                    </a:cubicBezTo>
                    <a:cubicBezTo>
                      <a:pt x="971165" y="894519"/>
                      <a:pt x="970852" y="824859"/>
                      <a:pt x="970435" y="736325"/>
                    </a:cubicBezTo>
                    <a:cubicBezTo>
                      <a:pt x="970018" y="559152"/>
                      <a:pt x="969288" y="306689"/>
                      <a:pt x="968558" y="4484"/>
                    </a:cubicBezTo>
                    <a:lnTo>
                      <a:pt x="972312" y="8238"/>
                    </a:lnTo>
                    <a:cubicBezTo>
                      <a:pt x="689816" y="8447"/>
                      <a:pt x="357995" y="8551"/>
                      <a:pt x="4484" y="8760"/>
                    </a:cubicBezTo>
                    <a:lnTo>
                      <a:pt x="4380" y="8760"/>
                    </a:lnTo>
                    <a:lnTo>
                      <a:pt x="8655" y="4484"/>
                    </a:lnTo>
                    <a:cubicBezTo>
                      <a:pt x="8447" y="375827"/>
                      <a:pt x="8238" y="723186"/>
                      <a:pt x="8030" y="1016214"/>
                    </a:cubicBezTo>
                    <a:lnTo>
                      <a:pt x="4380" y="1012564"/>
                    </a:lnTo>
                    <a:cubicBezTo>
                      <a:pt x="294384" y="1013294"/>
                      <a:pt x="535898" y="1014024"/>
                      <a:pt x="705145" y="1014441"/>
                    </a:cubicBezTo>
                    <a:cubicBezTo>
                      <a:pt x="789717" y="1014859"/>
                      <a:pt x="856248" y="1015171"/>
                      <a:pt x="902027" y="1015380"/>
                    </a:cubicBezTo>
                    <a:cubicBezTo>
                      <a:pt x="924656" y="1015588"/>
                      <a:pt x="941967" y="1015693"/>
                      <a:pt x="954063" y="1015797"/>
                    </a:cubicBezTo>
                    <a:cubicBezTo>
                      <a:pt x="959798" y="1015901"/>
                      <a:pt x="964178" y="1015901"/>
                      <a:pt x="967515" y="1016006"/>
                    </a:cubicBezTo>
                    <a:cubicBezTo>
                      <a:pt x="970644" y="1015901"/>
                      <a:pt x="972208" y="1016006"/>
                      <a:pt x="972208" y="1016110"/>
                    </a:cubicBezTo>
                    <a:cubicBezTo>
                      <a:pt x="972312" y="1016214"/>
                      <a:pt x="970852" y="1016214"/>
                      <a:pt x="967932" y="1016318"/>
                    </a:cubicBezTo>
                    <a:cubicBezTo>
                      <a:pt x="964700" y="1016318"/>
                      <a:pt x="960424" y="1016423"/>
                      <a:pt x="954897" y="1016527"/>
                    </a:cubicBezTo>
                    <a:cubicBezTo>
                      <a:pt x="942905" y="1016631"/>
                      <a:pt x="925803" y="1016735"/>
                      <a:pt x="903487" y="1016944"/>
                    </a:cubicBezTo>
                    <a:cubicBezTo>
                      <a:pt x="857916" y="1017153"/>
                      <a:pt x="791698" y="1017466"/>
                      <a:pt x="707440" y="1017883"/>
                    </a:cubicBezTo>
                    <a:cubicBezTo>
                      <a:pt x="537566" y="1018300"/>
                      <a:pt x="295323" y="1019030"/>
                      <a:pt x="4276" y="1019760"/>
                    </a:cubicBezTo>
                    <a:lnTo>
                      <a:pt x="626" y="1019760"/>
                    </a:lnTo>
                    <a:lnTo>
                      <a:pt x="626" y="1016006"/>
                    </a:lnTo>
                    <a:cubicBezTo>
                      <a:pt x="417" y="723081"/>
                      <a:pt x="209" y="375619"/>
                      <a:pt x="0" y="4276"/>
                    </a:cubicBezTo>
                    <a:lnTo>
                      <a:pt x="0" y="0"/>
                    </a:lnTo>
                    <a:lnTo>
                      <a:pt x="4276" y="0"/>
                    </a:lnTo>
                    <a:lnTo>
                      <a:pt x="4380" y="0"/>
                    </a:lnTo>
                    <a:cubicBezTo>
                      <a:pt x="357787" y="209"/>
                      <a:pt x="689607" y="417"/>
                      <a:pt x="972208" y="521"/>
                    </a:cubicBezTo>
                    <a:lnTo>
                      <a:pt x="975962" y="521"/>
                    </a:lnTo>
                    <a:lnTo>
                      <a:pt x="975962" y="4276"/>
                    </a:lnTo>
                    <a:cubicBezTo>
                      <a:pt x="975128" y="307523"/>
                      <a:pt x="974502" y="560717"/>
                      <a:pt x="974085" y="738515"/>
                    </a:cubicBezTo>
                    <a:cubicBezTo>
                      <a:pt x="973668" y="826736"/>
                      <a:pt x="973355" y="896083"/>
                      <a:pt x="973146" y="943843"/>
                    </a:cubicBezTo>
                    <a:cubicBezTo>
                      <a:pt x="972938" y="967202"/>
                      <a:pt x="972833" y="985243"/>
                      <a:pt x="972729" y="997757"/>
                    </a:cubicBezTo>
                    <a:cubicBezTo>
                      <a:pt x="972625" y="1003596"/>
                      <a:pt x="972521" y="1008080"/>
                      <a:pt x="972521" y="1011521"/>
                    </a:cubicBezTo>
                    <a:cubicBezTo>
                      <a:pt x="972416" y="1014650"/>
                      <a:pt x="972312" y="1016110"/>
                      <a:pt x="972208" y="1016110"/>
                    </a:cubicBezTo>
                    <a:close/>
                  </a:path>
                </a:pathLst>
              </a:custGeom>
              <a:solidFill>
                <a:srgbClr val="E0E0E0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5" name="Graphic 80">
                <a:extLst>
                  <a:ext uri="{FF2B5EF4-FFF2-40B4-BE49-F238E27FC236}">
                    <a16:creationId xmlns:a16="http://schemas.microsoft.com/office/drawing/2014/main" id="{F52732D8-7EDC-4705-AB39-673F6C9B35FC}"/>
                  </a:ext>
                </a:extLst>
              </p:cNvPr>
              <p:cNvGrpSpPr/>
              <p:nvPr/>
            </p:nvGrpSpPr>
            <p:grpSpPr>
              <a:xfrm>
                <a:off x="10823057" y="2367201"/>
                <a:ext cx="489085" cy="743502"/>
                <a:chOff x="10823057" y="2367201"/>
                <a:chExt cx="489085" cy="743502"/>
              </a:xfrm>
            </p:grpSpPr>
            <p:grpSp>
              <p:nvGrpSpPr>
                <p:cNvPr id="196" name="Graphic 80">
                  <a:extLst>
                    <a:ext uri="{FF2B5EF4-FFF2-40B4-BE49-F238E27FC236}">
                      <a16:creationId xmlns:a16="http://schemas.microsoft.com/office/drawing/2014/main" id="{F52732D8-7EDC-4705-AB39-673F6C9B35FC}"/>
                    </a:ext>
                  </a:extLst>
                </p:cNvPr>
                <p:cNvGrpSpPr/>
                <p:nvPr/>
              </p:nvGrpSpPr>
              <p:grpSpPr>
                <a:xfrm>
                  <a:off x="10823057" y="2367201"/>
                  <a:ext cx="489085" cy="743502"/>
                  <a:chOff x="10823057" y="2367201"/>
                  <a:chExt cx="489085" cy="743502"/>
                </a:xfrm>
              </p:grpSpPr>
              <p:grpSp>
                <p:nvGrpSpPr>
                  <p:cNvPr id="197" name="Graphic 80">
                    <a:extLst>
                      <a:ext uri="{FF2B5EF4-FFF2-40B4-BE49-F238E27FC236}">
                        <a16:creationId xmlns:a16="http://schemas.microsoft.com/office/drawing/2014/main" id="{F52732D8-7EDC-4705-AB39-673F6C9B35FC}"/>
                      </a:ext>
                    </a:extLst>
                  </p:cNvPr>
                  <p:cNvGrpSpPr/>
                  <p:nvPr/>
                </p:nvGrpSpPr>
                <p:grpSpPr>
                  <a:xfrm>
                    <a:off x="10857258" y="2492204"/>
                    <a:ext cx="454884" cy="618499"/>
                    <a:chOff x="10857258" y="2492204"/>
                    <a:chExt cx="454884" cy="618499"/>
                  </a:xfrm>
                </p:grpSpPr>
                <p:grpSp>
                  <p:nvGrpSpPr>
                    <p:cNvPr id="198" name="Graphic 80">
                      <a:extLst>
                        <a:ext uri="{FF2B5EF4-FFF2-40B4-BE49-F238E27FC236}">
                          <a16:creationId xmlns:a16="http://schemas.microsoft.com/office/drawing/2014/main" id="{F52732D8-7EDC-4705-AB39-673F6C9B35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57258" y="2492204"/>
                      <a:ext cx="397996" cy="618499"/>
                      <a:chOff x="10857258" y="2492204"/>
                      <a:chExt cx="397996" cy="618499"/>
                    </a:xfrm>
                  </p:grpSpPr>
                  <p:sp>
                    <p:nvSpPr>
                      <p:cNvPr id="199" name="Freeform: Shape 198">
                        <a:extLst>
                          <a:ext uri="{FF2B5EF4-FFF2-40B4-BE49-F238E27FC236}">
                            <a16:creationId xmlns:a16="http://schemas.microsoft.com/office/drawing/2014/main" id="{5D7B7FB9-0BA6-4D5E-BF61-5AFD674D05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857258" y="2492204"/>
                        <a:ext cx="397996" cy="618499"/>
                      </a:xfrm>
                      <a:custGeom>
                        <a:avLst/>
                        <a:gdLst>
                          <a:gd name="connsiteX0" fmla="*/ 382564 w 397996"/>
                          <a:gd name="connsiteY0" fmla="*/ 75510 h 618499"/>
                          <a:gd name="connsiteX1" fmla="*/ 16956 w 397996"/>
                          <a:gd name="connsiteY1" fmla="*/ 29522 h 618499"/>
                          <a:gd name="connsiteX2" fmla="*/ 62 w 397996"/>
                          <a:gd name="connsiteY2" fmla="*/ 374587 h 618499"/>
                          <a:gd name="connsiteX3" fmla="*/ 106011 w 397996"/>
                          <a:gd name="connsiteY3" fmla="*/ 495552 h 618499"/>
                          <a:gd name="connsiteX4" fmla="*/ 105594 w 397996"/>
                          <a:gd name="connsiteY4" fmla="*/ 608905 h 618499"/>
                          <a:gd name="connsiteX5" fmla="*/ 360039 w 397996"/>
                          <a:gd name="connsiteY5" fmla="*/ 618499 h 618499"/>
                          <a:gd name="connsiteX6" fmla="*/ 397997 w 397996"/>
                          <a:gd name="connsiteY6" fmla="*/ 87502 h 618499"/>
                          <a:gd name="connsiteX7" fmla="*/ 382564 w 397996"/>
                          <a:gd name="connsiteY7" fmla="*/ 75510 h 6184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397996" h="618499">
                            <a:moveTo>
                              <a:pt x="382564" y="75510"/>
                            </a:moveTo>
                            <a:cubicBezTo>
                              <a:pt x="278074" y="-4890"/>
                              <a:pt x="138234" y="-22514"/>
                              <a:pt x="16956" y="29522"/>
                            </a:cubicBezTo>
                            <a:cubicBezTo>
                              <a:pt x="16956" y="29522"/>
                              <a:pt x="-1189" y="269889"/>
                              <a:pt x="62" y="374587"/>
                            </a:cubicBezTo>
                            <a:cubicBezTo>
                              <a:pt x="1314" y="479284"/>
                              <a:pt x="106011" y="495552"/>
                              <a:pt x="106011" y="495552"/>
                            </a:cubicBezTo>
                            <a:lnTo>
                              <a:pt x="105594" y="608905"/>
                            </a:lnTo>
                            <a:lnTo>
                              <a:pt x="360039" y="618499"/>
                            </a:lnTo>
                            <a:lnTo>
                              <a:pt x="397997" y="87502"/>
                            </a:lnTo>
                            <a:lnTo>
                              <a:pt x="382564" y="75510"/>
                            </a:lnTo>
                            <a:close/>
                          </a:path>
                        </a:pathLst>
                      </a:custGeom>
                      <a:solidFill>
                        <a:srgbClr val="F5F5F5"/>
                      </a:solidFill>
                      <a:ln w="1042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00" name="Freeform: Shape 199">
                        <a:extLst>
                          <a:ext uri="{FF2B5EF4-FFF2-40B4-BE49-F238E27FC236}">
                            <a16:creationId xmlns:a16="http://schemas.microsoft.com/office/drawing/2014/main" id="{8F7E1C3B-28D8-494A-8FCE-3CD0501257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962956" y="2947504"/>
                        <a:ext cx="136712" cy="66715"/>
                      </a:xfrm>
                      <a:custGeom>
                        <a:avLst/>
                        <a:gdLst>
                          <a:gd name="connsiteX0" fmla="*/ 209 w 136712"/>
                          <a:gd name="connsiteY0" fmla="*/ 38792 h 66715"/>
                          <a:gd name="connsiteX1" fmla="*/ 136712 w 136712"/>
                          <a:gd name="connsiteY1" fmla="*/ 0 h 66715"/>
                          <a:gd name="connsiteX2" fmla="*/ 0 w 136712"/>
                          <a:gd name="connsiteY2" fmla="*/ 65905 h 66715"/>
                          <a:gd name="connsiteX3" fmla="*/ 209 w 136712"/>
                          <a:gd name="connsiteY3" fmla="*/ 38792 h 667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36712" h="66715">
                            <a:moveTo>
                              <a:pt x="209" y="38792"/>
                            </a:moveTo>
                            <a:cubicBezTo>
                              <a:pt x="209" y="38792"/>
                              <a:pt x="66323" y="44215"/>
                              <a:pt x="136712" y="0"/>
                            </a:cubicBezTo>
                            <a:cubicBezTo>
                              <a:pt x="136712" y="0"/>
                              <a:pt x="104489" y="75291"/>
                              <a:pt x="0" y="65905"/>
                            </a:cubicBezTo>
                            <a:lnTo>
                              <a:pt x="209" y="38792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 w="1042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01" name="Graphic 80">
                      <a:extLst>
                        <a:ext uri="{FF2B5EF4-FFF2-40B4-BE49-F238E27FC236}">
                          <a16:creationId xmlns:a16="http://schemas.microsoft.com/office/drawing/2014/main" id="{F52732D8-7EDC-4705-AB39-673F6C9B35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238360" y="2684878"/>
                      <a:ext cx="73783" cy="109232"/>
                      <a:chOff x="11238360" y="2684878"/>
                      <a:chExt cx="73783" cy="109232"/>
                    </a:xfrm>
                  </p:grpSpPr>
                  <p:sp>
                    <p:nvSpPr>
                      <p:cNvPr id="202" name="Freeform: Shape 201">
                        <a:extLst>
                          <a:ext uri="{FF2B5EF4-FFF2-40B4-BE49-F238E27FC236}">
                            <a16:creationId xmlns:a16="http://schemas.microsoft.com/office/drawing/2014/main" id="{45D0A1D5-0EE1-4D48-9C89-54A191C02D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38360" y="2684878"/>
                        <a:ext cx="73783" cy="109232"/>
                      </a:xfrm>
                      <a:custGeom>
                        <a:avLst/>
                        <a:gdLst>
                          <a:gd name="connsiteX0" fmla="*/ 4069 w 73783"/>
                          <a:gd name="connsiteY0" fmla="*/ 3280 h 109232"/>
                          <a:gd name="connsiteX1" fmla="*/ 73728 w 73783"/>
                          <a:gd name="connsiteY1" fmla="*/ 53543 h 109232"/>
                          <a:gd name="connsiteX2" fmla="*/ 2 w 73783"/>
                          <a:gd name="connsiteY2" fmla="*/ 105996 h 109232"/>
                          <a:gd name="connsiteX3" fmla="*/ 4069 w 73783"/>
                          <a:gd name="connsiteY3" fmla="*/ 3280 h 1092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3783" h="109232">
                            <a:moveTo>
                              <a:pt x="4069" y="3280"/>
                            </a:moveTo>
                            <a:cubicBezTo>
                              <a:pt x="5842" y="2550"/>
                              <a:pt x="76022" y="-17993"/>
                              <a:pt x="73728" y="53543"/>
                            </a:cubicBezTo>
                            <a:cubicBezTo>
                              <a:pt x="71434" y="125080"/>
                              <a:pt x="106" y="108082"/>
                              <a:pt x="2" y="105996"/>
                            </a:cubicBezTo>
                            <a:cubicBezTo>
                              <a:pt x="-102" y="103911"/>
                              <a:pt x="4069" y="3280"/>
                              <a:pt x="4069" y="3280"/>
                            </a:cubicBezTo>
                            <a:close/>
                          </a:path>
                        </a:pathLst>
                      </a:custGeom>
                      <a:solidFill>
                        <a:srgbClr val="F5F5F5"/>
                      </a:solidFill>
                      <a:ln w="1042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03" name="Freeform: Shape 202">
                        <a:extLst>
                          <a:ext uri="{FF2B5EF4-FFF2-40B4-BE49-F238E27FC236}">
                            <a16:creationId xmlns:a16="http://schemas.microsoft.com/office/drawing/2014/main" id="{3A4C405C-7414-4072-8916-F6023A478F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60990" y="2708365"/>
                        <a:ext cx="32744" cy="62448"/>
                      </a:xfrm>
                      <a:custGeom>
                        <a:avLst/>
                        <a:gdLst>
                          <a:gd name="connsiteX0" fmla="*/ 105 w 32744"/>
                          <a:gd name="connsiteY0" fmla="*/ 56022 h 62448"/>
                          <a:gd name="connsiteX1" fmla="*/ 3442 w 32744"/>
                          <a:gd name="connsiteY1" fmla="*/ 58004 h 62448"/>
                          <a:gd name="connsiteX2" fmla="*/ 12723 w 32744"/>
                          <a:gd name="connsiteY2" fmla="*/ 58525 h 62448"/>
                          <a:gd name="connsiteX3" fmla="*/ 27843 w 32744"/>
                          <a:gd name="connsiteY3" fmla="*/ 31308 h 62448"/>
                          <a:gd name="connsiteX4" fmla="*/ 24924 w 32744"/>
                          <a:gd name="connsiteY4" fmla="*/ 13371 h 62448"/>
                          <a:gd name="connsiteX5" fmla="*/ 15851 w 32744"/>
                          <a:gd name="connsiteY5" fmla="*/ 3465 h 62448"/>
                          <a:gd name="connsiteX6" fmla="*/ 8343 w 32744"/>
                          <a:gd name="connsiteY6" fmla="*/ 6697 h 62448"/>
                          <a:gd name="connsiteX7" fmla="*/ 7300 w 32744"/>
                          <a:gd name="connsiteY7" fmla="*/ 10243 h 62448"/>
                          <a:gd name="connsiteX8" fmla="*/ 6466 w 32744"/>
                          <a:gd name="connsiteY8" fmla="*/ 6072 h 62448"/>
                          <a:gd name="connsiteX9" fmla="*/ 9386 w 32744"/>
                          <a:gd name="connsiteY9" fmla="*/ 1692 h 62448"/>
                          <a:gd name="connsiteX10" fmla="*/ 16373 w 32744"/>
                          <a:gd name="connsiteY10" fmla="*/ 128 h 62448"/>
                          <a:gd name="connsiteX11" fmla="*/ 28991 w 32744"/>
                          <a:gd name="connsiteY11" fmla="*/ 11599 h 62448"/>
                          <a:gd name="connsiteX12" fmla="*/ 32640 w 32744"/>
                          <a:gd name="connsiteY12" fmla="*/ 31725 h 62448"/>
                          <a:gd name="connsiteX13" fmla="*/ 13452 w 32744"/>
                          <a:gd name="connsiteY13" fmla="*/ 62070 h 62448"/>
                          <a:gd name="connsiteX14" fmla="*/ 2086 w 32744"/>
                          <a:gd name="connsiteY14" fmla="*/ 59776 h 62448"/>
                          <a:gd name="connsiteX15" fmla="*/ 105 w 32744"/>
                          <a:gd name="connsiteY15" fmla="*/ 56022 h 6244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2744" h="62448">
                            <a:moveTo>
                              <a:pt x="105" y="56022"/>
                            </a:moveTo>
                            <a:cubicBezTo>
                              <a:pt x="417" y="55814"/>
                              <a:pt x="1356" y="56961"/>
                              <a:pt x="3442" y="58004"/>
                            </a:cubicBezTo>
                            <a:cubicBezTo>
                              <a:pt x="5423" y="59046"/>
                              <a:pt x="8968" y="59776"/>
                              <a:pt x="12723" y="58525"/>
                            </a:cubicBezTo>
                            <a:cubicBezTo>
                              <a:pt x="20335" y="56022"/>
                              <a:pt x="27113" y="44238"/>
                              <a:pt x="27843" y="31308"/>
                            </a:cubicBezTo>
                            <a:cubicBezTo>
                              <a:pt x="28261" y="24842"/>
                              <a:pt x="27113" y="18585"/>
                              <a:pt x="24924" y="13371"/>
                            </a:cubicBezTo>
                            <a:cubicBezTo>
                              <a:pt x="22942" y="8053"/>
                              <a:pt x="19605" y="4299"/>
                              <a:pt x="15851" y="3465"/>
                            </a:cubicBezTo>
                            <a:cubicBezTo>
                              <a:pt x="12097" y="2422"/>
                              <a:pt x="9282" y="4612"/>
                              <a:pt x="8343" y="6697"/>
                            </a:cubicBezTo>
                            <a:cubicBezTo>
                              <a:pt x="7300" y="8679"/>
                              <a:pt x="7717" y="10139"/>
                              <a:pt x="7300" y="10243"/>
                            </a:cubicBezTo>
                            <a:cubicBezTo>
                              <a:pt x="7091" y="10452"/>
                              <a:pt x="5840" y="8992"/>
                              <a:pt x="6466" y="6072"/>
                            </a:cubicBezTo>
                            <a:cubicBezTo>
                              <a:pt x="6779" y="4612"/>
                              <a:pt x="7717" y="3048"/>
                              <a:pt x="9386" y="1692"/>
                            </a:cubicBezTo>
                            <a:cubicBezTo>
                              <a:pt x="11159" y="336"/>
                              <a:pt x="13661" y="-289"/>
                              <a:pt x="16373" y="128"/>
                            </a:cubicBezTo>
                            <a:cubicBezTo>
                              <a:pt x="21899" y="649"/>
                              <a:pt x="26696" y="5968"/>
                              <a:pt x="28991" y="11599"/>
                            </a:cubicBezTo>
                            <a:cubicBezTo>
                              <a:pt x="31701" y="17334"/>
                              <a:pt x="33162" y="24425"/>
                              <a:pt x="32640" y="31725"/>
                            </a:cubicBezTo>
                            <a:cubicBezTo>
                              <a:pt x="31701" y="46116"/>
                              <a:pt x="23880" y="59359"/>
                              <a:pt x="13452" y="62070"/>
                            </a:cubicBezTo>
                            <a:cubicBezTo>
                              <a:pt x="8343" y="63218"/>
                              <a:pt x="4276" y="61549"/>
                              <a:pt x="2086" y="59776"/>
                            </a:cubicBezTo>
                            <a:cubicBezTo>
                              <a:pt x="105" y="57795"/>
                              <a:pt x="-208" y="56231"/>
                              <a:pt x="105" y="56022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 w="1042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04" name="Graphic 80">
                      <a:extLst>
                        <a:ext uri="{FF2B5EF4-FFF2-40B4-BE49-F238E27FC236}">
                          <a16:creationId xmlns:a16="http://schemas.microsoft.com/office/drawing/2014/main" id="{F52732D8-7EDC-4705-AB39-673F6C9B35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93822" y="2597026"/>
                      <a:ext cx="227585" cy="194969"/>
                      <a:chOff x="10893822" y="2597026"/>
                      <a:chExt cx="227585" cy="194969"/>
                    </a:xfrm>
                    <a:solidFill>
                      <a:srgbClr val="E0E0E0"/>
                    </a:solidFill>
                  </p:grpSpPr>
                  <p:grpSp>
                    <p:nvGrpSpPr>
                      <p:cNvPr id="205" name="Graphic 80">
                        <a:extLst>
                          <a:ext uri="{FF2B5EF4-FFF2-40B4-BE49-F238E27FC236}">
                            <a16:creationId xmlns:a16="http://schemas.microsoft.com/office/drawing/2014/main" id="{F52732D8-7EDC-4705-AB39-673F6C9B35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893822" y="2653433"/>
                        <a:ext cx="217507" cy="138562"/>
                        <a:chOff x="10893822" y="2653433"/>
                        <a:chExt cx="217507" cy="138562"/>
                      </a:xfrm>
                      <a:solidFill>
                        <a:srgbClr val="E0E0E0"/>
                      </a:solidFill>
                    </p:grpSpPr>
                    <p:grpSp>
                      <p:nvGrpSpPr>
                        <p:cNvPr id="206" name="Graphic 80">
                          <a:extLst>
                            <a:ext uri="{FF2B5EF4-FFF2-40B4-BE49-F238E27FC236}">
                              <a16:creationId xmlns:a16="http://schemas.microsoft.com/office/drawing/2014/main" id="{F52732D8-7EDC-4705-AB39-673F6C9B35F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893822" y="2653433"/>
                          <a:ext cx="59314" cy="44548"/>
                          <a:chOff x="10893822" y="2653433"/>
                          <a:chExt cx="59314" cy="44548"/>
                        </a:xfrm>
                        <a:solidFill>
                          <a:srgbClr val="E0E0E0"/>
                        </a:solidFill>
                      </p:grpSpPr>
                      <p:sp>
                        <p:nvSpPr>
                          <p:cNvPr id="207" name="Freeform: Shape 206">
                            <a:extLst>
                              <a:ext uri="{FF2B5EF4-FFF2-40B4-BE49-F238E27FC236}">
                                <a16:creationId xmlns:a16="http://schemas.microsoft.com/office/drawing/2014/main" id="{08FB969B-3717-425D-A035-F061F9F778C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908511" y="2669356"/>
                            <a:ext cx="29845" cy="28624"/>
                          </a:xfrm>
                          <a:custGeom>
                            <a:avLst/>
                            <a:gdLst>
                              <a:gd name="connsiteX0" fmla="*/ 11 w 29845"/>
                              <a:gd name="connsiteY0" fmla="*/ 13484 h 28624"/>
                              <a:gd name="connsiteX1" fmla="*/ 14402 w 29845"/>
                              <a:gd name="connsiteY1" fmla="*/ 28604 h 28624"/>
                              <a:gd name="connsiteX2" fmla="*/ 29835 w 29845"/>
                              <a:gd name="connsiteY2" fmla="*/ 15152 h 28624"/>
                              <a:gd name="connsiteX3" fmla="*/ 15444 w 29845"/>
                              <a:gd name="connsiteY3" fmla="*/ 31 h 28624"/>
                              <a:gd name="connsiteX4" fmla="*/ 11 w 29845"/>
                              <a:gd name="connsiteY4" fmla="*/ 13484 h 2862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845" h="28624">
                                <a:moveTo>
                                  <a:pt x="11" y="13484"/>
                                </a:moveTo>
                                <a:cubicBezTo>
                                  <a:pt x="-302" y="21409"/>
                                  <a:pt x="6163" y="28083"/>
                                  <a:pt x="14402" y="28604"/>
                                </a:cubicBezTo>
                                <a:cubicBezTo>
                                  <a:pt x="22640" y="29021"/>
                                  <a:pt x="29522" y="22973"/>
                                  <a:pt x="29835" y="15152"/>
                                </a:cubicBezTo>
                                <a:cubicBezTo>
                                  <a:pt x="30148" y="7227"/>
                                  <a:pt x="23683" y="553"/>
                                  <a:pt x="15444" y="31"/>
                                </a:cubicBezTo>
                                <a:cubicBezTo>
                                  <a:pt x="7206" y="-490"/>
                                  <a:pt x="323" y="5558"/>
                                  <a:pt x="11" y="13484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E0E0E0"/>
                          </a:solidFill>
                          <a:ln w="1042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08" name="Freeform: Shape 207">
                            <a:extLst>
                              <a:ext uri="{FF2B5EF4-FFF2-40B4-BE49-F238E27FC236}">
                                <a16:creationId xmlns:a16="http://schemas.microsoft.com/office/drawing/2014/main" id="{A7B11699-BBC2-4E16-A195-6781861E0B6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893822" y="2653433"/>
                            <a:ext cx="59314" cy="15943"/>
                          </a:xfrm>
                          <a:custGeom>
                            <a:avLst/>
                            <a:gdLst>
                              <a:gd name="connsiteX0" fmla="*/ 205 w 59314"/>
                              <a:gd name="connsiteY0" fmla="*/ 15642 h 15943"/>
                              <a:gd name="connsiteX1" fmla="*/ 29508 w 59314"/>
                              <a:gd name="connsiteY1" fmla="*/ 9281 h 15943"/>
                              <a:gd name="connsiteX2" fmla="*/ 59124 w 59314"/>
                              <a:gd name="connsiteY2" fmla="*/ 15434 h 15943"/>
                              <a:gd name="connsiteX3" fmla="*/ 52971 w 59314"/>
                              <a:gd name="connsiteY3" fmla="*/ 7300 h 15943"/>
                              <a:gd name="connsiteX4" fmla="*/ 29299 w 59314"/>
                              <a:gd name="connsiteY4" fmla="*/ 0 h 15943"/>
                              <a:gd name="connsiteX5" fmla="*/ 6045 w 59314"/>
                              <a:gd name="connsiteY5" fmla="*/ 7508 h 15943"/>
                              <a:gd name="connsiteX6" fmla="*/ 205 w 59314"/>
                              <a:gd name="connsiteY6" fmla="*/ 15642 h 1594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59314" h="15943">
                                <a:moveTo>
                                  <a:pt x="205" y="15642"/>
                                </a:moveTo>
                                <a:cubicBezTo>
                                  <a:pt x="2082" y="17623"/>
                                  <a:pt x="13344" y="9177"/>
                                  <a:pt x="29508" y="9281"/>
                                </a:cubicBezTo>
                                <a:cubicBezTo>
                                  <a:pt x="45567" y="9072"/>
                                  <a:pt x="57350" y="17415"/>
                                  <a:pt x="59124" y="15434"/>
                                </a:cubicBezTo>
                                <a:cubicBezTo>
                                  <a:pt x="59957" y="14599"/>
                                  <a:pt x="58080" y="11054"/>
                                  <a:pt x="52971" y="7300"/>
                                </a:cubicBezTo>
                                <a:cubicBezTo>
                                  <a:pt x="47861" y="3546"/>
                                  <a:pt x="39310" y="0"/>
                                  <a:pt x="29299" y="0"/>
                                </a:cubicBezTo>
                                <a:cubicBezTo>
                                  <a:pt x="19288" y="104"/>
                                  <a:pt x="10842" y="3754"/>
                                  <a:pt x="6045" y="7508"/>
                                </a:cubicBezTo>
                                <a:cubicBezTo>
                                  <a:pt x="1039" y="11262"/>
                                  <a:pt x="-630" y="14704"/>
                                  <a:pt x="205" y="15642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E0E0E0"/>
                          </a:solidFill>
                          <a:ln w="1042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09" name="Graphic 80">
                          <a:extLst>
                            <a:ext uri="{FF2B5EF4-FFF2-40B4-BE49-F238E27FC236}">
                              <a16:creationId xmlns:a16="http://schemas.microsoft.com/office/drawing/2014/main" id="{F52732D8-7EDC-4705-AB39-673F6C9B35F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051972" y="2656350"/>
                          <a:ext cx="59358" cy="48408"/>
                          <a:chOff x="11051972" y="2656350"/>
                          <a:chExt cx="59358" cy="48408"/>
                        </a:xfrm>
                        <a:solidFill>
                          <a:srgbClr val="E0E0E0"/>
                        </a:solidFill>
                      </p:grpSpPr>
                      <p:sp>
                        <p:nvSpPr>
                          <p:cNvPr id="210" name="Freeform: Shape 209">
                            <a:extLst>
                              <a:ext uri="{FF2B5EF4-FFF2-40B4-BE49-F238E27FC236}">
                                <a16:creationId xmlns:a16="http://schemas.microsoft.com/office/drawing/2014/main" id="{8C31ACA0-286C-4689-9F0C-318BA967CA5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066705" y="2676145"/>
                            <a:ext cx="29845" cy="28613"/>
                          </a:xfrm>
                          <a:custGeom>
                            <a:avLst/>
                            <a:gdLst>
                              <a:gd name="connsiteX0" fmla="*/ 11 w 29845"/>
                              <a:gd name="connsiteY0" fmla="*/ 13473 h 28613"/>
                              <a:gd name="connsiteX1" fmla="*/ 14402 w 29845"/>
                              <a:gd name="connsiteY1" fmla="*/ 28594 h 28613"/>
                              <a:gd name="connsiteX2" fmla="*/ 29835 w 29845"/>
                              <a:gd name="connsiteY2" fmla="*/ 15141 h 28613"/>
                              <a:gd name="connsiteX3" fmla="*/ 15444 w 29845"/>
                              <a:gd name="connsiteY3" fmla="*/ 21 h 28613"/>
                              <a:gd name="connsiteX4" fmla="*/ 11 w 29845"/>
                              <a:gd name="connsiteY4" fmla="*/ 13473 h 2861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845" h="28613">
                                <a:moveTo>
                                  <a:pt x="11" y="13473"/>
                                </a:moveTo>
                                <a:cubicBezTo>
                                  <a:pt x="-302" y="21398"/>
                                  <a:pt x="6164" y="28072"/>
                                  <a:pt x="14402" y="28594"/>
                                </a:cubicBezTo>
                                <a:cubicBezTo>
                                  <a:pt x="22640" y="29011"/>
                                  <a:pt x="29522" y="22962"/>
                                  <a:pt x="29835" y="15141"/>
                                </a:cubicBezTo>
                                <a:cubicBezTo>
                                  <a:pt x="30148" y="7216"/>
                                  <a:pt x="23683" y="542"/>
                                  <a:pt x="15444" y="21"/>
                                </a:cubicBezTo>
                                <a:cubicBezTo>
                                  <a:pt x="7206" y="-396"/>
                                  <a:pt x="220" y="5548"/>
                                  <a:pt x="11" y="13473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E0E0E0"/>
                          </a:solidFill>
                          <a:ln w="1042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11" name="Freeform: Shape 210">
                            <a:extLst>
                              <a:ext uri="{FF2B5EF4-FFF2-40B4-BE49-F238E27FC236}">
                                <a16:creationId xmlns:a16="http://schemas.microsoft.com/office/drawing/2014/main" id="{7C5DEE27-37EC-44E1-8833-3EFBC161C2C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051972" y="2656350"/>
                            <a:ext cx="59358" cy="15945"/>
                          </a:xfrm>
                          <a:custGeom>
                            <a:avLst/>
                            <a:gdLst>
                              <a:gd name="connsiteX0" fmla="*/ 249 w 59358"/>
                              <a:gd name="connsiteY0" fmla="*/ 15644 h 15945"/>
                              <a:gd name="connsiteX1" fmla="*/ 29551 w 59358"/>
                              <a:gd name="connsiteY1" fmla="*/ 9283 h 15945"/>
                              <a:gd name="connsiteX2" fmla="*/ 59167 w 59358"/>
                              <a:gd name="connsiteY2" fmla="*/ 15436 h 15945"/>
                              <a:gd name="connsiteX3" fmla="*/ 53015 w 59358"/>
                              <a:gd name="connsiteY3" fmla="*/ 7302 h 15945"/>
                              <a:gd name="connsiteX4" fmla="*/ 29343 w 59358"/>
                              <a:gd name="connsiteY4" fmla="*/ 2 h 15945"/>
                              <a:gd name="connsiteX5" fmla="*/ 6088 w 59358"/>
                              <a:gd name="connsiteY5" fmla="*/ 7510 h 15945"/>
                              <a:gd name="connsiteX6" fmla="*/ 249 w 59358"/>
                              <a:gd name="connsiteY6" fmla="*/ 15644 h 1594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59358" h="15945">
                                <a:moveTo>
                                  <a:pt x="249" y="15644"/>
                                </a:moveTo>
                                <a:cubicBezTo>
                                  <a:pt x="2126" y="17626"/>
                                  <a:pt x="13492" y="9179"/>
                                  <a:pt x="29551" y="9283"/>
                                </a:cubicBezTo>
                                <a:cubicBezTo>
                                  <a:pt x="45611" y="9075"/>
                                  <a:pt x="57395" y="17417"/>
                                  <a:pt x="59167" y="15436"/>
                                </a:cubicBezTo>
                                <a:cubicBezTo>
                                  <a:pt x="60002" y="14601"/>
                                  <a:pt x="58125" y="11056"/>
                                  <a:pt x="53015" y="7302"/>
                                </a:cubicBezTo>
                                <a:cubicBezTo>
                                  <a:pt x="47905" y="3548"/>
                                  <a:pt x="39354" y="-102"/>
                                  <a:pt x="29343" y="2"/>
                                </a:cubicBezTo>
                                <a:cubicBezTo>
                                  <a:pt x="19332" y="106"/>
                                  <a:pt x="10885" y="3756"/>
                                  <a:pt x="6088" y="7510"/>
                                </a:cubicBezTo>
                                <a:cubicBezTo>
                                  <a:pt x="979" y="11265"/>
                                  <a:pt x="-690" y="14810"/>
                                  <a:pt x="249" y="15644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E0E0E0"/>
                          </a:solidFill>
                          <a:ln w="1042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212" name="Freeform: Shape 211">
                          <a:extLst>
                            <a:ext uri="{FF2B5EF4-FFF2-40B4-BE49-F238E27FC236}">
                              <a16:creationId xmlns:a16="http://schemas.microsoft.com/office/drawing/2014/main" id="{07F3602A-1E61-4747-9B7A-70D4355DD7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952750" y="2657179"/>
                          <a:ext cx="48544" cy="134816"/>
                        </a:xfrm>
                        <a:custGeom>
                          <a:avLst/>
                          <a:gdLst>
                            <a:gd name="connsiteX0" fmla="*/ 41073 w 48544"/>
                            <a:gd name="connsiteY0" fmla="*/ 134113 h 134816"/>
                            <a:gd name="connsiteX1" fmla="*/ 14899 w 48544"/>
                            <a:gd name="connsiteY1" fmla="*/ 129420 h 134816"/>
                            <a:gd name="connsiteX2" fmla="*/ 6243 w 48544"/>
                            <a:gd name="connsiteY2" fmla="*/ 125353 h 134816"/>
                            <a:gd name="connsiteX3" fmla="*/ 8955 w 48544"/>
                            <a:gd name="connsiteY3" fmla="*/ 113153 h 134816"/>
                            <a:gd name="connsiteX4" fmla="*/ 21052 w 48544"/>
                            <a:gd name="connsiteY4" fmla="*/ 81868 h 134816"/>
                            <a:gd name="connsiteX5" fmla="*/ 48373 w 48544"/>
                            <a:gd name="connsiteY5" fmla="*/ 8 h 134816"/>
                            <a:gd name="connsiteX6" fmla="*/ 14586 w 48544"/>
                            <a:gd name="connsiteY6" fmla="*/ 79470 h 134816"/>
                            <a:gd name="connsiteX7" fmla="*/ 2907 w 48544"/>
                            <a:gd name="connsiteY7" fmla="*/ 110963 h 134816"/>
                            <a:gd name="connsiteX8" fmla="*/ 821 w 48544"/>
                            <a:gd name="connsiteY8" fmla="*/ 127126 h 134816"/>
                            <a:gd name="connsiteX9" fmla="*/ 7599 w 48544"/>
                            <a:gd name="connsiteY9" fmla="*/ 133174 h 134816"/>
                            <a:gd name="connsiteX10" fmla="*/ 14586 w 48544"/>
                            <a:gd name="connsiteY10" fmla="*/ 134113 h 134816"/>
                            <a:gd name="connsiteX11" fmla="*/ 41073 w 48544"/>
                            <a:gd name="connsiteY11" fmla="*/ 134113 h 1348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48544" h="134816">
                              <a:moveTo>
                                <a:pt x="41073" y="134113"/>
                              </a:moveTo>
                              <a:cubicBezTo>
                                <a:pt x="41178" y="133174"/>
                                <a:pt x="31167" y="131506"/>
                                <a:pt x="14899" y="129420"/>
                              </a:cubicBezTo>
                              <a:cubicBezTo>
                                <a:pt x="10832" y="129003"/>
                                <a:pt x="6869" y="128169"/>
                                <a:pt x="6243" y="125353"/>
                              </a:cubicBezTo>
                              <a:cubicBezTo>
                                <a:pt x="5305" y="122434"/>
                                <a:pt x="6973" y="117949"/>
                                <a:pt x="8955" y="113153"/>
                              </a:cubicBezTo>
                              <a:cubicBezTo>
                                <a:pt x="12813" y="103246"/>
                                <a:pt x="16880" y="92818"/>
                                <a:pt x="21052" y="81868"/>
                              </a:cubicBezTo>
                              <a:cubicBezTo>
                                <a:pt x="37945" y="37341"/>
                                <a:pt x="50146" y="738"/>
                                <a:pt x="48373" y="8"/>
                              </a:cubicBezTo>
                              <a:cubicBezTo>
                                <a:pt x="46600" y="-618"/>
                                <a:pt x="31480" y="34942"/>
                                <a:pt x="14586" y="79470"/>
                              </a:cubicBezTo>
                              <a:cubicBezTo>
                                <a:pt x="10519" y="90419"/>
                                <a:pt x="6661" y="100952"/>
                                <a:pt x="2907" y="110963"/>
                              </a:cubicBezTo>
                              <a:cubicBezTo>
                                <a:pt x="1342" y="115655"/>
                                <a:pt x="-1369" y="120974"/>
                                <a:pt x="821" y="127126"/>
                              </a:cubicBezTo>
                              <a:cubicBezTo>
                                <a:pt x="1968" y="130150"/>
                                <a:pt x="4992" y="132444"/>
                                <a:pt x="7599" y="133174"/>
                              </a:cubicBezTo>
                              <a:cubicBezTo>
                                <a:pt x="10206" y="134009"/>
                                <a:pt x="12501" y="134009"/>
                                <a:pt x="14586" y="134113"/>
                              </a:cubicBezTo>
                              <a:cubicBezTo>
                                <a:pt x="30854" y="135051"/>
                                <a:pt x="40969" y="135051"/>
                                <a:pt x="41073" y="13411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E0E0E0"/>
                        </a:solidFill>
                        <a:ln w="1042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13" name="Freeform: Shape 212">
                        <a:extLst>
                          <a:ext uri="{FF2B5EF4-FFF2-40B4-BE49-F238E27FC236}">
                            <a16:creationId xmlns:a16="http://schemas.microsoft.com/office/drawing/2014/main" id="{F12B1272-10A0-4A96-B053-D6E85612FC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047956" y="2597026"/>
                        <a:ext cx="73451" cy="21454"/>
                      </a:xfrm>
                      <a:custGeom>
                        <a:avLst/>
                        <a:gdLst>
                          <a:gd name="connsiteX0" fmla="*/ 94 w 73451"/>
                          <a:gd name="connsiteY0" fmla="*/ 11983 h 21454"/>
                          <a:gd name="connsiteX1" fmla="*/ 36592 w 73451"/>
                          <a:gd name="connsiteY1" fmla="*/ 16571 h 21454"/>
                          <a:gd name="connsiteX2" fmla="*/ 73195 w 73451"/>
                          <a:gd name="connsiteY2" fmla="*/ 20117 h 21454"/>
                          <a:gd name="connsiteX3" fmla="*/ 65478 w 73451"/>
                          <a:gd name="connsiteY3" fmla="*/ 9898 h 21454"/>
                          <a:gd name="connsiteX4" fmla="*/ 38365 w 73451"/>
                          <a:gd name="connsiteY4" fmla="*/ 408 h 21454"/>
                          <a:gd name="connsiteX5" fmla="*/ 9792 w 73451"/>
                          <a:gd name="connsiteY5" fmla="*/ 3745 h 21454"/>
                          <a:gd name="connsiteX6" fmla="*/ 94 w 73451"/>
                          <a:gd name="connsiteY6" fmla="*/ 11983 h 214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73451" h="21454">
                            <a:moveTo>
                              <a:pt x="94" y="11983"/>
                            </a:moveTo>
                            <a:cubicBezTo>
                              <a:pt x="1658" y="16363"/>
                              <a:pt x="17718" y="14277"/>
                              <a:pt x="36592" y="16571"/>
                            </a:cubicBezTo>
                            <a:cubicBezTo>
                              <a:pt x="55467" y="18449"/>
                              <a:pt x="70692" y="23975"/>
                              <a:pt x="73195" y="20117"/>
                            </a:cubicBezTo>
                            <a:cubicBezTo>
                              <a:pt x="74342" y="18240"/>
                              <a:pt x="71630" y="14173"/>
                              <a:pt x="65478" y="9898"/>
                            </a:cubicBezTo>
                            <a:cubicBezTo>
                              <a:pt x="59430" y="5622"/>
                              <a:pt x="49627" y="1659"/>
                              <a:pt x="38365" y="408"/>
                            </a:cubicBezTo>
                            <a:cubicBezTo>
                              <a:pt x="26999" y="-843"/>
                              <a:pt x="16674" y="929"/>
                              <a:pt x="9792" y="3745"/>
                            </a:cubicBezTo>
                            <a:cubicBezTo>
                              <a:pt x="2909" y="6456"/>
                              <a:pt x="-636" y="9898"/>
                              <a:pt x="94" y="11983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 w="1042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4" name="Freeform: Shape 213">
                        <a:extLst>
                          <a:ext uri="{FF2B5EF4-FFF2-40B4-BE49-F238E27FC236}">
                            <a16:creationId xmlns:a16="http://schemas.microsoft.com/office/drawing/2014/main" id="{5B82ECB0-F564-4D0F-8FE2-9B5C40FF18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899559" y="2605857"/>
                        <a:ext cx="55183" cy="18192"/>
                      </a:xfrm>
                      <a:custGeom>
                        <a:avLst/>
                        <a:gdLst>
                          <a:gd name="connsiteX0" fmla="*/ 413 w 55183"/>
                          <a:gd name="connsiteY0" fmla="*/ 16604 h 18192"/>
                          <a:gd name="connsiteX1" fmla="*/ 27630 w 55183"/>
                          <a:gd name="connsiteY1" fmla="*/ 16292 h 18192"/>
                          <a:gd name="connsiteX2" fmla="*/ 54847 w 55183"/>
                          <a:gd name="connsiteY2" fmla="*/ 14936 h 18192"/>
                          <a:gd name="connsiteX3" fmla="*/ 49320 w 55183"/>
                          <a:gd name="connsiteY3" fmla="*/ 5968 h 18192"/>
                          <a:gd name="connsiteX4" fmla="*/ 27213 w 55183"/>
                          <a:gd name="connsiteY4" fmla="*/ 24 h 18192"/>
                          <a:gd name="connsiteX5" fmla="*/ 5522 w 55183"/>
                          <a:gd name="connsiteY5" fmla="*/ 7323 h 18192"/>
                          <a:gd name="connsiteX6" fmla="*/ 413 w 55183"/>
                          <a:gd name="connsiteY6" fmla="*/ 16604 h 181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55183" h="18192">
                            <a:moveTo>
                              <a:pt x="413" y="16604"/>
                            </a:moveTo>
                            <a:cubicBezTo>
                              <a:pt x="3228" y="20254"/>
                              <a:pt x="14282" y="16500"/>
                              <a:pt x="27630" y="16292"/>
                            </a:cubicBezTo>
                            <a:cubicBezTo>
                              <a:pt x="40978" y="15666"/>
                              <a:pt x="52240" y="18794"/>
                              <a:pt x="54847" y="14936"/>
                            </a:cubicBezTo>
                            <a:cubicBezTo>
                              <a:pt x="55994" y="13059"/>
                              <a:pt x="54221" y="9409"/>
                              <a:pt x="49320" y="5968"/>
                            </a:cubicBezTo>
                            <a:cubicBezTo>
                              <a:pt x="44419" y="2526"/>
                              <a:pt x="36390" y="-289"/>
                              <a:pt x="27213" y="24"/>
                            </a:cubicBezTo>
                            <a:cubicBezTo>
                              <a:pt x="18036" y="337"/>
                              <a:pt x="10111" y="3674"/>
                              <a:pt x="5522" y="7323"/>
                            </a:cubicBezTo>
                            <a:cubicBezTo>
                              <a:pt x="726" y="11077"/>
                              <a:pt x="-839" y="14832"/>
                              <a:pt x="413" y="16604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 w="1042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215" name="Freeform: Shape 214">
                    <a:extLst>
                      <a:ext uri="{FF2B5EF4-FFF2-40B4-BE49-F238E27FC236}">
                        <a16:creationId xmlns:a16="http://schemas.microsoft.com/office/drawing/2014/main" id="{E0098902-CA5F-495F-96A4-4E5CE9A6DCC0}"/>
                      </a:ext>
                    </a:extLst>
                  </p:cNvPr>
                  <p:cNvSpPr/>
                  <p:nvPr/>
                </p:nvSpPr>
                <p:spPr>
                  <a:xfrm>
                    <a:off x="10823057" y="2367201"/>
                    <a:ext cx="470308" cy="355790"/>
                  </a:xfrm>
                  <a:custGeom>
                    <a:avLst/>
                    <a:gdLst>
                      <a:gd name="connsiteX0" fmla="*/ 163 w 470308"/>
                      <a:gd name="connsiteY0" fmla="*/ 88516 h 355790"/>
                      <a:gd name="connsiteX1" fmla="*/ 14450 w 470308"/>
                      <a:gd name="connsiteY1" fmla="*/ 53999 h 355790"/>
                      <a:gd name="connsiteX2" fmla="*/ 50009 w 470308"/>
                      <a:gd name="connsiteY2" fmla="*/ 56606 h 355790"/>
                      <a:gd name="connsiteX3" fmla="*/ 77539 w 470308"/>
                      <a:gd name="connsiteY3" fmla="*/ 17814 h 355790"/>
                      <a:gd name="connsiteX4" fmla="*/ 125717 w 470308"/>
                      <a:gd name="connsiteY4" fmla="*/ 34186 h 355790"/>
                      <a:gd name="connsiteX5" fmla="*/ 174625 w 470308"/>
                      <a:gd name="connsiteY5" fmla="*/ 28555 h 355790"/>
                      <a:gd name="connsiteX6" fmla="*/ 220300 w 470308"/>
                      <a:gd name="connsiteY6" fmla="*/ 8011 h 355790"/>
                      <a:gd name="connsiteX7" fmla="*/ 322078 w 470308"/>
                      <a:gd name="connsiteY7" fmla="*/ 12078 h 355790"/>
                      <a:gd name="connsiteX8" fmla="*/ 391528 w 470308"/>
                      <a:gd name="connsiteY8" fmla="*/ 86639 h 355790"/>
                      <a:gd name="connsiteX9" fmla="*/ 454514 w 470308"/>
                      <a:gd name="connsiteY9" fmla="*/ 110519 h 355790"/>
                      <a:gd name="connsiteX10" fmla="*/ 469426 w 470308"/>
                      <a:gd name="connsiteY10" fmla="*/ 179240 h 355790"/>
                      <a:gd name="connsiteX11" fmla="*/ 457434 w 470308"/>
                      <a:gd name="connsiteY11" fmla="*/ 226166 h 355790"/>
                      <a:gd name="connsiteX12" fmla="*/ 457538 w 470308"/>
                      <a:gd name="connsiteY12" fmla="*/ 230233 h 355790"/>
                      <a:gd name="connsiteX13" fmla="*/ 425419 w 470308"/>
                      <a:gd name="connsiteY13" fmla="*/ 355787 h 355790"/>
                      <a:gd name="connsiteX14" fmla="*/ 392779 w 470308"/>
                      <a:gd name="connsiteY14" fmla="*/ 275804 h 355790"/>
                      <a:gd name="connsiteX15" fmla="*/ 346688 w 470308"/>
                      <a:gd name="connsiteY15" fmla="*/ 164849 h 355790"/>
                      <a:gd name="connsiteX16" fmla="*/ 196106 w 470308"/>
                      <a:gd name="connsiteY16" fmla="*/ 181326 h 355790"/>
                      <a:gd name="connsiteX17" fmla="*/ 65651 w 470308"/>
                      <a:gd name="connsiteY17" fmla="*/ 195404 h 355790"/>
                      <a:gd name="connsiteX18" fmla="*/ 62940 w 470308"/>
                      <a:gd name="connsiteY18" fmla="*/ 194882 h 355790"/>
                      <a:gd name="connsiteX19" fmla="*/ 62314 w 470308"/>
                      <a:gd name="connsiteY19" fmla="*/ 194778 h 355790"/>
                      <a:gd name="connsiteX20" fmla="*/ 61376 w 470308"/>
                      <a:gd name="connsiteY20" fmla="*/ 194361 h 355790"/>
                      <a:gd name="connsiteX21" fmla="*/ 33220 w 470308"/>
                      <a:gd name="connsiteY21" fmla="*/ 182369 h 355790"/>
                      <a:gd name="connsiteX22" fmla="*/ 9966 w 470308"/>
                      <a:gd name="connsiteY22" fmla="*/ 156507 h 355790"/>
                      <a:gd name="connsiteX23" fmla="*/ 16014 w 470308"/>
                      <a:gd name="connsiteY23" fmla="*/ 123763 h 355790"/>
                      <a:gd name="connsiteX24" fmla="*/ 163 w 470308"/>
                      <a:gd name="connsiteY24" fmla="*/ 88516 h 355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470308" h="355790">
                        <a:moveTo>
                          <a:pt x="163" y="88516"/>
                        </a:moveTo>
                        <a:cubicBezTo>
                          <a:pt x="-983" y="75585"/>
                          <a:pt x="3917" y="61612"/>
                          <a:pt x="14450" y="53999"/>
                        </a:cubicBezTo>
                        <a:cubicBezTo>
                          <a:pt x="24982" y="46387"/>
                          <a:pt x="41354" y="46908"/>
                          <a:pt x="50009" y="56606"/>
                        </a:cubicBezTo>
                        <a:cubicBezTo>
                          <a:pt x="45108" y="39087"/>
                          <a:pt x="59395" y="18961"/>
                          <a:pt x="77539" y="17814"/>
                        </a:cubicBezTo>
                        <a:cubicBezTo>
                          <a:pt x="94642" y="16771"/>
                          <a:pt x="109137" y="29597"/>
                          <a:pt x="125717" y="34186"/>
                        </a:cubicBezTo>
                        <a:cubicBezTo>
                          <a:pt x="141776" y="38566"/>
                          <a:pt x="159087" y="34811"/>
                          <a:pt x="174625" y="28555"/>
                        </a:cubicBezTo>
                        <a:cubicBezTo>
                          <a:pt x="190162" y="22298"/>
                          <a:pt x="204553" y="13747"/>
                          <a:pt x="220300" y="8011"/>
                        </a:cubicBezTo>
                        <a:cubicBezTo>
                          <a:pt x="253044" y="-3981"/>
                          <a:pt x="290376" y="-2417"/>
                          <a:pt x="322078" y="12078"/>
                        </a:cubicBezTo>
                        <a:cubicBezTo>
                          <a:pt x="353779" y="26573"/>
                          <a:pt x="379223" y="53999"/>
                          <a:pt x="391528" y="86639"/>
                        </a:cubicBezTo>
                        <a:cubicBezTo>
                          <a:pt x="414470" y="79444"/>
                          <a:pt x="440436" y="91123"/>
                          <a:pt x="454514" y="110519"/>
                        </a:cubicBezTo>
                        <a:cubicBezTo>
                          <a:pt x="468592" y="129915"/>
                          <a:pt x="472241" y="155360"/>
                          <a:pt x="469426" y="179240"/>
                        </a:cubicBezTo>
                        <a:cubicBezTo>
                          <a:pt x="467549" y="195299"/>
                          <a:pt x="462856" y="210941"/>
                          <a:pt x="457434" y="226166"/>
                        </a:cubicBezTo>
                        <a:cubicBezTo>
                          <a:pt x="457434" y="227522"/>
                          <a:pt x="457538" y="228878"/>
                          <a:pt x="457538" y="230233"/>
                        </a:cubicBezTo>
                        <a:cubicBezTo>
                          <a:pt x="456495" y="287796"/>
                          <a:pt x="449926" y="355370"/>
                          <a:pt x="425419" y="355787"/>
                        </a:cubicBezTo>
                        <a:cubicBezTo>
                          <a:pt x="382665" y="356413"/>
                          <a:pt x="392779" y="275804"/>
                          <a:pt x="392779" y="275804"/>
                        </a:cubicBezTo>
                        <a:cubicBezTo>
                          <a:pt x="340222" y="255469"/>
                          <a:pt x="359827" y="176842"/>
                          <a:pt x="346688" y="164849"/>
                        </a:cubicBezTo>
                        <a:cubicBezTo>
                          <a:pt x="333548" y="152961"/>
                          <a:pt x="306122" y="125119"/>
                          <a:pt x="196106" y="181326"/>
                        </a:cubicBezTo>
                        <a:cubicBezTo>
                          <a:pt x="153352" y="203120"/>
                          <a:pt x="96623" y="202495"/>
                          <a:pt x="65651" y="195404"/>
                        </a:cubicBezTo>
                        <a:cubicBezTo>
                          <a:pt x="64713" y="195195"/>
                          <a:pt x="63774" y="195091"/>
                          <a:pt x="62940" y="194882"/>
                        </a:cubicBezTo>
                        <a:cubicBezTo>
                          <a:pt x="62732" y="194882"/>
                          <a:pt x="62523" y="194778"/>
                          <a:pt x="62314" y="194778"/>
                        </a:cubicBezTo>
                        <a:cubicBezTo>
                          <a:pt x="62002" y="194674"/>
                          <a:pt x="61689" y="194465"/>
                          <a:pt x="61376" y="194361"/>
                        </a:cubicBezTo>
                        <a:cubicBezTo>
                          <a:pt x="51469" y="191754"/>
                          <a:pt x="41980" y="188000"/>
                          <a:pt x="33220" y="182369"/>
                        </a:cubicBezTo>
                        <a:cubicBezTo>
                          <a:pt x="23313" y="176112"/>
                          <a:pt x="14241" y="167561"/>
                          <a:pt x="9966" y="156507"/>
                        </a:cubicBezTo>
                        <a:cubicBezTo>
                          <a:pt x="5794" y="145453"/>
                          <a:pt x="7359" y="131792"/>
                          <a:pt x="16014" y="123763"/>
                        </a:cubicBezTo>
                        <a:cubicBezTo>
                          <a:pt x="7671" y="113543"/>
                          <a:pt x="1310" y="101447"/>
                          <a:pt x="163" y="88516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9F5B29D0-5AAB-4F41-B5DE-DBBC78F73B42}"/>
                    </a:ext>
                  </a:extLst>
                </p:cNvPr>
                <p:cNvSpPr/>
                <p:nvPr/>
              </p:nvSpPr>
              <p:spPr>
                <a:xfrm>
                  <a:off x="10971497" y="2818964"/>
                  <a:ext cx="63627" cy="53224"/>
                </a:xfrm>
                <a:custGeom>
                  <a:avLst/>
                  <a:gdLst>
                    <a:gd name="connsiteX0" fmla="*/ 22431 w 63627"/>
                    <a:gd name="connsiteY0" fmla="*/ 50225 h 53224"/>
                    <a:gd name="connsiteX1" fmla="*/ 40889 w 63627"/>
                    <a:gd name="connsiteY1" fmla="*/ 47931 h 53224"/>
                    <a:gd name="connsiteX2" fmla="*/ 54862 w 63627"/>
                    <a:gd name="connsiteY2" fmla="*/ 35313 h 53224"/>
                    <a:gd name="connsiteX3" fmla="*/ 55279 w 63627"/>
                    <a:gd name="connsiteY3" fmla="*/ 12684 h 53224"/>
                    <a:gd name="connsiteX4" fmla="*/ 52255 w 63627"/>
                    <a:gd name="connsiteY4" fmla="*/ 7470 h 53224"/>
                    <a:gd name="connsiteX5" fmla="*/ 49648 w 63627"/>
                    <a:gd name="connsiteY5" fmla="*/ 6323 h 53224"/>
                    <a:gd name="connsiteX6" fmla="*/ 44122 w 63627"/>
                    <a:gd name="connsiteY6" fmla="*/ 8513 h 53224"/>
                    <a:gd name="connsiteX7" fmla="*/ 38490 w 63627"/>
                    <a:gd name="connsiteY7" fmla="*/ 10807 h 53224"/>
                    <a:gd name="connsiteX8" fmla="*/ 18781 w 63627"/>
                    <a:gd name="connsiteY8" fmla="*/ 18524 h 53224"/>
                    <a:gd name="connsiteX9" fmla="*/ 11 w 63627"/>
                    <a:gd name="connsiteY9" fmla="*/ 24155 h 53224"/>
                    <a:gd name="connsiteX10" fmla="*/ 17113 w 63627"/>
                    <a:gd name="connsiteY10" fmla="*/ 14457 h 53224"/>
                    <a:gd name="connsiteX11" fmla="*/ 36301 w 63627"/>
                    <a:gd name="connsiteY11" fmla="*/ 5489 h 53224"/>
                    <a:gd name="connsiteX12" fmla="*/ 41932 w 63627"/>
                    <a:gd name="connsiteY12" fmla="*/ 2986 h 53224"/>
                    <a:gd name="connsiteX13" fmla="*/ 48188 w 63627"/>
                    <a:gd name="connsiteY13" fmla="*/ 379 h 53224"/>
                    <a:gd name="connsiteX14" fmla="*/ 53298 w 63627"/>
                    <a:gd name="connsiteY14" fmla="*/ 483 h 53224"/>
                    <a:gd name="connsiteX15" fmla="*/ 57157 w 63627"/>
                    <a:gd name="connsiteY15" fmla="*/ 3507 h 53224"/>
                    <a:gd name="connsiteX16" fmla="*/ 61015 w 63627"/>
                    <a:gd name="connsiteY16" fmla="*/ 10077 h 53224"/>
                    <a:gd name="connsiteX17" fmla="*/ 59972 w 63627"/>
                    <a:gd name="connsiteY17" fmla="*/ 37711 h 53224"/>
                    <a:gd name="connsiteX18" fmla="*/ 42453 w 63627"/>
                    <a:gd name="connsiteY18" fmla="*/ 51893 h 53224"/>
                    <a:gd name="connsiteX19" fmla="*/ 27541 w 63627"/>
                    <a:gd name="connsiteY19" fmla="*/ 52519 h 53224"/>
                    <a:gd name="connsiteX20" fmla="*/ 22431 w 63627"/>
                    <a:gd name="connsiteY20" fmla="*/ 50225 h 53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3627" h="53224">
                      <a:moveTo>
                        <a:pt x="22431" y="50225"/>
                      </a:moveTo>
                      <a:cubicBezTo>
                        <a:pt x="22640" y="49182"/>
                        <a:pt x="30148" y="52206"/>
                        <a:pt x="40889" y="47931"/>
                      </a:cubicBezTo>
                      <a:cubicBezTo>
                        <a:pt x="45999" y="45845"/>
                        <a:pt x="51734" y="41778"/>
                        <a:pt x="54862" y="35313"/>
                      </a:cubicBezTo>
                      <a:cubicBezTo>
                        <a:pt x="57991" y="28952"/>
                        <a:pt x="58616" y="20296"/>
                        <a:pt x="55279" y="12684"/>
                      </a:cubicBezTo>
                      <a:cubicBezTo>
                        <a:pt x="54550" y="10807"/>
                        <a:pt x="53402" y="9034"/>
                        <a:pt x="52255" y="7470"/>
                      </a:cubicBezTo>
                      <a:cubicBezTo>
                        <a:pt x="50900" y="6010"/>
                        <a:pt x="51108" y="6114"/>
                        <a:pt x="49648" y="6323"/>
                      </a:cubicBezTo>
                      <a:cubicBezTo>
                        <a:pt x="48188" y="6740"/>
                        <a:pt x="45999" y="7783"/>
                        <a:pt x="44122" y="8513"/>
                      </a:cubicBezTo>
                      <a:cubicBezTo>
                        <a:pt x="42244" y="9347"/>
                        <a:pt x="40263" y="10077"/>
                        <a:pt x="38490" y="10807"/>
                      </a:cubicBezTo>
                      <a:cubicBezTo>
                        <a:pt x="31087" y="13831"/>
                        <a:pt x="24413" y="16438"/>
                        <a:pt x="18781" y="18524"/>
                      </a:cubicBezTo>
                      <a:cubicBezTo>
                        <a:pt x="7519" y="22695"/>
                        <a:pt x="324" y="24989"/>
                        <a:pt x="11" y="24155"/>
                      </a:cubicBezTo>
                      <a:cubicBezTo>
                        <a:pt x="-302" y="23425"/>
                        <a:pt x="6268" y="19775"/>
                        <a:pt x="17113" y="14457"/>
                      </a:cubicBezTo>
                      <a:cubicBezTo>
                        <a:pt x="22536" y="11850"/>
                        <a:pt x="29105" y="8826"/>
                        <a:pt x="36301" y="5489"/>
                      </a:cubicBezTo>
                      <a:cubicBezTo>
                        <a:pt x="38178" y="4654"/>
                        <a:pt x="39950" y="3820"/>
                        <a:pt x="41932" y="2986"/>
                      </a:cubicBezTo>
                      <a:cubicBezTo>
                        <a:pt x="43913" y="2152"/>
                        <a:pt x="45477" y="1213"/>
                        <a:pt x="48188" y="379"/>
                      </a:cubicBezTo>
                      <a:cubicBezTo>
                        <a:pt x="49544" y="-38"/>
                        <a:pt x="51421" y="-247"/>
                        <a:pt x="53298" y="483"/>
                      </a:cubicBezTo>
                      <a:cubicBezTo>
                        <a:pt x="55071" y="1213"/>
                        <a:pt x="56218" y="2465"/>
                        <a:pt x="57157" y="3507"/>
                      </a:cubicBezTo>
                      <a:cubicBezTo>
                        <a:pt x="58721" y="5593"/>
                        <a:pt x="60076" y="7679"/>
                        <a:pt x="61015" y="10077"/>
                      </a:cubicBezTo>
                      <a:cubicBezTo>
                        <a:pt x="65082" y="19567"/>
                        <a:pt x="64143" y="29995"/>
                        <a:pt x="59972" y="37711"/>
                      </a:cubicBezTo>
                      <a:cubicBezTo>
                        <a:pt x="55801" y="45637"/>
                        <a:pt x="48606" y="50016"/>
                        <a:pt x="42453" y="51893"/>
                      </a:cubicBezTo>
                      <a:cubicBezTo>
                        <a:pt x="36196" y="53771"/>
                        <a:pt x="30878" y="53353"/>
                        <a:pt x="27541" y="52519"/>
                      </a:cubicBezTo>
                      <a:cubicBezTo>
                        <a:pt x="23891" y="51789"/>
                        <a:pt x="22327" y="50642"/>
                        <a:pt x="22431" y="5022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7" name="Graphic 80">
              <a:extLst>
                <a:ext uri="{FF2B5EF4-FFF2-40B4-BE49-F238E27FC236}">
                  <a16:creationId xmlns:a16="http://schemas.microsoft.com/office/drawing/2014/main" id="{F52732D8-7EDC-4705-AB39-673F6C9B35FC}"/>
                </a:ext>
              </a:extLst>
            </p:cNvPr>
            <p:cNvGrpSpPr/>
            <p:nvPr/>
          </p:nvGrpSpPr>
          <p:grpSpPr>
            <a:xfrm>
              <a:off x="9199885" y="4278578"/>
              <a:ext cx="1798476" cy="1477663"/>
              <a:chOff x="9199885" y="4539443"/>
              <a:chExt cx="1798476" cy="1477663"/>
            </a:xfrm>
          </p:grpSpPr>
          <p:grpSp>
            <p:nvGrpSpPr>
              <p:cNvPr id="218" name="Graphic 80">
                <a:extLst>
                  <a:ext uri="{FF2B5EF4-FFF2-40B4-BE49-F238E27FC236}">
                    <a16:creationId xmlns:a16="http://schemas.microsoft.com/office/drawing/2014/main" id="{F52732D8-7EDC-4705-AB39-673F6C9B35FC}"/>
                  </a:ext>
                </a:extLst>
              </p:cNvPr>
              <p:cNvGrpSpPr/>
              <p:nvPr/>
            </p:nvGrpSpPr>
            <p:grpSpPr>
              <a:xfrm>
                <a:off x="9199885" y="4539443"/>
                <a:ext cx="1798476" cy="1477663"/>
                <a:chOff x="9199885" y="4539443"/>
                <a:chExt cx="1798476" cy="1477663"/>
              </a:xfrm>
            </p:grpSpPr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31894ECC-353F-4CF6-B91C-B35093EA7168}"/>
                    </a:ext>
                  </a:extLst>
                </p:cNvPr>
                <p:cNvSpPr/>
                <p:nvPr/>
              </p:nvSpPr>
              <p:spPr>
                <a:xfrm>
                  <a:off x="9199885" y="4539443"/>
                  <a:ext cx="1798476" cy="1477037"/>
                </a:xfrm>
                <a:custGeom>
                  <a:avLst/>
                  <a:gdLst>
                    <a:gd name="connsiteX0" fmla="*/ 216487 w 1798476"/>
                    <a:gd name="connsiteY0" fmla="*/ 147669 h 1477037"/>
                    <a:gd name="connsiteX1" fmla="*/ 383023 w 1798476"/>
                    <a:gd name="connsiteY1" fmla="*/ 4179 h 1477037"/>
                    <a:gd name="connsiteX2" fmla="*/ 1709472 w 1798476"/>
                    <a:gd name="connsiteY2" fmla="*/ 30145 h 1477037"/>
                    <a:gd name="connsiteX3" fmla="*/ 1798006 w 1798476"/>
                    <a:gd name="connsiteY3" fmla="*/ 180934 h 1477037"/>
                    <a:gd name="connsiteX4" fmla="*/ 1716249 w 1798476"/>
                    <a:gd name="connsiteY4" fmla="*/ 1477038 h 1477037"/>
                    <a:gd name="connsiteX5" fmla="*/ 0 w 1798476"/>
                    <a:gd name="connsiteY5" fmla="*/ 1477038 h 1477037"/>
                    <a:gd name="connsiteX6" fmla="*/ 216487 w 1798476"/>
                    <a:gd name="connsiteY6" fmla="*/ 147669 h 1477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98476" h="1477037">
                      <a:moveTo>
                        <a:pt x="216487" y="147669"/>
                      </a:moveTo>
                      <a:cubicBezTo>
                        <a:pt x="229834" y="65809"/>
                        <a:pt x="300015" y="5222"/>
                        <a:pt x="383023" y="4179"/>
                      </a:cubicBezTo>
                      <a:cubicBezTo>
                        <a:pt x="743208" y="-618"/>
                        <a:pt x="1660251" y="-8856"/>
                        <a:pt x="1709472" y="30145"/>
                      </a:cubicBezTo>
                      <a:cubicBezTo>
                        <a:pt x="1770789" y="78844"/>
                        <a:pt x="1802802" y="103767"/>
                        <a:pt x="1798006" y="180934"/>
                      </a:cubicBezTo>
                      <a:cubicBezTo>
                        <a:pt x="1793626" y="251845"/>
                        <a:pt x="1716249" y="1477038"/>
                        <a:pt x="1716249" y="1477038"/>
                      </a:cubicBezTo>
                      <a:lnTo>
                        <a:pt x="0" y="1477038"/>
                      </a:lnTo>
                      <a:lnTo>
                        <a:pt x="216487" y="147669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60277A86-9D2F-4D7F-9449-F3D100E01718}"/>
                    </a:ext>
                  </a:extLst>
                </p:cNvPr>
                <p:cNvSpPr/>
                <p:nvPr/>
              </p:nvSpPr>
              <p:spPr>
                <a:xfrm>
                  <a:off x="10709541" y="4633929"/>
                  <a:ext cx="199105" cy="1383177"/>
                </a:xfrm>
                <a:custGeom>
                  <a:avLst/>
                  <a:gdLst>
                    <a:gd name="connsiteX0" fmla="*/ 11067 w 199105"/>
                    <a:gd name="connsiteY0" fmla="*/ 1383178 h 1383177"/>
                    <a:gd name="connsiteX1" fmla="*/ 10546 w 199105"/>
                    <a:gd name="connsiteY1" fmla="*/ 1379528 h 1383177"/>
                    <a:gd name="connsiteX2" fmla="*/ 9608 w 199105"/>
                    <a:gd name="connsiteY2" fmla="*/ 1368891 h 1383177"/>
                    <a:gd name="connsiteX3" fmla="*/ 6583 w 199105"/>
                    <a:gd name="connsiteY3" fmla="*/ 1328013 h 1383177"/>
                    <a:gd name="connsiteX4" fmla="*/ 3038 w 199105"/>
                    <a:gd name="connsiteY4" fmla="*/ 1263255 h 1383177"/>
                    <a:gd name="connsiteX5" fmla="*/ 535 w 199105"/>
                    <a:gd name="connsiteY5" fmla="*/ 1177432 h 1383177"/>
                    <a:gd name="connsiteX6" fmla="*/ 14 w 199105"/>
                    <a:gd name="connsiteY6" fmla="*/ 1127482 h 1383177"/>
                    <a:gd name="connsiteX7" fmla="*/ 639 w 199105"/>
                    <a:gd name="connsiteY7" fmla="*/ 1073360 h 1383177"/>
                    <a:gd name="connsiteX8" fmla="*/ 4602 w 199105"/>
                    <a:gd name="connsiteY8" fmla="*/ 953959 h 1383177"/>
                    <a:gd name="connsiteX9" fmla="*/ 30151 w 199105"/>
                    <a:gd name="connsiteY9" fmla="*/ 681474 h 1383177"/>
                    <a:gd name="connsiteX10" fmla="*/ 78328 w 199105"/>
                    <a:gd name="connsiteY10" fmla="*/ 411908 h 1383177"/>
                    <a:gd name="connsiteX11" fmla="*/ 106380 w 199105"/>
                    <a:gd name="connsiteY11" fmla="*/ 295740 h 1383177"/>
                    <a:gd name="connsiteX12" fmla="*/ 120249 w 199105"/>
                    <a:gd name="connsiteY12" fmla="*/ 243391 h 1383177"/>
                    <a:gd name="connsiteX13" fmla="*/ 134118 w 199105"/>
                    <a:gd name="connsiteY13" fmla="*/ 195422 h 1383177"/>
                    <a:gd name="connsiteX14" fmla="*/ 159459 w 199105"/>
                    <a:gd name="connsiteY14" fmla="*/ 113353 h 1383177"/>
                    <a:gd name="connsiteX15" fmla="*/ 180106 w 199105"/>
                    <a:gd name="connsiteY15" fmla="*/ 51932 h 1383177"/>
                    <a:gd name="connsiteX16" fmla="*/ 193871 w 199105"/>
                    <a:gd name="connsiteY16" fmla="*/ 13348 h 1383177"/>
                    <a:gd name="connsiteX17" fmla="*/ 197625 w 199105"/>
                    <a:gd name="connsiteY17" fmla="*/ 3337 h 1383177"/>
                    <a:gd name="connsiteX18" fmla="*/ 199085 w 199105"/>
                    <a:gd name="connsiteY18" fmla="*/ 0 h 1383177"/>
                    <a:gd name="connsiteX19" fmla="*/ 198147 w 199105"/>
                    <a:gd name="connsiteY19" fmla="*/ 3546 h 1383177"/>
                    <a:gd name="connsiteX20" fmla="*/ 194914 w 199105"/>
                    <a:gd name="connsiteY20" fmla="*/ 13661 h 1383177"/>
                    <a:gd name="connsiteX21" fmla="*/ 182088 w 199105"/>
                    <a:gd name="connsiteY21" fmla="*/ 52557 h 1383177"/>
                    <a:gd name="connsiteX22" fmla="*/ 162274 w 199105"/>
                    <a:gd name="connsiteY22" fmla="*/ 114291 h 1383177"/>
                    <a:gd name="connsiteX23" fmla="*/ 137664 w 199105"/>
                    <a:gd name="connsiteY23" fmla="*/ 196465 h 1383177"/>
                    <a:gd name="connsiteX24" fmla="*/ 124108 w 199105"/>
                    <a:gd name="connsiteY24" fmla="*/ 244538 h 1383177"/>
                    <a:gd name="connsiteX25" fmla="*/ 110551 w 199105"/>
                    <a:gd name="connsiteY25" fmla="*/ 296887 h 1383177"/>
                    <a:gd name="connsiteX26" fmla="*/ 83021 w 199105"/>
                    <a:gd name="connsiteY26" fmla="*/ 412951 h 1383177"/>
                    <a:gd name="connsiteX27" fmla="*/ 35365 w 199105"/>
                    <a:gd name="connsiteY27" fmla="*/ 682099 h 1383177"/>
                    <a:gd name="connsiteX28" fmla="*/ 9399 w 199105"/>
                    <a:gd name="connsiteY28" fmla="*/ 954167 h 1383177"/>
                    <a:gd name="connsiteX29" fmla="*/ 4915 w 199105"/>
                    <a:gd name="connsiteY29" fmla="*/ 1073360 h 1383177"/>
                    <a:gd name="connsiteX30" fmla="*/ 3976 w 199105"/>
                    <a:gd name="connsiteY30" fmla="*/ 1127377 h 1383177"/>
                    <a:gd name="connsiteX31" fmla="*/ 4185 w 199105"/>
                    <a:gd name="connsiteY31" fmla="*/ 1177224 h 1383177"/>
                    <a:gd name="connsiteX32" fmla="*/ 5958 w 199105"/>
                    <a:gd name="connsiteY32" fmla="*/ 1262942 h 1383177"/>
                    <a:gd name="connsiteX33" fmla="*/ 8565 w 199105"/>
                    <a:gd name="connsiteY33" fmla="*/ 1327700 h 1383177"/>
                    <a:gd name="connsiteX34" fmla="*/ 10546 w 199105"/>
                    <a:gd name="connsiteY34" fmla="*/ 1368578 h 1383177"/>
                    <a:gd name="connsiteX35" fmla="*/ 10963 w 199105"/>
                    <a:gd name="connsiteY35" fmla="*/ 1379215 h 1383177"/>
                    <a:gd name="connsiteX36" fmla="*/ 11067 w 199105"/>
                    <a:gd name="connsiteY36" fmla="*/ 1383178 h 13831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199105" h="1383177">
                      <a:moveTo>
                        <a:pt x="11067" y="1383178"/>
                      </a:moveTo>
                      <a:cubicBezTo>
                        <a:pt x="10963" y="1383178"/>
                        <a:pt x="10859" y="1381926"/>
                        <a:pt x="10546" y="1379528"/>
                      </a:cubicBezTo>
                      <a:cubicBezTo>
                        <a:pt x="10338" y="1376816"/>
                        <a:pt x="10025" y="1373375"/>
                        <a:pt x="9608" y="1368891"/>
                      </a:cubicBezTo>
                      <a:cubicBezTo>
                        <a:pt x="8877" y="1359193"/>
                        <a:pt x="7939" y="1345532"/>
                        <a:pt x="6583" y="1328013"/>
                      </a:cubicBezTo>
                      <a:cubicBezTo>
                        <a:pt x="5228" y="1310285"/>
                        <a:pt x="3872" y="1288595"/>
                        <a:pt x="3038" y="1263255"/>
                      </a:cubicBezTo>
                      <a:cubicBezTo>
                        <a:pt x="2099" y="1238019"/>
                        <a:pt x="535" y="1209237"/>
                        <a:pt x="535" y="1177432"/>
                      </a:cubicBezTo>
                      <a:cubicBezTo>
                        <a:pt x="326" y="1161477"/>
                        <a:pt x="118" y="1144897"/>
                        <a:pt x="14" y="1127482"/>
                      </a:cubicBezTo>
                      <a:cubicBezTo>
                        <a:pt x="-90" y="1110067"/>
                        <a:pt x="431" y="1092026"/>
                        <a:pt x="639" y="1073360"/>
                      </a:cubicBezTo>
                      <a:cubicBezTo>
                        <a:pt x="744" y="1035923"/>
                        <a:pt x="2829" y="995984"/>
                        <a:pt x="4602" y="953959"/>
                      </a:cubicBezTo>
                      <a:cubicBezTo>
                        <a:pt x="9295" y="869909"/>
                        <a:pt x="17324" y="777725"/>
                        <a:pt x="30151" y="681474"/>
                      </a:cubicBezTo>
                      <a:cubicBezTo>
                        <a:pt x="43499" y="585223"/>
                        <a:pt x="60392" y="494186"/>
                        <a:pt x="78328" y="411908"/>
                      </a:cubicBezTo>
                      <a:cubicBezTo>
                        <a:pt x="87818" y="370926"/>
                        <a:pt x="96577" y="331925"/>
                        <a:pt x="106380" y="295740"/>
                      </a:cubicBezTo>
                      <a:cubicBezTo>
                        <a:pt x="111177" y="277699"/>
                        <a:pt x="115452" y="260076"/>
                        <a:pt x="120249" y="243391"/>
                      </a:cubicBezTo>
                      <a:cubicBezTo>
                        <a:pt x="125046" y="226706"/>
                        <a:pt x="129739" y="210647"/>
                        <a:pt x="134118" y="195422"/>
                      </a:cubicBezTo>
                      <a:cubicBezTo>
                        <a:pt x="142669" y="164763"/>
                        <a:pt x="151846" y="137442"/>
                        <a:pt x="159459" y="113353"/>
                      </a:cubicBezTo>
                      <a:cubicBezTo>
                        <a:pt x="166967" y="89160"/>
                        <a:pt x="174058" y="68617"/>
                        <a:pt x="180106" y="51932"/>
                      </a:cubicBezTo>
                      <a:cubicBezTo>
                        <a:pt x="186050" y="35455"/>
                        <a:pt x="190639" y="22525"/>
                        <a:pt x="193871" y="13348"/>
                      </a:cubicBezTo>
                      <a:cubicBezTo>
                        <a:pt x="195435" y="9177"/>
                        <a:pt x="196687" y="5840"/>
                        <a:pt x="197625" y="3337"/>
                      </a:cubicBezTo>
                      <a:cubicBezTo>
                        <a:pt x="198460" y="1147"/>
                        <a:pt x="198981" y="0"/>
                        <a:pt x="199085" y="0"/>
                      </a:cubicBezTo>
                      <a:cubicBezTo>
                        <a:pt x="199190" y="0"/>
                        <a:pt x="198877" y="1251"/>
                        <a:pt x="198147" y="3546"/>
                      </a:cubicBezTo>
                      <a:cubicBezTo>
                        <a:pt x="197312" y="6153"/>
                        <a:pt x="196270" y="9490"/>
                        <a:pt x="194914" y="13661"/>
                      </a:cubicBezTo>
                      <a:cubicBezTo>
                        <a:pt x="191890" y="22837"/>
                        <a:pt x="187614" y="35873"/>
                        <a:pt x="182088" y="52557"/>
                      </a:cubicBezTo>
                      <a:cubicBezTo>
                        <a:pt x="176352" y="69347"/>
                        <a:pt x="169470" y="89994"/>
                        <a:pt x="162274" y="114291"/>
                      </a:cubicBezTo>
                      <a:cubicBezTo>
                        <a:pt x="154974" y="138485"/>
                        <a:pt x="146006" y="165806"/>
                        <a:pt x="137664" y="196465"/>
                      </a:cubicBezTo>
                      <a:cubicBezTo>
                        <a:pt x="133389" y="211794"/>
                        <a:pt x="128800" y="227749"/>
                        <a:pt x="124108" y="244538"/>
                      </a:cubicBezTo>
                      <a:cubicBezTo>
                        <a:pt x="119415" y="261223"/>
                        <a:pt x="115243" y="278846"/>
                        <a:pt x="110551" y="296887"/>
                      </a:cubicBezTo>
                      <a:cubicBezTo>
                        <a:pt x="100853" y="332968"/>
                        <a:pt x="92406" y="372073"/>
                        <a:pt x="83021" y="412951"/>
                      </a:cubicBezTo>
                      <a:cubicBezTo>
                        <a:pt x="65398" y="495124"/>
                        <a:pt x="48713" y="586057"/>
                        <a:pt x="35365" y="682099"/>
                      </a:cubicBezTo>
                      <a:cubicBezTo>
                        <a:pt x="22538" y="778246"/>
                        <a:pt x="14404" y="870222"/>
                        <a:pt x="9399" y="954167"/>
                      </a:cubicBezTo>
                      <a:cubicBezTo>
                        <a:pt x="7522" y="996088"/>
                        <a:pt x="5332" y="1036028"/>
                        <a:pt x="4915" y="1073360"/>
                      </a:cubicBezTo>
                      <a:cubicBezTo>
                        <a:pt x="4602" y="1092026"/>
                        <a:pt x="3976" y="1110067"/>
                        <a:pt x="3976" y="1127377"/>
                      </a:cubicBezTo>
                      <a:cubicBezTo>
                        <a:pt x="4081" y="1144688"/>
                        <a:pt x="4081" y="1161373"/>
                        <a:pt x="4185" y="1177224"/>
                      </a:cubicBezTo>
                      <a:cubicBezTo>
                        <a:pt x="3976" y="1209029"/>
                        <a:pt x="5332" y="1237706"/>
                        <a:pt x="5958" y="1262942"/>
                      </a:cubicBezTo>
                      <a:cubicBezTo>
                        <a:pt x="6479" y="1288178"/>
                        <a:pt x="7522" y="1309868"/>
                        <a:pt x="8565" y="1327700"/>
                      </a:cubicBezTo>
                      <a:cubicBezTo>
                        <a:pt x="9399" y="1345219"/>
                        <a:pt x="10025" y="1358880"/>
                        <a:pt x="10546" y="1368578"/>
                      </a:cubicBezTo>
                      <a:cubicBezTo>
                        <a:pt x="10650" y="1373062"/>
                        <a:pt x="10859" y="1376504"/>
                        <a:pt x="10963" y="1379215"/>
                      </a:cubicBezTo>
                      <a:cubicBezTo>
                        <a:pt x="11172" y="1381926"/>
                        <a:pt x="11172" y="1383178"/>
                        <a:pt x="11067" y="138317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1" name="Graphic 80">
                <a:extLst>
                  <a:ext uri="{FF2B5EF4-FFF2-40B4-BE49-F238E27FC236}">
                    <a16:creationId xmlns:a16="http://schemas.microsoft.com/office/drawing/2014/main" id="{F52732D8-7EDC-4705-AB39-673F6C9B35FC}"/>
                  </a:ext>
                </a:extLst>
              </p:cNvPr>
              <p:cNvGrpSpPr/>
              <p:nvPr/>
            </p:nvGrpSpPr>
            <p:grpSpPr>
              <a:xfrm>
                <a:off x="9526865" y="5000843"/>
                <a:ext cx="497777" cy="365177"/>
                <a:chOff x="9526865" y="5000843"/>
                <a:chExt cx="497777" cy="365177"/>
              </a:xfrm>
              <a:solidFill>
                <a:srgbClr val="263238"/>
              </a:solidFill>
            </p:grpSpPr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A648004D-7335-41D2-BB19-40E442E053FB}"/>
                    </a:ext>
                  </a:extLst>
                </p:cNvPr>
                <p:cNvSpPr/>
                <p:nvPr/>
              </p:nvSpPr>
              <p:spPr>
                <a:xfrm>
                  <a:off x="9708095" y="5158646"/>
                  <a:ext cx="90440" cy="87200"/>
                </a:xfrm>
                <a:custGeom>
                  <a:avLst/>
                  <a:gdLst>
                    <a:gd name="connsiteX0" fmla="*/ 47397 w 90440"/>
                    <a:gd name="connsiteY0" fmla="*/ 1587 h 87200"/>
                    <a:gd name="connsiteX1" fmla="*/ 50004 w 90440"/>
                    <a:gd name="connsiteY1" fmla="*/ 544 h 87200"/>
                    <a:gd name="connsiteX2" fmla="*/ 58034 w 90440"/>
                    <a:gd name="connsiteY2" fmla="*/ 127 h 87200"/>
                    <a:gd name="connsiteX3" fmla="*/ 83165 w 90440"/>
                    <a:gd name="connsiteY3" fmla="*/ 14935 h 87200"/>
                    <a:gd name="connsiteX4" fmla="*/ 85668 w 90440"/>
                    <a:gd name="connsiteY4" fmla="*/ 57690 h 87200"/>
                    <a:gd name="connsiteX5" fmla="*/ 68879 w 90440"/>
                    <a:gd name="connsiteY5" fmla="*/ 77816 h 87200"/>
                    <a:gd name="connsiteX6" fmla="*/ 42288 w 90440"/>
                    <a:gd name="connsiteY6" fmla="*/ 87097 h 87200"/>
                    <a:gd name="connsiteX7" fmla="*/ 14862 w 90440"/>
                    <a:gd name="connsiteY7" fmla="*/ 80006 h 87200"/>
                    <a:gd name="connsiteX8" fmla="*/ 680 w 90440"/>
                    <a:gd name="connsiteY8" fmla="*/ 57690 h 87200"/>
                    <a:gd name="connsiteX9" fmla="*/ 13819 w 90440"/>
                    <a:gd name="connsiteY9" fmla="*/ 16603 h 87200"/>
                    <a:gd name="connsiteX10" fmla="*/ 49796 w 90440"/>
                    <a:gd name="connsiteY10" fmla="*/ 1170 h 87200"/>
                    <a:gd name="connsiteX11" fmla="*/ 47189 w 90440"/>
                    <a:gd name="connsiteY11" fmla="*/ 1691 h 87200"/>
                    <a:gd name="connsiteX12" fmla="*/ 39993 w 90440"/>
                    <a:gd name="connsiteY12" fmla="*/ 4194 h 87200"/>
                    <a:gd name="connsiteX13" fmla="*/ 16634 w 90440"/>
                    <a:gd name="connsiteY13" fmla="*/ 19419 h 87200"/>
                    <a:gd name="connsiteX14" fmla="*/ 5685 w 90440"/>
                    <a:gd name="connsiteY14" fmla="*/ 56752 h 87200"/>
                    <a:gd name="connsiteX15" fmla="*/ 17990 w 90440"/>
                    <a:gd name="connsiteY15" fmla="*/ 75731 h 87200"/>
                    <a:gd name="connsiteX16" fmla="*/ 41975 w 90440"/>
                    <a:gd name="connsiteY16" fmla="*/ 81779 h 87200"/>
                    <a:gd name="connsiteX17" fmla="*/ 65855 w 90440"/>
                    <a:gd name="connsiteY17" fmla="*/ 73541 h 87200"/>
                    <a:gd name="connsiteX18" fmla="*/ 81184 w 90440"/>
                    <a:gd name="connsiteY18" fmla="*/ 55604 h 87200"/>
                    <a:gd name="connsiteX19" fmla="*/ 80037 w 90440"/>
                    <a:gd name="connsiteY19" fmla="*/ 17333 h 87200"/>
                    <a:gd name="connsiteX20" fmla="*/ 57721 w 90440"/>
                    <a:gd name="connsiteY20" fmla="*/ 2317 h 87200"/>
                    <a:gd name="connsiteX21" fmla="*/ 47397 w 90440"/>
                    <a:gd name="connsiteY21" fmla="*/ 1587 h 8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90440" h="87200">
                      <a:moveTo>
                        <a:pt x="47397" y="1587"/>
                      </a:moveTo>
                      <a:cubicBezTo>
                        <a:pt x="47397" y="1379"/>
                        <a:pt x="48231" y="1066"/>
                        <a:pt x="50004" y="544"/>
                      </a:cubicBezTo>
                      <a:cubicBezTo>
                        <a:pt x="51777" y="127"/>
                        <a:pt x="54488" y="-186"/>
                        <a:pt x="58034" y="127"/>
                      </a:cubicBezTo>
                      <a:cubicBezTo>
                        <a:pt x="65021" y="649"/>
                        <a:pt x="75344" y="4715"/>
                        <a:pt x="83165" y="14935"/>
                      </a:cubicBezTo>
                      <a:cubicBezTo>
                        <a:pt x="91299" y="25050"/>
                        <a:pt x="93281" y="42465"/>
                        <a:pt x="85668" y="57690"/>
                      </a:cubicBezTo>
                      <a:cubicBezTo>
                        <a:pt x="82019" y="65303"/>
                        <a:pt x="76387" y="72394"/>
                        <a:pt x="68879" y="77816"/>
                      </a:cubicBezTo>
                      <a:cubicBezTo>
                        <a:pt x="61371" y="83239"/>
                        <a:pt x="51986" y="86472"/>
                        <a:pt x="42288" y="87097"/>
                      </a:cubicBezTo>
                      <a:cubicBezTo>
                        <a:pt x="32589" y="87723"/>
                        <a:pt x="22683" y="85533"/>
                        <a:pt x="14862" y="80006"/>
                      </a:cubicBezTo>
                      <a:cubicBezTo>
                        <a:pt x="6936" y="74688"/>
                        <a:pt x="2244" y="66032"/>
                        <a:pt x="680" y="57690"/>
                      </a:cubicBezTo>
                      <a:cubicBezTo>
                        <a:pt x="-2240" y="40692"/>
                        <a:pt x="4642" y="25363"/>
                        <a:pt x="13819" y="16603"/>
                      </a:cubicBezTo>
                      <a:cubicBezTo>
                        <a:pt x="33111" y="127"/>
                        <a:pt x="50213" y="-394"/>
                        <a:pt x="49796" y="1170"/>
                      </a:cubicBezTo>
                      <a:cubicBezTo>
                        <a:pt x="49692" y="1379"/>
                        <a:pt x="48857" y="1274"/>
                        <a:pt x="47189" y="1691"/>
                      </a:cubicBezTo>
                      <a:cubicBezTo>
                        <a:pt x="45520" y="2108"/>
                        <a:pt x="43017" y="2838"/>
                        <a:pt x="39993" y="4194"/>
                      </a:cubicBezTo>
                      <a:cubicBezTo>
                        <a:pt x="33945" y="6801"/>
                        <a:pt x="24977" y="11181"/>
                        <a:pt x="16634" y="19419"/>
                      </a:cubicBezTo>
                      <a:cubicBezTo>
                        <a:pt x="8709" y="27553"/>
                        <a:pt x="2765" y="41944"/>
                        <a:pt x="5685" y="56752"/>
                      </a:cubicBezTo>
                      <a:cubicBezTo>
                        <a:pt x="7145" y="64051"/>
                        <a:pt x="11316" y="71246"/>
                        <a:pt x="17990" y="75731"/>
                      </a:cubicBezTo>
                      <a:cubicBezTo>
                        <a:pt x="24560" y="80423"/>
                        <a:pt x="33319" y="82300"/>
                        <a:pt x="41975" y="81779"/>
                      </a:cubicBezTo>
                      <a:cubicBezTo>
                        <a:pt x="50734" y="81258"/>
                        <a:pt x="59181" y="78338"/>
                        <a:pt x="65855" y="73541"/>
                      </a:cubicBezTo>
                      <a:cubicBezTo>
                        <a:pt x="72633" y="68744"/>
                        <a:pt x="77847" y="62382"/>
                        <a:pt x="81184" y="55604"/>
                      </a:cubicBezTo>
                      <a:cubicBezTo>
                        <a:pt x="88171" y="41944"/>
                        <a:pt x="86920" y="26614"/>
                        <a:pt x="80037" y="17333"/>
                      </a:cubicBezTo>
                      <a:cubicBezTo>
                        <a:pt x="73363" y="7740"/>
                        <a:pt x="64082" y="3464"/>
                        <a:pt x="57721" y="2317"/>
                      </a:cubicBezTo>
                      <a:cubicBezTo>
                        <a:pt x="51151" y="961"/>
                        <a:pt x="47397" y="2108"/>
                        <a:pt x="47397" y="158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7D7D835A-9A53-4E1E-852E-D2262C5841D5}"/>
                    </a:ext>
                  </a:extLst>
                </p:cNvPr>
                <p:cNvSpPr/>
                <p:nvPr/>
              </p:nvSpPr>
              <p:spPr>
                <a:xfrm>
                  <a:off x="9789193" y="5000843"/>
                  <a:ext cx="235449" cy="168673"/>
                </a:xfrm>
                <a:custGeom>
                  <a:avLst/>
                  <a:gdLst>
                    <a:gd name="connsiteX0" fmla="*/ 235447 w 235449"/>
                    <a:gd name="connsiteY0" fmla="*/ 3699 h 168673"/>
                    <a:gd name="connsiteX1" fmla="*/ 189355 w 235449"/>
                    <a:gd name="connsiteY1" fmla="*/ 4221 h 168673"/>
                    <a:gd name="connsiteX2" fmla="*/ 86535 w 235449"/>
                    <a:gd name="connsiteY2" fmla="*/ 41657 h 168673"/>
                    <a:gd name="connsiteX3" fmla="*/ 16250 w 235449"/>
                    <a:gd name="connsiteY3" fmla="*/ 125499 h 168673"/>
                    <a:gd name="connsiteX4" fmla="*/ 86 w 235449"/>
                    <a:gd name="connsiteY4" fmla="*/ 168671 h 168673"/>
                    <a:gd name="connsiteX5" fmla="*/ 1963 w 235449"/>
                    <a:gd name="connsiteY5" fmla="*/ 156262 h 168673"/>
                    <a:gd name="connsiteX6" fmla="*/ 12808 w 235449"/>
                    <a:gd name="connsiteY6" fmla="*/ 123830 h 168673"/>
                    <a:gd name="connsiteX7" fmla="*/ 83510 w 235449"/>
                    <a:gd name="connsiteY7" fmla="*/ 37173 h 168673"/>
                    <a:gd name="connsiteX8" fmla="*/ 189147 w 235449"/>
                    <a:gd name="connsiteY8" fmla="*/ 362 h 168673"/>
                    <a:gd name="connsiteX9" fmla="*/ 223247 w 235449"/>
                    <a:gd name="connsiteY9" fmla="*/ 1301 h 168673"/>
                    <a:gd name="connsiteX10" fmla="*/ 235447 w 235449"/>
                    <a:gd name="connsiteY10" fmla="*/ 3699 h 168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35449" h="168673">
                      <a:moveTo>
                        <a:pt x="235447" y="3699"/>
                      </a:moveTo>
                      <a:cubicBezTo>
                        <a:pt x="235343" y="4742"/>
                        <a:pt x="217720" y="1510"/>
                        <a:pt x="189355" y="4221"/>
                      </a:cubicBezTo>
                      <a:cubicBezTo>
                        <a:pt x="161304" y="6724"/>
                        <a:pt x="122094" y="16838"/>
                        <a:pt x="86535" y="41657"/>
                      </a:cubicBezTo>
                      <a:cubicBezTo>
                        <a:pt x="50975" y="66581"/>
                        <a:pt x="28138" y="99950"/>
                        <a:pt x="16250" y="125499"/>
                      </a:cubicBezTo>
                      <a:cubicBezTo>
                        <a:pt x="4049" y="151256"/>
                        <a:pt x="1129" y="168880"/>
                        <a:pt x="86" y="168671"/>
                      </a:cubicBezTo>
                      <a:cubicBezTo>
                        <a:pt x="-227" y="168567"/>
                        <a:pt x="295" y="164187"/>
                        <a:pt x="1963" y="156262"/>
                      </a:cubicBezTo>
                      <a:cubicBezTo>
                        <a:pt x="3736" y="148441"/>
                        <a:pt x="7073" y="137178"/>
                        <a:pt x="12808" y="123830"/>
                      </a:cubicBezTo>
                      <a:cubicBezTo>
                        <a:pt x="24071" y="97343"/>
                        <a:pt x="47012" y="62722"/>
                        <a:pt x="83510" y="37173"/>
                      </a:cubicBezTo>
                      <a:cubicBezTo>
                        <a:pt x="120009" y="11624"/>
                        <a:pt x="160470" y="1822"/>
                        <a:pt x="189147" y="362"/>
                      </a:cubicBezTo>
                      <a:cubicBezTo>
                        <a:pt x="203538" y="-472"/>
                        <a:pt x="215321" y="258"/>
                        <a:pt x="223247" y="1301"/>
                      </a:cubicBezTo>
                      <a:cubicBezTo>
                        <a:pt x="231172" y="2344"/>
                        <a:pt x="235552" y="3386"/>
                        <a:pt x="235447" y="369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08910E5A-A0CF-46A0-A1E2-6EC9B3B6BE3B}"/>
                    </a:ext>
                  </a:extLst>
                </p:cNvPr>
                <p:cNvSpPr/>
                <p:nvPr/>
              </p:nvSpPr>
              <p:spPr>
                <a:xfrm>
                  <a:off x="9526865" y="5235128"/>
                  <a:ext cx="211319" cy="88216"/>
                </a:xfrm>
                <a:custGeom>
                  <a:avLst/>
                  <a:gdLst>
                    <a:gd name="connsiteX0" fmla="*/ 44 w 211319"/>
                    <a:gd name="connsiteY0" fmla="*/ 88200 h 88216"/>
                    <a:gd name="connsiteX1" fmla="*/ 4007 w 211319"/>
                    <a:gd name="connsiteY1" fmla="*/ 79336 h 88216"/>
                    <a:gd name="connsiteX2" fmla="*/ 19128 w 211319"/>
                    <a:gd name="connsiteY2" fmla="*/ 57646 h 88216"/>
                    <a:gd name="connsiteX3" fmla="*/ 90768 w 211319"/>
                    <a:gd name="connsiteY3" fmla="*/ 8530 h 88216"/>
                    <a:gd name="connsiteX4" fmla="*/ 177530 w 211319"/>
                    <a:gd name="connsiteY4" fmla="*/ 3733 h 88216"/>
                    <a:gd name="connsiteX5" fmla="*/ 202766 w 211319"/>
                    <a:gd name="connsiteY5" fmla="*/ 11658 h 88216"/>
                    <a:gd name="connsiteX6" fmla="*/ 211317 w 211319"/>
                    <a:gd name="connsiteY6" fmla="*/ 16247 h 88216"/>
                    <a:gd name="connsiteX7" fmla="*/ 176800 w 211319"/>
                    <a:gd name="connsiteY7" fmla="*/ 7487 h 88216"/>
                    <a:gd name="connsiteX8" fmla="*/ 92541 w 211319"/>
                    <a:gd name="connsiteY8" fmla="*/ 13640 h 88216"/>
                    <a:gd name="connsiteX9" fmla="*/ 22047 w 211319"/>
                    <a:gd name="connsiteY9" fmla="*/ 60149 h 88216"/>
                    <a:gd name="connsiteX10" fmla="*/ 44 w 211319"/>
                    <a:gd name="connsiteY10" fmla="*/ 88200 h 88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1319" h="88216">
                      <a:moveTo>
                        <a:pt x="44" y="88200"/>
                      </a:moveTo>
                      <a:cubicBezTo>
                        <a:pt x="-269" y="87992"/>
                        <a:pt x="1087" y="84863"/>
                        <a:pt x="4007" y="79336"/>
                      </a:cubicBezTo>
                      <a:cubicBezTo>
                        <a:pt x="7031" y="73810"/>
                        <a:pt x="11932" y="66197"/>
                        <a:pt x="19128" y="57646"/>
                      </a:cubicBezTo>
                      <a:cubicBezTo>
                        <a:pt x="33310" y="40440"/>
                        <a:pt x="58024" y="19688"/>
                        <a:pt x="90768" y="8530"/>
                      </a:cubicBezTo>
                      <a:cubicBezTo>
                        <a:pt x="123513" y="-2628"/>
                        <a:pt x="155839" y="-1273"/>
                        <a:pt x="177530" y="3733"/>
                      </a:cubicBezTo>
                      <a:cubicBezTo>
                        <a:pt x="188479" y="6131"/>
                        <a:pt x="197030" y="9156"/>
                        <a:pt x="202766" y="11658"/>
                      </a:cubicBezTo>
                      <a:cubicBezTo>
                        <a:pt x="208501" y="14161"/>
                        <a:pt x="211421" y="15934"/>
                        <a:pt x="211317" y="16247"/>
                      </a:cubicBezTo>
                      <a:cubicBezTo>
                        <a:pt x="210899" y="17185"/>
                        <a:pt x="198386" y="11345"/>
                        <a:pt x="176800" y="7487"/>
                      </a:cubicBezTo>
                      <a:cubicBezTo>
                        <a:pt x="155318" y="3524"/>
                        <a:pt x="124242" y="2899"/>
                        <a:pt x="92541" y="13640"/>
                      </a:cubicBezTo>
                      <a:cubicBezTo>
                        <a:pt x="60944" y="24485"/>
                        <a:pt x="36647" y="43985"/>
                        <a:pt x="22047" y="60149"/>
                      </a:cubicBezTo>
                      <a:cubicBezTo>
                        <a:pt x="7239" y="76417"/>
                        <a:pt x="878" y="88722"/>
                        <a:pt x="44" y="8820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AACC31CB-2C06-479C-BA84-AD956C39B831}"/>
                    </a:ext>
                  </a:extLst>
                </p:cNvPr>
                <p:cNvSpPr/>
                <p:nvPr/>
              </p:nvSpPr>
              <p:spPr>
                <a:xfrm>
                  <a:off x="9780559" y="5244173"/>
                  <a:ext cx="78422" cy="121847"/>
                </a:xfrm>
                <a:custGeom>
                  <a:avLst/>
                  <a:gdLst>
                    <a:gd name="connsiteX0" fmla="*/ 78380 w 78422"/>
                    <a:gd name="connsiteY0" fmla="*/ 121806 h 121847"/>
                    <a:gd name="connsiteX1" fmla="*/ 60756 w 78422"/>
                    <a:gd name="connsiteY1" fmla="*/ 109084 h 121847"/>
                    <a:gd name="connsiteX2" fmla="*/ 26656 w 78422"/>
                    <a:gd name="connsiteY2" fmla="*/ 69040 h 121847"/>
                    <a:gd name="connsiteX3" fmla="*/ 4444 w 78422"/>
                    <a:gd name="connsiteY3" fmla="*/ 21384 h 121847"/>
                    <a:gd name="connsiteX4" fmla="*/ 169 w 78422"/>
                    <a:gd name="connsiteY4" fmla="*/ 6 h 121847"/>
                    <a:gd name="connsiteX5" fmla="*/ 31245 w 78422"/>
                    <a:gd name="connsiteY5" fmla="*/ 66120 h 121847"/>
                    <a:gd name="connsiteX6" fmla="*/ 78380 w 78422"/>
                    <a:gd name="connsiteY6" fmla="*/ 121806 h 121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8422" h="121847">
                      <a:moveTo>
                        <a:pt x="78380" y="121806"/>
                      </a:moveTo>
                      <a:cubicBezTo>
                        <a:pt x="77962" y="122327"/>
                        <a:pt x="70871" y="117948"/>
                        <a:pt x="60756" y="109084"/>
                      </a:cubicBezTo>
                      <a:cubicBezTo>
                        <a:pt x="50641" y="100220"/>
                        <a:pt x="37814" y="86350"/>
                        <a:pt x="26656" y="69040"/>
                      </a:cubicBezTo>
                      <a:cubicBezTo>
                        <a:pt x="15498" y="51625"/>
                        <a:pt x="8303" y="34315"/>
                        <a:pt x="4444" y="21384"/>
                      </a:cubicBezTo>
                      <a:cubicBezTo>
                        <a:pt x="586" y="8453"/>
                        <a:pt x="-457" y="111"/>
                        <a:pt x="169" y="6"/>
                      </a:cubicBezTo>
                      <a:cubicBezTo>
                        <a:pt x="1837" y="-515"/>
                        <a:pt x="9137" y="32125"/>
                        <a:pt x="31245" y="66120"/>
                      </a:cubicBezTo>
                      <a:cubicBezTo>
                        <a:pt x="52935" y="100220"/>
                        <a:pt x="79631" y="120450"/>
                        <a:pt x="78380" y="12180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6" name="Graphic 80">
                <a:extLst>
                  <a:ext uri="{FF2B5EF4-FFF2-40B4-BE49-F238E27FC236}">
                    <a16:creationId xmlns:a16="http://schemas.microsoft.com/office/drawing/2014/main" id="{F52732D8-7EDC-4705-AB39-673F6C9B35FC}"/>
                  </a:ext>
                </a:extLst>
              </p:cNvPr>
              <p:cNvGrpSpPr/>
              <p:nvPr/>
            </p:nvGrpSpPr>
            <p:grpSpPr>
              <a:xfrm>
                <a:off x="10106456" y="5015317"/>
                <a:ext cx="497777" cy="365198"/>
                <a:chOff x="10106456" y="5015317"/>
                <a:chExt cx="497777" cy="365198"/>
              </a:xfrm>
              <a:solidFill>
                <a:srgbClr val="263238"/>
              </a:solidFill>
            </p:grpSpPr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id="{C6BF2893-3CA8-4C09-94C1-1C53A7ECA876}"/>
                    </a:ext>
                  </a:extLst>
                </p:cNvPr>
                <p:cNvSpPr/>
                <p:nvPr/>
              </p:nvSpPr>
              <p:spPr>
                <a:xfrm>
                  <a:off x="10287686" y="5173141"/>
                  <a:ext cx="90440" cy="87200"/>
                </a:xfrm>
                <a:custGeom>
                  <a:avLst/>
                  <a:gdLst>
                    <a:gd name="connsiteX0" fmla="*/ 47397 w 90440"/>
                    <a:gd name="connsiteY0" fmla="*/ 1587 h 87200"/>
                    <a:gd name="connsiteX1" fmla="*/ 50004 w 90440"/>
                    <a:gd name="connsiteY1" fmla="*/ 544 h 87200"/>
                    <a:gd name="connsiteX2" fmla="*/ 58034 w 90440"/>
                    <a:gd name="connsiteY2" fmla="*/ 127 h 87200"/>
                    <a:gd name="connsiteX3" fmla="*/ 83165 w 90440"/>
                    <a:gd name="connsiteY3" fmla="*/ 14935 h 87200"/>
                    <a:gd name="connsiteX4" fmla="*/ 85668 w 90440"/>
                    <a:gd name="connsiteY4" fmla="*/ 57690 h 87200"/>
                    <a:gd name="connsiteX5" fmla="*/ 68879 w 90440"/>
                    <a:gd name="connsiteY5" fmla="*/ 77816 h 87200"/>
                    <a:gd name="connsiteX6" fmla="*/ 42287 w 90440"/>
                    <a:gd name="connsiteY6" fmla="*/ 87097 h 87200"/>
                    <a:gd name="connsiteX7" fmla="*/ 14862 w 90440"/>
                    <a:gd name="connsiteY7" fmla="*/ 80006 h 87200"/>
                    <a:gd name="connsiteX8" fmla="*/ 680 w 90440"/>
                    <a:gd name="connsiteY8" fmla="*/ 57690 h 87200"/>
                    <a:gd name="connsiteX9" fmla="*/ 13819 w 90440"/>
                    <a:gd name="connsiteY9" fmla="*/ 16603 h 87200"/>
                    <a:gd name="connsiteX10" fmla="*/ 49796 w 90440"/>
                    <a:gd name="connsiteY10" fmla="*/ 1170 h 87200"/>
                    <a:gd name="connsiteX11" fmla="*/ 47189 w 90440"/>
                    <a:gd name="connsiteY11" fmla="*/ 1691 h 87200"/>
                    <a:gd name="connsiteX12" fmla="*/ 39993 w 90440"/>
                    <a:gd name="connsiteY12" fmla="*/ 4194 h 87200"/>
                    <a:gd name="connsiteX13" fmla="*/ 16634 w 90440"/>
                    <a:gd name="connsiteY13" fmla="*/ 19419 h 87200"/>
                    <a:gd name="connsiteX14" fmla="*/ 5685 w 90440"/>
                    <a:gd name="connsiteY14" fmla="*/ 56751 h 87200"/>
                    <a:gd name="connsiteX15" fmla="*/ 17990 w 90440"/>
                    <a:gd name="connsiteY15" fmla="*/ 75730 h 87200"/>
                    <a:gd name="connsiteX16" fmla="*/ 41975 w 90440"/>
                    <a:gd name="connsiteY16" fmla="*/ 81779 h 87200"/>
                    <a:gd name="connsiteX17" fmla="*/ 65855 w 90440"/>
                    <a:gd name="connsiteY17" fmla="*/ 73541 h 87200"/>
                    <a:gd name="connsiteX18" fmla="*/ 81184 w 90440"/>
                    <a:gd name="connsiteY18" fmla="*/ 55604 h 87200"/>
                    <a:gd name="connsiteX19" fmla="*/ 80037 w 90440"/>
                    <a:gd name="connsiteY19" fmla="*/ 17333 h 87200"/>
                    <a:gd name="connsiteX20" fmla="*/ 57721 w 90440"/>
                    <a:gd name="connsiteY20" fmla="*/ 2317 h 87200"/>
                    <a:gd name="connsiteX21" fmla="*/ 47397 w 90440"/>
                    <a:gd name="connsiteY21" fmla="*/ 1587 h 8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90440" h="87200">
                      <a:moveTo>
                        <a:pt x="47397" y="1587"/>
                      </a:moveTo>
                      <a:cubicBezTo>
                        <a:pt x="47397" y="1378"/>
                        <a:pt x="48231" y="1066"/>
                        <a:pt x="50004" y="544"/>
                      </a:cubicBezTo>
                      <a:cubicBezTo>
                        <a:pt x="51777" y="127"/>
                        <a:pt x="54488" y="-186"/>
                        <a:pt x="58034" y="127"/>
                      </a:cubicBezTo>
                      <a:cubicBezTo>
                        <a:pt x="65020" y="648"/>
                        <a:pt x="75344" y="4715"/>
                        <a:pt x="83165" y="14935"/>
                      </a:cubicBezTo>
                      <a:cubicBezTo>
                        <a:pt x="91299" y="25050"/>
                        <a:pt x="93281" y="42465"/>
                        <a:pt x="85668" y="57690"/>
                      </a:cubicBezTo>
                      <a:cubicBezTo>
                        <a:pt x="82018" y="65302"/>
                        <a:pt x="76387" y="72393"/>
                        <a:pt x="68879" y="77816"/>
                      </a:cubicBezTo>
                      <a:cubicBezTo>
                        <a:pt x="61371" y="83239"/>
                        <a:pt x="51985" y="86471"/>
                        <a:pt x="42287" y="87097"/>
                      </a:cubicBezTo>
                      <a:cubicBezTo>
                        <a:pt x="32589" y="87723"/>
                        <a:pt x="22683" y="85533"/>
                        <a:pt x="14862" y="80006"/>
                      </a:cubicBezTo>
                      <a:cubicBezTo>
                        <a:pt x="6936" y="74688"/>
                        <a:pt x="2244" y="66032"/>
                        <a:pt x="680" y="57690"/>
                      </a:cubicBezTo>
                      <a:cubicBezTo>
                        <a:pt x="-2240" y="40692"/>
                        <a:pt x="4642" y="25363"/>
                        <a:pt x="13819" y="16603"/>
                      </a:cubicBezTo>
                      <a:cubicBezTo>
                        <a:pt x="33111" y="127"/>
                        <a:pt x="50213" y="-394"/>
                        <a:pt x="49796" y="1170"/>
                      </a:cubicBezTo>
                      <a:cubicBezTo>
                        <a:pt x="49691" y="1378"/>
                        <a:pt x="48857" y="1274"/>
                        <a:pt x="47189" y="1691"/>
                      </a:cubicBezTo>
                      <a:cubicBezTo>
                        <a:pt x="45520" y="2108"/>
                        <a:pt x="43017" y="2838"/>
                        <a:pt x="39993" y="4194"/>
                      </a:cubicBezTo>
                      <a:cubicBezTo>
                        <a:pt x="33945" y="6801"/>
                        <a:pt x="24977" y="11181"/>
                        <a:pt x="16634" y="19419"/>
                      </a:cubicBezTo>
                      <a:cubicBezTo>
                        <a:pt x="8709" y="27553"/>
                        <a:pt x="2765" y="41944"/>
                        <a:pt x="5685" y="56751"/>
                      </a:cubicBezTo>
                      <a:cubicBezTo>
                        <a:pt x="7145" y="64051"/>
                        <a:pt x="11316" y="71247"/>
                        <a:pt x="17990" y="75730"/>
                      </a:cubicBezTo>
                      <a:cubicBezTo>
                        <a:pt x="24560" y="80423"/>
                        <a:pt x="33319" y="82300"/>
                        <a:pt x="41975" y="81779"/>
                      </a:cubicBezTo>
                      <a:cubicBezTo>
                        <a:pt x="50734" y="81257"/>
                        <a:pt x="59181" y="78338"/>
                        <a:pt x="65855" y="73541"/>
                      </a:cubicBezTo>
                      <a:cubicBezTo>
                        <a:pt x="72633" y="68744"/>
                        <a:pt x="77847" y="62383"/>
                        <a:pt x="81184" y="55604"/>
                      </a:cubicBezTo>
                      <a:cubicBezTo>
                        <a:pt x="88171" y="41944"/>
                        <a:pt x="86919" y="26614"/>
                        <a:pt x="80037" y="17333"/>
                      </a:cubicBezTo>
                      <a:cubicBezTo>
                        <a:pt x="73363" y="7740"/>
                        <a:pt x="64082" y="3464"/>
                        <a:pt x="57721" y="2317"/>
                      </a:cubicBezTo>
                      <a:cubicBezTo>
                        <a:pt x="51256" y="961"/>
                        <a:pt x="47397" y="2108"/>
                        <a:pt x="47397" y="158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8" name="Freeform: Shape 227">
                  <a:extLst>
                    <a:ext uri="{FF2B5EF4-FFF2-40B4-BE49-F238E27FC236}">
                      <a16:creationId xmlns:a16="http://schemas.microsoft.com/office/drawing/2014/main" id="{8F83232C-5D0A-4AC2-B1D0-46BCD56E99D5}"/>
                    </a:ext>
                  </a:extLst>
                </p:cNvPr>
                <p:cNvSpPr/>
                <p:nvPr/>
              </p:nvSpPr>
              <p:spPr>
                <a:xfrm>
                  <a:off x="10368784" y="5015317"/>
                  <a:ext cx="235449" cy="168693"/>
                </a:xfrm>
                <a:custGeom>
                  <a:avLst/>
                  <a:gdLst>
                    <a:gd name="connsiteX0" fmla="*/ 235447 w 235449"/>
                    <a:gd name="connsiteY0" fmla="*/ 3720 h 168693"/>
                    <a:gd name="connsiteX1" fmla="*/ 189355 w 235449"/>
                    <a:gd name="connsiteY1" fmla="*/ 4242 h 168693"/>
                    <a:gd name="connsiteX2" fmla="*/ 86534 w 235449"/>
                    <a:gd name="connsiteY2" fmla="*/ 41678 h 168693"/>
                    <a:gd name="connsiteX3" fmla="*/ 16249 w 235449"/>
                    <a:gd name="connsiteY3" fmla="*/ 125520 h 168693"/>
                    <a:gd name="connsiteX4" fmla="*/ 86 w 235449"/>
                    <a:gd name="connsiteY4" fmla="*/ 168692 h 168693"/>
                    <a:gd name="connsiteX5" fmla="*/ 1963 w 235449"/>
                    <a:gd name="connsiteY5" fmla="*/ 156283 h 168693"/>
                    <a:gd name="connsiteX6" fmla="*/ 12808 w 235449"/>
                    <a:gd name="connsiteY6" fmla="*/ 123851 h 168693"/>
                    <a:gd name="connsiteX7" fmla="*/ 83510 w 235449"/>
                    <a:gd name="connsiteY7" fmla="*/ 37194 h 168693"/>
                    <a:gd name="connsiteX8" fmla="*/ 189147 w 235449"/>
                    <a:gd name="connsiteY8" fmla="*/ 383 h 168693"/>
                    <a:gd name="connsiteX9" fmla="*/ 223246 w 235449"/>
                    <a:gd name="connsiteY9" fmla="*/ 1322 h 168693"/>
                    <a:gd name="connsiteX10" fmla="*/ 235447 w 235449"/>
                    <a:gd name="connsiteY10" fmla="*/ 3720 h 168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35449" h="168693">
                      <a:moveTo>
                        <a:pt x="235447" y="3720"/>
                      </a:moveTo>
                      <a:cubicBezTo>
                        <a:pt x="235343" y="4763"/>
                        <a:pt x="217720" y="1530"/>
                        <a:pt x="189355" y="4242"/>
                      </a:cubicBezTo>
                      <a:cubicBezTo>
                        <a:pt x="161304" y="6744"/>
                        <a:pt x="122094" y="16859"/>
                        <a:pt x="86534" y="41678"/>
                      </a:cubicBezTo>
                      <a:cubicBezTo>
                        <a:pt x="50975" y="66601"/>
                        <a:pt x="28138" y="99971"/>
                        <a:pt x="16249" y="125520"/>
                      </a:cubicBezTo>
                      <a:cubicBezTo>
                        <a:pt x="4049" y="151277"/>
                        <a:pt x="1129" y="168900"/>
                        <a:pt x="86" y="168692"/>
                      </a:cubicBezTo>
                      <a:cubicBezTo>
                        <a:pt x="-227" y="168588"/>
                        <a:pt x="294" y="164208"/>
                        <a:pt x="1963" y="156283"/>
                      </a:cubicBezTo>
                      <a:cubicBezTo>
                        <a:pt x="3736" y="148461"/>
                        <a:pt x="7073" y="137199"/>
                        <a:pt x="12808" y="123851"/>
                      </a:cubicBezTo>
                      <a:cubicBezTo>
                        <a:pt x="24070" y="97364"/>
                        <a:pt x="47012" y="62743"/>
                        <a:pt x="83510" y="37194"/>
                      </a:cubicBezTo>
                      <a:cubicBezTo>
                        <a:pt x="120009" y="11645"/>
                        <a:pt x="160470" y="1843"/>
                        <a:pt x="189147" y="383"/>
                      </a:cubicBezTo>
                      <a:cubicBezTo>
                        <a:pt x="203537" y="-451"/>
                        <a:pt x="215321" y="175"/>
                        <a:pt x="223246" y="1322"/>
                      </a:cubicBezTo>
                      <a:cubicBezTo>
                        <a:pt x="231172" y="2364"/>
                        <a:pt x="235551" y="3407"/>
                        <a:pt x="235447" y="372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9" name="Freeform: Shape 228">
                  <a:extLst>
                    <a:ext uri="{FF2B5EF4-FFF2-40B4-BE49-F238E27FC236}">
                      <a16:creationId xmlns:a16="http://schemas.microsoft.com/office/drawing/2014/main" id="{91BA8A60-3CDD-4437-AFCE-BD0FCE7EFDDB}"/>
                    </a:ext>
                  </a:extLst>
                </p:cNvPr>
                <p:cNvSpPr/>
                <p:nvPr/>
              </p:nvSpPr>
              <p:spPr>
                <a:xfrm>
                  <a:off x="10106456" y="5249623"/>
                  <a:ext cx="211319" cy="88216"/>
                </a:xfrm>
                <a:custGeom>
                  <a:avLst/>
                  <a:gdLst>
                    <a:gd name="connsiteX0" fmla="*/ 44 w 211319"/>
                    <a:gd name="connsiteY0" fmla="*/ 88200 h 88216"/>
                    <a:gd name="connsiteX1" fmla="*/ 4007 w 211319"/>
                    <a:gd name="connsiteY1" fmla="*/ 79336 h 88216"/>
                    <a:gd name="connsiteX2" fmla="*/ 19127 w 211319"/>
                    <a:gd name="connsiteY2" fmla="*/ 57646 h 88216"/>
                    <a:gd name="connsiteX3" fmla="*/ 90768 w 211319"/>
                    <a:gd name="connsiteY3" fmla="*/ 8530 h 88216"/>
                    <a:gd name="connsiteX4" fmla="*/ 177529 w 211319"/>
                    <a:gd name="connsiteY4" fmla="*/ 3733 h 88216"/>
                    <a:gd name="connsiteX5" fmla="*/ 202766 w 211319"/>
                    <a:gd name="connsiteY5" fmla="*/ 11658 h 88216"/>
                    <a:gd name="connsiteX6" fmla="*/ 211317 w 211319"/>
                    <a:gd name="connsiteY6" fmla="*/ 16247 h 88216"/>
                    <a:gd name="connsiteX7" fmla="*/ 176799 w 211319"/>
                    <a:gd name="connsiteY7" fmla="*/ 7487 h 88216"/>
                    <a:gd name="connsiteX8" fmla="*/ 92541 w 211319"/>
                    <a:gd name="connsiteY8" fmla="*/ 13640 h 88216"/>
                    <a:gd name="connsiteX9" fmla="*/ 22047 w 211319"/>
                    <a:gd name="connsiteY9" fmla="*/ 60149 h 88216"/>
                    <a:gd name="connsiteX10" fmla="*/ 44 w 211319"/>
                    <a:gd name="connsiteY10" fmla="*/ 88200 h 88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1319" h="88216">
                      <a:moveTo>
                        <a:pt x="44" y="88200"/>
                      </a:moveTo>
                      <a:cubicBezTo>
                        <a:pt x="-269" y="87992"/>
                        <a:pt x="1087" y="84863"/>
                        <a:pt x="4007" y="79336"/>
                      </a:cubicBezTo>
                      <a:cubicBezTo>
                        <a:pt x="7031" y="73809"/>
                        <a:pt x="11932" y="66197"/>
                        <a:pt x="19127" y="57646"/>
                      </a:cubicBezTo>
                      <a:cubicBezTo>
                        <a:pt x="33310" y="40440"/>
                        <a:pt x="58024" y="19688"/>
                        <a:pt x="90768" y="8530"/>
                      </a:cubicBezTo>
                      <a:cubicBezTo>
                        <a:pt x="123512" y="-2628"/>
                        <a:pt x="155839" y="-1272"/>
                        <a:pt x="177529" y="3733"/>
                      </a:cubicBezTo>
                      <a:cubicBezTo>
                        <a:pt x="188479" y="6131"/>
                        <a:pt x="197030" y="9156"/>
                        <a:pt x="202766" y="11658"/>
                      </a:cubicBezTo>
                      <a:cubicBezTo>
                        <a:pt x="208501" y="14161"/>
                        <a:pt x="211421" y="15934"/>
                        <a:pt x="211317" y="16247"/>
                      </a:cubicBezTo>
                      <a:cubicBezTo>
                        <a:pt x="210899" y="17185"/>
                        <a:pt x="198386" y="11345"/>
                        <a:pt x="176799" y="7487"/>
                      </a:cubicBezTo>
                      <a:cubicBezTo>
                        <a:pt x="155318" y="3524"/>
                        <a:pt x="124242" y="2899"/>
                        <a:pt x="92541" y="13640"/>
                      </a:cubicBezTo>
                      <a:cubicBezTo>
                        <a:pt x="60944" y="24485"/>
                        <a:pt x="36647" y="43985"/>
                        <a:pt x="22047" y="60149"/>
                      </a:cubicBezTo>
                      <a:cubicBezTo>
                        <a:pt x="7239" y="76416"/>
                        <a:pt x="878" y="88721"/>
                        <a:pt x="44" y="8820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549243C5-8C69-4023-8F8A-F9A47D6A6F45}"/>
                    </a:ext>
                  </a:extLst>
                </p:cNvPr>
                <p:cNvSpPr/>
                <p:nvPr/>
              </p:nvSpPr>
              <p:spPr>
                <a:xfrm>
                  <a:off x="10360255" y="5258668"/>
                  <a:ext cx="78415" cy="121847"/>
                </a:xfrm>
                <a:custGeom>
                  <a:avLst/>
                  <a:gdLst>
                    <a:gd name="connsiteX0" fmla="*/ 78379 w 78415"/>
                    <a:gd name="connsiteY0" fmla="*/ 121806 h 121847"/>
                    <a:gd name="connsiteX1" fmla="*/ 60756 w 78415"/>
                    <a:gd name="connsiteY1" fmla="*/ 109084 h 121847"/>
                    <a:gd name="connsiteX2" fmla="*/ 26656 w 78415"/>
                    <a:gd name="connsiteY2" fmla="*/ 69040 h 121847"/>
                    <a:gd name="connsiteX3" fmla="*/ 4445 w 78415"/>
                    <a:gd name="connsiteY3" fmla="*/ 21384 h 121847"/>
                    <a:gd name="connsiteX4" fmla="*/ 169 w 78415"/>
                    <a:gd name="connsiteY4" fmla="*/ 6 h 121847"/>
                    <a:gd name="connsiteX5" fmla="*/ 31244 w 78415"/>
                    <a:gd name="connsiteY5" fmla="*/ 66120 h 121847"/>
                    <a:gd name="connsiteX6" fmla="*/ 78379 w 78415"/>
                    <a:gd name="connsiteY6" fmla="*/ 121806 h 121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8415" h="121847">
                      <a:moveTo>
                        <a:pt x="78379" y="121806"/>
                      </a:moveTo>
                      <a:cubicBezTo>
                        <a:pt x="77962" y="122327"/>
                        <a:pt x="70871" y="117947"/>
                        <a:pt x="60756" y="109084"/>
                      </a:cubicBezTo>
                      <a:cubicBezTo>
                        <a:pt x="50641" y="100220"/>
                        <a:pt x="37814" y="86350"/>
                        <a:pt x="26656" y="69040"/>
                      </a:cubicBezTo>
                      <a:cubicBezTo>
                        <a:pt x="15498" y="51625"/>
                        <a:pt x="8303" y="34315"/>
                        <a:pt x="4445" y="21384"/>
                      </a:cubicBezTo>
                      <a:cubicBezTo>
                        <a:pt x="586" y="8453"/>
                        <a:pt x="-457" y="111"/>
                        <a:pt x="169" y="6"/>
                      </a:cubicBezTo>
                      <a:cubicBezTo>
                        <a:pt x="1838" y="-515"/>
                        <a:pt x="9137" y="32124"/>
                        <a:pt x="31244" y="66120"/>
                      </a:cubicBezTo>
                      <a:cubicBezTo>
                        <a:pt x="52831" y="100220"/>
                        <a:pt x="79526" y="120450"/>
                        <a:pt x="78379" y="12180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1" name="Graphic 80">
              <a:extLst>
                <a:ext uri="{FF2B5EF4-FFF2-40B4-BE49-F238E27FC236}">
                  <a16:creationId xmlns:a16="http://schemas.microsoft.com/office/drawing/2014/main" id="{F52732D8-7EDC-4705-AB39-673F6C9B35FC}"/>
                </a:ext>
              </a:extLst>
            </p:cNvPr>
            <p:cNvGrpSpPr/>
            <p:nvPr/>
          </p:nvGrpSpPr>
          <p:grpSpPr>
            <a:xfrm>
              <a:off x="9272777" y="3481257"/>
              <a:ext cx="1785805" cy="1515301"/>
              <a:chOff x="9272777" y="3742122"/>
              <a:chExt cx="1785805" cy="1515301"/>
            </a:xfrm>
          </p:grpSpPr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E2ACCBEA-F6FC-489D-91D2-4127DA08591A}"/>
                  </a:ext>
                </a:extLst>
              </p:cNvPr>
              <p:cNvSpPr/>
              <p:nvPr/>
            </p:nvSpPr>
            <p:spPr>
              <a:xfrm>
                <a:off x="9272777" y="3742122"/>
                <a:ext cx="1785805" cy="1515301"/>
              </a:xfrm>
              <a:custGeom>
                <a:avLst/>
                <a:gdLst>
                  <a:gd name="connsiteX0" fmla="*/ 1785805 w 1785805"/>
                  <a:gd name="connsiteY0" fmla="*/ 565305 h 1515301"/>
                  <a:gd name="connsiteX1" fmla="*/ 748526 w 1785805"/>
                  <a:gd name="connsiteY1" fmla="*/ 0 h 1515301"/>
                  <a:gd name="connsiteX2" fmla="*/ 0 w 1785805"/>
                  <a:gd name="connsiteY2" fmla="*/ 957191 h 1515301"/>
                  <a:gd name="connsiteX3" fmla="*/ 997965 w 1785805"/>
                  <a:gd name="connsiteY3" fmla="*/ 1515301 h 1515301"/>
                  <a:gd name="connsiteX4" fmla="*/ 1785805 w 1785805"/>
                  <a:gd name="connsiteY4" fmla="*/ 565305 h 1515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5805" h="1515301">
                    <a:moveTo>
                      <a:pt x="1785805" y="565305"/>
                    </a:moveTo>
                    <a:cubicBezTo>
                      <a:pt x="1323738" y="108869"/>
                      <a:pt x="748526" y="0"/>
                      <a:pt x="748526" y="0"/>
                    </a:cubicBezTo>
                    <a:cubicBezTo>
                      <a:pt x="406486" y="203869"/>
                      <a:pt x="175713" y="546222"/>
                      <a:pt x="0" y="957191"/>
                    </a:cubicBezTo>
                    <a:cubicBezTo>
                      <a:pt x="294697" y="1229885"/>
                      <a:pt x="673653" y="1491212"/>
                      <a:pt x="997965" y="1515301"/>
                    </a:cubicBezTo>
                    <a:cubicBezTo>
                      <a:pt x="1510921" y="1385576"/>
                      <a:pt x="1785805" y="565305"/>
                      <a:pt x="1785805" y="56530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971A364C-AC8C-464D-B474-3B8C612ABFE3}"/>
                  </a:ext>
                </a:extLst>
              </p:cNvPr>
              <p:cNvSpPr/>
              <p:nvPr/>
            </p:nvSpPr>
            <p:spPr>
              <a:xfrm>
                <a:off x="9858585" y="3866633"/>
                <a:ext cx="1035364" cy="803168"/>
              </a:xfrm>
              <a:custGeom>
                <a:avLst/>
                <a:gdLst>
                  <a:gd name="connsiteX0" fmla="*/ 1035338 w 1035364"/>
                  <a:gd name="connsiteY0" fmla="*/ 803169 h 803168"/>
                  <a:gd name="connsiteX1" fmla="*/ 1034191 w 1035364"/>
                  <a:gd name="connsiteY1" fmla="*/ 800041 h 803168"/>
                  <a:gd name="connsiteX2" fmla="*/ 1031272 w 1035364"/>
                  <a:gd name="connsiteY2" fmla="*/ 790655 h 803168"/>
                  <a:gd name="connsiteX3" fmla="*/ 1020217 w 1035364"/>
                  <a:gd name="connsiteY3" fmla="*/ 753949 h 803168"/>
                  <a:gd name="connsiteX4" fmla="*/ 979653 w 1035364"/>
                  <a:gd name="connsiteY4" fmla="*/ 615985 h 803168"/>
                  <a:gd name="connsiteX5" fmla="*/ 981738 w 1035364"/>
                  <a:gd name="connsiteY5" fmla="*/ 617133 h 803168"/>
                  <a:gd name="connsiteX6" fmla="*/ 755136 w 1035364"/>
                  <a:gd name="connsiteY6" fmla="*/ 690650 h 803168"/>
                  <a:gd name="connsiteX7" fmla="*/ 756596 w 1035364"/>
                  <a:gd name="connsiteY7" fmla="*/ 689294 h 803168"/>
                  <a:gd name="connsiteX8" fmla="*/ 755971 w 1035364"/>
                  <a:gd name="connsiteY8" fmla="*/ 690442 h 803168"/>
                  <a:gd name="connsiteX9" fmla="*/ 753155 w 1035364"/>
                  <a:gd name="connsiteY9" fmla="*/ 691172 h 803168"/>
                  <a:gd name="connsiteX10" fmla="*/ 751695 w 1035364"/>
                  <a:gd name="connsiteY10" fmla="*/ 689712 h 803168"/>
                  <a:gd name="connsiteX11" fmla="*/ 751278 w 1035364"/>
                  <a:gd name="connsiteY11" fmla="*/ 688043 h 803168"/>
                  <a:gd name="connsiteX12" fmla="*/ 751070 w 1035364"/>
                  <a:gd name="connsiteY12" fmla="*/ 685645 h 803168"/>
                  <a:gd name="connsiteX13" fmla="*/ 750861 w 1035364"/>
                  <a:gd name="connsiteY13" fmla="*/ 681057 h 803168"/>
                  <a:gd name="connsiteX14" fmla="*/ 750757 w 1035364"/>
                  <a:gd name="connsiteY14" fmla="*/ 671880 h 803168"/>
                  <a:gd name="connsiteX15" fmla="*/ 750757 w 1035364"/>
                  <a:gd name="connsiteY15" fmla="*/ 653318 h 803168"/>
                  <a:gd name="connsiteX16" fmla="*/ 750965 w 1035364"/>
                  <a:gd name="connsiteY16" fmla="*/ 615256 h 803168"/>
                  <a:gd name="connsiteX17" fmla="*/ 750652 w 1035364"/>
                  <a:gd name="connsiteY17" fmla="*/ 535793 h 803168"/>
                  <a:gd name="connsiteX18" fmla="*/ 747941 w 1035364"/>
                  <a:gd name="connsiteY18" fmla="*/ 452265 h 803168"/>
                  <a:gd name="connsiteX19" fmla="*/ 738973 w 1035364"/>
                  <a:gd name="connsiteY19" fmla="*/ 365921 h 803168"/>
                  <a:gd name="connsiteX20" fmla="*/ 742206 w 1035364"/>
                  <a:gd name="connsiteY20" fmla="*/ 368006 h 803168"/>
                  <a:gd name="connsiteX21" fmla="*/ 536147 w 1035364"/>
                  <a:gd name="connsiteY21" fmla="*/ 415871 h 803168"/>
                  <a:gd name="connsiteX22" fmla="*/ 410594 w 1035364"/>
                  <a:gd name="connsiteY22" fmla="*/ 444965 h 803168"/>
                  <a:gd name="connsiteX23" fmla="*/ 407882 w 1035364"/>
                  <a:gd name="connsiteY23" fmla="*/ 445591 h 803168"/>
                  <a:gd name="connsiteX24" fmla="*/ 407361 w 1035364"/>
                  <a:gd name="connsiteY24" fmla="*/ 442880 h 803168"/>
                  <a:gd name="connsiteX25" fmla="*/ 354803 w 1035364"/>
                  <a:gd name="connsiteY25" fmla="*/ 167788 h 803168"/>
                  <a:gd name="connsiteX26" fmla="*/ 357828 w 1035364"/>
                  <a:gd name="connsiteY26" fmla="*/ 169665 h 803168"/>
                  <a:gd name="connsiteX27" fmla="*/ 28718 w 1035364"/>
                  <a:gd name="connsiteY27" fmla="*/ 227227 h 803168"/>
                  <a:gd name="connsiteX28" fmla="*/ 27050 w 1035364"/>
                  <a:gd name="connsiteY28" fmla="*/ 227332 h 803168"/>
                  <a:gd name="connsiteX29" fmla="*/ 26841 w 1035364"/>
                  <a:gd name="connsiteY29" fmla="*/ 225663 h 803168"/>
                  <a:gd name="connsiteX30" fmla="*/ 6610 w 1035364"/>
                  <a:gd name="connsiteY30" fmla="*/ 59544 h 803168"/>
                  <a:gd name="connsiteX31" fmla="*/ 1501 w 1035364"/>
                  <a:gd name="connsiteY31" fmla="*/ 15329 h 803168"/>
                  <a:gd name="connsiteX32" fmla="*/ 249 w 1035364"/>
                  <a:gd name="connsiteY32" fmla="*/ 3858 h 803168"/>
                  <a:gd name="connsiteX33" fmla="*/ 41 w 1035364"/>
                  <a:gd name="connsiteY33" fmla="*/ 0 h 803168"/>
                  <a:gd name="connsiteX34" fmla="*/ 771 w 1035364"/>
                  <a:gd name="connsiteY34" fmla="*/ 3858 h 803168"/>
                  <a:gd name="connsiteX35" fmla="*/ 2439 w 1035364"/>
                  <a:gd name="connsiteY35" fmla="*/ 15225 h 803168"/>
                  <a:gd name="connsiteX36" fmla="*/ 8488 w 1035364"/>
                  <a:gd name="connsiteY36" fmla="*/ 59336 h 803168"/>
                  <a:gd name="connsiteX37" fmla="*/ 30282 w 1035364"/>
                  <a:gd name="connsiteY37" fmla="*/ 225246 h 803168"/>
                  <a:gd name="connsiteX38" fmla="*/ 28405 w 1035364"/>
                  <a:gd name="connsiteY38" fmla="*/ 223786 h 803168"/>
                  <a:gd name="connsiteX39" fmla="*/ 356472 w 1035364"/>
                  <a:gd name="connsiteY39" fmla="*/ 164972 h 803168"/>
                  <a:gd name="connsiteX40" fmla="*/ 359079 w 1035364"/>
                  <a:gd name="connsiteY40" fmla="*/ 164242 h 803168"/>
                  <a:gd name="connsiteX41" fmla="*/ 359600 w 1035364"/>
                  <a:gd name="connsiteY41" fmla="*/ 166849 h 803168"/>
                  <a:gd name="connsiteX42" fmla="*/ 412575 w 1035364"/>
                  <a:gd name="connsiteY42" fmla="*/ 441837 h 803168"/>
                  <a:gd name="connsiteX43" fmla="*/ 409342 w 1035364"/>
                  <a:gd name="connsiteY43" fmla="*/ 439751 h 803168"/>
                  <a:gd name="connsiteX44" fmla="*/ 534896 w 1035364"/>
                  <a:gd name="connsiteY44" fmla="*/ 410553 h 803168"/>
                  <a:gd name="connsiteX45" fmla="*/ 740954 w 1035364"/>
                  <a:gd name="connsiteY45" fmla="*/ 362792 h 803168"/>
                  <a:gd name="connsiteX46" fmla="*/ 743666 w 1035364"/>
                  <a:gd name="connsiteY46" fmla="*/ 362167 h 803168"/>
                  <a:gd name="connsiteX47" fmla="*/ 744187 w 1035364"/>
                  <a:gd name="connsiteY47" fmla="*/ 364878 h 803168"/>
                  <a:gd name="connsiteX48" fmla="*/ 753051 w 1035364"/>
                  <a:gd name="connsiteY48" fmla="*/ 451952 h 803168"/>
                  <a:gd name="connsiteX49" fmla="*/ 755554 w 1035364"/>
                  <a:gd name="connsiteY49" fmla="*/ 535689 h 803168"/>
                  <a:gd name="connsiteX50" fmla="*/ 755658 w 1035364"/>
                  <a:gd name="connsiteY50" fmla="*/ 615256 h 803168"/>
                  <a:gd name="connsiteX51" fmla="*/ 755345 w 1035364"/>
                  <a:gd name="connsiteY51" fmla="*/ 653318 h 803168"/>
                  <a:gd name="connsiteX52" fmla="*/ 755345 w 1035364"/>
                  <a:gd name="connsiteY52" fmla="*/ 671880 h 803168"/>
                  <a:gd name="connsiteX53" fmla="*/ 755449 w 1035364"/>
                  <a:gd name="connsiteY53" fmla="*/ 680952 h 803168"/>
                  <a:gd name="connsiteX54" fmla="*/ 755658 w 1035364"/>
                  <a:gd name="connsiteY54" fmla="*/ 685436 h 803168"/>
                  <a:gd name="connsiteX55" fmla="*/ 755866 w 1035364"/>
                  <a:gd name="connsiteY55" fmla="*/ 687522 h 803168"/>
                  <a:gd name="connsiteX56" fmla="*/ 755971 w 1035364"/>
                  <a:gd name="connsiteY56" fmla="*/ 687939 h 803168"/>
                  <a:gd name="connsiteX57" fmla="*/ 755449 w 1035364"/>
                  <a:gd name="connsiteY57" fmla="*/ 688252 h 803168"/>
                  <a:gd name="connsiteX58" fmla="*/ 754198 w 1035364"/>
                  <a:gd name="connsiteY58" fmla="*/ 688878 h 803168"/>
                  <a:gd name="connsiteX59" fmla="*/ 753677 w 1035364"/>
                  <a:gd name="connsiteY59" fmla="*/ 688565 h 803168"/>
                  <a:gd name="connsiteX60" fmla="*/ 752425 w 1035364"/>
                  <a:gd name="connsiteY60" fmla="*/ 687835 h 803168"/>
                  <a:gd name="connsiteX61" fmla="*/ 751278 w 1035364"/>
                  <a:gd name="connsiteY61" fmla="*/ 687313 h 803168"/>
                  <a:gd name="connsiteX62" fmla="*/ 753885 w 1035364"/>
                  <a:gd name="connsiteY62" fmla="*/ 686479 h 803168"/>
                  <a:gd name="connsiteX63" fmla="*/ 980904 w 1035364"/>
                  <a:gd name="connsiteY63" fmla="*/ 614213 h 803168"/>
                  <a:gd name="connsiteX64" fmla="*/ 982468 w 1035364"/>
                  <a:gd name="connsiteY64" fmla="*/ 613691 h 803168"/>
                  <a:gd name="connsiteX65" fmla="*/ 982885 w 1035364"/>
                  <a:gd name="connsiteY65" fmla="*/ 615256 h 803168"/>
                  <a:gd name="connsiteX66" fmla="*/ 1022095 w 1035364"/>
                  <a:gd name="connsiteY66" fmla="*/ 753636 h 803168"/>
                  <a:gd name="connsiteX67" fmla="*/ 1032314 w 1035364"/>
                  <a:gd name="connsiteY67" fmla="*/ 790551 h 803168"/>
                  <a:gd name="connsiteX68" fmla="*/ 1034817 w 1035364"/>
                  <a:gd name="connsiteY68" fmla="*/ 800041 h 803168"/>
                  <a:gd name="connsiteX69" fmla="*/ 1035338 w 1035364"/>
                  <a:gd name="connsiteY69" fmla="*/ 803169 h 803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035364" h="803168">
                    <a:moveTo>
                      <a:pt x="1035338" y="803169"/>
                    </a:moveTo>
                    <a:cubicBezTo>
                      <a:pt x="1035234" y="803169"/>
                      <a:pt x="1034921" y="802126"/>
                      <a:pt x="1034191" y="800041"/>
                    </a:cubicBezTo>
                    <a:cubicBezTo>
                      <a:pt x="1033461" y="797747"/>
                      <a:pt x="1032523" y="794618"/>
                      <a:pt x="1031272" y="790655"/>
                    </a:cubicBezTo>
                    <a:cubicBezTo>
                      <a:pt x="1028665" y="782104"/>
                      <a:pt x="1025014" y="769799"/>
                      <a:pt x="1020217" y="753949"/>
                    </a:cubicBezTo>
                    <a:cubicBezTo>
                      <a:pt x="1010728" y="721622"/>
                      <a:pt x="996963" y="674800"/>
                      <a:pt x="979653" y="615985"/>
                    </a:cubicBezTo>
                    <a:lnTo>
                      <a:pt x="981738" y="617133"/>
                    </a:lnTo>
                    <a:cubicBezTo>
                      <a:pt x="919483" y="637363"/>
                      <a:pt x="842628" y="662286"/>
                      <a:pt x="755136" y="690650"/>
                    </a:cubicBezTo>
                    <a:lnTo>
                      <a:pt x="756596" y="689294"/>
                    </a:lnTo>
                    <a:cubicBezTo>
                      <a:pt x="756388" y="689712"/>
                      <a:pt x="756388" y="689816"/>
                      <a:pt x="755971" y="690442"/>
                    </a:cubicBezTo>
                    <a:cubicBezTo>
                      <a:pt x="755345" y="691276"/>
                      <a:pt x="753781" y="691589"/>
                      <a:pt x="753155" y="691172"/>
                    </a:cubicBezTo>
                    <a:cubicBezTo>
                      <a:pt x="752321" y="690963"/>
                      <a:pt x="751591" y="689607"/>
                      <a:pt x="751695" y="689712"/>
                    </a:cubicBezTo>
                    <a:cubicBezTo>
                      <a:pt x="751382" y="688982"/>
                      <a:pt x="751382" y="688460"/>
                      <a:pt x="751278" y="688043"/>
                    </a:cubicBezTo>
                    <a:lnTo>
                      <a:pt x="751070" y="685645"/>
                    </a:lnTo>
                    <a:lnTo>
                      <a:pt x="750861" y="681057"/>
                    </a:lnTo>
                    <a:lnTo>
                      <a:pt x="750757" y="671880"/>
                    </a:lnTo>
                    <a:cubicBezTo>
                      <a:pt x="750757" y="665727"/>
                      <a:pt x="750757" y="659575"/>
                      <a:pt x="750757" y="653318"/>
                    </a:cubicBezTo>
                    <a:cubicBezTo>
                      <a:pt x="750861" y="640804"/>
                      <a:pt x="750861" y="628186"/>
                      <a:pt x="750965" y="615256"/>
                    </a:cubicBezTo>
                    <a:cubicBezTo>
                      <a:pt x="751070" y="589498"/>
                      <a:pt x="751070" y="563011"/>
                      <a:pt x="750652" y="535793"/>
                    </a:cubicBezTo>
                    <a:cubicBezTo>
                      <a:pt x="750235" y="508576"/>
                      <a:pt x="749505" y="480734"/>
                      <a:pt x="747941" y="452265"/>
                    </a:cubicBezTo>
                    <a:cubicBezTo>
                      <a:pt x="746273" y="423901"/>
                      <a:pt x="744083" y="394806"/>
                      <a:pt x="738973" y="365921"/>
                    </a:cubicBezTo>
                    <a:lnTo>
                      <a:pt x="742206" y="368006"/>
                    </a:lnTo>
                    <a:cubicBezTo>
                      <a:pt x="676300" y="383335"/>
                      <a:pt x="607162" y="399395"/>
                      <a:pt x="536147" y="415871"/>
                    </a:cubicBezTo>
                    <a:cubicBezTo>
                      <a:pt x="493496" y="425778"/>
                      <a:pt x="451576" y="435476"/>
                      <a:pt x="410594" y="444965"/>
                    </a:cubicBezTo>
                    <a:lnTo>
                      <a:pt x="407882" y="445591"/>
                    </a:lnTo>
                    <a:lnTo>
                      <a:pt x="407361" y="442880"/>
                    </a:lnTo>
                    <a:cubicBezTo>
                      <a:pt x="388799" y="345586"/>
                      <a:pt x="371175" y="253089"/>
                      <a:pt x="354803" y="167788"/>
                    </a:cubicBezTo>
                    <a:lnTo>
                      <a:pt x="357828" y="169665"/>
                    </a:lnTo>
                    <a:cubicBezTo>
                      <a:pt x="231439" y="203764"/>
                      <a:pt x="117878" y="219823"/>
                      <a:pt x="28718" y="227227"/>
                    </a:cubicBezTo>
                    <a:lnTo>
                      <a:pt x="27050" y="227332"/>
                    </a:lnTo>
                    <a:lnTo>
                      <a:pt x="26841" y="225663"/>
                    </a:lnTo>
                    <a:cubicBezTo>
                      <a:pt x="18186" y="154752"/>
                      <a:pt x="11303" y="98441"/>
                      <a:pt x="6610" y="59544"/>
                    </a:cubicBezTo>
                    <a:cubicBezTo>
                      <a:pt x="4421" y="40461"/>
                      <a:pt x="2648" y="25549"/>
                      <a:pt x="1501" y="15329"/>
                    </a:cubicBezTo>
                    <a:cubicBezTo>
                      <a:pt x="979" y="10428"/>
                      <a:pt x="562" y="6674"/>
                      <a:pt x="249" y="3858"/>
                    </a:cubicBezTo>
                    <a:cubicBezTo>
                      <a:pt x="41" y="1251"/>
                      <a:pt x="-63" y="0"/>
                      <a:pt x="41" y="0"/>
                    </a:cubicBezTo>
                    <a:cubicBezTo>
                      <a:pt x="145" y="0"/>
                      <a:pt x="354" y="1251"/>
                      <a:pt x="771" y="3858"/>
                    </a:cubicBezTo>
                    <a:cubicBezTo>
                      <a:pt x="1188" y="6674"/>
                      <a:pt x="1709" y="10428"/>
                      <a:pt x="2439" y="15225"/>
                    </a:cubicBezTo>
                    <a:cubicBezTo>
                      <a:pt x="3899" y="25549"/>
                      <a:pt x="5881" y="40252"/>
                      <a:pt x="8488" y="59336"/>
                    </a:cubicBezTo>
                    <a:cubicBezTo>
                      <a:pt x="13597" y="98128"/>
                      <a:pt x="21001" y="154440"/>
                      <a:pt x="30282" y="225246"/>
                    </a:cubicBezTo>
                    <a:lnTo>
                      <a:pt x="28405" y="223786"/>
                    </a:lnTo>
                    <a:cubicBezTo>
                      <a:pt x="117357" y="215861"/>
                      <a:pt x="230605" y="199280"/>
                      <a:pt x="356472" y="164972"/>
                    </a:cubicBezTo>
                    <a:lnTo>
                      <a:pt x="359079" y="164242"/>
                    </a:lnTo>
                    <a:lnTo>
                      <a:pt x="359600" y="166849"/>
                    </a:lnTo>
                    <a:cubicBezTo>
                      <a:pt x="375972" y="252151"/>
                      <a:pt x="393804" y="344543"/>
                      <a:pt x="412575" y="441837"/>
                    </a:cubicBezTo>
                    <a:lnTo>
                      <a:pt x="409342" y="439751"/>
                    </a:lnTo>
                    <a:cubicBezTo>
                      <a:pt x="450324" y="430262"/>
                      <a:pt x="492349" y="420459"/>
                      <a:pt x="534896" y="410553"/>
                    </a:cubicBezTo>
                    <a:cubicBezTo>
                      <a:pt x="605911" y="394076"/>
                      <a:pt x="675049" y="378121"/>
                      <a:pt x="740954" y="362792"/>
                    </a:cubicBezTo>
                    <a:lnTo>
                      <a:pt x="743666" y="362167"/>
                    </a:lnTo>
                    <a:lnTo>
                      <a:pt x="744187" y="364878"/>
                    </a:lnTo>
                    <a:cubicBezTo>
                      <a:pt x="749401" y="394285"/>
                      <a:pt x="751487" y="423379"/>
                      <a:pt x="753051" y="451952"/>
                    </a:cubicBezTo>
                    <a:cubicBezTo>
                      <a:pt x="754615" y="480421"/>
                      <a:pt x="755241" y="508368"/>
                      <a:pt x="755554" y="535689"/>
                    </a:cubicBezTo>
                    <a:cubicBezTo>
                      <a:pt x="755866" y="562906"/>
                      <a:pt x="755866" y="589498"/>
                      <a:pt x="755658" y="615256"/>
                    </a:cubicBezTo>
                    <a:cubicBezTo>
                      <a:pt x="755554" y="628186"/>
                      <a:pt x="755449" y="640804"/>
                      <a:pt x="755345" y="653318"/>
                    </a:cubicBezTo>
                    <a:cubicBezTo>
                      <a:pt x="755345" y="659575"/>
                      <a:pt x="755345" y="665727"/>
                      <a:pt x="755345" y="671880"/>
                    </a:cubicBezTo>
                    <a:lnTo>
                      <a:pt x="755449" y="680952"/>
                    </a:lnTo>
                    <a:lnTo>
                      <a:pt x="755658" y="685436"/>
                    </a:lnTo>
                    <a:lnTo>
                      <a:pt x="755866" y="687522"/>
                    </a:lnTo>
                    <a:lnTo>
                      <a:pt x="755971" y="687939"/>
                    </a:lnTo>
                    <a:cubicBezTo>
                      <a:pt x="755762" y="688148"/>
                      <a:pt x="756492" y="687730"/>
                      <a:pt x="755449" y="688252"/>
                    </a:cubicBezTo>
                    <a:cubicBezTo>
                      <a:pt x="754511" y="688773"/>
                      <a:pt x="754407" y="688356"/>
                      <a:pt x="754198" y="688878"/>
                    </a:cubicBezTo>
                    <a:cubicBezTo>
                      <a:pt x="754198" y="689503"/>
                      <a:pt x="754198" y="688356"/>
                      <a:pt x="753677" y="688565"/>
                    </a:cubicBezTo>
                    <a:cubicBezTo>
                      <a:pt x="752008" y="687522"/>
                      <a:pt x="752425" y="687835"/>
                      <a:pt x="752425" y="687835"/>
                    </a:cubicBezTo>
                    <a:lnTo>
                      <a:pt x="751278" y="687313"/>
                    </a:lnTo>
                    <a:lnTo>
                      <a:pt x="753885" y="686479"/>
                    </a:lnTo>
                    <a:cubicBezTo>
                      <a:pt x="841481" y="658636"/>
                      <a:pt x="918544" y="634026"/>
                      <a:pt x="980904" y="614213"/>
                    </a:cubicBezTo>
                    <a:lnTo>
                      <a:pt x="982468" y="613691"/>
                    </a:lnTo>
                    <a:lnTo>
                      <a:pt x="982885" y="615256"/>
                    </a:lnTo>
                    <a:cubicBezTo>
                      <a:pt x="999570" y="674278"/>
                      <a:pt x="1012918" y="721205"/>
                      <a:pt x="1022095" y="753636"/>
                    </a:cubicBezTo>
                    <a:cubicBezTo>
                      <a:pt x="1026475" y="769591"/>
                      <a:pt x="1029916" y="781896"/>
                      <a:pt x="1032314" y="790551"/>
                    </a:cubicBezTo>
                    <a:cubicBezTo>
                      <a:pt x="1033357" y="794618"/>
                      <a:pt x="1034191" y="797747"/>
                      <a:pt x="1034817" y="800041"/>
                    </a:cubicBezTo>
                    <a:cubicBezTo>
                      <a:pt x="1035234" y="802126"/>
                      <a:pt x="1035443" y="803169"/>
                      <a:pt x="1035338" y="803169"/>
                    </a:cubicBezTo>
                    <a:close/>
                  </a:path>
                </a:pathLst>
              </a:custGeom>
              <a:solidFill>
                <a:srgbClr val="973BC1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B4B432B7-135D-4507-8438-FC1B70DE0720}"/>
                  </a:ext>
                </a:extLst>
              </p:cNvPr>
              <p:cNvSpPr/>
              <p:nvPr/>
            </p:nvSpPr>
            <p:spPr>
              <a:xfrm>
                <a:off x="9694343" y="4036923"/>
                <a:ext cx="1111254" cy="778141"/>
              </a:xfrm>
              <a:custGeom>
                <a:avLst/>
                <a:gdLst>
                  <a:gd name="connsiteX0" fmla="*/ 1111255 w 1111254"/>
                  <a:gd name="connsiteY0" fmla="*/ 778142 h 778141"/>
                  <a:gd name="connsiteX1" fmla="*/ 1110212 w 1111254"/>
                  <a:gd name="connsiteY1" fmla="*/ 775743 h 778141"/>
                  <a:gd name="connsiteX2" fmla="*/ 1107501 w 1111254"/>
                  <a:gd name="connsiteY2" fmla="*/ 768444 h 778141"/>
                  <a:gd name="connsiteX3" fmla="*/ 1097176 w 1111254"/>
                  <a:gd name="connsiteY3" fmla="*/ 739662 h 778141"/>
                  <a:gd name="connsiteX4" fmla="*/ 1058802 w 1111254"/>
                  <a:gd name="connsiteY4" fmla="*/ 630063 h 778141"/>
                  <a:gd name="connsiteX5" fmla="*/ 1060574 w 1111254"/>
                  <a:gd name="connsiteY5" fmla="*/ 631002 h 778141"/>
                  <a:gd name="connsiteX6" fmla="*/ 790488 w 1111254"/>
                  <a:gd name="connsiteY6" fmla="*/ 703164 h 778141"/>
                  <a:gd name="connsiteX7" fmla="*/ 787985 w 1111254"/>
                  <a:gd name="connsiteY7" fmla="*/ 703789 h 778141"/>
                  <a:gd name="connsiteX8" fmla="*/ 787672 w 1111254"/>
                  <a:gd name="connsiteY8" fmla="*/ 701182 h 778141"/>
                  <a:gd name="connsiteX9" fmla="*/ 766190 w 1111254"/>
                  <a:gd name="connsiteY9" fmla="*/ 541946 h 778141"/>
                  <a:gd name="connsiteX10" fmla="*/ 738973 w 1111254"/>
                  <a:gd name="connsiteY10" fmla="*/ 365712 h 778141"/>
                  <a:gd name="connsiteX11" fmla="*/ 742206 w 1111254"/>
                  <a:gd name="connsiteY11" fmla="*/ 367797 h 778141"/>
                  <a:gd name="connsiteX12" fmla="*/ 544490 w 1111254"/>
                  <a:gd name="connsiteY12" fmla="*/ 413785 h 778141"/>
                  <a:gd name="connsiteX13" fmla="*/ 410594 w 1111254"/>
                  <a:gd name="connsiteY13" fmla="*/ 444861 h 778141"/>
                  <a:gd name="connsiteX14" fmla="*/ 407882 w 1111254"/>
                  <a:gd name="connsiteY14" fmla="*/ 445487 h 778141"/>
                  <a:gd name="connsiteX15" fmla="*/ 407361 w 1111254"/>
                  <a:gd name="connsiteY15" fmla="*/ 442775 h 778141"/>
                  <a:gd name="connsiteX16" fmla="*/ 354803 w 1111254"/>
                  <a:gd name="connsiteY16" fmla="*/ 167683 h 778141"/>
                  <a:gd name="connsiteX17" fmla="*/ 357828 w 1111254"/>
                  <a:gd name="connsiteY17" fmla="*/ 169560 h 778141"/>
                  <a:gd name="connsiteX18" fmla="*/ 28718 w 1111254"/>
                  <a:gd name="connsiteY18" fmla="*/ 227123 h 778141"/>
                  <a:gd name="connsiteX19" fmla="*/ 27050 w 1111254"/>
                  <a:gd name="connsiteY19" fmla="*/ 227227 h 778141"/>
                  <a:gd name="connsiteX20" fmla="*/ 26841 w 1111254"/>
                  <a:gd name="connsiteY20" fmla="*/ 225559 h 778141"/>
                  <a:gd name="connsiteX21" fmla="*/ 6610 w 1111254"/>
                  <a:gd name="connsiteY21" fmla="*/ 59440 h 778141"/>
                  <a:gd name="connsiteX22" fmla="*/ 1501 w 1111254"/>
                  <a:gd name="connsiteY22" fmla="*/ 15225 h 778141"/>
                  <a:gd name="connsiteX23" fmla="*/ 249 w 1111254"/>
                  <a:gd name="connsiteY23" fmla="*/ 3858 h 778141"/>
                  <a:gd name="connsiteX24" fmla="*/ 41 w 1111254"/>
                  <a:gd name="connsiteY24" fmla="*/ 0 h 778141"/>
                  <a:gd name="connsiteX25" fmla="*/ 771 w 1111254"/>
                  <a:gd name="connsiteY25" fmla="*/ 3858 h 778141"/>
                  <a:gd name="connsiteX26" fmla="*/ 2439 w 1111254"/>
                  <a:gd name="connsiteY26" fmla="*/ 15225 h 778141"/>
                  <a:gd name="connsiteX27" fmla="*/ 8488 w 1111254"/>
                  <a:gd name="connsiteY27" fmla="*/ 59336 h 778141"/>
                  <a:gd name="connsiteX28" fmla="*/ 30282 w 1111254"/>
                  <a:gd name="connsiteY28" fmla="*/ 225246 h 778141"/>
                  <a:gd name="connsiteX29" fmla="*/ 28405 w 1111254"/>
                  <a:gd name="connsiteY29" fmla="*/ 223786 h 778141"/>
                  <a:gd name="connsiteX30" fmla="*/ 356472 w 1111254"/>
                  <a:gd name="connsiteY30" fmla="*/ 164972 h 778141"/>
                  <a:gd name="connsiteX31" fmla="*/ 358975 w 1111254"/>
                  <a:gd name="connsiteY31" fmla="*/ 164242 h 778141"/>
                  <a:gd name="connsiteX32" fmla="*/ 359496 w 1111254"/>
                  <a:gd name="connsiteY32" fmla="*/ 166849 h 778141"/>
                  <a:gd name="connsiteX33" fmla="*/ 412470 w 1111254"/>
                  <a:gd name="connsiteY33" fmla="*/ 441837 h 778141"/>
                  <a:gd name="connsiteX34" fmla="*/ 409238 w 1111254"/>
                  <a:gd name="connsiteY34" fmla="*/ 439751 h 778141"/>
                  <a:gd name="connsiteX35" fmla="*/ 543134 w 1111254"/>
                  <a:gd name="connsiteY35" fmla="*/ 408676 h 778141"/>
                  <a:gd name="connsiteX36" fmla="*/ 740850 w 1111254"/>
                  <a:gd name="connsiteY36" fmla="*/ 362792 h 778141"/>
                  <a:gd name="connsiteX37" fmla="*/ 743561 w 1111254"/>
                  <a:gd name="connsiteY37" fmla="*/ 362167 h 778141"/>
                  <a:gd name="connsiteX38" fmla="*/ 744083 w 1111254"/>
                  <a:gd name="connsiteY38" fmla="*/ 364878 h 778141"/>
                  <a:gd name="connsiteX39" fmla="*/ 771091 w 1111254"/>
                  <a:gd name="connsiteY39" fmla="*/ 541321 h 778141"/>
                  <a:gd name="connsiteX40" fmla="*/ 792156 w 1111254"/>
                  <a:gd name="connsiteY40" fmla="*/ 700661 h 778141"/>
                  <a:gd name="connsiteX41" fmla="*/ 789340 w 1111254"/>
                  <a:gd name="connsiteY41" fmla="*/ 698784 h 778141"/>
                  <a:gd name="connsiteX42" fmla="*/ 1059844 w 1111254"/>
                  <a:gd name="connsiteY42" fmla="*/ 628186 h 778141"/>
                  <a:gd name="connsiteX43" fmla="*/ 1061200 w 1111254"/>
                  <a:gd name="connsiteY43" fmla="*/ 627873 h 778141"/>
                  <a:gd name="connsiteX44" fmla="*/ 1061617 w 1111254"/>
                  <a:gd name="connsiteY44" fmla="*/ 629125 h 778141"/>
                  <a:gd name="connsiteX45" fmla="*/ 1098637 w 1111254"/>
                  <a:gd name="connsiteY45" fmla="*/ 739141 h 778141"/>
                  <a:gd name="connsiteX46" fmla="*/ 1108230 w 1111254"/>
                  <a:gd name="connsiteY46" fmla="*/ 768131 h 778141"/>
                  <a:gd name="connsiteX47" fmla="*/ 1110629 w 1111254"/>
                  <a:gd name="connsiteY47" fmla="*/ 775639 h 778141"/>
                  <a:gd name="connsiteX48" fmla="*/ 1111255 w 1111254"/>
                  <a:gd name="connsiteY48" fmla="*/ 778142 h 77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111254" h="778141">
                    <a:moveTo>
                      <a:pt x="1111255" y="778142"/>
                    </a:moveTo>
                    <a:cubicBezTo>
                      <a:pt x="1111150" y="778142"/>
                      <a:pt x="1110837" y="777307"/>
                      <a:pt x="1110212" y="775743"/>
                    </a:cubicBezTo>
                    <a:cubicBezTo>
                      <a:pt x="1109482" y="773866"/>
                      <a:pt x="1108648" y="771468"/>
                      <a:pt x="1107501" y="768444"/>
                    </a:cubicBezTo>
                    <a:cubicBezTo>
                      <a:pt x="1105102" y="761665"/>
                      <a:pt x="1101661" y="752071"/>
                      <a:pt x="1097176" y="739662"/>
                    </a:cubicBezTo>
                    <a:cubicBezTo>
                      <a:pt x="1088208" y="714113"/>
                      <a:pt x="1075278" y="677094"/>
                      <a:pt x="1058802" y="630063"/>
                    </a:cubicBezTo>
                    <a:lnTo>
                      <a:pt x="1060574" y="631002"/>
                    </a:lnTo>
                    <a:cubicBezTo>
                      <a:pt x="991228" y="649459"/>
                      <a:pt x="898835" y="674174"/>
                      <a:pt x="790488" y="703164"/>
                    </a:cubicBezTo>
                    <a:lnTo>
                      <a:pt x="787985" y="703789"/>
                    </a:lnTo>
                    <a:lnTo>
                      <a:pt x="787672" y="701182"/>
                    </a:lnTo>
                    <a:cubicBezTo>
                      <a:pt x="781206" y="651545"/>
                      <a:pt x="774115" y="598154"/>
                      <a:pt x="766190" y="541946"/>
                    </a:cubicBezTo>
                    <a:cubicBezTo>
                      <a:pt x="758161" y="485739"/>
                      <a:pt x="749818" y="426612"/>
                      <a:pt x="738973" y="365712"/>
                    </a:cubicBezTo>
                    <a:lnTo>
                      <a:pt x="742206" y="367797"/>
                    </a:lnTo>
                    <a:cubicBezTo>
                      <a:pt x="678594" y="382605"/>
                      <a:pt x="612376" y="397935"/>
                      <a:pt x="544490" y="413785"/>
                    </a:cubicBezTo>
                    <a:cubicBezTo>
                      <a:pt x="499023" y="424318"/>
                      <a:pt x="454287" y="434746"/>
                      <a:pt x="410594" y="444861"/>
                    </a:cubicBezTo>
                    <a:lnTo>
                      <a:pt x="407882" y="445487"/>
                    </a:lnTo>
                    <a:lnTo>
                      <a:pt x="407361" y="442775"/>
                    </a:lnTo>
                    <a:cubicBezTo>
                      <a:pt x="388799" y="345377"/>
                      <a:pt x="371175" y="252985"/>
                      <a:pt x="354803" y="167683"/>
                    </a:cubicBezTo>
                    <a:lnTo>
                      <a:pt x="357828" y="169560"/>
                    </a:lnTo>
                    <a:cubicBezTo>
                      <a:pt x="231439" y="203660"/>
                      <a:pt x="117878" y="219719"/>
                      <a:pt x="28718" y="227123"/>
                    </a:cubicBezTo>
                    <a:lnTo>
                      <a:pt x="27050" y="227227"/>
                    </a:lnTo>
                    <a:lnTo>
                      <a:pt x="26841" y="225559"/>
                    </a:lnTo>
                    <a:cubicBezTo>
                      <a:pt x="18186" y="154648"/>
                      <a:pt x="11303" y="98337"/>
                      <a:pt x="6610" y="59440"/>
                    </a:cubicBezTo>
                    <a:cubicBezTo>
                      <a:pt x="4421" y="40357"/>
                      <a:pt x="2648" y="25444"/>
                      <a:pt x="1501" y="15225"/>
                    </a:cubicBezTo>
                    <a:cubicBezTo>
                      <a:pt x="979" y="10324"/>
                      <a:pt x="562" y="6570"/>
                      <a:pt x="249" y="3858"/>
                    </a:cubicBezTo>
                    <a:cubicBezTo>
                      <a:pt x="41" y="1251"/>
                      <a:pt x="-63" y="0"/>
                      <a:pt x="41" y="0"/>
                    </a:cubicBezTo>
                    <a:cubicBezTo>
                      <a:pt x="145" y="0"/>
                      <a:pt x="354" y="1251"/>
                      <a:pt x="771" y="3858"/>
                    </a:cubicBezTo>
                    <a:cubicBezTo>
                      <a:pt x="1188" y="6674"/>
                      <a:pt x="1709" y="10428"/>
                      <a:pt x="2439" y="15225"/>
                    </a:cubicBezTo>
                    <a:cubicBezTo>
                      <a:pt x="3795" y="25444"/>
                      <a:pt x="5881" y="40252"/>
                      <a:pt x="8488" y="59336"/>
                    </a:cubicBezTo>
                    <a:cubicBezTo>
                      <a:pt x="13597" y="98128"/>
                      <a:pt x="21001" y="154440"/>
                      <a:pt x="30282" y="225246"/>
                    </a:cubicBezTo>
                    <a:lnTo>
                      <a:pt x="28405" y="223786"/>
                    </a:lnTo>
                    <a:cubicBezTo>
                      <a:pt x="117357" y="215861"/>
                      <a:pt x="230605" y="199280"/>
                      <a:pt x="356472" y="164972"/>
                    </a:cubicBezTo>
                    <a:lnTo>
                      <a:pt x="358975" y="164242"/>
                    </a:lnTo>
                    <a:lnTo>
                      <a:pt x="359496" y="166849"/>
                    </a:lnTo>
                    <a:cubicBezTo>
                      <a:pt x="375868" y="252151"/>
                      <a:pt x="393700" y="344543"/>
                      <a:pt x="412470" y="441837"/>
                    </a:cubicBezTo>
                    <a:lnTo>
                      <a:pt x="409238" y="439751"/>
                    </a:lnTo>
                    <a:cubicBezTo>
                      <a:pt x="452931" y="429636"/>
                      <a:pt x="497668" y="419208"/>
                      <a:pt x="543134" y="408676"/>
                    </a:cubicBezTo>
                    <a:cubicBezTo>
                      <a:pt x="611021" y="392929"/>
                      <a:pt x="677239" y="377600"/>
                      <a:pt x="740850" y="362792"/>
                    </a:cubicBezTo>
                    <a:lnTo>
                      <a:pt x="743561" y="362167"/>
                    </a:lnTo>
                    <a:lnTo>
                      <a:pt x="744083" y="364878"/>
                    </a:lnTo>
                    <a:cubicBezTo>
                      <a:pt x="754928" y="425882"/>
                      <a:pt x="763166" y="485113"/>
                      <a:pt x="771091" y="541321"/>
                    </a:cubicBezTo>
                    <a:cubicBezTo>
                      <a:pt x="778912" y="597632"/>
                      <a:pt x="785899" y="650919"/>
                      <a:pt x="792156" y="700661"/>
                    </a:cubicBezTo>
                    <a:lnTo>
                      <a:pt x="789340" y="698784"/>
                    </a:lnTo>
                    <a:cubicBezTo>
                      <a:pt x="897896" y="670420"/>
                      <a:pt x="990498" y="646331"/>
                      <a:pt x="1059844" y="628186"/>
                    </a:cubicBezTo>
                    <a:lnTo>
                      <a:pt x="1061200" y="627873"/>
                    </a:lnTo>
                    <a:lnTo>
                      <a:pt x="1061617" y="629125"/>
                    </a:lnTo>
                    <a:cubicBezTo>
                      <a:pt x="1077572" y="676364"/>
                      <a:pt x="1090085" y="713592"/>
                      <a:pt x="1098637" y="739141"/>
                    </a:cubicBezTo>
                    <a:cubicBezTo>
                      <a:pt x="1102808" y="751655"/>
                      <a:pt x="1105936" y="761353"/>
                      <a:pt x="1108230" y="768131"/>
                    </a:cubicBezTo>
                    <a:cubicBezTo>
                      <a:pt x="1109273" y="771259"/>
                      <a:pt x="1110003" y="773762"/>
                      <a:pt x="1110629" y="775639"/>
                    </a:cubicBezTo>
                    <a:cubicBezTo>
                      <a:pt x="1111046" y="777307"/>
                      <a:pt x="1111255" y="778142"/>
                      <a:pt x="1111255" y="778142"/>
                    </a:cubicBezTo>
                    <a:close/>
                  </a:path>
                </a:pathLst>
              </a:custGeom>
              <a:solidFill>
                <a:srgbClr val="FAFAFA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EAA2BF63-1D26-47C9-8E40-4BBDCF34B32A}"/>
                  </a:ext>
                </a:extLst>
              </p:cNvPr>
              <p:cNvSpPr/>
              <p:nvPr/>
            </p:nvSpPr>
            <p:spPr>
              <a:xfrm>
                <a:off x="9539069" y="4239540"/>
                <a:ext cx="1099575" cy="800353"/>
              </a:xfrm>
              <a:custGeom>
                <a:avLst/>
                <a:gdLst>
                  <a:gd name="connsiteX0" fmla="*/ 1085706 w 1099575"/>
                  <a:gd name="connsiteY0" fmla="*/ 800353 h 800353"/>
                  <a:gd name="connsiteX1" fmla="*/ 1086123 w 1099575"/>
                  <a:gd name="connsiteY1" fmla="*/ 791698 h 800353"/>
                  <a:gd name="connsiteX2" fmla="*/ 1088209 w 1099575"/>
                  <a:gd name="connsiteY2" fmla="*/ 766566 h 800353"/>
                  <a:gd name="connsiteX3" fmla="*/ 1096656 w 1099575"/>
                  <a:gd name="connsiteY3" fmla="*/ 670420 h 800353"/>
                  <a:gd name="connsiteX4" fmla="*/ 1098428 w 1099575"/>
                  <a:gd name="connsiteY4" fmla="*/ 671775 h 800353"/>
                  <a:gd name="connsiteX5" fmla="*/ 818331 w 1099575"/>
                  <a:gd name="connsiteY5" fmla="*/ 764794 h 800353"/>
                  <a:gd name="connsiteX6" fmla="*/ 815932 w 1099575"/>
                  <a:gd name="connsiteY6" fmla="*/ 765628 h 800353"/>
                  <a:gd name="connsiteX7" fmla="*/ 815411 w 1099575"/>
                  <a:gd name="connsiteY7" fmla="*/ 763125 h 800353"/>
                  <a:gd name="connsiteX8" fmla="*/ 738869 w 1099575"/>
                  <a:gd name="connsiteY8" fmla="*/ 365920 h 800353"/>
                  <a:gd name="connsiteX9" fmla="*/ 742102 w 1099575"/>
                  <a:gd name="connsiteY9" fmla="*/ 368006 h 800353"/>
                  <a:gd name="connsiteX10" fmla="*/ 570769 w 1099575"/>
                  <a:gd name="connsiteY10" fmla="*/ 407841 h 800353"/>
                  <a:gd name="connsiteX11" fmla="*/ 410489 w 1099575"/>
                  <a:gd name="connsiteY11" fmla="*/ 444965 h 800353"/>
                  <a:gd name="connsiteX12" fmla="*/ 407778 w 1099575"/>
                  <a:gd name="connsiteY12" fmla="*/ 445591 h 800353"/>
                  <a:gd name="connsiteX13" fmla="*/ 407256 w 1099575"/>
                  <a:gd name="connsiteY13" fmla="*/ 442879 h 800353"/>
                  <a:gd name="connsiteX14" fmla="*/ 354803 w 1099575"/>
                  <a:gd name="connsiteY14" fmla="*/ 167787 h 800353"/>
                  <a:gd name="connsiteX15" fmla="*/ 357828 w 1099575"/>
                  <a:gd name="connsiteY15" fmla="*/ 169665 h 800353"/>
                  <a:gd name="connsiteX16" fmla="*/ 28718 w 1099575"/>
                  <a:gd name="connsiteY16" fmla="*/ 227227 h 800353"/>
                  <a:gd name="connsiteX17" fmla="*/ 27050 w 1099575"/>
                  <a:gd name="connsiteY17" fmla="*/ 227332 h 800353"/>
                  <a:gd name="connsiteX18" fmla="*/ 26841 w 1099575"/>
                  <a:gd name="connsiteY18" fmla="*/ 225663 h 800353"/>
                  <a:gd name="connsiteX19" fmla="*/ 6611 w 1099575"/>
                  <a:gd name="connsiteY19" fmla="*/ 59440 h 800353"/>
                  <a:gd name="connsiteX20" fmla="*/ 1501 w 1099575"/>
                  <a:gd name="connsiteY20" fmla="*/ 15225 h 800353"/>
                  <a:gd name="connsiteX21" fmla="*/ 249 w 1099575"/>
                  <a:gd name="connsiteY21" fmla="*/ 3858 h 800353"/>
                  <a:gd name="connsiteX22" fmla="*/ 41 w 1099575"/>
                  <a:gd name="connsiteY22" fmla="*/ 0 h 800353"/>
                  <a:gd name="connsiteX23" fmla="*/ 771 w 1099575"/>
                  <a:gd name="connsiteY23" fmla="*/ 3858 h 800353"/>
                  <a:gd name="connsiteX24" fmla="*/ 2440 w 1099575"/>
                  <a:gd name="connsiteY24" fmla="*/ 15225 h 800353"/>
                  <a:gd name="connsiteX25" fmla="*/ 8488 w 1099575"/>
                  <a:gd name="connsiteY25" fmla="*/ 59336 h 800353"/>
                  <a:gd name="connsiteX26" fmla="*/ 30282 w 1099575"/>
                  <a:gd name="connsiteY26" fmla="*/ 225350 h 800353"/>
                  <a:gd name="connsiteX27" fmla="*/ 28405 w 1099575"/>
                  <a:gd name="connsiteY27" fmla="*/ 223890 h 800353"/>
                  <a:gd name="connsiteX28" fmla="*/ 356472 w 1099575"/>
                  <a:gd name="connsiteY28" fmla="*/ 165076 h 800353"/>
                  <a:gd name="connsiteX29" fmla="*/ 358975 w 1099575"/>
                  <a:gd name="connsiteY29" fmla="*/ 164346 h 800353"/>
                  <a:gd name="connsiteX30" fmla="*/ 359496 w 1099575"/>
                  <a:gd name="connsiteY30" fmla="*/ 166953 h 800353"/>
                  <a:gd name="connsiteX31" fmla="*/ 412470 w 1099575"/>
                  <a:gd name="connsiteY31" fmla="*/ 441941 h 800353"/>
                  <a:gd name="connsiteX32" fmla="*/ 409238 w 1099575"/>
                  <a:gd name="connsiteY32" fmla="*/ 439856 h 800353"/>
                  <a:gd name="connsiteX33" fmla="*/ 569517 w 1099575"/>
                  <a:gd name="connsiteY33" fmla="*/ 402627 h 800353"/>
                  <a:gd name="connsiteX34" fmla="*/ 740850 w 1099575"/>
                  <a:gd name="connsiteY34" fmla="*/ 362896 h 800353"/>
                  <a:gd name="connsiteX35" fmla="*/ 743561 w 1099575"/>
                  <a:gd name="connsiteY35" fmla="*/ 362271 h 800353"/>
                  <a:gd name="connsiteX36" fmla="*/ 744083 w 1099575"/>
                  <a:gd name="connsiteY36" fmla="*/ 364982 h 800353"/>
                  <a:gd name="connsiteX37" fmla="*/ 819790 w 1099575"/>
                  <a:gd name="connsiteY37" fmla="*/ 762291 h 800353"/>
                  <a:gd name="connsiteX38" fmla="*/ 816975 w 1099575"/>
                  <a:gd name="connsiteY38" fmla="*/ 760622 h 800353"/>
                  <a:gd name="connsiteX39" fmla="*/ 1097594 w 1099575"/>
                  <a:gd name="connsiteY39" fmla="*/ 669273 h 800353"/>
                  <a:gd name="connsiteX40" fmla="*/ 1099575 w 1099575"/>
                  <a:gd name="connsiteY40" fmla="*/ 668647 h 800353"/>
                  <a:gd name="connsiteX41" fmla="*/ 1099367 w 1099575"/>
                  <a:gd name="connsiteY41" fmla="*/ 670628 h 800353"/>
                  <a:gd name="connsiteX42" fmla="*/ 1089669 w 1099575"/>
                  <a:gd name="connsiteY42" fmla="*/ 766671 h 800353"/>
                  <a:gd name="connsiteX43" fmla="*/ 1086957 w 1099575"/>
                  <a:gd name="connsiteY43" fmla="*/ 791802 h 800353"/>
                  <a:gd name="connsiteX44" fmla="*/ 1085706 w 1099575"/>
                  <a:gd name="connsiteY44" fmla="*/ 800353 h 800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099575" h="800353">
                    <a:moveTo>
                      <a:pt x="1085706" y="800353"/>
                    </a:moveTo>
                    <a:cubicBezTo>
                      <a:pt x="1085706" y="800353"/>
                      <a:pt x="1085706" y="797433"/>
                      <a:pt x="1086123" y="791698"/>
                    </a:cubicBezTo>
                    <a:cubicBezTo>
                      <a:pt x="1086645" y="785754"/>
                      <a:pt x="1087270" y="777412"/>
                      <a:pt x="1088209" y="766566"/>
                    </a:cubicBezTo>
                    <a:cubicBezTo>
                      <a:pt x="1090190" y="744250"/>
                      <a:pt x="1093006" y="711819"/>
                      <a:pt x="1096656" y="670420"/>
                    </a:cubicBezTo>
                    <a:lnTo>
                      <a:pt x="1098428" y="671775"/>
                    </a:lnTo>
                    <a:cubicBezTo>
                      <a:pt x="1029707" y="694613"/>
                      <a:pt x="933561" y="726523"/>
                      <a:pt x="818331" y="764794"/>
                    </a:cubicBezTo>
                    <a:lnTo>
                      <a:pt x="815932" y="765628"/>
                    </a:lnTo>
                    <a:lnTo>
                      <a:pt x="815411" y="763125"/>
                    </a:lnTo>
                    <a:cubicBezTo>
                      <a:pt x="793303" y="648417"/>
                      <a:pt x="767129" y="512852"/>
                      <a:pt x="738869" y="365920"/>
                    </a:cubicBezTo>
                    <a:lnTo>
                      <a:pt x="742102" y="368006"/>
                    </a:lnTo>
                    <a:cubicBezTo>
                      <a:pt x="686937" y="380833"/>
                      <a:pt x="629478" y="394181"/>
                      <a:pt x="570769" y="407841"/>
                    </a:cubicBezTo>
                    <a:cubicBezTo>
                      <a:pt x="516125" y="420459"/>
                      <a:pt x="462525" y="432973"/>
                      <a:pt x="410489" y="444965"/>
                    </a:cubicBezTo>
                    <a:lnTo>
                      <a:pt x="407778" y="445591"/>
                    </a:lnTo>
                    <a:lnTo>
                      <a:pt x="407256" y="442879"/>
                    </a:lnTo>
                    <a:cubicBezTo>
                      <a:pt x="388695" y="345481"/>
                      <a:pt x="371071" y="252985"/>
                      <a:pt x="354803" y="167787"/>
                    </a:cubicBezTo>
                    <a:lnTo>
                      <a:pt x="357828" y="169665"/>
                    </a:lnTo>
                    <a:cubicBezTo>
                      <a:pt x="231335" y="203764"/>
                      <a:pt x="117878" y="219823"/>
                      <a:pt x="28718" y="227227"/>
                    </a:cubicBezTo>
                    <a:lnTo>
                      <a:pt x="27050" y="227332"/>
                    </a:lnTo>
                    <a:lnTo>
                      <a:pt x="26841" y="225663"/>
                    </a:lnTo>
                    <a:cubicBezTo>
                      <a:pt x="18186" y="154648"/>
                      <a:pt x="11303" y="98337"/>
                      <a:pt x="6611" y="59440"/>
                    </a:cubicBezTo>
                    <a:cubicBezTo>
                      <a:pt x="4421" y="40357"/>
                      <a:pt x="2648" y="25549"/>
                      <a:pt x="1501" y="15225"/>
                    </a:cubicBezTo>
                    <a:cubicBezTo>
                      <a:pt x="979" y="10428"/>
                      <a:pt x="562" y="6570"/>
                      <a:pt x="249" y="3858"/>
                    </a:cubicBezTo>
                    <a:cubicBezTo>
                      <a:pt x="41" y="1251"/>
                      <a:pt x="-63" y="0"/>
                      <a:pt x="41" y="0"/>
                    </a:cubicBezTo>
                    <a:cubicBezTo>
                      <a:pt x="145" y="0"/>
                      <a:pt x="354" y="1251"/>
                      <a:pt x="771" y="3858"/>
                    </a:cubicBezTo>
                    <a:cubicBezTo>
                      <a:pt x="1188" y="6570"/>
                      <a:pt x="1709" y="10324"/>
                      <a:pt x="2440" y="15225"/>
                    </a:cubicBezTo>
                    <a:cubicBezTo>
                      <a:pt x="3795" y="25444"/>
                      <a:pt x="5881" y="40252"/>
                      <a:pt x="8488" y="59336"/>
                    </a:cubicBezTo>
                    <a:cubicBezTo>
                      <a:pt x="13597" y="98128"/>
                      <a:pt x="21001" y="154439"/>
                      <a:pt x="30282" y="225350"/>
                    </a:cubicBezTo>
                    <a:lnTo>
                      <a:pt x="28405" y="223890"/>
                    </a:lnTo>
                    <a:cubicBezTo>
                      <a:pt x="117252" y="215965"/>
                      <a:pt x="230397" y="199384"/>
                      <a:pt x="356472" y="165076"/>
                    </a:cubicBezTo>
                    <a:lnTo>
                      <a:pt x="358975" y="164346"/>
                    </a:lnTo>
                    <a:lnTo>
                      <a:pt x="359496" y="166953"/>
                    </a:lnTo>
                    <a:cubicBezTo>
                      <a:pt x="375868" y="252151"/>
                      <a:pt x="393700" y="344543"/>
                      <a:pt x="412470" y="441941"/>
                    </a:cubicBezTo>
                    <a:lnTo>
                      <a:pt x="409238" y="439856"/>
                    </a:lnTo>
                    <a:cubicBezTo>
                      <a:pt x="461274" y="427759"/>
                      <a:pt x="514874" y="415350"/>
                      <a:pt x="569517" y="402627"/>
                    </a:cubicBezTo>
                    <a:cubicBezTo>
                      <a:pt x="628227" y="389071"/>
                      <a:pt x="685686" y="375723"/>
                      <a:pt x="740850" y="362896"/>
                    </a:cubicBezTo>
                    <a:lnTo>
                      <a:pt x="743561" y="362271"/>
                    </a:lnTo>
                    <a:lnTo>
                      <a:pt x="744083" y="364982"/>
                    </a:lnTo>
                    <a:cubicBezTo>
                      <a:pt x="772030" y="511913"/>
                      <a:pt x="797892" y="647582"/>
                      <a:pt x="819790" y="762291"/>
                    </a:cubicBezTo>
                    <a:lnTo>
                      <a:pt x="816975" y="760622"/>
                    </a:lnTo>
                    <a:cubicBezTo>
                      <a:pt x="932414" y="722977"/>
                      <a:pt x="1028769" y="691693"/>
                      <a:pt x="1097594" y="669273"/>
                    </a:cubicBezTo>
                    <a:lnTo>
                      <a:pt x="1099575" y="668647"/>
                    </a:lnTo>
                    <a:lnTo>
                      <a:pt x="1099367" y="670628"/>
                    </a:lnTo>
                    <a:cubicBezTo>
                      <a:pt x="1095195" y="712028"/>
                      <a:pt x="1091859" y="744355"/>
                      <a:pt x="1089669" y="766671"/>
                    </a:cubicBezTo>
                    <a:cubicBezTo>
                      <a:pt x="1088522" y="777516"/>
                      <a:pt x="1087583" y="785858"/>
                      <a:pt x="1086957" y="791802"/>
                    </a:cubicBezTo>
                    <a:cubicBezTo>
                      <a:pt x="1086227" y="797433"/>
                      <a:pt x="1085706" y="800353"/>
                      <a:pt x="1085706" y="800353"/>
                    </a:cubicBezTo>
                    <a:close/>
                  </a:path>
                </a:pathLst>
              </a:custGeom>
              <a:solidFill>
                <a:srgbClr val="973BC1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E53F9DC6-E044-4466-82DC-5056EF0079AC}"/>
                  </a:ext>
                </a:extLst>
              </p:cNvPr>
              <p:cNvSpPr/>
              <p:nvPr/>
            </p:nvSpPr>
            <p:spPr>
              <a:xfrm>
                <a:off x="9412055" y="4458634"/>
                <a:ext cx="839853" cy="797016"/>
              </a:xfrm>
              <a:custGeom>
                <a:avLst/>
                <a:gdLst>
                  <a:gd name="connsiteX0" fmla="*/ 839812 w 839853"/>
                  <a:gd name="connsiteY0" fmla="*/ 797016 h 797016"/>
                  <a:gd name="connsiteX1" fmla="*/ 839082 w 839853"/>
                  <a:gd name="connsiteY1" fmla="*/ 795035 h 797016"/>
                  <a:gd name="connsiteX2" fmla="*/ 837414 w 839853"/>
                  <a:gd name="connsiteY2" fmla="*/ 789091 h 797016"/>
                  <a:gd name="connsiteX3" fmla="*/ 831470 w 839853"/>
                  <a:gd name="connsiteY3" fmla="*/ 765941 h 797016"/>
                  <a:gd name="connsiteX4" fmla="*/ 809884 w 839853"/>
                  <a:gd name="connsiteY4" fmla="*/ 678137 h 797016"/>
                  <a:gd name="connsiteX5" fmla="*/ 777557 w 839853"/>
                  <a:gd name="connsiteY5" fmla="*/ 542155 h 797016"/>
                  <a:gd name="connsiteX6" fmla="*/ 739182 w 839853"/>
                  <a:gd name="connsiteY6" fmla="*/ 365920 h 797016"/>
                  <a:gd name="connsiteX7" fmla="*/ 742102 w 839853"/>
                  <a:gd name="connsiteY7" fmla="*/ 367797 h 797016"/>
                  <a:gd name="connsiteX8" fmla="*/ 410594 w 839853"/>
                  <a:gd name="connsiteY8" fmla="*/ 445069 h 797016"/>
                  <a:gd name="connsiteX9" fmla="*/ 407882 w 839853"/>
                  <a:gd name="connsiteY9" fmla="*/ 445695 h 797016"/>
                  <a:gd name="connsiteX10" fmla="*/ 407361 w 839853"/>
                  <a:gd name="connsiteY10" fmla="*/ 442880 h 797016"/>
                  <a:gd name="connsiteX11" fmla="*/ 401834 w 839853"/>
                  <a:gd name="connsiteY11" fmla="*/ 414202 h 797016"/>
                  <a:gd name="connsiteX12" fmla="*/ 354699 w 839853"/>
                  <a:gd name="connsiteY12" fmla="*/ 167787 h 797016"/>
                  <a:gd name="connsiteX13" fmla="*/ 357932 w 839853"/>
                  <a:gd name="connsiteY13" fmla="*/ 169769 h 797016"/>
                  <a:gd name="connsiteX14" fmla="*/ 28822 w 839853"/>
                  <a:gd name="connsiteY14" fmla="*/ 227332 h 797016"/>
                  <a:gd name="connsiteX15" fmla="*/ 27050 w 839853"/>
                  <a:gd name="connsiteY15" fmla="*/ 227436 h 797016"/>
                  <a:gd name="connsiteX16" fmla="*/ 26841 w 839853"/>
                  <a:gd name="connsiteY16" fmla="*/ 225663 h 797016"/>
                  <a:gd name="connsiteX17" fmla="*/ 6715 w 839853"/>
                  <a:gd name="connsiteY17" fmla="*/ 60274 h 797016"/>
                  <a:gd name="connsiteX18" fmla="*/ 1501 w 839853"/>
                  <a:gd name="connsiteY18" fmla="*/ 15538 h 797016"/>
                  <a:gd name="connsiteX19" fmla="*/ 249 w 839853"/>
                  <a:gd name="connsiteY19" fmla="*/ 3963 h 797016"/>
                  <a:gd name="connsiteX20" fmla="*/ 41 w 839853"/>
                  <a:gd name="connsiteY20" fmla="*/ 0 h 797016"/>
                  <a:gd name="connsiteX21" fmla="*/ 771 w 839853"/>
                  <a:gd name="connsiteY21" fmla="*/ 3858 h 797016"/>
                  <a:gd name="connsiteX22" fmla="*/ 2544 w 839853"/>
                  <a:gd name="connsiteY22" fmla="*/ 15434 h 797016"/>
                  <a:gd name="connsiteX23" fmla="*/ 8696 w 839853"/>
                  <a:gd name="connsiteY23" fmla="*/ 60066 h 797016"/>
                  <a:gd name="connsiteX24" fmla="*/ 30491 w 839853"/>
                  <a:gd name="connsiteY24" fmla="*/ 225246 h 797016"/>
                  <a:gd name="connsiteX25" fmla="*/ 28509 w 839853"/>
                  <a:gd name="connsiteY25" fmla="*/ 223578 h 797016"/>
                  <a:gd name="connsiteX26" fmla="*/ 356576 w 839853"/>
                  <a:gd name="connsiteY26" fmla="*/ 164763 h 797016"/>
                  <a:gd name="connsiteX27" fmla="*/ 359287 w 839853"/>
                  <a:gd name="connsiteY27" fmla="*/ 164033 h 797016"/>
                  <a:gd name="connsiteX28" fmla="*/ 359809 w 839853"/>
                  <a:gd name="connsiteY28" fmla="*/ 166745 h 797016"/>
                  <a:gd name="connsiteX29" fmla="*/ 407152 w 839853"/>
                  <a:gd name="connsiteY29" fmla="*/ 413160 h 797016"/>
                  <a:gd name="connsiteX30" fmla="*/ 412679 w 839853"/>
                  <a:gd name="connsiteY30" fmla="*/ 441837 h 797016"/>
                  <a:gd name="connsiteX31" fmla="*/ 409446 w 839853"/>
                  <a:gd name="connsiteY31" fmla="*/ 439751 h 797016"/>
                  <a:gd name="connsiteX32" fmla="*/ 741163 w 839853"/>
                  <a:gd name="connsiteY32" fmla="*/ 363105 h 797016"/>
                  <a:gd name="connsiteX33" fmla="*/ 743666 w 839853"/>
                  <a:gd name="connsiteY33" fmla="*/ 362583 h 797016"/>
                  <a:gd name="connsiteX34" fmla="*/ 744083 w 839853"/>
                  <a:gd name="connsiteY34" fmla="*/ 365086 h 797016"/>
                  <a:gd name="connsiteX35" fmla="*/ 781624 w 839853"/>
                  <a:gd name="connsiteY35" fmla="*/ 541321 h 797016"/>
                  <a:gd name="connsiteX36" fmla="*/ 812804 w 839853"/>
                  <a:gd name="connsiteY36" fmla="*/ 677615 h 797016"/>
                  <a:gd name="connsiteX37" fmla="*/ 833138 w 839853"/>
                  <a:gd name="connsiteY37" fmla="*/ 765628 h 797016"/>
                  <a:gd name="connsiteX38" fmla="*/ 838352 w 839853"/>
                  <a:gd name="connsiteY38" fmla="*/ 788987 h 797016"/>
                  <a:gd name="connsiteX39" fmla="*/ 839604 w 839853"/>
                  <a:gd name="connsiteY39" fmla="*/ 795035 h 797016"/>
                  <a:gd name="connsiteX40" fmla="*/ 839812 w 839853"/>
                  <a:gd name="connsiteY40" fmla="*/ 797016 h 797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839853" h="797016">
                    <a:moveTo>
                      <a:pt x="839812" y="797016"/>
                    </a:moveTo>
                    <a:cubicBezTo>
                      <a:pt x="839708" y="797016"/>
                      <a:pt x="839500" y="796391"/>
                      <a:pt x="839082" y="795035"/>
                    </a:cubicBezTo>
                    <a:cubicBezTo>
                      <a:pt x="838665" y="793471"/>
                      <a:pt x="838144" y="791594"/>
                      <a:pt x="837414" y="789091"/>
                    </a:cubicBezTo>
                    <a:cubicBezTo>
                      <a:pt x="835954" y="783564"/>
                      <a:pt x="833973" y="775847"/>
                      <a:pt x="831470" y="765941"/>
                    </a:cubicBezTo>
                    <a:cubicBezTo>
                      <a:pt x="826360" y="745398"/>
                      <a:pt x="819060" y="715678"/>
                      <a:pt x="809884" y="678137"/>
                    </a:cubicBezTo>
                    <a:cubicBezTo>
                      <a:pt x="800916" y="640283"/>
                      <a:pt x="790070" y="594399"/>
                      <a:pt x="777557" y="542155"/>
                    </a:cubicBezTo>
                    <a:cubicBezTo>
                      <a:pt x="765565" y="489701"/>
                      <a:pt x="751591" y="430679"/>
                      <a:pt x="739182" y="365920"/>
                    </a:cubicBezTo>
                    <a:lnTo>
                      <a:pt x="742102" y="367797"/>
                    </a:lnTo>
                    <a:cubicBezTo>
                      <a:pt x="643139" y="390844"/>
                      <a:pt x="530203" y="417122"/>
                      <a:pt x="410594" y="445069"/>
                    </a:cubicBezTo>
                    <a:lnTo>
                      <a:pt x="407882" y="445695"/>
                    </a:lnTo>
                    <a:lnTo>
                      <a:pt x="407361" y="442880"/>
                    </a:lnTo>
                    <a:cubicBezTo>
                      <a:pt x="405588" y="433807"/>
                      <a:pt x="403711" y="424005"/>
                      <a:pt x="401834" y="414202"/>
                    </a:cubicBezTo>
                    <a:cubicBezTo>
                      <a:pt x="385357" y="328171"/>
                      <a:pt x="369507" y="245268"/>
                      <a:pt x="354699" y="167787"/>
                    </a:cubicBezTo>
                    <a:lnTo>
                      <a:pt x="357932" y="169769"/>
                    </a:lnTo>
                    <a:cubicBezTo>
                      <a:pt x="233421" y="203451"/>
                      <a:pt x="119546" y="219823"/>
                      <a:pt x="28822" y="227332"/>
                    </a:cubicBezTo>
                    <a:lnTo>
                      <a:pt x="27050" y="227436"/>
                    </a:lnTo>
                    <a:lnTo>
                      <a:pt x="26841" y="225663"/>
                    </a:lnTo>
                    <a:cubicBezTo>
                      <a:pt x="18394" y="155795"/>
                      <a:pt x="11512" y="99484"/>
                      <a:pt x="6715" y="60274"/>
                    </a:cubicBezTo>
                    <a:cubicBezTo>
                      <a:pt x="4525" y="41087"/>
                      <a:pt x="2752" y="26070"/>
                      <a:pt x="1501" y="15538"/>
                    </a:cubicBezTo>
                    <a:cubicBezTo>
                      <a:pt x="979" y="10637"/>
                      <a:pt x="562" y="6778"/>
                      <a:pt x="249" y="3963"/>
                    </a:cubicBezTo>
                    <a:cubicBezTo>
                      <a:pt x="41" y="1356"/>
                      <a:pt x="-63" y="0"/>
                      <a:pt x="41" y="0"/>
                    </a:cubicBezTo>
                    <a:cubicBezTo>
                      <a:pt x="145" y="0"/>
                      <a:pt x="354" y="1356"/>
                      <a:pt x="771" y="3858"/>
                    </a:cubicBezTo>
                    <a:cubicBezTo>
                      <a:pt x="1188" y="6674"/>
                      <a:pt x="1814" y="10532"/>
                      <a:pt x="2544" y="15434"/>
                    </a:cubicBezTo>
                    <a:cubicBezTo>
                      <a:pt x="4004" y="25862"/>
                      <a:pt x="6089" y="40878"/>
                      <a:pt x="8696" y="60066"/>
                    </a:cubicBezTo>
                    <a:cubicBezTo>
                      <a:pt x="13806" y="99171"/>
                      <a:pt x="21314" y="155482"/>
                      <a:pt x="30491" y="225246"/>
                    </a:cubicBezTo>
                    <a:lnTo>
                      <a:pt x="28509" y="223578"/>
                    </a:lnTo>
                    <a:cubicBezTo>
                      <a:pt x="118921" y="215444"/>
                      <a:pt x="232482" y="198550"/>
                      <a:pt x="356576" y="164763"/>
                    </a:cubicBezTo>
                    <a:lnTo>
                      <a:pt x="359287" y="164033"/>
                    </a:lnTo>
                    <a:lnTo>
                      <a:pt x="359809" y="166745"/>
                    </a:lnTo>
                    <a:cubicBezTo>
                      <a:pt x="374721" y="244225"/>
                      <a:pt x="390676" y="327128"/>
                      <a:pt x="407152" y="413160"/>
                    </a:cubicBezTo>
                    <a:cubicBezTo>
                      <a:pt x="409029" y="422962"/>
                      <a:pt x="410906" y="432764"/>
                      <a:pt x="412679" y="441837"/>
                    </a:cubicBezTo>
                    <a:lnTo>
                      <a:pt x="409446" y="439751"/>
                    </a:lnTo>
                    <a:cubicBezTo>
                      <a:pt x="529160" y="412117"/>
                      <a:pt x="642097" y="385943"/>
                      <a:pt x="741163" y="363105"/>
                    </a:cubicBezTo>
                    <a:lnTo>
                      <a:pt x="743666" y="362583"/>
                    </a:lnTo>
                    <a:lnTo>
                      <a:pt x="744083" y="365086"/>
                    </a:lnTo>
                    <a:cubicBezTo>
                      <a:pt x="756284" y="429740"/>
                      <a:pt x="769944" y="488763"/>
                      <a:pt x="781624" y="541321"/>
                    </a:cubicBezTo>
                    <a:cubicBezTo>
                      <a:pt x="793616" y="593774"/>
                      <a:pt x="804148" y="639657"/>
                      <a:pt x="812804" y="677615"/>
                    </a:cubicBezTo>
                    <a:cubicBezTo>
                      <a:pt x="821459" y="715260"/>
                      <a:pt x="828341" y="744980"/>
                      <a:pt x="833138" y="765628"/>
                    </a:cubicBezTo>
                    <a:cubicBezTo>
                      <a:pt x="835328" y="775639"/>
                      <a:pt x="837101" y="783356"/>
                      <a:pt x="838352" y="788987"/>
                    </a:cubicBezTo>
                    <a:cubicBezTo>
                      <a:pt x="838874" y="791489"/>
                      <a:pt x="839291" y="793471"/>
                      <a:pt x="839604" y="795035"/>
                    </a:cubicBezTo>
                    <a:cubicBezTo>
                      <a:pt x="839812" y="796286"/>
                      <a:pt x="839916" y="797016"/>
                      <a:pt x="839812" y="797016"/>
                    </a:cubicBezTo>
                    <a:close/>
                  </a:path>
                </a:pathLst>
              </a:custGeom>
              <a:solidFill>
                <a:srgbClr val="FAFAFA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FAFCCDEF-CA41-4D6A-83CF-5E7E54108206}"/>
                  </a:ext>
                </a:extLst>
              </p:cNvPr>
              <p:cNvSpPr/>
              <p:nvPr/>
            </p:nvSpPr>
            <p:spPr>
              <a:xfrm>
                <a:off x="9785106" y="5023834"/>
                <a:ext cx="290702" cy="194484"/>
              </a:xfrm>
              <a:custGeom>
                <a:avLst/>
                <a:gdLst>
                  <a:gd name="connsiteX0" fmla="*/ 290631 w 290702"/>
                  <a:gd name="connsiteY0" fmla="*/ 194483 h 194484"/>
                  <a:gd name="connsiteX1" fmla="*/ 286773 w 290702"/>
                  <a:gd name="connsiteY1" fmla="*/ 179988 h 194484"/>
                  <a:gd name="connsiteX2" fmla="*/ 277909 w 290702"/>
                  <a:gd name="connsiteY2" fmla="*/ 139840 h 194484"/>
                  <a:gd name="connsiteX3" fmla="*/ 249649 w 290702"/>
                  <a:gd name="connsiteY3" fmla="*/ 3754 h 194484"/>
                  <a:gd name="connsiteX4" fmla="*/ 252882 w 290702"/>
                  <a:gd name="connsiteY4" fmla="*/ 5840 h 194484"/>
                  <a:gd name="connsiteX5" fmla="*/ 221702 w 290702"/>
                  <a:gd name="connsiteY5" fmla="*/ 13139 h 194484"/>
                  <a:gd name="connsiteX6" fmla="*/ 65177 w 290702"/>
                  <a:gd name="connsiteY6" fmla="*/ 48699 h 194484"/>
                  <a:gd name="connsiteX7" fmla="*/ 17625 w 290702"/>
                  <a:gd name="connsiteY7" fmla="*/ 58814 h 194484"/>
                  <a:gd name="connsiteX8" fmla="*/ 1 w 290702"/>
                  <a:gd name="connsiteY8" fmla="*/ 61838 h 194484"/>
                  <a:gd name="connsiteX9" fmla="*/ 17103 w 290702"/>
                  <a:gd name="connsiteY9" fmla="*/ 56729 h 194484"/>
                  <a:gd name="connsiteX10" fmla="*/ 64343 w 290702"/>
                  <a:gd name="connsiteY10" fmla="*/ 44841 h 194484"/>
                  <a:gd name="connsiteX11" fmla="*/ 220555 w 290702"/>
                  <a:gd name="connsiteY11" fmla="*/ 7821 h 194484"/>
                  <a:gd name="connsiteX12" fmla="*/ 251735 w 290702"/>
                  <a:gd name="connsiteY12" fmla="*/ 626 h 194484"/>
                  <a:gd name="connsiteX13" fmla="*/ 254446 w 290702"/>
                  <a:gd name="connsiteY13" fmla="*/ 0 h 194484"/>
                  <a:gd name="connsiteX14" fmla="*/ 254967 w 290702"/>
                  <a:gd name="connsiteY14" fmla="*/ 2711 h 194484"/>
                  <a:gd name="connsiteX15" fmla="*/ 281454 w 290702"/>
                  <a:gd name="connsiteY15" fmla="*/ 139006 h 194484"/>
                  <a:gd name="connsiteX16" fmla="*/ 288754 w 290702"/>
                  <a:gd name="connsiteY16" fmla="*/ 179571 h 194484"/>
                  <a:gd name="connsiteX17" fmla="*/ 290631 w 290702"/>
                  <a:gd name="connsiteY17" fmla="*/ 194483 h 194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90702" h="194484">
                    <a:moveTo>
                      <a:pt x="290631" y="194483"/>
                    </a:moveTo>
                    <a:cubicBezTo>
                      <a:pt x="290318" y="194587"/>
                      <a:pt x="288963" y="189478"/>
                      <a:pt x="286773" y="179988"/>
                    </a:cubicBezTo>
                    <a:cubicBezTo>
                      <a:pt x="284479" y="169664"/>
                      <a:pt x="281454" y="156212"/>
                      <a:pt x="277909" y="139840"/>
                    </a:cubicBezTo>
                    <a:cubicBezTo>
                      <a:pt x="270505" y="105636"/>
                      <a:pt x="260598" y="57876"/>
                      <a:pt x="249649" y="3754"/>
                    </a:cubicBezTo>
                    <a:lnTo>
                      <a:pt x="252882" y="5840"/>
                    </a:lnTo>
                    <a:cubicBezTo>
                      <a:pt x="242871" y="8134"/>
                      <a:pt x="232338" y="10637"/>
                      <a:pt x="221702" y="13139"/>
                    </a:cubicBezTo>
                    <a:cubicBezTo>
                      <a:pt x="160593" y="27321"/>
                      <a:pt x="105220" y="39835"/>
                      <a:pt x="65177" y="48699"/>
                    </a:cubicBezTo>
                    <a:cubicBezTo>
                      <a:pt x="45781" y="52870"/>
                      <a:pt x="29721" y="56311"/>
                      <a:pt x="17625" y="58814"/>
                    </a:cubicBezTo>
                    <a:cubicBezTo>
                      <a:pt x="6363" y="61108"/>
                      <a:pt x="106" y="62151"/>
                      <a:pt x="1" y="61838"/>
                    </a:cubicBezTo>
                    <a:cubicBezTo>
                      <a:pt x="-103" y="61525"/>
                      <a:pt x="6050" y="59648"/>
                      <a:pt x="17103" y="56729"/>
                    </a:cubicBezTo>
                    <a:cubicBezTo>
                      <a:pt x="29096" y="53704"/>
                      <a:pt x="45051" y="49742"/>
                      <a:pt x="64343" y="44841"/>
                    </a:cubicBezTo>
                    <a:cubicBezTo>
                      <a:pt x="104282" y="35038"/>
                      <a:pt x="159446" y="21899"/>
                      <a:pt x="220555" y="7821"/>
                    </a:cubicBezTo>
                    <a:cubicBezTo>
                      <a:pt x="231191" y="5318"/>
                      <a:pt x="241724" y="2920"/>
                      <a:pt x="251735" y="626"/>
                    </a:cubicBezTo>
                    <a:lnTo>
                      <a:pt x="254446" y="0"/>
                    </a:lnTo>
                    <a:lnTo>
                      <a:pt x="254967" y="2711"/>
                    </a:lnTo>
                    <a:cubicBezTo>
                      <a:pt x="265708" y="56833"/>
                      <a:pt x="274989" y="104593"/>
                      <a:pt x="281454" y="139006"/>
                    </a:cubicBezTo>
                    <a:cubicBezTo>
                      <a:pt x="284479" y="155482"/>
                      <a:pt x="286877" y="169143"/>
                      <a:pt x="288754" y="179571"/>
                    </a:cubicBezTo>
                    <a:cubicBezTo>
                      <a:pt x="290214" y="189165"/>
                      <a:pt x="290944" y="194483"/>
                      <a:pt x="290631" y="194483"/>
                    </a:cubicBezTo>
                    <a:close/>
                  </a:path>
                </a:pathLst>
              </a:custGeom>
              <a:solidFill>
                <a:srgbClr val="E8505B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94759A50-9E04-46C3-A403-891C3E085793}"/>
                  </a:ext>
                </a:extLst>
              </p:cNvPr>
              <p:cNvSpPr/>
              <p:nvPr/>
            </p:nvSpPr>
            <p:spPr>
              <a:xfrm>
                <a:off x="9473516" y="4825701"/>
                <a:ext cx="217752" cy="202618"/>
              </a:xfrm>
              <a:custGeom>
                <a:avLst/>
                <a:gdLst>
                  <a:gd name="connsiteX0" fmla="*/ 217635 w 217752"/>
                  <a:gd name="connsiteY0" fmla="*/ 202617 h 202618"/>
                  <a:gd name="connsiteX1" fmla="*/ 213777 w 217752"/>
                  <a:gd name="connsiteY1" fmla="*/ 187913 h 202618"/>
                  <a:gd name="connsiteX2" fmla="*/ 205122 w 217752"/>
                  <a:gd name="connsiteY2" fmla="*/ 147348 h 202618"/>
                  <a:gd name="connsiteX3" fmla="*/ 178634 w 217752"/>
                  <a:gd name="connsiteY3" fmla="*/ 13244 h 202618"/>
                  <a:gd name="connsiteX4" fmla="*/ 176862 w 217752"/>
                  <a:gd name="connsiteY4" fmla="*/ 3858 h 202618"/>
                  <a:gd name="connsiteX5" fmla="*/ 180198 w 217752"/>
                  <a:gd name="connsiteY5" fmla="*/ 5944 h 202618"/>
                  <a:gd name="connsiteX6" fmla="*/ 52976 w 217752"/>
                  <a:gd name="connsiteY6" fmla="*/ 34830 h 202618"/>
                  <a:gd name="connsiteX7" fmla="*/ 14288 w 217752"/>
                  <a:gd name="connsiteY7" fmla="*/ 41191 h 202618"/>
                  <a:gd name="connsiteX8" fmla="*/ 2 w 217752"/>
                  <a:gd name="connsiteY8" fmla="*/ 42651 h 202618"/>
                  <a:gd name="connsiteX9" fmla="*/ 13975 w 217752"/>
                  <a:gd name="connsiteY9" fmla="*/ 39209 h 202618"/>
                  <a:gd name="connsiteX10" fmla="*/ 52351 w 217752"/>
                  <a:gd name="connsiteY10" fmla="*/ 31180 h 202618"/>
                  <a:gd name="connsiteX11" fmla="*/ 178947 w 217752"/>
                  <a:gd name="connsiteY11" fmla="*/ 730 h 202618"/>
                  <a:gd name="connsiteX12" fmla="*/ 181763 w 217752"/>
                  <a:gd name="connsiteY12" fmla="*/ 0 h 202618"/>
                  <a:gd name="connsiteX13" fmla="*/ 182284 w 217752"/>
                  <a:gd name="connsiteY13" fmla="*/ 2920 h 202618"/>
                  <a:gd name="connsiteX14" fmla="*/ 184057 w 217752"/>
                  <a:gd name="connsiteY14" fmla="*/ 12305 h 202618"/>
                  <a:gd name="connsiteX15" fmla="*/ 208980 w 217752"/>
                  <a:gd name="connsiteY15" fmla="*/ 146723 h 202618"/>
                  <a:gd name="connsiteX16" fmla="*/ 215967 w 217752"/>
                  <a:gd name="connsiteY16" fmla="*/ 187601 h 202618"/>
                  <a:gd name="connsiteX17" fmla="*/ 217635 w 217752"/>
                  <a:gd name="connsiteY17" fmla="*/ 202617 h 202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7752" h="202618">
                    <a:moveTo>
                      <a:pt x="217635" y="202617"/>
                    </a:moveTo>
                    <a:cubicBezTo>
                      <a:pt x="217218" y="202721"/>
                      <a:pt x="215863" y="197403"/>
                      <a:pt x="213777" y="187913"/>
                    </a:cubicBezTo>
                    <a:cubicBezTo>
                      <a:pt x="211483" y="177381"/>
                      <a:pt x="208563" y="163720"/>
                      <a:pt x="205122" y="147348"/>
                    </a:cubicBezTo>
                    <a:cubicBezTo>
                      <a:pt x="198031" y="113040"/>
                      <a:pt x="188645" y="65697"/>
                      <a:pt x="178634" y="13244"/>
                    </a:cubicBezTo>
                    <a:cubicBezTo>
                      <a:pt x="178009" y="10011"/>
                      <a:pt x="177383" y="6882"/>
                      <a:pt x="176862" y="3858"/>
                    </a:cubicBezTo>
                    <a:lnTo>
                      <a:pt x="180198" y="5944"/>
                    </a:lnTo>
                    <a:cubicBezTo>
                      <a:pt x="130665" y="19396"/>
                      <a:pt x="85616" y="28990"/>
                      <a:pt x="52976" y="34830"/>
                    </a:cubicBezTo>
                    <a:cubicBezTo>
                      <a:pt x="36604" y="37750"/>
                      <a:pt x="23465" y="39939"/>
                      <a:pt x="14288" y="41191"/>
                    </a:cubicBezTo>
                    <a:cubicBezTo>
                      <a:pt x="5112" y="42442"/>
                      <a:pt x="106" y="42964"/>
                      <a:pt x="2" y="42651"/>
                    </a:cubicBezTo>
                    <a:cubicBezTo>
                      <a:pt x="-102" y="42234"/>
                      <a:pt x="4903" y="41087"/>
                      <a:pt x="13975" y="39209"/>
                    </a:cubicBezTo>
                    <a:cubicBezTo>
                      <a:pt x="23986" y="37124"/>
                      <a:pt x="36813" y="34412"/>
                      <a:pt x="52351" y="31180"/>
                    </a:cubicBezTo>
                    <a:cubicBezTo>
                      <a:pt x="84782" y="24297"/>
                      <a:pt x="129518" y="14182"/>
                      <a:pt x="178947" y="730"/>
                    </a:cubicBezTo>
                    <a:lnTo>
                      <a:pt x="181763" y="0"/>
                    </a:lnTo>
                    <a:lnTo>
                      <a:pt x="182284" y="2920"/>
                    </a:lnTo>
                    <a:cubicBezTo>
                      <a:pt x="182805" y="5840"/>
                      <a:pt x="183431" y="9072"/>
                      <a:pt x="184057" y="12305"/>
                    </a:cubicBezTo>
                    <a:cubicBezTo>
                      <a:pt x="194068" y="64758"/>
                      <a:pt x="202932" y="112310"/>
                      <a:pt x="208980" y="146723"/>
                    </a:cubicBezTo>
                    <a:cubicBezTo>
                      <a:pt x="211795" y="163199"/>
                      <a:pt x="214090" y="176964"/>
                      <a:pt x="215967" y="187601"/>
                    </a:cubicBezTo>
                    <a:cubicBezTo>
                      <a:pt x="217322" y="197194"/>
                      <a:pt x="218052" y="202617"/>
                      <a:pt x="217635" y="202617"/>
                    </a:cubicBezTo>
                    <a:close/>
                  </a:path>
                </a:pathLst>
              </a:custGeom>
              <a:solidFill>
                <a:srgbClr val="E8505B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D2F397A-164D-46B2-A0D7-DEBF6F4F1CF2}"/>
                  </a:ext>
                </a:extLst>
              </p:cNvPr>
              <p:cNvSpPr/>
              <p:nvPr/>
            </p:nvSpPr>
            <p:spPr>
              <a:xfrm>
                <a:off x="9294992" y="4661770"/>
                <a:ext cx="10005" cy="66118"/>
              </a:xfrm>
              <a:custGeom>
                <a:avLst/>
                <a:gdLst>
                  <a:gd name="connsiteX0" fmla="*/ 9174 w 10005"/>
                  <a:gd name="connsiteY0" fmla="*/ 66116 h 66118"/>
                  <a:gd name="connsiteX1" fmla="*/ 2291 w 10005"/>
                  <a:gd name="connsiteY1" fmla="*/ 33372 h 66118"/>
                  <a:gd name="connsiteX2" fmla="*/ 832 w 10005"/>
                  <a:gd name="connsiteY2" fmla="*/ 2 h 66118"/>
                  <a:gd name="connsiteX3" fmla="*/ 7714 w 10005"/>
                  <a:gd name="connsiteY3" fmla="*/ 32746 h 66118"/>
                  <a:gd name="connsiteX4" fmla="*/ 9174 w 10005"/>
                  <a:gd name="connsiteY4" fmla="*/ 66116 h 6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5" h="66118">
                    <a:moveTo>
                      <a:pt x="9174" y="66116"/>
                    </a:moveTo>
                    <a:cubicBezTo>
                      <a:pt x="7714" y="66324"/>
                      <a:pt x="4586" y="51621"/>
                      <a:pt x="2291" y="33372"/>
                    </a:cubicBezTo>
                    <a:cubicBezTo>
                      <a:pt x="-3" y="15123"/>
                      <a:pt x="-733" y="211"/>
                      <a:pt x="832" y="2"/>
                    </a:cubicBezTo>
                    <a:cubicBezTo>
                      <a:pt x="2291" y="-207"/>
                      <a:pt x="5420" y="14497"/>
                      <a:pt x="7714" y="32746"/>
                    </a:cubicBezTo>
                    <a:cubicBezTo>
                      <a:pt x="10008" y="50995"/>
                      <a:pt x="10738" y="65907"/>
                      <a:pt x="9174" y="66116"/>
                    </a:cubicBezTo>
                    <a:close/>
                  </a:path>
                </a:pathLst>
              </a:custGeom>
              <a:solidFill>
                <a:srgbClr val="E8505B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6D3D7674-125A-47EC-AD7F-4649B2622805}"/>
                  </a:ext>
                </a:extLst>
              </p:cNvPr>
              <p:cNvSpPr/>
              <p:nvPr/>
            </p:nvSpPr>
            <p:spPr>
              <a:xfrm>
                <a:off x="10006218" y="3751298"/>
                <a:ext cx="965641" cy="766149"/>
              </a:xfrm>
              <a:custGeom>
                <a:avLst/>
                <a:gdLst>
                  <a:gd name="connsiteX0" fmla="*/ 965602 w 965641"/>
                  <a:gd name="connsiteY0" fmla="*/ 766150 h 766149"/>
                  <a:gd name="connsiteX1" fmla="*/ 964977 w 965641"/>
                  <a:gd name="connsiteY1" fmla="*/ 763647 h 766149"/>
                  <a:gd name="connsiteX2" fmla="*/ 963517 w 965641"/>
                  <a:gd name="connsiteY2" fmla="*/ 756034 h 766149"/>
                  <a:gd name="connsiteX3" fmla="*/ 958094 w 965641"/>
                  <a:gd name="connsiteY3" fmla="*/ 726314 h 766149"/>
                  <a:gd name="connsiteX4" fmla="*/ 938177 w 965641"/>
                  <a:gd name="connsiteY4" fmla="*/ 613691 h 766149"/>
                  <a:gd name="connsiteX5" fmla="*/ 939949 w 965641"/>
                  <a:gd name="connsiteY5" fmla="*/ 614943 h 766149"/>
                  <a:gd name="connsiteX6" fmla="*/ 782381 w 965641"/>
                  <a:gd name="connsiteY6" fmla="*/ 640178 h 766149"/>
                  <a:gd name="connsiteX7" fmla="*/ 780296 w 965641"/>
                  <a:gd name="connsiteY7" fmla="*/ 640491 h 766149"/>
                  <a:gd name="connsiteX8" fmla="*/ 779983 w 965641"/>
                  <a:gd name="connsiteY8" fmla="*/ 638406 h 766149"/>
                  <a:gd name="connsiteX9" fmla="*/ 724193 w 965641"/>
                  <a:gd name="connsiteY9" fmla="*/ 304499 h 766149"/>
                  <a:gd name="connsiteX10" fmla="*/ 727321 w 965641"/>
                  <a:gd name="connsiteY10" fmla="*/ 306585 h 766149"/>
                  <a:gd name="connsiteX11" fmla="*/ 512190 w 965641"/>
                  <a:gd name="connsiteY11" fmla="*/ 356640 h 766149"/>
                  <a:gd name="connsiteX12" fmla="*/ 402591 w 965641"/>
                  <a:gd name="connsiteY12" fmla="*/ 382084 h 766149"/>
                  <a:gd name="connsiteX13" fmla="*/ 399984 w 965641"/>
                  <a:gd name="connsiteY13" fmla="*/ 382710 h 766149"/>
                  <a:gd name="connsiteX14" fmla="*/ 399359 w 965641"/>
                  <a:gd name="connsiteY14" fmla="*/ 380103 h 766149"/>
                  <a:gd name="connsiteX15" fmla="*/ 338146 w 965641"/>
                  <a:gd name="connsiteY15" fmla="*/ 112936 h 766149"/>
                  <a:gd name="connsiteX16" fmla="*/ 340962 w 965641"/>
                  <a:gd name="connsiteY16" fmla="*/ 114917 h 766149"/>
                  <a:gd name="connsiteX17" fmla="*/ 20924 w 965641"/>
                  <a:gd name="connsiteY17" fmla="*/ 164138 h 766149"/>
                  <a:gd name="connsiteX18" fmla="*/ 19360 w 965641"/>
                  <a:gd name="connsiteY18" fmla="*/ 164346 h 766149"/>
                  <a:gd name="connsiteX19" fmla="*/ 19152 w 965641"/>
                  <a:gd name="connsiteY19" fmla="*/ 162782 h 766149"/>
                  <a:gd name="connsiteX20" fmla="*/ 4657 w 965641"/>
                  <a:gd name="connsiteY20" fmla="*/ 42859 h 766149"/>
                  <a:gd name="connsiteX21" fmla="*/ 1007 w 965641"/>
                  <a:gd name="connsiteY21" fmla="*/ 11054 h 766149"/>
                  <a:gd name="connsiteX22" fmla="*/ 173 w 965641"/>
                  <a:gd name="connsiteY22" fmla="*/ 2816 h 766149"/>
                  <a:gd name="connsiteX23" fmla="*/ 68 w 965641"/>
                  <a:gd name="connsiteY23" fmla="*/ 0 h 766149"/>
                  <a:gd name="connsiteX24" fmla="*/ 590 w 965641"/>
                  <a:gd name="connsiteY24" fmla="*/ 2711 h 766149"/>
                  <a:gd name="connsiteX25" fmla="*/ 1841 w 965641"/>
                  <a:gd name="connsiteY25" fmla="*/ 10845 h 766149"/>
                  <a:gd name="connsiteX26" fmla="*/ 6325 w 965641"/>
                  <a:gd name="connsiteY26" fmla="*/ 42546 h 766149"/>
                  <a:gd name="connsiteX27" fmla="*/ 22280 w 965641"/>
                  <a:gd name="connsiteY27" fmla="*/ 162365 h 766149"/>
                  <a:gd name="connsiteX28" fmla="*/ 20508 w 965641"/>
                  <a:gd name="connsiteY28" fmla="*/ 161009 h 766149"/>
                  <a:gd name="connsiteX29" fmla="*/ 340232 w 965641"/>
                  <a:gd name="connsiteY29" fmla="*/ 110120 h 766149"/>
                  <a:gd name="connsiteX30" fmla="*/ 342526 w 965641"/>
                  <a:gd name="connsiteY30" fmla="*/ 109703 h 766149"/>
                  <a:gd name="connsiteX31" fmla="*/ 342943 w 965641"/>
                  <a:gd name="connsiteY31" fmla="*/ 111997 h 766149"/>
                  <a:gd name="connsiteX32" fmla="*/ 404573 w 965641"/>
                  <a:gd name="connsiteY32" fmla="*/ 378747 h 766149"/>
                  <a:gd name="connsiteX33" fmla="*/ 401340 w 965641"/>
                  <a:gd name="connsiteY33" fmla="*/ 376766 h 766149"/>
                  <a:gd name="connsiteX34" fmla="*/ 510939 w 965641"/>
                  <a:gd name="connsiteY34" fmla="*/ 351321 h 766149"/>
                  <a:gd name="connsiteX35" fmla="*/ 726070 w 965641"/>
                  <a:gd name="connsiteY35" fmla="*/ 301475 h 766149"/>
                  <a:gd name="connsiteX36" fmla="*/ 728781 w 965641"/>
                  <a:gd name="connsiteY36" fmla="*/ 300850 h 766149"/>
                  <a:gd name="connsiteX37" fmla="*/ 729198 w 965641"/>
                  <a:gd name="connsiteY37" fmla="*/ 303561 h 766149"/>
                  <a:gd name="connsiteX38" fmla="*/ 783945 w 965641"/>
                  <a:gd name="connsiteY38" fmla="*/ 637780 h 766149"/>
                  <a:gd name="connsiteX39" fmla="*/ 781547 w 965641"/>
                  <a:gd name="connsiteY39" fmla="*/ 636007 h 766149"/>
                  <a:gd name="connsiteX40" fmla="*/ 939324 w 965641"/>
                  <a:gd name="connsiteY40" fmla="*/ 611814 h 766149"/>
                  <a:gd name="connsiteX41" fmla="*/ 940784 w 965641"/>
                  <a:gd name="connsiteY41" fmla="*/ 611606 h 766149"/>
                  <a:gd name="connsiteX42" fmla="*/ 940992 w 965641"/>
                  <a:gd name="connsiteY42" fmla="*/ 613066 h 766149"/>
                  <a:gd name="connsiteX43" fmla="*/ 959450 w 965641"/>
                  <a:gd name="connsiteY43" fmla="*/ 725897 h 766149"/>
                  <a:gd name="connsiteX44" fmla="*/ 964142 w 965641"/>
                  <a:gd name="connsiteY44" fmla="*/ 755721 h 766149"/>
                  <a:gd name="connsiteX45" fmla="*/ 965289 w 965641"/>
                  <a:gd name="connsiteY45" fmla="*/ 763438 h 766149"/>
                  <a:gd name="connsiteX46" fmla="*/ 965602 w 965641"/>
                  <a:gd name="connsiteY46" fmla="*/ 766150 h 766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965641" h="766149">
                    <a:moveTo>
                      <a:pt x="965602" y="766150"/>
                    </a:moveTo>
                    <a:cubicBezTo>
                      <a:pt x="965498" y="766150"/>
                      <a:pt x="965289" y="765315"/>
                      <a:pt x="964977" y="763647"/>
                    </a:cubicBezTo>
                    <a:cubicBezTo>
                      <a:pt x="964559" y="761665"/>
                      <a:pt x="964142" y="759267"/>
                      <a:pt x="963517" y="756034"/>
                    </a:cubicBezTo>
                    <a:cubicBezTo>
                      <a:pt x="962265" y="749047"/>
                      <a:pt x="960388" y="739141"/>
                      <a:pt x="958094" y="726314"/>
                    </a:cubicBezTo>
                    <a:cubicBezTo>
                      <a:pt x="953401" y="700035"/>
                      <a:pt x="946728" y="661869"/>
                      <a:pt x="938177" y="613691"/>
                    </a:cubicBezTo>
                    <a:lnTo>
                      <a:pt x="939949" y="614943"/>
                    </a:lnTo>
                    <a:cubicBezTo>
                      <a:pt x="896151" y="621929"/>
                      <a:pt x="842760" y="630480"/>
                      <a:pt x="782381" y="640178"/>
                    </a:cubicBezTo>
                    <a:lnTo>
                      <a:pt x="780296" y="640491"/>
                    </a:lnTo>
                    <a:lnTo>
                      <a:pt x="779983" y="638406"/>
                    </a:lnTo>
                    <a:cubicBezTo>
                      <a:pt x="764132" y="543719"/>
                      <a:pt x="745153" y="429740"/>
                      <a:pt x="724193" y="304499"/>
                    </a:cubicBezTo>
                    <a:lnTo>
                      <a:pt x="727321" y="306585"/>
                    </a:lnTo>
                    <a:cubicBezTo>
                      <a:pt x="659539" y="322331"/>
                      <a:pt x="586959" y="339225"/>
                      <a:pt x="512190" y="356640"/>
                    </a:cubicBezTo>
                    <a:cubicBezTo>
                      <a:pt x="475067" y="365295"/>
                      <a:pt x="438464" y="373742"/>
                      <a:pt x="402591" y="382084"/>
                    </a:cubicBezTo>
                    <a:lnTo>
                      <a:pt x="399984" y="382710"/>
                    </a:lnTo>
                    <a:lnTo>
                      <a:pt x="399359" y="380103"/>
                    </a:lnTo>
                    <a:cubicBezTo>
                      <a:pt x="376104" y="285416"/>
                      <a:pt x="354414" y="195735"/>
                      <a:pt x="338146" y="112936"/>
                    </a:cubicBezTo>
                    <a:lnTo>
                      <a:pt x="340962" y="114917"/>
                    </a:lnTo>
                    <a:cubicBezTo>
                      <a:pt x="212592" y="134626"/>
                      <a:pt x="102785" y="151520"/>
                      <a:pt x="20924" y="164138"/>
                    </a:cubicBezTo>
                    <a:lnTo>
                      <a:pt x="19360" y="164346"/>
                    </a:lnTo>
                    <a:lnTo>
                      <a:pt x="19152" y="162782"/>
                    </a:lnTo>
                    <a:cubicBezTo>
                      <a:pt x="12999" y="111476"/>
                      <a:pt x="8098" y="70911"/>
                      <a:pt x="4657" y="42859"/>
                    </a:cubicBezTo>
                    <a:cubicBezTo>
                      <a:pt x="3093" y="29199"/>
                      <a:pt x="1841" y="18562"/>
                      <a:pt x="1007" y="11054"/>
                    </a:cubicBezTo>
                    <a:cubicBezTo>
                      <a:pt x="694" y="7612"/>
                      <a:pt x="381" y="4901"/>
                      <a:pt x="173" y="2816"/>
                    </a:cubicBezTo>
                    <a:cubicBezTo>
                      <a:pt x="-36" y="938"/>
                      <a:pt x="-36" y="0"/>
                      <a:pt x="68" y="0"/>
                    </a:cubicBezTo>
                    <a:cubicBezTo>
                      <a:pt x="173" y="0"/>
                      <a:pt x="381" y="938"/>
                      <a:pt x="590" y="2711"/>
                    </a:cubicBezTo>
                    <a:cubicBezTo>
                      <a:pt x="903" y="4797"/>
                      <a:pt x="1320" y="7404"/>
                      <a:pt x="1841" y="10845"/>
                    </a:cubicBezTo>
                    <a:cubicBezTo>
                      <a:pt x="2884" y="18353"/>
                      <a:pt x="4344" y="28886"/>
                      <a:pt x="6325" y="42546"/>
                    </a:cubicBezTo>
                    <a:cubicBezTo>
                      <a:pt x="10079" y="70598"/>
                      <a:pt x="15398" y="111163"/>
                      <a:pt x="22280" y="162365"/>
                    </a:cubicBezTo>
                    <a:lnTo>
                      <a:pt x="20508" y="161009"/>
                    </a:lnTo>
                    <a:cubicBezTo>
                      <a:pt x="102368" y="147974"/>
                      <a:pt x="211967" y="130559"/>
                      <a:pt x="340232" y="110120"/>
                    </a:cubicBezTo>
                    <a:lnTo>
                      <a:pt x="342526" y="109703"/>
                    </a:lnTo>
                    <a:lnTo>
                      <a:pt x="342943" y="111997"/>
                    </a:lnTo>
                    <a:cubicBezTo>
                      <a:pt x="359419" y="194379"/>
                      <a:pt x="381214" y="284165"/>
                      <a:pt x="404573" y="378747"/>
                    </a:cubicBezTo>
                    <a:lnTo>
                      <a:pt x="401340" y="376766"/>
                    </a:lnTo>
                    <a:cubicBezTo>
                      <a:pt x="437108" y="368423"/>
                      <a:pt x="473711" y="359977"/>
                      <a:pt x="510939" y="351321"/>
                    </a:cubicBezTo>
                    <a:cubicBezTo>
                      <a:pt x="585708" y="334011"/>
                      <a:pt x="658288" y="317221"/>
                      <a:pt x="726070" y="301475"/>
                    </a:cubicBezTo>
                    <a:lnTo>
                      <a:pt x="728781" y="300850"/>
                    </a:lnTo>
                    <a:lnTo>
                      <a:pt x="729198" y="303561"/>
                    </a:lnTo>
                    <a:cubicBezTo>
                      <a:pt x="749742" y="428802"/>
                      <a:pt x="768408" y="542989"/>
                      <a:pt x="783945" y="637780"/>
                    </a:cubicBezTo>
                    <a:lnTo>
                      <a:pt x="781547" y="636007"/>
                    </a:lnTo>
                    <a:cubicBezTo>
                      <a:pt x="842030" y="626726"/>
                      <a:pt x="895526" y="618592"/>
                      <a:pt x="939324" y="611814"/>
                    </a:cubicBezTo>
                    <a:lnTo>
                      <a:pt x="940784" y="611606"/>
                    </a:lnTo>
                    <a:lnTo>
                      <a:pt x="940992" y="613066"/>
                    </a:lnTo>
                    <a:cubicBezTo>
                      <a:pt x="948917" y="661347"/>
                      <a:pt x="955174" y="699514"/>
                      <a:pt x="959450" y="725897"/>
                    </a:cubicBezTo>
                    <a:cubicBezTo>
                      <a:pt x="961431" y="738724"/>
                      <a:pt x="962995" y="748735"/>
                      <a:pt x="964142" y="755721"/>
                    </a:cubicBezTo>
                    <a:cubicBezTo>
                      <a:pt x="964559" y="758954"/>
                      <a:pt x="964977" y="761457"/>
                      <a:pt x="965289" y="763438"/>
                    </a:cubicBezTo>
                    <a:cubicBezTo>
                      <a:pt x="965602" y="765211"/>
                      <a:pt x="965707" y="766150"/>
                      <a:pt x="965602" y="766150"/>
                    </a:cubicBezTo>
                    <a:close/>
                  </a:path>
                </a:pathLst>
              </a:custGeom>
              <a:solidFill>
                <a:srgbClr val="FAFAFA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58761C10-33E3-42D2-9C8C-B7DF059DB3E4}"/>
                  </a:ext>
                </a:extLst>
              </p:cNvPr>
              <p:cNvSpPr/>
              <p:nvPr/>
            </p:nvSpPr>
            <p:spPr>
              <a:xfrm>
                <a:off x="10285739" y="4299676"/>
                <a:ext cx="721328" cy="883812"/>
              </a:xfrm>
              <a:custGeom>
                <a:avLst/>
                <a:gdLst>
                  <a:gd name="connsiteX0" fmla="*/ 721329 w 721328"/>
                  <a:gd name="connsiteY0" fmla="*/ 34 h 883812"/>
                  <a:gd name="connsiteX1" fmla="*/ 718408 w 721328"/>
                  <a:gd name="connsiteY1" fmla="*/ 1077 h 883812"/>
                  <a:gd name="connsiteX2" fmla="*/ 709753 w 721328"/>
                  <a:gd name="connsiteY2" fmla="*/ 3684 h 883812"/>
                  <a:gd name="connsiteX3" fmla="*/ 676696 w 721328"/>
                  <a:gd name="connsiteY3" fmla="*/ 13904 h 883812"/>
                  <a:gd name="connsiteX4" fmla="*/ 560736 w 721328"/>
                  <a:gd name="connsiteY4" fmla="*/ 65522 h 883812"/>
                  <a:gd name="connsiteX5" fmla="*/ 408695 w 721328"/>
                  <a:gd name="connsiteY5" fmla="*/ 176164 h 883812"/>
                  <a:gd name="connsiteX6" fmla="*/ 257697 w 721328"/>
                  <a:gd name="connsiteY6" fmla="*/ 350104 h 883812"/>
                  <a:gd name="connsiteX7" fmla="*/ 141946 w 721328"/>
                  <a:gd name="connsiteY7" fmla="*/ 549802 h 883812"/>
                  <a:gd name="connsiteX8" fmla="*/ 65091 w 721328"/>
                  <a:gd name="connsiteY8" fmla="*/ 722281 h 883812"/>
                  <a:gd name="connsiteX9" fmla="*/ 17643 w 721328"/>
                  <a:gd name="connsiteY9" fmla="*/ 840536 h 883812"/>
                  <a:gd name="connsiteX10" fmla="*/ 4817 w 721328"/>
                  <a:gd name="connsiteY10" fmla="*/ 872654 h 883812"/>
                  <a:gd name="connsiteX11" fmla="*/ 1375 w 721328"/>
                  <a:gd name="connsiteY11" fmla="*/ 880996 h 883812"/>
                  <a:gd name="connsiteX12" fmla="*/ 20 w 721328"/>
                  <a:gd name="connsiteY12" fmla="*/ 883812 h 883812"/>
                  <a:gd name="connsiteX13" fmla="*/ 854 w 721328"/>
                  <a:gd name="connsiteY13" fmla="*/ 880892 h 883812"/>
                  <a:gd name="connsiteX14" fmla="*/ 3774 w 721328"/>
                  <a:gd name="connsiteY14" fmla="*/ 872341 h 883812"/>
                  <a:gd name="connsiteX15" fmla="*/ 15662 w 721328"/>
                  <a:gd name="connsiteY15" fmla="*/ 839806 h 883812"/>
                  <a:gd name="connsiteX16" fmla="*/ 61441 w 721328"/>
                  <a:gd name="connsiteY16" fmla="*/ 720926 h 883812"/>
                  <a:gd name="connsiteX17" fmla="*/ 137357 w 721328"/>
                  <a:gd name="connsiteY17" fmla="*/ 547716 h 883812"/>
                  <a:gd name="connsiteX18" fmla="*/ 253109 w 721328"/>
                  <a:gd name="connsiteY18" fmla="*/ 347080 h 883812"/>
                  <a:gd name="connsiteX19" fmla="*/ 405254 w 721328"/>
                  <a:gd name="connsiteY19" fmla="*/ 172619 h 883812"/>
                  <a:gd name="connsiteX20" fmla="*/ 558859 w 721328"/>
                  <a:gd name="connsiteY20" fmla="*/ 62394 h 883812"/>
                  <a:gd name="connsiteX21" fmla="*/ 676071 w 721328"/>
                  <a:gd name="connsiteY21" fmla="*/ 12131 h 883812"/>
                  <a:gd name="connsiteX22" fmla="*/ 709441 w 721328"/>
                  <a:gd name="connsiteY22" fmla="*/ 2850 h 883812"/>
                  <a:gd name="connsiteX23" fmla="*/ 718200 w 721328"/>
                  <a:gd name="connsiteY23" fmla="*/ 764 h 883812"/>
                  <a:gd name="connsiteX24" fmla="*/ 721329 w 721328"/>
                  <a:gd name="connsiteY24" fmla="*/ 34 h 883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21328" h="883812">
                    <a:moveTo>
                      <a:pt x="721329" y="34"/>
                    </a:moveTo>
                    <a:cubicBezTo>
                      <a:pt x="721329" y="139"/>
                      <a:pt x="720390" y="451"/>
                      <a:pt x="718408" y="1077"/>
                    </a:cubicBezTo>
                    <a:cubicBezTo>
                      <a:pt x="716219" y="1807"/>
                      <a:pt x="713299" y="2641"/>
                      <a:pt x="709753" y="3684"/>
                    </a:cubicBezTo>
                    <a:cubicBezTo>
                      <a:pt x="702245" y="6187"/>
                      <a:pt x="690775" y="8690"/>
                      <a:pt x="676696" y="13904"/>
                    </a:cubicBezTo>
                    <a:cubicBezTo>
                      <a:pt x="648123" y="23185"/>
                      <a:pt x="607663" y="39452"/>
                      <a:pt x="560736" y="65522"/>
                    </a:cubicBezTo>
                    <a:cubicBezTo>
                      <a:pt x="513706" y="91384"/>
                      <a:pt x="461148" y="128404"/>
                      <a:pt x="408695" y="176164"/>
                    </a:cubicBezTo>
                    <a:cubicBezTo>
                      <a:pt x="356242" y="223925"/>
                      <a:pt x="304519" y="282948"/>
                      <a:pt x="257697" y="350104"/>
                    </a:cubicBezTo>
                    <a:cubicBezTo>
                      <a:pt x="211188" y="417574"/>
                      <a:pt x="173230" y="486086"/>
                      <a:pt x="141946" y="549802"/>
                    </a:cubicBezTo>
                    <a:cubicBezTo>
                      <a:pt x="110661" y="613621"/>
                      <a:pt x="85530" y="672540"/>
                      <a:pt x="65091" y="722281"/>
                    </a:cubicBezTo>
                    <a:cubicBezTo>
                      <a:pt x="44652" y="772023"/>
                      <a:pt x="28801" y="812588"/>
                      <a:pt x="17643" y="840536"/>
                    </a:cubicBezTo>
                    <a:cubicBezTo>
                      <a:pt x="12116" y="854197"/>
                      <a:pt x="7841" y="864937"/>
                      <a:pt x="4817" y="872654"/>
                    </a:cubicBezTo>
                    <a:cubicBezTo>
                      <a:pt x="3357" y="876095"/>
                      <a:pt x="2210" y="878807"/>
                      <a:pt x="1375" y="880996"/>
                    </a:cubicBezTo>
                    <a:cubicBezTo>
                      <a:pt x="541" y="882874"/>
                      <a:pt x="124" y="883812"/>
                      <a:pt x="20" y="883812"/>
                    </a:cubicBezTo>
                    <a:cubicBezTo>
                      <a:pt x="-85" y="883812"/>
                      <a:pt x="228" y="882769"/>
                      <a:pt x="854" y="880892"/>
                    </a:cubicBezTo>
                    <a:cubicBezTo>
                      <a:pt x="1584" y="878702"/>
                      <a:pt x="2627" y="875887"/>
                      <a:pt x="3774" y="872341"/>
                    </a:cubicBezTo>
                    <a:cubicBezTo>
                      <a:pt x="6590" y="864520"/>
                      <a:pt x="10656" y="853675"/>
                      <a:pt x="15662" y="839806"/>
                    </a:cubicBezTo>
                    <a:cubicBezTo>
                      <a:pt x="26194" y="811650"/>
                      <a:pt x="41523" y="770876"/>
                      <a:pt x="61441" y="720926"/>
                    </a:cubicBezTo>
                    <a:cubicBezTo>
                      <a:pt x="81463" y="670976"/>
                      <a:pt x="106282" y="611848"/>
                      <a:pt x="137357" y="547716"/>
                    </a:cubicBezTo>
                    <a:cubicBezTo>
                      <a:pt x="168433" y="483688"/>
                      <a:pt x="206391" y="414862"/>
                      <a:pt x="253109" y="347080"/>
                    </a:cubicBezTo>
                    <a:cubicBezTo>
                      <a:pt x="300244" y="279611"/>
                      <a:pt x="352280" y="220379"/>
                      <a:pt x="405254" y="172619"/>
                    </a:cubicBezTo>
                    <a:cubicBezTo>
                      <a:pt x="458229" y="124754"/>
                      <a:pt x="511307" y="87943"/>
                      <a:pt x="558859" y="62394"/>
                    </a:cubicBezTo>
                    <a:cubicBezTo>
                      <a:pt x="606307" y="36741"/>
                      <a:pt x="647185" y="20890"/>
                      <a:pt x="676071" y="12131"/>
                    </a:cubicBezTo>
                    <a:cubicBezTo>
                      <a:pt x="690357" y="7230"/>
                      <a:pt x="701828" y="5040"/>
                      <a:pt x="709441" y="2850"/>
                    </a:cubicBezTo>
                    <a:cubicBezTo>
                      <a:pt x="713090" y="2016"/>
                      <a:pt x="715906" y="1286"/>
                      <a:pt x="718200" y="764"/>
                    </a:cubicBezTo>
                    <a:cubicBezTo>
                      <a:pt x="720285" y="34"/>
                      <a:pt x="721224" y="-70"/>
                      <a:pt x="721329" y="34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4" name="Graphic 80">
              <a:extLst>
                <a:ext uri="{FF2B5EF4-FFF2-40B4-BE49-F238E27FC236}">
                  <a16:creationId xmlns:a16="http://schemas.microsoft.com/office/drawing/2014/main" id="{F52732D8-7EDC-4705-AB39-673F6C9B35FC}"/>
                </a:ext>
              </a:extLst>
            </p:cNvPr>
            <p:cNvGrpSpPr/>
            <p:nvPr/>
          </p:nvGrpSpPr>
          <p:grpSpPr>
            <a:xfrm>
              <a:off x="7679996" y="2777808"/>
              <a:ext cx="790029" cy="467385"/>
              <a:chOff x="7679996" y="3316031"/>
              <a:chExt cx="790029" cy="467385"/>
            </a:xfrm>
          </p:grpSpPr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99563AD7-F3FB-4591-B265-29F889AD2DEC}"/>
                  </a:ext>
                </a:extLst>
              </p:cNvPr>
              <p:cNvSpPr/>
              <p:nvPr/>
            </p:nvSpPr>
            <p:spPr>
              <a:xfrm>
                <a:off x="7696681" y="3327502"/>
                <a:ext cx="773344" cy="455914"/>
              </a:xfrm>
              <a:custGeom>
                <a:avLst/>
                <a:gdLst>
                  <a:gd name="connsiteX0" fmla="*/ 0 w 773344"/>
                  <a:gd name="connsiteY0" fmla="*/ 46822 h 455914"/>
                  <a:gd name="connsiteX1" fmla="*/ 1460 w 773344"/>
                  <a:gd name="connsiteY1" fmla="*/ 74978 h 455914"/>
                  <a:gd name="connsiteX2" fmla="*/ 16789 w 773344"/>
                  <a:gd name="connsiteY2" fmla="*/ 68304 h 455914"/>
                  <a:gd name="connsiteX3" fmla="*/ 42234 w 773344"/>
                  <a:gd name="connsiteY3" fmla="*/ 91350 h 455914"/>
                  <a:gd name="connsiteX4" fmla="*/ 19396 w 773344"/>
                  <a:gd name="connsiteY4" fmla="*/ 117003 h 455914"/>
                  <a:gd name="connsiteX5" fmla="*/ 3441 w 773344"/>
                  <a:gd name="connsiteY5" fmla="*/ 111997 h 455914"/>
                  <a:gd name="connsiteX6" fmla="*/ 4901 w 773344"/>
                  <a:gd name="connsiteY6" fmla="*/ 140257 h 455914"/>
                  <a:gd name="connsiteX7" fmla="*/ 20230 w 773344"/>
                  <a:gd name="connsiteY7" fmla="*/ 133583 h 455914"/>
                  <a:gd name="connsiteX8" fmla="*/ 45675 w 773344"/>
                  <a:gd name="connsiteY8" fmla="*/ 156629 h 455914"/>
                  <a:gd name="connsiteX9" fmla="*/ 22837 w 773344"/>
                  <a:gd name="connsiteY9" fmla="*/ 182282 h 455914"/>
                  <a:gd name="connsiteX10" fmla="*/ 6882 w 773344"/>
                  <a:gd name="connsiteY10" fmla="*/ 177277 h 455914"/>
                  <a:gd name="connsiteX11" fmla="*/ 8342 w 773344"/>
                  <a:gd name="connsiteY11" fmla="*/ 205537 h 455914"/>
                  <a:gd name="connsiteX12" fmla="*/ 23672 w 773344"/>
                  <a:gd name="connsiteY12" fmla="*/ 198863 h 455914"/>
                  <a:gd name="connsiteX13" fmla="*/ 49116 w 773344"/>
                  <a:gd name="connsiteY13" fmla="*/ 221909 h 455914"/>
                  <a:gd name="connsiteX14" fmla="*/ 26279 w 773344"/>
                  <a:gd name="connsiteY14" fmla="*/ 247562 h 455914"/>
                  <a:gd name="connsiteX15" fmla="*/ 10324 w 773344"/>
                  <a:gd name="connsiteY15" fmla="*/ 242557 h 455914"/>
                  <a:gd name="connsiteX16" fmla="*/ 11784 w 773344"/>
                  <a:gd name="connsiteY16" fmla="*/ 270817 h 455914"/>
                  <a:gd name="connsiteX17" fmla="*/ 27113 w 773344"/>
                  <a:gd name="connsiteY17" fmla="*/ 264143 h 455914"/>
                  <a:gd name="connsiteX18" fmla="*/ 52557 w 773344"/>
                  <a:gd name="connsiteY18" fmla="*/ 287189 h 455914"/>
                  <a:gd name="connsiteX19" fmla="*/ 29720 w 773344"/>
                  <a:gd name="connsiteY19" fmla="*/ 312842 h 455914"/>
                  <a:gd name="connsiteX20" fmla="*/ 13765 w 773344"/>
                  <a:gd name="connsiteY20" fmla="*/ 307836 h 455914"/>
                  <a:gd name="connsiteX21" fmla="*/ 15225 w 773344"/>
                  <a:gd name="connsiteY21" fmla="*/ 336096 h 455914"/>
                  <a:gd name="connsiteX22" fmla="*/ 30554 w 773344"/>
                  <a:gd name="connsiteY22" fmla="*/ 329422 h 455914"/>
                  <a:gd name="connsiteX23" fmla="*/ 55999 w 773344"/>
                  <a:gd name="connsiteY23" fmla="*/ 352468 h 455914"/>
                  <a:gd name="connsiteX24" fmla="*/ 33161 w 773344"/>
                  <a:gd name="connsiteY24" fmla="*/ 378121 h 455914"/>
                  <a:gd name="connsiteX25" fmla="*/ 17206 w 773344"/>
                  <a:gd name="connsiteY25" fmla="*/ 373116 h 455914"/>
                  <a:gd name="connsiteX26" fmla="*/ 18666 w 773344"/>
                  <a:gd name="connsiteY26" fmla="*/ 401376 h 455914"/>
                  <a:gd name="connsiteX27" fmla="*/ 33995 w 773344"/>
                  <a:gd name="connsiteY27" fmla="*/ 394702 h 455914"/>
                  <a:gd name="connsiteX28" fmla="*/ 59440 w 773344"/>
                  <a:gd name="connsiteY28" fmla="*/ 417748 h 455914"/>
                  <a:gd name="connsiteX29" fmla="*/ 36602 w 773344"/>
                  <a:gd name="connsiteY29" fmla="*/ 443401 h 455914"/>
                  <a:gd name="connsiteX30" fmla="*/ 20648 w 773344"/>
                  <a:gd name="connsiteY30" fmla="*/ 438396 h 455914"/>
                  <a:gd name="connsiteX31" fmla="*/ 21586 w 773344"/>
                  <a:gd name="connsiteY31" fmla="*/ 455915 h 455914"/>
                  <a:gd name="connsiteX32" fmla="*/ 773345 w 773344"/>
                  <a:gd name="connsiteY32" fmla="*/ 437874 h 455914"/>
                  <a:gd name="connsiteX33" fmla="*/ 735282 w 773344"/>
                  <a:gd name="connsiteY33" fmla="*/ 0 h 455914"/>
                  <a:gd name="connsiteX34" fmla="*/ 0 w 773344"/>
                  <a:gd name="connsiteY34" fmla="*/ 46822 h 455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73344" h="455914">
                    <a:moveTo>
                      <a:pt x="0" y="46822"/>
                    </a:moveTo>
                    <a:lnTo>
                      <a:pt x="1460" y="74978"/>
                    </a:lnTo>
                    <a:cubicBezTo>
                      <a:pt x="5527" y="71119"/>
                      <a:pt x="10845" y="68617"/>
                      <a:pt x="16789" y="68304"/>
                    </a:cubicBezTo>
                    <a:cubicBezTo>
                      <a:pt x="30137" y="67574"/>
                      <a:pt x="41504" y="77898"/>
                      <a:pt x="42234" y="91350"/>
                    </a:cubicBezTo>
                    <a:cubicBezTo>
                      <a:pt x="42964" y="104802"/>
                      <a:pt x="32744" y="116273"/>
                      <a:pt x="19396" y="117003"/>
                    </a:cubicBezTo>
                    <a:cubicBezTo>
                      <a:pt x="13452" y="117316"/>
                      <a:pt x="7821" y="115439"/>
                      <a:pt x="3441" y="111997"/>
                    </a:cubicBezTo>
                    <a:lnTo>
                      <a:pt x="4901" y="140257"/>
                    </a:lnTo>
                    <a:cubicBezTo>
                      <a:pt x="8968" y="136399"/>
                      <a:pt x="14286" y="133896"/>
                      <a:pt x="20230" y="133583"/>
                    </a:cubicBezTo>
                    <a:cubicBezTo>
                      <a:pt x="33578" y="132854"/>
                      <a:pt x="44945" y="143177"/>
                      <a:pt x="45675" y="156629"/>
                    </a:cubicBezTo>
                    <a:cubicBezTo>
                      <a:pt x="46405" y="170082"/>
                      <a:pt x="36185" y="181553"/>
                      <a:pt x="22837" y="182282"/>
                    </a:cubicBezTo>
                    <a:cubicBezTo>
                      <a:pt x="16893" y="182595"/>
                      <a:pt x="11262" y="180718"/>
                      <a:pt x="6882" y="177277"/>
                    </a:cubicBezTo>
                    <a:lnTo>
                      <a:pt x="8342" y="205537"/>
                    </a:lnTo>
                    <a:cubicBezTo>
                      <a:pt x="12409" y="201679"/>
                      <a:pt x="17728" y="199176"/>
                      <a:pt x="23672" y="198863"/>
                    </a:cubicBezTo>
                    <a:cubicBezTo>
                      <a:pt x="37019" y="198133"/>
                      <a:pt x="48386" y="208457"/>
                      <a:pt x="49116" y="221909"/>
                    </a:cubicBezTo>
                    <a:cubicBezTo>
                      <a:pt x="49846" y="235361"/>
                      <a:pt x="39626" y="246832"/>
                      <a:pt x="26279" y="247562"/>
                    </a:cubicBezTo>
                    <a:cubicBezTo>
                      <a:pt x="20335" y="247875"/>
                      <a:pt x="14703" y="245998"/>
                      <a:pt x="10324" y="242557"/>
                    </a:cubicBezTo>
                    <a:lnTo>
                      <a:pt x="11784" y="270817"/>
                    </a:lnTo>
                    <a:cubicBezTo>
                      <a:pt x="15851" y="266958"/>
                      <a:pt x="21169" y="264456"/>
                      <a:pt x="27113" y="264143"/>
                    </a:cubicBezTo>
                    <a:cubicBezTo>
                      <a:pt x="40461" y="263413"/>
                      <a:pt x="51827" y="273737"/>
                      <a:pt x="52557" y="287189"/>
                    </a:cubicBezTo>
                    <a:cubicBezTo>
                      <a:pt x="53287" y="300641"/>
                      <a:pt x="43068" y="312112"/>
                      <a:pt x="29720" y="312842"/>
                    </a:cubicBezTo>
                    <a:cubicBezTo>
                      <a:pt x="23776" y="313155"/>
                      <a:pt x="18145" y="311278"/>
                      <a:pt x="13765" y="307836"/>
                    </a:cubicBezTo>
                    <a:lnTo>
                      <a:pt x="15225" y="336096"/>
                    </a:lnTo>
                    <a:cubicBezTo>
                      <a:pt x="19292" y="332238"/>
                      <a:pt x="24610" y="329735"/>
                      <a:pt x="30554" y="329422"/>
                    </a:cubicBezTo>
                    <a:cubicBezTo>
                      <a:pt x="43902" y="328692"/>
                      <a:pt x="55269" y="339016"/>
                      <a:pt x="55999" y="352468"/>
                    </a:cubicBezTo>
                    <a:cubicBezTo>
                      <a:pt x="56728" y="365920"/>
                      <a:pt x="46509" y="377391"/>
                      <a:pt x="33161" y="378121"/>
                    </a:cubicBezTo>
                    <a:cubicBezTo>
                      <a:pt x="27217" y="378434"/>
                      <a:pt x="21586" y="376557"/>
                      <a:pt x="17206" y="373116"/>
                    </a:cubicBezTo>
                    <a:lnTo>
                      <a:pt x="18666" y="401376"/>
                    </a:lnTo>
                    <a:cubicBezTo>
                      <a:pt x="22733" y="397517"/>
                      <a:pt x="28051" y="395015"/>
                      <a:pt x="33995" y="394702"/>
                    </a:cubicBezTo>
                    <a:cubicBezTo>
                      <a:pt x="47343" y="393972"/>
                      <a:pt x="58710" y="404296"/>
                      <a:pt x="59440" y="417748"/>
                    </a:cubicBezTo>
                    <a:cubicBezTo>
                      <a:pt x="60170" y="431200"/>
                      <a:pt x="49950" y="442671"/>
                      <a:pt x="36602" y="443401"/>
                    </a:cubicBezTo>
                    <a:cubicBezTo>
                      <a:pt x="30658" y="443714"/>
                      <a:pt x="25027" y="441837"/>
                      <a:pt x="20648" y="438396"/>
                    </a:cubicBezTo>
                    <a:lnTo>
                      <a:pt x="21586" y="455915"/>
                    </a:lnTo>
                    <a:lnTo>
                      <a:pt x="773345" y="437874"/>
                    </a:lnTo>
                    <a:lnTo>
                      <a:pt x="735282" y="0"/>
                    </a:lnTo>
                    <a:lnTo>
                      <a:pt x="0" y="46822"/>
                    </a:lnTo>
                    <a:close/>
                  </a:path>
                </a:pathLst>
              </a:custGeom>
              <a:solidFill>
                <a:srgbClr val="EBEBEB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46" name="Graphic 80">
                <a:extLst>
                  <a:ext uri="{FF2B5EF4-FFF2-40B4-BE49-F238E27FC236}">
                    <a16:creationId xmlns:a16="http://schemas.microsoft.com/office/drawing/2014/main" id="{F52732D8-7EDC-4705-AB39-673F6C9B35FC}"/>
                  </a:ext>
                </a:extLst>
              </p:cNvPr>
              <p:cNvGrpSpPr/>
              <p:nvPr/>
            </p:nvGrpSpPr>
            <p:grpSpPr>
              <a:xfrm>
                <a:off x="7679996" y="3316031"/>
                <a:ext cx="773240" cy="449345"/>
                <a:chOff x="7679996" y="3316031"/>
                <a:chExt cx="773240" cy="449345"/>
              </a:xfrm>
            </p:grpSpPr>
            <p:grpSp>
              <p:nvGrpSpPr>
                <p:cNvPr id="247" name="Graphic 80">
                  <a:extLst>
                    <a:ext uri="{FF2B5EF4-FFF2-40B4-BE49-F238E27FC236}">
                      <a16:creationId xmlns:a16="http://schemas.microsoft.com/office/drawing/2014/main" id="{F52732D8-7EDC-4705-AB39-673F6C9B35FC}"/>
                    </a:ext>
                  </a:extLst>
                </p:cNvPr>
                <p:cNvGrpSpPr/>
                <p:nvPr/>
              </p:nvGrpSpPr>
              <p:grpSpPr>
                <a:xfrm>
                  <a:off x="7679996" y="3316031"/>
                  <a:ext cx="773240" cy="449345"/>
                  <a:chOff x="7679996" y="3316031"/>
                  <a:chExt cx="773240" cy="449345"/>
                </a:xfrm>
              </p:grpSpPr>
              <p:sp>
                <p:nvSpPr>
                  <p:cNvPr id="248" name="Freeform: Shape 247">
                    <a:extLst>
                      <a:ext uri="{FF2B5EF4-FFF2-40B4-BE49-F238E27FC236}">
                        <a16:creationId xmlns:a16="http://schemas.microsoft.com/office/drawing/2014/main" id="{BAE10372-69D5-446B-B0B6-25FD2F43EF3F}"/>
                      </a:ext>
                    </a:extLst>
                  </p:cNvPr>
                  <p:cNvSpPr/>
                  <p:nvPr/>
                </p:nvSpPr>
                <p:spPr>
                  <a:xfrm>
                    <a:off x="7679996" y="3316031"/>
                    <a:ext cx="773240" cy="449345"/>
                  </a:xfrm>
                  <a:custGeom>
                    <a:avLst/>
                    <a:gdLst>
                      <a:gd name="connsiteX0" fmla="*/ 0 w 773240"/>
                      <a:gd name="connsiteY0" fmla="*/ 40252 h 449345"/>
                      <a:gd name="connsiteX1" fmla="*/ 1460 w 773240"/>
                      <a:gd name="connsiteY1" fmla="*/ 68408 h 449345"/>
                      <a:gd name="connsiteX2" fmla="*/ 16789 w 773240"/>
                      <a:gd name="connsiteY2" fmla="*/ 61734 h 449345"/>
                      <a:gd name="connsiteX3" fmla="*/ 42234 w 773240"/>
                      <a:gd name="connsiteY3" fmla="*/ 84780 h 449345"/>
                      <a:gd name="connsiteX4" fmla="*/ 19396 w 773240"/>
                      <a:gd name="connsiteY4" fmla="*/ 110433 h 449345"/>
                      <a:gd name="connsiteX5" fmla="*/ 3441 w 773240"/>
                      <a:gd name="connsiteY5" fmla="*/ 105428 h 449345"/>
                      <a:gd name="connsiteX6" fmla="*/ 4901 w 773240"/>
                      <a:gd name="connsiteY6" fmla="*/ 133688 h 449345"/>
                      <a:gd name="connsiteX7" fmla="*/ 20230 w 773240"/>
                      <a:gd name="connsiteY7" fmla="*/ 127014 h 449345"/>
                      <a:gd name="connsiteX8" fmla="*/ 45675 w 773240"/>
                      <a:gd name="connsiteY8" fmla="*/ 150060 h 449345"/>
                      <a:gd name="connsiteX9" fmla="*/ 22837 w 773240"/>
                      <a:gd name="connsiteY9" fmla="*/ 175713 h 449345"/>
                      <a:gd name="connsiteX10" fmla="*/ 6883 w 773240"/>
                      <a:gd name="connsiteY10" fmla="*/ 170707 h 449345"/>
                      <a:gd name="connsiteX11" fmla="*/ 8342 w 773240"/>
                      <a:gd name="connsiteY11" fmla="*/ 198967 h 449345"/>
                      <a:gd name="connsiteX12" fmla="*/ 23672 w 773240"/>
                      <a:gd name="connsiteY12" fmla="*/ 192293 h 449345"/>
                      <a:gd name="connsiteX13" fmla="*/ 49116 w 773240"/>
                      <a:gd name="connsiteY13" fmla="*/ 215339 h 449345"/>
                      <a:gd name="connsiteX14" fmla="*/ 26279 w 773240"/>
                      <a:gd name="connsiteY14" fmla="*/ 240992 h 449345"/>
                      <a:gd name="connsiteX15" fmla="*/ 10324 w 773240"/>
                      <a:gd name="connsiteY15" fmla="*/ 235987 h 449345"/>
                      <a:gd name="connsiteX16" fmla="*/ 11784 w 773240"/>
                      <a:gd name="connsiteY16" fmla="*/ 264247 h 449345"/>
                      <a:gd name="connsiteX17" fmla="*/ 27113 w 773240"/>
                      <a:gd name="connsiteY17" fmla="*/ 257573 h 449345"/>
                      <a:gd name="connsiteX18" fmla="*/ 52557 w 773240"/>
                      <a:gd name="connsiteY18" fmla="*/ 280619 h 449345"/>
                      <a:gd name="connsiteX19" fmla="*/ 29720 w 773240"/>
                      <a:gd name="connsiteY19" fmla="*/ 306272 h 449345"/>
                      <a:gd name="connsiteX20" fmla="*/ 13765 w 773240"/>
                      <a:gd name="connsiteY20" fmla="*/ 301267 h 449345"/>
                      <a:gd name="connsiteX21" fmla="*/ 15225 w 773240"/>
                      <a:gd name="connsiteY21" fmla="*/ 329527 h 449345"/>
                      <a:gd name="connsiteX22" fmla="*/ 30554 w 773240"/>
                      <a:gd name="connsiteY22" fmla="*/ 322853 h 449345"/>
                      <a:gd name="connsiteX23" fmla="*/ 55999 w 773240"/>
                      <a:gd name="connsiteY23" fmla="*/ 345899 h 449345"/>
                      <a:gd name="connsiteX24" fmla="*/ 33161 w 773240"/>
                      <a:gd name="connsiteY24" fmla="*/ 371552 h 449345"/>
                      <a:gd name="connsiteX25" fmla="*/ 17206 w 773240"/>
                      <a:gd name="connsiteY25" fmla="*/ 366546 h 449345"/>
                      <a:gd name="connsiteX26" fmla="*/ 18666 w 773240"/>
                      <a:gd name="connsiteY26" fmla="*/ 394806 h 449345"/>
                      <a:gd name="connsiteX27" fmla="*/ 33995 w 773240"/>
                      <a:gd name="connsiteY27" fmla="*/ 388132 h 449345"/>
                      <a:gd name="connsiteX28" fmla="*/ 59440 w 773240"/>
                      <a:gd name="connsiteY28" fmla="*/ 411178 h 449345"/>
                      <a:gd name="connsiteX29" fmla="*/ 36602 w 773240"/>
                      <a:gd name="connsiteY29" fmla="*/ 436831 h 449345"/>
                      <a:gd name="connsiteX30" fmla="*/ 20648 w 773240"/>
                      <a:gd name="connsiteY30" fmla="*/ 431826 h 449345"/>
                      <a:gd name="connsiteX31" fmla="*/ 21586 w 773240"/>
                      <a:gd name="connsiteY31" fmla="*/ 449345 h 449345"/>
                      <a:gd name="connsiteX32" fmla="*/ 773240 w 773240"/>
                      <a:gd name="connsiteY32" fmla="*/ 409093 h 449345"/>
                      <a:gd name="connsiteX33" fmla="*/ 751341 w 773240"/>
                      <a:gd name="connsiteY33" fmla="*/ 0 h 449345"/>
                      <a:gd name="connsiteX34" fmla="*/ 0 w 773240"/>
                      <a:gd name="connsiteY34" fmla="*/ 40252 h 449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773240" h="449345">
                        <a:moveTo>
                          <a:pt x="0" y="40252"/>
                        </a:moveTo>
                        <a:lnTo>
                          <a:pt x="1460" y="68408"/>
                        </a:lnTo>
                        <a:cubicBezTo>
                          <a:pt x="5527" y="64550"/>
                          <a:pt x="10845" y="62047"/>
                          <a:pt x="16789" y="61734"/>
                        </a:cubicBezTo>
                        <a:cubicBezTo>
                          <a:pt x="30137" y="61004"/>
                          <a:pt x="41504" y="71328"/>
                          <a:pt x="42234" y="84780"/>
                        </a:cubicBezTo>
                        <a:cubicBezTo>
                          <a:pt x="42964" y="98232"/>
                          <a:pt x="32744" y="109703"/>
                          <a:pt x="19396" y="110433"/>
                        </a:cubicBezTo>
                        <a:cubicBezTo>
                          <a:pt x="13452" y="110746"/>
                          <a:pt x="7821" y="108869"/>
                          <a:pt x="3441" y="105428"/>
                        </a:cubicBezTo>
                        <a:lnTo>
                          <a:pt x="4901" y="133688"/>
                        </a:lnTo>
                        <a:cubicBezTo>
                          <a:pt x="8968" y="129829"/>
                          <a:pt x="14286" y="127327"/>
                          <a:pt x="20230" y="127014"/>
                        </a:cubicBezTo>
                        <a:cubicBezTo>
                          <a:pt x="33578" y="126284"/>
                          <a:pt x="44945" y="136608"/>
                          <a:pt x="45675" y="150060"/>
                        </a:cubicBezTo>
                        <a:cubicBezTo>
                          <a:pt x="46405" y="163512"/>
                          <a:pt x="36185" y="174983"/>
                          <a:pt x="22837" y="175713"/>
                        </a:cubicBezTo>
                        <a:cubicBezTo>
                          <a:pt x="16893" y="176026"/>
                          <a:pt x="11262" y="174149"/>
                          <a:pt x="6883" y="170707"/>
                        </a:cubicBezTo>
                        <a:lnTo>
                          <a:pt x="8342" y="198967"/>
                        </a:lnTo>
                        <a:cubicBezTo>
                          <a:pt x="12409" y="195109"/>
                          <a:pt x="17728" y="192606"/>
                          <a:pt x="23672" y="192293"/>
                        </a:cubicBezTo>
                        <a:cubicBezTo>
                          <a:pt x="37020" y="191564"/>
                          <a:pt x="48386" y="201887"/>
                          <a:pt x="49116" y="215339"/>
                        </a:cubicBezTo>
                        <a:cubicBezTo>
                          <a:pt x="49846" y="228792"/>
                          <a:pt x="39627" y="240263"/>
                          <a:pt x="26279" y="240992"/>
                        </a:cubicBezTo>
                        <a:cubicBezTo>
                          <a:pt x="20335" y="241305"/>
                          <a:pt x="14704" y="239428"/>
                          <a:pt x="10324" y="235987"/>
                        </a:cubicBezTo>
                        <a:lnTo>
                          <a:pt x="11784" y="264247"/>
                        </a:lnTo>
                        <a:cubicBezTo>
                          <a:pt x="15851" y="260389"/>
                          <a:pt x="21169" y="257886"/>
                          <a:pt x="27113" y="257573"/>
                        </a:cubicBezTo>
                        <a:cubicBezTo>
                          <a:pt x="40461" y="256843"/>
                          <a:pt x="51827" y="267167"/>
                          <a:pt x="52557" y="280619"/>
                        </a:cubicBezTo>
                        <a:cubicBezTo>
                          <a:pt x="53287" y="294071"/>
                          <a:pt x="43068" y="305542"/>
                          <a:pt x="29720" y="306272"/>
                        </a:cubicBezTo>
                        <a:cubicBezTo>
                          <a:pt x="23776" y="306585"/>
                          <a:pt x="18145" y="304708"/>
                          <a:pt x="13765" y="301267"/>
                        </a:cubicBezTo>
                        <a:lnTo>
                          <a:pt x="15225" y="329527"/>
                        </a:lnTo>
                        <a:cubicBezTo>
                          <a:pt x="19292" y="325668"/>
                          <a:pt x="24610" y="323166"/>
                          <a:pt x="30554" y="322853"/>
                        </a:cubicBezTo>
                        <a:cubicBezTo>
                          <a:pt x="43902" y="322123"/>
                          <a:pt x="55269" y="332447"/>
                          <a:pt x="55999" y="345899"/>
                        </a:cubicBezTo>
                        <a:cubicBezTo>
                          <a:pt x="56729" y="359351"/>
                          <a:pt x="46509" y="370822"/>
                          <a:pt x="33161" y="371552"/>
                        </a:cubicBezTo>
                        <a:cubicBezTo>
                          <a:pt x="27217" y="371865"/>
                          <a:pt x="21586" y="369988"/>
                          <a:pt x="17206" y="366546"/>
                        </a:cubicBezTo>
                        <a:lnTo>
                          <a:pt x="18666" y="394806"/>
                        </a:lnTo>
                        <a:cubicBezTo>
                          <a:pt x="22733" y="390948"/>
                          <a:pt x="28051" y="388445"/>
                          <a:pt x="33995" y="388132"/>
                        </a:cubicBezTo>
                        <a:cubicBezTo>
                          <a:pt x="47343" y="387402"/>
                          <a:pt x="58710" y="397726"/>
                          <a:pt x="59440" y="411178"/>
                        </a:cubicBezTo>
                        <a:cubicBezTo>
                          <a:pt x="60170" y="424631"/>
                          <a:pt x="49950" y="436101"/>
                          <a:pt x="36602" y="436831"/>
                        </a:cubicBezTo>
                        <a:cubicBezTo>
                          <a:pt x="30659" y="437144"/>
                          <a:pt x="25027" y="435267"/>
                          <a:pt x="20648" y="431826"/>
                        </a:cubicBezTo>
                        <a:lnTo>
                          <a:pt x="21586" y="449345"/>
                        </a:lnTo>
                        <a:lnTo>
                          <a:pt x="773240" y="409093"/>
                        </a:lnTo>
                        <a:lnTo>
                          <a:pt x="751341" y="0"/>
                        </a:lnTo>
                        <a:lnTo>
                          <a:pt x="0" y="40252"/>
                        </a:lnTo>
                        <a:close/>
                      </a:path>
                    </a:pathLst>
                  </a:custGeom>
                  <a:solidFill>
                    <a:srgbClr val="F5F5F5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9" name="Freeform: Shape 248">
                    <a:extLst>
                      <a:ext uri="{FF2B5EF4-FFF2-40B4-BE49-F238E27FC236}">
                        <a16:creationId xmlns:a16="http://schemas.microsoft.com/office/drawing/2014/main" id="{E110ABAD-0153-4B8C-8E5B-48B3CFBCECA7}"/>
                      </a:ext>
                    </a:extLst>
                  </p:cNvPr>
                  <p:cNvSpPr/>
                  <p:nvPr/>
                </p:nvSpPr>
                <p:spPr>
                  <a:xfrm>
                    <a:off x="7684480" y="3396778"/>
                    <a:ext cx="751550" cy="40604"/>
                  </a:xfrm>
                  <a:custGeom>
                    <a:avLst/>
                    <a:gdLst>
                      <a:gd name="connsiteX0" fmla="*/ 751550 w 751550"/>
                      <a:gd name="connsiteY0" fmla="*/ 175 h 40604"/>
                      <a:gd name="connsiteX1" fmla="*/ 375932 w 751550"/>
                      <a:gd name="connsiteY1" fmla="*/ 23013 h 40604"/>
                      <a:gd name="connsiteX2" fmla="*/ 0 w 751550"/>
                      <a:gd name="connsiteY2" fmla="*/ 40428 h 40604"/>
                      <a:gd name="connsiteX3" fmla="*/ 375723 w 751550"/>
                      <a:gd name="connsiteY3" fmla="*/ 17590 h 40604"/>
                      <a:gd name="connsiteX4" fmla="*/ 751550 w 751550"/>
                      <a:gd name="connsiteY4" fmla="*/ 175 h 406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1550" h="40604">
                        <a:moveTo>
                          <a:pt x="751550" y="175"/>
                        </a:moveTo>
                        <a:cubicBezTo>
                          <a:pt x="751655" y="1635"/>
                          <a:pt x="583450" y="11855"/>
                          <a:pt x="375932" y="23013"/>
                        </a:cubicBezTo>
                        <a:cubicBezTo>
                          <a:pt x="168309" y="34171"/>
                          <a:pt x="0" y="41888"/>
                          <a:pt x="0" y="40428"/>
                        </a:cubicBezTo>
                        <a:cubicBezTo>
                          <a:pt x="-104" y="38968"/>
                          <a:pt x="168100" y="28748"/>
                          <a:pt x="375723" y="17590"/>
                        </a:cubicBezTo>
                        <a:cubicBezTo>
                          <a:pt x="583137" y="6536"/>
                          <a:pt x="751446" y="-1285"/>
                          <a:pt x="751550" y="175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0" name="Freeform: Shape 249">
                    <a:extLst>
                      <a:ext uri="{FF2B5EF4-FFF2-40B4-BE49-F238E27FC236}">
                        <a16:creationId xmlns:a16="http://schemas.microsoft.com/office/drawing/2014/main" id="{716E3AC5-CBED-4C5A-B2BE-0380A744501D}"/>
                      </a:ext>
                    </a:extLst>
                  </p:cNvPr>
                  <p:cNvSpPr/>
                  <p:nvPr/>
                </p:nvSpPr>
                <p:spPr>
                  <a:xfrm>
                    <a:off x="7687921" y="3462242"/>
                    <a:ext cx="751550" cy="40628"/>
                  </a:xfrm>
                  <a:custGeom>
                    <a:avLst/>
                    <a:gdLst>
                      <a:gd name="connsiteX0" fmla="*/ 751550 w 751550"/>
                      <a:gd name="connsiteY0" fmla="*/ 199 h 40628"/>
                      <a:gd name="connsiteX1" fmla="*/ 375932 w 751550"/>
                      <a:gd name="connsiteY1" fmla="*/ 23037 h 40628"/>
                      <a:gd name="connsiteX2" fmla="*/ 0 w 751550"/>
                      <a:gd name="connsiteY2" fmla="*/ 40451 h 40628"/>
                      <a:gd name="connsiteX3" fmla="*/ 375723 w 751550"/>
                      <a:gd name="connsiteY3" fmla="*/ 17614 h 40628"/>
                      <a:gd name="connsiteX4" fmla="*/ 751550 w 751550"/>
                      <a:gd name="connsiteY4" fmla="*/ 199 h 40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1550" h="40628">
                        <a:moveTo>
                          <a:pt x="751550" y="199"/>
                        </a:moveTo>
                        <a:cubicBezTo>
                          <a:pt x="751654" y="1659"/>
                          <a:pt x="583450" y="11879"/>
                          <a:pt x="375932" y="23037"/>
                        </a:cubicBezTo>
                        <a:cubicBezTo>
                          <a:pt x="168309" y="34195"/>
                          <a:pt x="0" y="41911"/>
                          <a:pt x="0" y="40451"/>
                        </a:cubicBezTo>
                        <a:cubicBezTo>
                          <a:pt x="-104" y="38992"/>
                          <a:pt x="168100" y="28772"/>
                          <a:pt x="375723" y="17614"/>
                        </a:cubicBezTo>
                        <a:cubicBezTo>
                          <a:pt x="583137" y="6456"/>
                          <a:pt x="751446" y="-1365"/>
                          <a:pt x="751550" y="199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1" name="Freeform: Shape 250">
                    <a:extLst>
                      <a:ext uri="{FF2B5EF4-FFF2-40B4-BE49-F238E27FC236}">
                        <a16:creationId xmlns:a16="http://schemas.microsoft.com/office/drawing/2014/main" id="{9EA6E9FC-B039-429A-82B4-E699F6D6A745}"/>
                      </a:ext>
                    </a:extLst>
                  </p:cNvPr>
                  <p:cNvSpPr/>
                  <p:nvPr/>
                </p:nvSpPr>
                <p:spPr>
                  <a:xfrm>
                    <a:off x="7691467" y="3527650"/>
                    <a:ext cx="751550" cy="40604"/>
                  </a:xfrm>
                  <a:custGeom>
                    <a:avLst/>
                    <a:gdLst>
                      <a:gd name="connsiteX0" fmla="*/ 751550 w 751550"/>
                      <a:gd name="connsiteY0" fmla="*/ 175 h 40604"/>
                      <a:gd name="connsiteX1" fmla="*/ 375931 w 751550"/>
                      <a:gd name="connsiteY1" fmla="*/ 23013 h 40604"/>
                      <a:gd name="connsiteX2" fmla="*/ 0 w 751550"/>
                      <a:gd name="connsiteY2" fmla="*/ 40428 h 40604"/>
                      <a:gd name="connsiteX3" fmla="*/ 375723 w 751550"/>
                      <a:gd name="connsiteY3" fmla="*/ 17590 h 40604"/>
                      <a:gd name="connsiteX4" fmla="*/ 751550 w 751550"/>
                      <a:gd name="connsiteY4" fmla="*/ 175 h 406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1550" h="40604">
                        <a:moveTo>
                          <a:pt x="751550" y="175"/>
                        </a:moveTo>
                        <a:cubicBezTo>
                          <a:pt x="751654" y="1635"/>
                          <a:pt x="583450" y="11855"/>
                          <a:pt x="375931" y="23013"/>
                        </a:cubicBezTo>
                        <a:cubicBezTo>
                          <a:pt x="168309" y="34171"/>
                          <a:pt x="0" y="41888"/>
                          <a:pt x="0" y="40428"/>
                        </a:cubicBezTo>
                        <a:cubicBezTo>
                          <a:pt x="-104" y="38968"/>
                          <a:pt x="168100" y="28748"/>
                          <a:pt x="375723" y="17590"/>
                        </a:cubicBezTo>
                        <a:cubicBezTo>
                          <a:pt x="583137" y="6536"/>
                          <a:pt x="751446" y="-1285"/>
                          <a:pt x="751550" y="175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2" name="Freeform: Shape 251">
                    <a:extLst>
                      <a:ext uri="{FF2B5EF4-FFF2-40B4-BE49-F238E27FC236}">
                        <a16:creationId xmlns:a16="http://schemas.microsoft.com/office/drawing/2014/main" id="{74DCD05C-FF5A-452A-B3FF-8771646DE4AE}"/>
                      </a:ext>
                    </a:extLst>
                  </p:cNvPr>
                  <p:cNvSpPr/>
                  <p:nvPr/>
                </p:nvSpPr>
                <p:spPr>
                  <a:xfrm>
                    <a:off x="7694908" y="3593136"/>
                    <a:ext cx="751550" cy="40606"/>
                  </a:xfrm>
                  <a:custGeom>
                    <a:avLst/>
                    <a:gdLst>
                      <a:gd name="connsiteX0" fmla="*/ 751550 w 751550"/>
                      <a:gd name="connsiteY0" fmla="*/ 177 h 40606"/>
                      <a:gd name="connsiteX1" fmla="*/ 375932 w 751550"/>
                      <a:gd name="connsiteY1" fmla="*/ 23015 h 40606"/>
                      <a:gd name="connsiteX2" fmla="*/ 0 w 751550"/>
                      <a:gd name="connsiteY2" fmla="*/ 40430 h 40606"/>
                      <a:gd name="connsiteX3" fmla="*/ 375723 w 751550"/>
                      <a:gd name="connsiteY3" fmla="*/ 17592 h 40606"/>
                      <a:gd name="connsiteX4" fmla="*/ 751550 w 751550"/>
                      <a:gd name="connsiteY4" fmla="*/ 177 h 406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1550" h="40606">
                        <a:moveTo>
                          <a:pt x="751550" y="177"/>
                        </a:moveTo>
                        <a:cubicBezTo>
                          <a:pt x="751655" y="1637"/>
                          <a:pt x="583450" y="11857"/>
                          <a:pt x="375932" y="23015"/>
                        </a:cubicBezTo>
                        <a:cubicBezTo>
                          <a:pt x="168309" y="34173"/>
                          <a:pt x="0" y="41889"/>
                          <a:pt x="0" y="40430"/>
                        </a:cubicBezTo>
                        <a:cubicBezTo>
                          <a:pt x="-104" y="38970"/>
                          <a:pt x="168100" y="28750"/>
                          <a:pt x="375723" y="17592"/>
                        </a:cubicBezTo>
                        <a:cubicBezTo>
                          <a:pt x="583137" y="6434"/>
                          <a:pt x="751550" y="-1283"/>
                          <a:pt x="751550" y="177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3" name="Freeform: Shape 252">
                    <a:extLst>
                      <a:ext uri="{FF2B5EF4-FFF2-40B4-BE49-F238E27FC236}">
                        <a16:creationId xmlns:a16="http://schemas.microsoft.com/office/drawing/2014/main" id="{4EA54594-071E-4FE8-AFCA-50F4B7BC3EDD}"/>
                      </a:ext>
                    </a:extLst>
                  </p:cNvPr>
                  <p:cNvSpPr/>
                  <p:nvPr/>
                </p:nvSpPr>
                <p:spPr>
                  <a:xfrm>
                    <a:off x="7698454" y="3658602"/>
                    <a:ext cx="751550" cy="40628"/>
                  </a:xfrm>
                  <a:custGeom>
                    <a:avLst/>
                    <a:gdLst>
                      <a:gd name="connsiteX0" fmla="*/ 751550 w 751550"/>
                      <a:gd name="connsiteY0" fmla="*/ 199 h 40628"/>
                      <a:gd name="connsiteX1" fmla="*/ 375931 w 751550"/>
                      <a:gd name="connsiteY1" fmla="*/ 23037 h 40628"/>
                      <a:gd name="connsiteX2" fmla="*/ 0 w 751550"/>
                      <a:gd name="connsiteY2" fmla="*/ 40452 h 40628"/>
                      <a:gd name="connsiteX3" fmla="*/ 375723 w 751550"/>
                      <a:gd name="connsiteY3" fmla="*/ 17614 h 40628"/>
                      <a:gd name="connsiteX4" fmla="*/ 751550 w 751550"/>
                      <a:gd name="connsiteY4" fmla="*/ 199 h 40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1550" h="40628">
                        <a:moveTo>
                          <a:pt x="751550" y="199"/>
                        </a:moveTo>
                        <a:cubicBezTo>
                          <a:pt x="751654" y="1659"/>
                          <a:pt x="583450" y="11879"/>
                          <a:pt x="375931" y="23037"/>
                        </a:cubicBezTo>
                        <a:cubicBezTo>
                          <a:pt x="168309" y="34195"/>
                          <a:pt x="0" y="41911"/>
                          <a:pt x="0" y="40452"/>
                        </a:cubicBezTo>
                        <a:cubicBezTo>
                          <a:pt x="-104" y="38992"/>
                          <a:pt x="168100" y="28772"/>
                          <a:pt x="375723" y="17614"/>
                        </a:cubicBezTo>
                        <a:cubicBezTo>
                          <a:pt x="583137" y="6456"/>
                          <a:pt x="751446" y="-1365"/>
                          <a:pt x="751550" y="199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4" name="Freeform: Shape 253">
                    <a:extLst>
                      <a:ext uri="{FF2B5EF4-FFF2-40B4-BE49-F238E27FC236}">
                        <a16:creationId xmlns:a16="http://schemas.microsoft.com/office/drawing/2014/main" id="{A58EFFF2-CD9B-4084-8216-E2012AD8340D}"/>
                      </a:ext>
                    </a:extLst>
                  </p:cNvPr>
                  <p:cNvSpPr/>
                  <p:nvPr/>
                </p:nvSpPr>
                <p:spPr>
                  <a:xfrm rot="-183658">
                    <a:off x="7792933" y="3350466"/>
                    <a:ext cx="5214" cy="409625"/>
                  </a:xfrm>
                  <a:custGeom>
                    <a:avLst/>
                    <a:gdLst>
                      <a:gd name="connsiteX0" fmla="*/ 0 w 5214"/>
                      <a:gd name="connsiteY0" fmla="*/ 0 h 409625"/>
                      <a:gd name="connsiteX1" fmla="*/ 5214 w 5214"/>
                      <a:gd name="connsiteY1" fmla="*/ 0 h 409625"/>
                      <a:gd name="connsiteX2" fmla="*/ 5214 w 5214"/>
                      <a:gd name="connsiteY2" fmla="*/ 409625 h 409625"/>
                      <a:gd name="connsiteX3" fmla="*/ 0 w 5214"/>
                      <a:gd name="connsiteY3" fmla="*/ 409625 h 409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214" h="409625">
                        <a:moveTo>
                          <a:pt x="0" y="0"/>
                        </a:moveTo>
                        <a:lnTo>
                          <a:pt x="5214" y="0"/>
                        </a:lnTo>
                        <a:lnTo>
                          <a:pt x="5214" y="409625"/>
                        </a:lnTo>
                        <a:lnTo>
                          <a:pt x="0" y="409625"/>
                        </a:lnTo>
                        <a:close/>
                      </a:path>
                    </a:pathLst>
                  </a:custGeom>
                  <a:gradFill>
                    <a:gsLst>
                      <a:gs pos="52000">
                        <a:srgbClr val="9F3BBD"/>
                      </a:gs>
                      <a:gs pos="0">
                        <a:srgbClr val="813ACE"/>
                      </a:gs>
                      <a:gs pos="100000">
                        <a:srgbClr val="CC3AA2"/>
                      </a:gs>
                    </a:gsLst>
                    <a:lin ang="0" scaled="1"/>
                  </a:gra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5" name="Freeform: Shape 254">
                    <a:extLst>
                      <a:ext uri="{FF2B5EF4-FFF2-40B4-BE49-F238E27FC236}">
                        <a16:creationId xmlns:a16="http://schemas.microsoft.com/office/drawing/2014/main" id="{AAF8094D-0584-4298-94EA-629901758EE3}"/>
                      </a:ext>
                    </a:extLst>
                  </p:cNvPr>
                  <p:cNvSpPr/>
                  <p:nvPr/>
                </p:nvSpPr>
                <p:spPr>
                  <a:xfrm>
                    <a:off x="7852259" y="3347003"/>
                    <a:ext cx="22575" cy="409092"/>
                  </a:xfrm>
                  <a:custGeom>
                    <a:avLst/>
                    <a:gdLst>
                      <a:gd name="connsiteX0" fmla="*/ 22220 w 22575"/>
                      <a:gd name="connsiteY0" fmla="*/ 409093 h 409092"/>
                      <a:gd name="connsiteX1" fmla="*/ 8559 w 22575"/>
                      <a:gd name="connsiteY1" fmla="*/ 204703 h 409092"/>
                      <a:gd name="connsiteX2" fmla="*/ 321 w 22575"/>
                      <a:gd name="connsiteY2" fmla="*/ 0 h 409092"/>
                      <a:gd name="connsiteX3" fmla="*/ 13982 w 22575"/>
                      <a:gd name="connsiteY3" fmla="*/ 204390 h 409092"/>
                      <a:gd name="connsiteX4" fmla="*/ 22220 w 22575"/>
                      <a:gd name="connsiteY4" fmla="*/ 409093 h 40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575" h="409092">
                        <a:moveTo>
                          <a:pt x="22220" y="409093"/>
                        </a:moveTo>
                        <a:cubicBezTo>
                          <a:pt x="20760" y="409197"/>
                          <a:pt x="14608" y="317639"/>
                          <a:pt x="8559" y="204703"/>
                        </a:cubicBezTo>
                        <a:cubicBezTo>
                          <a:pt x="2511" y="91767"/>
                          <a:pt x="-1139" y="104"/>
                          <a:pt x="321" y="0"/>
                        </a:cubicBezTo>
                        <a:cubicBezTo>
                          <a:pt x="1781" y="-104"/>
                          <a:pt x="7934" y="91454"/>
                          <a:pt x="13982" y="204390"/>
                        </a:cubicBezTo>
                        <a:cubicBezTo>
                          <a:pt x="20030" y="317326"/>
                          <a:pt x="23784" y="408989"/>
                          <a:pt x="22220" y="409093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6" name="Freeform: Shape 255">
                    <a:extLst>
                      <a:ext uri="{FF2B5EF4-FFF2-40B4-BE49-F238E27FC236}">
                        <a16:creationId xmlns:a16="http://schemas.microsoft.com/office/drawing/2014/main" id="{10798731-7BE4-440E-AA10-D8A3C9DF7E91}"/>
                      </a:ext>
                    </a:extLst>
                  </p:cNvPr>
                  <p:cNvSpPr/>
                  <p:nvPr/>
                </p:nvSpPr>
                <p:spPr>
                  <a:xfrm>
                    <a:off x="7718467" y="3354094"/>
                    <a:ext cx="22575" cy="409092"/>
                  </a:xfrm>
                  <a:custGeom>
                    <a:avLst/>
                    <a:gdLst>
                      <a:gd name="connsiteX0" fmla="*/ 22220 w 22575"/>
                      <a:gd name="connsiteY0" fmla="*/ 409093 h 409092"/>
                      <a:gd name="connsiteX1" fmla="*/ 8559 w 22575"/>
                      <a:gd name="connsiteY1" fmla="*/ 204703 h 409092"/>
                      <a:gd name="connsiteX2" fmla="*/ 321 w 22575"/>
                      <a:gd name="connsiteY2" fmla="*/ 0 h 409092"/>
                      <a:gd name="connsiteX3" fmla="*/ 13982 w 22575"/>
                      <a:gd name="connsiteY3" fmla="*/ 204390 h 409092"/>
                      <a:gd name="connsiteX4" fmla="*/ 22220 w 22575"/>
                      <a:gd name="connsiteY4" fmla="*/ 409093 h 40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575" h="409092">
                        <a:moveTo>
                          <a:pt x="22220" y="409093"/>
                        </a:moveTo>
                        <a:cubicBezTo>
                          <a:pt x="20760" y="409197"/>
                          <a:pt x="14608" y="317639"/>
                          <a:pt x="8559" y="204703"/>
                        </a:cubicBezTo>
                        <a:cubicBezTo>
                          <a:pt x="2511" y="91767"/>
                          <a:pt x="-1139" y="104"/>
                          <a:pt x="321" y="0"/>
                        </a:cubicBezTo>
                        <a:cubicBezTo>
                          <a:pt x="1781" y="-104"/>
                          <a:pt x="7934" y="91454"/>
                          <a:pt x="13982" y="204390"/>
                        </a:cubicBezTo>
                        <a:cubicBezTo>
                          <a:pt x="20030" y="317430"/>
                          <a:pt x="23784" y="409093"/>
                          <a:pt x="22220" y="409093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7" name="Freeform: Shape 256">
                    <a:extLst>
                      <a:ext uri="{FF2B5EF4-FFF2-40B4-BE49-F238E27FC236}">
                        <a16:creationId xmlns:a16="http://schemas.microsoft.com/office/drawing/2014/main" id="{1B2A1209-D601-404E-A2BF-53196BAFCAA6}"/>
                      </a:ext>
                    </a:extLst>
                  </p:cNvPr>
                  <p:cNvSpPr/>
                  <p:nvPr/>
                </p:nvSpPr>
                <p:spPr>
                  <a:xfrm>
                    <a:off x="7925568" y="3343040"/>
                    <a:ext cx="22575" cy="409092"/>
                  </a:xfrm>
                  <a:custGeom>
                    <a:avLst/>
                    <a:gdLst>
                      <a:gd name="connsiteX0" fmla="*/ 22220 w 22575"/>
                      <a:gd name="connsiteY0" fmla="*/ 409093 h 409092"/>
                      <a:gd name="connsiteX1" fmla="*/ 8559 w 22575"/>
                      <a:gd name="connsiteY1" fmla="*/ 204703 h 409092"/>
                      <a:gd name="connsiteX2" fmla="*/ 321 w 22575"/>
                      <a:gd name="connsiteY2" fmla="*/ 0 h 409092"/>
                      <a:gd name="connsiteX3" fmla="*/ 13982 w 22575"/>
                      <a:gd name="connsiteY3" fmla="*/ 204390 h 409092"/>
                      <a:gd name="connsiteX4" fmla="*/ 22220 w 22575"/>
                      <a:gd name="connsiteY4" fmla="*/ 409093 h 40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575" h="409092">
                        <a:moveTo>
                          <a:pt x="22220" y="409093"/>
                        </a:moveTo>
                        <a:cubicBezTo>
                          <a:pt x="20760" y="409197"/>
                          <a:pt x="14608" y="317639"/>
                          <a:pt x="8559" y="204703"/>
                        </a:cubicBezTo>
                        <a:cubicBezTo>
                          <a:pt x="2511" y="91767"/>
                          <a:pt x="-1139" y="104"/>
                          <a:pt x="321" y="0"/>
                        </a:cubicBezTo>
                        <a:cubicBezTo>
                          <a:pt x="1781" y="-104"/>
                          <a:pt x="7934" y="91454"/>
                          <a:pt x="13982" y="204390"/>
                        </a:cubicBezTo>
                        <a:cubicBezTo>
                          <a:pt x="20030" y="317430"/>
                          <a:pt x="23784" y="408989"/>
                          <a:pt x="22220" y="409093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8" name="Freeform: Shape 257">
                    <a:extLst>
                      <a:ext uri="{FF2B5EF4-FFF2-40B4-BE49-F238E27FC236}">
                        <a16:creationId xmlns:a16="http://schemas.microsoft.com/office/drawing/2014/main" id="{05EFA41A-5874-423E-88C1-D31CBBBA78D2}"/>
                      </a:ext>
                    </a:extLst>
                  </p:cNvPr>
                  <p:cNvSpPr/>
                  <p:nvPr/>
                </p:nvSpPr>
                <p:spPr>
                  <a:xfrm>
                    <a:off x="7998877" y="3339181"/>
                    <a:ext cx="22541" cy="409092"/>
                  </a:xfrm>
                  <a:custGeom>
                    <a:avLst/>
                    <a:gdLst>
                      <a:gd name="connsiteX0" fmla="*/ 22220 w 22541"/>
                      <a:gd name="connsiteY0" fmla="*/ 409093 h 409092"/>
                      <a:gd name="connsiteX1" fmla="*/ 8559 w 22541"/>
                      <a:gd name="connsiteY1" fmla="*/ 204703 h 409092"/>
                      <a:gd name="connsiteX2" fmla="*/ 321 w 22541"/>
                      <a:gd name="connsiteY2" fmla="*/ 0 h 409092"/>
                      <a:gd name="connsiteX3" fmla="*/ 13982 w 22541"/>
                      <a:gd name="connsiteY3" fmla="*/ 204390 h 409092"/>
                      <a:gd name="connsiteX4" fmla="*/ 22220 w 22541"/>
                      <a:gd name="connsiteY4" fmla="*/ 409093 h 40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541" h="409092">
                        <a:moveTo>
                          <a:pt x="22220" y="409093"/>
                        </a:moveTo>
                        <a:cubicBezTo>
                          <a:pt x="20760" y="409197"/>
                          <a:pt x="14608" y="317639"/>
                          <a:pt x="8559" y="204703"/>
                        </a:cubicBezTo>
                        <a:cubicBezTo>
                          <a:pt x="2511" y="91767"/>
                          <a:pt x="-1139" y="104"/>
                          <a:pt x="321" y="0"/>
                        </a:cubicBezTo>
                        <a:cubicBezTo>
                          <a:pt x="1781" y="-104"/>
                          <a:pt x="7934" y="91454"/>
                          <a:pt x="13982" y="204390"/>
                        </a:cubicBezTo>
                        <a:cubicBezTo>
                          <a:pt x="20030" y="317326"/>
                          <a:pt x="23680" y="408989"/>
                          <a:pt x="22220" y="409093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9" name="Freeform: Shape 258">
                    <a:extLst>
                      <a:ext uri="{FF2B5EF4-FFF2-40B4-BE49-F238E27FC236}">
                        <a16:creationId xmlns:a16="http://schemas.microsoft.com/office/drawing/2014/main" id="{156E6000-DDFB-47CC-8FB2-5807ED372B45}"/>
                      </a:ext>
                    </a:extLst>
                  </p:cNvPr>
                  <p:cNvSpPr/>
                  <p:nvPr/>
                </p:nvSpPr>
                <p:spPr>
                  <a:xfrm>
                    <a:off x="8072187" y="3335219"/>
                    <a:ext cx="22541" cy="409092"/>
                  </a:xfrm>
                  <a:custGeom>
                    <a:avLst/>
                    <a:gdLst>
                      <a:gd name="connsiteX0" fmla="*/ 22220 w 22541"/>
                      <a:gd name="connsiteY0" fmla="*/ 409093 h 409092"/>
                      <a:gd name="connsiteX1" fmla="*/ 8559 w 22541"/>
                      <a:gd name="connsiteY1" fmla="*/ 204703 h 409092"/>
                      <a:gd name="connsiteX2" fmla="*/ 321 w 22541"/>
                      <a:gd name="connsiteY2" fmla="*/ 0 h 409092"/>
                      <a:gd name="connsiteX3" fmla="*/ 13982 w 22541"/>
                      <a:gd name="connsiteY3" fmla="*/ 204390 h 409092"/>
                      <a:gd name="connsiteX4" fmla="*/ 22220 w 22541"/>
                      <a:gd name="connsiteY4" fmla="*/ 409093 h 40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541" h="409092">
                        <a:moveTo>
                          <a:pt x="22220" y="409093"/>
                        </a:moveTo>
                        <a:cubicBezTo>
                          <a:pt x="20760" y="409197"/>
                          <a:pt x="14608" y="317639"/>
                          <a:pt x="8559" y="204703"/>
                        </a:cubicBezTo>
                        <a:cubicBezTo>
                          <a:pt x="2511" y="91767"/>
                          <a:pt x="-1139" y="104"/>
                          <a:pt x="321" y="0"/>
                        </a:cubicBezTo>
                        <a:cubicBezTo>
                          <a:pt x="1781" y="-104"/>
                          <a:pt x="7934" y="91454"/>
                          <a:pt x="13982" y="204390"/>
                        </a:cubicBezTo>
                        <a:cubicBezTo>
                          <a:pt x="20030" y="317326"/>
                          <a:pt x="23680" y="408989"/>
                          <a:pt x="22220" y="409093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0" name="Freeform: Shape 259">
                    <a:extLst>
                      <a:ext uri="{FF2B5EF4-FFF2-40B4-BE49-F238E27FC236}">
                        <a16:creationId xmlns:a16="http://schemas.microsoft.com/office/drawing/2014/main" id="{8DE2C2E7-18CB-4327-83FD-AD74722E79A7}"/>
                      </a:ext>
                    </a:extLst>
                  </p:cNvPr>
                  <p:cNvSpPr/>
                  <p:nvPr/>
                </p:nvSpPr>
                <p:spPr>
                  <a:xfrm>
                    <a:off x="8145392" y="3331256"/>
                    <a:ext cx="22575" cy="409092"/>
                  </a:xfrm>
                  <a:custGeom>
                    <a:avLst/>
                    <a:gdLst>
                      <a:gd name="connsiteX0" fmla="*/ 22220 w 22575"/>
                      <a:gd name="connsiteY0" fmla="*/ 409093 h 409092"/>
                      <a:gd name="connsiteX1" fmla="*/ 8560 w 22575"/>
                      <a:gd name="connsiteY1" fmla="*/ 204703 h 409092"/>
                      <a:gd name="connsiteX2" fmla="*/ 321 w 22575"/>
                      <a:gd name="connsiteY2" fmla="*/ 0 h 409092"/>
                      <a:gd name="connsiteX3" fmla="*/ 13982 w 22575"/>
                      <a:gd name="connsiteY3" fmla="*/ 204390 h 409092"/>
                      <a:gd name="connsiteX4" fmla="*/ 22220 w 22575"/>
                      <a:gd name="connsiteY4" fmla="*/ 409093 h 40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575" h="409092">
                        <a:moveTo>
                          <a:pt x="22220" y="409093"/>
                        </a:moveTo>
                        <a:cubicBezTo>
                          <a:pt x="20760" y="409197"/>
                          <a:pt x="14608" y="317639"/>
                          <a:pt x="8560" y="204703"/>
                        </a:cubicBezTo>
                        <a:cubicBezTo>
                          <a:pt x="2511" y="91767"/>
                          <a:pt x="-1139" y="104"/>
                          <a:pt x="321" y="0"/>
                        </a:cubicBezTo>
                        <a:cubicBezTo>
                          <a:pt x="1781" y="-104"/>
                          <a:pt x="7934" y="91454"/>
                          <a:pt x="13982" y="204390"/>
                        </a:cubicBezTo>
                        <a:cubicBezTo>
                          <a:pt x="20030" y="317430"/>
                          <a:pt x="23784" y="409093"/>
                          <a:pt x="22220" y="409093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1" name="Freeform: Shape 260">
                    <a:extLst>
                      <a:ext uri="{FF2B5EF4-FFF2-40B4-BE49-F238E27FC236}">
                        <a16:creationId xmlns:a16="http://schemas.microsoft.com/office/drawing/2014/main" id="{0068E15C-604D-4963-81DC-4D31EB38AEE5}"/>
                      </a:ext>
                    </a:extLst>
                  </p:cNvPr>
                  <p:cNvSpPr/>
                  <p:nvPr/>
                </p:nvSpPr>
                <p:spPr>
                  <a:xfrm>
                    <a:off x="8218701" y="3327398"/>
                    <a:ext cx="22541" cy="409092"/>
                  </a:xfrm>
                  <a:custGeom>
                    <a:avLst/>
                    <a:gdLst>
                      <a:gd name="connsiteX0" fmla="*/ 22220 w 22541"/>
                      <a:gd name="connsiteY0" fmla="*/ 409093 h 409092"/>
                      <a:gd name="connsiteX1" fmla="*/ 8560 w 22541"/>
                      <a:gd name="connsiteY1" fmla="*/ 204703 h 409092"/>
                      <a:gd name="connsiteX2" fmla="*/ 321 w 22541"/>
                      <a:gd name="connsiteY2" fmla="*/ 0 h 409092"/>
                      <a:gd name="connsiteX3" fmla="*/ 13982 w 22541"/>
                      <a:gd name="connsiteY3" fmla="*/ 204390 h 409092"/>
                      <a:gd name="connsiteX4" fmla="*/ 22220 w 22541"/>
                      <a:gd name="connsiteY4" fmla="*/ 409093 h 40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541" h="409092">
                        <a:moveTo>
                          <a:pt x="22220" y="409093"/>
                        </a:moveTo>
                        <a:cubicBezTo>
                          <a:pt x="20760" y="409197"/>
                          <a:pt x="14608" y="317639"/>
                          <a:pt x="8560" y="204703"/>
                        </a:cubicBezTo>
                        <a:cubicBezTo>
                          <a:pt x="2511" y="91767"/>
                          <a:pt x="-1139" y="104"/>
                          <a:pt x="321" y="0"/>
                        </a:cubicBezTo>
                        <a:cubicBezTo>
                          <a:pt x="1781" y="-104"/>
                          <a:pt x="7934" y="91454"/>
                          <a:pt x="13982" y="204390"/>
                        </a:cubicBezTo>
                        <a:cubicBezTo>
                          <a:pt x="20030" y="317326"/>
                          <a:pt x="23680" y="408989"/>
                          <a:pt x="22220" y="409093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2" name="Freeform: Shape 261">
                    <a:extLst>
                      <a:ext uri="{FF2B5EF4-FFF2-40B4-BE49-F238E27FC236}">
                        <a16:creationId xmlns:a16="http://schemas.microsoft.com/office/drawing/2014/main" id="{8251FC38-9EC4-4828-B691-801B48D7CC4C}"/>
                      </a:ext>
                    </a:extLst>
                  </p:cNvPr>
                  <p:cNvSpPr/>
                  <p:nvPr/>
                </p:nvSpPr>
                <p:spPr>
                  <a:xfrm>
                    <a:off x="8292010" y="3323435"/>
                    <a:ext cx="22541" cy="409092"/>
                  </a:xfrm>
                  <a:custGeom>
                    <a:avLst/>
                    <a:gdLst>
                      <a:gd name="connsiteX0" fmla="*/ 22220 w 22541"/>
                      <a:gd name="connsiteY0" fmla="*/ 409093 h 409092"/>
                      <a:gd name="connsiteX1" fmla="*/ 8560 w 22541"/>
                      <a:gd name="connsiteY1" fmla="*/ 204703 h 409092"/>
                      <a:gd name="connsiteX2" fmla="*/ 321 w 22541"/>
                      <a:gd name="connsiteY2" fmla="*/ 0 h 409092"/>
                      <a:gd name="connsiteX3" fmla="*/ 13982 w 22541"/>
                      <a:gd name="connsiteY3" fmla="*/ 204390 h 409092"/>
                      <a:gd name="connsiteX4" fmla="*/ 22220 w 22541"/>
                      <a:gd name="connsiteY4" fmla="*/ 409093 h 40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541" h="409092">
                        <a:moveTo>
                          <a:pt x="22220" y="409093"/>
                        </a:moveTo>
                        <a:cubicBezTo>
                          <a:pt x="20760" y="409197"/>
                          <a:pt x="14608" y="317639"/>
                          <a:pt x="8560" y="204703"/>
                        </a:cubicBezTo>
                        <a:cubicBezTo>
                          <a:pt x="2511" y="91767"/>
                          <a:pt x="-1139" y="104"/>
                          <a:pt x="321" y="0"/>
                        </a:cubicBezTo>
                        <a:cubicBezTo>
                          <a:pt x="1781" y="-104"/>
                          <a:pt x="7934" y="91454"/>
                          <a:pt x="13982" y="204390"/>
                        </a:cubicBezTo>
                        <a:cubicBezTo>
                          <a:pt x="20030" y="317430"/>
                          <a:pt x="23680" y="408989"/>
                          <a:pt x="22220" y="409093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3" name="Freeform: Shape 262">
                    <a:extLst>
                      <a:ext uri="{FF2B5EF4-FFF2-40B4-BE49-F238E27FC236}">
                        <a16:creationId xmlns:a16="http://schemas.microsoft.com/office/drawing/2014/main" id="{CD7C460E-2717-456A-8588-B035816E924C}"/>
                      </a:ext>
                    </a:extLst>
                  </p:cNvPr>
                  <p:cNvSpPr/>
                  <p:nvPr/>
                </p:nvSpPr>
                <p:spPr>
                  <a:xfrm>
                    <a:off x="8365215" y="3319577"/>
                    <a:ext cx="22575" cy="409092"/>
                  </a:xfrm>
                  <a:custGeom>
                    <a:avLst/>
                    <a:gdLst>
                      <a:gd name="connsiteX0" fmla="*/ 22220 w 22575"/>
                      <a:gd name="connsiteY0" fmla="*/ 409093 h 409092"/>
                      <a:gd name="connsiteX1" fmla="*/ 8559 w 22575"/>
                      <a:gd name="connsiteY1" fmla="*/ 204703 h 409092"/>
                      <a:gd name="connsiteX2" fmla="*/ 321 w 22575"/>
                      <a:gd name="connsiteY2" fmla="*/ 0 h 409092"/>
                      <a:gd name="connsiteX3" fmla="*/ 13982 w 22575"/>
                      <a:gd name="connsiteY3" fmla="*/ 204390 h 409092"/>
                      <a:gd name="connsiteX4" fmla="*/ 22220 w 22575"/>
                      <a:gd name="connsiteY4" fmla="*/ 409093 h 40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575" h="409092">
                        <a:moveTo>
                          <a:pt x="22220" y="409093"/>
                        </a:moveTo>
                        <a:cubicBezTo>
                          <a:pt x="20760" y="409197"/>
                          <a:pt x="14608" y="317639"/>
                          <a:pt x="8559" y="204703"/>
                        </a:cubicBezTo>
                        <a:cubicBezTo>
                          <a:pt x="2511" y="91767"/>
                          <a:pt x="-1139" y="104"/>
                          <a:pt x="321" y="0"/>
                        </a:cubicBezTo>
                        <a:cubicBezTo>
                          <a:pt x="1781" y="-104"/>
                          <a:pt x="7934" y="91454"/>
                          <a:pt x="13982" y="204390"/>
                        </a:cubicBezTo>
                        <a:cubicBezTo>
                          <a:pt x="20030" y="317326"/>
                          <a:pt x="23784" y="408989"/>
                          <a:pt x="22220" y="409093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A8D1C676-DD65-4582-898D-D3AB802C2F1F}"/>
                    </a:ext>
                  </a:extLst>
                </p:cNvPr>
                <p:cNvSpPr/>
                <p:nvPr/>
              </p:nvSpPr>
              <p:spPr>
                <a:xfrm>
                  <a:off x="7850494" y="3480650"/>
                  <a:ext cx="527868" cy="25616"/>
                </a:xfrm>
                <a:custGeom>
                  <a:avLst/>
                  <a:gdLst>
                    <a:gd name="connsiteX0" fmla="*/ 527868 w 527868"/>
                    <a:gd name="connsiteY0" fmla="*/ 249 h 25616"/>
                    <a:gd name="connsiteX1" fmla="*/ 522550 w 527868"/>
                    <a:gd name="connsiteY1" fmla="*/ 1084 h 25616"/>
                    <a:gd name="connsiteX2" fmla="*/ 507221 w 527868"/>
                    <a:gd name="connsiteY2" fmla="*/ 2439 h 25616"/>
                    <a:gd name="connsiteX3" fmla="*/ 450701 w 527868"/>
                    <a:gd name="connsiteY3" fmla="*/ 6298 h 25616"/>
                    <a:gd name="connsiteX4" fmla="*/ 264143 w 527868"/>
                    <a:gd name="connsiteY4" fmla="*/ 16517 h 25616"/>
                    <a:gd name="connsiteX5" fmla="*/ 77376 w 527868"/>
                    <a:gd name="connsiteY5" fmla="*/ 24443 h 25616"/>
                    <a:gd name="connsiteX6" fmla="*/ 0 w 527868"/>
                    <a:gd name="connsiteY6" fmla="*/ 24443 h 25616"/>
                    <a:gd name="connsiteX7" fmla="*/ 263830 w 527868"/>
                    <a:gd name="connsiteY7" fmla="*/ 11095 h 25616"/>
                    <a:gd name="connsiteX8" fmla="*/ 450492 w 527868"/>
                    <a:gd name="connsiteY8" fmla="*/ 2439 h 25616"/>
                    <a:gd name="connsiteX9" fmla="*/ 507117 w 527868"/>
                    <a:gd name="connsiteY9" fmla="*/ 354 h 25616"/>
                    <a:gd name="connsiteX10" fmla="*/ 522550 w 527868"/>
                    <a:gd name="connsiteY10" fmla="*/ 41 h 25616"/>
                    <a:gd name="connsiteX11" fmla="*/ 527868 w 527868"/>
                    <a:gd name="connsiteY11" fmla="*/ 249 h 25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27868" h="25616">
                      <a:moveTo>
                        <a:pt x="527868" y="249"/>
                      </a:moveTo>
                      <a:cubicBezTo>
                        <a:pt x="527868" y="458"/>
                        <a:pt x="525992" y="667"/>
                        <a:pt x="522550" y="1084"/>
                      </a:cubicBezTo>
                      <a:cubicBezTo>
                        <a:pt x="518379" y="1397"/>
                        <a:pt x="513373" y="1918"/>
                        <a:pt x="507221" y="2439"/>
                      </a:cubicBezTo>
                      <a:cubicBezTo>
                        <a:pt x="493039" y="3378"/>
                        <a:pt x="473955" y="4733"/>
                        <a:pt x="450701" y="6298"/>
                      </a:cubicBezTo>
                      <a:cubicBezTo>
                        <a:pt x="402940" y="9218"/>
                        <a:pt x="337035" y="12972"/>
                        <a:pt x="264143" y="16517"/>
                      </a:cubicBezTo>
                      <a:cubicBezTo>
                        <a:pt x="191251" y="20167"/>
                        <a:pt x="125241" y="22878"/>
                        <a:pt x="77376" y="24443"/>
                      </a:cubicBezTo>
                      <a:cubicBezTo>
                        <a:pt x="29616" y="25902"/>
                        <a:pt x="-104" y="26111"/>
                        <a:pt x="0" y="24443"/>
                      </a:cubicBezTo>
                      <a:cubicBezTo>
                        <a:pt x="28469" y="22983"/>
                        <a:pt x="125241" y="18081"/>
                        <a:pt x="263830" y="11095"/>
                      </a:cubicBezTo>
                      <a:cubicBezTo>
                        <a:pt x="336305" y="7758"/>
                        <a:pt x="401897" y="4629"/>
                        <a:pt x="450492" y="2439"/>
                      </a:cubicBezTo>
                      <a:cubicBezTo>
                        <a:pt x="473747" y="1605"/>
                        <a:pt x="492934" y="875"/>
                        <a:pt x="507117" y="354"/>
                      </a:cubicBezTo>
                      <a:cubicBezTo>
                        <a:pt x="513269" y="249"/>
                        <a:pt x="518379" y="145"/>
                        <a:pt x="522550" y="41"/>
                      </a:cubicBezTo>
                      <a:cubicBezTo>
                        <a:pt x="525992" y="-63"/>
                        <a:pt x="527868" y="41"/>
                        <a:pt x="527868" y="24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0DBE69CF-178B-41B4-8F74-940457A644F0}"/>
                    </a:ext>
                  </a:extLst>
                </p:cNvPr>
                <p:cNvSpPr/>
                <p:nvPr/>
              </p:nvSpPr>
              <p:spPr>
                <a:xfrm>
                  <a:off x="7851642" y="3555351"/>
                  <a:ext cx="541946" cy="25452"/>
                </a:xfrm>
                <a:custGeom>
                  <a:avLst/>
                  <a:gdLst>
                    <a:gd name="connsiteX0" fmla="*/ 541946 w 541946"/>
                    <a:gd name="connsiteY0" fmla="*/ 317 h 25452"/>
                    <a:gd name="connsiteX1" fmla="*/ 271130 w 541946"/>
                    <a:gd name="connsiteY1" fmla="*/ 15438 h 25452"/>
                    <a:gd name="connsiteX2" fmla="*/ 0 w 541946"/>
                    <a:gd name="connsiteY2" fmla="*/ 25136 h 25452"/>
                    <a:gd name="connsiteX3" fmla="*/ 270817 w 541946"/>
                    <a:gd name="connsiteY3" fmla="*/ 10015 h 25452"/>
                    <a:gd name="connsiteX4" fmla="*/ 541946 w 541946"/>
                    <a:gd name="connsiteY4" fmla="*/ 317 h 25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1946" h="25452">
                      <a:moveTo>
                        <a:pt x="541946" y="317"/>
                      </a:moveTo>
                      <a:cubicBezTo>
                        <a:pt x="542051" y="1777"/>
                        <a:pt x="420772" y="8555"/>
                        <a:pt x="271130" y="15438"/>
                      </a:cubicBezTo>
                      <a:cubicBezTo>
                        <a:pt x="121487" y="22320"/>
                        <a:pt x="104" y="26700"/>
                        <a:pt x="0" y="25136"/>
                      </a:cubicBezTo>
                      <a:cubicBezTo>
                        <a:pt x="-104" y="23676"/>
                        <a:pt x="121174" y="16898"/>
                        <a:pt x="270817" y="10015"/>
                      </a:cubicBezTo>
                      <a:cubicBezTo>
                        <a:pt x="420459" y="3133"/>
                        <a:pt x="541842" y="-1247"/>
                        <a:pt x="541946" y="31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A749DDD4-C6DB-454A-A549-BAC909673742}"/>
                    </a:ext>
                  </a:extLst>
                </p:cNvPr>
                <p:cNvSpPr/>
                <p:nvPr/>
              </p:nvSpPr>
              <p:spPr>
                <a:xfrm>
                  <a:off x="7859671" y="3620771"/>
                  <a:ext cx="541946" cy="25416"/>
                </a:xfrm>
                <a:custGeom>
                  <a:avLst/>
                  <a:gdLst>
                    <a:gd name="connsiteX0" fmla="*/ 541946 w 541946"/>
                    <a:gd name="connsiteY0" fmla="*/ 281 h 25416"/>
                    <a:gd name="connsiteX1" fmla="*/ 271130 w 541946"/>
                    <a:gd name="connsiteY1" fmla="*/ 15402 h 25416"/>
                    <a:gd name="connsiteX2" fmla="*/ 0 w 541946"/>
                    <a:gd name="connsiteY2" fmla="*/ 25100 h 25416"/>
                    <a:gd name="connsiteX3" fmla="*/ 270817 w 541946"/>
                    <a:gd name="connsiteY3" fmla="*/ 9979 h 25416"/>
                    <a:gd name="connsiteX4" fmla="*/ 541946 w 541946"/>
                    <a:gd name="connsiteY4" fmla="*/ 281 h 25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1946" h="25416">
                      <a:moveTo>
                        <a:pt x="541946" y="281"/>
                      </a:moveTo>
                      <a:cubicBezTo>
                        <a:pt x="542050" y="1741"/>
                        <a:pt x="420772" y="8519"/>
                        <a:pt x="271130" y="15402"/>
                      </a:cubicBezTo>
                      <a:cubicBezTo>
                        <a:pt x="121487" y="22284"/>
                        <a:pt x="104" y="26664"/>
                        <a:pt x="0" y="25100"/>
                      </a:cubicBezTo>
                      <a:cubicBezTo>
                        <a:pt x="-104" y="23640"/>
                        <a:pt x="121174" y="16862"/>
                        <a:pt x="270817" y="9979"/>
                      </a:cubicBezTo>
                      <a:cubicBezTo>
                        <a:pt x="420459" y="3201"/>
                        <a:pt x="541842" y="-1179"/>
                        <a:pt x="541946" y="28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2F25B887-C419-43A7-B93E-260686618079}"/>
                    </a:ext>
                  </a:extLst>
                </p:cNvPr>
                <p:cNvSpPr/>
                <p:nvPr/>
              </p:nvSpPr>
              <p:spPr>
                <a:xfrm>
                  <a:off x="7764150" y="3363006"/>
                  <a:ext cx="91076" cy="85568"/>
                </a:xfrm>
                <a:custGeom>
                  <a:avLst/>
                  <a:gdLst>
                    <a:gd name="connsiteX0" fmla="*/ 0 w 91076"/>
                    <a:gd name="connsiteY0" fmla="*/ 36137 h 85568"/>
                    <a:gd name="connsiteX1" fmla="*/ 23985 w 91076"/>
                    <a:gd name="connsiteY1" fmla="*/ 78267 h 85568"/>
                    <a:gd name="connsiteX2" fmla="*/ 76438 w 91076"/>
                    <a:gd name="connsiteY2" fmla="*/ 75451 h 85568"/>
                    <a:gd name="connsiteX3" fmla="*/ 86970 w 91076"/>
                    <a:gd name="connsiteY3" fmla="*/ 23937 h 85568"/>
                    <a:gd name="connsiteX4" fmla="*/ 39835 w 91076"/>
                    <a:gd name="connsiteY4" fmla="*/ 786 h 85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076" h="85568">
                      <a:moveTo>
                        <a:pt x="0" y="36137"/>
                      </a:moveTo>
                      <a:cubicBezTo>
                        <a:pt x="3337" y="52405"/>
                        <a:pt x="10324" y="68881"/>
                        <a:pt x="23985" y="78267"/>
                      </a:cubicBezTo>
                      <a:cubicBezTo>
                        <a:pt x="39522" y="89008"/>
                        <a:pt x="62151" y="87756"/>
                        <a:pt x="76438" y="75451"/>
                      </a:cubicBezTo>
                      <a:cubicBezTo>
                        <a:pt x="90724" y="63146"/>
                        <a:pt x="95208" y="40934"/>
                        <a:pt x="86970" y="23937"/>
                      </a:cubicBezTo>
                      <a:cubicBezTo>
                        <a:pt x="78628" y="7043"/>
                        <a:pt x="58293" y="-2968"/>
                        <a:pt x="39835" y="786"/>
                      </a:cubicBezTo>
                    </a:path>
                  </a:pathLst>
                </a:custGeom>
                <a:solidFill>
                  <a:srgbClr val="E0E0E0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68" name="Graphic 80">
                  <a:extLst>
                    <a:ext uri="{FF2B5EF4-FFF2-40B4-BE49-F238E27FC236}">
                      <a16:creationId xmlns:a16="http://schemas.microsoft.com/office/drawing/2014/main" id="{F52732D8-7EDC-4705-AB39-673F6C9B35FC}"/>
                    </a:ext>
                  </a:extLst>
                </p:cNvPr>
                <p:cNvGrpSpPr/>
                <p:nvPr/>
              </p:nvGrpSpPr>
              <p:grpSpPr>
                <a:xfrm>
                  <a:off x="7742741" y="3363009"/>
                  <a:ext cx="87993" cy="68409"/>
                  <a:chOff x="7742741" y="3363009"/>
                  <a:chExt cx="87993" cy="68409"/>
                </a:xfrm>
              </p:grpSpPr>
              <p:sp>
                <p:nvSpPr>
                  <p:cNvPr id="269" name="Freeform: Shape 268">
                    <a:extLst>
                      <a:ext uri="{FF2B5EF4-FFF2-40B4-BE49-F238E27FC236}">
                        <a16:creationId xmlns:a16="http://schemas.microsoft.com/office/drawing/2014/main" id="{A1067999-1D4A-4445-81C3-2C83504845B7}"/>
                      </a:ext>
                    </a:extLst>
                  </p:cNvPr>
                  <p:cNvSpPr/>
                  <p:nvPr/>
                </p:nvSpPr>
                <p:spPr>
                  <a:xfrm>
                    <a:off x="7762325" y="3363009"/>
                    <a:ext cx="68409" cy="68409"/>
                  </a:xfrm>
                  <a:custGeom>
                    <a:avLst/>
                    <a:gdLst>
                      <a:gd name="connsiteX0" fmla="*/ 53 w 68409"/>
                      <a:gd name="connsiteY0" fmla="*/ 36030 h 68409"/>
                      <a:gd name="connsiteX1" fmla="*/ 36030 w 68409"/>
                      <a:gd name="connsiteY1" fmla="*/ 68357 h 68409"/>
                      <a:gd name="connsiteX2" fmla="*/ 68357 w 68409"/>
                      <a:gd name="connsiteY2" fmla="*/ 32380 h 68409"/>
                      <a:gd name="connsiteX3" fmla="*/ 32380 w 68409"/>
                      <a:gd name="connsiteY3" fmla="*/ 53 h 68409"/>
                      <a:gd name="connsiteX4" fmla="*/ 53 w 68409"/>
                      <a:gd name="connsiteY4" fmla="*/ 36030 h 68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409" h="68409">
                        <a:moveTo>
                          <a:pt x="53" y="36030"/>
                        </a:moveTo>
                        <a:cubicBezTo>
                          <a:pt x="1096" y="54904"/>
                          <a:pt x="17155" y="69399"/>
                          <a:pt x="36030" y="68357"/>
                        </a:cubicBezTo>
                        <a:cubicBezTo>
                          <a:pt x="54905" y="67314"/>
                          <a:pt x="69400" y="51255"/>
                          <a:pt x="68357" y="32380"/>
                        </a:cubicBezTo>
                        <a:cubicBezTo>
                          <a:pt x="67314" y="13505"/>
                          <a:pt x="51255" y="-990"/>
                          <a:pt x="32380" y="53"/>
                        </a:cubicBezTo>
                        <a:cubicBezTo>
                          <a:pt x="13505" y="1096"/>
                          <a:pt x="-990" y="17155"/>
                          <a:pt x="53" y="36030"/>
                        </a:cubicBezTo>
                        <a:close/>
                      </a:path>
                    </a:pathLst>
                  </a:custGeom>
                  <a:gradFill>
                    <a:gsLst>
                      <a:gs pos="53000">
                        <a:srgbClr val="9E3BBE"/>
                      </a:gs>
                      <a:gs pos="0">
                        <a:srgbClr val="843ACC"/>
                      </a:gs>
                      <a:gs pos="100000">
                        <a:srgbClr val="C63AA6"/>
                      </a:gs>
                    </a:gsLst>
                    <a:lin ang="0" scaled="1"/>
                  </a:gra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0" name="Freeform: Shape 269">
                    <a:extLst>
                      <a:ext uri="{FF2B5EF4-FFF2-40B4-BE49-F238E27FC236}">
                        <a16:creationId xmlns:a16="http://schemas.microsoft.com/office/drawing/2014/main" id="{03E167BD-82EC-49BA-84A2-BC8A935EB617}"/>
                      </a:ext>
                    </a:extLst>
                  </p:cNvPr>
                  <p:cNvSpPr/>
                  <p:nvPr/>
                </p:nvSpPr>
                <p:spPr>
                  <a:xfrm>
                    <a:off x="7742741" y="3364803"/>
                    <a:ext cx="41045" cy="41045"/>
                  </a:xfrm>
                  <a:custGeom>
                    <a:avLst/>
                    <a:gdLst>
                      <a:gd name="connsiteX0" fmla="*/ 32 w 41045"/>
                      <a:gd name="connsiteY0" fmla="*/ 21618 h 41045"/>
                      <a:gd name="connsiteX1" fmla="*/ 21618 w 41045"/>
                      <a:gd name="connsiteY1" fmla="*/ 41014 h 41045"/>
                      <a:gd name="connsiteX2" fmla="*/ 41014 w 41045"/>
                      <a:gd name="connsiteY2" fmla="*/ 19428 h 41045"/>
                      <a:gd name="connsiteX3" fmla="*/ 19428 w 41045"/>
                      <a:gd name="connsiteY3" fmla="*/ 32 h 41045"/>
                      <a:gd name="connsiteX4" fmla="*/ 32 w 41045"/>
                      <a:gd name="connsiteY4" fmla="*/ 21618 h 410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045" h="41045">
                        <a:moveTo>
                          <a:pt x="32" y="21618"/>
                        </a:moveTo>
                        <a:cubicBezTo>
                          <a:pt x="658" y="32985"/>
                          <a:pt x="10251" y="41640"/>
                          <a:pt x="21618" y="41014"/>
                        </a:cubicBezTo>
                        <a:cubicBezTo>
                          <a:pt x="32984" y="40388"/>
                          <a:pt x="41640" y="30690"/>
                          <a:pt x="41014" y="19428"/>
                        </a:cubicBezTo>
                        <a:cubicBezTo>
                          <a:pt x="40388" y="8062"/>
                          <a:pt x="30795" y="-594"/>
                          <a:pt x="19428" y="32"/>
                        </a:cubicBezTo>
                        <a:cubicBezTo>
                          <a:pt x="8061" y="553"/>
                          <a:pt x="-594" y="10251"/>
                          <a:pt x="32" y="21618"/>
                        </a:cubicBezTo>
                        <a:close/>
                      </a:path>
                    </a:pathLst>
                  </a:custGeom>
                  <a:gradFill>
                    <a:gsLst>
                      <a:gs pos="53000">
                        <a:srgbClr val="9E3BBE"/>
                      </a:gs>
                      <a:gs pos="0">
                        <a:srgbClr val="843ACC"/>
                      </a:gs>
                      <a:gs pos="100000">
                        <a:srgbClr val="C63AA6"/>
                      </a:gs>
                    </a:gsLst>
                    <a:lin ang="0" scaled="1"/>
                  </a:gra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1" name="Freeform: Shape 270">
                    <a:extLst>
                      <a:ext uri="{FF2B5EF4-FFF2-40B4-BE49-F238E27FC236}">
                        <a16:creationId xmlns:a16="http://schemas.microsoft.com/office/drawing/2014/main" id="{12CEDE2C-7DF6-4BD8-98DA-25278426FDD0}"/>
                      </a:ext>
                    </a:extLst>
                  </p:cNvPr>
                  <p:cNvSpPr/>
                  <p:nvPr/>
                </p:nvSpPr>
                <p:spPr>
                  <a:xfrm>
                    <a:off x="7761846" y="3368821"/>
                    <a:ext cx="25333" cy="38413"/>
                  </a:xfrm>
                  <a:custGeom>
                    <a:avLst/>
                    <a:gdLst>
                      <a:gd name="connsiteX0" fmla="*/ 10 w 25333"/>
                      <a:gd name="connsiteY0" fmla="*/ 36579 h 38413"/>
                      <a:gd name="connsiteX1" fmla="*/ 7414 w 25333"/>
                      <a:gd name="connsiteY1" fmla="*/ 34493 h 38413"/>
                      <a:gd name="connsiteX2" fmla="*/ 19093 w 25333"/>
                      <a:gd name="connsiteY2" fmla="*/ 23127 h 38413"/>
                      <a:gd name="connsiteX3" fmla="*/ 17529 w 25333"/>
                      <a:gd name="connsiteY3" fmla="*/ 6755 h 38413"/>
                      <a:gd name="connsiteX4" fmla="*/ 13462 w 25333"/>
                      <a:gd name="connsiteY4" fmla="*/ 185 h 38413"/>
                      <a:gd name="connsiteX5" fmla="*/ 20658 w 25333"/>
                      <a:gd name="connsiteY5" fmla="*/ 4669 h 38413"/>
                      <a:gd name="connsiteX6" fmla="*/ 24203 w 25333"/>
                      <a:gd name="connsiteY6" fmla="*/ 25004 h 38413"/>
                      <a:gd name="connsiteX7" fmla="*/ 8352 w 25333"/>
                      <a:gd name="connsiteY7" fmla="*/ 38247 h 38413"/>
                      <a:gd name="connsiteX8" fmla="*/ 10 w 25333"/>
                      <a:gd name="connsiteY8" fmla="*/ 36579 h 384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5333" h="38413">
                        <a:moveTo>
                          <a:pt x="10" y="36579"/>
                        </a:moveTo>
                        <a:cubicBezTo>
                          <a:pt x="219" y="35745"/>
                          <a:pt x="3243" y="36057"/>
                          <a:pt x="7414" y="34493"/>
                        </a:cubicBezTo>
                        <a:cubicBezTo>
                          <a:pt x="11481" y="33033"/>
                          <a:pt x="16904" y="29279"/>
                          <a:pt x="19093" y="23127"/>
                        </a:cubicBezTo>
                        <a:cubicBezTo>
                          <a:pt x="21179" y="17078"/>
                          <a:pt x="19615" y="10613"/>
                          <a:pt x="17529" y="6755"/>
                        </a:cubicBezTo>
                        <a:cubicBezTo>
                          <a:pt x="15444" y="2792"/>
                          <a:pt x="13045" y="811"/>
                          <a:pt x="13462" y="185"/>
                        </a:cubicBezTo>
                        <a:cubicBezTo>
                          <a:pt x="13671" y="-441"/>
                          <a:pt x="17216" y="394"/>
                          <a:pt x="20658" y="4669"/>
                        </a:cubicBezTo>
                        <a:cubicBezTo>
                          <a:pt x="24099" y="8736"/>
                          <a:pt x="27019" y="16661"/>
                          <a:pt x="24203" y="25004"/>
                        </a:cubicBezTo>
                        <a:cubicBezTo>
                          <a:pt x="21179" y="33346"/>
                          <a:pt x="13566" y="37517"/>
                          <a:pt x="8352" y="38247"/>
                        </a:cubicBezTo>
                        <a:cubicBezTo>
                          <a:pt x="2826" y="38977"/>
                          <a:pt x="-198" y="37100"/>
                          <a:pt x="10" y="3657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2" name="Freeform: Shape 271">
                    <a:extLst>
                      <a:ext uri="{FF2B5EF4-FFF2-40B4-BE49-F238E27FC236}">
                        <a16:creationId xmlns:a16="http://schemas.microsoft.com/office/drawing/2014/main" id="{4AD4418B-F546-464C-A351-174235AB1465}"/>
                      </a:ext>
                    </a:extLst>
                  </p:cNvPr>
                  <p:cNvSpPr/>
                  <p:nvPr/>
                </p:nvSpPr>
                <p:spPr>
                  <a:xfrm>
                    <a:off x="7778938" y="3367498"/>
                    <a:ext cx="22967" cy="9788"/>
                  </a:xfrm>
                  <a:custGeom>
                    <a:avLst/>
                    <a:gdLst>
                      <a:gd name="connsiteX0" fmla="*/ 124 w 22967"/>
                      <a:gd name="connsiteY0" fmla="*/ 5262 h 9788"/>
                      <a:gd name="connsiteX1" fmla="*/ 11699 w 22967"/>
                      <a:gd name="connsiteY1" fmla="*/ 4115 h 9788"/>
                      <a:gd name="connsiteX2" fmla="*/ 22649 w 22967"/>
                      <a:gd name="connsiteY2" fmla="*/ 153 h 9788"/>
                      <a:gd name="connsiteX3" fmla="*/ 12951 w 22967"/>
                      <a:gd name="connsiteY3" fmla="*/ 9433 h 9788"/>
                      <a:gd name="connsiteX4" fmla="*/ 124 w 22967"/>
                      <a:gd name="connsiteY4" fmla="*/ 5262 h 97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967" h="9788">
                        <a:moveTo>
                          <a:pt x="124" y="5262"/>
                        </a:moveTo>
                        <a:cubicBezTo>
                          <a:pt x="854" y="3907"/>
                          <a:pt x="5964" y="5471"/>
                          <a:pt x="11699" y="4115"/>
                        </a:cubicBezTo>
                        <a:cubicBezTo>
                          <a:pt x="17435" y="2864"/>
                          <a:pt x="21397" y="-786"/>
                          <a:pt x="22649" y="153"/>
                        </a:cubicBezTo>
                        <a:cubicBezTo>
                          <a:pt x="24004" y="778"/>
                          <a:pt x="21085" y="7452"/>
                          <a:pt x="12951" y="9433"/>
                        </a:cubicBezTo>
                        <a:cubicBezTo>
                          <a:pt x="4713" y="11102"/>
                          <a:pt x="-919" y="6409"/>
                          <a:pt x="124" y="5262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3" name="Freeform: Shape 272">
                    <a:extLst>
                      <a:ext uri="{FF2B5EF4-FFF2-40B4-BE49-F238E27FC236}">
                        <a16:creationId xmlns:a16="http://schemas.microsoft.com/office/drawing/2014/main" id="{F294371B-26F4-4E33-8EB8-3F3AA5ACEBA9}"/>
                      </a:ext>
                    </a:extLst>
                  </p:cNvPr>
                  <p:cNvSpPr/>
                  <p:nvPr/>
                </p:nvSpPr>
                <p:spPr>
                  <a:xfrm>
                    <a:off x="7764142" y="3404339"/>
                    <a:ext cx="21223" cy="20361"/>
                  </a:xfrm>
                  <a:custGeom>
                    <a:avLst/>
                    <a:gdLst>
                      <a:gd name="connsiteX0" fmla="*/ 20135 w 21223"/>
                      <a:gd name="connsiteY0" fmla="*/ 20353 h 20361"/>
                      <a:gd name="connsiteX1" fmla="*/ 11792 w 21223"/>
                      <a:gd name="connsiteY1" fmla="*/ 8986 h 20361"/>
                      <a:gd name="connsiteX2" fmla="*/ 8 w 21223"/>
                      <a:gd name="connsiteY2" fmla="*/ 1270 h 20361"/>
                      <a:gd name="connsiteX3" fmla="*/ 15546 w 21223"/>
                      <a:gd name="connsiteY3" fmla="*/ 5024 h 20361"/>
                      <a:gd name="connsiteX4" fmla="*/ 20135 w 21223"/>
                      <a:gd name="connsiteY4" fmla="*/ 20353 h 20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23" h="20361">
                        <a:moveTo>
                          <a:pt x="20135" y="20353"/>
                        </a:moveTo>
                        <a:cubicBezTo>
                          <a:pt x="18570" y="20457"/>
                          <a:pt x="17215" y="13992"/>
                          <a:pt x="11792" y="8986"/>
                        </a:cubicBezTo>
                        <a:cubicBezTo>
                          <a:pt x="6474" y="3877"/>
                          <a:pt x="8" y="2834"/>
                          <a:pt x="8" y="1270"/>
                        </a:cubicBezTo>
                        <a:cubicBezTo>
                          <a:pt x="-304" y="-190"/>
                          <a:pt x="8247" y="-1755"/>
                          <a:pt x="15546" y="5024"/>
                        </a:cubicBezTo>
                        <a:cubicBezTo>
                          <a:pt x="22742" y="11906"/>
                          <a:pt x="21594" y="20666"/>
                          <a:pt x="20135" y="20353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6741D8C1-6ADE-42E8-AA9A-DA0501990525}"/>
                    </a:ext>
                  </a:extLst>
                </p:cNvPr>
                <p:cNvSpPr/>
                <p:nvPr/>
              </p:nvSpPr>
              <p:spPr>
                <a:xfrm>
                  <a:off x="8341969" y="3338917"/>
                  <a:ext cx="91075" cy="85568"/>
                </a:xfrm>
                <a:custGeom>
                  <a:avLst/>
                  <a:gdLst>
                    <a:gd name="connsiteX0" fmla="*/ 0 w 91075"/>
                    <a:gd name="connsiteY0" fmla="*/ 36137 h 85568"/>
                    <a:gd name="connsiteX1" fmla="*/ 23984 w 91075"/>
                    <a:gd name="connsiteY1" fmla="*/ 78267 h 85568"/>
                    <a:gd name="connsiteX2" fmla="*/ 76438 w 91075"/>
                    <a:gd name="connsiteY2" fmla="*/ 75451 h 85568"/>
                    <a:gd name="connsiteX3" fmla="*/ 86970 w 91075"/>
                    <a:gd name="connsiteY3" fmla="*/ 23937 h 85568"/>
                    <a:gd name="connsiteX4" fmla="*/ 39835 w 91075"/>
                    <a:gd name="connsiteY4" fmla="*/ 786 h 85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075" h="85568">
                      <a:moveTo>
                        <a:pt x="0" y="36137"/>
                      </a:moveTo>
                      <a:cubicBezTo>
                        <a:pt x="3337" y="52405"/>
                        <a:pt x="10324" y="68881"/>
                        <a:pt x="23984" y="78267"/>
                      </a:cubicBezTo>
                      <a:cubicBezTo>
                        <a:pt x="39522" y="89008"/>
                        <a:pt x="62151" y="87756"/>
                        <a:pt x="76438" y="75451"/>
                      </a:cubicBezTo>
                      <a:cubicBezTo>
                        <a:pt x="90724" y="63146"/>
                        <a:pt x="95208" y="40934"/>
                        <a:pt x="86970" y="23937"/>
                      </a:cubicBezTo>
                      <a:cubicBezTo>
                        <a:pt x="78627" y="7043"/>
                        <a:pt x="58293" y="-2968"/>
                        <a:pt x="39835" y="786"/>
                      </a:cubicBezTo>
                    </a:path>
                  </a:pathLst>
                </a:custGeom>
                <a:solidFill>
                  <a:srgbClr val="E0E0E0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75" name="Graphic 80">
                  <a:extLst>
                    <a:ext uri="{FF2B5EF4-FFF2-40B4-BE49-F238E27FC236}">
                      <a16:creationId xmlns:a16="http://schemas.microsoft.com/office/drawing/2014/main" id="{F52732D8-7EDC-4705-AB39-673F6C9B35FC}"/>
                    </a:ext>
                  </a:extLst>
                </p:cNvPr>
                <p:cNvGrpSpPr/>
                <p:nvPr/>
              </p:nvGrpSpPr>
              <p:grpSpPr>
                <a:xfrm>
                  <a:off x="8341924" y="3332797"/>
                  <a:ext cx="83605" cy="67745"/>
                  <a:chOff x="8341924" y="3332797"/>
                  <a:chExt cx="83605" cy="67745"/>
                </a:xfrm>
              </p:grpSpPr>
              <p:sp>
                <p:nvSpPr>
                  <p:cNvPr id="276" name="Freeform: Shape 275">
                    <a:extLst>
                      <a:ext uri="{FF2B5EF4-FFF2-40B4-BE49-F238E27FC236}">
                        <a16:creationId xmlns:a16="http://schemas.microsoft.com/office/drawing/2014/main" id="{4C16DA82-412A-4F52-9E49-BAD30FFC7EE8}"/>
                      </a:ext>
                    </a:extLst>
                  </p:cNvPr>
                  <p:cNvSpPr/>
                  <p:nvPr/>
                </p:nvSpPr>
                <p:spPr>
                  <a:xfrm>
                    <a:off x="8341924" y="3334444"/>
                    <a:ext cx="66098" cy="66098"/>
                  </a:xfrm>
                  <a:custGeom>
                    <a:avLst/>
                    <a:gdLst>
                      <a:gd name="connsiteX0" fmla="*/ 66054 w 66098"/>
                      <a:gd name="connsiteY0" fmla="*/ 31329 h 66098"/>
                      <a:gd name="connsiteX1" fmla="*/ 34770 w 66098"/>
                      <a:gd name="connsiteY1" fmla="*/ 66054 h 66098"/>
                      <a:gd name="connsiteX2" fmla="*/ 45 w 66098"/>
                      <a:gd name="connsiteY2" fmla="*/ 34770 h 66098"/>
                      <a:gd name="connsiteX3" fmla="*/ 31329 w 66098"/>
                      <a:gd name="connsiteY3" fmla="*/ 45 h 66098"/>
                      <a:gd name="connsiteX4" fmla="*/ 66054 w 66098"/>
                      <a:gd name="connsiteY4" fmla="*/ 31329 h 660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6098" h="66098">
                        <a:moveTo>
                          <a:pt x="66054" y="31329"/>
                        </a:moveTo>
                        <a:cubicBezTo>
                          <a:pt x="66993" y="49578"/>
                          <a:pt x="53019" y="65116"/>
                          <a:pt x="34770" y="66054"/>
                        </a:cubicBezTo>
                        <a:cubicBezTo>
                          <a:pt x="16521" y="66993"/>
                          <a:pt x="983" y="53019"/>
                          <a:pt x="45" y="34770"/>
                        </a:cubicBezTo>
                        <a:cubicBezTo>
                          <a:pt x="-894" y="16521"/>
                          <a:pt x="13080" y="983"/>
                          <a:pt x="31329" y="45"/>
                        </a:cubicBezTo>
                        <a:cubicBezTo>
                          <a:pt x="49474" y="-894"/>
                          <a:pt x="65116" y="13080"/>
                          <a:pt x="66054" y="31329"/>
                        </a:cubicBezTo>
                        <a:close/>
                      </a:path>
                    </a:pathLst>
                  </a:custGeom>
                  <a:gradFill>
                    <a:gsLst>
                      <a:gs pos="52000">
                        <a:srgbClr val="9F3BBD"/>
                      </a:gs>
                      <a:gs pos="0">
                        <a:srgbClr val="813ACE"/>
                      </a:gs>
                      <a:gs pos="100000">
                        <a:srgbClr val="CC3AA2"/>
                      </a:gs>
                    </a:gsLst>
                    <a:lin ang="0" scaled="1"/>
                  </a:gra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7" name="Freeform: Shape 276">
                    <a:extLst>
                      <a:ext uri="{FF2B5EF4-FFF2-40B4-BE49-F238E27FC236}">
                        <a16:creationId xmlns:a16="http://schemas.microsoft.com/office/drawing/2014/main" id="{3AAEA239-5093-4DBD-9A4E-FD812A8E1528}"/>
                      </a:ext>
                    </a:extLst>
                  </p:cNvPr>
                  <p:cNvSpPr/>
                  <p:nvPr/>
                </p:nvSpPr>
                <p:spPr>
                  <a:xfrm>
                    <a:off x="8385838" y="3332797"/>
                    <a:ext cx="39691" cy="39682"/>
                  </a:xfrm>
                  <a:custGeom>
                    <a:avLst/>
                    <a:gdLst>
                      <a:gd name="connsiteX0" fmla="*/ 39659 w 39691"/>
                      <a:gd name="connsiteY0" fmla="*/ 18794 h 39682"/>
                      <a:gd name="connsiteX1" fmla="*/ 20889 w 39691"/>
                      <a:gd name="connsiteY1" fmla="*/ 39650 h 39682"/>
                      <a:gd name="connsiteX2" fmla="*/ 33 w 39691"/>
                      <a:gd name="connsiteY2" fmla="*/ 20879 h 39682"/>
                      <a:gd name="connsiteX3" fmla="*/ 18803 w 39691"/>
                      <a:gd name="connsiteY3" fmla="*/ 23 h 39682"/>
                      <a:gd name="connsiteX4" fmla="*/ 39659 w 39691"/>
                      <a:gd name="connsiteY4" fmla="*/ 18794 h 39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691" h="39682">
                        <a:moveTo>
                          <a:pt x="39659" y="18794"/>
                        </a:moveTo>
                        <a:cubicBezTo>
                          <a:pt x="40285" y="29743"/>
                          <a:pt x="31838" y="39024"/>
                          <a:pt x="20889" y="39650"/>
                        </a:cubicBezTo>
                        <a:cubicBezTo>
                          <a:pt x="9939" y="40275"/>
                          <a:pt x="658" y="31829"/>
                          <a:pt x="33" y="20879"/>
                        </a:cubicBezTo>
                        <a:cubicBezTo>
                          <a:pt x="-593" y="9930"/>
                          <a:pt x="7854" y="649"/>
                          <a:pt x="18803" y="23"/>
                        </a:cubicBezTo>
                        <a:cubicBezTo>
                          <a:pt x="29753" y="-498"/>
                          <a:pt x="39138" y="7844"/>
                          <a:pt x="39659" y="18794"/>
                        </a:cubicBezTo>
                        <a:close/>
                      </a:path>
                    </a:pathLst>
                  </a:custGeom>
                  <a:gradFill>
                    <a:gsLst>
                      <a:gs pos="52000">
                        <a:srgbClr val="9F3BBD"/>
                      </a:gs>
                      <a:gs pos="0">
                        <a:srgbClr val="813ACE"/>
                      </a:gs>
                      <a:gs pos="100000">
                        <a:srgbClr val="CC3AA2"/>
                      </a:gs>
                    </a:gsLst>
                    <a:lin ang="0" scaled="1"/>
                  </a:gra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8" name="Freeform: Shape 277">
                    <a:extLst>
                      <a:ext uri="{FF2B5EF4-FFF2-40B4-BE49-F238E27FC236}">
                        <a16:creationId xmlns:a16="http://schemas.microsoft.com/office/drawing/2014/main" id="{26876B9F-612B-4194-9440-993C71BDBA23}"/>
                      </a:ext>
                    </a:extLst>
                  </p:cNvPr>
                  <p:cNvSpPr/>
                  <p:nvPr/>
                </p:nvSpPr>
                <p:spPr>
                  <a:xfrm>
                    <a:off x="8382669" y="3338120"/>
                    <a:ext cx="26480" cy="36217"/>
                  </a:xfrm>
                  <a:custGeom>
                    <a:avLst/>
                    <a:gdLst>
                      <a:gd name="connsiteX0" fmla="*/ 26457 w 26480"/>
                      <a:gd name="connsiteY0" fmla="*/ 33701 h 36217"/>
                      <a:gd name="connsiteX1" fmla="*/ 18636 w 26480"/>
                      <a:gd name="connsiteY1" fmla="*/ 36204 h 36217"/>
                      <a:gd name="connsiteX2" fmla="*/ 1951 w 26480"/>
                      <a:gd name="connsiteY2" fmla="*/ 25046 h 36217"/>
                      <a:gd name="connsiteX3" fmla="*/ 3202 w 26480"/>
                      <a:gd name="connsiteY3" fmla="*/ 5128 h 36217"/>
                      <a:gd name="connsiteX4" fmla="*/ 9772 w 26480"/>
                      <a:gd name="connsiteY4" fmla="*/ 123 h 36217"/>
                      <a:gd name="connsiteX5" fmla="*/ 6643 w 26480"/>
                      <a:gd name="connsiteY5" fmla="*/ 6901 h 36217"/>
                      <a:gd name="connsiteX6" fmla="*/ 6852 w 26480"/>
                      <a:gd name="connsiteY6" fmla="*/ 22752 h 36217"/>
                      <a:gd name="connsiteX7" fmla="*/ 19157 w 26480"/>
                      <a:gd name="connsiteY7" fmla="*/ 32450 h 36217"/>
                      <a:gd name="connsiteX8" fmla="*/ 26457 w 26480"/>
                      <a:gd name="connsiteY8" fmla="*/ 33701 h 362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480" h="36217">
                        <a:moveTo>
                          <a:pt x="26457" y="33701"/>
                        </a:moveTo>
                        <a:cubicBezTo>
                          <a:pt x="26770" y="34223"/>
                          <a:pt x="23954" y="36412"/>
                          <a:pt x="18636" y="36204"/>
                        </a:cubicBezTo>
                        <a:cubicBezTo>
                          <a:pt x="13526" y="36100"/>
                          <a:pt x="5705" y="32867"/>
                          <a:pt x="1951" y="25046"/>
                        </a:cubicBezTo>
                        <a:cubicBezTo>
                          <a:pt x="-1699" y="17329"/>
                          <a:pt x="387" y="9300"/>
                          <a:pt x="3202" y="5128"/>
                        </a:cubicBezTo>
                        <a:cubicBezTo>
                          <a:pt x="6122" y="644"/>
                          <a:pt x="9355" y="-399"/>
                          <a:pt x="9772" y="123"/>
                        </a:cubicBezTo>
                        <a:cubicBezTo>
                          <a:pt x="10293" y="748"/>
                          <a:pt x="8208" y="2834"/>
                          <a:pt x="6643" y="6901"/>
                        </a:cubicBezTo>
                        <a:cubicBezTo>
                          <a:pt x="5079" y="10864"/>
                          <a:pt x="4141" y="17121"/>
                          <a:pt x="6852" y="22752"/>
                        </a:cubicBezTo>
                        <a:cubicBezTo>
                          <a:pt x="9563" y="28383"/>
                          <a:pt x="15090" y="31407"/>
                          <a:pt x="19157" y="32450"/>
                        </a:cubicBezTo>
                        <a:cubicBezTo>
                          <a:pt x="23328" y="33388"/>
                          <a:pt x="26248" y="32867"/>
                          <a:pt x="26457" y="3370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9" name="Freeform: Shape 278">
                    <a:extLst>
                      <a:ext uri="{FF2B5EF4-FFF2-40B4-BE49-F238E27FC236}">
                        <a16:creationId xmlns:a16="http://schemas.microsoft.com/office/drawing/2014/main" id="{3DF8DC1F-590F-432E-B0C6-6CA9721058DA}"/>
                      </a:ext>
                    </a:extLst>
                  </p:cNvPr>
                  <p:cNvSpPr/>
                  <p:nvPr/>
                </p:nvSpPr>
                <p:spPr>
                  <a:xfrm>
                    <a:off x="8366746" y="3339387"/>
                    <a:ext cx="22603" cy="8330"/>
                  </a:xfrm>
                  <a:custGeom>
                    <a:avLst/>
                    <a:gdLst>
                      <a:gd name="connsiteX0" fmla="*/ 22462 w 22603"/>
                      <a:gd name="connsiteY0" fmla="*/ 2818 h 8330"/>
                      <a:gd name="connsiteX1" fmla="*/ 10574 w 22603"/>
                      <a:gd name="connsiteY1" fmla="*/ 8241 h 8330"/>
                      <a:gd name="connsiteX2" fmla="*/ 250 w 22603"/>
                      <a:gd name="connsiteY2" fmla="*/ 211 h 8330"/>
                      <a:gd name="connsiteX3" fmla="*/ 11200 w 22603"/>
                      <a:gd name="connsiteY3" fmla="*/ 2818 h 8330"/>
                      <a:gd name="connsiteX4" fmla="*/ 22462 w 22603"/>
                      <a:gd name="connsiteY4" fmla="*/ 2818 h 83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603" h="8330">
                        <a:moveTo>
                          <a:pt x="22462" y="2818"/>
                        </a:moveTo>
                        <a:cubicBezTo>
                          <a:pt x="23505" y="3861"/>
                          <a:pt x="18708" y="9075"/>
                          <a:pt x="10574" y="8241"/>
                        </a:cubicBezTo>
                        <a:cubicBezTo>
                          <a:pt x="2440" y="7198"/>
                          <a:pt x="-1001" y="941"/>
                          <a:pt x="250" y="211"/>
                        </a:cubicBezTo>
                        <a:cubicBezTo>
                          <a:pt x="1397" y="-832"/>
                          <a:pt x="5568" y="2297"/>
                          <a:pt x="11200" y="2818"/>
                        </a:cubicBezTo>
                        <a:cubicBezTo>
                          <a:pt x="16831" y="3548"/>
                          <a:pt x="21628" y="1567"/>
                          <a:pt x="22462" y="2818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0" name="Freeform: Shape 279">
                    <a:extLst>
                      <a:ext uri="{FF2B5EF4-FFF2-40B4-BE49-F238E27FC236}">
                        <a16:creationId xmlns:a16="http://schemas.microsoft.com/office/drawing/2014/main" id="{70AD0E2A-E7EC-4D92-B699-26340F0E3227}"/>
                      </a:ext>
                    </a:extLst>
                  </p:cNvPr>
                  <p:cNvSpPr/>
                  <p:nvPr/>
                </p:nvSpPr>
                <p:spPr>
                  <a:xfrm>
                    <a:off x="8388026" y="3371391"/>
                    <a:ext cx="18914" cy="21302"/>
                  </a:xfrm>
                  <a:custGeom>
                    <a:avLst/>
                    <a:gdLst>
                      <a:gd name="connsiteX0" fmla="*/ 1495 w 18914"/>
                      <a:gd name="connsiteY0" fmla="*/ 21287 h 21302"/>
                      <a:gd name="connsiteX1" fmla="*/ 4310 w 18914"/>
                      <a:gd name="connsiteY1" fmla="*/ 6062 h 21302"/>
                      <a:gd name="connsiteX2" fmla="*/ 18909 w 18914"/>
                      <a:gd name="connsiteY2" fmla="*/ 952 h 21302"/>
                      <a:gd name="connsiteX3" fmla="*/ 8377 w 18914"/>
                      <a:gd name="connsiteY3" fmla="*/ 9608 h 21302"/>
                      <a:gd name="connsiteX4" fmla="*/ 1495 w 18914"/>
                      <a:gd name="connsiteY4" fmla="*/ 21287 h 21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14" h="21302">
                        <a:moveTo>
                          <a:pt x="1495" y="21287"/>
                        </a:moveTo>
                        <a:cubicBezTo>
                          <a:pt x="35" y="21704"/>
                          <a:pt x="-1947" y="13466"/>
                          <a:pt x="4310" y="6062"/>
                        </a:cubicBezTo>
                        <a:cubicBezTo>
                          <a:pt x="10672" y="-1238"/>
                          <a:pt x="19118" y="-508"/>
                          <a:pt x="18909" y="952"/>
                        </a:cubicBezTo>
                        <a:cubicBezTo>
                          <a:pt x="19118" y="2412"/>
                          <a:pt x="12965" y="4185"/>
                          <a:pt x="8377" y="9608"/>
                        </a:cubicBezTo>
                        <a:cubicBezTo>
                          <a:pt x="3789" y="14926"/>
                          <a:pt x="3059" y="21183"/>
                          <a:pt x="1495" y="21287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81" name="Graphic 80">
              <a:extLst>
                <a:ext uri="{FF2B5EF4-FFF2-40B4-BE49-F238E27FC236}">
                  <a16:creationId xmlns:a16="http://schemas.microsoft.com/office/drawing/2014/main" id="{F52732D8-7EDC-4705-AB39-673F6C9B35FC}"/>
                </a:ext>
              </a:extLst>
            </p:cNvPr>
            <p:cNvGrpSpPr/>
            <p:nvPr/>
          </p:nvGrpSpPr>
          <p:grpSpPr>
            <a:xfrm>
              <a:off x="7312194" y="3836810"/>
              <a:ext cx="614980" cy="283017"/>
              <a:chOff x="7127792" y="4143915"/>
              <a:chExt cx="614980" cy="283017"/>
            </a:xfrm>
          </p:grpSpPr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BC447F2C-209A-45F5-AD0A-53EF74292B3F}"/>
                  </a:ext>
                </a:extLst>
              </p:cNvPr>
              <p:cNvSpPr/>
              <p:nvPr/>
            </p:nvSpPr>
            <p:spPr>
              <a:xfrm>
                <a:off x="7128352" y="4202103"/>
                <a:ext cx="614421" cy="224828"/>
              </a:xfrm>
              <a:custGeom>
                <a:avLst/>
                <a:gdLst>
                  <a:gd name="connsiteX0" fmla="*/ 0 w 614421"/>
                  <a:gd name="connsiteY0" fmla="*/ 146514 h 224828"/>
                  <a:gd name="connsiteX1" fmla="*/ 614421 w 614421"/>
                  <a:gd name="connsiteY1" fmla="*/ 224829 h 224828"/>
                  <a:gd name="connsiteX2" fmla="*/ 606183 w 614421"/>
                  <a:gd name="connsiteY2" fmla="*/ 0 h 224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4421" h="224828">
                    <a:moveTo>
                      <a:pt x="0" y="146514"/>
                    </a:moveTo>
                    <a:lnTo>
                      <a:pt x="614421" y="224829"/>
                    </a:lnTo>
                    <a:lnTo>
                      <a:pt x="606183" y="0"/>
                    </a:lnTo>
                    <a:close/>
                  </a:path>
                </a:pathLst>
              </a:custGeom>
              <a:solidFill>
                <a:srgbClr val="E0E0E0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A90E5A40-47A8-46C2-83B6-14191609FC5B}"/>
                  </a:ext>
                </a:extLst>
              </p:cNvPr>
              <p:cNvSpPr/>
              <p:nvPr/>
            </p:nvSpPr>
            <p:spPr>
              <a:xfrm rot="286361">
                <a:off x="7134939" y="4181668"/>
                <a:ext cx="591877" cy="196458"/>
              </a:xfrm>
              <a:custGeom>
                <a:avLst/>
                <a:gdLst>
                  <a:gd name="connsiteX0" fmla="*/ 0 w 591877"/>
                  <a:gd name="connsiteY0" fmla="*/ 0 h 196458"/>
                  <a:gd name="connsiteX1" fmla="*/ 591877 w 591877"/>
                  <a:gd name="connsiteY1" fmla="*/ 0 h 196458"/>
                  <a:gd name="connsiteX2" fmla="*/ 591877 w 591877"/>
                  <a:gd name="connsiteY2" fmla="*/ 196458 h 196458"/>
                  <a:gd name="connsiteX3" fmla="*/ 0 w 591877"/>
                  <a:gd name="connsiteY3" fmla="*/ 196458 h 196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1877" h="196458">
                    <a:moveTo>
                      <a:pt x="0" y="0"/>
                    </a:moveTo>
                    <a:lnTo>
                      <a:pt x="591877" y="0"/>
                    </a:lnTo>
                    <a:lnTo>
                      <a:pt x="591877" y="196458"/>
                    </a:lnTo>
                    <a:lnTo>
                      <a:pt x="0" y="196458"/>
                    </a:lnTo>
                    <a:close/>
                  </a:path>
                </a:pathLst>
              </a:custGeom>
              <a:solidFill>
                <a:srgbClr val="F5F5F5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8835EFC6-6333-4683-B1CC-7913B9A7C374}"/>
                  </a:ext>
                </a:extLst>
              </p:cNvPr>
              <p:cNvSpPr/>
              <p:nvPr/>
            </p:nvSpPr>
            <p:spPr>
              <a:xfrm>
                <a:off x="7209690" y="4228189"/>
                <a:ext cx="441524" cy="37300"/>
              </a:xfrm>
              <a:custGeom>
                <a:avLst/>
                <a:gdLst>
                  <a:gd name="connsiteX0" fmla="*/ 441524 w 441524"/>
                  <a:gd name="connsiteY0" fmla="*/ 37108 h 37300"/>
                  <a:gd name="connsiteX1" fmla="*/ 220554 w 441524"/>
                  <a:gd name="connsiteY1" fmla="*/ 21362 h 37300"/>
                  <a:gd name="connsiteX2" fmla="*/ 0 w 441524"/>
                  <a:gd name="connsiteY2" fmla="*/ 193 h 37300"/>
                  <a:gd name="connsiteX3" fmla="*/ 220971 w 441524"/>
                  <a:gd name="connsiteY3" fmla="*/ 15939 h 37300"/>
                  <a:gd name="connsiteX4" fmla="*/ 441524 w 441524"/>
                  <a:gd name="connsiteY4" fmla="*/ 37108 h 3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1524" h="37300">
                    <a:moveTo>
                      <a:pt x="441524" y="37108"/>
                    </a:moveTo>
                    <a:cubicBezTo>
                      <a:pt x="441420" y="38568"/>
                      <a:pt x="342458" y="31581"/>
                      <a:pt x="220554" y="21362"/>
                    </a:cubicBezTo>
                    <a:cubicBezTo>
                      <a:pt x="98650" y="11142"/>
                      <a:pt x="-104" y="1757"/>
                      <a:pt x="0" y="193"/>
                    </a:cubicBezTo>
                    <a:cubicBezTo>
                      <a:pt x="104" y="-1267"/>
                      <a:pt x="99067" y="5720"/>
                      <a:pt x="220971" y="15939"/>
                    </a:cubicBezTo>
                    <a:cubicBezTo>
                      <a:pt x="342979" y="26159"/>
                      <a:pt x="441628" y="35648"/>
                      <a:pt x="441524" y="3710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CD7FFD06-C01D-4439-B5B0-1EBF319B0F42}"/>
                  </a:ext>
                </a:extLst>
              </p:cNvPr>
              <p:cNvSpPr/>
              <p:nvPr/>
            </p:nvSpPr>
            <p:spPr>
              <a:xfrm>
                <a:off x="7208543" y="4279287"/>
                <a:ext cx="441524" cy="37300"/>
              </a:xfrm>
              <a:custGeom>
                <a:avLst/>
                <a:gdLst>
                  <a:gd name="connsiteX0" fmla="*/ 441524 w 441524"/>
                  <a:gd name="connsiteY0" fmla="*/ 37108 h 37300"/>
                  <a:gd name="connsiteX1" fmla="*/ 220554 w 441524"/>
                  <a:gd name="connsiteY1" fmla="*/ 21362 h 37300"/>
                  <a:gd name="connsiteX2" fmla="*/ 0 w 441524"/>
                  <a:gd name="connsiteY2" fmla="*/ 193 h 37300"/>
                  <a:gd name="connsiteX3" fmla="*/ 220971 w 441524"/>
                  <a:gd name="connsiteY3" fmla="*/ 15939 h 37300"/>
                  <a:gd name="connsiteX4" fmla="*/ 441524 w 441524"/>
                  <a:gd name="connsiteY4" fmla="*/ 37108 h 3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1524" h="37300">
                    <a:moveTo>
                      <a:pt x="441524" y="37108"/>
                    </a:moveTo>
                    <a:cubicBezTo>
                      <a:pt x="441420" y="38568"/>
                      <a:pt x="342458" y="31581"/>
                      <a:pt x="220554" y="21362"/>
                    </a:cubicBezTo>
                    <a:cubicBezTo>
                      <a:pt x="98650" y="11142"/>
                      <a:pt x="-104" y="1757"/>
                      <a:pt x="0" y="193"/>
                    </a:cubicBezTo>
                    <a:cubicBezTo>
                      <a:pt x="104" y="-1267"/>
                      <a:pt x="99067" y="5720"/>
                      <a:pt x="220971" y="15939"/>
                    </a:cubicBezTo>
                    <a:cubicBezTo>
                      <a:pt x="342979" y="26159"/>
                      <a:pt x="441628" y="35648"/>
                      <a:pt x="441524" y="3710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688DA6B4-6EF9-4EE9-BD07-8A8149CC4BCA}"/>
                  </a:ext>
                </a:extLst>
              </p:cNvPr>
              <p:cNvSpPr/>
              <p:nvPr/>
            </p:nvSpPr>
            <p:spPr>
              <a:xfrm>
                <a:off x="7309800" y="4143915"/>
                <a:ext cx="241513" cy="66218"/>
              </a:xfrm>
              <a:custGeom>
                <a:avLst/>
                <a:gdLst>
                  <a:gd name="connsiteX0" fmla="*/ 9385 w 241513"/>
                  <a:gd name="connsiteY0" fmla="*/ 0 h 66218"/>
                  <a:gd name="connsiteX1" fmla="*/ 237864 w 241513"/>
                  <a:gd name="connsiteY1" fmla="*/ 18979 h 66218"/>
                  <a:gd name="connsiteX2" fmla="*/ 225872 w 241513"/>
                  <a:gd name="connsiteY2" fmla="*/ 29198 h 66218"/>
                  <a:gd name="connsiteX3" fmla="*/ 241514 w 241513"/>
                  <a:gd name="connsiteY3" fmla="*/ 42859 h 66218"/>
                  <a:gd name="connsiteX4" fmla="*/ 222848 w 241513"/>
                  <a:gd name="connsiteY4" fmla="*/ 51410 h 66218"/>
                  <a:gd name="connsiteX5" fmla="*/ 239532 w 241513"/>
                  <a:gd name="connsiteY5" fmla="*/ 66218 h 66218"/>
                  <a:gd name="connsiteX6" fmla="*/ 0 w 241513"/>
                  <a:gd name="connsiteY6" fmla="*/ 46196 h 66218"/>
                  <a:gd name="connsiteX7" fmla="*/ 14912 w 241513"/>
                  <a:gd name="connsiteY7" fmla="*/ 33578 h 66218"/>
                  <a:gd name="connsiteX8" fmla="*/ 7508 w 241513"/>
                  <a:gd name="connsiteY8" fmla="*/ 20022 h 66218"/>
                  <a:gd name="connsiteX9" fmla="*/ 20335 w 241513"/>
                  <a:gd name="connsiteY9" fmla="*/ 13452 h 66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1513" h="66218">
                    <a:moveTo>
                      <a:pt x="9385" y="0"/>
                    </a:moveTo>
                    <a:lnTo>
                      <a:pt x="237864" y="18979"/>
                    </a:lnTo>
                    <a:lnTo>
                      <a:pt x="225872" y="29198"/>
                    </a:lnTo>
                    <a:lnTo>
                      <a:pt x="241514" y="42859"/>
                    </a:lnTo>
                    <a:lnTo>
                      <a:pt x="222848" y="51410"/>
                    </a:lnTo>
                    <a:lnTo>
                      <a:pt x="239532" y="66218"/>
                    </a:lnTo>
                    <a:lnTo>
                      <a:pt x="0" y="46196"/>
                    </a:lnTo>
                    <a:lnTo>
                      <a:pt x="14912" y="33578"/>
                    </a:lnTo>
                    <a:lnTo>
                      <a:pt x="7508" y="20022"/>
                    </a:lnTo>
                    <a:lnTo>
                      <a:pt x="20335" y="13452"/>
                    </a:lnTo>
                    <a:close/>
                  </a:path>
                </a:pathLst>
              </a:custGeom>
              <a:solidFill>
                <a:srgbClr val="EBEBEB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7" name="Graphic 80">
              <a:extLst>
                <a:ext uri="{FF2B5EF4-FFF2-40B4-BE49-F238E27FC236}">
                  <a16:creationId xmlns:a16="http://schemas.microsoft.com/office/drawing/2014/main" id="{F52732D8-7EDC-4705-AB39-673F6C9B35FC}"/>
                </a:ext>
              </a:extLst>
            </p:cNvPr>
            <p:cNvGrpSpPr/>
            <p:nvPr/>
          </p:nvGrpSpPr>
          <p:grpSpPr>
            <a:xfrm>
              <a:off x="6291000" y="3291732"/>
              <a:ext cx="602512" cy="615359"/>
              <a:chOff x="6291000" y="3749317"/>
              <a:chExt cx="602512" cy="615359"/>
            </a:xfrm>
          </p:grpSpPr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4AADCE16-2776-4D32-B5AC-CF9AC16E288F}"/>
                  </a:ext>
                </a:extLst>
              </p:cNvPr>
              <p:cNvSpPr/>
              <p:nvPr/>
            </p:nvSpPr>
            <p:spPr>
              <a:xfrm>
                <a:off x="6334047" y="3789569"/>
                <a:ext cx="480107" cy="575107"/>
              </a:xfrm>
              <a:custGeom>
                <a:avLst/>
                <a:gdLst>
                  <a:gd name="connsiteX0" fmla="*/ 445904 w 480107"/>
                  <a:gd name="connsiteY0" fmla="*/ 0 h 575107"/>
                  <a:gd name="connsiteX1" fmla="*/ 449658 w 480107"/>
                  <a:gd name="connsiteY1" fmla="*/ 13452 h 575107"/>
                  <a:gd name="connsiteX2" fmla="*/ 423171 w 480107"/>
                  <a:gd name="connsiteY2" fmla="*/ 39939 h 575107"/>
                  <a:gd name="connsiteX3" fmla="*/ 396683 w 480107"/>
                  <a:gd name="connsiteY3" fmla="*/ 13452 h 575107"/>
                  <a:gd name="connsiteX4" fmla="*/ 400437 w 480107"/>
                  <a:gd name="connsiteY4" fmla="*/ 0 h 575107"/>
                  <a:gd name="connsiteX5" fmla="*/ 369675 w 480107"/>
                  <a:gd name="connsiteY5" fmla="*/ 0 h 575107"/>
                  <a:gd name="connsiteX6" fmla="*/ 373429 w 480107"/>
                  <a:gd name="connsiteY6" fmla="*/ 13452 h 575107"/>
                  <a:gd name="connsiteX7" fmla="*/ 346941 w 480107"/>
                  <a:gd name="connsiteY7" fmla="*/ 39939 h 575107"/>
                  <a:gd name="connsiteX8" fmla="*/ 320454 w 480107"/>
                  <a:gd name="connsiteY8" fmla="*/ 13452 h 575107"/>
                  <a:gd name="connsiteX9" fmla="*/ 324208 w 480107"/>
                  <a:gd name="connsiteY9" fmla="*/ 0 h 575107"/>
                  <a:gd name="connsiteX10" fmla="*/ 293446 w 480107"/>
                  <a:gd name="connsiteY10" fmla="*/ 0 h 575107"/>
                  <a:gd name="connsiteX11" fmla="*/ 297200 w 480107"/>
                  <a:gd name="connsiteY11" fmla="*/ 13452 h 575107"/>
                  <a:gd name="connsiteX12" fmla="*/ 270712 w 480107"/>
                  <a:gd name="connsiteY12" fmla="*/ 39939 h 575107"/>
                  <a:gd name="connsiteX13" fmla="*/ 244225 w 480107"/>
                  <a:gd name="connsiteY13" fmla="*/ 13452 h 575107"/>
                  <a:gd name="connsiteX14" fmla="*/ 247979 w 480107"/>
                  <a:gd name="connsiteY14" fmla="*/ 0 h 575107"/>
                  <a:gd name="connsiteX15" fmla="*/ 217216 w 480107"/>
                  <a:gd name="connsiteY15" fmla="*/ 0 h 575107"/>
                  <a:gd name="connsiteX16" fmla="*/ 220970 w 480107"/>
                  <a:gd name="connsiteY16" fmla="*/ 13452 h 575107"/>
                  <a:gd name="connsiteX17" fmla="*/ 194483 w 480107"/>
                  <a:gd name="connsiteY17" fmla="*/ 39939 h 575107"/>
                  <a:gd name="connsiteX18" fmla="*/ 167996 w 480107"/>
                  <a:gd name="connsiteY18" fmla="*/ 13452 h 575107"/>
                  <a:gd name="connsiteX19" fmla="*/ 171750 w 480107"/>
                  <a:gd name="connsiteY19" fmla="*/ 0 h 575107"/>
                  <a:gd name="connsiteX20" fmla="*/ 140987 w 480107"/>
                  <a:gd name="connsiteY20" fmla="*/ 0 h 575107"/>
                  <a:gd name="connsiteX21" fmla="*/ 144741 w 480107"/>
                  <a:gd name="connsiteY21" fmla="*/ 13452 h 575107"/>
                  <a:gd name="connsiteX22" fmla="*/ 118254 w 480107"/>
                  <a:gd name="connsiteY22" fmla="*/ 39939 h 575107"/>
                  <a:gd name="connsiteX23" fmla="*/ 91767 w 480107"/>
                  <a:gd name="connsiteY23" fmla="*/ 13452 h 575107"/>
                  <a:gd name="connsiteX24" fmla="*/ 95521 w 480107"/>
                  <a:gd name="connsiteY24" fmla="*/ 0 h 575107"/>
                  <a:gd name="connsiteX25" fmla="*/ 64758 w 480107"/>
                  <a:gd name="connsiteY25" fmla="*/ 0 h 575107"/>
                  <a:gd name="connsiteX26" fmla="*/ 68512 w 480107"/>
                  <a:gd name="connsiteY26" fmla="*/ 13452 h 575107"/>
                  <a:gd name="connsiteX27" fmla="*/ 42025 w 480107"/>
                  <a:gd name="connsiteY27" fmla="*/ 39939 h 575107"/>
                  <a:gd name="connsiteX28" fmla="*/ 15538 w 480107"/>
                  <a:gd name="connsiteY28" fmla="*/ 13452 h 575107"/>
                  <a:gd name="connsiteX29" fmla="*/ 19292 w 480107"/>
                  <a:gd name="connsiteY29" fmla="*/ 0 h 575107"/>
                  <a:gd name="connsiteX30" fmla="*/ 0 w 480107"/>
                  <a:gd name="connsiteY30" fmla="*/ 0 h 575107"/>
                  <a:gd name="connsiteX31" fmla="*/ 0 w 480107"/>
                  <a:gd name="connsiteY31" fmla="*/ 548829 h 575107"/>
                  <a:gd name="connsiteX32" fmla="*/ 480108 w 480107"/>
                  <a:gd name="connsiteY32" fmla="*/ 575107 h 575107"/>
                  <a:gd name="connsiteX33" fmla="*/ 457166 w 480107"/>
                  <a:gd name="connsiteY33" fmla="*/ 0 h 575107"/>
                  <a:gd name="connsiteX34" fmla="*/ 445904 w 480107"/>
                  <a:gd name="connsiteY34" fmla="*/ 0 h 575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80107" h="575107">
                    <a:moveTo>
                      <a:pt x="445904" y="0"/>
                    </a:moveTo>
                    <a:cubicBezTo>
                      <a:pt x="448302" y="3963"/>
                      <a:pt x="449658" y="8551"/>
                      <a:pt x="449658" y="13452"/>
                    </a:cubicBezTo>
                    <a:cubicBezTo>
                      <a:pt x="449658" y="28156"/>
                      <a:pt x="437770" y="39939"/>
                      <a:pt x="423171" y="39939"/>
                    </a:cubicBezTo>
                    <a:cubicBezTo>
                      <a:pt x="408467" y="39939"/>
                      <a:pt x="396683" y="28051"/>
                      <a:pt x="396683" y="13452"/>
                    </a:cubicBezTo>
                    <a:cubicBezTo>
                      <a:pt x="396683" y="8551"/>
                      <a:pt x="398039" y="3963"/>
                      <a:pt x="400437" y="0"/>
                    </a:cubicBezTo>
                    <a:lnTo>
                      <a:pt x="369675" y="0"/>
                    </a:lnTo>
                    <a:cubicBezTo>
                      <a:pt x="371969" y="3963"/>
                      <a:pt x="373429" y="8551"/>
                      <a:pt x="373429" y="13452"/>
                    </a:cubicBezTo>
                    <a:cubicBezTo>
                      <a:pt x="373429" y="28156"/>
                      <a:pt x="361541" y="39939"/>
                      <a:pt x="346941" y="39939"/>
                    </a:cubicBezTo>
                    <a:cubicBezTo>
                      <a:pt x="332238" y="39939"/>
                      <a:pt x="320454" y="28051"/>
                      <a:pt x="320454" y="13452"/>
                    </a:cubicBezTo>
                    <a:cubicBezTo>
                      <a:pt x="320454" y="8551"/>
                      <a:pt x="321810" y="3963"/>
                      <a:pt x="324208" y="0"/>
                    </a:cubicBezTo>
                    <a:lnTo>
                      <a:pt x="293446" y="0"/>
                    </a:lnTo>
                    <a:cubicBezTo>
                      <a:pt x="295844" y="3963"/>
                      <a:pt x="297200" y="8551"/>
                      <a:pt x="297200" y="13452"/>
                    </a:cubicBezTo>
                    <a:cubicBezTo>
                      <a:pt x="297200" y="28156"/>
                      <a:pt x="285312" y="39939"/>
                      <a:pt x="270712" y="39939"/>
                    </a:cubicBezTo>
                    <a:cubicBezTo>
                      <a:pt x="256113" y="39939"/>
                      <a:pt x="244225" y="28051"/>
                      <a:pt x="244225" y="13452"/>
                    </a:cubicBezTo>
                    <a:cubicBezTo>
                      <a:pt x="244225" y="8551"/>
                      <a:pt x="245581" y="3963"/>
                      <a:pt x="247979" y="0"/>
                    </a:cubicBezTo>
                    <a:lnTo>
                      <a:pt x="217216" y="0"/>
                    </a:lnTo>
                    <a:cubicBezTo>
                      <a:pt x="219511" y="3963"/>
                      <a:pt x="220970" y="8551"/>
                      <a:pt x="220970" y="13452"/>
                    </a:cubicBezTo>
                    <a:cubicBezTo>
                      <a:pt x="220970" y="28156"/>
                      <a:pt x="209082" y="39939"/>
                      <a:pt x="194483" y="39939"/>
                    </a:cubicBezTo>
                    <a:cubicBezTo>
                      <a:pt x="179780" y="39939"/>
                      <a:pt x="167996" y="28051"/>
                      <a:pt x="167996" y="13452"/>
                    </a:cubicBezTo>
                    <a:cubicBezTo>
                      <a:pt x="167996" y="8551"/>
                      <a:pt x="169352" y="3963"/>
                      <a:pt x="171750" y="0"/>
                    </a:cubicBezTo>
                    <a:lnTo>
                      <a:pt x="140987" y="0"/>
                    </a:lnTo>
                    <a:cubicBezTo>
                      <a:pt x="143281" y="3963"/>
                      <a:pt x="144741" y="8551"/>
                      <a:pt x="144741" y="13452"/>
                    </a:cubicBezTo>
                    <a:cubicBezTo>
                      <a:pt x="144741" y="28156"/>
                      <a:pt x="132853" y="39939"/>
                      <a:pt x="118254" y="39939"/>
                    </a:cubicBezTo>
                    <a:cubicBezTo>
                      <a:pt x="103551" y="39939"/>
                      <a:pt x="91767" y="28051"/>
                      <a:pt x="91767" y="13452"/>
                    </a:cubicBezTo>
                    <a:cubicBezTo>
                      <a:pt x="91767" y="8551"/>
                      <a:pt x="93123" y="3963"/>
                      <a:pt x="95521" y="0"/>
                    </a:cubicBezTo>
                    <a:lnTo>
                      <a:pt x="64758" y="0"/>
                    </a:lnTo>
                    <a:cubicBezTo>
                      <a:pt x="67052" y="3963"/>
                      <a:pt x="68512" y="8551"/>
                      <a:pt x="68512" y="13452"/>
                    </a:cubicBezTo>
                    <a:cubicBezTo>
                      <a:pt x="68512" y="28156"/>
                      <a:pt x="56624" y="39939"/>
                      <a:pt x="42025" y="39939"/>
                    </a:cubicBezTo>
                    <a:cubicBezTo>
                      <a:pt x="27321" y="39939"/>
                      <a:pt x="15538" y="28051"/>
                      <a:pt x="15538" y="13452"/>
                    </a:cubicBezTo>
                    <a:cubicBezTo>
                      <a:pt x="15538" y="8551"/>
                      <a:pt x="16893" y="3963"/>
                      <a:pt x="19292" y="0"/>
                    </a:cubicBezTo>
                    <a:lnTo>
                      <a:pt x="0" y="0"/>
                    </a:lnTo>
                    <a:lnTo>
                      <a:pt x="0" y="548829"/>
                    </a:lnTo>
                    <a:lnTo>
                      <a:pt x="480108" y="575107"/>
                    </a:lnTo>
                    <a:lnTo>
                      <a:pt x="457166" y="0"/>
                    </a:lnTo>
                    <a:lnTo>
                      <a:pt x="445904" y="0"/>
                    </a:lnTo>
                    <a:close/>
                  </a:path>
                </a:pathLst>
              </a:custGeom>
              <a:solidFill>
                <a:srgbClr val="E0E0E0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89" name="Graphic 80">
                <a:extLst>
                  <a:ext uri="{FF2B5EF4-FFF2-40B4-BE49-F238E27FC236}">
                    <a16:creationId xmlns:a16="http://schemas.microsoft.com/office/drawing/2014/main" id="{F52732D8-7EDC-4705-AB39-673F6C9B35FC}"/>
                  </a:ext>
                </a:extLst>
              </p:cNvPr>
              <p:cNvGrpSpPr/>
              <p:nvPr/>
            </p:nvGrpSpPr>
            <p:grpSpPr>
              <a:xfrm>
                <a:off x="6291000" y="3749317"/>
                <a:ext cx="602512" cy="599300"/>
                <a:chOff x="6291000" y="3749317"/>
                <a:chExt cx="602512" cy="599300"/>
              </a:xfrm>
            </p:grpSpPr>
            <p:grpSp>
              <p:nvGrpSpPr>
                <p:cNvPr id="290" name="Graphic 80">
                  <a:extLst>
                    <a:ext uri="{FF2B5EF4-FFF2-40B4-BE49-F238E27FC236}">
                      <a16:creationId xmlns:a16="http://schemas.microsoft.com/office/drawing/2014/main" id="{F52732D8-7EDC-4705-AB39-673F6C9B35FC}"/>
                    </a:ext>
                  </a:extLst>
                </p:cNvPr>
                <p:cNvGrpSpPr/>
                <p:nvPr/>
              </p:nvGrpSpPr>
              <p:grpSpPr>
                <a:xfrm>
                  <a:off x="6291000" y="3749317"/>
                  <a:ext cx="602512" cy="599300"/>
                  <a:chOff x="6291000" y="3749317"/>
                  <a:chExt cx="602512" cy="599300"/>
                </a:xfrm>
              </p:grpSpPr>
              <p:sp>
                <p:nvSpPr>
                  <p:cNvPr id="291" name="Freeform: Shape 290">
                    <a:extLst>
                      <a:ext uri="{FF2B5EF4-FFF2-40B4-BE49-F238E27FC236}">
                        <a16:creationId xmlns:a16="http://schemas.microsoft.com/office/drawing/2014/main" id="{FA72E323-7FF2-4C08-8729-D9FDBC2BA677}"/>
                      </a:ext>
                    </a:extLst>
                  </p:cNvPr>
                  <p:cNvSpPr/>
                  <p:nvPr/>
                </p:nvSpPr>
                <p:spPr>
                  <a:xfrm>
                    <a:off x="6326121" y="3774553"/>
                    <a:ext cx="457165" cy="548828"/>
                  </a:xfrm>
                  <a:custGeom>
                    <a:avLst/>
                    <a:gdLst>
                      <a:gd name="connsiteX0" fmla="*/ 446842 w 457165"/>
                      <a:gd name="connsiteY0" fmla="*/ 0 h 548828"/>
                      <a:gd name="connsiteX1" fmla="*/ 450596 w 457165"/>
                      <a:gd name="connsiteY1" fmla="*/ 13452 h 548828"/>
                      <a:gd name="connsiteX2" fmla="*/ 424109 w 457165"/>
                      <a:gd name="connsiteY2" fmla="*/ 39939 h 548828"/>
                      <a:gd name="connsiteX3" fmla="*/ 397622 w 457165"/>
                      <a:gd name="connsiteY3" fmla="*/ 13452 h 548828"/>
                      <a:gd name="connsiteX4" fmla="*/ 401376 w 457165"/>
                      <a:gd name="connsiteY4" fmla="*/ 0 h 548828"/>
                      <a:gd name="connsiteX5" fmla="*/ 370613 w 457165"/>
                      <a:gd name="connsiteY5" fmla="*/ 0 h 548828"/>
                      <a:gd name="connsiteX6" fmla="*/ 374367 w 457165"/>
                      <a:gd name="connsiteY6" fmla="*/ 13452 h 548828"/>
                      <a:gd name="connsiteX7" fmla="*/ 347880 w 457165"/>
                      <a:gd name="connsiteY7" fmla="*/ 39939 h 548828"/>
                      <a:gd name="connsiteX8" fmla="*/ 321393 w 457165"/>
                      <a:gd name="connsiteY8" fmla="*/ 13452 h 548828"/>
                      <a:gd name="connsiteX9" fmla="*/ 325147 w 457165"/>
                      <a:gd name="connsiteY9" fmla="*/ 0 h 548828"/>
                      <a:gd name="connsiteX10" fmla="*/ 294384 w 457165"/>
                      <a:gd name="connsiteY10" fmla="*/ 0 h 548828"/>
                      <a:gd name="connsiteX11" fmla="*/ 298138 w 457165"/>
                      <a:gd name="connsiteY11" fmla="*/ 13452 h 548828"/>
                      <a:gd name="connsiteX12" fmla="*/ 271651 w 457165"/>
                      <a:gd name="connsiteY12" fmla="*/ 39939 h 548828"/>
                      <a:gd name="connsiteX13" fmla="*/ 245164 w 457165"/>
                      <a:gd name="connsiteY13" fmla="*/ 13452 h 548828"/>
                      <a:gd name="connsiteX14" fmla="*/ 248918 w 457165"/>
                      <a:gd name="connsiteY14" fmla="*/ 0 h 548828"/>
                      <a:gd name="connsiteX15" fmla="*/ 218155 w 457165"/>
                      <a:gd name="connsiteY15" fmla="*/ 0 h 548828"/>
                      <a:gd name="connsiteX16" fmla="*/ 221909 w 457165"/>
                      <a:gd name="connsiteY16" fmla="*/ 13452 h 548828"/>
                      <a:gd name="connsiteX17" fmla="*/ 195422 w 457165"/>
                      <a:gd name="connsiteY17" fmla="*/ 39939 h 548828"/>
                      <a:gd name="connsiteX18" fmla="*/ 168934 w 457165"/>
                      <a:gd name="connsiteY18" fmla="*/ 13452 h 548828"/>
                      <a:gd name="connsiteX19" fmla="*/ 172689 w 457165"/>
                      <a:gd name="connsiteY19" fmla="*/ 0 h 548828"/>
                      <a:gd name="connsiteX20" fmla="*/ 141926 w 457165"/>
                      <a:gd name="connsiteY20" fmla="*/ 0 h 548828"/>
                      <a:gd name="connsiteX21" fmla="*/ 145680 w 457165"/>
                      <a:gd name="connsiteY21" fmla="*/ 13452 h 548828"/>
                      <a:gd name="connsiteX22" fmla="*/ 119193 w 457165"/>
                      <a:gd name="connsiteY22" fmla="*/ 39939 h 548828"/>
                      <a:gd name="connsiteX23" fmla="*/ 92705 w 457165"/>
                      <a:gd name="connsiteY23" fmla="*/ 13452 h 548828"/>
                      <a:gd name="connsiteX24" fmla="*/ 96460 w 457165"/>
                      <a:gd name="connsiteY24" fmla="*/ 0 h 548828"/>
                      <a:gd name="connsiteX25" fmla="*/ 64758 w 457165"/>
                      <a:gd name="connsiteY25" fmla="*/ 0 h 548828"/>
                      <a:gd name="connsiteX26" fmla="*/ 68512 w 457165"/>
                      <a:gd name="connsiteY26" fmla="*/ 13452 h 548828"/>
                      <a:gd name="connsiteX27" fmla="*/ 42025 w 457165"/>
                      <a:gd name="connsiteY27" fmla="*/ 39939 h 548828"/>
                      <a:gd name="connsiteX28" fmla="*/ 15538 w 457165"/>
                      <a:gd name="connsiteY28" fmla="*/ 13452 h 548828"/>
                      <a:gd name="connsiteX29" fmla="*/ 19292 w 457165"/>
                      <a:gd name="connsiteY29" fmla="*/ 0 h 548828"/>
                      <a:gd name="connsiteX30" fmla="*/ 0 w 457165"/>
                      <a:gd name="connsiteY30" fmla="*/ 0 h 548828"/>
                      <a:gd name="connsiteX31" fmla="*/ 0 w 457165"/>
                      <a:gd name="connsiteY31" fmla="*/ 548829 h 548828"/>
                      <a:gd name="connsiteX32" fmla="*/ 457166 w 457165"/>
                      <a:gd name="connsiteY32" fmla="*/ 548829 h 548828"/>
                      <a:gd name="connsiteX33" fmla="*/ 457166 w 457165"/>
                      <a:gd name="connsiteY33" fmla="*/ 0 h 548828"/>
                      <a:gd name="connsiteX34" fmla="*/ 446842 w 457165"/>
                      <a:gd name="connsiteY34" fmla="*/ 0 h 548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457165" h="548828">
                        <a:moveTo>
                          <a:pt x="446842" y="0"/>
                        </a:moveTo>
                        <a:cubicBezTo>
                          <a:pt x="449136" y="3963"/>
                          <a:pt x="450596" y="8551"/>
                          <a:pt x="450596" y="13452"/>
                        </a:cubicBezTo>
                        <a:cubicBezTo>
                          <a:pt x="450596" y="28156"/>
                          <a:pt x="438708" y="39939"/>
                          <a:pt x="424109" y="39939"/>
                        </a:cubicBezTo>
                        <a:cubicBezTo>
                          <a:pt x="409406" y="39939"/>
                          <a:pt x="397622" y="28051"/>
                          <a:pt x="397622" y="13452"/>
                        </a:cubicBezTo>
                        <a:cubicBezTo>
                          <a:pt x="397622" y="8551"/>
                          <a:pt x="398977" y="3963"/>
                          <a:pt x="401376" y="0"/>
                        </a:cubicBezTo>
                        <a:lnTo>
                          <a:pt x="370613" y="0"/>
                        </a:lnTo>
                        <a:cubicBezTo>
                          <a:pt x="372907" y="3963"/>
                          <a:pt x="374367" y="8551"/>
                          <a:pt x="374367" y="13452"/>
                        </a:cubicBezTo>
                        <a:cubicBezTo>
                          <a:pt x="374367" y="28156"/>
                          <a:pt x="362479" y="39939"/>
                          <a:pt x="347880" y="39939"/>
                        </a:cubicBezTo>
                        <a:cubicBezTo>
                          <a:pt x="333176" y="39939"/>
                          <a:pt x="321393" y="28051"/>
                          <a:pt x="321393" y="13452"/>
                        </a:cubicBezTo>
                        <a:cubicBezTo>
                          <a:pt x="321393" y="8551"/>
                          <a:pt x="322748" y="3963"/>
                          <a:pt x="325147" y="0"/>
                        </a:cubicBezTo>
                        <a:lnTo>
                          <a:pt x="294384" y="0"/>
                        </a:lnTo>
                        <a:cubicBezTo>
                          <a:pt x="296678" y="3963"/>
                          <a:pt x="298138" y="8551"/>
                          <a:pt x="298138" y="13452"/>
                        </a:cubicBezTo>
                        <a:cubicBezTo>
                          <a:pt x="298138" y="28156"/>
                          <a:pt x="286250" y="39939"/>
                          <a:pt x="271651" y="39939"/>
                        </a:cubicBezTo>
                        <a:cubicBezTo>
                          <a:pt x="256947" y="39939"/>
                          <a:pt x="245164" y="28051"/>
                          <a:pt x="245164" y="13452"/>
                        </a:cubicBezTo>
                        <a:cubicBezTo>
                          <a:pt x="245164" y="8551"/>
                          <a:pt x="246519" y="3963"/>
                          <a:pt x="248918" y="0"/>
                        </a:cubicBezTo>
                        <a:lnTo>
                          <a:pt x="218155" y="0"/>
                        </a:lnTo>
                        <a:cubicBezTo>
                          <a:pt x="220449" y="3963"/>
                          <a:pt x="221909" y="8551"/>
                          <a:pt x="221909" y="13452"/>
                        </a:cubicBezTo>
                        <a:cubicBezTo>
                          <a:pt x="221909" y="28156"/>
                          <a:pt x="210021" y="39939"/>
                          <a:pt x="195422" y="39939"/>
                        </a:cubicBezTo>
                        <a:cubicBezTo>
                          <a:pt x="180718" y="39939"/>
                          <a:pt x="168934" y="28051"/>
                          <a:pt x="168934" y="13452"/>
                        </a:cubicBezTo>
                        <a:cubicBezTo>
                          <a:pt x="168934" y="8551"/>
                          <a:pt x="170290" y="3963"/>
                          <a:pt x="172689" y="0"/>
                        </a:cubicBezTo>
                        <a:lnTo>
                          <a:pt x="141926" y="0"/>
                        </a:lnTo>
                        <a:cubicBezTo>
                          <a:pt x="144220" y="3963"/>
                          <a:pt x="145680" y="8551"/>
                          <a:pt x="145680" y="13452"/>
                        </a:cubicBezTo>
                        <a:cubicBezTo>
                          <a:pt x="145680" y="28156"/>
                          <a:pt x="133792" y="39939"/>
                          <a:pt x="119193" y="39939"/>
                        </a:cubicBezTo>
                        <a:cubicBezTo>
                          <a:pt x="104489" y="39939"/>
                          <a:pt x="92705" y="28051"/>
                          <a:pt x="92705" y="13452"/>
                        </a:cubicBezTo>
                        <a:cubicBezTo>
                          <a:pt x="92705" y="8551"/>
                          <a:pt x="94061" y="3963"/>
                          <a:pt x="96460" y="0"/>
                        </a:cubicBezTo>
                        <a:lnTo>
                          <a:pt x="64758" y="0"/>
                        </a:lnTo>
                        <a:cubicBezTo>
                          <a:pt x="67052" y="3963"/>
                          <a:pt x="68512" y="8551"/>
                          <a:pt x="68512" y="13452"/>
                        </a:cubicBezTo>
                        <a:cubicBezTo>
                          <a:pt x="68512" y="28156"/>
                          <a:pt x="56624" y="39939"/>
                          <a:pt x="42025" y="39939"/>
                        </a:cubicBezTo>
                        <a:cubicBezTo>
                          <a:pt x="27322" y="39939"/>
                          <a:pt x="15538" y="28051"/>
                          <a:pt x="15538" y="13452"/>
                        </a:cubicBezTo>
                        <a:cubicBezTo>
                          <a:pt x="15538" y="8551"/>
                          <a:pt x="16893" y="3963"/>
                          <a:pt x="19292" y="0"/>
                        </a:cubicBezTo>
                        <a:lnTo>
                          <a:pt x="0" y="0"/>
                        </a:lnTo>
                        <a:lnTo>
                          <a:pt x="0" y="548829"/>
                        </a:lnTo>
                        <a:lnTo>
                          <a:pt x="457166" y="548829"/>
                        </a:lnTo>
                        <a:lnTo>
                          <a:pt x="457166" y="0"/>
                        </a:lnTo>
                        <a:lnTo>
                          <a:pt x="446842" y="0"/>
                        </a:lnTo>
                        <a:close/>
                      </a:path>
                    </a:pathLst>
                  </a:custGeom>
                  <a:solidFill>
                    <a:srgbClr val="F5F5F5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2" name="Freeform: Shape 291">
                    <a:extLst>
                      <a:ext uri="{FF2B5EF4-FFF2-40B4-BE49-F238E27FC236}">
                        <a16:creationId xmlns:a16="http://schemas.microsoft.com/office/drawing/2014/main" id="{B89379DA-EA86-4E10-A9FA-DAE2AD3807C7}"/>
                      </a:ext>
                    </a:extLst>
                  </p:cNvPr>
                  <p:cNvSpPr/>
                  <p:nvPr/>
                </p:nvSpPr>
                <p:spPr>
                  <a:xfrm>
                    <a:off x="6291000" y="3754531"/>
                    <a:ext cx="8092" cy="594086"/>
                  </a:xfrm>
                  <a:custGeom>
                    <a:avLst/>
                    <a:gdLst>
                      <a:gd name="connsiteX0" fmla="*/ 7070 w 8092"/>
                      <a:gd name="connsiteY0" fmla="*/ 594086 h 594086"/>
                      <a:gd name="connsiteX1" fmla="*/ 1335 w 8092"/>
                      <a:gd name="connsiteY1" fmla="*/ 297095 h 594086"/>
                      <a:gd name="connsiteX2" fmla="*/ 1022 w 8092"/>
                      <a:gd name="connsiteY2" fmla="*/ 0 h 594086"/>
                      <a:gd name="connsiteX3" fmla="*/ 6757 w 8092"/>
                      <a:gd name="connsiteY3" fmla="*/ 296991 h 594086"/>
                      <a:gd name="connsiteX4" fmla="*/ 7070 w 8092"/>
                      <a:gd name="connsiteY4" fmla="*/ 594086 h 594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92" h="594086">
                        <a:moveTo>
                          <a:pt x="7070" y="594086"/>
                        </a:moveTo>
                        <a:cubicBezTo>
                          <a:pt x="5610" y="594086"/>
                          <a:pt x="3003" y="461129"/>
                          <a:pt x="1335" y="297095"/>
                        </a:cubicBezTo>
                        <a:cubicBezTo>
                          <a:pt x="-334" y="133062"/>
                          <a:pt x="-438" y="0"/>
                          <a:pt x="1022" y="0"/>
                        </a:cubicBezTo>
                        <a:cubicBezTo>
                          <a:pt x="2482" y="0"/>
                          <a:pt x="5089" y="132958"/>
                          <a:pt x="6757" y="296991"/>
                        </a:cubicBezTo>
                        <a:cubicBezTo>
                          <a:pt x="8426" y="461024"/>
                          <a:pt x="8530" y="594086"/>
                          <a:pt x="7070" y="594086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3" name="Freeform: Shape 292">
                    <a:extLst>
                      <a:ext uri="{FF2B5EF4-FFF2-40B4-BE49-F238E27FC236}">
                        <a16:creationId xmlns:a16="http://schemas.microsoft.com/office/drawing/2014/main" id="{D2E61C39-0A00-4786-845A-F59FC3338DF7}"/>
                      </a:ext>
                    </a:extLst>
                  </p:cNvPr>
                  <p:cNvSpPr/>
                  <p:nvPr/>
                </p:nvSpPr>
                <p:spPr>
                  <a:xfrm>
                    <a:off x="6364413" y="3753801"/>
                    <a:ext cx="8092" cy="594086"/>
                  </a:xfrm>
                  <a:custGeom>
                    <a:avLst/>
                    <a:gdLst>
                      <a:gd name="connsiteX0" fmla="*/ 7070 w 8092"/>
                      <a:gd name="connsiteY0" fmla="*/ 594086 h 594086"/>
                      <a:gd name="connsiteX1" fmla="*/ 1335 w 8092"/>
                      <a:gd name="connsiteY1" fmla="*/ 297095 h 594086"/>
                      <a:gd name="connsiteX2" fmla="*/ 1022 w 8092"/>
                      <a:gd name="connsiteY2" fmla="*/ 0 h 594086"/>
                      <a:gd name="connsiteX3" fmla="*/ 6757 w 8092"/>
                      <a:gd name="connsiteY3" fmla="*/ 296991 h 594086"/>
                      <a:gd name="connsiteX4" fmla="*/ 7070 w 8092"/>
                      <a:gd name="connsiteY4" fmla="*/ 594086 h 594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92" h="594086">
                        <a:moveTo>
                          <a:pt x="7070" y="594086"/>
                        </a:moveTo>
                        <a:cubicBezTo>
                          <a:pt x="5610" y="594086"/>
                          <a:pt x="3003" y="461129"/>
                          <a:pt x="1335" y="297095"/>
                        </a:cubicBezTo>
                        <a:cubicBezTo>
                          <a:pt x="-334" y="133062"/>
                          <a:pt x="-438" y="0"/>
                          <a:pt x="1022" y="0"/>
                        </a:cubicBezTo>
                        <a:cubicBezTo>
                          <a:pt x="2482" y="0"/>
                          <a:pt x="5089" y="132958"/>
                          <a:pt x="6757" y="296991"/>
                        </a:cubicBezTo>
                        <a:cubicBezTo>
                          <a:pt x="8426" y="461024"/>
                          <a:pt x="8530" y="594086"/>
                          <a:pt x="7070" y="594086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4" name="Freeform: Shape 293">
                    <a:extLst>
                      <a:ext uri="{FF2B5EF4-FFF2-40B4-BE49-F238E27FC236}">
                        <a16:creationId xmlns:a16="http://schemas.microsoft.com/office/drawing/2014/main" id="{BD0AC32E-64BA-4C1A-95DA-D85316C94464}"/>
                      </a:ext>
                    </a:extLst>
                  </p:cNvPr>
                  <p:cNvSpPr/>
                  <p:nvPr/>
                </p:nvSpPr>
                <p:spPr>
                  <a:xfrm>
                    <a:off x="6400807" y="3753801"/>
                    <a:ext cx="8092" cy="594086"/>
                  </a:xfrm>
                  <a:custGeom>
                    <a:avLst/>
                    <a:gdLst>
                      <a:gd name="connsiteX0" fmla="*/ 7070 w 8092"/>
                      <a:gd name="connsiteY0" fmla="*/ 594086 h 594086"/>
                      <a:gd name="connsiteX1" fmla="*/ 1335 w 8092"/>
                      <a:gd name="connsiteY1" fmla="*/ 297095 h 594086"/>
                      <a:gd name="connsiteX2" fmla="*/ 1022 w 8092"/>
                      <a:gd name="connsiteY2" fmla="*/ 0 h 594086"/>
                      <a:gd name="connsiteX3" fmla="*/ 6757 w 8092"/>
                      <a:gd name="connsiteY3" fmla="*/ 296991 h 594086"/>
                      <a:gd name="connsiteX4" fmla="*/ 7070 w 8092"/>
                      <a:gd name="connsiteY4" fmla="*/ 594086 h 594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92" h="594086">
                        <a:moveTo>
                          <a:pt x="7070" y="594086"/>
                        </a:moveTo>
                        <a:cubicBezTo>
                          <a:pt x="5610" y="594086"/>
                          <a:pt x="3003" y="461129"/>
                          <a:pt x="1335" y="297095"/>
                        </a:cubicBezTo>
                        <a:cubicBezTo>
                          <a:pt x="-334" y="133062"/>
                          <a:pt x="-438" y="0"/>
                          <a:pt x="1022" y="0"/>
                        </a:cubicBezTo>
                        <a:cubicBezTo>
                          <a:pt x="2482" y="0"/>
                          <a:pt x="5089" y="132958"/>
                          <a:pt x="6757" y="296991"/>
                        </a:cubicBezTo>
                        <a:cubicBezTo>
                          <a:pt x="8426" y="461024"/>
                          <a:pt x="8530" y="594086"/>
                          <a:pt x="7070" y="594086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5" name="Freeform: Shape 294">
                    <a:extLst>
                      <a:ext uri="{FF2B5EF4-FFF2-40B4-BE49-F238E27FC236}">
                        <a16:creationId xmlns:a16="http://schemas.microsoft.com/office/drawing/2014/main" id="{B281F6DD-5630-4232-B9E2-4367BE79A9F6}"/>
                      </a:ext>
                    </a:extLst>
                  </p:cNvPr>
                  <p:cNvSpPr/>
                  <p:nvPr/>
                </p:nvSpPr>
                <p:spPr>
                  <a:xfrm>
                    <a:off x="6474951" y="3753801"/>
                    <a:ext cx="8133" cy="594086"/>
                  </a:xfrm>
                  <a:custGeom>
                    <a:avLst/>
                    <a:gdLst>
                      <a:gd name="connsiteX0" fmla="*/ 7070 w 8133"/>
                      <a:gd name="connsiteY0" fmla="*/ 594086 h 594086"/>
                      <a:gd name="connsiteX1" fmla="*/ 1335 w 8133"/>
                      <a:gd name="connsiteY1" fmla="*/ 297095 h 594086"/>
                      <a:gd name="connsiteX2" fmla="*/ 1022 w 8133"/>
                      <a:gd name="connsiteY2" fmla="*/ 0 h 594086"/>
                      <a:gd name="connsiteX3" fmla="*/ 6757 w 8133"/>
                      <a:gd name="connsiteY3" fmla="*/ 296991 h 594086"/>
                      <a:gd name="connsiteX4" fmla="*/ 7070 w 8133"/>
                      <a:gd name="connsiteY4" fmla="*/ 594086 h 594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33" h="594086">
                        <a:moveTo>
                          <a:pt x="7070" y="594086"/>
                        </a:moveTo>
                        <a:cubicBezTo>
                          <a:pt x="5610" y="594086"/>
                          <a:pt x="3003" y="461129"/>
                          <a:pt x="1335" y="297095"/>
                        </a:cubicBezTo>
                        <a:cubicBezTo>
                          <a:pt x="-334" y="133062"/>
                          <a:pt x="-438" y="0"/>
                          <a:pt x="1022" y="0"/>
                        </a:cubicBezTo>
                        <a:cubicBezTo>
                          <a:pt x="2482" y="0"/>
                          <a:pt x="5089" y="132958"/>
                          <a:pt x="6757" y="296991"/>
                        </a:cubicBezTo>
                        <a:cubicBezTo>
                          <a:pt x="8426" y="461024"/>
                          <a:pt x="8634" y="594086"/>
                          <a:pt x="7070" y="594086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6" name="Freeform: Shape 295">
                    <a:extLst>
                      <a:ext uri="{FF2B5EF4-FFF2-40B4-BE49-F238E27FC236}">
                        <a16:creationId xmlns:a16="http://schemas.microsoft.com/office/drawing/2014/main" id="{839EA63C-DD19-41E0-9205-CCEDA8939F4D}"/>
                      </a:ext>
                    </a:extLst>
                  </p:cNvPr>
                  <p:cNvSpPr/>
                  <p:nvPr/>
                </p:nvSpPr>
                <p:spPr>
                  <a:xfrm>
                    <a:off x="6549094" y="3753801"/>
                    <a:ext cx="8133" cy="594086"/>
                  </a:xfrm>
                  <a:custGeom>
                    <a:avLst/>
                    <a:gdLst>
                      <a:gd name="connsiteX0" fmla="*/ 7070 w 8133"/>
                      <a:gd name="connsiteY0" fmla="*/ 594086 h 594086"/>
                      <a:gd name="connsiteX1" fmla="*/ 1335 w 8133"/>
                      <a:gd name="connsiteY1" fmla="*/ 297095 h 594086"/>
                      <a:gd name="connsiteX2" fmla="*/ 1022 w 8133"/>
                      <a:gd name="connsiteY2" fmla="*/ 0 h 594086"/>
                      <a:gd name="connsiteX3" fmla="*/ 6757 w 8133"/>
                      <a:gd name="connsiteY3" fmla="*/ 296991 h 594086"/>
                      <a:gd name="connsiteX4" fmla="*/ 7070 w 8133"/>
                      <a:gd name="connsiteY4" fmla="*/ 594086 h 594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33" h="594086">
                        <a:moveTo>
                          <a:pt x="7070" y="594086"/>
                        </a:moveTo>
                        <a:cubicBezTo>
                          <a:pt x="5610" y="594086"/>
                          <a:pt x="3003" y="461129"/>
                          <a:pt x="1335" y="297095"/>
                        </a:cubicBezTo>
                        <a:cubicBezTo>
                          <a:pt x="-334" y="133062"/>
                          <a:pt x="-438" y="0"/>
                          <a:pt x="1022" y="0"/>
                        </a:cubicBezTo>
                        <a:cubicBezTo>
                          <a:pt x="2482" y="0"/>
                          <a:pt x="5089" y="132958"/>
                          <a:pt x="6757" y="296991"/>
                        </a:cubicBezTo>
                        <a:cubicBezTo>
                          <a:pt x="8426" y="461024"/>
                          <a:pt x="8634" y="594086"/>
                          <a:pt x="7070" y="594086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7" name="Freeform: Shape 296">
                    <a:extLst>
                      <a:ext uri="{FF2B5EF4-FFF2-40B4-BE49-F238E27FC236}">
                        <a16:creationId xmlns:a16="http://schemas.microsoft.com/office/drawing/2014/main" id="{1CFDB305-1D4F-4DDB-A474-9C27E6F356CA}"/>
                      </a:ext>
                    </a:extLst>
                  </p:cNvPr>
                  <p:cNvSpPr/>
                  <p:nvPr/>
                </p:nvSpPr>
                <p:spPr>
                  <a:xfrm>
                    <a:off x="6623342" y="3753801"/>
                    <a:ext cx="8092" cy="594086"/>
                  </a:xfrm>
                  <a:custGeom>
                    <a:avLst/>
                    <a:gdLst>
                      <a:gd name="connsiteX0" fmla="*/ 7070 w 8092"/>
                      <a:gd name="connsiteY0" fmla="*/ 594086 h 594086"/>
                      <a:gd name="connsiteX1" fmla="*/ 1335 w 8092"/>
                      <a:gd name="connsiteY1" fmla="*/ 297095 h 594086"/>
                      <a:gd name="connsiteX2" fmla="*/ 1022 w 8092"/>
                      <a:gd name="connsiteY2" fmla="*/ 0 h 594086"/>
                      <a:gd name="connsiteX3" fmla="*/ 6757 w 8092"/>
                      <a:gd name="connsiteY3" fmla="*/ 296991 h 594086"/>
                      <a:gd name="connsiteX4" fmla="*/ 7070 w 8092"/>
                      <a:gd name="connsiteY4" fmla="*/ 594086 h 594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92" h="594086">
                        <a:moveTo>
                          <a:pt x="7070" y="594086"/>
                        </a:moveTo>
                        <a:cubicBezTo>
                          <a:pt x="5610" y="594086"/>
                          <a:pt x="3003" y="461129"/>
                          <a:pt x="1335" y="297095"/>
                        </a:cubicBezTo>
                        <a:cubicBezTo>
                          <a:pt x="-334" y="133062"/>
                          <a:pt x="-438" y="0"/>
                          <a:pt x="1022" y="0"/>
                        </a:cubicBezTo>
                        <a:cubicBezTo>
                          <a:pt x="2482" y="0"/>
                          <a:pt x="5089" y="132958"/>
                          <a:pt x="6757" y="296991"/>
                        </a:cubicBezTo>
                        <a:cubicBezTo>
                          <a:pt x="8426" y="461024"/>
                          <a:pt x="8530" y="594086"/>
                          <a:pt x="7070" y="594086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8" name="Freeform: Shape 297">
                    <a:extLst>
                      <a:ext uri="{FF2B5EF4-FFF2-40B4-BE49-F238E27FC236}">
                        <a16:creationId xmlns:a16="http://schemas.microsoft.com/office/drawing/2014/main" id="{58C7D1BD-D74F-4F1E-8E61-3E7C0DA09B3C}"/>
                      </a:ext>
                    </a:extLst>
                  </p:cNvPr>
                  <p:cNvSpPr/>
                  <p:nvPr/>
                </p:nvSpPr>
                <p:spPr>
                  <a:xfrm>
                    <a:off x="6693627" y="3753801"/>
                    <a:ext cx="8133" cy="594086"/>
                  </a:xfrm>
                  <a:custGeom>
                    <a:avLst/>
                    <a:gdLst>
                      <a:gd name="connsiteX0" fmla="*/ 7070 w 8133"/>
                      <a:gd name="connsiteY0" fmla="*/ 594086 h 594086"/>
                      <a:gd name="connsiteX1" fmla="*/ 1335 w 8133"/>
                      <a:gd name="connsiteY1" fmla="*/ 297095 h 594086"/>
                      <a:gd name="connsiteX2" fmla="*/ 1022 w 8133"/>
                      <a:gd name="connsiteY2" fmla="*/ 0 h 594086"/>
                      <a:gd name="connsiteX3" fmla="*/ 6757 w 8133"/>
                      <a:gd name="connsiteY3" fmla="*/ 296991 h 594086"/>
                      <a:gd name="connsiteX4" fmla="*/ 7070 w 8133"/>
                      <a:gd name="connsiteY4" fmla="*/ 594086 h 594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33" h="594086">
                        <a:moveTo>
                          <a:pt x="7070" y="594086"/>
                        </a:moveTo>
                        <a:cubicBezTo>
                          <a:pt x="5610" y="594086"/>
                          <a:pt x="3003" y="461129"/>
                          <a:pt x="1335" y="297095"/>
                        </a:cubicBezTo>
                        <a:cubicBezTo>
                          <a:pt x="-334" y="133062"/>
                          <a:pt x="-438" y="0"/>
                          <a:pt x="1022" y="0"/>
                        </a:cubicBezTo>
                        <a:cubicBezTo>
                          <a:pt x="2482" y="0"/>
                          <a:pt x="5089" y="132958"/>
                          <a:pt x="6757" y="296991"/>
                        </a:cubicBezTo>
                        <a:cubicBezTo>
                          <a:pt x="8426" y="461024"/>
                          <a:pt x="8634" y="594086"/>
                          <a:pt x="7070" y="594086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9" name="Freeform: Shape 298">
                    <a:extLst>
                      <a:ext uri="{FF2B5EF4-FFF2-40B4-BE49-F238E27FC236}">
                        <a16:creationId xmlns:a16="http://schemas.microsoft.com/office/drawing/2014/main" id="{2C6E5D67-B851-47C2-B419-C118E765E881}"/>
                      </a:ext>
                    </a:extLst>
                  </p:cNvPr>
                  <p:cNvSpPr/>
                  <p:nvPr/>
                </p:nvSpPr>
                <p:spPr>
                  <a:xfrm>
                    <a:off x="6764016" y="3753801"/>
                    <a:ext cx="8133" cy="594086"/>
                  </a:xfrm>
                  <a:custGeom>
                    <a:avLst/>
                    <a:gdLst>
                      <a:gd name="connsiteX0" fmla="*/ 7070 w 8133"/>
                      <a:gd name="connsiteY0" fmla="*/ 594086 h 594086"/>
                      <a:gd name="connsiteX1" fmla="*/ 1335 w 8133"/>
                      <a:gd name="connsiteY1" fmla="*/ 297095 h 594086"/>
                      <a:gd name="connsiteX2" fmla="*/ 1022 w 8133"/>
                      <a:gd name="connsiteY2" fmla="*/ 0 h 594086"/>
                      <a:gd name="connsiteX3" fmla="*/ 6757 w 8133"/>
                      <a:gd name="connsiteY3" fmla="*/ 296991 h 594086"/>
                      <a:gd name="connsiteX4" fmla="*/ 7070 w 8133"/>
                      <a:gd name="connsiteY4" fmla="*/ 594086 h 594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33" h="594086">
                        <a:moveTo>
                          <a:pt x="7070" y="594086"/>
                        </a:moveTo>
                        <a:cubicBezTo>
                          <a:pt x="5610" y="594086"/>
                          <a:pt x="3003" y="461129"/>
                          <a:pt x="1335" y="297095"/>
                        </a:cubicBezTo>
                        <a:cubicBezTo>
                          <a:pt x="-334" y="133062"/>
                          <a:pt x="-438" y="0"/>
                          <a:pt x="1022" y="0"/>
                        </a:cubicBezTo>
                        <a:cubicBezTo>
                          <a:pt x="2482" y="0"/>
                          <a:pt x="5089" y="132958"/>
                          <a:pt x="6757" y="296991"/>
                        </a:cubicBezTo>
                        <a:cubicBezTo>
                          <a:pt x="8426" y="461024"/>
                          <a:pt x="8635" y="594086"/>
                          <a:pt x="7070" y="594086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0" name="Freeform: Shape 299">
                    <a:extLst>
                      <a:ext uri="{FF2B5EF4-FFF2-40B4-BE49-F238E27FC236}">
                        <a16:creationId xmlns:a16="http://schemas.microsoft.com/office/drawing/2014/main" id="{57254667-450C-4858-AA24-388EDD45CC28}"/>
                      </a:ext>
                    </a:extLst>
                  </p:cNvPr>
                  <p:cNvSpPr/>
                  <p:nvPr/>
                </p:nvSpPr>
                <p:spPr>
                  <a:xfrm>
                    <a:off x="6437722" y="3753071"/>
                    <a:ext cx="8133" cy="594086"/>
                  </a:xfrm>
                  <a:custGeom>
                    <a:avLst/>
                    <a:gdLst>
                      <a:gd name="connsiteX0" fmla="*/ 7070 w 8133"/>
                      <a:gd name="connsiteY0" fmla="*/ 594086 h 594086"/>
                      <a:gd name="connsiteX1" fmla="*/ 1335 w 8133"/>
                      <a:gd name="connsiteY1" fmla="*/ 297095 h 594086"/>
                      <a:gd name="connsiteX2" fmla="*/ 1022 w 8133"/>
                      <a:gd name="connsiteY2" fmla="*/ 0 h 594086"/>
                      <a:gd name="connsiteX3" fmla="*/ 6757 w 8133"/>
                      <a:gd name="connsiteY3" fmla="*/ 296991 h 594086"/>
                      <a:gd name="connsiteX4" fmla="*/ 7070 w 8133"/>
                      <a:gd name="connsiteY4" fmla="*/ 594086 h 594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33" h="594086">
                        <a:moveTo>
                          <a:pt x="7070" y="594086"/>
                        </a:moveTo>
                        <a:cubicBezTo>
                          <a:pt x="5610" y="594086"/>
                          <a:pt x="3003" y="461129"/>
                          <a:pt x="1335" y="297095"/>
                        </a:cubicBezTo>
                        <a:cubicBezTo>
                          <a:pt x="-334" y="133062"/>
                          <a:pt x="-438" y="0"/>
                          <a:pt x="1022" y="0"/>
                        </a:cubicBezTo>
                        <a:cubicBezTo>
                          <a:pt x="2482" y="0"/>
                          <a:pt x="5089" y="132958"/>
                          <a:pt x="6757" y="296991"/>
                        </a:cubicBezTo>
                        <a:cubicBezTo>
                          <a:pt x="8426" y="461024"/>
                          <a:pt x="8634" y="593982"/>
                          <a:pt x="7070" y="594086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1" name="Freeform: Shape 300">
                    <a:extLst>
                      <a:ext uri="{FF2B5EF4-FFF2-40B4-BE49-F238E27FC236}">
                        <a16:creationId xmlns:a16="http://schemas.microsoft.com/office/drawing/2014/main" id="{5D9365D8-D1E8-4B28-9A1C-354076848754}"/>
                      </a:ext>
                    </a:extLst>
                  </p:cNvPr>
                  <p:cNvSpPr/>
                  <p:nvPr/>
                </p:nvSpPr>
                <p:spPr>
                  <a:xfrm>
                    <a:off x="6511136" y="3752237"/>
                    <a:ext cx="8092" cy="594086"/>
                  </a:xfrm>
                  <a:custGeom>
                    <a:avLst/>
                    <a:gdLst>
                      <a:gd name="connsiteX0" fmla="*/ 7070 w 8092"/>
                      <a:gd name="connsiteY0" fmla="*/ 594086 h 594086"/>
                      <a:gd name="connsiteX1" fmla="*/ 1335 w 8092"/>
                      <a:gd name="connsiteY1" fmla="*/ 297095 h 594086"/>
                      <a:gd name="connsiteX2" fmla="*/ 1022 w 8092"/>
                      <a:gd name="connsiteY2" fmla="*/ 0 h 594086"/>
                      <a:gd name="connsiteX3" fmla="*/ 6757 w 8092"/>
                      <a:gd name="connsiteY3" fmla="*/ 296991 h 594086"/>
                      <a:gd name="connsiteX4" fmla="*/ 7070 w 8092"/>
                      <a:gd name="connsiteY4" fmla="*/ 594086 h 594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92" h="594086">
                        <a:moveTo>
                          <a:pt x="7070" y="594086"/>
                        </a:moveTo>
                        <a:cubicBezTo>
                          <a:pt x="5610" y="594086"/>
                          <a:pt x="3003" y="461129"/>
                          <a:pt x="1335" y="297095"/>
                        </a:cubicBezTo>
                        <a:cubicBezTo>
                          <a:pt x="-334" y="133062"/>
                          <a:pt x="-438" y="0"/>
                          <a:pt x="1022" y="0"/>
                        </a:cubicBezTo>
                        <a:cubicBezTo>
                          <a:pt x="2482" y="0"/>
                          <a:pt x="5089" y="132958"/>
                          <a:pt x="6757" y="296991"/>
                        </a:cubicBezTo>
                        <a:cubicBezTo>
                          <a:pt x="8426" y="461129"/>
                          <a:pt x="8530" y="594086"/>
                          <a:pt x="7070" y="594086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2" name="Freeform: Shape 301">
                    <a:extLst>
                      <a:ext uri="{FF2B5EF4-FFF2-40B4-BE49-F238E27FC236}">
                        <a16:creationId xmlns:a16="http://schemas.microsoft.com/office/drawing/2014/main" id="{DC86F10D-68D3-4B69-9DF0-91E2C9CC2ED1}"/>
                      </a:ext>
                    </a:extLst>
                  </p:cNvPr>
                  <p:cNvSpPr/>
                  <p:nvPr/>
                </p:nvSpPr>
                <p:spPr>
                  <a:xfrm>
                    <a:off x="6584549" y="3751507"/>
                    <a:ext cx="8092" cy="594086"/>
                  </a:xfrm>
                  <a:custGeom>
                    <a:avLst/>
                    <a:gdLst>
                      <a:gd name="connsiteX0" fmla="*/ 7070 w 8092"/>
                      <a:gd name="connsiteY0" fmla="*/ 594086 h 594086"/>
                      <a:gd name="connsiteX1" fmla="*/ 1335 w 8092"/>
                      <a:gd name="connsiteY1" fmla="*/ 297095 h 594086"/>
                      <a:gd name="connsiteX2" fmla="*/ 1022 w 8092"/>
                      <a:gd name="connsiteY2" fmla="*/ 0 h 594086"/>
                      <a:gd name="connsiteX3" fmla="*/ 6757 w 8092"/>
                      <a:gd name="connsiteY3" fmla="*/ 296991 h 594086"/>
                      <a:gd name="connsiteX4" fmla="*/ 7070 w 8092"/>
                      <a:gd name="connsiteY4" fmla="*/ 594086 h 594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92" h="594086">
                        <a:moveTo>
                          <a:pt x="7070" y="594086"/>
                        </a:moveTo>
                        <a:cubicBezTo>
                          <a:pt x="5610" y="594086"/>
                          <a:pt x="3003" y="461129"/>
                          <a:pt x="1335" y="297095"/>
                        </a:cubicBezTo>
                        <a:cubicBezTo>
                          <a:pt x="-334" y="133062"/>
                          <a:pt x="-438" y="0"/>
                          <a:pt x="1022" y="0"/>
                        </a:cubicBezTo>
                        <a:cubicBezTo>
                          <a:pt x="2482" y="0"/>
                          <a:pt x="5089" y="132958"/>
                          <a:pt x="6757" y="296991"/>
                        </a:cubicBezTo>
                        <a:cubicBezTo>
                          <a:pt x="8426" y="461024"/>
                          <a:pt x="8530" y="594086"/>
                          <a:pt x="7070" y="594086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3" name="Freeform: Shape 302">
                    <a:extLst>
                      <a:ext uri="{FF2B5EF4-FFF2-40B4-BE49-F238E27FC236}">
                        <a16:creationId xmlns:a16="http://schemas.microsoft.com/office/drawing/2014/main" id="{23EC1C23-2DDF-482C-8791-604433B06AD5}"/>
                      </a:ext>
                    </a:extLst>
                  </p:cNvPr>
                  <p:cNvSpPr/>
                  <p:nvPr/>
                </p:nvSpPr>
                <p:spPr>
                  <a:xfrm>
                    <a:off x="6657859" y="3750777"/>
                    <a:ext cx="8133" cy="594086"/>
                  </a:xfrm>
                  <a:custGeom>
                    <a:avLst/>
                    <a:gdLst>
                      <a:gd name="connsiteX0" fmla="*/ 7070 w 8133"/>
                      <a:gd name="connsiteY0" fmla="*/ 594086 h 594086"/>
                      <a:gd name="connsiteX1" fmla="*/ 1335 w 8133"/>
                      <a:gd name="connsiteY1" fmla="*/ 297095 h 594086"/>
                      <a:gd name="connsiteX2" fmla="*/ 1022 w 8133"/>
                      <a:gd name="connsiteY2" fmla="*/ 0 h 594086"/>
                      <a:gd name="connsiteX3" fmla="*/ 6757 w 8133"/>
                      <a:gd name="connsiteY3" fmla="*/ 296991 h 594086"/>
                      <a:gd name="connsiteX4" fmla="*/ 7070 w 8133"/>
                      <a:gd name="connsiteY4" fmla="*/ 594086 h 594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33" h="594086">
                        <a:moveTo>
                          <a:pt x="7070" y="594086"/>
                        </a:moveTo>
                        <a:cubicBezTo>
                          <a:pt x="5610" y="594086"/>
                          <a:pt x="3003" y="461129"/>
                          <a:pt x="1335" y="297095"/>
                        </a:cubicBezTo>
                        <a:cubicBezTo>
                          <a:pt x="-334" y="133062"/>
                          <a:pt x="-438" y="0"/>
                          <a:pt x="1022" y="0"/>
                        </a:cubicBezTo>
                        <a:cubicBezTo>
                          <a:pt x="2482" y="0"/>
                          <a:pt x="5089" y="132958"/>
                          <a:pt x="6757" y="296991"/>
                        </a:cubicBezTo>
                        <a:cubicBezTo>
                          <a:pt x="8426" y="461024"/>
                          <a:pt x="8634" y="594086"/>
                          <a:pt x="7070" y="594086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4" name="Freeform: Shape 303">
                    <a:extLst>
                      <a:ext uri="{FF2B5EF4-FFF2-40B4-BE49-F238E27FC236}">
                        <a16:creationId xmlns:a16="http://schemas.microsoft.com/office/drawing/2014/main" id="{830D347C-7724-40EE-91E7-374A92DEFDD5}"/>
                      </a:ext>
                    </a:extLst>
                  </p:cNvPr>
                  <p:cNvSpPr/>
                  <p:nvPr/>
                </p:nvSpPr>
                <p:spPr>
                  <a:xfrm>
                    <a:off x="6728248" y="3754531"/>
                    <a:ext cx="8092" cy="594086"/>
                  </a:xfrm>
                  <a:custGeom>
                    <a:avLst/>
                    <a:gdLst>
                      <a:gd name="connsiteX0" fmla="*/ 7070 w 8092"/>
                      <a:gd name="connsiteY0" fmla="*/ 594086 h 594086"/>
                      <a:gd name="connsiteX1" fmla="*/ 1335 w 8092"/>
                      <a:gd name="connsiteY1" fmla="*/ 297095 h 594086"/>
                      <a:gd name="connsiteX2" fmla="*/ 1022 w 8092"/>
                      <a:gd name="connsiteY2" fmla="*/ 0 h 594086"/>
                      <a:gd name="connsiteX3" fmla="*/ 6757 w 8092"/>
                      <a:gd name="connsiteY3" fmla="*/ 296991 h 594086"/>
                      <a:gd name="connsiteX4" fmla="*/ 7070 w 8092"/>
                      <a:gd name="connsiteY4" fmla="*/ 594086 h 594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92" h="594086">
                        <a:moveTo>
                          <a:pt x="7070" y="594086"/>
                        </a:moveTo>
                        <a:cubicBezTo>
                          <a:pt x="5610" y="594086"/>
                          <a:pt x="3003" y="461129"/>
                          <a:pt x="1335" y="297095"/>
                        </a:cubicBezTo>
                        <a:cubicBezTo>
                          <a:pt x="-334" y="133062"/>
                          <a:pt x="-438" y="0"/>
                          <a:pt x="1022" y="0"/>
                        </a:cubicBezTo>
                        <a:cubicBezTo>
                          <a:pt x="2482" y="0"/>
                          <a:pt x="5089" y="132958"/>
                          <a:pt x="6757" y="296991"/>
                        </a:cubicBezTo>
                        <a:cubicBezTo>
                          <a:pt x="8426" y="461024"/>
                          <a:pt x="8530" y="594086"/>
                          <a:pt x="7070" y="594086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5" name="Freeform: Shape 304">
                    <a:extLst>
                      <a:ext uri="{FF2B5EF4-FFF2-40B4-BE49-F238E27FC236}">
                        <a16:creationId xmlns:a16="http://schemas.microsoft.com/office/drawing/2014/main" id="{0A862D88-AA18-429A-BAF7-7FA017D22D1E}"/>
                      </a:ext>
                    </a:extLst>
                  </p:cNvPr>
                  <p:cNvSpPr/>
                  <p:nvPr/>
                </p:nvSpPr>
                <p:spPr>
                  <a:xfrm>
                    <a:off x="6804686" y="3749317"/>
                    <a:ext cx="8092" cy="594086"/>
                  </a:xfrm>
                  <a:custGeom>
                    <a:avLst/>
                    <a:gdLst>
                      <a:gd name="connsiteX0" fmla="*/ 7070 w 8092"/>
                      <a:gd name="connsiteY0" fmla="*/ 594086 h 594086"/>
                      <a:gd name="connsiteX1" fmla="*/ 1335 w 8092"/>
                      <a:gd name="connsiteY1" fmla="*/ 297095 h 594086"/>
                      <a:gd name="connsiteX2" fmla="*/ 1022 w 8092"/>
                      <a:gd name="connsiteY2" fmla="*/ 0 h 594086"/>
                      <a:gd name="connsiteX3" fmla="*/ 6757 w 8092"/>
                      <a:gd name="connsiteY3" fmla="*/ 296991 h 594086"/>
                      <a:gd name="connsiteX4" fmla="*/ 7070 w 8092"/>
                      <a:gd name="connsiteY4" fmla="*/ 594086 h 594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92" h="594086">
                        <a:moveTo>
                          <a:pt x="7070" y="594086"/>
                        </a:moveTo>
                        <a:cubicBezTo>
                          <a:pt x="5610" y="594086"/>
                          <a:pt x="3003" y="461129"/>
                          <a:pt x="1335" y="297095"/>
                        </a:cubicBezTo>
                        <a:cubicBezTo>
                          <a:pt x="-334" y="133062"/>
                          <a:pt x="-438" y="0"/>
                          <a:pt x="1022" y="0"/>
                        </a:cubicBezTo>
                        <a:cubicBezTo>
                          <a:pt x="2482" y="0"/>
                          <a:pt x="5089" y="132958"/>
                          <a:pt x="6757" y="296991"/>
                        </a:cubicBezTo>
                        <a:cubicBezTo>
                          <a:pt x="8426" y="461024"/>
                          <a:pt x="8530" y="593982"/>
                          <a:pt x="7070" y="594086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6" name="Freeform: Shape 305">
                    <a:extLst>
                      <a:ext uri="{FF2B5EF4-FFF2-40B4-BE49-F238E27FC236}">
                        <a16:creationId xmlns:a16="http://schemas.microsoft.com/office/drawing/2014/main" id="{0287E39E-8799-4477-BFE5-29A6FD90AFE0}"/>
                      </a:ext>
                    </a:extLst>
                  </p:cNvPr>
                  <p:cNvSpPr/>
                  <p:nvPr/>
                </p:nvSpPr>
                <p:spPr>
                  <a:xfrm>
                    <a:off x="6296401" y="4272711"/>
                    <a:ext cx="594086" cy="7983"/>
                  </a:xfrm>
                  <a:custGeom>
                    <a:avLst/>
                    <a:gdLst>
                      <a:gd name="connsiteX0" fmla="*/ 594086 w 594086"/>
                      <a:gd name="connsiteY0" fmla="*/ 1033 h 7983"/>
                      <a:gd name="connsiteX1" fmla="*/ 297095 w 594086"/>
                      <a:gd name="connsiteY1" fmla="*/ 6664 h 7983"/>
                      <a:gd name="connsiteX2" fmla="*/ 0 w 594086"/>
                      <a:gd name="connsiteY2" fmla="*/ 6873 h 7983"/>
                      <a:gd name="connsiteX3" fmla="*/ 296991 w 594086"/>
                      <a:gd name="connsiteY3" fmla="*/ 1241 h 7983"/>
                      <a:gd name="connsiteX4" fmla="*/ 594086 w 594086"/>
                      <a:gd name="connsiteY4" fmla="*/ 1033 h 79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4086" h="7983">
                        <a:moveTo>
                          <a:pt x="594086" y="1033"/>
                        </a:moveTo>
                        <a:cubicBezTo>
                          <a:pt x="594086" y="2493"/>
                          <a:pt x="461129" y="5100"/>
                          <a:pt x="297095" y="6664"/>
                        </a:cubicBezTo>
                        <a:cubicBezTo>
                          <a:pt x="133062" y="8332"/>
                          <a:pt x="0" y="8437"/>
                          <a:pt x="0" y="6873"/>
                        </a:cubicBezTo>
                        <a:cubicBezTo>
                          <a:pt x="0" y="5413"/>
                          <a:pt x="132958" y="2806"/>
                          <a:pt x="296991" y="1241"/>
                        </a:cubicBezTo>
                        <a:cubicBezTo>
                          <a:pt x="461024" y="-323"/>
                          <a:pt x="594086" y="-427"/>
                          <a:pt x="594086" y="1033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7" name="Freeform: Shape 306">
                    <a:extLst>
                      <a:ext uri="{FF2B5EF4-FFF2-40B4-BE49-F238E27FC236}">
                        <a16:creationId xmlns:a16="http://schemas.microsoft.com/office/drawing/2014/main" id="{DD6DB7A8-6174-4883-9077-60D89CB20835}"/>
                      </a:ext>
                    </a:extLst>
                  </p:cNvPr>
                  <p:cNvSpPr/>
                  <p:nvPr/>
                </p:nvSpPr>
                <p:spPr>
                  <a:xfrm>
                    <a:off x="6299425" y="4310185"/>
                    <a:ext cx="594086" cy="8154"/>
                  </a:xfrm>
                  <a:custGeom>
                    <a:avLst/>
                    <a:gdLst>
                      <a:gd name="connsiteX0" fmla="*/ 594086 w 594086"/>
                      <a:gd name="connsiteY0" fmla="*/ 1100 h 8154"/>
                      <a:gd name="connsiteX1" fmla="*/ 297095 w 594086"/>
                      <a:gd name="connsiteY1" fmla="*/ 6835 h 8154"/>
                      <a:gd name="connsiteX2" fmla="*/ 0 w 594086"/>
                      <a:gd name="connsiteY2" fmla="*/ 7044 h 8154"/>
                      <a:gd name="connsiteX3" fmla="*/ 296991 w 594086"/>
                      <a:gd name="connsiteY3" fmla="*/ 1413 h 8154"/>
                      <a:gd name="connsiteX4" fmla="*/ 594086 w 594086"/>
                      <a:gd name="connsiteY4" fmla="*/ 1100 h 81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4086" h="8154">
                        <a:moveTo>
                          <a:pt x="594086" y="1100"/>
                        </a:moveTo>
                        <a:cubicBezTo>
                          <a:pt x="594086" y="2560"/>
                          <a:pt x="461129" y="5167"/>
                          <a:pt x="297095" y="6835"/>
                        </a:cubicBezTo>
                        <a:cubicBezTo>
                          <a:pt x="133062" y="8504"/>
                          <a:pt x="0" y="8608"/>
                          <a:pt x="0" y="7044"/>
                        </a:cubicBezTo>
                        <a:cubicBezTo>
                          <a:pt x="0" y="5584"/>
                          <a:pt x="132958" y="2977"/>
                          <a:pt x="296991" y="1413"/>
                        </a:cubicBezTo>
                        <a:cubicBezTo>
                          <a:pt x="461129" y="-360"/>
                          <a:pt x="594086" y="-464"/>
                          <a:pt x="594086" y="1100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8" name="Freeform: Shape 307">
                    <a:extLst>
                      <a:ext uri="{FF2B5EF4-FFF2-40B4-BE49-F238E27FC236}">
                        <a16:creationId xmlns:a16="http://schemas.microsoft.com/office/drawing/2014/main" id="{363E9520-D56D-4347-BF67-F7A8258DB297}"/>
                      </a:ext>
                    </a:extLst>
                  </p:cNvPr>
                  <p:cNvSpPr/>
                  <p:nvPr/>
                </p:nvSpPr>
                <p:spPr>
                  <a:xfrm>
                    <a:off x="6295671" y="4199309"/>
                    <a:ext cx="594086" cy="8076"/>
                  </a:xfrm>
                  <a:custGeom>
                    <a:avLst/>
                    <a:gdLst>
                      <a:gd name="connsiteX0" fmla="*/ 594086 w 594086"/>
                      <a:gd name="connsiteY0" fmla="*/ 1022 h 8076"/>
                      <a:gd name="connsiteX1" fmla="*/ 297095 w 594086"/>
                      <a:gd name="connsiteY1" fmla="*/ 6757 h 8076"/>
                      <a:gd name="connsiteX2" fmla="*/ 0 w 594086"/>
                      <a:gd name="connsiteY2" fmla="*/ 6966 h 8076"/>
                      <a:gd name="connsiteX3" fmla="*/ 296991 w 594086"/>
                      <a:gd name="connsiteY3" fmla="*/ 1335 h 8076"/>
                      <a:gd name="connsiteX4" fmla="*/ 594086 w 594086"/>
                      <a:gd name="connsiteY4" fmla="*/ 1022 h 80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4086" h="8076">
                        <a:moveTo>
                          <a:pt x="594086" y="1022"/>
                        </a:moveTo>
                        <a:cubicBezTo>
                          <a:pt x="594086" y="2482"/>
                          <a:pt x="461129" y="5089"/>
                          <a:pt x="297095" y="6757"/>
                        </a:cubicBezTo>
                        <a:cubicBezTo>
                          <a:pt x="133062" y="8426"/>
                          <a:pt x="0" y="8530"/>
                          <a:pt x="0" y="6966"/>
                        </a:cubicBezTo>
                        <a:cubicBezTo>
                          <a:pt x="0" y="5506"/>
                          <a:pt x="132958" y="2899"/>
                          <a:pt x="296991" y="1335"/>
                        </a:cubicBezTo>
                        <a:cubicBezTo>
                          <a:pt x="461024" y="-334"/>
                          <a:pt x="594086" y="-438"/>
                          <a:pt x="594086" y="1022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9" name="Freeform: Shape 308">
                    <a:extLst>
                      <a:ext uri="{FF2B5EF4-FFF2-40B4-BE49-F238E27FC236}">
                        <a16:creationId xmlns:a16="http://schemas.microsoft.com/office/drawing/2014/main" id="{091A359E-7C2B-4F01-BF0D-6D0903565AD4}"/>
                      </a:ext>
                    </a:extLst>
                  </p:cNvPr>
                  <p:cNvSpPr/>
                  <p:nvPr/>
                </p:nvSpPr>
                <p:spPr>
                  <a:xfrm>
                    <a:off x="6294941" y="4125922"/>
                    <a:ext cx="594086" cy="8154"/>
                  </a:xfrm>
                  <a:custGeom>
                    <a:avLst/>
                    <a:gdLst>
                      <a:gd name="connsiteX0" fmla="*/ 594086 w 594086"/>
                      <a:gd name="connsiteY0" fmla="*/ 1100 h 8154"/>
                      <a:gd name="connsiteX1" fmla="*/ 297095 w 594086"/>
                      <a:gd name="connsiteY1" fmla="*/ 6835 h 8154"/>
                      <a:gd name="connsiteX2" fmla="*/ 0 w 594086"/>
                      <a:gd name="connsiteY2" fmla="*/ 7044 h 8154"/>
                      <a:gd name="connsiteX3" fmla="*/ 296991 w 594086"/>
                      <a:gd name="connsiteY3" fmla="*/ 1413 h 8154"/>
                      <a:gd name="connsiteX4" fmla="*/ 594086 w 594086"/>
                      <a:gd name="connsiteY4" fmla="*/ 1100 h 81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4086" h="8154">
                        <a:moveTo>
                          <a:pt x="594086" y="1100"/>
                        </a:moveTo>
                        <a:cubicBezTo>
                          <a:pt x="594086" y="2560"/>
                          <a:pt x="461129" y="5167"/>
                          <a:pt x="297095" y="6835"/>
                        </a:cubicBezTo>
                        <a:cubicBezTo>
                          <a:pt x="133062" y="8504"/>
                          <a:pt x="0" y="8608"/>
                          <a:pt x="0" y="7044"/>
                        </a:cubicBezTo>
                        <a:cubicBezTo>
                          <a:pt x="0" y="5584"/>
                          <a:pt x="132958" y="2977"/>
                          <a:pt x="296991" y="1413"/>
                        </a:cubicBezTo>
                        <a:cubicBezTo>
                          <a:pt x="461024" y="-360"/>
                          <a:pt x="594086" y="-464"/>
                          <a:pt x="594086" y="1100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0" name="Freeform: Shape 309">
                    <a:extLst>
                      <a:ext uri="{FF2B5EF4-FFF2-40B4-BE49-F238E27FC236}">
                        <a16:creationId xmlns:a16="http://schemas.microsoft.com/office/drawing/2014/main" id="{E1ED6FC8-4684-42DC-96B7-5E9246F9B34B}"/>
                      </a:ext>
                    </a:extLst>
                  </p:cNvPr>
                  <p:cNvSpPr/>
                  <p:nvPr/>
                </p:nvSpPr>
                <p:spPr>
                  <a:xfrm>
                    <a:off x="6294211" y="4052575"/>
                    <a:ext cx="594086" cy="7983"/>
                  </a:xfrm>
                  <a:custGeom>
                    <a:avLst/>
                    <a:gdLst>
                      <a:gd name="connsiteX0" fmla="*/ 594086 w 594086"/>
                      <a:gd name="connsiteY0" fmla="*/ 1033 h 7983"/>
                      <a:gd name="connsiteX1" fmla="*/ 297095 w 594086"/>
                      <a:gd name="connsiteY1" fmla="*/ 6664 h 7983"/>
                      <a:gd name="connsiteX2" fmla="*/ 0 w 594086"/>
                      <a:gd name="connsiteY2" fmla="*/ 6873 h 7983"/>
                      <a:gd name="connsiteX3" fmla="*/ 296991 w 594086"/>
                      <a:gd name="connsiteY3" fmla="*/ 1241 h 7983"/>
                      <a:gd name="connsiteX4" fmla="*/ 594086 w 594086"/>
                      <a:gd name="connsiteY4" fmla="*/ 1033 h 79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4086" h="7983">
                        <a:moveTo>
                          <a:pt x="594086" y="1033"/>
                        </a:moveTo>
                        <a:cubicBezTo>
                          <a:pt x="594086" y="2493"/>
                          <a:pt x="461129" y="5100"/>
                          <a:pt x="297095" y="6664"/>
                        </a:cubicBezTo>
                        <a:cubicBezTo>
                          <a:pt x="133062" y="8332"/>
                          <a:pt x="0" y="8437"/>
                          <a:pt x="0" y="6873"/>
                        </a:cubicBezTo>
                        <a:cubicBezTo>
                          <a:pt x="0" y="5413"/>
                          <a:pt x="132958" y="2806"/>
                          <a:pt x="296991" y="1241"/>
                        </a:cubicBezTo>
                        <a:cubicBezTo>
                          <a:pt x="461024" y="-323"/>
                          <a:pt x="593982" y="-427"/>
                          <a:pt x="594086" y="1033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1" name="Freeform: Shape 310">
                    <a:extLst>
                      <a:ext uri="{FF2B5EF4-FFF2-40B4-BE49-F238E27FC236}">
                        <a16:creationId xmlns:a16="http://schemas.microsoft.com/office/drawing/2014/main" id="{A6B15E15-84AD-4C67-B550-282B29F3F8F3}"/>
                      </a:ext>
                    </a:extLst>
                  </p:cNvPr>
                  <p:cNvSpPr/>
                  <p:nvPr/>
                </p:nvSpPr>
                <p:spPr>
                  <a:xfrm>
                    <a:off x="6293481" y="3979172"/>
                    <a:ext cx="594086" cy="8076"/>
                  </a:xfrm>
                  <a:custGeom>
                    <a:avLst/>
                    <a:gdLst>
                      <a:gd name="connsiteX0" fmla="*/ 594086 w 594086"/>
                      <a:gd name="connsiteY0" fmla="*/ 1022 h 8076"/>
                      <a:gd name="connsiteX1" fmla="*/ 297095 w 594086"/>
                      <a:gd name="connsiteY1" fmla="*/ 6757 h 8076"/>
                      <a:gd name="connsiteX2" fmla="*/ 0 w 594086"/>
                      <a:gd name="connsiteY2" fmla="*/ 6966 h 8076"/>
                      <a:gd name="connsiteX3" fmla="*/ 296991 w 594086"/>
                      <a:gd name="connsiteY3" fmla="*/ 1335 h 8076"/>
                      <a:gd name="connsiteX4" fmla="*/ 594086 w 594086"/>
                      <a:gd name="connsiteY4" fmla="*/ 1022 h 80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4086" h="8076">
                        <a:moveTo>
                          <a:pt x="594086" y="1022"/>
                        </a:moveTo>
                        <a:cubicBezTo>
                          <a:pt x="594086" y="2482"/>
                          <a:pt x="461129" y="5089"/>
                          <a:pt x="297095" y="6757"/>
                        </a:cubicBezTo>
                        <a:cubicBezTo>
                          <a:pt x="133062" y="8426"/>
                          <a:pt x="0" y="8530"/>
                          <a:pt x="0" y="6966"/>
                        </a:cubicBezTo>
                        <a:cubicBezTo>
                          <a:pt x="0" y="5506"/>
                          <a:pt x="132958" y="2899"/>
                          <a:pt x="296991" y="1335"/>
                        </a:cubicBezTo>
                        <a:cubicBezTo>
                          <a:pt x="461024" y="-334"/>
                          <a:pt x="593982" y="-438"/>
                          <a:pt x="594086" y="1022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2" name="Freeform: Shape 311">
                    <a:extLst>
                      <a:ext uri="{FF2B5EF4-FFF2-40B4-BE49-F238E27FC236}">
                        <a16:creationId xmlns:a16="http://schemas.microsoft.com/office/drawing/2014/main" id="{4EFD53A1-0558-4647-B76F-D94CD5AFD458}"/>
                      </a:ext>
                    </a:extLst>
                  </p:cNvPr>
                  <p:cNvSpPr/>
                  <p:nvPr/>
                </p:nvSpPr>
                <p:spPr>
                  <a:xfrm>
                    <a:off x="6292752" y="3905785"/>
                    <a:ext cx="594086" cy="8154"/>
                  </a:xfrm>
                  <a:custGeom>
                    <a:avLst/>
                    <a:gdLst>
                      <a:gd name="connsiteX0" fmla="*/ 594086 w 594086"/>
                      <a:gd name="connsiteY0" fmla="*/ 1100 h 8154"/>
                      <a:gd name="connsiteX1" fmla="*/ 297095 w 594086"/>
                      <a:gd name="connsiteY1" fmla="*/ 6835 h 8154"/>
                      <a:gd name="connsiteX2" fmla="*/ 0 w 594086"/>
                      <a:gd name="connsiteY2" fmla="*/ 7044 h 8154"/>
                      <a:gd name="connsiteX3" fmla="*/ 296991 w 594086"/>
                      <a:gd name="connsiteY3" fmla="*/ 1413 h 8154"/>
                      <a:gd name="connsiteX4" fmla="*/ 594086 w 594086"/>
                      <a:gd name="connsiteY4" fmla="*/ 1100 h 81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4086" h="8154">
                        <a:moveTo>
                          <a:pt x="594086" y="1100"/>
                        </a:moveTo>
                        <a:cubicBezTo>
                          <a:pt x="594086" y="2560"/>
                          <a:pt x="461129" y="5167"/>
                          <a:pt x="297095" y="6835"/>
                        </a:cubicBezTo>
                        <a:cubicBezTo>
                          <a:pt x="133062" y="8504"/>
                          <a:pt x="0" y="8608"/>
                          <a:pt x="0" y="7044"/>
                        </a:cubicBezTo>
                        <a:cubicBezTo>
                          <a:pt x="0" y="5584"/>
                          <a:pt x="132958" y="2977"/>
                          <a:pt x="296991" y="1413"/>
                        </a:cubicBezTo>
                        <a:cubicBezTo>
                          <a:pt x="461024" y="-360"/>
                          <a:pt x="593982" y="-464"/>
                          <a:pt x="594086" y="1100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3" name="Freeform: Shape 312">
                    <a:extLst>
                      <a:ext uri="{FF2B5EF4-FFF2-40B4-BE49-F238E27FC236}">
                        <a16:creationId xmlns:a16="http://schemas.microsoft.com/office/drawing/2014/main" id="{0E9575C6-A7C7-427F-8B86-0609FE43B04A}"/>
                      </a:ext>
                    </a:extLst>
                  </p:cNvPr>
                  <p:cNvSpPr/>
                  <p:nvPr/>
                </p:nvSpPr>
                <p:spPr>
                  <a:xfrm>
                    <a:off x="6292022" y="3832408"/>
                    <a:ext cx="594086" cy="8118"/>
                  </a:xfrm>
                  <a:custGeom>
                    <a:avLst/>
                    <a:gdLst>
                      <a:gd name="connsiteX0" fmla="*/ 594086 w 594086"/>
                      <a:gd name="connsiteY0" fmla="*/ 1064 h 8118"/>
                      <a:gd name="connsiteX1" fmla="*/ 297095 w 594086"/>
                      <a:gd name="connsiteY1" fmla="*/ 6799 h 8118"/>
                      <a:gd name="connsiteX2" fmla="*/ 0 w 594086"/>
                      <a:gd name="connsiteY2" fmla="*/ 7008 h 8118"/>
                      <a:gd name="connsiteX3" fmla="*/ 296991 w 594086"/>
                      <a:gd name="connsiteY3" fmla="*/ 1377 h 8118"/>
                      <a:gd name="connsiteX4" fmla="*/ 594086 w 594086"/>
                      <a:gd name="connsiteY4" fmla="*/ 1064 h 8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4086" h="8118">
                        <a:moveTo>
                          <a:pt x="594086" y="1064"/>
                        </a:moveTo>
                        <a:cubicBezTo>
                          <a:pt x="594086" y="2524"/>
                          <a:pt x="461129" y="5131"/>
                          <a:pt x="297095" y="6799"/>
                        </a:cubicBezTo>
                        <a:cubicBezTo>
                          <a:pt x="133062" y="8468"/>
                          <a:pt x="0" y="8572"/>
                          <a:pt x="0" y="7008"/>
                        </a:cubicBezTo>
                        <a:cubicBezTo>
                          <a:pt x="0" y="5548"/>
                          <a:pt x="132958" y="2941"/>
                          <a:pt x="296991" y="1377"/>
                        </a:cubicBezTo>
                        <a:cubicBezTo>
                          <a:pt x="461024" y="-292"/>
                          <a:pt x="593982" y="-501"/>
                          <a:pt x="594086" y="1064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4" name="Freeform: Shape 313">
                    <a:extLst>
                      <a:ext uri="{FF2B5EF4-FFF2-40B4-BE49-F238E27FC236}">
                        <a16:creationId xmlns:a16="http://schemas.microsoft.com/office/drawing/2014/main" id="{EE0F781E-8246-4719-83FB-05DE784A6132}"/>
                      </a:ext>
                    </a:extLst>
                  </p:cNvPr>
                  <p:cNvSpPr/>
                  <p:nvPr/>
                </p:nvSpPr>
                <p:spPr>
                  <a:xfrm>
                    <a:off x="6292022" y="3803032"/>
                    <a:ext cx="594086" cy="7983"/>
                  </a:xfrm>
                  <a:custGeom>
                    <a:avLst/>
                    <a:gdLst>
                      <a:gd name="connsiteX0" fmla="*/ 594086 w 594086"/>
                      <a:gd name="connsiteY0" fmla="*/ 1033 h 7983"/>
                      <a:gd name="connsiteX1" fmla="*/ 297095 w 594086"/>
                      <a:gd name="connsiteY1" fmla="*/ 6664 h 7983"/>
                      <a:gd name="connsiteX2" fmla="*/ 0 w 594086"/>
                      <a:gd name="connsiteY2" fmla="*/ 6872 h 7983"/>
                      <a:gd name="connsiteX3" fmla="*/ 296991 w 594086"/>
                      <a:gd name="connsiteY3" fmla="*/ 1241 h 7983"/>
                      <a:gd name="connsiteX4" fmla="*/ 594086 w 594086"/>
                      <a:gd name="connsiteY4" fmla="*/ 1033 h 79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4086" h="7983">
                        <a:moveTo>
                          <a:pt x="594086" y="1033"/>
                        </a:moveTo>
                        <a:cubicBezTo>
                          <a:pt x="594086" y="2493"/>
                          <a:pt x="461129" y="5100"/>
                          <a:pt x="297095" y="6664"/>
                        </a:cubicBezTo>
                        <a:cubicBezTo>
                          <a:pt x="133062" y="8332"/>
                          <a:pt x="0" y="8437"/>
                          <a:pt x="0" y="6872"/>
                        </a:cubicBezTo>
                        <a:cubicBezTo>
                          <a:pt x="0" y="5413"/>
                          <a:pt x="132958" y="2806"/>
                          <a:pt x="296991" y="1241"/>
                        </a:cubicBezTo>
                        <a:cubicBezTo>
                          <a:pt x="461024" y="-323"/>
                          <a:pt x="593982" y="-427"/>
                          <a:pt x="594086" y="1033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5" name="Freeform: Shape 314">
                    <a:extLst>
                      <a:ext uri="{FF2B5EF4-FFF2-40B4-BE49-F238E27FC236}">
                        <a16:creationId xmlns:a16="http://schemas.microsoft.com/office/drawing/2014/main" id="{38BF6DEE-502E-415C-83D1-ADB0F380CC45}"/>
                      </a:ext>
                    </a:extLst>
                  </p:cNvPr>
                  <p:cNvSpPr/>
                  <p:nvPr/>
                </p:nvSpPr>
                <p:spPr>
                  <a:xfrm>
                    <a:off x="6292022" y="3869875"/>
                    <a:ext cx="594086" cy="7983"/>
                  </a:xfrm>
                  <a:custGeom>
                    <a:avLst/>
                    <a:gdLst>
                      <a:gd name="connsiteX0" fmla="*/ 594086 w 594086"/>
                      <a:gd name="connsiteY0" fmla="*/ 1033 h 7983"/>
                      <a:gd name="connsiteX1" fmla="*/ 297095 w 594086"/>
                      <a:gd name="connsiteY1" fmla="*/ 6664 h 7983"/>
                      <a:gd name="connsiteX2" fmla="*/ 0 w 594086"/>
                      <a:gd name="connsiteY2" fmla="*/ 6873 h 7983"/>
                      <a:gd name="connsiteX3" fmla="*/ 296991 w 594086"/>
                      <a:gd name="connsiteY3" fmla="*/ 1241 h 7983"/>
                      <a:gd name="connsiteX4" fmla="*/ 594086 w 594086"/>
                      <a:gd name="connsiteY4" fmla="*/ 1033 h 79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4086" h="7983">
                        <a:moveTo>
                          <a:pt x="594086" y="1033"/>
                        </a:moveTo>
                        <a:cubicBezTo>
                          <a:pt x="594086" y="2493"/>
                          <a:pt x="461129" y="5100"/>
                          <a:pt x="297095" y="6664"/>
                        </a:cubicBezTo>
                        <a:cubicBezTo>
                          <a:pt x="133062" y="8332"/>
                          <a:pt x="0" y="8437"/>
                          <a:pt x="0" y="6873"/>
                        </a:cubicBezTo>
                        <a:cubicBezTo>
                          <a:pt x="0" y="5413"/>
                          <a:pt x="132958" y="2806"/>
                          <a:pt x="296991" y="1241"/>
                        </a:cubicBezTo>
                        <a:cubicBezTo>
                          <a:pt x="461024" y="-323"/>
                          <a:pt x="593982" y="-427"/>
                          <a:pt x="594086" y="1033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6" name="Freeform: Shape 315">
                    <a:extLst>
                      <a:ext uri="{FF2B5EF4-FFF2-40B4-BE49-F238E27FC236}">
                        <a16:creationId xmlns:a16="http://schemas.microsoft.com/office/drawing/2014/main" id="{23DEAC61-D977-4A1C-87EE-5465A6A852A3}"/>
                      </a:ext>
                    </a:extLst>
                  </p:cNvPr>
                  <p:cNvSpPr/>
                  <p:nvPr/>
                </p:nvSpPr>
                <p:spPr>
                  <a:xfrm>
                    <a:off x="6292022" y="3942663"/>
                    <a:ext cx="594086" cy="7983"/>
                  </a:xfrm>
                  <a:custGeom>
                    <a:avLst/>
                    <a:gdLst>
                      <a:gd name="connsiteX0" fmla="*/ 594086 w 594086"/>
                      <a:gd name="connsiteY0" fmla="*/ 1033 h 7983"/>
                      <a:gd name="connsiteX1" fmla="*/ 297095 w 594086"/>
                      <a:gd name="connsiteY1" fmla="*/ 6664 h 7983"/>
                      <a:gd name="connsiteX2" fmla="*/ 0 w 594086"/>
                      <a:gd name="connsiteY2" fmla="*/ 6872 h 7983"/>
                      <a:gd name="connsiteX3" fmla="*/ 296991 w 594086"/>
                      <a:gd name="connsiteY3" fmla="*/ 1241 h 7983"/>
                      <a:gd name="connsiteX4" fmla="*/ 594086 w 594086"/>
                      <a:gd name="connsiteY4" fmla="*/ 1033 h 79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4086" h="7983">
                        <a:moveTo>
                          <a:pt x="594086" y="1033"/>
                        </a:moveTo>
                        <a:cubicBezTo>
                          <a:pt x="594086" y="2493"/>
                          <a:pt x="461129" y="5100"/>
                          <a:pt x="297095" y="6664"/>
                        </a:cubicBezTo>
                        <a:cubicBezTo>
                          <a:pt x="133062" y="8333"/>
                          <a:pt x="0" y="8437"/>
                          <a:pt x="0" y="6872"/>
                        </a:cubicBezTo>
                        <a:cubicBezTo>
                          <a:pt x="0" y="5413"/>
                          <a:pt x="132958" y="2806"/>
                          <a:pt x="296991" y="1241"/>
                        </a:cubicBezTo>
                        <a:cubicBezTo>
                          <a:pt x="461024" y="-323"/>
                          <a:pt x="593982" y="-427"/>
                          <a:pt x="594086" y="1033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7" name="Freeform: Shape 316">
                    <a:extLst>
                      <a:ext uri="{FF2B5EF4-FFF2-40B4-BE49-F238E27FC236}">
                        <a16:creationId xmlns:a16="http://schemas.microsoft.com/office/drawing/2014/main" id="{79A7AC9C-2F3C-4C82-A3E7-8DBCE3F7DE68}"/>
                      </a:ext>
                    </a:extLst>
                  </p:cNvPr>
                  <p:cNvSpPr/>
                  <p:nvPr/>
                </p:nvSpPr>
                <p:spPr>
                  <a:xfrm>
                    <a:off x="6292022" y="4015488"/>
                    <a:ext cx="594086" cy="8154"/>
                  </a:xfrm>
                  <a:custGeom>
                    <a:avLst/>
                    <a:gdLst>
                      <a:gd name="connsiteX0" fmla="*/ 594086 w 594086"/>
                      <a:gd name="connsiteY0" fmla="*/ 1100 h 8154"/>
                      <a:gd name="connsiteX1" fmla="*/ 297095 w 594086"/>
                      <a:gd name="connsiteY1" fmla="*/ 6835 h 8154"/>
                      <a:gd name="connsiteX2" fmla="*/ 0 w 594086"/>
                      <a:gd name="connsiteY2" fmla="*/ 7044 h 8154"/>
                      <a:gd name="connsiteX3" fmla="*/ 296991 w 594086"/>
                      <a:gd name="connsiteY3" fmla="*/ 1413 h 8154"/>
                      <a:gd name="connsiteX4" fmla="*/ 594086 w 594086"/>
                      <a:gd name="connsiteY4" fmla="*/ 1100 h 81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4086" h="8154">
                        <a:moveTo>
                          <a:pt x="594086" y="1100"/>
                        </a:moveTo>
                        <a:cubicBezTo>
                          <a:pt x="594086" y="2560"/>
                          <a:pt x="461129" y="5167"/>
                          <a:pt x="297095" y="6835"/>
                        </a:cubicBezTo>
                        <a:cubicBezTo>
                          <a:pt x="133062" y="8504"/>
                          <a:pt x="0" y="8608"/>
                          <a:pt x="0" y="7044"/>
                        </a:cubicBezTo>
                        <a:cubicBezTo>
                          <a:pt x="0" y="5584"/>
                          <a:pt x="132958" y="2977"/>
                          <a:pt x="296991" y="1413"/>
                        </a:cubicBezTo>
                        <a:cubicBezTo>
                          <a:pt x="461024" y="-360"/>
                          <a:pt x="593982" y="-464"/>
                          <a:pt x="594086" y="1100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8" name="Freeform: Shape 317">
                    <a:extLst>
                      <a:ext uri="{FF2B5EF4-FFF2-40B4-BE49-F238E27FC236}">
                        <a16:creationId xmlns:a16="http://schemas.microsoft.com/office/drawing/2014/main" id="{C61FBE42-6724-4A2D-B4FD-FD37F8516501}"/>
                      </a:ext>
                    </a:extLst>
                  </p:cNvPr>
                  <p:cNvSpPr/>
                  <p:nvPr/>
                </p:nvSpPr>
                <p:spPr>
                  <a:xfrm>
                    <a:off x="6292022" y="4088276"/>
                    <a:ext cx="594086" cy="8154"/>
                  </a:xfrm>
                  <a:custGeom>
                    <a:avLst/>
                    <a:gdLst>
                      <a:gd name="connsiteX0" fmla="*/ 594086 w 594086"/>
                      <a:gd name="connsiteY0" fmla="*/ 1100 h 8154"/>
                      <a:gd name="connsiteX1" fmla="*/ 297095 w 594086"/>
                      <a:gd name="connsiteY1" fmla="*/ 6835 h 8154"/>
                      <a:gd name="connsiteX2" fmla="*/ 0 w 594086"/>
                      <a:gd name="connsiteY2" fmla="*/ 7044 h 8154"/>
                      <a:gd name="connsiteX3" fmla="*/ 296991 w 594086"/>
                      <a:gd name="connsiteY3" fmla="*/ 1413 h 8154"/>
                      <a:gd name="connsiteX4" fmla="*/ 594086 w 594086"/>
                      <a:gd name="connsiteY4" fmla="*/ 1100 h 81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4086" h="8154">
                        <a:moveTo>
                          <a:pt x="594086" y="1100"/>
                        </a:moveTo>
                        <a:cubicBezTo>
                          <a:pt x="594086" y="2560"/>
                          <a:pt x="461129" y="5167"/>
                          <a:pt x="297095" y="6835"/>
                        </a:cubicBezTo>
                        <a:cubicBezTo>
                          <a:pt x="133062" y="8504"/>
                          <a:pt x="0" y="8608"/>
                          <a:pt x="0" y="7044"/>
                        </a:cubicBezTo>
                        <a:cubicBezTo>
                          <a:pt x="0" y="5584"/>
                          <a:pt x="132958" y="2977"/>
                          <a:pt x="296991" y="1413"/>
                        </a:cubicBezTo>
                        <a:cubicBezTo>
                          <a:pt x="461024" y="-360"/>
                          <a:pt x="593982" y="-464"/>
                          <a:pt x="594086" y="1100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9" name="Freeform: Shape 318">
                    <a:extLst>
                      <a:ext uri="{FF2B5EF4-FFF2-40B4-BE49-F238E27FC236}">
                        <a16:creationId xmlns:a16="http://schemas.microsoft.com/office/drawing/2014/main" id="{1D34C473-2DE0-4CE7-BE02-62AA8512BF54}"/>
                      </a:ext>
                    </a:extLst>
                  </p:cNvPr>
                  <p:cNvSpPr/>
                  <p:nvPr/>
                </p:nvSpPr>
                <p:spPr>
                  <a:xfrm>
                    <a:off x="6292022" y="4161053"/>
                    <a:ext cx="594086" cy="8061"/>
                  </a:xfrm>
                  <a:custGeom>
                    <a:avLst/>
                    <a:gdLst>
                      <a:gd name="connsiteX0" fmla="*/ 594086 w 594086"/>
                      <a:gd name="connsiteY0" fmla="*/ 1111 h 8061"/>
                      <a:gd name="connsiteX1" fmla="*/ 297095 w 594086"/>
                      <a:gd name="connsiteY1" fmla="*/ 6742 h 8061"/>
                      <a:gd name="connsiteX2" fmla="*/ 0 w 594086"/>
                      <a:gd name="connsiteY2" fmla="*/ 6951 h 8061"/>
                      <a:gd name="connsiteX3" fmla="*/ 296991 w 594086"/>
                      <a:gd name="connsiteY3" fmla="*/ 1319 h 8061"/>
                      <a:gd name="connsiteX4" fmla="*/ 594086 w 594086"/>
                      <a:gd name="connsiteY4" fmla="*/ 1111 h 8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4086" h="8061">
                        <a:moveTo>
                          <a:pt x="594086" y="1111"/>
                        </a:moveTo>
                        <a:cubicBezTo>
                          <a:pt x="594086" y="2571"/>
                          <a:pt x="461129" y="5178"/>
                          <a:pt x="297095" y="6742"/>
                        </a:cubicBezTo>
                        <a:cubicBezTo>
                          <a:pt x="133062" y="8411"/>
                          <a:pt x="0" y="8515"/>
                          <a:pt x="0" y="6951"/>
                        </a:cubicBezTo>
                        <a:cubicBezTo>
                          <a:pt x="0" y="5491"/>
                          <a:pt x="132958" y="2884"/>
                          <a:pt x="296991" y="1319"/>
                        </a:cubicBezTo>
                        <a:cubicBezTo>
                          <a:pt x="461024" y="-349"/>
                          <a:pt x="593982" y="-453"/>
                          <a:pt x="594086" y="1111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0" name="Freeform: Shape 319">
                    <a:extLst>
                      <a:ext uri="{FF2B5EF4-FFF2-40B4-BE49-F238E27FC236}">
                        <a16:creationId xmlns:a16="http://schemas.microsoft.com/office/drawing/2014/main" id="{CE74DCC1-8E61-40EA-827A-984CEB803186}"/>
                      </a:ext>
                    </a:extLst>
                  </p:cNvPr>
                  <p:cNvSpPr/>
                  <p:nvPr/>
                </p:nvSpPr>
                <p:spPr>
                  <a:xfrm>
                    <a:off x="6292022" y="4233841"/>
                    <a:ext cx="594086" cy="8061"/>
                  </a:xfrm>
                  <a:custGeom>
                    <a:avLst/>
                    <a:gdLst>
                      <a:gd name="connsiteX0" fmla="*/ 594086 w 594086"/>
                      <a:gd name="connsiteY0" fmla="*/ 1111 h 8061"/>
                      <a:gd name="connsiteX1" fmla="*/ 297095 w 594086"/>
                      <a:gd name="connsiteY1" fmla="*/ 6742 h 8061"/>
                      <a:gd name="connsiteX2" fmla="*/ 0 w 594086"/>
                      <a:gd name="connsiteY2" fmla="*/ 6951 h 8061"/>
                      <a:gd name="connsiteX3" fmla="*/ 296991 w 594086"/>
                      <a:gd name="connsiteY3" fmla="*/ 1319 h 8061"/>
                      <a:gd name="connsiteX4" fmla="*/ 594086 w 594086"/>
                      <a:gd name="connsiteY4" fmla="*/ 1111 h 8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4086" h="8061">
                        <a:moveTo>
                          <a:pt x="594086" y="1111"/>
                        </a:moveTo>
                        <a:cubicBezTo>
                          <a:pt x="594086" y="2571"/>
                          <a:pt x="461129" y="5178"/>
                          <a:pt x="297095" y="6742"/>
                        </a:cubicBezTo>
                        <a:cubicBezTo>
                          <a:pt x="133062" y="8410"/>
                          <a:pt x="0" y="8515"/>
                          <a:pt x="0" y="6951"/>
                        </a:cubicBezTo>
                        <a:cubicBezTo>
                          <a:pt x="0" y="5491"/>
                          <a:pt x="132958" y="2884"/>
                          <a:pt x="296991" y="1319"/>
                        </a:cubicBezTo>
                        <a:cubicBezTo>
                          <a:pt x="461024" y="-349"/>
                          <a:pt x="593982" y="-453"/>
                          <a:pt x="594086" y="1111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1" name="Freeform: Shape 320">
                    <a:extLst>
                      <a:ext uri="{FF2B5EF4-FFF2-40B4-BE49-F238E27FC236}">
                        <a16:creationId xmlns:a16="http://schemas.microsoft.com/office/drawing/2014/main" id="{3BF83736-9305-4F9A-9F77-A982FF839136}"/>
                      </a:ext>
                    </a:extLst>
                  </p:cNvPr>
                  <p:cNvSpPr/>
                  <p:nvPr/>
                </p:nvSpPr>
                <p:spPr>
                  <a:xfrm>
                    <a:off x="6326121" y="3774553"/>
                    <a:ext cx="457165" cy="548828"/>
                  </a:xfrm>
                  <a:custGeom>
                    <a:avLst/>
                    <a:gdLst>
                      <a:gd name="connsiteX0" fmla="*/ 446842 w 457165"/>
                      <a:gd name="connsiteY0" fmla="*/ 0 h 548828"/>
                      <a:gd name="connsiteX1" fmla="*/ 450596 w 457165"/>
                      <a:gd name="connsiteY1" fmla="*/ 13452 h 548828"/>
                      <a:gd name="connsiteX2" fmla="*/ 424109 w 457165"/>
                      <a:gd name="connsiteY2" fmla="*/ 39939 h 548828"/>
                      <a:gd name="connsiteX3" fmla="*/ 397622 w 457165"/>
                      <a:gd name="connsiteY3" fmla="*/ 13452 h 548828"/>
                      <a:gd name="connsiteX4" fmla="*/ 401376 w 457165"/>
                      <a:gd name="connsiteY4" fmla="*/ 0 h 548828"/>
                      <a:gd name="connsiteX5" fmla="*/ 370613 w 457165"/>
                      <a:gd name="connsiteY5" fmla="*/ 0 h 548828"/>
                      <a:gd name="connsiteX6" fmla="*/ 374367 w 457165"/>
                      <a:gd name="connsiteY6" fmla="*/ 13452 h 548828"/>
                      <a:gd name="connsiteX7" fmla="*/ 347880 w 457165"/>
                      <a:gd name="connsiteY7" fmla="*/ 39939 h 548828"/>
                      <a:gd name="connsiteX8" fmla="*/ 321393 w 457165"/>
                      <a:gd name="connsiteY8" fmla="*/ 13452 h 548828"/>
                      <a:gd name="connsiteX9" fmla="*/ 325147 w 457165"/>
                      <a:gd name="connsiteY9" fmla="*/ 0 h 548828"/>
                      <a:gd name="connsiteX10" fmla="*/ 294384 w 457165"/>
                      <a:gd name="connsiteY10" fmla="*/ 0 h 548828"/>
                      <a:gd name="connsiteX11" fmla="*/ 298138 w 457165"/>
                      <a:gd name="connsiteY11" fmla="*/ 13452 h 548828"/>
                      <a:gd name="connsiteX12" fmla="*/ 271651 w 457165"/>
                      <a:gd name="connsiteY12" fmla="*/ 39939 h 548828"/>
                      <a:gd name="connsiteX13" fmla="*/ 245164 w 457165"/>
                      <a:gd name="connsiteY13" fmla="*/ 13452 h 548828"/>
                      <a:gd name="connsiteX14" fmla="*/ 248918 w 457165"/>
                      <a:gd name="connsiteY14" fmla="*/ 0 h 548828"/>
                      <a:gd name="connsiteX15" fmla="*/ 218155 w 457165"/>
                      <a:gd name="connsiteY15" fmla="*/ 0 h 548828"/>
                      <a:gd name="connsiteX16" fmla="*/ 221909 w 457165"/>
                      <a:gd name="connsiteY16" fmla="*/ 13452 h 548828"/>
                      <a:gd name="connsiteX17" fmla="*/ 195422 w 457165"/>
                      <a:gd name="connsiteY17" fmla="*/ 39939 h 548828"/>
                      <a:gd name="connsiteX18" fmla="*/ 168934 w 457165"/>
                      <a:gd name="connsiteY18" fmla="*/ 13452 h 548828"/>
                      <a:gd name="connsiteX19" fmla="*/ 172689 w 457165"/>
                      <a:gd name="connsiteY19" fmla="*/ 0 h 548828"/>
                      <a:gd name="connsiteX20" fmla="*/ 141926 w 457165"/>
                      <a:gd name="connsiteY20" fmla="*/ 0 h 548828"/>
                      <a:gd name="connsiteX21" fmla="*/ 145680 w 457165"/>
                      <a:gd name="connsiteY21" fmla="*/ 13452 h 548828"/>
                      <a:gd name="connsiteX22" fmla="*/ 119193 w 457165"/>
                      <a:gd name="connsiteY22" fmla="*/ 39939 h 548828"/>
                      <a:gd name="connsiteX23" fmla="*/ 92705 w 457165"/>
                      <a:gd name="connsiteY23" fmla="*/ 13452 h 548828"/>
                      <a:gd name="connsiteX24" fmla="*/ 96460 w 457165"/>
                      <a:gd name="connsiteY24" fmla="*/ 0 h 548828"/>
                      <a:gd name="connsiteX25" fmla="*/ 64758 w 457165"/>
                      <a:gd name="connsiteY25" fmla="*/ 0 h 548828"/>
                      <a:gd name="connsiteX26" fmla="*/ 68512 w 457165"/>
                      <a:gd name="connsiteY26" fmla="*/ 13452 h 548828"/>
                      <a:gd name="connsiteX27" fmla="*/ 42025 w 457165"/>
                      <a:gd name="connsiteY27" fmla="*/ 39939 h 548828"/>
                      <a:gd name="connsiteX28" fmla="*/ 15538 w 457165"/>
                      <a:gd name="connsiteY28" fmla="*/ 13452 h 548828"/>
                      <a:gd name="connsiteX29" fmla="*/ 19292 w 457165"/>
                      <a:gd name="connsiteY29" fmla="*/ 0 h 548828"/>
                      <a:gd name="connsiteX30" fmla="*/ 0 w 457165"/>
                      <a:gd name="connsiteY30" fmla="*/ 0 h 548828"/>
                      <a:gd name="connsiteX31" fmla="*/ 0 w 457165"/>
                      <a:gd name="connsiteY31" fmla="*/ 548829 h 548828"/>
                      <a:gd name="connsiteX32" fmla="*/ 457166 w 457165"/>
                      <a:gd name="connsiteY32" fmla="*/ 548829 h 548828"/>
                      <a:gd name="connsiteX33" fmla="*/ 457166 w 457165"/>
                      <a:gd name="connsiteY33" fmla="*/ 0 h 548828"/>
                      <a:gd name="connsiteX34" fmla="*/ 446842 w 457165"/>
                      <a:gd name="connsiteY34" fmla="*/ 0 h 548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457165" h="548828">
                        <a:moveTo>
                          <a:pt x="446842" y="0"/>
                        </a:moveTo>
                        <a:cubicBezTo>
                          <a:pt x="449136" y="3963"/>
                          <a:pt x="450596" y="8551"/>
                          <a:pt x="450596" y="13452"/>
                        </a:cubicBezTo>
                        <a:cubicBezTo>
                          <a:pt x="450596" y="28156"/>
                          <a:pt x="438708" y="39939"/>
                          <a:pt x="424109" y="39939"/>
                        </a:cubicBezTo>
                        <a:cubicBezTo>
                          <a:pt x="409406" y="39939"/>
                          <a:pt x="397622" y="28051"/>
                          <a:pt x="397622" y="13452"/>
                        </a:cubicBezTo>
                        <a:cubicBezTo>
                          <a:pt x="397622" y="8551"/>
                          <a:pt x="398977" y="3963"/>
                          <a:pt x="401376" y="0"/>
                        </a:cubicBezTo>
                        <a:lnTo>
                          <a:pt x="370613" y="0"/>
                        </a:lnTo>
                        <a:cubicBezTo>
                          <a:pt x="372907" y="3963"/>
                          <a:pt x="374367" y="8551"/>
                          <a:pt x="374367" y="13452"/>
                        </a:cubicBezTo>
                        <a:cubicBezTo>
                          <a:pt x="374367" y="28156"/>
                          <a:pt x="362479" y="39939"/>
                          <a:pt x="347880" y="39939"/>
                        </a:cubicBezTo>
                        <a:cubicBezTo>
                          <a:pt x="333176" y="39939"/>
                          <a:pt x="321393" y="28051"/>
                          <a:pt x="321393" y="13452"/>
                        </a:cubicBezTo>
                        <a:cubicBezTo>
                          <a:pt x="321393" y="8551"/>
                          <a:pt x="322748" y="3963"/>
                          <a:pt x="325147" y="0"/>
                        </a:cubicBezTo>
                        <a:lnTo>
                          <a:pt x="294384" y="0"/>
                        </a:lnTo>
                        <a:cubicBezTo>
                          <a:pt x="296678" y="3963"/>
                          <a:pt x="298138" y="8551"/>
                          <a:pt x="298138" y="13452"/>
                        </a:cubicBezTo>
                        <a:cubicBezTo>
                          <a:pt x="298138" y="28156"/>
                          <a:pt x="286250" y="39939"/>
                          <a:pt x="271651" y="39939"/>
                        </a:cubicBezTo>
                        <a:cubicBezTo>
                          <a:pt x="256947" y="39939"/>
                          <a:pt x="245164" y="28051"/>
                          <a:pt x="245164" y="13452"/>
                        </a:cubicBezTo>
                        <a:cubicBezTo>
                          <a:pt x="245164" y="8551"/>
                          <a:pt x="246519" y="3963"/>
                          <a:pt x="248918" y="0"/>
                        </a:cubicBezTo>
                        <a:lnTo>
                          <a:pt x="218155" y="0"/>
                        </a:lnTo>
                        <a:cubicBezTo>
                          <a:pt x="220449" y="3963"/>
                          <a:pt x="221909" y="8551"/>
                          <a:pt x="221909" y="13452"/>
                        </a:cubicBezTo>
                        <a:cubicBezTo>
                          <a:pt x="221909" y="28156"/>
                          <a:pt x="210021" y="39939"/>
                          <a:pt x="195422" y="39939"/>
                        </a:cubicBezTo>
                        <a:cubicBezTo>
                          <a:pt x="180718" y="39939"/>
                          <a:pt x="168934" y="28051"/>
                          <a:pt x="168934" y="13452"/>
                        </a:cubicBezTo>
                        <a:cubicBezTo>
                          <a:pt x="168934" y="8551"/>
                          <a:pt x="170290" y="3963"/>
                          <a:pt x="172689" y="0"/>
                        </a:cubicBezTo>
                        <a:lnTo>
                          <a:pt x="141926" y="0"/>
                        </a:lnTo>
                        <a:cubicBezTo>
                          <a:pt x="144220" y="3963"/>
                          <a:pt x="145680" y="8551"/>
                          <a:pt x="145680" y="13452"/>
                        </a:cubicBezTo>
                        <a:cubicBezTo>
                          <a:pt x="145680" y="28156"/>
                          <a:pt x="133792" y="39939"/>
                          <a:pt x="119193" y="39939"/>
                        </a:cubicBezTo>
                        <a:cubicBezTo>
                          <a:pt x="104489" y="39939"/>
                          <a:pt x="92705" y="28051"/>
                          <a:pt x="92705" y="13452"/>
                        </a:cubicBezTo>
                        <a:cubicBezTo>
                          <a:pt x="92705" y="8551"/>
                          <a:pt x="94061" y="3963"/>
                          <a:pt x="96460" y="0"/>
                        </a:cubicBezTo>
                        <a:lnTo>
                          <a:pt x="64758" y="0"/>
                        </a:lnTo>
                        <a:cubicBezTo>
                          <a:pt x="67052" y="3963"/>
                          <a:pt x="68512" y="8551"/>
                          <a:pt x="68512" y="13452"/>
                        </a:cubicBezTo>
                        <a:cubicBezTo>
                          <a:pt x="68512" y="28156"/>
                          <a:pt x="56624" y="39939"/>
                          <a:pt x="42025" y="39939"/>
                        </a:cubicBezTo>
                        <a:cubicBezTo>
                          <a:pt x="27322" y="39939"/>
                          <a:pt x="15538" y="28051"/>
                          <a:pt x="15538" y="13452"/>
                        </a:cubicBezTo>
                        <a:cubicBezTo>
                          <a:pt x="15538" y="8551"/>
                          <a:pt x="16893" y="3963"/>
                          <a:pt x="19292" y="0"/>
                        </a:cubicBezTo>
                        <a:lnTo>
                          <a:pt x="0" y="0"/>
                        </a:lnTo>
                        <a:lnTo>
                          <a:pt x="0" y="548829"/>
                        </a:lnTo>
                        <a:lnTo>
                          <a:pt x="457166" y="548829"/>
                        </a:lnTo>
                        <a:lnTo>
                          <a:pt x="457166" y="0"/>
                        </a:lnTo>
                        <a:lnTo>
                          <a:pt x="446842" y="0"/>
                        </a:lnTo>
                        <a:close/>
                      </a:path>
                    </a:pathLst>
                  </a:custGeom>
                  <a:noFill/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22" name="Freeform: Shape 321">
                  <a:extLst>
                    <a:ext uri="{FF2B5EF4-FFF2-40B4-BE49-F238E27FC236}">
                      <a16:creationId xmlns:a16="http://schemas.microsoft.com/office/drawing/2014/main" id="{CEBA9B42-AF7C-4206-A9E0-E41D7DC71987}"/>
                    </a:ext>
                  </a:extLst>
                </p:cNvPr>
                <p:cNvSpPr/>
                <p:nvPr/>
              </p:nvSpPr>
              <p:spPr>
                <a:xfrm>
                  <a:off x="6523107" y="3817877"/>
                  <a:ext cx="91076" cy="85568"/>
                </a:xfrm>
                <a:custGeom>
                  <a:avLst/>
                  <a:gdLst>
                    <a:gd name="connsiteX0" fmla="*/ 0 w 91076"/>
                    <a:gd name="connsiteY0" fmla="*/ 36137 h 85568"/>
                    <a:gd name="connsiteX1" fmla="*/ 23985 w 91076"/>
                    <a:gd name="connsiteY1" fmla="*/ 78267 h 85568"/>
                    <a:gd name="connsiteX2" fmla="*/ 76438 w 91076"/>
                    <a:gd name="connsiteY2" fmla="*/ 75451 h 85568"/>
                    <a:gd name="connsiteX3" fmla="*/ 86970 w 91076"/>
                    <a:gd name="connsiteY3" fmla="*/ 23937 h 85568"/>
                    <a:gd name="connsiteX4" fmla="*/ 39835 w 91076"/>
                    <a:gd name="connsiteY4" fmla="*/ 786 h 85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076" h="85568">
                      <a:moveTo>
                        <a:pt x="0" y="36137"/>
                      </a:moveTo>
                      <a:cubicBezTo>
                        <a:pt x="3337" y="52405"/>
                        <a:pt x="10324" y="68882"/>
                        <a:pt x="23985" y="78267"/>
                      </a:cubicBezTo>
                      <a:cubicBezTo>
                        <a:pt x="39522" y="89008"/>
                        <a:pt x="62151" y="87756"/>
                        <a:pt x="76438" y="75451"/>
                      </a:cubicBezTo>
                      <a:cubicBezTo>
                        <a:pt x="90724" y="63146"/>
                        <a:pt x="95208" y="40934"/>
                        <a:pt x="86970" y="23937"/>
                      </a:cubicBezTo>
                      <a:cubicBezTo>
                        <a:pt x="78628" y="7043"/>
                        <a:pt x="58293" y="-2968"/>
                        <a:pt x="39835" y="786"/>
                      </a:cubicBezTo>
                    </a:path>
                  </a:pathLst>
                </a:custGeom>
                <a:solidFill>
                  <a:srgbClr val="E0E0E0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23" name="Graphic 80">
                  <a:extLst>
                    <a:ext uri="{FF2B5EF4-FFF2-40B4-BE49-F238E27FC236}">
                      <a16:creationId xmlns:a16="http://schemas.microsoft.com/office/drawing/2014/main" id="{F52732D8-7EDC-4705-AB39-673F6C9B35FC}"/>
                    </a:ext>
                  </a:extLst>
                </p:cNvPr>
                <p:cNvGrpSpPr/>
                <p:nvPr/>
              </p:nvGrpSpPr>
              <p:grpSpPr>
                <a:xfrm>
                  <a:off x="6502636" y="3817881"/>
                  <a:ext cx="87993" cy="68409"/>
                  <a:chOff x="6502636" y="3817881"/>
                  <a:chExt cx="87993" cy="68409"/>
                </a:xfrm>
              </p:grpSpPr>
              <p:sp>
                <p:nvSpPr>
                  <p:cNvPr id="324" name="Freeform: Shape 323">
                    <a:extLst>
                      <a:ext uri="{FF2B5EF4-FFF2-40B4-BE49-F238E27FC236}">
                        <a16:creationId xmlns:a16="http://schemas.microsoft.com/office/drawing/2014/main" id="{C4D6CEA5-12E3-427E-B85D-0ED844AE375D}"/>
                      </a:ext>
                    </a:extLst>
                  </p:cNvPr>
                  <p:cNvSpPr/>
                  <p:nvPr/>
                </p:nvSpPr>
                <p:spPr>
                  <a:xfrm>
                    <a:off x="6522220" y="3817881"/>
                    <a:ext cx="68409" cy="68409"/>
                  </a:xfrm>
                  <a:custGeom>
                    <a:avLst/>
                    <a:gdLst>
                      <a:gd name="connsiteX0" fmla="*/ 53 w 68409"/>
                      <a:gd name="connsiteY0" fmla="*/ 36030 h 68409"/>
                      <a:gd name="connsiteX1" fmla="*/ 36030 w 68409"/>
                      <a:gd name="connsiteY1" fmla="*/ 68357 h 68409"/>
                      <a:gd name="connsiteX2" fmla="*/ 68357 w 68409"/>
                      <a:gd name="connsiteY2" fmla="*/ 32380 h 68409"/>
                      <a:gd name="connsiteX3" fmla="*/ 32380 w 68409"/>
                      <a:gd name="connsiteY3" fmla="*/ 53 h 68409"/>
                      <a:gd name="connsiteX4" fmla="*/ 53 w 68409"/>
                      <a:gd name="connsiteY4" fmla="*/ 36030 h 68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409" h="68409">
                        <a:moveTo>
                          <a:pt x="53" y="36030"/>
                        </a:moveTo>
                        <a:cubicBezTo>
                          <a:pt x="1096" y="54905"/>
                          <a:pt x="17155" y="69400"/>
                          <a:pt x="36030" y="68357"/>
                        </a:cubicBezTo>
                        <a:cubicBezTo>
                          <a:pt x="54905" y="67314"/>
                          <a:pt x="69400" y="51255"/>
                          <a:pt x="68357" y="32380"/>
                        </a:cubicBezTo>
                        <a:cubicBezTo>
                          <a:pt x="67314" y="13505"/>
                          <a:pt x="51255" y="-990"/>
                          <a:pt x="32380" y="53"/>
                        </a:cubicBezTo>
                        <a:cubicBezTo>
                          <a:pt x="13505" y="1096"/>
                          <a:pt x="-990" y="17155"/>
                          <a:pt x="53" y="36030"/>
                        </a:cubicBezTo>
                        <a:close/>
                      </a:path>
                    </a:pathLst>
                  </a:custGeom>
                  <a:gradFill>
                    <a:gsLst>
                      <a:gs pos="52000">
                        <a:srgbClr val="9F3BBD"/>
                      </a:gs>
                      <a:gs pos="0">
                        <a:srgbClr val="813ACE"/>
                      </a:gs>
                      <a:gs pos="100000">
                        <a:srgbClr val="CC3AA2"/>
                      </a:gs>
                    </a:gsLst>
                    <a:lin ang="0" scaled="1"/>
                  </a:gra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5" name="Freeform: Shape 324">
                    <a:extLst>
                      <a:ext uri="{FF2B5EF4-FFF2-40B4-BE49-F238E27FC236}">
                        <a16:creationId xmlns:a16="http://schemas.microsoft.com/office/drawing/2014/main" id="{4B64B533-69FB-40CD-BC11-F744BCC2AE36}"/>
                      </a:ext>
                    </a:extLst>
                  </p:cNvPr>
                  <p:cNvSpPr/>
                  <p:nvPr/>
                </p:nvSpPr>
                <p:spPr>
                  <a:xfrm>
                    <a:off x="6502636" y="3819675"/>
                    <a:ext cx="41046" cy="41046"/>
                  </a:xfrm>
                  <a:custGeom>
                    <a:avLst/>
                    <a:gdLst>
                      <a:gd name="connsiteX0" fmla="*/ 32 w 41046"/>
                      <a:gd name="connsiteY0" fmla="*/ 21618 h 41046"/>
                      <a:gd name="connsiteX1" fmla="*/ 21618 w 41046"/>
                      <a:gd name="connsiteY1" fmla="*/ 41014 h 41046"/>
                      <a:gd name="connsiteX2" fmla="*/ 41014 w 41046"/>
                      <a:gd name="connsiteY2" fmla="*/ 19428 h 41046"/>
                      <a:gd name="connsiteX3" fmla="*/ 19428 w 41046"/>
                      <a:gd name="connsiteY3" fmla="*/ 32 h 41046"/>
                      <a:gd name="connsiteX4" fmla="*/ 32 w 41046"/>
                      <a:gd name="connsiteY4" fmla="*/ 21618 h 41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046" h="41046">
                        <a:moveTo>
                          <a:pt x="32" y="21618"/>
                        </a:moveTo>
                        <a:cubicBezTo>
                          <a:pt x="658" y="32985"/>
                          <a:pt x="10251" y="41640"/>
                          <a:pt x="21618" y="41014"/>
                        </a:cubicBezTo>
                        <a:cubicBezTo>
                          <a:pt x="32985" y="40389"/>
                          <a:pt x="41640" y="30795"/>
                          <a:pt x="41014" y="19428"/>
                        </a:cubicBezTo>
                        <a:cubicBezTo>
                          <a:pt x="40388" y="8062"/>
                          <a:pt x="30795" y="-594"/>
                          <a:pt x="19428" y="32"/>
                        </a:cubicBezTo>
                        <a:cubicBezTo>
                          <a:pt x="8061" y="658"/>
                          <a:pt x="-594" y="10252"/>
                          <a:pt x="32" y="21618"/>
                        </a:cubicBezTo>
                        <a:close/>
                      </a:path>
                    </a:pathLst>
                  </a:custGeom>
                  <a:gradFill>
                    <a:gsLst>
                      <a:gs pos="52000">
                        <a:srgbClr val="9F3BBD"/>
                      </a:gs>
                      <a:gs pos="0">
                        <a:srgbClr val="813ACE"/>
                      </a:gs>
                      <a:gs pos="100000">
                        <a:srgbClr val="CC3AA2"/>
                      </a:gs>
                    </a:gsLst>
                    <a:lin ang="0" scaled="1"/>
                  </a:gra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6" name="Freeform: Shape 325">
                    <a:extLst>
                      <a:ext uri="{FF2B5EF4-FFF2-40B4-BE49-F238E27FC236}">
                        <a16:creationId xmlns:a16="http://schemas.microsoft.com/office/drawing/2014/main" id="{F2038E8C-079B-4A5F-981E-7C4CB13EA695}"/>
                      </a:ext>
                    </a:extLst>
                  </p:cNvPr>
                  <p:cNvSpPr/>
                  <p:nvPr/>
                </p:nvSpPr>
                <p:spPr>
                  <a:xfrm>
                    <a:off x="6521742" y="3823693"/>
                    <a:ext cx="25333" cy="38413"/>
                  </a:xfrm>
                  <a:custGeom>
                    <a:avLst/>
                    <a:gdLst>
                      <a:gd name="connsiteX0" fmla="*/ 10 w 25333"/>
                      <a:gd name="connsiteY0" fmla="*/ 36579 h 38413"/>
                      <a:gd name="connsiteX1" fmla="*/ 7414 w 25333"/>
                      <a:gd name="connsiteY1" fmla="*/ 34493 h 38413"/>
                      <a:gd name="connsiteX2" fmla="*/ 19093 w 25333"/>
                      <a:gd name="connsiteY2" fmla="*/ 23127 h 38413"/>
                      <a:gd name="connsiteX3" fmla="*/ 17529 w 25333"/>
                      <a:gd name="connsiteY3" fmla="*/ 6755 h 38413"/>
                      <a:gd name="connsiteX4" fmla="*/ 13462 w 25333"/>
                      <a:gd name="connsiteY4" fmla="*/ 185 h 38413"/>
                      <a:gd name="connsiteX5" fmla="*/ 20657 w 25333"/>
                      <a:gd name="connsiteY5" fmla="*/ 4669 h 38413"/>
                      <a:gd name="connsiteX6" fmla="*/ 24203 w 25333"/>
                      <a:gd name="connsiteY6" fmla="*/ 25004 h 38413"/>
                      <a:gd name="connsiteX7" fmla="*/ 8352 w 25333"/>
                      <a:gd name="connsiteY7" fmla="*/ 38247 h 38413"/>
                      <a:gd name="connsiteX8" fmla="*/ 10 w 25333"/>
                      <a:gd name="connsiteY8" fmla="*/ 36579 h 384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5333" h="38413">
                        <a:moveTo>
                          <a:pt x="10" y="36579"/>
                        </a:moveTo>
                        <a:cubicBezTo>
                          <a:pt x="218" y="35744"/>
                          <a:pt x="3242" y="36057"/>
                          <a:pt x="7414" y="34493"/>
                        </a:cubicBezTo>
                        <a:cubicBezTo>
                          <a:pt x="11481" y="33033"/>
                          <a:pt x="16903" y="29279"/>
                          <a:pt x="19093" y="23127"/>
                        </a:cubicBezTo>
                        <a:cubicBezTo>
                          <a:pt x="21179" y="17078"/>
                          <a:pt x="19615" y="10613"/>
                          <a:pt x="17529" y="6755"/>
                        </a:cubicBezTo>
                        <a:cubicBezTo>
                          <a:pt x="15443" y="2792"/>
                          <a:pt x="13045" y="811"/>
                          <a:pt x="13462" y="185"/>
                        </a:cubicBezTo>
                        <a:cubicBezTo>
                          <a:pt x="13775" y="-441"/>
                          <a:pt x="17216" y="393"/>
                          <a:pt x="20657" y="4669"/>
                        </a:cubicBezTo>
                        <a:cubicBezTo>
                          <a:pt x="24099" y="8736"/>
                          <a:pt x="27018" y="16661"/>
                          <a:pt x="24203" y="25004"/>
                        </a:cubicBezTo>
                        <a:cubicBezTo>
                          <a:pt x="21179" y="33346"/>
                          <a:pt x="13566" y="37517"/>
                          <a:pt x="8352" y="38247"/>
                        </a:cubicBezTo>
                        <a:cubicBezTo>
                          <a:pt x="2930" y="38977"/>
                          <a:pt x="-199" y="37100"/>
                          <a:pt x="10" y="3657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7" name="Freeform: Shape 326">
                    <a:extLst>
                      <a:ext uri="{FF2B5EF4-FFF2-40B4-BE49-F238E27FC236}">
                        <a16:creationId xmlns:a16="http://schemas.microsoft.com/office/drawing/2014/main" id="{2890A00D-0553-4189-8D98-9B3FB59DAF6A}"/>
                      </a:ext>
                    </a:extLst>
                  </p:cNvPr>
                  <p:cNvSpPr/>
                  <p:nvPr/>
                </p:nvSpPr>
                <p:spPr>
                  <a:xfrm>
                    <a:off x="6538854" y="3822295"/>
                    <a:ext cx="22946" cy="9834"/>
                  </a:xfrm>
                  <a:custGeom>
                    <a:avLst/>
                    <a:gdLst>
                      <a:gd name="connsiteX0" fmla="*/ 104 w 22946"/>
                      <a:gd name="connsiteY0" fmla="*/ 5337 h 9834"/>
                      <a:gd name="connsiteX1" fmla="*/ 11679 w 22946"/>
                      <a:gd name="connsiteY1" fmla="*/ 4190 h 9834"/>
                      <a:gd name="connsiteX2" fmla="*/ 22628 w 22946"/>
                      <a:gd name="connsiteY2" fmla="*/ 123 h 9834"/>
                      <a:gd name="connsiteX3" fmla="*/ 12930 w 22946"/>
                      <a:gd name="connsiteY3" fmla="*/ 9404 h 9834"/>
                      <a:gd name="connsiteX4" fmla="*/ 104 w 22946"/>
                      <a:gd name="connsiteY4" fmla="*/ 5337 h 9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946" h="9834">
                        <a:moveTo>
                          <a:pt x="104" y="5337"/>
                        </a:moveTo>
                        <a:cubicBezTo>
                          <a:pt x="834" y="3981"/>
                          <a:pt x="5943" y="5545"/>
                          <a:pt x="11679" y="4190"/>
                        </a:cubicBezTo>
                        <a:cubicBezTo>
                          <a:pt x="17414" y="2938"/>
                          <a:pt x="21377" y="-712"/>
                          <a:pt x="22628" y="123"/>
                        </a:cubicBezTo>
                        <a:cubicBezTo>
                          <a:pt x="23984" y="748"/>
                          <a:pt x="21064" y="7422"/>
                          <a:pt x="12930" y="9404"/>
                        </a:cubicBezTo>
                        <a:cubicBezTo>
                          <a:pt x="4692" y="11281"/>
                          <a:pt x="-835" y="6484"/>
                          <a:pt x="104" y="5337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8" name="Freeform: Shape 327">
                    <a:extLst>
                      <a:ext uri="{FF2B5EF4-FFF2-40B4-BE49-F238E27FC236}">
                        <a16:creationId xmlns:a16="http://schemas.microsoft.com/office/drawing/2014/main" id="{2FB12FB6-0CA7-4183-9427-B36170B75726}"/>
                      </a:ext>
                    </a:extLst>
                  </p:cNvPr>
                  <p:cNvSpPr/>
                  <p:nvPr/>
                </p:nvSpPr>
                <p:spPr>
                  <a:xfrm>
                    <a:off x="6524142" y="3859211"/>
                    <a:ext cx="21194" cy="20361"/>
                  </a:xfrm>
                  <a:custGeom>
                    <a:avLst/>
                    <a:gdLst>
                      <a:gd name="connsiteX0" fmla="*/ 20134 w 21194"/>
                      <a:gd name="connsiteY0" fmla="*/ 20353 h 20361"/>
                      <a:gd name="connsiteX1" fmla="*/ 11792 w 21194"/>
                      <a:gd name="connsiteY1" fmla="*/ 8986 h 20361"/>
                      <a:gd name="connsiteX2" fmla="*/ 8 w 21194"/>
                      <a:gd name="connsiteY2" fmla="*/ 1270 h 20361"/>
                      <a:gd name="connsiteX3" fmla="*/ 15546 w 21194"/>
                      <a:gd name="connsiteY3" fmla="*/ 5024 h 20361"/>
                      <a:gd name="connsiteX4" fmla="*/ 20134 w 21194"/>
                      <a:gd name="connsiteY4" fmla="*/ 20353 h 20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194" h="20361">
                        <a:moveTo>
                          <a:pt x="20134" y="20353"/>
                        </a:moveTo>
                        <a:cubicBezTo>
                          <a:pt x="18570" y="20457"/>
                          <a:pt x="17215" y="13992"/>
                          <a:pt x="11792" y="8986"/>
                        </a:cubicBezTo>
                        <a:cubicBezTo>
                          <a:pt x="6474" y="3877"/>
                          <a:pt x="8" y="2834"/>
                          <a:pt x="8" y="1270"/>
                        </a:cubicBezTo>
                        <a:cubicBezTo>
                          <a:pt x="-304" y="-190"/>
                          <a:pt x="8247" y="-1754"/>
                          <a:pt x="15546" y="5024"/>
                        </a:cubicBezTo>
                        <a:cubicBezTo>
                          <a:pt x="22637" y="12010"/>
                          <a:pt x="21594" y="20666"/>
                          <a:pt x="20134" y="20353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3602F498-BEA5-414C-8269-7A4EE2AF18EA}"/>
                  </a:ext>
                </a:extLst>
              </p:cNvPr>
              <p:cNvSpPr/>
              <p:nvPr/>
            </p:nvSpPr>
            <p:spPr>
              <a:xfrm>
                <a:off x="6406104" y="3967889"/>
                <a:ext cx="325772" cy="5422"/>
              </a:xfrm>
              <a:custGeom>
                <a:avLst/>
                <a:gdLst>
                  <a:gd name="connsiteX0" fmla="*/ 325773 w 325772"/>
                  <a:gd name="connsiteY0" fmla="*/ 2711 h 5422"/>
                  <a:gd name="connsiteX1" fmla="*/ 162886 w 325772"/>
                  <a:gd name="connsiteY1" fmla="*/ 5423 h 5422"/>
                  <a:gd name="connsiteX2" fmla="*/ 0 w 325772"/>
                  <a:gd name="connsiteY2" fmla="*/ 2711 h 5422"/>
                  <a:gd name="connsiteX3" fmla="*/ 162886 w 325772"/>
                  <a:gd name="connsiteY3" fmla="*/ 0 h 5422"/>
                  <a:gd name="connsiteX4" fmla="*/ 325773 w 325772"/>
                  <a:gd name="connsiteY4" fmla="*/ 2711 h 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772" h="5422">
                    <a:moveTo>
                      <a:pt x="325773" y="2711"/>
                    </a:moveTo>
                    <a:cubicBezTo>
                      <a:pt x="325773" y="4171"/>
                      <a:pt x="252776" y="5423"/>
                      <a:pt x="162886" y="5423"/>
                    </a:cubicBezTo>
                    <a:cubicBezTo>
                      <a:pt x="72892" y="5423"/>
                      <a:pt x="0" y="4171"/>
                      <a:pt x="0" y="2711"/>
                    </a:cubicBezTo>
                    <a:cubicBezTo>
                      <a:pt x="0" y="1251"/>
                      <a:pt x="72892" y="0"/>
                      <a:pt x="162886" y="0"/>
                    </a:cubicBezTo>
                    <a:cubicBezTo>
                      <a:pt x="252776" y="0"/>
                      <a:pt x="325773" y="1251"/>
                      <a:pt x="325773" y="271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7A0F43BF-0606-47A8-B09B-FA7759D5A9BE}"/>
                  </a:ext>
                </a:extLst>
              </p:cNvPr>
              <p:cNvSpPr/>
              <p:nvPr/>
            </p:nvSpPr>
            <p:spPr>
              <a:xfrm>
                <a:off x="6406104" y="4001780"/>
                <a:ext cx="325772" cy="5422"/>
              </a:xfrm>
              <a:custGeom>
                <a:avLst/>
                <a:gdLst>
                  <a:gd name="connsiteX0" fmla="*/ 325773 w 325772"/>
                  <a:gd name="connsiteY0" fmla="*/ 2711 h 5422"/>
                  <a:gd name="connsiteX1" fmla="*/ 162886 w 325772"/>
                  <a:gd name="connsiteY1" fmla="*/ 5423 h 5422"/>
                  <a:gd name="connsiteX2" fmla="*/ 0 w 325772"/>
                  <a:gd name="connsiteY2" fmla="*/ 2711 h 5422"/>
                  <a:gd name="connsiteX3" fmla="*/ 162886 w 325772"/>
                  <a:gd name="connsiteY3" fmla="*/ 0 h 5422"/>
                  <a:gd name="connsiteX4" fmla="*/ 325773 w 325772"/>
                  <a:gd name="connsiteY4" fmla="*/ 2711 h 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772" h="5422">
                    <a:moveTo>
                      <a:pt x="325773" y="2711"/>
                    </a:moveTo>
                    <a:cubicBezTo>
                      <a:pt x="325773" y="4171"/>
                      <a:pt x="252776" y="5423"/>
                      <a:pt x="162886" y="5423"/>
                    </a:cubicBezTo>
                    <a:cubicBezTo>
                      <a:pt x="72892" y="5423"/>
                      <a:pt x="0" y="4171"/>
                      <a:pt x="0" y="2711"/>
                    </a:cubicBezTo>
                    <a:cubicBezTo>
                      <a:pt x="0" y="1251"/>
                      <a:pt x="72892" y="0"/>
                      <a:pt x="162886" y="0"/>
                    </a:cubicBezTo>
                    <a:cubicBezTo>
                      <a:pt x="252776" y="0"/>
                      <a:pt x="325773" y="1251"/>
                      <a:pt x="325773" y="271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323F09DB-5B77-400F-A43F-92959259E782}"/>
                  </a:ext>
                </a:extLst>
              </p:cNvPr>
              <p:cNvSpPr/>
              <p:nvPr/>
            </p:nvSpPr>
            <p:spPr>
              <a:xfrm>
                <a:off x="6406104" y="4035672"/>
                <a:ext cx="325772" cy="5422"/>
              </a:xfrm>
              <a:custGeom>
                <a:avLst/>
                <a:gdLst>
                  <a:gd name="connsiteX0" fmla="*/ 325773 w 325772"/>
                  <a:gd name="connsiteY0" fmla="*/ 2711 h 5422"/>
                  <a:gd name="connsiteX1" fmla="*/ 162886 w 325772"/>
                  <a:gd name="connsiteY1" fmla="*/ 5423 h 5422"/>
                  <a:gd name="connsiteX2" fmla="*/ 0 w 325772"/>
                  <a:gd name="connsiteY2" fmla="*/ 2711 h 5422"/>
                  <a:gd name="connsiteX3" fmla="*/ 162886 w 325772"/>
                  <a:gd name="connsiteY3" fmla="*/ 0 h 5422"/>
                  <a:gd name="connsiteX4" fmla="*/ 325773 w 325772"/>
                  <a:gd name="connsiteY4" fmla="*/ 2711 h 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772" h="5422">
                    <a:moveTo>
                      <a:pt x="325773" y="2711"/>
                    </a:moveTo>
                    <a:cubicBezTo>
                      <a:pt x="325773" y="4171"/>
                      <a:pt x="252776" y="5423"/>
                      <a:pt x="162886" y="5423"/>
                    </a:cubicBezTo>
                    <a:cubicBezTo>
                      <a:pt x="72892" y="5423"/>
                      <a:pt x="0" y="4171"/>
                      <a:pt x="0" y="2711"/>
                    </a:cubicBezTo>
                    <a:cubicBezTo>
                      <a:pt x="0" y="1251"/>
                      <a:pt x="72892" y="0"/>
                      <a:pt x="162886" y="0"/>
                    </a:cubicBezTo>
                    <a:cubicBezTo>
                      <a:pt x="252776" y="0"/>
                      <a:pt x="325773" y="1147"/>
                      <a:pt x="325773" y="271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C7782329-BE9D-4433-8844-1D20BA5AF677}"/>
                  </a:ext>
                </a:extLst>
              </p:cNvPr>
              <p:cNvSpPr/>
              <p:nvPr/>
            </p:nvSpPr>
            <p:spPr>
              <a:xfrm>
                <a:off x="6406104" y="4069458"/>
                <a:ext cx="325772" cy="5422"/>
              </a:xfrm>
              <a:custGeom>
                <a:avLst/>
                <a:gdLst>
                  <a:gd name="connsiteX0" fmla="*/ 325773 w 325772"/>
                  <a:gd name="connsiteY0" fmla="*/ 2711 h 5422"/>
                  <a:gd name="connsiteX1" fmla="*/ 162886 w 325772"/>
                  <a:gd name="connsiteY1" fmla="*/ 5423 h 5422"/>
                  <a:gd name="connsiteX2" fmla="*/ 0 w 325772"/>
                  <a:gd name="connsiteY2" fmla="*/ 2711 h 5422"/>
                  <a:gd name="connsiteX3" fmla="*/ 162886 w 325772"/>
                  <a:gd name="connsiteY3" fmla="*/ 0 h 5422"/>
                  <a:gd name="connsiteX4" fmla="*/ 325773 w 325772"/>
                  <a:gd name="connsiteY4" fmla="*/ 2711 h 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772" h="5422">
                    <a:moveTo>
                      <a:pt x="325773" y="2711"/>
                    </a:moveTo>
                    <a:cubicBezTo>
                      <a:pt x="325773" y="4171"/>
                      <a:pt x="252776" y="5423"/>
                      <a:pt x="162886" y="5423"/>
                    </a:cubicBezTo>
                    <a:cubicBezTo>
                      <a:pt x="72892" y="5423"/>
                      <a:pt x="0" y="4171"/>
                      <a:pt x="0" y="2711"/>
                    </a:cubicBezTo>
                    <a:cubicBezTo>
                      <a:pt x="0" y="1251"/>
                      <a:pt x="72892" y="0"/>
                      <a:pt x="162886" y="0"/>
                    </a:cubicBezTo>
                    <a:cubicBezTo>
                      <a:pt x="252776" y="0"/>
                      <a:pt x="325773" y="1251"/>
                      <a:pt x="325773" y="271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045F887D-AFA4-4845-A85C-7BF8DBF6308C}"/>
                  </a:ext>
                </a:extLst>
              </p:cNvPr>
              <p:cNvSpPr/>
              <p:nvPr/>
            </p:nvSpPr>
            <p:spPr>
              <a:xfrm>
                <a:off x="6406104" y="4103350"/>
                <a:ext cx="325772" cy="5422"/>
              </a:xfrm>
              <a:custGeom>
                <a:avLst/>
                <a:gdLst>
                  <a:gd name="connsiteX0" fmla="*/ 325773 w 325772"/>
                  <a:gd name="connsiteY0" fmla="*/ 2711 h 5422"/>
                  <a:gd name="connsiteX1" fmla="*/ 162886 w 325772"/>
                  <a:gd name="connsiteY1" fmla="*/ 5423 h 5422"/>
                  <a:gd name="connsiteX2" fmla="*/ 0 w 325772"/>
                  <a:gd name="connsiteY2" fmla="*/ 2711 h 5422"/>
                  <a:gd name="connsiteX3" fmla="*/ 162886 w 325772"/>
                  <a:gd name="connsiteY3" fmla="*/ 0 h 5422"/>
                  <a:gd name="connsiteX4" fmla="*/ 325773 w 325772"/>
                  <a:gd name="connsiteY4" fmla="*/ 2711 h 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772" h="5422">
                    <a:moveTo>
                      <a:pt x="325773" y="2711"/>
                    </a:moveTo>
                    <a:cubicBezTo>
                      <a:pt x="325773" y="4171"/>
                      <a:pt x="252776" y="5423"/>
                      <a:pt x="162886" y="5423"/>
                    </a:cubicBezTo>
                    <a:cubicBezTo>
                      <a:pt x="72892" y="5423"/>
                      <a:pt x="0" y="4171"/>
                      <a:pt x="0" y="2711"/>
                    </a:cubicBezTo>
                    <a:cubicBezTo>
                      <a:pt x="0" y="1251"/>
                      <a:pt x="72892" y="0"/>
                      <a:pt x="162886" y="0"/>
                    </a:cubicBezTo>
                    <a:cubicBezTo>
                      <a:pt x="252776" y="0"/>
                      <a:pt x="325773" y="1251"/>
                      <a:pt x="325773" y="271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5FA1F4D-6ECF-4224-8DA1-8AC8082FC491}"/>
                  </a:ext>
                </a:extLst>
              </p:cNvPr>
              <p:cNvSpPr/>
              <p:nvPr/>
            </p:nvSpPr>
            <p:spPr>
              <a:xfrm>
                <a:off x="6406104" y="4137241"/>
                <a:ext cx="325772" cy="5422"/>
              </a:xfrm>
              <a:custGeom>
                <a:avLst/>
                <a:gdLst>
                  <a:gd name="connsiteX0" fmla="*/ 325773 w 325772"/>
                  <a:gd name="connsiteY0" fmla="*/ 2711 h 5422"/>
                  <a:gd name="connsiteX1" fmla="*/ 162886 w 325772"/>
                  <a:gd name="connsiteY1" fmla="*/ 5423 h 5422"/>
                  <a:gd name="connsiteX2" fmla="*/ 0 w 325772"/>
                  <a:gd name="connsiteY2" fmla="*/ 2711 h 5422"/>
                  <a:gd name="connsiteX3" fmla="*/ 162886 w 325772"/>
                  <a:gd name="connsiteY3" fmla="*/ 0 h 5422"/>
                  <a:gd name="connsiteX4" fmla="*/ 325773 w 325772"/>
                  <a:gd name="connsiteY4" fmla="*/ 2711 h 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772" h="5422">
                    <a:moveTo>
                      <a:pt x="325773" y="2711"/>
                    </a:moveTo>
                    <a:cubicBezTo>
                      <a:pt x="325773" y="4171"/>
                      <a:pt x="252776" y="5423"/>
                      <a:pt x="162886" y="5423"/>
                    </a:cubicBezTo>
                    <a:cubicBezTo>
                      <a:pt x="72892" y="5423"/>
                      <a:pt x="0" y="4171"/>
                      <a:pt x="0" y="2711"/>
                    </a:cubicBezTo>
                    <a:cubicBezTo>
                      <a:pt x="0" y="1251"/>
                      <a:pt x="72892" y="0"/>
                      <a:pt x="162886" y="0"/>
                    </a:cubicBezTo>
                    <a:cubicBezTo>
                      <a:pt x="252776" y="0"/>
                      <a:pt x="325773" y="1251"/>
                      <a:pt x="325773" y="271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E6223C91-3F3F-461E-B8B7-11443FA0B967}"/>
                  </a:ext>
                </a:extLst>
              </p:cNvPr>
              <p:cNvSpPr/>
              <p:nvPr/>
            </p:nvSpPr>
            <p:spPr>
              <a:xfrm>
                <a:off x="6406104" y="4171132"/>
                <a:ext cx="325772" cy="5422"/>
              </a:xfrm>
              <a:custGeom>
                <a:avLst/>
                <a:gdLst>
                  <a:gd name="connsiteX0" fmla="*/ 325773 w 325772"/>
                  <a:gd name="connsiteY0" fmla="*/ 2711 h 5422"/>
                  <a:gd name="connsiteX1" fmla="*/ 162886 w 325772"/>
                  <a:gd name="connsiteY1" fmla="*/ 5423 h 5422"/>
                  <a:gd name="connsiteX2" fmla="*/ 0 w 325772"/>
                  <a:gd name="connsiteY2" fmla="*/ 2711 h 5422"/>
                  <a:gd name="connsiteX3" fmla="*/ 162886 w 325772"/>
                  <a:gd name="connsiteY3" fmla="*/ 0 h 5422"/>
                  <a:gd name="connsiteX4" fmla="*/ 325773 w 325772"/>
                  <a:gd name="connsiteY4" fmla="*/ 2711 h 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772" h="5422">
                    <a:moveTo>
                      <a:pt x="325773" y="2711"/>
                    </a:moveTo>
                    <a:cubicBezTo>
                      <a:pt x="325773" y="4171"/>
                      <a:pt x="252776" y="5423"/>
                      <a:pt x="162886" y="5423"/>
                    </a:cubicBezTo>
                    <a:cubicBezTo>
                      <a:pt x="72892" y="5423"/>
                      <a:pt x="0" y="4171"/>
                      <a:pt x="0" y="2711"/>
                    </a:cubicBezTo>
                    <a:cubicBezTo>
                      <a:pt x="0" y="1251"/>
                      <a:pt x="72892" y="0"/>
                      <a:pt x="162886" y="0"/>
                    </a:cubicBezTo>
                    <a:cubicBezTo>
                      <a:pt x="252776" y="0"/>
                      <a:pt x="325773" y="1251"/>
                      <a:pt x="325773" y="271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6" name="Graphic 80">
              <a:extLst>
                <a:ext uri="{FF2B5EF4-FFF2-40B4-BE49-F238E27FC236}">
                  <a16:creationId xmlns:a16="http://schemas.microsoft.com/office/drawing/2014/main" id="{F52732D8-7EDC-4705-AB39-673F6C9B35FC}"/>
                </a:ext>
              </a:extLst>
            </p:cNvPr>
            <p:cNvGrpSpPr/>
            <p:nvPr/>
          </p:nvGrpSpPr>
          <p:grpSpPr>
            <a:xfrm>
              <a:off x="5430456" y="2705658"/>
              <a:ext cx="2431614" cy="3049332"/>
              <a:chOff x="5430456" y="2966523"/>
              <a:chExt cx="2431614" cy="3049332"/>
            </a:xfrm>
          </p:grpSpPr>
          <p:grpSp>
            <p:nvGrpSpPr>
              <p:cNvPr id="337" name="Graphic 80">
                <a:extLst>
                  <a:ext uri="{FF2B5EF4-FFF2-40B4-BE49-F238E27FC236}">
                    <a16:creationId xmlns:a16="http://schemas.microsoft.com/office/drawing/2014/main" id="{F52732D8-7EDC-4705-AB39-673F6C9B35FC}"/>
                  </a:ext>
                </a:extLst>
              </p:cNvPr>
              <p:cNvGrpSpPr/>
              <p:nvPr/>
            </p:nvGrpSpPr>
            <p:grpSpPr>
              <a:xfrm>
                <a:off x="5447292" y="2966523"/>
                <a:ext cx="2414777" cy="2801561"/>
                <a:chOff x="5447292" y="2966523"/>
                <a:chExt cx="2414777" cy="2801561"/>
              </a:xfrm>
            </p:grpSpPr>
            <p:grpSp>
              <p:nvGrpSpPr>
                <p:cNvPr id="338" name="Graphic 80">
                  <a:extLst>
                    <a:ext uri="{FF2B5EF4-FFF2-40B4-BE49-F238E27FC236}">
                      <a16:creationId xmlns:a16="http://schemas.microsoft.com/office/drawing/2014/main" id="{F52732D8-7EDC-4705-AB39-673F6C9B35FC}"/>
                    </a:ext>
                  </a:extLst>
                </p:cNvPr>
                <p:cNvGrpSpPr/>
                <p:nvPr/>
              </p:nvGrpSpPr>
              <p:grpSpPr>
                <a:xfrm>
                  <a:off x="5447292" y="2966523"/>
                  <a:ext cx="1847491" cy="2801561"/>
                  <a:chOff x="5447292" y="2966523"/>
                  <a:chExt cx="1847491" cy="2801561"/>
                </a:xfrm>
              </p:grpSpPr>
              <p:sp>
                <p:nvSpPr>
                  <p:cNvPr id="339" name="Freeform: Shape 338">
                    <a:extLst>
                      <a:ext uri="{FF2B5EF4-FFF2-40B4-BE49-F238E27FC236}">
                        <a16:creationId xmlns:a16="http://schemas.microsoft.com/office/drawing/2014/main" id="{28DC8185-3281-4B9D-85B2-5A1B3BAD1480}"/>
                      </a:ext>
                    </a:extLst>
                  </p:cNvPr>
                  <p:cNvSpPr/>
                  <p:nvPr/>
                </p:nvSpPr>
                <p:spPr>
                  <a:xfrm>
                    <a:off x="5545316" y="4297985"/>
                    <a:ext cx="392938" cy="1435165"/>
                  </a:xfrm>
                  <a:custGeom>
                    <a:avLst/>
                    <a:gdLst>
                      <a:gd name="connsiteX0" fmla="*/ 381828 w 392938"/>
                      <a:gd name="connsiteY0" fmla="*/ 1435166 h 1435165"/>
                      <a:gd name="connsiteX1" fmla="*/ 371087 w 392938"/>
                      <a:gd name="connsiteY1" fmla="*/ 1426928 h 1435165"/>
                      <a:gd name="connsiteX2" fmla="*/ 369 w 392938"/>
                      <a:gd name="connsiteY2" fmla="*/ 13926 h 1435165"/>
                      <a:gd name="connsiteX3" fmla="*/ 8295 w 392938"/>
                      <a:gd name="connsiteY3" fmla="*/ 370 h 1435165"/>
                      <a:gd name="connsiteX4" fmla="*/ 21851 w 392938"/>
                      <a:gd name="connsiteY4" fmla="*/ 8295 h 1435165"/>
                      <a:gd name="connsiteX5" fmla="*/ 392569 w 392938"/>
                      <a:gd name="connsiteY5" fmla="*/ 1421297 h 1435165"/>
                      <a:gd name="connsiteX6" fmla="*/ 384643 w 392938"/>
                      <a:gd name="connsiteY6" fmla="*/ 1434853 h 1435165"/>
                      <a:gd name="connsiteX7" fmla="*/ 381828 w 392938"/>
                      <a:gd name="connsiteY7" fmla="*/ 1435166 h 1435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92938" h="1435165">
                        <a:moveTo>
                          <a:pt x="381828" y="1435166"/>
                        </a:moveTo>
                        <a:cubicBezTo>
                          <a:pt x="376927" y="1435166"/>
                          <a:pt x="372443" y="1431829"/>
                          <a:pt x="371087" y="1426928"/>
                        </a:cubicBezTo>
                        <a:lnTo>
                          <a:pt x="369" y="13926"/>
                        </a:lnTo>
                        <a:cubicBezTo>
                          <a:pt x="-1195" y="7982"/>
                          <a:pt x="2351" y="1934"/>
                          <a:pt x="8295" y="370"/>
                        </a:cubicBezTo>
                        <a:cubicBezTo>
                          <a:pt x="14239" y="-1195"/>
                          <a:pt x="20287" y="2351"/>
                          <a:pt x="21851" y="8295"/>
                        </a:cubicBezTo>
                        <a:lnTo>
                          <a:pt x="392569" y="1421297"/>
                        </a:lnTo>
                        <a:cubicBezTo>
                          <a:pt x="394133" y="1427240"/>
                          <a:pt x="390587" y="1433289"/>
                          <a:pt x="384643" y="1434853"/>
                        </a:cubicBezTo>
                        <a:cubicBezTo>
                          <a:pt x="383705" y="1435062"/>
                          <a:pt x="382766" y="1435166"/>
                          <a:pt x="381828" y="1435166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0" name="Freeform: Shape 339">
                    <a:extLst>
                      <a:ext uri="{FF2B5EF4-FFF2-40B4-BE49-F238E27FC236}">
                        <a16:creationId xmlns:a16="http://schemas.microsoft.com/office/drawing/2014/main" id="{127E7990-C1FC-4663-BFA4-20F034E6449F}"/>
                      </a:ext>
                    </a:extLst>
                  </p:cNvPr>
                  <p:cNvSpPr/>
                  <p:nvPr/>
                </p:nvSpPr>
                <p:spPr>
                  <a:xfrm>
                    <a:off x="5447292" y="4332815"/>
                    <a:ext cx="392938" cy="1435270"/>
                  </a:xfrm>
                  <a:custGeom>
                    <a:avLst/>
                    <a:gdLst>
                      <a:gd name="connsiteX0" fmla="*/ 381932 w 392938"/>
                      <a:gd name="connsiteY0" fmla="*/ 1435270 h 1435270"/>
                      <a:gd name="connsiteX1" fmla="*/ 371191 w 392938"/>
                      <a:gd name="connsiteY1" fmla="*/ 1427032 h 1435270"/>
                      <a:gd name="connsiteX2" fmla="*/ 369 w 392938"/>
                      <a:gd name="connsiteY2" fmla="*/ 13926 h 1435270"/>
                      <a:gd name="connsiteX3" fmla="*/ 8295 w 392938"/>
                      <a:gd name="connsiteY3" fmla="*/ 369 h 1435270"/>
                      <a:gd name="connsiteX4" fmla="*/ 21851 w 392938"/>
                      <a:gd name="connsiteY4" fmla="*/ 8295 h 1435270"/>
                      <a:gd name="connsiteX5" fmla="*/ 392569 w 392938"/>
                      <a:gd name="connsiteY5" fmla="*/ 1421297 h 1435270"/>
                      <a:gd name="connsiteX6" fmla="*/ 384643 w 392938"/>
                      <a:gd name="connsiteY6" fmla="*/ 1434853 h 1435270"/>
                      <a:gd name="connsiteX7" fmla="*/ 381932 w 392938"/>
                      <a:gd name="connsiteY7" fmla="*/ 1435270 h 14352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92938" h="1435270">
                        <a:moveTo>
                          <a:pt x="381932" y="1435270"/>
                        </a:moveTo>
                        <a:cubicBezTo>
                          <a:pt x="377031" y="1435270"/>
                          <a:pt x="372547" y="1431933"/>
                          <a:pt x="371191" y="1427032"/>
                        </a:cubicBezTo>
                        <a:lnTo>
                          <a:pt x="369" y="13926"/>
                        </a:lnTo>
                        <a:cubicBezTo>
                          <a:pt x="-1195" y="7982"/>
                          <a:pt x="2351" y="1934"/>
                          <a:pt x="8295" y="369"/>
                        </a:cubicBezTo>
                        <a:cubicBezTo>
                          <a:pt x="14239" y="-1195"/>
                          <a:pt x="20287" y="2351"/>
                          <a:pt x="21851" y="8295"/>
                        </a:cubicBezTo>
                        <a:lnTo>
                          <a:pt x="392569" y="1421297"/>
                        </a:lnTo>
                        <a:cubicBezTo>
                          <a:pt x="394133" y="1427240"/>
                          <a:pt x="390587" y="1433289"/>
                          <a:pt x="384643" y="1434853"/>
                        </a:cubicBezTo>
                        <a:cubicBezTo>
                          <a:pt x="383809" y="1435166"/>
                          <a:pt x="382871" y="1435270"/>
                          <a:pt x="381932" y="143527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1" name="Freeform: Shape 340">
                    <a:extLst>
                      <a:ext uri="{FF2B5EF4-FFF2-40B4-BE49-F238E27FC236}">
                        <a16:creationId xmlns:a16="http://schemas.microsoft.com/office/drawing/2014/main" id="{912461D6-37BB-452B-A878-4359B735420A}"/>
                      </a:ext>
                    </a:extLst>
                  </p:cNvPr>
                  <p:cNvSpPr/>
                  <p:nvPr/>
                </p:nvSpPr>
                <p:spPr>
                  <a:xfrm>
                    <a:off x="5474358" y="2990989"/>
                    <a:ext cx="1820425" cy="1294434"/>
                  </a:xfrm>
                  <a:custGeom>
                    <a:avLst/>
                    <a:gdLst>
                      <a:gd name="connsiteX0" fmla="*/ 17832 w 1820425"/>
                      <a:gd name="connsiteY0" fmla="*/ 1294435 h 1294434"/>
                      <a:gd name="connsiteX1" fmla="*/ 0 w 1820425"/>
                      <a:gd name="connsiteY1" fmla="*/ 1281191 h 1294434"/>
                      <a:gd name="connsiteX2" fmla="*/ 951977 w 1820425"/>
                      <a:gd name="connsiteY2" fmla="*/ 0 h 1294434"/>
                      <a:gd name="connsiteX3" fmla="*/ 1820426 w 1820425"/>
                      <a:gd name="connsiteY3" fmla="*/ 166432 h 1294434"/>
                      <a:gd name="connsiteX4" fmla="*/ 1816150 w 1820425"/>
                      <a:gd name="connsiteY4" fmla="*/ 188226 h 1294434"/>
                      <a:gd name="connsiteX5" fmla="*/ 961467 w 1820425"/>
                      <a:gd name="connsiteY5" fmla="*/ 24506 h 12944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20425" h="1294434">
                        <a:moveTo>
                          <a:pt x="17832" y="1294435"/>
                        </a:moveTo>
                        <a:lnTo>
                          <a:pt x="0" y="1281191"/>
                        </a:lnTo>
                        <a:lnTo>
                          <a:pt x="951977" y="0"/>
                        </a:lnTo>
                        <a:lnTo>
                          <a:pt x="1820426" y="166432"/>
                        </a:lnTo>
                        <a:lnTo>
                          <a:pt x="1816150" y="188226"/>
                        </a:lnTo>
                        <a:lnTo>
                          <a:pt x="961467" y="24506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2" name="Freeform: Shape 341">
                    <a:extLst>
                      <a:ext uri="{FF2B5EF4-FFF2-40B4-BE49-F238E27FC236}">
                        <a16:creationId xmlns:a16="http://schemas.microsoft.com/office/drawing/2014/main" id="{594DAF4B-49C8-4F57-8FDC-DF4C7278D1C7}"/>
                      </a:ext>
                    </a:extLst>
                  </p:cNvPr>
                  <p:cNvSpPr/>
                  <p:nvPr/>
                </p:nvSpPr>
                <p:spPr>
                  <a:xfrm rot="-3208913">
                    <a:off x="5246886" y="3659383"/>
                    <a:ext cx="1573759" cy="22212"/>
                  </a:xfrm>
                  <a:custGeom>
                    <a:avLst/>
                    <a:gdLst>
                      <a:gd name="connsiteX0" fmla="*/ 0 w 1573759"/>
                      <a:gd name="connsiteY0" fmla="*/ 0 h 22212"/>
                      <a:gd name="connsiteX1" fmla="*/ 1573759 w 1573759"/>
                      <a:gd name="connsiteY1" fmla="*/ 0 h 22212"/>
                      <a:gd name="connsiteX2" fmla="*/ 1573759 w 1573759"/>
                      <a:gd name="connsiteY2" fmla="*/ 22213 h 22212"/>
                      <a:gd name="connsiteX3" fmla="*/ 0 w 1573759"/>
                      <a:gd name="connsiteY3" fmla="*/ 22213 h 222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73759" h="22212">
                        <a:moveTo>
                          <a:pt x="0" y="0"/>
                        </a:moveTo>
                        <a:lnTo>
                          <a:pt x="1573759" y="0"/>
                        </a:lnTo>
                        <a:lnTo>
                          <a:pt x="1573759" y="22213"/>
                        </a:lnTo>
                        <a:lnTo>
                          <a:pt x="0" y="22213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3" name="Freeform: Shape 342">
                    <a:extLst>
                      <a:ext uri="{FF2B5EF4-FFF2-40B4-BE49-F238E27FC236}">
                        <a16:creationId xmlns:a16="http://schemas.microsoft.com/office/drawing/2014/main" id="{1AF3E1B6-097F-43CB-B514-8C88536A593E}"/>
                      </a:ext>
                    </a:extLst>
                  </p:cNvPr>
                  <p:cNvSpPr/>
                  <p:nvPr/>
                </p:nvSpPr>
                <p:spPr>
                  <a:xfrm>
                    <a:off x="6399262" y="2966523"/>
                    <a:ext cx="125995" cy="125995"/>
                  </a:xfrm>
                  <a:custGeom>
                    <a:avLst/>
                    <a:gdLst>
                      <a:gd name="connsiteX0" fmla="*/ 3401 w 125995"/>
                      <a:gd name="connsiteY0" fmla="*/ 83280 h 125995"/>
                      <a:gd name="connsiteX1" fmla="*/ 83280 w 125995"/>
                      <a:gd name="connsiteY1" fmla="*/ 122594 h 125995"/>
                      <a:gd name="connsiteX2" fmla="*/ 122594 w 125995"/>
                      <a:gd name="connsiteY2" fmla="*/ 42715 h 125995"/>
                      <a:gd name="connsiteX3" fmla="*/ 42715 w 125995"/>
                      <a:gd name="connsiteY3" fmla="*/ 3401 h 125995"/>
                      <a:gd name="connsiteX4" fmla="*/ 3401 w 125995"/>
                      <a:gd name="connsiteY4" fmla="*/ 83280 h 1259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5995" h="125995">
                        <a:moveTo>
                          <a:pt x="3401" y="83280"/>
                        </a:moveTo>
                        <a:cubicBezTo>
                          <a:pt x="14559" y="116233"/>
                          <a:pt x="50328" y="133856"/>
                          <a:pt x="83280" y="122594"/>
                        </a:cubicBezTo>
                        <a:cubicBezTo>
                          <a:pt x="116233" y="111436"/>
                          <a:pt x="133856" y="75668"/>
                          <a:pt x="122594" y="42715"/>
                        </a:cubicBezTo>
                        <a:cubicBezTo>
                          <a:pt x="111436" y="9762"/>
                          <a:pt x="75668" y="-7861"/>
                          <a:pt x="42715" y="3401"/>
                        </a:cubicBezTo>
                        <a:cubicBezTo>
                          <a:pt x="9762" y="14664"/>
                          <a:pt x="-7861" y="50432"/>
                          <a:pt x="3401" y="8328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4" name="Graphic 80">
                  <a:extLst>
                    <a:ext uri="{FF2B5EF4-FFF2-40B4-BE49-F238E27FC236}">
                      <a16:creationId xmlns:a16="http://schemas.microsoft.com/office/drawing/2014/main" id="{F52732D8-7EDC-4705-AB39-673F6C9B35FC}"/>
                    </a:ext>
                  </a:extLst>
                </p:cNvPr>
                <p:cNvGrpSpPr/>
                <p:nvPr/>
              </p:nvGrpSpPr>
              <p:grpSpPr>
                <a:xfrm>
                  <a:off x="6980482" y="2990259"/>
                  <a:ext cx="881587" cy="868761"/>
                  <a:chOff x="6980482" y="2990259"/>
                  <a:chExt cx="881587" cy="868761"/>
                </a:xfrm>
              </p:grpSpPr>
              <p:sp>
                <p:nvSpPr>
                  <p:cNvPr id="345" name="Freeform: Shape 344">
                    <a:extLst>
                      <a:ext uri="{FF2B5EF4-FFF2-40B4-BE49-F238E27FC236}">
                        <a16:creationId xmlns:a16="http://schemas.microsoft.com/office/drawing/2014/main" id="{016C2F7E-BEC9-4AD4-9196-E1D12F5980C2}"/>
                      </a:ext>
                    </a:extLst>
                  </p:cNvPr>
                  <p:cNvSpPr/>
                  <p:nvPr/>
                </p:nvSpPr>
                <p:spPr>
                  <a:xfrm>
                    <a:off x="7238159" y="2990259"/>
                    <a:ext cx="71849" cy="95521"/>
                  </a:xfrm>
                  <a:custGeom>
                    <a:avLst/>
                    <a:gdLst>
                      <a:gd name="connsiteX0" fmla="*/ 15538 w 71849"/>
                      <a:gd name="connsiteY0" fmla="*/ 95521 h 95521"/>
                      <a:gd name="connsiteX1" fmla="*/ 0 w 71849"/>
                      <a:gd name="connsiteY1" fmla="*/ 5005 h 95521"/>
                      <a:gd name="connsiteX2" fmla="*/ 66948 w 71849"/>
                      <a:gd name="connsiteY2" fmla="*/ 0 h 95521"/>
                      <a:gd name="connsiteX3" fmla="*/ 71849 w 71849"/>
                      <a:gd name="connsiteY3" fmla="*/ 87387 h 955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1849" h="95521">
                        <a:moveTo>
                          <a:pt x="15538" y="95521"/>
                        </a:moveTo>
                        <a:lnTo>
                          <a:pt x="0" y="5005"/>
                        </a:lnTo>
                        <a:lnTo>
                          <a:pt x="66948" y="0"/>
                        </a:lnTo>
                        <a:lnTo>
                          <a:pt x="71849" y="87387"/>
                        </a:lnTo>
                        <a:close/>
                      </a:path>
                    </a:pathLst>
                  </a:custGeom>
                  <a:solidFill>
                    <a:srgbClr val="E8505B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6" name="Freeform: Shape 345">
                    <a:extLst>
                      <a:ext uri="{FF2B5EF4-FFF2-40B4-BE49-F238E27FC236}">
                        <a16:creationId xmlns:a16="http://schemas.microsoft.com/office/drawing/2014/main" id="{7746DB28-113C-4211-9FB3-72B71A81A169}"/>
                      </a:ext>
                    </a:extLst>
                  </p:cNvPr>
                  <p:cNvSpPr/>
                  <p:nvPr/>
                </p:nvSpPr>
                <p:spPr>
                  <a:xfrm>
                    <a:off x="7238159" y="2990259"/>
                    <a:ext cx="71849" cy="95521"/>
                  </a:xfrm>
                  <a:custGeom>
                    <a:avLst/>
                    <a:gdLst>
                      <a:gd name="connsiteX0" fmla="*/ 15538 w 71849"/>
                      <a:gd name="connsiteY0" fmla="*/ 95521 h 95521"/>
                      <a:gd name="connsiteX1" fmla="*/ 0 w 71849"/>
                      <a:gd name="connsiteY1" fmla="*/ 5005 h 95521"/>
                      <a:gd name="connsiteX2" fmla="*/ 66948 w 71849"/>
                      <a:gd name="connsiteY2" fmla="*/ 0 h 95521"/>
                      <a:gd name="connsiteX3" fmla="*/ 71849 w 71849"/>
                      <a:gd name="connsiteY3" fmla="*/ 87387 h 955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1849" h="95521">
                        <a:moveTo>
                          <a:pt x="15538" y="95521"/>
                        </a:moveTo>
                        <a:lnTo>
                          <a:pt x="0" y="5005"/>
                        </a:lnTo>
                        <a:lnTo>
                          <a:pt x="66948" y="0"/>
                        </a:lnTo>
                        <a:lnTo>
                          <a:pt x="71849" y="873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7" name="Freeform: Shape 346">
                    <a:extLst>
                      <a:ext uri="{FF2B5EF4-FFF2-40B4-BE49-F238E27FC236}">
                        <a16:creationId xmlns:a16="http://schemas.microsoft.com/office/drawing/2014/main" id="{5BDA10B7-2381-4549-B847-1F6E45549EE2}"/>
                      </a:ext>
                    </a:extLst>
                  </p:cNvPr>
                  <p:cNvSpPr/>
                  <p:nvPr/>
                </p:nvSpPr>
                <p:spPr>
                  <a:xfrm>
                    <a:off x="6980482" y="3056581"/>
                    <a:ext cx="881587" cy="802438"/>
                  </a:xfrm>
                  <a:custGeom>
                    <a:avLst/>
                    <a:gdLst>
                      <a:gd name="connsiteX0" fmla="*/ 218364 w 881587"/>
                      <a:gd name="connsiteY0" fmla="*/ 22942 h 802438"/>
                      <a:gd name="connsiteX1" fmla="*/ 156421 w 881587"/>
                      <a:gd name="connsiteY1" fmla="*/ 358725 h 802438"/>
                      <a:gd name="connsiteX2" fmla="*/ 0 w 881587"/>
                      <a:gd name="connsiteY2" fmla="*/ 802439 h 802438"/>
                      <a:gd name="connsiteX3" fmla="*/ 881588 w 881587"/>
                      <a:gd name="connsiteY3" fmla="*/ 675321 h 802438"/>
                      <a:gd name="connsiteX4" fmla="*/ 525783 w 881587"/>
                      <a:gd name="connsiteY4" fmla="*/ 288023 h 802438"/>
                      <a:gd name="connsiteX5" fmla="*/ 377287 w 881587"/>
                      <a:gd name="connsiteY5" fmla="*/ 0 h 802438"/>
                      <a:gd name="connsiteX6" fmla="*/ 218364 w 881587"/>
                      <a:gd name="connsiteY6" fmla="*/ 22942 h 8024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81587" h="802438">
                        <a:moveTo>
                          <a:pt x="218364" y="22942"/>
                        </a:moveTo>
                        <a:lnTo>
                          <a:pt x="156421" y="358725"/>
                        </a:lnTo>
                        <a:lnTo>
                          <a:pt x="0" y="802439"/>
                        </a:lnTo>
                        <a:lnTo>
                          <a:pt x="881588" y="675321"/>
                        </a:lnTo>
                        <a:lnTo>
                          <a:pt x="525783" y="288023"/>
                        </a:lnTo>
                        <a:lnTo>
                          <a:pt x="377287" y="0"/>
                        </a:lnTo>
                        <a:lnTo>
                          <a:pt x="218364" y="22942"/>
                        </a:lnTo>
                      </a:path>
                    </a:pathLst>
                  </a:custGeom>
                  <a:solidFill>
                    <a:srgbClr val="EBEBEB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F2505CC9-FD84-41A9-8488-41A95EDA1820}"/>
                  </a:ext>
                </a:extLst>
              </p:cNvPr>
              <p:cNvSpPr/>
              <p:nvPr/>
            </p:nvSpPr>
            <p:spPr>
              <a:xfrm>
                <a:off x="5430456" y="4252992"/>
                <a:ext cx="139944" cy="139944"/>
              </a:xfrm>
              <a:custGeom>
                <a:avLst/>
                <a:gdLst>
                  <a:gd name="connsiteX0" fmla="*/ 0 w 139944"/>
                  <a:gd name="connsiteY0" fmla="*/ 69972 h 139944"/>
                  <a:gd name="connsiteX1" fmla="*/ 69972 w 139944"/>
                  <a:gd name="connsiteY1" fmla="*/ 139945 h 139944"/>
                  <a:gd name="connsiteX2" fmla="*/ 139945 w 139944"/>
                  <a:gd name="connsiteY2" fmla="*/ 69972 h 139944"/>
                  <a:gd name="connsiteX3" fmla="*/ 69972 w 139944"/>
                  <a:gd name="connsiteY3" fmla="*/ 0 h 139944"/>
                  <a:gd name="connsiteX4" fmla="*/ 0 w 139944"/>
                  <a:gd name="connsiteY4" fmla="*/ 69972 h 139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944" h="139944">
                    <a:moveTo>
                      <a:pt x="0" y="69972"/>
                    </a:moveTo>
                    <a:cubicBezTo>
                      <a:pt x="0" y="108556"/>
                      <a:pt x="31284" y="139945"/>
                      <a:pt x="69972" y="139945"/>
                    </a:cubicBezTo>
                    <a:cubicBezTo>
                      <a:pt x="108660" y="139945"/>
                      <a:pt x="139945" y="108660"/>
                      <a:pt x="139945" y="69972"/>
                    </a:cubicBezTo>
                    <a:cubicBezTo>
                      <a:pt x="139945" y="31388"/>
                      <a:pt x="108660" y="0"/>
                      <a:pt x="69972" y="0"/>
                    </a:cubicBezTo>
                    <a:cubicBezTo>
                      <a:pt x="31284" y="0"/>
                      <a:pt x="0" y="31284"/>
                      <a:pt x="0" y="699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25380705-338B-4801-B9B5-76745859BF4C}"/>
                  </a:ext>
                </a:extLst>
              </p:cNvPr>
              <p:cNvSpPr/>
              <p:nvPr/>
            </p:nvSpPr>
            <p:spPr>
              <a:xfrm>
                <a:off x="5647255" y="5722097"/>
                <a:ext cx="559569" cy="293758"/>
              </a:xfrm>
              <a:custGeom>
                <a:avLst/>
                <a:gdLst>
                  <a:gd name="connsiteX0" fmla="*/ 730 w 559569"/>
                  <a:gd name="connsiteY0" fmla="*/ 293758 h 293758"/>
                  <a:gd name="connsiteX1" fmla="*/ 0 w 559569"/>
                  <a:gd name="connsiteY1" fmla="*/ 279785 h 293758"/>
                  <a:gd name="connsiteX2" fmla="*/ 279785 w 559569"/>
                  <a:gd name="connsiteY2" fmla="*/ 0 h 293758"/>
                  <a:gd name="connsiteX3" fmla="*/ 559570 w 559569"/>
                  <a:gd name="connsiteY3" fmla="*/ 279785 h 293758"/>
                  <a:gd name="connsiteX4" fmla="*/ 558840 w 559569"/>
                  <a:gd name="connsiteY4" fmla="*/ 293758 h 293758"/>
                  <a:gd name="connsiteX5" fmla="*/ 730 w 559569"/>
                  <a:gd name="connsiteY5" fmla="*/ 293758 h 29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9569" h="293758">
                    <a:moveTo>
                      <a:pt x="730" y="293758"/>
                    </a:moveTo>
                    <a:cubicBezTo>
                      <a:pt x="521" y="289066"/>
                      <a:pt x="0" y="284477"/>
                      <a:pt x="0" y="279785"/>
                    </a:cubicBezTo>
                    <a:cubicBezTo>
                      <a:pt x="0" y="125241"/>
                      <a:pt x="125241" y="0"/>
                      <a:pt x="279785" y="0"/>
                    </a:cubicBezTo>
                    <a:cubicBezTo>
                      <a:pt x="434329" y="0"/>
                      <a:pt x="559570" y="125241"/>
                      <a:pt x="559570" y="279785"/>
                    </a:cubicBezTo>
                    <a:cubicBezTo>
                      <a:pt x="559570" y="284477"/>
                      <a:pt x="559048" y="289066"/>
                      <a:pt x="558840" y="293758"/>
                    </a:cubicBezTo>
                    <a:lnTo>
                      <a:pt x="730" y="293758"/>
                    </a:lnTo>
                    <a:close/>
                  </a:path>
                </a:pathLst>
              </a:custGeom>
              <a:solidFill>
                <a:srgbClr val="263238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0" name="Graphic 80">
              <a:extLst>
                <a:ext uri="{FF2B5EF4-FFF2-40B4-BE49-F238E27FC236}">
                  <a16:creationId xmlns:a16="http://schemas.microsoft.com/office/drawing/2014/main" id="{F52732D8-7EDC-4705-AB39-673F6C9B35FC}"/>
                </a:ext>
              </a:extLst>
            </p:cNvPr>
            <p:cNvGrpSpPr/>
            <p:nvPr/>
          </p:nvGrpSpPr>
          <p:grpSpPr>
            <a:xfrm>
              <a:off x="7078015" y="2434244"/>
              <a:ext cx="3544986" cy="3323561"/>
              <a:chOff x="7078015" y="2695109"/>
              <a:chExt cx="3544986" cy="3323561"/>
            </a:xfrm>
          </p:grpSpPr>
          <p:grpSp>
            <p:nvGrpSpPr>
              <p:cNvPr id="351" name="Graphic 80">
                <a:extLst>
                  <a:ext uri="{FF2B5EF4-FFF2-40B4-BE49-F238E27FC236}">
                    <a16:creationId xmlns:a16="http://schemas.microsoft.com/office/drawing/2014/main" id="{F52732D8-7EDC-4705-AB39-673F6C9B35FC}"/>
                  </a:ext>
                </a:extLst>
              </p:cNvPr>
              <p:cNvGrpSpPr/>
              <p:nvPr/>
            </p:nvGrpSpPr>
            <p:grpSpPr>
              <a:xfrm>
                <a:off x="7078015" y="5410741"/>
                <a:ext cx="702532" cy="601420"/>
                <a:chOff x="7078015" y="5410741"/>
                <a:chExt cx="702532" cy="601420"/>
              </a:xfrm>
            </p:grpSpPr>
            <p:sp>
              <p:nvSpPr>
                <p:cNvPr id="352" name="Freeform: Shape 351">
                  <a:extLst>
                    <a:ext uri="{FF2B5EF4-FFF2-40B4-BE49-F238E27FC236}">
                      <a16:creationId xmlns:a16="http://schemas.microsoft.com/office/drawing/2014/main" id="{75C79A8D-744E-440C-96BE-8E47CDEB2DE9}"/>
                    </a:ext>
                  </a:extLst>
                </p:cNvPr>
                <p:cNvSpPr/>
                <p:nvPr/>
              </p:nvSpPr>
              <p:spPr>
                <a:xfrm>
                  <a:off x="7166081" y="5911053"/>
                  <a:ext cx="187350" cy="101108"/>
                </a:xfrm>
                <a:custGeom>
                  <a:avLst/>
                  <a:gdLst>
                    <a:gd name="connsiteX0" fmla="*/ 8154 w 187350"/>
                    <a:gd name="connsiteY0" fmla="*/ 0 h 101108"/>
                    <a:gd name="connsiteX1" fmla="*/ 11074 w 187350"/>
                    <a:gd name="connsiteY1" fmla="*/ 39314 h 101108"/>
                    <a:gd name="connsiteX2" fmla="*/ 181677 w 187350"/>
                    <a:gd name="connsiteY2" fmla="*/ 89056 h 101108"/>
                    <a:gd name="connsiteX3" fmla="*/ 148724 w 187350"/>
                    <a:gd name="connsiteY3" fmla="*/ 23463 h 101108"/>
                    <a:gd name="connsiteX4" fmla="*/ 8154 w 187350"/>
                    <a:gd name="connsiteY4" fmla="*/ 0 h 101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7350" h="101108">
                      <a:moveTo>
                        <a:pt x="8154" y="0"/>
                      </a:moveTo>
                      <a:cubicBezTo>
                        <a:pt x="4713" y="730"/>
                        <a:pt x="-9887" y="15642"/>
                        <a:pt x="11074" y="39314"/>
                      </a:cubicBezTo>
                      <a:cubicBezTo>
                        <a:pt x="32034" y="62986"/>
                        <a:pt x="158318" y="127744"/>
                        <a:pt x="181677" y="89056"/>
                      </a:cubicBezTo>
                      <a:cubicBezTo>
                        <a:pt x="205036" y="50367"/>
                        <a:pt x="148724" y="23463"/>
                        <a:pt x="148724" y="23463"/>
                      </a:cubicBezTo>
                      <a:lnTo>
                        <a:pt x="8154" y="0"/>
                      </a:lnTo>
                      <a:close/>
                    </a:path>
                  </a:pathLst>
                </a:custGeom>
                <a:solidFill>
                  <a:srgbClr val="FFBE9D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" name="Freeform: Shape 352">
                  <a:extLst>
                    <a:ext uri="{FF2B5EF4-FFF2-40B4-BE49-F238E27FC236}">
                      <a16:creationId xmlns:a16="http://schemas.microsoft.com/office/drawing/2014/main" id="{144A36A8-A020-4626-A901-929E72114162}"/>
                    </a:ext>
                  </a:extLst>
                </p:cNvPr>
                <p:cNvSpPr/>
                <p:nvPr/>
              </p:nvSpPr>
              <p:spPr>
                <a:xfrm>
                  <a:off x="7078015" y="5481157"/>
                  <a:ext cx="702532" cy="462381"/>
                </a:xfrm>
                <a:custGeom>
                  <a:avLst/>
                  <a:gdLst>
                    <a:gd name="connsiteX0" fmla="*/ 235017 w 702532"/>
                    <a:gd name="connsiteY0" fmla="*/ 388184 h 462381"/>
                    <a:gd name="connsiteX1" fmla="*/ 418551 w 702532"/>
                    <a:gd name="connsiteY1" fmla="*/ 380572 h 462381"/>
                    <a:gd name="connsiteX2" fmla="*/ 573721 w 702532"/>
                    <a:gd name="connsiteY2" fmla="*/ 319046 h 462381"/>
                    <a:gd name="connsiteX3" fmla="*/ 619500 w 702532"/>
                    <a:gd name="connsiteY3" fmla="*/ 226862 h 462381"/>
                    <a:gd name="connsiteX4" fmla="*/ 702403 w 702532"/>
                    <a:gd name="connsiteY4" fmla="*/ 168778 h 462381"/>
                    <a:gd name="connsiteX5" fmla="*/ 579873 w 702532"/>
                    <a:gd name="connsiteY5" fmla="*/ 3493 h 462381"/>
                    <a:gd name="connsiteX6" fmla="*/ 426268 w 702532"/>
                    <a:gd name="connsiteY6" fmla="*/ 8916 h 462381"/>
                    <a:gd name="connsiteX7" fmla="*/ 77241 w 702532"/>
                    <a:gd name="connsiteY7" fmla="*/ 96616 h 462381"/>
                    <a:gd name="connsiteX8" fmla="*/ 3723 w 702532"/>
                    <a:gd name="connsiteY8" fmla="*/ 173366 h 462381"/>
                    <a:gd name="connsiteX9" fmla="*/ 49815 w 702532"/>
                    <a:gd name="connsiteY9" fmla="*/ 290369 h 462381"/>
                    <a:gd name="connsiteX10" fmla="*/ 45748 w 702532"/>
                    <a:gd name="connsiteY10" fmla="*/ 358464 h 462381"/>
                    <a:gd name="connsiteX11" fmla="*/ 59826 w 702532"/>
                    <a:gd name="connsiteY11" fmla="*/ 369205 h 462381"/>
                    <a:gd name="connsiteX12" fmla="*/ 58679 w 702532"/>
                    <a:gd name="connsiteY12" fmla="*/ 425100 h 462381"/>
                    <a:gd name="connsiteX13" fmla="*/ 263277 w 702532"/>
                    <a:gd name="connsiteY13" fmla="*/ 452838 h 462381"/>
                    <a:gd name="connsiteX14" fmla="*/ 235017 w 702532"/>
                    <a:gd name="connsiteY14" fmla="*/ 388184 h 46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02532" h="462381">
                      <a:moveTo>
                        <a:pt x="235017" y="388184"/>
                      </a:moveTo>
                      <a:cubicBezTo>
                        <a:pt x="235017" y="388184"/>
                        <a:pt x="365368" y="373794"/>
                        <a:pt x="418551" y="380572"/>
                      </a:cubicBezTo>
                      <a:cubicBezTo>
                        <a:pt x="476322" y="387976"/>
                        <a:pt x="537431" y="358777"/>
                        <a:pt x="573721" y="319046"/>
                      </a:cubicBezTo>
                      <a:cubicBezTo>
                        <a:pt x="610010" y="279211"/>
                        <a:pt x="619500" y="226862"/>
                        <a:pt x="619500" y="226862"/>
                      </a:cubicBezTo>
                      <a:lnTo>
                        <a:pt x="702403" y="168778"/>
                      </a:lnTo>
                      <a:cubicBezTo>
                        <a:pt x="702403" y="168778"/>
                        <a:pt x="711371" y="-28417"/>
                        <a:pt x="579873" y="3493"/>
                      </a:cubicBezTo>
                      <a:lnTo>
                        <a:pt x="426268" y="8916"/>
                      </a:lnTo>
                      <a:cubicBezTo>
                        <a:pt x="426268" y="8916"/>
                        <a:pt x="124063" y="58971"/>
                        <a:pt x="77241" y="96616"/>
                      </a:cubicBezTo>
                      <a:cubicBezTo>
                        <a:pt x="77241" y="96616"/>
                        <a:pt x="20304" y="151885"/>
                        <a:pt x="3723" y="173366"/>
                      </a:cubicBezTo>
                      <a:cubicBezTo>
                        <a:pt x="-2534" y="181396"/>
                        <a:pt x="-7957" y="262735"/>
                        <a:pt x="49815" y="290369"/>
                      </a:cubicBezTo>
                      <a:cubicBezTo>
                        <a:pt x="49815" y="290369"/>
                        <a:pt x="15819" y="333958"/>
                        <a:pt x="45748" y="358464"/>
                      </a:cubicBezTo>
                      <a:lnTo>
                        <a:pt x="59826" y="369205"/>
                      </a:lnTo>
                      <a:cubicBezTo>
                        <a:pt x="59826" y="369205"/>
                        <a:pt x="40325" y="412586"/>
                        <a:pt x="58679" y="425100"/>
                      </a:cubicBezTo>
                      <a:cubicBezTo>
                        <a:pt x="77032" y="437613"/>
                        <a:pt x="222086" y="481516"/>
                        <a:pt x="263277" y="452838"/>
                      </a:cubicBezTo>
                      <a:cubicBezTo>
                        <a:pt x="304572" y="424161"/>
                        <a:pt x="256812" y="391104"/>
                        <a:pt x="235017" y="388184"/>
                      </a:cubicBezTo>
                    </a:path>
                  </a:pathLst>
                </a:custGeom>
                <a:solidFill>
                  <a:srgbClr val="FFCCB3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" name="Freeform: Shape 353">
                  <a:extLst>
                    <a:ext uri="{FF2B5EF4-FFF2-40B4-BE49-F238E27FC236}">
                      <a16:creationId xmlns:a16="http://schemas.microsoft.com/office/drawing/2014/main" id="{9281B717-8F35-4CD7-B3CE-930377F9EB5B}"/>
                    </a:ext>
                  </a:extLst>
                </p:cNvPr>
                <p:cNvSpPr/>
                <p:nvPr/>
              </p:nvSpPr>
              <p:spPr>
                <a:xfrm>
                  <a:off x="7137736" y="5763806"/>
                  <a:ext cx="205448" cy="102242"/>
                </a:xfrm>
                <a:custGeom>
                  <a:avLst/>
                  <a:gdLst>
                    <a:gd name="connsiteX0" fmla="*/ 12828 w 205448"/>
                    <a:gd name="connsiteY0" fmla="*/ 107 h 102242"/>
                    <a:gd name="connsiteX1" fmla="*/ 29930 w 205448"/>
                    <a:gd name="connsiteY1" fmla="*/ 1984 h 102242"/>
                    <a:gd name="connsiteX2" fmla="*/ 76335 w 205448"/>
                    <a:gd name="connsiteY2" fmla="*/ 6781 h 102242"/>
                    <a:gd name="connsiteX3" fmla="*/ 108453 w 205448"/>
                    <a:gd name="connsiteY3" fmla="*/ 8345 h 102242"/>
                    <a:gd name="connsiteX4" fmla="*/ 145681 w 205448"/>
                    <a:gd name="connsiteY4" fmla="*/ 9180 h 102242"/>
                    <a:gd name="connsiteX5" fmla="*/ 185621 w 205448"/>
                    <a:gd name="connsiteY5" fmla="*/ 21798 h 102242"/>
                    <a:gd name="connsiteX6" fmla="*/ 205121 w 205448"/>
                    <a:gd name="connsiteY6" fmla="*/ 62050 h 102242"/>
                    <a:gd name="connsiteX7" fmla="*/ 193442 w 205448"/>
                    <a:gd name="connsiteY7" fmla="*/ 82697 h 102242"/>
                    <a:gd name="connsiteX8" fmla="*/ 173733 w 205448"/>
                    <a:gd name="connsiteY8" fmla="*/ 93647 h 102242"/>
                    <a:gd name="connsiteX9" fmla="*/ 132855 w 205448"/>
                    <a:gd name="connsiteY9" fmla="*/ 101155 h 102242"/>
                    <a:gd name="connsiteX10" fmla="*/ 63195 w 205448"/>
                    <a:gd name="connsiteY10" fmla="*/ 99800 h 102242"/>
                    <a:gd name="connsiteX11" fmla="*/ 16791 w 205448"/>
                    <a:gd name="connsiteY11" fmla="*/ 93230 h 102242"/>
                    <a:gd name="connsiteX12" fmla="*/ 1 w 205448"/>
                    <a:gd name="connsiteY12" fmla="*/ 89684 h 102242"/>
                    <a:gd name="connsiteX13" fmla="*/ 17103 w 205448"/>
                    <a:gd name="connsiteY13" fmla="*/ 91144 h 102242"/>
                    <a:gd name="connsiteX14" fmla="*/ 63508 w 205448"/>
                    <a:gd name="connsiteY14" fmla="*/ 95941 h 102242"/>
                    <a:gd name="connsiteX15" fmla="*/ 132333 w 205448"/>
                    <a:gd name="connsiteY15" fmla="*/ 96150 h 102242"/>
                    <a:gd name="connsiteX16" fmla="*/ 171856 w 205448"/>
                    <a:gd name="connsiteY16" fmla="*/ 88537 h 102242"/>
                    <a:gd name="connsiteX17" fmla="*/ 189792 w 205448"/>
                    <a:gd name="connsiteY17" fmla="*/ 78526 h 102242"/>
                    <a:gd name="connsiteX18" fmla="*/ 199699 w 205448"/>
                    <a:gd name="connsiteY18" fmla="*/ 61111 h 102242"/>
                    <a:gd name="connsiteX19" fmla="*/ 182388 w 205448"/>
                    <a:gd name="connsiteY19" fmla="*/ 25969 h 102242"/>
                    <a:gd name="connsiteX20" fmla="*/ 145264 w 205448"/>
                    <a:gd name="connsiteY20" fmla="*/ 13977 h 102242"/>
                    <a:gd name="connsiteX21" fmla="*/ 108349 w 205448"/>
                    <a:gd name="connsiteY21" fmla="*/ 12621 h 102242"/>
                    <a:gd name="connsiteX22" fmla="*/ 76022 w 205448"/>
                    <a:gd name="connsiteY22" fmla="*/ 10431 h 102242"/>
                    <a:gd name="connsiteX23" fmla="*/ 29617 w 205448"/>
                    <a:gd name="connsiteY23" fmla="*/ 3966 h 102242"/>
                    <a:gd name="connsiteX24" fmla="*/ 12828 w 205448"/>
                    <a:gd name="connsiteY24" fmla="*/ 107 h 102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05448" h="102242">
                      <a:moveTo>
                        <a:pt x="12828" y="107"/>
                      </a:moveTo>
                      <a:cubicBezTo>
                        <a:pt x="12932" y="-310"/>
                        <a:pt x="18980" y="524"/>
                        <a:pt x="29930" y="1984"/>
                      </a:cubicBezTo>
                      <a:cubicBezTo>
                        <a:pt x="40879" y="3444"/>
                        <a:pt x="56730" y="5321"/>
                        <a:pt x="76335" y="6781"/>
                      </a:cubicBezTo>
                      <a:cubicBezTo>
                        <a:pt x="86137" y="7511"/>
                        <a:pt x="96878" y="8033"/>
                        <a:pt x="108453" y="8345"/>
                      </a:cubicBezTo>
                      <a:cubicBezTo>
                        <a:pt x="120028" y="8658"/>
                        <a:pt x="132438" y="8241"/>
                        <a:pt x="145681" y="9180"/>
                      </a:cubicBezTo>
                      <a:cubicBezTo>
                        <a:pt x="158821" y="10327"/>
                        <a:pt x="173211" y="12830"/>
                        <a:pt x="185621" y="21798"/>
                      </a:cubicBezTo>
                      <a:cubicBezTo>
                        <a:pt x="197300" y="30453"/>
                        <a:pt x="207415" y="45156"/>
                        <a:pt x="205121" y="62050"/>
                      </a:cubicBezTo>
                      <a:cubicBezTo>
                        <a:pt x="203974" y="70288"/>
                        <a:pt x="199282" y="77483"/>
                        <a:pt x="193442" y="82697"/>
                      </a:cubicBezTo>
                      <a:cubicBezTo>
                        <a:pt x="187498" y="87807"/>
                        <a:pt x="180615" y="91249"/>
                        <a:pt x="173733" y="93647"/>
                      </a:cubicBezTo>
                      <a:cubicBezTo>
                        <a:pt x="159759" y="98444"/>
                        <a:pt x="145994" y="99800"/>
                        <a:pt x="132855" y="101155"/>
                      </a:cubicBezTo>
                      <a:cubicBezTo>
                        <a:pt x="106576" y="103345"/>
                        <a:pt x="82904" y="101885"/>
                        <a:pt x="63195" y="99800"/>
                      </a:cubicBezTo>
                      <a:cubicBezTo>
                        <a:pt x="43486" y="97714"/>
                        <a:pt x="27740" y="95107"/>
                        <a:pt x="16791" y="93230"/>
                      </a:cubicBezTo>
                      <a:cubicBezTo>
                        <a:pt x="5945" y="91353"/>
                        <a:pt x="-103" y="90101"/>
                        <a:pt x="1" y="89684"/>
                      </a:cubicBezTo>
                      <a:cubicBezTo>
                        <a:pt x="106" y="89267"/>
                        <a:pt x="6154" y="89893"/>
                        <a:pt x="17103" y="91144"/>
                      </a:cubicBezTo>
                      <a:cubicBezTo>
                        <a:pt x="28053" y="92291"/>
                        <a:pt x="43903" y="94377"/>
                        <a:pt x="63508" y="95941"/>
                      </a:cubicBezTo>
                      <a:cubicBezTo>
                        <a:pt x="83113" y="97505"/>
                        <a:pt x="106576" y="98548"/>
                        <a:pt x="132333" y="96150"/>
                      </a:cubicBezTo>
                      <a:cubicBezTo>
                        <a:pt x="145160" y="94690"/>
                        <a:pt x="158821" y="93126"/>
                        <a:pt x="171856" y="88537"/>
                      </a:cubicBezTo>
                      <a:cubicBezTo>
                        <a:pt x="178321" y="86243"/>
                        <a:pt x="184578" y="83010"/>
                        <a:pt x="189792" y="78526"/>
                      </a:cubicBezTo>
                      <a:cubicBezTo>
                        <a:pt x="194797" y="74042"/>
                        <a:pt x="198760" y="67890"/>
                        <a:pt x="199699" y="61111"/>
                      </a:cubicBezTo>
                      <a:cubicBezTo>
                        <a:pt x="201680" y="47347"/>
                        <a:pt x="193025" y="33894"/>
                        <a:pt x="182388" y="25969"/>
                      </a:cubicBezTo>
                      <a:cubicBezTo>
                        <a:pt x="171543" y="17939"/>
                        <a:pt x="157882" y="15228"/>
                        <a:pt x="145264" y="13977"/>
                      </a:cubicBezTo>
                      <a:cubicBezTo>
                        <a:pt x="132438" y="12830"/>
                        <a:pt x="120028" y="13142"/>
                        <a:pt x="108349" y="12621"/>
                      </a:cubicBezTo>
                      <a:cubicBezTo>
                        <a:pt x="96669" y="12204"/>
                        <a:pt x="85824" y="11370"/>
                        <a:pt x="76022" y="10431"/>
                      </a:cubicBezTo>
                      <a:cubicBezTo>
                        <a:pt x="56313" y="8554"/>
                        <a:pt x="40462" y="5947"/>
                        <a:pt x="29617" y="3966"/>
                      </a:cubicBezTo>
                      <a:cubicBezTo>
                        <a:pt x="18667" y="1984"/>
                        <a:pt x="12724" y="524"/>
                        <a:pt x="12828" y="107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" name="Freeform: Shape 354">
                  <a:extLst>
                    <a:ext uri="{FF2B5EF4-FFF2-40B4-BE49-F238E27FC236}">
                      <a16:creationId xmlns:a16="http://schemas.microsoft.com/office/drawing/2014/main" id="{E87661E7-7414-45D3-A57F-DE1B3EA909C6}"/>
                    </a:ext>
                  </a:extLst>
                </p:cNvPr>
                <p:cNvSpPr/>
                <p:nvPr/>
              </p:nvSpPr>
              <p:spPr>
                <a:xfrm>
                  <a:off x="7132522" y="5669641"/>
                  <a:ext cx="199154" cy="106221"/>
                </a:xfrm>
                <a:custGeom>
                  <a:avLst/>
                  <a:gdLst>
                    <a:gd name="connsiteX0" fmla="*/ 7405 w 199154"/>
                    <a:gd name="connsiteY0" fmla="*/ 107 h 106221"/>
                    <a:gd name="connsiteX1" fmla="*/ 24403 w 199154"/>
                    <a:gd name="connsiteY1" fmla="*/ 1984 h 106221"/>
                    <a:gd name="connsiteX2" fmla="*/ 70599 w 199154"/>
                    <a:gd name="connsiteY2" fmla="*/ 7198 h 106221"/>
                    <a:gd name="connsiteX3" fmla="*/ 139424 w 199154"/>
                    <a:gd name="connsiteY3" fmla="*/ 10222 h 106221"/>
                    <a:gd name="connsiteX4" fmla="*/ 180615 w 199154"/>
                    <a:gd name="connsiteY4" fmla="*/ 16375 h 106221"/>
                    <a:gd name="connsiteX5" fmla="*/ 196257 w 199154"/>
                    <a:gd name="connsiteY5" fmla="*/ 33164 h 106221"/>
                    <a:gd name="connsiteX6" fmla="*/ 198447 w 199154"/>
                    <a:gd name="connsiteY6" fmla="*/ 56523 h 106221"/>
                    <a:gd name="connsiteX7" fmla="*/ 172064 w 199154"/>
                    <a:gd name="connsiteY7" fmla="*/ 92708 h 106221"/>
                    <a:gd name="connsiteX8" fmla="*/ 132542 w 199154"/>
                    <a:gd name="connsiteY8" fmla="*/ 105535 h 106221"/>
                    <a:gd name="connsiteX9" fmla="*/ 63195 w 199154"/>
                    <a:gd name="connsiteY9" fmla="*/ 102302 h 106221"/>
                    <a:gd name="connsiteX10" fmla="*/ 16895 w 199154"/>
                    <a:gd name="connsiteY10" fmla="*/ 97610 h 106221"/>
                    <a:gd name="connsiteX11" fmla="*/ 1 w 199154"/>
                    <a:gd name="connsiteY11" fmla="*/ 95107 h 106221"/>
                    <a:gd name="connsiteX12" fmla="*/ 17103 w 199154"/>
                    <a:gd name="connsiteY12" fmla="*/ 95420 h 106221"/>
                    <a:gd name="connsiteX13" fmla="*/ 63613 w 199154"/>
                    <a:gd name="connsiteY13" fmla="*/ 98444 h 106221"/>
                    <a:gd name="connsiteX14" fmla="*/ 132125 w 199154"/>
                    <a:gd name="connsiteY14" fmla="*/ 100529 h 106221"/>
                    <a:gd name="connsiteX15" fmla="*/ 169353 w 199154"/>
                    <a:gd name="connsiteY15" fmla="*/ 88120 h 106221"/>
                    <a:gd name="connsiteX16" fmla="*/ 193233 w 199154"/>
                    <a:gd name="connsiteY16" fmla="*/ 55480 h 106221"/>
                    <a:gd name="connsiteX17" fmla="*/ 178321 w 199154"/>
                    <a:gd name="connsiteY17" fmla="*/ 21068 h 106221"/>
                    <a:gd name="connsiteX18" fmla="*/ 139633 w 199154"/>
                    <a:gd name="connsiteY18" fmla="*/ 15228 h 106221"/>
                    <a:gd name="connsiteX19" fmla="*/ 70495 w 199154"/>
                    <a:gd name="connsiteY19" fmla="*/ 11057 h 106221"/>
                    <a:gd name="connsiteX20" fmla="*/ 24299 w 199154"/>
                    <a:gd name="connsiteY20" fmla="*/ 4070 h 106221"/>
                    <a:gd name="connsiteX21" fmla="*/ 7405 w 199154"/>
                    <a:gd name="connsiteY21" fmla="*/ 107 h 106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99154" h="106221">
                      <a:moveTo>
                        <a:pt x="7405" y="107"/>
                      </a:moveTo>
                      <a:cubicBezTo>
                        <a:pt x="7510" y="-310"/>
                        <a:pt x="13558" y="524"/>
                        <a:pt x="24403" y="1984"/>
                      </a:cubicBezTo>
                      <a:cubicBezTo>
                        <a:pt x="35248" y="3444"/>
                        <a:pt x="51099" y="5530"/>
                        <a:pt x="70599" y="7198"/>
                      </a:cubicBezTo>
                      <a:cubicBezTo>
                        <a:pt x="90100" y="8867"/>
                        <a:pt x="113459" y="10222"/>
                        <a:pt x="139424" y="10222"/>
                      </a:cubicBezTo>
                      <a:cubicBezTo>
                        <a:pt x="152251" y="10431"/>
                        <a:pt x="166746" y="9493"/>
                        <a:pt x="180615" y="16375"/>
                      </a:cubicBezTo>
                      <a:cubicBezTo>
                        <a:pt x="187394" y="19816"/>
                        <a:pt x="193337" y="25760"/>
                        <a:pt x="196257" y="33164"/>
                      </a:cubicBezTo>
                      <a:cubicBezTo>
                        <a:pt x="199282" y="40464"/>
                        <a:pt x="199803" y="48702"/>
                        <a:pt x="198447" y="56523"/>
                      </a:cubicBezTo>
                      <a:cubicBezTo>
                        <a:pt x="195527" y="72478"/>
                        <a:pt x="184369" y="84992"/>
                        <a:pt x="172064" y="92708"/>
                      </a:cubicBezTo>
                      <a:cubicBezTo>
                        <a:pt x="159655" y="100634"/>
                        <a:pt x="145681" y="104284"/>
                        <a:pt x="132542" y="105535"/>
                      </a:cubicBezTo>
                      <a:cubicBezTo>
                        <a:pt x="106055" y="107829"/>
                        <a:pt x="82696" y="103762"/>
                        <a:pt x="63195" y="102302"/>
                      </a:cubicBezTo>
                      <a:cubicBezTo>
                        <a:pt x="44321" y="100425"/>
                        <a:pt x="28678" y="98757"/>
                        <a:pt x="16895" y="97610"/>
                      </a:cubicBezTo>
                      <a:cubicBezTo>
                        <a:pt x="5945" y="96358"/>
                        <a:pt x="-103" y="95524"/>
                        <a:pt x="1" y="95107"/>
                      </a:cubicBezTo>
                      <a:cubicBezTo>
                        <a:pt x="1" y="94690"/>
                        <a:pt x="6154" y="94898"/>
                        <a:pt x="17103" y="95420"/>
                      </a:cubicBezTo>
                      <a:cubicBezTo>
                        <a:pt x="28991" y="96150"/>
                        <a:pt x="44633" y="97193"/>
                        <a:pt x="63613" y="98444"/>
                      </a:cubicBezTo>
                      <a:cubicBezTo>
                        <a:pt x="83217" y="99382"/>
                        <a:pt x="106680" y="103032"/>
                        <a:pt x="132125" y="100529"/>
                      </a:cubicBezTo>
                      <a:cubicBezTo>
                        <a:pt x="144743" y="99174"/>
                        <a:pt x="157882" y="95524"/>
                        <a:pt x="169353" y="88120"/>
                      </a:cubicBezTo>
                      <a:cubicBezTo>
                        <a:pt x="180720" y="80925"/>
                        <a:pt x="190730" y="69454"/>
                        <a:pt x="193233" y="55480"/>
                      </a:cubicBezTo>
                      <a:cubicBezTo>
                        <a:pt x="196049" y="41611"/>
                        <a:pt x="190522" y="26699"/>
                        <a:pt x="178321" y="21068"/>
                      </a:cubicBezTo>
                      <a:cubicBezTo>
                        <a:pt x="166433" y="15019"/>
                        <a:pt x="152459" y="15436"/>
                        <a:pt x="139633" y="15228"/>
                      </a:cubicBezTo>
                      <a:cubicBezTo>
                        <a:pt x="113563" y="14915"/>
                        <a:pt x="90100" y="13247"/>
                        <a:pt x="70495" y="11057"/>
                      </a:cubicBezTo>
                      <a:cubicBezTo>
                        <a:pt x="50890" y="8867"/>
                        <a:pt x="35144" y="6156"/>
                        <a:pt x="24299" y="4070"/>
                      </a:cubicBezTo>
                      <a:cubicBezTo>
                        <a:pt x="13245" y="1984"/>
                        <a:pt x="7405" y="420"/>
                        <a:pt x="7405" y="107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" name="Freeform: Shape 355">
                  <a:extLst>
                    <a:ext uri="{FF2B5EF4-FFF2-40B4-BE49-F238E27FC236}">
                      <a16:creationId xmlns:a16="http://schemas.microsoft.com/office/drawing/2014/main" id="{CC7CE4EF-61B2-4E5F-8A8B-6C0DCFF01D9D}"/>
                    </a:ext>
                  </a:extLst>
                </p:cNvPr>
                <p:cNvSpPr/>
                <p:nvPr/>
              </p:nvSpPr>
              <p:spPr>
                <a:xfrm>
                  <a:off x="7182663" y="5633373"/>
                  <a:ext cx="25048" cy="47852"/>
                </a:xfrm>
                <a:custGeom>
                  <a:avLst/>
                  <a:gdLst>
                    <a:gd name="connsiteX0" fmla="*/ 24525 w 25048"/>
                    <a:gd name="connsiteY0" fmla="*/ 47846 h 47852"/>
                    <a:gd name="connsiteX1" fmla="*/ 12637 w 25048"/>
                    <a:gd name="connsiteY1" fmla="*/ 23757 h 47852"/>
                    <a:gd name="connsiteX2" fmla="*/ 123 w 25048"/>
                    <a:gd name="connsiteY2" fmla="*/ 86 h 47852"/>
                    <a:gd name="connsiteX3" fmla="*/ 17434 w 25048"/>
                    <a:gd name="connsiteY3" fmla="*/ 21359 h 47852"/>
                    <a:gd name="connsiteX4" fmla="*/ 24525 w 25048"/>
                    <a:gd name="connsiteY4" fmla="*/ 47846 h 47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48" h="47852">
                      <a:moveTo>
                        <a:pt x="24525" y="47846"/>
                      </a:moveTo>
                      <a:cubicBezTo>
                        <a:pt x="22960" y="48159"/>
                        <a:pt x="19311" y="36792"/>
                        <a:pt x="12637" y="23757"/>
                      </a:cubicBezTo>
                      <a:cubicBezTo>
                        <a:pt x="6067" y="10722"/>
                        <a:pt x="-1024" y="1024"/>
                        <a:pt x="123" y="86"/>
                      </a:cubicBezTo>
                      <a:cubicBezTo>
                        <a:pt x="1166" y="-957"/>
                        <a:pt x="10551" y="7594"/>
                        <a:pt x="17434" y="21359"/>
                      </a:cubicBezTo>
                      <a:cubicBezTo>
                        <a:pt x="24629" y="35020"/>
                        <a:pt x="25985" y="47638"/>
                        <a:pt x="24525" y="47846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57" name="Graphic 80">
                  <a:extLst>
                    <a:ext uri="{FF2B5EF4-FFF2-40B4-BE49-F238E27FC236}">
                      <a16:creationId xmlns:a16="http://schemas.microsoft.com/office/drawing/2014/main" id="{F52732D8-7EDC-4705-AB39-673F6C9B35FC}"/>
                    </a:ext>
                  </a:extLst>
                </p:cNvPr>
                <p:cNvGrpSpPr/>
                <p:nvPr/>
              </p:nvGrpSpPr>
              <p:grpSpPr>
                <a:xfrm>
                  <a:off x="7115875" y="5410741"/>
                  <a:ext cx="490394" cy="272086"/>
                  <a:chOff x="7115875" y="5410741"/>
                  <a:chExt cx="490394" cy="272086"/>
                </a:xfrm>
              </p:grpSpPr>
              <p:sp>
                <p:nvSpPr>
                  <p:cNvPr id="358" name="Freeform: Shape 357">
                    <a:extLst>
                      <a:ext uri="{FF2B5EF4-FFF2-40B4-BE49-F238E27FC236}">
                        <a16:creationId xmlns:a16="http://schemas.microsoft.com/office/drawing/2014/main" id="{FF6059C3-5FA1-421C-8446-64E6C8A58019}"/>
                      </a:ext>
                    </a:extLst>
                  </p:cNvPr>
                  <p:cNvSpPr/>
                  <p:nvPr/>
                </p:nvSpPr>
                <p:spPr>
                  <a:xfrm>
                    <a:off x="7118539" y="5413546"/>
                    <a:ext cx="487417" cy="268553"/>
                  </a:xfrm>
                  <a:custGeom>
                    <a:avLst/>
                    <a:gdLst>
                      <a:gd name="connsiteX0" fmla="*/ 487418 w 487417"/>
                      <a:gd name="connsiteY0" fmla="*/ 79029 h 268553"/>
                      <a:gd name="connsiteX1" fmla="*/ 364158 w 487417"/>
                      <a:gd name="connsiteY1" fmla="*/ 62657 h 268553"/>
                      <a:gd name="connsiteX2" fmla="*/ 12420 w 487417"/>
                      <a:gd name="connsiteY2" fmla="*/ 819 h 268553"/>
                      <a:gd name="connsiteX3" fmla="*/ 4703 w 487417"/>
                      <a:gd name="connsiteY3" fmla="*/ 50561 h 268553"/>
                      <a:gd name="connsiteX4" fmla="*/ 227551 w 487417"/>
                      <a:gd name="connsiteY4" fmla="*/ 132942 h 268553"/>
                      <a:gd name="connsiteX5" fmla="*/ 321820 w 487417"/>
                      <a:gd name="connsiteY5" fmla="*/ 245774 h 268553"/>
                      <a:gd name="connsiteX6" fmla="*/ 449668 w 487417"/>
                      <a:gd name="connsiteY6" fmla="*/ 266838 h 2685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87417" h="268553">
                        <a:moveTo>
                          <a:pt x="487418" y="79029"/>
                        </a:moveTo>
                        <a:lnTo>
                          <a:pt x="364158" y="62657"/>
                        </a:lnTo>
                        <a:cubicBezTo>
                          <a:pt x="364158" y="62657"/>
                          <a:pt x="15861" y="-8358"/>
                          <a:pt x="12420" y="819"/>
                        </a:cubicBezTo>
                        <a:cubicBezTo>
                          <a:pt x="8979" y="9995"/>
                          <a:pt x="-8123" y="13228"/>
                          <a:pt x="4703" y="50561"/>
                        </a:cubicBezTo>
                        <a:cubicBezTo>
                          <a:pt x="17634" y="87893"/>
                          <a:pt x="218582" y="121054"/>
                          <a:pt x="227551" y="132942"/>
                        </a:cubicBezTo>
                        <a:cubicBezTo>
                          <a:pt x="236519" y="144830"/>
                          <a:pt x="242880" y="213968"/>
                          <a:pt x="321820" y="245774"/>
                        </a:cubicBezTo>
                        <a:cubicBezTo>
                          <a:pt x="400761" y="277475"/>
                          <a:pt x="449668" y="266838"/>
                          <a:pt x="449668" y="266838"/>
                        </a:cubicBezTo>
                      </a:path>
                    </a:pathLst>
                  </a:custGeom>
                  <a:solidFill>
                    <a:srgbClr val="FFBE9D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9" name="Freeform: Shape 358">
                    <a:extLst>
                      <a:ext uri="{FF2B5EF4-FFF2-40B4-BE49-F238E27FC236}">
                        <a16:creationId xmlns:a16="http://schemas.microsoft.com/office/drawing/2014/main" id="{7A7162FE-D17D-4A39-86F0-B44309D5E00E}"/>
                      </a:ext>
                    </a:extLst>
                  </p:cNvPr>
                  <p:cNvSpPr/>
                  <p:nvPr/>
                </p:nvSpPr>
                <p:spPr>
                  <a:xfrm>
                    <a:off x="7115875" y="5410741"/>
                    <a:ext cx="490394" cy="272086"/>
                  </a:xfrm>
                  <a:custGeom>
                    <a:avLst/>
                    <a:gdLst>
                      <a:gd name="connsiteX0" fmla="*/ 452332 w 490394"/>
                      <a:gd name="connsiteY0" fmla="*/ 269539 h 272086"/>
                      <a:gd name="connsiteX1" fmla="*/ 449725 w 490394"/>
                      <a:gd name="connsiteY1" fmla="*/ 270269 h 272086"/>
                      <a:gd name="connsiteX2" fmla="*/ 441696 w 490394"/>
                      <a:gd name="connsiteY2" fmla="*/ 271416 h 272086"/>
                      <a:gd name="connsiteX3" fmla="*/ 410724 w 490394"/>
                      <a:gd name="connsiteY3" fmla="*/ 271416 h 272086"/>
                      <a:gd name="connsiteX4" fmla="*/ 362443 w 490394"/>
                      <a:gd name="connsiteY4" fmla="*/ 262865 h 272086"/>
                      <a:gd name="connsiteX5" fmla="*/ 301856 w 490394"/>
                      <a:gd name="connsiteY5" fmla="*/ 239298 h 272086"/>
                      <a:gd name="connsiteX6" fmla="*/ 247525 w 490394"/>
                      <a:gd name="connsiteY6" fmla="*/ 182569 h 272086"/>
                      <a:gd name="connsiteX7" fmla="*/ 230736 w 490394"/>
                      <a:gd name="connsiteY7" fmla="*/ 142004 h 272086"/>
                      <a:gd name="connsiteX8" fmla="*/ 228442 w 490394"/>
                      <a:gd name="connsiteY8" fmla="*/ 137416 h 272086"/>
                      <a:gd name="connsiteX9" fmla="*/ 224792 w 490394"/>
                      <a:gd name="connsiteY9" fmla="*/ 135122 h 272086"/>
                      <a:gd name="connsiteX10" fmla="*/ 214260 w 490394"/>
                      <a:gd name="connsiteY10" fmla="*/ 131367 h 272086"/>
                      <a:gd name="connsiteX11" fmla="*/ 191735 w 490394"/>
                      <a:gd name="connsiteY11" fmla="*/ 125111 h 272086"/>
                      <a:gd name="connsiteX12" fmla="*/ 95484 w 490394"/>
                      <a:gd name="connsiteY12" fmla="*/ 99666 h 272086"/>
                      <a:gd name="connsiteX13" fmla="*/ 45430 w 490394"/>
                      <a:gd name="connsiteY13" fmla="*/ 82669 h 272086"/>
                      <a:gd name="connsiteX14" fmla="*/ 20924 w 490394"/>
                      <a:gd name="connsiteY14" fmla="*/ 70572 h 272086"/>
                      <a:gd name="connsiteX15" fmla="*/ 9661 w 490394"/>
                      <a:gd name="connsiteY15" fmla="*/ 61708 h 272086"/>
                      <a:gd name="connsiteX16" fmla="*/ 5386 w 490394"/>
                      <a:gd name="connsiteY16" fmla="*/ 55347 h 272086"/>
                      <a:gd name="connsiteX17" fmla="*/ 3092 w 490394"/>
                      <a:gd name="connsiteY17" fmla="*/ 48569 h 272086"/>
                      <a:gd name="connsiteX18" fmla="*/ 1423 w 490394"/>
                      <a:gd name="connsiteY18" fmla="*/ 20204 h 272086"/>
                      <a:gd name="connsiteX19" fmla="*/ 8931 w 490394"/>
                      <a:gd name="connsiteY19" fmla="*/ 7795 h 272086"/>
                      <a:gd name="connsiteX20" fmla="*/ 12373 w 490394"/>
                      <a:gd name="connsiteY20" fmla="*/ 2998 h 272086"/>
                      <a:gd name="connsiteX21" fmla="*/ 13207 w 490394"/>
                      <a:gd name="connsiteY21" fmla="*/ 1642 h 272086"/>
                      <a:gd name="connsiteX22" fmla="*/ 15293 w 490394"/>
                      <a:gd name="connsiteY22" fmla="*/ 391 h 272086"/>
                      <a:gd name="connsiteX23" fmla="*/ 17587 w 490394"/>
                      <a:gd name="connsiteY23" fmla="*/ 78 h 272086"/>
                      <a:gd name="connsiteX24" fmla="*/ 21237 w 490394"/>
                      <a:gd name="connsiteY24" fmla="*/ 78 h 272086"/>
                      <a:gd name="connsiteX25" fmla="*/ 73794 w 490394"/>
                      <a:gd name="connsiteY25" fmla="*/ 6961 h 272086"/>
                      <a:gd name="connsiteX26" fmla="*/ 171818 w 490394"/>
                      <a:gd name="connsiteY26" fmla="*/ 24584 h 272086"/>
                      <a:gd name="connsiteX27" fmla="*/ 337102 w 490394"/>
                      <a:gd name="connsiteY27" fmla="*/ 57328 h 272086"/>
                      <a:gd name="connsiteX28" fmla="*/ 370576 w 490394"/>
                      <a:gd name="connsiteY28" fmla="*/ 64107 h 272086"/>
                      <a:gd name="connsiteX29" fmla="*/ 400818 w 490394"/>
                      <a:gd name="connsiteY29" fmla="*/ 68382 h 272086"/>
                      <a:gd name="connsiteX30" fmla="*/ 449204 w 490394"/>
                      <a:gd name="connsiteY30" fmla="*/ 75264 h 272086"/>
                      <a:gd name="connsiteX31" fmla="*/ 479758 w 490394"/>
                      <a:gd name="connsiteY31" fmla="*/ 79853 h 272086"/>
                      <a:gd name="connsiteX32" fmla="*/ 487684 w 490394"/>
                      <a:gd name="connsiteY32" fmla="*/ 81209 h 272086"/>
                      <a:gd name="connsiteX33" fmla="*/ 490395 w 490394"/>
                      <a:gd name="connsiteY33" fmla="*/ 81834 h 272086"/>
                      <a:gd name="connsiteX34" fmla="*/ 487684 w 490394"/>
                      <a:gd name="connsiteY34" fmla="*/ 81730 h 272086"/>
                      <a:gd name="connsiteX35" fmla="*/ 479654 w 490394"/>
                      <a:gd name="connsiteY35" fmla="*/ 80896 h 272086"/>
                      <a:gd name="connsiteX36" fmla="*/ 448995 w 490394"/>
                      <a:gd name="connsiteY36" fmla="*/ 77350 h 272086"/>
                      <a:gd name="connsiteX37" fmla="*/ 400505 w 490394"/>
                      <a:gd name="connsiteY37" fmla="*/ 71406 h 272086"/>
                      <a:gd name="connsiteX38" fmla="*/ 370264 w 490394"/>
                      <a:gd name="connsiteY38" fmla="*/ 67548 h 272086"/>
                      <a:gd name="connsiteX39" fmla="*/ 336581 w 490394"/>
                      <a:gd name="connsiteY39" fmla="*/ 61187 h 272086"/>
                      <a:gd name="connsiteX40" fmla="*/ 171088 w 490394"/>
                      <a:gd name="connsiteY40" fmla="*/ 29590 h 272086"/>
                      <a:gd name="connsiteX41" fmla="*/ 73168 w 490394"/>
                      <a:gd name="connsiteY41" fmla="*/ 12279 h 272086"/>
                      <a:gd name="connsiteX42" fmla="*/ 21341 w 490394"/>
                      <a:gd name="connsiteY42" fmla="*/ 5501 h 272086"/>
                      <a:gd name="connsiteX43" fmla="*/ 18212 w 490394"/>
                      <a:gd name="connsiteY43" fmla="*/ 5501 h 272086"/>
                      <a:gd name="connsiteX44" fmla="*/ 17170 w 490394"/>
                      <a:gd name="connsiteY44" fmla="*/ 5605 h 272086"/>
                      <a:gd name="connsiteX45" fmla="*/ 16857 w 490394"/>
                      <a:gd name="connsiteY45" fmla="*/ 5188 h 272086"/>
                      <a:gd name="connsiteX46" fmla="*/ 16335 w 490394"/>
                      <a:gd name="connsiteY46" fmla="*/ 3937 h 272086"/>
                      <a:gd name="connsiteX47" fmla="*/ 15918 w 490394"/>
                      <a:gd name="connsiteY47" fmla="*/ 3624 h 272086"/>
                      <a:gd name="connsiteX48" fmla="*/ 17900 w 490394"/>
                      <a:gd name="connsiteY48" fmla="*/ 4562 h 272086"/>
                      <a:gd name="connsiteX49" fmla="*/ 17691 w 490394"/>
                      <a:gd name="connsiteY49" fmla="*/ 5084 h 272086"/>
                      <a:gd name="connsiteX50" fmla="*/ 13416 w 490394"/>
                      <a:gd name="connsiteY50" fmla="*/ 11236 h 272086"/>
                      <a:gd name="connsiteX51" fmla="*/ 6950 w 490394"/>
                      <a:gd name="connsiteY51" fmla="*/ 21664 h 272086"/>
                      <a:gd name="connsiteX52" fmla="*/ 8723 w 490394"/>
                      <a:gd name="connsiteY52" fmla="*/ 46900 h 272086"/>
                      <a:gd name="connsiteX53" fmla="*/ 14145 w 490394"/>
                      <a:gd name="connsiteY53" fmla="*/ 57954 h 272086"/>
                      <a:gd name="connsiteX54" fmla="*/ 24261 w 490394"/>
                      <a:gd name="connsiteY54" fmla="*/ 65879 h 272086"/>
                      <a:gd name="connsiteX55" fmla="*/ 47932 w 490394"/>
                      <a:gd name="connsiteY55" fmla="*/ 77559 h 272086"/>
                      <a:gd name="connsiteX56" fmla="*/ 97466 w 490394"/>
                      <a:gd name="connsiteY56" fmla="*/ 94452 h 272086"/>
                      <a:gd name="connsiteX57" fmla="*/ 193508 w 490394"/>
                      <a:gd name="connsiteY57" fmla="*/ 120105 h 272086"/>
                      <a:gd name="connsiteX58" fmla="*/ 216241 w 490394"/>
                      <a:gd name="connsiteY58" fmla="*/ 126571 h 272086"/>
                      <a:gd name="connsiteX59" fmla="*/ 227295 w 490394"/>
                      <a:gd name="connsiteY59" fmla="*/ 130533 h 272086"/>
                      <a:gd name="connsiteX60" fmla="*/ 232926 w 490394"/>
                      <a:gd name="connsiteY60" fmla="*/ 134496 h 272086"/>
                      <a:gd name="connsiteX61" fmla="*/ 235637 w 490394"/>
                      <a:gd name="connsiteY61" fmla="*/ 140023 h 272086"/>
                      <a:gd name="connsiteX62" fmla="*/ 252009 w 490394"/>
                      <a:gd name="connsiteY62" fmla="*/ 180275 h 272086"/>
                      <a:gd name="connsiteX63" fmla="*/ 304254 w 490394"/>
                      <a:gd name="connsiteY63" fmla="*/ 235752 h 272086"/>
                      <a:gd name="connsiteX64" fmla="*/ 363694 w 490394"/>
                      <a:gd name="connsiteY64" fmla="*/ 259633 h 272086"/>
                      <a:gd name="connsiteX65" fmla="*/ 411350 w 490394"/>
                      <a:gd name="connsiteY65" fmla="*/ 269018 h 272086"/>
                      <a:gd name="connsiteX66" fmla="*/ 442009 w 490394"/>
                      <a:gd name="connsiteY66" fmla="*/ 270061 h 272086"/>
                      <a:gd name="connsiteX67" fmla="*/ 450038 w 490394"/>
                      <a:gd name="connsiteY67" fmla="*/ 269539 h 272086"/>
                      <a:gd name="connsiteX68" fmla="*/ 452332 w 490394"/>
                      <a:gd name="connsiteY68" fmla="*/ 269539 h 272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</a:cxnLst>
                    <a:rect l="l" t="t" r="r" b="b"/>
                    <a:pathLst>
                      <a:path w="490394" h="272086">
                        <a:moveTo>
                          <a:pt x="452332" y="269539"/>
                        </a:moveTo>
                        <a:cubicBezTo>
                          <a:pt x="452332" y="269644"/>
                          <a:pt x="451498" y="269956"/>
                          <a:pt x="449725" y="270269"/>
                        </a:cubicBezTo>
                        <a:cubicBezTo>
                          <a:pt x="447953" y="270582"/>
                          <a:pt x="445241" y="270999"/>
                          <a:pt x="441696" y="271416"/>
                        </a:cubicBezTo>
                        <a:cubicBezTo>
                          <a:pt x="434605" y="272146"/>
                          <a:pt x="424177" y="272459"/>
                          <a:pt x="410724" y="271416"/>
                        </a:cubicBezTo>
                        <a:cubicBezTo>
                          <a:pt x="397272" y="270374"/>
                          <a:pt x="380900" y="267871"/>
                          <a:pt x="362443" y="262865"/>
                        </a:cubicBezTo>
                        <a:cubicBezTo>
                          <a:pt x="344089" y="257651"/>
                          <a:pt x="323025" y="251290"/>
                          <a:pt x="301856" y="239298"/>
                        </a:cubicBezTo>
                        <a:cubicBezTo>
                          <a:pt x="280687" y="227514"/>
                          <a:pt x="260978" y="207909"/>
                          <a:pt x="247525" y="182569"/>
                        </a:cubicBezTo>
                        <a:cubicBezTo>
                          <a:pt x="240643" y="170055"/>
                          <a:pt x="235950" y="155769"/>
                          <a:pt x="230736" y="142004"/>
                        </a:cubicBezTo>
                        <a:cubicBezTo>
                          <a:pt x="230111" y="140231"/>
                          <a:pt x="229276" y="138771"/>
                          <a:pt x="228442" y="137416"/>
                        </a:cubicBezTo>
                        <a:cubicBezTo>
                          <a:pt x="227816" y="136477"/>
                          <a:pt x="226461" y="135956"/>
                          <a:pt x="224792" y="135122"/>
                        </a:cubicBezTo>
                        <a:cubicBezTo>
                          <a:pt x="221455" y="133662"/>
                          <a:pt x="217805" y="132515"/>
                          <a:pt x="214260" y="131367"/>
                        </a:cubicBezTo>
                        <a:cubicBezTo>
                          <a:pt x="206960" y="129178"/>
                          <a:pt x="199348" y="127092"/>
                          <a:pt x="191735" y="125111"/>
                        </a:cubicBezTo>
                        <a:cubicBezTo>
                          <a:pt x="161077" y="117185"/>
                          <a:pt x="128646" y="109469"/>
                          <a:pt x="95484" y="99666"/>
                        </a:cubicBezTo>
                        <a:cubicBezTo>
                          <a:pt x="78904" y="94765"/>
                          <a:pt x="62115" y="89447"/>
                          <a:pt x="45430" y="82669"/>
                        </a:cubicBezTo>
                        <a:cubicBezTo>
                          <a:pt x="37087" y="79227"/>
                          <a:pt x="28849" y="75473"/>
                          <a:pt x="20924" y="70572"/>
                        </a:cubicBezTo>
                        <a:cubicBezTo>
                          <a:pt x="16961" y="68173"/>
                          <a:pt x="13207" y="65254"/>
                          <a:pt x="9661" y="61708"/>
                        </a:cubicBezTo>
                        <a:cubicBezTo>
                          <a:pt x="8097" y="59727"/>
                          <a:pt x="6429" y="57850"/>
                          <a:pt x="5386" y="55347"/>
                        </a:cubicBezTo>
                        <a:cubicBezTo>
                          <a:pt x="4239" y="52949"/>
                          <a:pt x="3822" y="50863"/>
                          <a:pt x="3092" y="48569"/>
                        </a:cubicBezTo>
                        <a:cubicBezTo>
                          <a:pt x="589" y="39705"/>
                          <a:pt x="-1497" y="29903"/>
                          <a:pt x="1423" y="20204"/>
                        </a:cubicBezTo>
                        <a:cubicBezTo>
                          <a:pt x="2779" y="15303"/>
                          <a:pt x="6012" y="11132"/>
                          <a:pt x="8931" y="7795"/>
                        </a:cubicBezTo>
                        <a:cubicBezTo>
                          <a:pt x="10391" y="6127"/>
                          <a:pt x="11747" y="4562"/>
                          <a:pt x="12373" y="2998"/>
                        </a:cubicBezTo>
                        <a:cubicBezTo>
                          <a:pt x="12685" y="2581"/>
                          <a:pt x="12164" y="3207"/>
                          <a:pt x="13207" y="1642"/>
                        </a:cubicBezTo>
                        <a:cubicBezTo>
                          <a:pt x="14458" y="391"/>
                          <a:pt x="14771" y="600"/>
                          <a:pt x="15293" y="391"/>
                        </a:cubicBezTo>
                        <a:cubicBezTo>
                          <a:pt x="16335" y="78"/>
                          <a:pt x="16752" y="183"/>
                          <a:pt x="17587" y="78"/>
                        </a:cubicBezTo>
                        <a:cubicBezTo>
                          <a:pt x="18838" y="-26"/>
                          <a:pt x="20089" y="-26"/>
                          <a:pt x="21237" y="78"/>
                        </a:cubicBezTo>
                        <a:cubicBezTo>
                          <a:pt x="39486" y="1226"/>
                          <a:pt x="56588" y="4354"/>
                          <a:pt x="73794" y="6961"/>
                        </a:cubicBezTo>
                        <a:cubicBezTo>
                          <a:pt x="107894" y="12592"/>
                          <a:pt x="140638" y="18640"/>
                          <a:pt x="171818" y="24584"/>
                        </a:cubicBezTo>
                        <a:cubicBezTo>
                          <a:pt x="234177" y="36368"/>
                          <a:pt x="290176" y="47735"/>
                          <a:pt x="337102" y="57328"/>
                        </a:cubicBezTo>
                        <a:cubicBezTo>
                          <a:pt x="348886" y="59622"/>
                          <a:pt x="360044" y="62334"/>
                          <a:pt x="370576" y="64107"/>
                        </a:cubicBezTo>
                        <a:cubicBezTo>
                          <a:pt x="381213" y="65566"/>
                          <a:pt x="391328" y="67027"/>
                          <a:pt x="400818" y="68382"/>
                        </a:cubicBezTo>
                        <a:cubicBezTo>
                          <a:pt x="419588" y="71093"/>
                          <a:pt x="435752" y="73388"/>
                          <a:pt x="449204" y="75264"/>
                        </a:cubicBezTo>
                        <a:cubicBezTo>
                          <a:pt x="462135" y="77246"/>
                          <a:pt x="472354" y="78706"/>
                          <a:pt x="479758" y="79853"/>
                        </a:cubicBezTo>
                        <a:cubicBezTo>
                          <a:pt x="482991" y="80374"/>
                          <a:pt x="485598" y="80791"/>
                          <a:pt x="487684" y="81209"/>
                        </a:cubicBezTo>
                        <a:cubicBezTo>
                          <a:pt x="489456" y="81521"/>
                          <a:pt x="490395" y="81730"/>
                          <a:pt x="490395" y="81834"/>
                        </a:cubicBezTo>
                        <a:cubicBezTo>
                          <a:pt x="490395" y="81939"/>
                          <a:pt x="489456" y="81939"/>
                          <a:pt x="487684" y="81730"/>
                        </a:cubicBezTo>
                        <a:cubicBezTo>
                          <a:pt x="485598" y="81521"/>
                          <a:pt x="482887" y="81209"/>
                          <a:pt x="479654" y="80896"/>
                        </a:cubicBezTo>
                        <a:cubicBezTo>
                          <a:pt x="472250" y="80062"/>
                          <a:pt x="461926" y="78810"/>
                          <a:pt x="448995" y="77350"/>
                        </a:cubicBezTo>
                        <a:cubicBezTo>
                          <a:pt x="435543" y="75682"/>
                          <a:pt x="419275" y="73700"/>
                          <a:pt x="400505" y="71406"/>
                        </a:cubicBezTo>
                        <a:cubicBezTo>
                          <a:pt x="391015" y="70259"/>
                          <a:pt x="380900" y="68904"/>
                          <a:pt x="370264" y="67548"/>
                        </a:cubicBezTo>
                        <a:cubicBezTo>
                          <a:pt x="359523" y="65879"/>
                          <a:pt x="348365" y="63377"/>
                          <a:pt x="336581" y="61187"/>
                        </a:cubicBezTo>
                        <a:cubicBezTo>
                          <a:pt x="289342" y="52114"/>
                          <a:pt x="233343" y="41478"/>
                          <a:pt x="171088" y="29590"/>
                        </a:cubicBezTo>
                        <a:cubicBezTo>
                          <a:pt x="139908" y="23854"/>
                          <a:pt x="107164" y="17910"/>
                          <a:pt x="73168" y="12279"/>
                        </a:cubicBezTo>
                        <a:cubicBezTo>
                          <a:pt x="56170" y="9672"/>
                          <a:pt x="38756" y="6544"/>
                          <a:pt x="21341" y="5501"/>
                        </a:cubicBezTo>
                        <a:cubicBezTo>
                          <a:pt x="20298" y="5501"/>
                          <a:pt x="19255" y="5501"/>
                          <a:pt x="18212" y="5501"/>
                        </a:cubicBezTo>
                        <a:cubicBezTo>
                          <a:pt x="17900" y="5605"/>
                          <a:pt x="17170" y="5605"/>
                          <a:pt x="17170" y="5605"/>
                        </a:cubicBezTo>
                        <a:cubicBezTo>
                          <a:pt x="17065" y="5397"/>
                          <a:pt x="17274" y="6022"/>
                          <a:pt x="16857" y="5188"/>
                        </a:cubicBezTo>
                        <a:cubicBezTo>
                          <a:pt x="16231" y="4249"/>
                          <a:pt x="16752" y="4354"/>
                          <a:pt x="16335" y="3937"/>
                        </a:cubicBezTo>
                        <a:cubicBezTo>
                          <a:pt x="16231" y="3833"/>
                          <a:pt x="16023" y="3728"/>
                          <a:pt x="15918" y="3624"/>
                        </a:cubicBezTo>
                        <a:cubicBezTo>
                          <a:pt x="20089" y="5188"/>
                          <a:pt x="16961" y="4145"/>
                          <a:pt x="17900" y="4562"/>
                        </a:cubicBezTo>
                        <a:lnTo>
                          <a:pt x="17691" y="5084"/>
                        </a:lnTo>
                        <a:cubicBezTo>
                          <a:pt x="16544" y="7691"/>
                          <a:pt x="14875" y="9568"/>
                          <a:pt x="13416" y="11236"/>
                        </a:cubicBezTo>
                        <a:cubicBezTo>
                          <a:pt x="10496" y="14573"/>
                          <a:pt x="8097" y="17806"/>
                          <a:pt x="6950" y="21664"/>
                        </a:cubicBezTo>
                        <a:cubicBezTo>
                          <a:pt x="4656" y="29485"/>
                          <a:pt x="6220" y="38453"/>
                          <a:pt x="8723" y="46900"/>
                        </a:cubicBezTo>
                        <a:cubicBezTo>
                          <a:pt x="10078" y="51489"/>
                          <a:pt x="11121" y="54930"/>
                          <a:pt x="14145" y="57954"/>
                        </a:cubicBezTo>
                        <a:cubicBezTo>
                          <a:pt x="17065" y="60874"/>
                          <a:pt x="20507" y="63585"/>
                          <a:pt x="24261" y="65879"/>
                        </a:cubicBezTo>
                        <a:cubicBezTo>
                          <a:pt x="31665" y="70468"/>
                          <a:pt x="39799" y="74222"/>
                          <a:pt x="47932" y="77559"/>
                        </a:cubicBezTo>
                        <a:cubicBezTo>
                          <a:pt x="64304" y="84233"/>
                          <a:pt x="80989" y="89551"/>
                          <a:pt x="97466" y="94452"/>
                        </a:cubicBezTo>
                        <a:cubicBezTo>
                          <a:pt x="130418" y="104254"/>
                          <a:pt x="162850" y="111971"/>
                          <a:pt x="193508" y="120105"/>
                        </a:cubicBezTo>
                        <a:cubicBezTo>
                          <a:pt x="201225" y="122191"/>
                          <a:pt x="208733" y="124172"/>
                          <a:pt x="216241" y="126571"/>
                        </a:cubicBezTo>
                        <a:cubicBezTo>
                          <a:pt x="219995" y="127718"/>
                          <a:pt x="223645" y="128969"/>
                          <a:pt x="227295" y="130533"/>
                        </a:cubicBezTo>
                        <a:cubicBezTo>
                          <a:pt x="228963" y="131367"/>
                          <a:pt x="231362" y="132306"/>
                          <a:pt x="232926" y="134496"/>
                        </a:cubicBezTo>
                        <a:cubicBezTo>
                          <a:pt x="234177" y="136373"/>
                          <a:pt x="235012" y="138250"/>
                          <a:pt x="235637" y="140023"/>
                        </a:cubicBezTo>
                        <a:cubicBezTo>
                          <a:pt x="240956" y="154413"/>
                          <a:pt x="245335" y="167970"/>
                          <a:pt x="252009" y="180275"/>
                        </a:cubicBezTo>
                        <a:cubicBezTo>
                          <a:pt x="264836" y="204990"/>
                          <a:pt x="283711" y="224073"/>
                          <a:pt x="304254" y="235752"/>
                        </a:cubicBezTo>
                        <a:cubicBezTo>
                          <a:pt x="324693" y="247640"/>
                          <a:pt x="345549" y="254314"/>
                          <a:pt x="363694" y="259633"/>
                        </a:cubicBezTo>
                        <a:cubicBezTo>
                          <a:pt x="381943" y="264847"/>
                          <a:pt x="398107" y="267662"/>
                          <a:pt x="411350" y="269018"/>
                        </a:cubicBezTo>
                        <a:cubicBezTo>
                          <a:pt x="424594" y="270374"/>
                          <a:pt x="435022" y="270374"/>
                          <a:pt x="442009" y="270061"/>
                        </a:cubicBezTo>
                        <a:cubicBezTo>
                          <a:pt x="445554" y="269956"/>
                          <a:pt x="448161" y="269644"/>
                          <a:pt x="450038" y="269539"/>
                        </a:cubicBezTo>
                        <a:cubicBezTo>
                          <a:pt x="451394" y="269539"/>
                          <a:pt x="452332" y="269435"/>
                          <a:pt x="452332" y="269539"/>
                        </a:cubicBezTo>
                        <a:close/>
                      </a:path>
                    </a:pathLst>
                  </a:custGeom>
                  <a:solidFill>
                    <a:srgbClr val="EB996E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60" name="Freeform: Shape 359">
                  <a:extLst>
                    <a:ext uri="{FF2B5EF4-FFF2-40B4-BE49-F238E27FC236}">
                      <a16:creationId xmlns:a16="http://schemas.microsoft.com/office/drawing/2014/main" id="{8BC03B30-D4B8-4DD3-AABB-01200614AC5C}"/>
                    </a:ext>
                  </a:extLst>
                </p:cNvPr>
                <p:cNvSpPr/>
                <p:nvPr/>
              </p:nvSpPr>
              <p:spPr>
                <a:xfrm>
                  <a:off x="7150562" y="5862942"/>
                  <a:ext cx="207661" cy="82051"/>
                </a:xfrm>
                <a:custGeom>
                  <a:avLst/>
                  <a:gdLst>
                    <a:gd name="connsiteX0" fmla="*/ 124513 w 207661"/>
                    <a:gd name="connsiteY0" fmla="*/ 246 h 82051"/>
                    <a:gd name="connsiteX1" fmla="*/ 137339 w 207661"/>
                    <a:gd name="connsiteY1" fmla="*/ 872 h 82051"/>
                    <a:gd name="connsiteX2" fmla="*/ 171022 w 207661"/>
                    <a:gd name="connsiteY2" fmla="*/ 10883 h 82051"/>
                    <a:gd name="connsiteX3" fmla="*/ 192087 w 207661"/>
                    <a:gd name="connsiteY3" fmla="*/ 23397 h 82051"/>
                    <a:gd name="connsiteX4" fmla="*/ 207520 w 207661"/>
                    <a:gd name="connsiteY4" fmla="*/ 47590 h 82051"/>
                    <a:gd name="connsiteX5" fmla="*/ 192087 w 207661"/>
                    <a:gd name="connsiteY5" fmla="*/ 75120 h 82051"/>
                    <a:gd name="connsiteX6" fmla="*/ 159030 w 207661"/>
                    <a:gd name="connsiteY6" fmla="*/ 82002 h 82051"/>
                    <a:gd name="connsiteX7" fmla="*/ 45155 w 207661"/>
                    <a:gd name="connsiteY7" fmla="*/ 65213 h 82051"/>
                    <a:gd name="connsiteX8" fmla="*/ 11786 w 207661"/>
                    <a:gd name="connsiteY8" fmla="*/ 54994 h 82051"/>
                    <a:gd name="connsiteX9" fmla="*/ 2 w 207661"/>
                    <a:gd name="connsiteY9" fmla="*/ 49884 h 82051"/>
                    <a:gd name="connsiteX10" fmla="*/ 12411 w 207661"/>
                    <a:gd name="connsiteY10" fmla="*/ 53012 h 82051"/>
                    <a:gd name="connsiteX11" fmla="*/ 45990 w 207661"/>
                    <a:gd name="connsiteY11" fmla="*/ 61563 h 82051"/>
                    <a:gd name="connsiteX12" fmla="*/ 159134 w 207661"/>
                    <a:gd name="connsiteY12" fmla="*/ 76684 h 82051"/>
                    <a:gd name="connsiteX13" fmla="*/ 189167 w 207661"/>
                    <a:gd name="connsiteY13" fmla="*/ 70740 h 82051"/>
                    <a:gd name="connsiteX14" fmla="*/ 202411 w 207661"/>
                    <a:gd name="connsiteY14" fmla="*/ 48111 h 82051"/>
                    <a:gd name="connsiteX15" fmla="*/ 189167 w 207661"/>
                    <a:gd name="connsiteY15" fmla="*/ 26942 h 82051"/>
                    <a:gd name="connsiteX16" fmla="*/ 169249 w 207661"/>
                    <a:gd name="connsiteY16" fmla="*/ 14428 h 82051"/>
                    <a:gd name="connsiteX17" fmla="*/ 124513 w 207661"/>
                    <a:gd name="connsiteY17" fmla="*/ 246 h 82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07661" h="82051">
                      <a:moveTo>
                        <a:pt x="124513" y="246"/>
                      </a:moveTo>
                      <a:cubicBezTo>
                        <a:pt x="124513" y="-67"/>
                        <a:pt x="129101" y="-275"/>
                        <a:pt x="137339" y="872"/>
                      </a:cubicBezTo>
                      <a:cubicBezTo>
                        <a:pt x="145578" y="2019"/>
                        <a:pt x="157361" y="4626"/>
                        <a:pt x="171022" y="10883"/>
                      </a:cubicBezTo>
                      <a:cubicBezTo>
                        <a:pt x="177800" y="14115"/>
                        <a:pt x="184996" y="17870"/>
                        <a:pt x="192087" y="23397"/>
                      </a:cubicBezTo>
                      <a:cubicBezTo>
                        <a:pt x="198865" y="28819"/>
                        <a:pt x="206373" y="36536"/>
                        <a:pt x="207520" y="47590"/>
                      </a:cubicBezTo>
                      <a:cubicBezTo>
                        <a:pt x="208772" y="58643"/>
                        <a:pt x="201576" y="69384"/>
                        <a:pt x="192087" y="75120"/>
                      </a:cubicBezTo>
                      <a:cubicBezTo>
                        <a:pt x="182284" y="81272"/>
                        <a:pt x="170292" y="82315"/>
                        <a:pt x="159030" y="82002"/>
                      </a:cubicBezTo>
                      <a:cubicBezTo>
                        <a:pt x="113981" y="79291"/>
                        <a:pt x="73728" y="72617"/>
                        <a:pt x="45155" y="65213"/>
                      </a:cubicBezTo>
                      <a:cubicBezTo>
                        <a:pt x="30869" y="61563"/>
                        <a:pt x="19502" y="57809"/>
                        <a:pt x="11786" y="54994"/>
                      </a:cubicBezTo>
                      <a:cubicBezTo>
                        <a:pt x="4069" y="52178"/>
                        <a:pt x="-102" y="50197"/>
                        <a:pt x="2" y="49884"/>
                      </a:cubicBezTo>
                      <a:cubicBezTo>
                        <a:pt x="106" y="49467"/>
                        <a:pt x="4486" y="50718"/>
                        <a:pt x="12411" y="53012"/>
                      </a:cubicBezTo>
                      <a:cubicBezTo>
                        <a:pt x="20337" y="55306"/>
                        <a:pt x="31703" y="58331"/>
                        <a:pt x="45990" y="61563"/>
                      </a:cubicBezTo>
                      <a:cubicBezTo>
                        <a:pt x="74458" y="67924"/>
                        <a:pt x="114711" y="73973"/>
                        <a:pt x="159134" y="76684"/>
                      </a:cubicBezTo>
                      <a:cubicBezTo>
                        <a:pt x="169979" y="77101"/>
                        <a:pt x="180929" y="75954"/>
                        <a:pt x="189167" y="70740"/>
                      </a:cubicBezTo>
                      <a:cubicBezTo>
                        <a:pt x="197509" y="65734"/>
                        <a:pt x="203349" y="56871"/>
                        <a:pt x="202411" y="48111"/>
                      </a:cubicBezTo>
                      <a:cubicBezTo>
                        <a:pt x="201680" y="39351"/>
                        <a:pt x="195424" y="32156"/>
                        <a:pt x="189167" y="26942"/>
                      </a:cubicBezTo>
                      <a:cubicBezTo>
                        <a:pt x="182702" y="21624"/>
                        <a:pt x="175715" y="17765"/>
                        <a:pt x="169249" y="14428"/>
                      </a:cubicBezTo>
                      <a:cubicBezTo>
                        <a:pt x="143075" y="1498"/>
                        <a:pt x="124200" y="1393"/>
                        <a:pt x="124513" y="246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AB4E7277-A0B1-4615-914D-53D97D251A7B}"/>
                  </a:ext>
                </a:extLst>
              </p:cNvPr>
              <p:cNvSpPr/>
              <p:nvPr/>
            </p:nvSpPr>
            <p:spPr>
              <a:xfrm>
                <a:off x="7605435" y="3971331"/>
                <a:ext cx="3017566" cy="2047340"/>
              </a:xfrm>
              <a:custGeom>
                <a:avLst/>
                <a:gdLst>
                  <a:gd name="connsiteX0" fmla="*/ 576359 w 3017566"/>
                  <a:gd name="connsiteY0" fmla="*/ 1179935 h 2047340"/>
                  <a:gd name="connsiteX1" fmla="*/ 765524 w 3017566"/>
                  <a:gd name="connsiteY1" fmla="*/ 757911 h 2047340"/>
                  <a:gd name="connsiteX2" fmla="*/ 1037487 w 3017566"/>
                  <a:gd name="connsiteY2" fmla="*/ 254549 h 2047340"/>
                  <a:gd name="connsiteX3" fmla="*/ 1326762 w 3017566"/>
                  <a:gd name="connsiteY3" fmla="*/ 104072 h 2047340"/>
                  <a:gd name="connsiteX4" fmla="*/ 1412063 w 3017566"/>
                  <a:gd name="connsiteY4" fmla="*/ 58084 h 2047340"/>
                  <a:gd name="connsiteX5" fmla="*/ 2073098 w 3017566"/>
                  <a:gd name="connsiteY5" fmla="*/ 0 h 2047340"/>
                  <a:gd name="connsiteX6" fmla="*/ 2645911 w 3017566"/>
                  <a:gd name="connsiteY6" fmla="*/ 167787 h 2047340"/>
                  <a:gd name="connsiteX7" fmla="*/ 2883149 w 3017566"/>
                  <a:gd name="connsiteY7" fmla="*/ 705875 h 2047340"/>
                  <a:gd name="connsiteX8" fmla="*/ 3017567 w 3017566"/>
                  <a:gd name="connsiteY8" fmla="*/ 2047340 h 2047340"/>
                  <a:gd name="connsiteX9" fmla="*/ 1388600 w 3017566"/>
                  <a:gd name="connsiteY9" fmla="*/ 2045151 h 2047340"/>
                  <a:gd name="connsiteX10" fmla="*/ 1425098 w 3017566"/>
                  <a:gd name="connsiteY10" fmla="*/ 1452211 h 2047340"/>
                  <a:gd name="connsiteX11" fmla="*/ 1176285 w 3017566"/>
                  <a:gd name="connsiteY11" fmla="*/ 1203398 h 2047340"/>
                  <a:gd name="connsiteX12" fmla="*/ 1153134 w 3017566"/>
                  <a:gd name="connsiteY12" fmla="*/ 1145522 h 2047340"/>
                  <a:gd name="connsiteX13" fmla="*/ 904842 w 3017566"/>
                  <a:gd name="connsiteY13" fmla="*/ 1584439 h 2047340"/>
                  <a:gd name="connsiteX14" fmla="*/ 101361 w 3017566"/>
                  <a:gd name="connsiteY14" fmla="*/ 1857758 h 2047340"/>
                  <a:gd name="connsiteX15" fmla="*/ 0 w 3017566"/>
                  <a:gd name="connsiteY15" fmla="*/ 1469522 h 2047340"/>
                  <a:gd name="connsiteX16" fmla="*/ 576359 w 3017566"/>
                  <a:gd name="connsiteY16" fmla="*/ 1179935 h 204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017566" h="2047340">
                    <a:moveTo>
                      <a:pt x="576359" y="1179935"/>
                    </a:moveTo>
                    <a:cubicBezTo>
                      <a:pt x="576359" y="1179935"/>
                      <a:pt x="730798" y="925699"/>
                      <a:pt x="765524" y="757911"/>
                    </a:cubicBezTo>
                    <a:cubicBezTo>
                      <a:pt x="800249" y="590124"/>
                      <a:pt x="979612" y="324000"/>
                      <a:pt x="1037487" y="254549"/>
                    </a:cubicBezTo>
                    <a:cubicBezTo>
                      <a:pt x="1095259" y="185098"/>
                      <a:pt x="1326762" y="104072"/>
                      <a:pt x="1326762" y="104072"/>
                    </a:cubicBezTo>
                    <a:lnTo>
                      <a:pt x="1412063" y="58084"/>
                    </a:lnTo>
                    <a:lnTo>
                      <a:pt x="2073098" y="0"/>
                    </a:lnTo>
                    <a:cubicBezTo>
                      <a:pt x="2073098" y="0"/>
                      <a:pt x="2512849" y="46301"/>
                      <a:pt x="2645911" y="167787"/>
                    </a:cubicBezTo>
                    <a:cubicBezTo>
                      <a:pt x="2778973" y="289274"/>
                      <a:pt x="2883149" y="567078"/>
                      <a:pt x="2883149" y="705875"/>
                    </a:cubicBezTo>
                    <a:cubicBezTo>
                      <a:pt x="2883149" y="844777"/>
                      <a:pt x="3017567" y="2047340"/>
                      <a:pt x="3017567" y="2047340"/>
                    </a:cubicBezTo>
                    <a:lnTo>
                      <a:pt x="1388600" y="2045151"/>
                    </a:lnTo>
                    <a:lnTo>
                      <a:pt x="1425098" y="1452211"/>
                    </a:lnTo>
                    <a:cubicBezTo>
                      <a:pt x="1425098" y="1452211"/>
                      <a:pt x="1228321" y="1319149"/>
                      <a:pt x="1176285" y="1203398"/>
                    </a:cubicBezTo>
                    <a:cubicBezTo>
                      <a:pt x="1124249" y="1087646"/>
                      <a:pt x="1153134" y="1145522"/>
                      <a:pt x="1153134" y="1145522"/>
                    </a:cubicBezTo>
                    <a:cubicBezTo>
                      <a:pt x="1153134" y="1145522"/>
                      <a:pt x="968454" y="1538138"/>
                      <a:pt x="904842" y="1584439"/>
                    </a:cubicBezTo>
                    <a:cubicBezTo>
                      <a:pt x="841231" y="1630739"/>
                      <a:pt x="101361" y="1857758"/>
                      <a:pt x="101361" y="1857758"/>
                    </a:cubicBezTo>
                    <a:lnTo>
                      <a:pt x="0" y="1469522"/>
                    </a:lnTo>
                    <a:lnTo>
                      <a:pt x="576359" y="1179935"/>
                    </a:lnTo>
                    <a:close/>
                  </a:path>
                </a:pathLst>
              </a:custGeom>
              <a:gradFill>
                <a:gsLst>
                  <a:gs pos="52000">
                    <a:srgbClr val="9F3BBD"/>
                  </a:gs>
                  <a:gs pos="0">
                    <a:srgbClr val="813ACE"/>
                  </a:gs>
                  <a:gs pos="100000">
                    <a:srgbClr val="CC3AA2"/>
                  </a:gs>
                </a:gsLst>
                <a:lin ang="0" scaled="1"/>
              </a:gradFill>
              <a:ln w="10420" cap="flat">
                <a:noFill/>
                <a:prstDash val="solid"/>
                <a:miter/>
              </a:ln>
              <a:effectLst>
                <a:outerShdw blurRad="76200" dist="38100" sx="98000" sy="98000" algn="l" rotWithShape="0">
                  <a:prstClr val="black">
                    <a:alpha val="41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63F9321D-354D-4807-934F-6B0B3A71A787}"/>
                  </a:ext>
                </a:extLst>
              </p:cNvPr>
              <p:cNvSpPr/>
              <p:nvPr/>
            </p:nvSpPr>
            <p:spPr>
              <a:xfrm>
                <a:off x="9045759" y="4177557"/>
                <a:ext cx="1505356" cy="1772393"/>
              </a:xfrm>
              <a:custGeom>
                <a:avLst/>
                <a:gdLst>
                  <a:gd name="connsiteX0" fmla="*/ 1059282 w 1505356"/>
                  <a:gd name="connsiteY0" fmla="*/ 9947 h 1772393"/>
                  <a:gd name="connsiteX1" fmla="*/ 805255 w 1505356"/>
                  <a:gd name="connsiteY1" fmla="*/ 637195 h 1772393"/>
                  <a:gd name="connsiteX2" fmla="*/ 805255 w 1505356"/>
                  <a:gd name="connsiteY2" fmla="*/ 1015629 h 1772393"/>
                  <a:gd name="connsiteX3" fmla="*/ 877834 w 1505356"/>
                  <a:gd name="connsiteY3" fmla="*/ 1150464 h 1772393"/>
                  <a:gd name="connsiteX4" fmla="*/ 872620 w 1505356"/>
                  <a:gd name="connsiteY4" fmla="*/ 1295622 h 1772393"/>
                  <a:gd name="connsiteX5" fmla="*/ 546013 w 1505356"/>
                  <a:gd name="connsiteY5" fmla="*/ 1357774 h 1772393"/>
                  <a:gd name="connsiteX6" fmla="*/ 385317 w 1505356"/>
                  <a:gd name="connsiteY6" fmla="*/ 1357774 h 1772393"/>
                  <a:gd name="connsiteX7" fmla="*/ 0 w 1505356"/>
                  <a:gd name="connsiteY7" fmla="*/ 1390309 h 1772393"/>
                  <a:gd name="connsiteX8" fmla="*/ 79462 w 1505356"/>
                  <a:gd name="connsiteY8" fmla="*/ 1565083 h 1772393"/>
                  <a:gd name="connsiteX9" fmla="*/ 21377 w 1505356"/>
                  <a:gd name="connsiteY9" fmla="*/ 1772393 h 1772393"/>
                  <a:gd name="connsiteX10" fmla="*/ 1375461 w 1505356"/>
                  <a:gd name="connsiteY10" fmla="*/ 1741526 h 1772393"/>
                  <a:gd name="connsiteX11" fmla="*/ 1502996 w 1505356"/>
                  <a:gd name="connsiteY11" fmla="*/ 1444744 h 1772393"/>
                  <a:gd name="connsiteX12" fmla="*/ 1415504 w 1505356"/>
                  <a:gd name="connsiteY12" fmla="*/ 357514 h 1772393"/>
                  <a:gd name="connsiteX13" fmla="*/ 1059282 w 1505356"/>
                  <a:gd name="connsiteY13" fmla="*/ 9947 h 1772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05356" h="1772393">
                    <a:moveTo>
                      <a:pt x="1059282" y="9947"/>
                    </a:moveTo>
                    <a:cubicBezTo>
                      <a:pt x="1041450" y="15474"/>
                      <a:pt x="820792" y="585367"/>
                      <a:pt x="805255" y="637195"/>
                    </a:cubicBezTo>
                    <a:cubicBezTo>
                      <a:pt x="789717" y="689022"/>
                      <a:pt x="805255" y="1015629"/>
                      <a:pt x="805255" y="1015629"/>
                    </a:cubicBezTo>
                    <a:lnTo>
                      <a:pt x="877834" y="1150464"/>
                    </a:lnTo>
                    <a:cubicBezTo>
                      <a:pt x="877834" y="1150464"/>
                      <a:pt x="857082" y="1249009"/>
                      <a:pt x="872620" y="1295622"/>
                    </a:cubicBezTo>
                    <a:lnTo>
                      <a:pt x="546013" y="1357774"/>
                    </a:lnTo>
                    <a:cubicBezTo>
                      <a:pt x="546013" y="1357774"/>
                      <a:pt x="463110" y="1300732"/>
                      <a:pt x="385317" y="1357774"/>
                    </a:cubicBezTo>
                    <a:lnTo>
                      <a:pt x="0" y="1390309"/>
                    </a:lnTo>
                    <a:cubicBezTo>
                      <a:pt x="0" y="1390309"/>
                      <a:pt x="113144" y="1391560"/>
                      <a:pt x="79462" y="1565083"/>
                    </a:cubicBezTo>
                    <a:cubicBezTo>
                      <a:pt x="46509" y="1735061"/>
                      <a:pt x="21377" y="1772393"/>
                      <a:pt x="21377" y="1772393"/>
                    </a:cubicBezTo>
                    <a:lnTo>
                      <a:pt x="1375461" y="1741526"/>
                    </a:lnTo>
                    <a:cubicBezTo>
                      <a:pt x="1375461" y="1741526"/>
                      <a:pt x="1525833" y="1734122"/>
                      <a:pt x="1502996" y="1444744"/>
                    </a:cubicBezTo>
                    <a:cubicBezTo>
                      <a:pt x="1480054" y="1155469"/>
                      <a:pt x="1415504" y="357514"/>
                      <a:pt x="1415504" y="357514"/>
                    </a:cubicBezTo>
                    <a:cubicBezTo>
                      <a:pt x="1415504" y="357514"/>
                      <a:pt x="1316751" y="-69932"/>
                      <a:pt x="1059282" y="9947"/>
                    </a:cubicBezTo>
                    <a:close/>
                  </a:path>
                </a:pathLst>
              </a:custGeom>
              <a:gradFill>
                <a:gsLst>
                  <a:gs pos="52000">
                    <a:srgbClr val="9F3BBD"/>
                  </a:gs>
                  <a:gs pos="0">
                    <a:srgbClr val="813ACE"/>
                  </a:gs>
                  <a:gs pos="100000">
                    <a:srgbClr val="CC3AA2"/>
                  </a:gs>
                </a:gsLst>
                <a:lin ang="0" scaled="1"/>
              </a:gra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F7B1C5C4-05C3-41F8-A0CA-1545BE21BDAE}"/>
                  </a:ext>
                </a:extLst>
              </p:cNvPr>
              <p:cNvSpPr/>
              <p:nvPr/>
            </p:nvSpPr>
            <p:spPr>
              <a:xfrm>
                <a:off x="9766270" y="4405030"/>
                <a:ext cx="81728" cy="742588"/>
              </a:xfrm>
              <a:custGeom>
                <a:avLst/>
                <a:gdLst>
                  <a:gd name="connsiteX0" fmla="*/ 81718 w 81728"/>
                  <a:gd name="connsiteY0" fmla="*/ 742585 h 742588"/>
                  <a:gd name="connsiteX1" fmla="*/ 78486 w 81728"/>
                  <a:gd name="connsiteY1" fmla="*/ 735598 h 742588"/>
                  <a:gd name="connsiteX2" fmla="*/ 70247 w 81728"/>
                  <a:gd name="connsiteY2" fmla="*/ 715055 h 742588"/>
                  <a:gd name="connsiteX3" fmla="*/ 58255 w 81728"/>
                  <a:gd name="connsiteY3" fmla="*/ 682207 h 742588"/>
                  <a:gd name="connsiteX4" fmla="*/ 44177 w 81728"/>
                  <a:gd name="connsiteY4" fmla="*/ 638096 h 742588"/>
                  <a:gd name="connsiteX5" fmla="*/ 29787 w 81728"/>
                  <a:gd name="connsiteY5" fmla="*/ 583766 h 742588"/>
                  <a:gd name="connsiteX6" fmla="*/ 16543 w 81728"/>
                  <a:gd name="connsiteY6" fmla="*/ 520676 h 742588"/>
                  <a:gd name="connsiteX7" fmla="*/ 692 w 81728"/>
                  <a:gd name="connsiteY7" fmla="*/ 373745 h 742588"/>
                  <a:gd name="connsiteX8" fmla="*/ 5176 w 81728"/>
                  <a:gd name="connsiteY8" fmla="*/ 225979 h 742588"/>
                  <a:gd name="connsiteX9" fmla="*/ 13728 w 81728"/>
                  <a:gd name="connsiteY9" fmla="*/ 162055 h 742588"/>
                  <a:gd name="connsiteX10" fmla="*/ 18629 w 81728"/>
                  <a:gd name="connsiteY10" fmla="*/ 133274 h 742588"/>
                  <a:gd name="connsiteX11" fmla="*/ 24156 w 81728"/>
                  <a:gd name="connsiteY11" fmla="*/ 106891 h 742588"/>
                  <a:gd name="connsiteX12" fmla="*/ 35105 w 81728"/>
                  <a:gd name="connsiteY12" fmla="*/ 61842 h 742588"/>
                  <a:gd name="connsiteX13" fmla="*/ 44803 w 81728"/>
                  <a:gd name="connsiteY13" fmla="*/ 28263 h 742588"/>
                  <a:gd name="connsiteX14" fmla="*/ 51581 w 81728"/>
                  <a:gd name="connsiteY14" fmla="*/ 7199 h 742588"/>
                  <a:gd name="connsiteX15" fmla="*/ 54293 w 81728"/>
                  <a:gd name="connsiteY15" fmla="*/ 3 h 742588"/>
                  <a:gd name="connsiteX16" fmla="*/ 52624 w 81728"/>
                  <a:gd name="connsiteY16" fmla="*/ 7511 h 742588"/>
                  <a:gd name="connsiteX17" fmla="*/ 46784 w 81728"/>
                  <a:gd name="connsiteY17" fmla="*/ 28785 h 742588"/>
                  <a:gd name="connsiteX18" fmla="*/ 37921 w 81728"/>
                  <a:gd name="connsiteY18" fmla="*/ 62571 h 742588"/>
                  <a:gd name="connsiteX19" fmla="*/ 27805 w 81728"/>
                  <a:gd name="connsiteY19" fmla="*/ 107621 h 742588"/>
                  <a:gd name="connsiteX20" fmla="*/ 22591 w 81728"/>
                  <a:gd name="connsiteY20" fmla="*/ 134004 h 742588"/>
                  <a:gd name="connsiteX21" fmla="*/ 18003 w 81728"/>
                  <a:gd name="connsiteY21" fmla="*/ 162785 h 742588"/>
                  <a:gd name="connsiteX22" fmla="*/ 10078 w 81728"/>
                  <a:gd name="connsiteY22" fmla="*/ 226501 h 742588"/>
                  <a:gd name="connsiteX23" fmla="*/ 6011 w 81728"/>
                  <a:gd name="connsiteY23" fmla="*/ 373536 h 742588"/>
                  <a:gd name="connsiteX24" fmla="*/ 21340 w 81728"/>
                  <a:gd name="connsiteY24" fmla="*/ 519842 h 742588"/>
                  <a:gd name="connsiteX25" fmla="*/ 34062 w 81728"/>
                  <a:gd name="connsiteY25" fmla="*/ 582827 h 742588"/>
                  <a:gd name="connsiteX26" fmla="*/ 47827 w 81728"/>
                  <a:gd name="connsiteY26" fmla="*/ 637053 h 742588"/>
                  <a:gd name="connsiteX27" fmla="*/ 61175 w 81728"/>
                  <a:gd name="connsiteY27" fmla="*/ 681268 h 742588"/>
                  <a:gd name="connsiteX28" fmla="*/ 72229 w 81728"/>
                  <a:gd name="connsiteY28" fmla="*/ 714325 h 742588"/>
                  <a:gd name="connsiteX29" fmla="*/ 79529 w 81728"/>
                  <a:gd name="connsiteY29" fmla="*/ 735181 h 742588"/>
                  <a:gd name="connsiteX30" fmla="*/ 81718 w 81728"/>
                  <a:gd name="connsiteY30" fmla="*/ 742585 h 74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1728" h="742588">
                    <a:moveTo>
                      <a:pt x="81718" y="742585"/>
                    </a:moveTo>
                    <a:cubicBezTo>
                      <a:pt x="81510" y="742689"/>
                      <a:pt x="80467" y="740187"/>
                      <a:pt x="78486" y="735598"/>
                    </a:cubicBezTo>
                    <a:cubicBezTo>
                      <a:pt x="76400" y="730384"/>
                      <a:pt x="73689" y="723606"/>
                      <a:pt x="70247" y="715055"/>
                    </a:cubicBezTo>
                    <a:cubicBezTo>
                      <a:pt x="66702" y="706191"/>
                      <a:pt x="62426" y="695137"/>
                      <a:pt x="58255" y="682207"/>
                    </a:cubicBezTo>
                    <a:cubicBezTo>
                      <a:pt x="53980" y="669276"/>
                      <a:pt x="48557" y="654677"/>
                      <a:pt x="44177" y="638096"/>
                    </a:cubicBezTo>
                    <a:cubicBezTo>
                      <a:pt x="39380" y="621620"/>
                      <a:pt x="34166" y="603579"/>
                      <a:pt x="29787" y="583766"/>
                    </a:cubicBezTo>
                    <a:cubicBezTo>
                      <a:pt x="24781" y="564161"/>
                      <a:pt x="20819" y="542992"/>
                      <a:pt x="16543" y="520676"/>
                    </a:cubicBezTo>
                    <a:cubicBezTo>
                      <a:pt x="8931" y="475940"/>
                      <a:pt x="2882" y="426198"/>
                      <a:pt x="692" y="373745"/>
                    </a:cubicBezTo>
                    <a:cubicBezTo>
                      <a:pt x="-1184" y="321292"/>
                      <a:pt x="901" y="271237"/>
                      <a:pt x="5176" y="225979"/>
                    </a:cubicBezTo>
                    <a:cubicBezTo>
                      <a:pt x="7888" y="203455"/>
                      <a:pt x="10078" y="181868"/>
                      <a:pt x="13728" y="162055"/>
                    </a:cubicBezTo>
                    <a:cubicBezTo>
                      <a:pt x="15396" y="152149"/>
                      <a:pt x="16752" y="142450"/>
                      <a:pt x="18629" y="133274"/>
                    </a:cubicBezTo>
                    <a:cubicBezTo>
                      <a:pt x="20610" y="124097"/>
                      <a:pt x="22383" y="115338"/>
                      <a:pt x="24156" y="106891"/>
                    </a:cubicBezTo>
                    <a:cubicBezTo>
                      <a:pt x="27388" y="89997"/>
                      <a:pt x="31768" y="75085"/>
                      <a:pt x="35105" y="61842"/>
                    </a:cubicBezTo>
                    <a:cubicBezTo>
                      <a:pt x="38338" y="48598"/>
                      <a:pt x="41779" y="37336"/>
                      <a:pt x="44803" y="28263"/>
                    </a:cubicBezTo>
                    <a:cubicBezTo>
                      <a:pt x="47619" y="19504"/>
                      <a:pt x="49913" y="12517"/>
                      <a:pt x="51581" y="7199"/>
                    </a:cubicBezTo>
                    <a:cubicBezTo>
                      <a:pt x="53250" y="2402"/>
                      <a:pt x="54084" y="-101"/>
                      <a:pt x="54293" y="3"/>
                    </a:cubicBezTo>
                    <a:cubicBezTo>
                      <a:pt x="54501" y="108"/>
                      <a:pt x="53876" y="2610"/>
                      <a:pt x="52624" y="7511"/>
                    </a:cubicBezTo>
                    <a:cubicBezTo>
                      <a:pt x="51164" y="12934"/>
                      <a:pt x="49183" y="19921"/>
                      <a:pt x="46784" y="28785"/>
                    </a:cubicBezTo>
                    <a:cubicBezTo>
                      <a:pt x="44073" y="37961"/>
                      <a:pt x="40945" y="49224"/>
                      <a:pt x="37921" y="62571"/>
                    </a:cubicBezTo>
                    <a:cubicBezTo>
                      <a:pt x="34792" y="75815"/>
                      <a:pt x="30725" y="90727"/>
                      <a:pt x="27805" y="107621"/>
                    </a:cubicBezTo>
                    <a:cubicBezTo>
                      <a:pt x="26137" y="116067"/>
                      <a:pt x="24364" y="124827"/>
                      <a:pt x="22591" y="134004"/>
                    </a:cubicBezTo>
                    <a:cubicBezTo>
                      <a:pt x="20819" y="143180"/>
                      <a:pt x="19567" y="152878"/>
                      <a:pt x="18003" y="162785"/>
                    </a:cubicBezTo>
                    <a:cubicBezTo>
                      <a:pt x="14562" y="182599"/>
                      <a:pt x="12580" y="204080"/>
                      <a:pt x="10078" y="226501"/>
                    </a:cubicBezTo>
                    <a:cubicBezTo>
                      <a:pt x="6115" y="271550"/>
                      <a:pt x="4238" y="321292"/>
                      <a:pt x="6011" y="373536"/>
                    </a:cubicBezTo>
                    <a:cubicBezTo>
                      <a:pt x="8201" y="425676"/>
                      <a:pt x="14040" y="475210"/>
                      <a:pt x="21340" y="519842"/>
                    </a:cubicBezTo>
                    <a:cubicBezTo>
                      <a:pt x="25407" y="542054"/>
                      <a:pt x="29161" y="563223"/>
                      <a:pt x="34062" y="582827"/>
                    </a:cubicBezTo>
                    <a:cubicBezTo>
                      <a:pt x="38234" y="602537"/>
                      <a:pt x="43239" y="620577"/>
                      <a:pt x="47827" y="637053"/>
                    </a:cubicBezTo>
                    <a:cubicBezTo>
                      <a:pt x="51998" y="653634"/>
                      <a:pt x="57212" y="668233"/>
                      <a:pt x="61175" y="681268"/>
                    </a:cubicBezTo>
                    <a:cubicBezTo>
                      <a:pt x="65033" y="694303"/>
                      <a:pt x="68996" y="705357"/>
                      <a:pt x="72229" y="714325"/>
                    </a:cubicBezTo>
                    <a:cubicBezTo>
                      <a:pt x="75253" y="722981"/>
                      <a:pt x="77652" y="729863"/>
                      <a:pt x="79529" y="735181"/>
                    </a:cubicBezTo>
                    <a:cubicBezTo>
                      <a:pt x="81093" y="739978"/>
                      <a:pt x="81823" y="742585"/>
                      <a:pt x="81718" y="74258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9B24039A-0212-4507-AEDC-CBCF3F386540}"/>
                  </a:ext>
                </a:extLst>
              </p:cNvPr>
              <p:cNvSpPr/>
              <p:nvPr/>
            </p:nvSpPr>
            <p:spPr>
              <a:xfrm>
                <a:off x="9904922" y="5479059"/>
                <a:ext cx="414215" cy="286633"/>
              </a:xfrm>
              <a:custGeom>
                <a:avLst/>
                <a:gdLst>
                  <a:gd name="connsiteX0" fmla="*/ 414207 w 414215"/>
                  <a:gd name="connsiteY0" fmla="*/ 286627 h 286633"/>
                  <a:gd name="connsiteX1" fmla="*/ 410766 w 414215"/>
                  <a:gd name="connsiteY1" fmla="*/ 282665 h 286633"/>
                  <a:gd name="connsiteX2" fmla="*/ 401693 w 414215"/>
                  <a:gd name="connsiteY2" fmla="*/ 270673 h 286633"/>
                  <a:gd name="connsiteX3" fmla="*/ 387198 w 414215"/>
                  <a:gd name="connsiteY3" fmla="*/ 251902 h 286633"/>
                  <a:gd name="connsiteX4" fmla="*/ 367176 w 414215"/>
                  <a:gd name="connsiteY4" fmla="*/ 227709 h 286633"/>
                  <a:gd name="connsiteX5" fmla="*/ 341523 w 414215"/>
                  <a:gd name="connsiteY5" fmla="*/ 199657 h 286633"/>
                  <a:gd name="connsiteX6" fmla="*/ 310448 w 414215"/>
                  <a:gd name="connsiteY6" fmla="*/ 169103 h 286633"/>
                  <a:gd name="connsiteX7" fmla="*/ 232550 w 414215"/>
                  <a:gd name="connsiteY7" fmla="*/ 106639 h 286633"/>
                  <a:gd name="connsiteX8" fmla="*/ 146623 w 414215"/>
                  <a:gd name="connsiteY8" fmla="*/ 55750 h 286633"/>
                  <a:gd name="connsiteX9" fmla="*/ 106996 w 414215"/>
                  <a:gd name="connsiteY9" fmla="*/ 37397 h 286633"/>
                  <a:gd name="connsiteX10" fmla="*/ 71645 w 414215"/>
                  <a:gd name="connsiteY10" fmla="*/ 23319 h 286633"/>
                  <a:gd name="connsiteX11" fmla="*/ 41925 w 414215"/>
                  <a:gd name="connsiteY11" fmla="*/ 13099 h 286633"/>
                  <a:gd name="connsiteX12" fmla="*/ 19296 w 414215"/>
                  <a:gd name="connsiteY12" fmla="*/ 6217 h 286633"/>
                  <a:gd name="connsiteX13" fmla="*/ 4906 w 414215"/>
                  <a:gd name="connsiteY13" fmla="*/ 1942 h 286633"/>
                  <a:gd name="connsiteX14" fmla="*/ 4 w 414215"/>
                  <a:gd name="connsiteY14" fmla="*/ 64 h 286633"/>
                  <a:gd name="connsiteX15" fmla="*/ 5218 w 414215"/>
                  <a:gd name="connsiteY15" fmla="*/ 794 h 286633"/>
                  <a:gd name="connsiteX16" fmla="*/ 19922 w 414215"/>
                  <a:gd name="connsiteY16" fmla="*/ 4027 h 286633"/>
                  <a:gd name="connsiteX17" fmla="*/ 42968 w 414215"/>
                  <a:gd name="connsiteY17" fmla="*/ 10075 h 286633"/>
                  <a:gd name="connsiteX18" fmla="*/ 73001 w 414215"/>
                  <a:gd name="connsiteY18" fmla="*/ 19565 h 286633"/>
                  <a:gd name="connsiteX19" fmla="*/ 108769 w 414215"/>
                  <a:gd name="connsiteY19" fmla="*/ 33121 h 286633"/>
                  <a:gd name="connsiteX20" fmla="*/ 148813 w 414215"/>
                  <a:gd name="connsiteY20" fmla="*/ 51058 h 286633"/>
                  <a:gd name="connsiteX21" fmla="*/ 235574 w 414215"/>
                  <a:gd name="connsiteY21" fmla="*/ 101947 h 286633"/>
                  <a:gd name="connsiteX22" fmla="*/ 313785 w 414215"/>
                  <a:gd name="connsiteY22" fmla="*/ 165141 h 286633"/>
                  <a:gd name="connsiteX23" fmla="*/ 344756 w 414215"/>
                  <a:gd name="connsiteY23" fmla="*/ 196320 h 286633"/>
                  <a:gd name="connsiteX24" fmla="*/ 370096 w 414215"/>
                  <a:gd name="connsiteY24" fmla="*/ 224998 h 286633"/>
                  <a:gd name="connsiteX25" fmla="*/ 389597 w 414215"/>
                  <a:gd name="connsiteY25" fmla="*/ 249816 h 286633"/>
                  <a:gd name="connsiteX26" fmla="*/ 403362 w 414215"/>
                  <a:gd name="connsiteY26" fmla="*/ 269213 h 286633"/>
                  <a:gd name="connsiteX27" fmla="*/ 411600 w 414215"/>
                  <a:gd name="connsiteY27" fmla="*/ 281831 h 286633"/>
                  <a:gd name="connsiteX28" fmla="*/ 414207 w 414215"/>
                  <a:gd name="connsiteY28" fmla="*/ 286627 h 286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4215" h="286633">
                    <a:moveTo>
                      <a:pt x="414207" y="286627"/>
                    </a:moveTo>
                    <a:cubicBezTo>
                      <a:pt x="414103" y="286732"/>
                      <a:pt x="412851" y="285376"/>
                      <a:pt x="410766" y="282665"/>
                    </a:cubicBezTo>
                    <a:cubicBezTo>
                      <a:pt x="408367" y="279432"/>
                      <a:pt x="405343" y="275469"/>
                      <a:pt x="401693" y="270673"/>
                    </a:cubicBezTo>
                    <a:cubicBezTo>
                      <a:pt x="397835" y="265354"/>
                      <a:pt x="393142" y="258993"/>
                      <a:pt x="387198" y="251902"/>
                    </a:cubicBezTo>
                    <a:cubicBezTo>
                      <a:pt x="381358" y="244707"/>
                      <a:pt x="374998" y="236364"/>
                      <a:pt x="367176" y="227709"/>
                    </a:cubicBezTo>
                    <a:cubicBezTo>
                      <a:pt x="359564" y="218949"/>
                      <a:pt x="351222" y="209355"/>
                      <a:pt x="341523" y="199657"/>
                    </a:cubicBezTo>
                    <a:cubicBezTo>
                      <a:pt x="332242" y="189542"/>
                      <a:pt x="321502" y="179740"/>
                      <a:pt x="310448" y="169103"/>
                    </a:cubicBezTo>
                    <a:cubicBezTo>
                      <a:pt x="287715" y="148456"/>
                      <a:pt x="261540" y="126974"/>
                      <a:pt x="232550" y="106639"/>
                    </a:cubicBezTo>
                    <a:cubicBezTo>
                      <a:pt x="203247" y="86617"/>
                      <a:pt x="173945" y="69724"/>
                      <a:pt x="146623" y="55750"/>
                    </a:cubicBezTo>
                    <a:cubicBezTo>
                      <a:pt x="132754" y="49076"/>
                      <a:pt x="119719" y="42507"/>
                      <a:pt x="106996" y="37397"/>
                    </a:cubicBezTo>
                    <a:cubicBezTo>
                      <a:pt x="94483" y="31766"/>
                      <a:pt x="82595" y="27386"/>
                      <a:pt x="71645" y="23319"/>
                    </a:cubicBezTo>
                    <a:cubicBezTo>
                      <a:pt x="60800" y="19043"/>
                      <a:pt x="50685" y="16020"/>
                      <a:pt x="41925" y="13099"/>
                    </a:cubicBezTo>
                    <a:cubicBezTo>
                      <a:pt x="33166" y="10075"/>
                      <a:pt x="25553" y="7885"/>
                      <a:pt x="19296" y="6217"/>
                    </a:cubicBezTo>
                    <a:cubicBezTo>
                      <a:pt x="13561" y="4549"/>
                      <a:pt x="8764" y="3089"/>
                      <a:pt x="4906" y="1942"/>
                    </a:cubicBezTo>
                    <a:cubicBezTo>
                      <a:pt x="1673" y="899"/>
                      <a:pt x="-100" y="273"/>
                      <a:pt x="4" y="64"/>
                    </a:cubicBezTo>
                    <a:cubicBezTo>
                      <a:pt x="4" y="-144"/>
                      <a:pt x="1882" y="169"/>
                      <a:pt x="5218" y="794"/>
                    </a:cubicBezTo>
                    <a:cubicBezTo>
                      <a:pt x="9181" y="1629"/>
                      <a:pt x="14082" y="2776"/>
                      <a:pt x="19922" y="4027"/>
                    </a:cubicBezTo>
                    <a:cubicBezTo>
                      <a:pt x="26283" y="5383"/>
                      <a:pt x="34104" y="7364"/>
                      <a:pt x="42968" y="10075"/>
                    </a:cubicBezTo>
                    <a:cubicBezTo>
                      <a:pt x="51832" y="12787"/>
                      <a:pt x="62051" y="15498"/>
                      <a:pt x="73001" y="19565"/>
                    </a:cubicBezTo>
                    <a:cubicBezTo>
                      <a:pt x="84055" y="23423"/>
                      <a:pt x="96151" y="27699"/>
                      <a:pt x="108769" y="33121"/>
                    </a:cubicBezTo>
                    <a:cubicBezTo>
                      <a:pt x="121596" y="38127"/>
                      <a:pt x="134839" y="44488"/>
                      <a:pt x="148813" y="51058"/>
                    </a:cubicBezTo>
                    <a:cubicBezTo>
                      <a:pt x="176447" y="64927"/>
                      <a:pt x="206167" y="81821"/>
                      <a:pt x="235574" y="101947"/>
                    </a:cubicBezTo>
                    <a:cubicBezTo>
                      <a:pt x="264877" y="122386"/>
                      <a:pt x="291156" y="144180"/>
                      <a:pt x="313785" y="165141"/>
                    </a:cubicBezTo>
                    <a:cubicBezTo>
                      <a:pt x="324839" y="175986"/>
                      <a:pt x="335579" y="185997"/>
                      <a:pt x="344756" y="196320"/>
                    </a:cubicBezTo>
                    <a:cubicBezTo>
                      <a:pt x="354350" y="206227"/>
                      <a:pt x="362588" y="216030"/>
                      <a:pt x="370096" y="224998"/>
                    </a:cubicBezTo>
                    <a:cubicBezTo>
                      <a:pt x="377813" y="233757"/>
                      <a:pt x="383965" y="242413"/>
                      <a:pt x="389597" y="249816"/>
                    </a:cubicBezTo>
                    <a:cubicBezTo>
                      <a:pt x="395332" y="257116"/>
                      <a:pt x="399816" y="263686"/>
                      <a:pt x="403362" y="269213"/>
                    </a:cubicBezTo>
                    <a:cubicBezTo>
                      <a:pt x="406699" y="274218"/>
                      <a:pt x="409410" y="278389"/>
                      <a:pt x="411600" y="281831"/>
                    </a:cubicBezTo>
                    <a:cubicBezTo>
                      <a:pt x="413477" y="284959"/>
                      <a:pt x="414311" y="286523"/>
                      <a:pt x="414207" y="28662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1204714F-6999-4822-ACFD-DB14C0EE3834}"/>
                  </a:ext>
                </a:extLst>
              </p:cNvPr>
              <p:cNvSpPr/>
              <p:nvPr/>
            </p:nvSpPr>
            <p:spPr>
              <a:xfrm>
                <a:off x="10141747" y="5575277"/>
                <a:ext cx="291382" cy="114416"/>
              </a:xfrm>
              <a:custGeom>
                <a:avLst/>
                <a:gdLst>
                  <a:gd name="connsiteX0" fmla="*/ 291360 w 291382"/>
                  <a:gd name="connsiteY0" fmla="*/ 114389 h 114416"/>
                  <a:gd name="connsiteX1" fmla="*/ 256009 w 291382"/>
                  <a:gd name="connsiteY1" fmla="*/ 83105 h 114416"/>
                  <a:gd name="connsiteX2" fmla="*/ 214192 w 291382"/>
                  <a:gd name="connsiteY2" fmla="*/ 53906 h 114416"/>
                  <a:gd name="connsiteX3" fmla="*/ 157985 w 291382"/>
                  <a:gd name="connsiteY3" fmla="*/ 26793 h 114416"/>
                  <a:gd name="connsiteX4" fmla="*/ 97919 w 291382"/>
                  <a:gd name="connsiteY4" fmla="*/ 9900 h 114416"/>
                  <a:gd name="connsiteX5" fmla="*/ 47239 w 291382"/>
                  <a:gd name="connsiteY5" fmla="*/ 3956 h 114416"/>
                  <a:gd name="connsiteX6" fmla="*/ 0 w 291382"/>
                  <a:gd name="connsiteY6" fmla="*/ 3956 h 114416"/>
                  <a:gd name="connsiteX7" fmla="*/ 12618 w 291382"/>
                  <a:gd name="connsiteY7" fmla="*/ 1766 h 114416"/>
                  <a:gd name="connsiteX8" fmla="*/ 27530 w 291382"/>
                  <a:gd name="connsiteY8" fmla="*/ 515 h 114416"/>
                  <a:gd name="connsiteX9" fmla="*/ 47343 w 291382"/>
                  <a:gd name="connsiteY9" fmla="*/ 98 h 114416"/>
                  <a:gd name="connsiteX10" fmla="*/ 98858 w 291382"/>
                  <a:gd name="connsiteY10" fmla="*/ 4894 h 114416"/>
                  <a:gd name="connsiteX11" fmla="*/ 159966 w 291382"/>
                  <a:gd name="connsiteY11" fmla="*/ 21684 h 114416"/>
                  <a:gd name="connsiteX12" fmla="*/ 216799 w 291382"/>
                  <a:gd name="connsiteY12" fmla="*/ 49631 h 114416"/>
                  <a:gd name="connsiteX13" fmla="*/ 258511 w 291382"/>
                  <a:gd name="connsiteY13" fmla="*/ 80185 h 114416"/>
                  <a:gd name="connsiteX14" fmla="*/ 273111 w 291382"/>
                  <a:gd name="connsiteY14" fmla="*/ 93637 h 114416"/>
                  <a:gd name="connsiteX15" fmla="*/ 283435 w 291382"/>
                  <a:gd name="connsiteY15" fmla="*/ 104483 h 114416"/>
                  <a:gd name="connsiteX16" fmla="*/ 291360 w 291382"/>
                  <a:gd name="connsiteY16" fmla="*/ 114389 h 114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1382" h="114416">
                    <a:moveTo>
                      <a:pt x="291360" y="114389"/>
                    </a:moveTo>
                    <a:cubicBezTo>
                      <a:pt x="290526" y="115119"/>
                      <a:pt x="278533" y="101458"/>
                      <a:pt x="256009" y="83105"/>
                    </a:cubicBezTo>
                    <a:cubicBezTo>
                      <a:pt x="244747" y="73824"/>
                      <a:pt x="230564" y="63917"/>
                      <a:pt x="214192" y="53906"/>
                    </a:cubicBezTo>
                    <a:cubicBezTo>
                      <a:pt x="197611" y="44208"/>
                      <a:pt x="178737" y="34719"/>
                      <a:pt x="157985" y="26793"/>
                    </a:cubicBezTo>
                    <a:cubicBezTo>
                      <a:pt x="137233" y="19077"/>
                      <a:pt x="116794" y="13654"/>
                      <a:pt x="97919" y="9900"/>
                    </a:cubicBezTo>
                    <a:cubicBezTo>
                      <a:pt x="79045" y="6459"/>
                      <a:pt x="61734" y="4477"/>
                      <a:pt x="47239" y="3956"/>
                    </a:cubicBezTo>
                    <a:cubicBezTo>
                      <a:pt x="18145" y="2705"/>
                      <a:pt x="104" y="4999"/>
                      <a:pt x="0" y="3956"/>
                    </a:cubicBezTo>
                    <a:cubicBezTo>
                      <a:pt x="0" y="3539"/>
                      <a:pt x="4380" y="2809"/>
                      <a:pt x="12618" y="1766"/>
                    </a:cubicBezTo>
                    <a:cubicBezTo>
                      <a:pt x="16685" y="1245"/>
                      <a:pt x="21690" y="619"/>
                      <a:pt x="27530" y="515"/>
                    </a:cubicBezTo>
                    <a:cubicBezTo>
                      <a:pt x="33370" y="306"/>
                      <a:pt x="40044" y="-215"/>
                      <a:pt x="47343" y="98"/>
                    </a:cubicBezTo>
                    <a:cubicBezTo>
                      <a:pt x="62047" y="98"/>
                      <a:pt x="79566" y="1662"/>
                      <a:pt x="98858" y="4894"/>
                    </a:cubicBezTo>
                    <a:cubicBezTo>
                      <a:pt x="118045" y="8440"/>
                      <a:pt x="138797" y="13758"/>
                      <a:pt x="159966" y="21684"/>
                    </a:cubicBezTo>
                    <a:cubicBezTo>
                      <a:pt x="180927" y="29818"/>
                      <a:pt x="200114" y="39620"/>
                      <a:pt x="216799" y="49631"/>
                    </a:cubicBezTo>
                    <a:cubicBezTo>
                      <a:pt x="233276" y="59955"/>
                      <a:pt x="247458" y="70383"/>
                      <a:pt x="258511" y="80185"/>
                    </a:cubicBezTo>
                    <a:cubicBezTo>
                      <a:pt x="264247" y="84773"/>
                      <a:pt x="268835" y="89675"/>
                      <a:pt x="273111" y="93637"/>
                    </a:cubicBezTo>
                    <a:cubicBezTo>
                      <a:pt x="277386" y="97600"/>
                      <a:pt x="280723" y="101354"/>
                      <a:pt x="283435" y="104483"/>
                    </a:cubicBezTo>
                    <a:cubicBezTo>
                      <a:pt x="288753" y="110635"/>
                      <a:pt x="291673" y="114181"/>
                      <a:pt x="291360" y="11438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AC02B19D-7A41-41D6-8EEC-40B1522FB489}"/>
                  </a:ext>
                </a:extLst>
              </p:cNvPr>
              <p:cNvSpPr/>
              <p:nvPr/>
            </p:nvSpPr>
            <p:spPr>
              <a:xfrm>
                <a:off x="9966132" y="5434484"/>
                <a:ext cx="341846" cy="64710"/>
              </a:xfrm>
              <a:custGeom>
                <a:avLst/>
                <a:gdLst>
                  <a:gd name="connsiteX0" fmla="*/ 341839 w 341846"/>
                  <a:gd name="connsiteY0" fmla="*/ 64661 h 64710"/>
                  <a:gd name="connsiteX1" fmla="*/ 295955 w 341846"/>
                  <a:gd name="connsiteY1" fmla="*/ 38486 h 64710"/>
                  <a:gd name="connsiteX2" fmla="*/ 271658 w 341846"/>
                  <a:gd name="connsiteY2" fmla="*/ 27850 h 64710"/>
                  <a:gd name="connsiteX3" fmla="*/ 242772 w 341846"/>
                  <a:gd name="connsiteY3" fmla="*/ 18047 h 64710"/>
                  <a:gd name="connsiteX4" fmla="*/ 174155 w 341846"/>
                  <a:gd name="connsiteY4" fmla="*/ 5951 h 64710"/>
                  <a:gd name="connsiteX5" fmla="*/ 104496 w 341846"/>
                  <a:gd name="connsiteY5" fmla="*/ 8558 h 64710"/>
                  <a:gd name="connsiteX6" fmla="*/ 74568 w 341846"/>
                  <a:gd name="connsiteY6" fmla="*/ 14397 h 64710"/>
                  <a:gd name="connsiteX7" fmla="*/ 49019 w 341846"/>
                  <a:gd name="connsiteY7" fmla="*/ 21593 h 64710"/>
                  <a:gd name="connsiteX8" fmla="*/ 7 w 341846"/>
                  <a:gd name="connsiteY8" fmla="*/ 41198 h 64710"/>
                  <a:gd name="connsiteX9" fmla="*/ 12208 w 341846"/>
                  <a:gd name="connsiteY9" fmla="*/ 33794 h 64710"/>
                  <a:gd name="connsiteX10" fmla="*/ 27224 w 341846"/>
                  <a:gd name="connsiteY10" fmla="*/ 26286 h 64710"/>
                  <a:gd name="connsiteX11" fmla="*/ 47767 w 341846"/>
                  <a:gd name="connsiteY11" fmla="*/ 17943 h 64710"/>
                  <a:gd name="connsiteX12" fmla="*/ 73525 w 341846"/>
                  <a:gd name="connsiteY12" fmla="*/ 10018 h 64710"/>
                  <a:gd name="connsiteX13" fmla="*/ 103766 w 341846"/>
                  <a:gd name="connsiteY13" fmla="*/ 3657 h 64710"/>
                  <a:gd name="connsiteX14" fmla="*/ 174573 w 341846"/>
                  <a:gd name="connsiteY14" fmla="*/ 633 h 64710"/>
                  <a:gd name="connsiteX15" fmla="*/ 244232 w 341846"/>
                  <a:gd name="connsiteY15" fmla="*/ 13251 h 64710"/>
                  <a:gd name="connsiteX16" fmla="*/ 273326 w 341846"/>
                  <a:gd name="connsiteY16" fmla="*/ 23679 h 64710"/>
                  <a:gd name="connsiteX17" fmla="*/ 297728 w 341846"/>
                  <a:gd name="connsiteY17" fmla="*/ 35045 h 64710"/>
                  <a:gd name="connsiteX18" fmla="*/ 316916 w 341846"/>
                  <a:gd name="connsiteY18" fmla="*/ 46203 h 64710"/>
                  <a:gd name="connsiteX19" fmla="*/ 330785 w 341846"/>
                  <a:gd name="connsiteY19" fmla="*/ 55693 h 64710"/>
                  <a:gd name="connsiteX20" fmla="*/ 341839 w 341846"/>
                  <a:gd name="connsiteY20" fmla="*/ 64661 h 64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1846" h="64710">
                    <a:moveTo>
                      <a:pt x="341839" y="64661"/>
                    </a:moveTo>
                    <a:cubicBezTo>
                      <a:pt x="341109" y="65599"/>
                      <a:pt x="325154" y="52981"/>
                      <a:pt x="295955" y="38486"/>
                    </a:cubicBezTo>
                    <a:cubicBezTo>
                      <a:pt x="288656" y="34941"/>
                      <a:pt x="280626" y="31082"/>
                      <a:pt x="271658" y="27850"/>
                    </a:cubicBezTo>
                    <a:cubicBezTo>
                      <a:pt x="262898" y="24096"/>
                      <a:pt x="252992" y="21280"/>
                      <a:pt x="242772" y="18047"/>
                    </a:cubicBezTo>
                    <a:cubicBezTo>
                      <a:pt x="222125" y="12416"/>
                      <a:pt x="198870" y="7828"/>
                      <a:pt x="174155" y="5951"/>
                    </a:cubicBezTo>
                    <a:cubicBezTo>
                      <a:pt x="149441" y="4387"/>
                      <a:pt x="125769" y="5742"/>
                      <a:pt x="104496" y="8558"/>
                    </a:cubicBezTo>
                    <a:cubicBezTo>
                      <a:pt x="93964" y="10435"/>
                      <a:pt x="83848" y="11790"/>
                      <a:pt x="74568" y="14397"/>
                    </a:cubicBezTo>
                    <a:cubicBezTo>
                      <a:pt x="65182" y="16379"/>
                      <a:pt x="56736" y="19090"/>
                      <a:pt x="49019" y="21593"/>
                    </a:cubicBezTo>
                    <a:cubicBezTo>
                      <a:pt x="18152" y="31917"/>
                      <a:pt x="633" y="42345"/>
                      <a:pt x="7" y="41198"/>
                    </a:cubicBezTo>
                    <a:cubicBezTo>
                      <a:pt x="-202" y="40885"/>
                      <a:pt x="4178" y="38278"/>
                      <a:pt x="12208" y="33794"/>
                    </a:cubicBezTo>
                    <a:cubicBezTo>
                      <a:pt x="16170" y="31500"/>
                      <a:pt x="21176" y="28788"/>
                      <a:pt x="27224" y="26286"/>
                    </a:cubicBezTo>
                    <a:cubicBezTo>
                      <a:pt x="33273" y="23679"/>
                      <a:pt x="39946" y="20342"/>
                      <a:pt x="47767" y="17943"/>
                    </a:cubicBezTo>
                    <a:cubicBezTo>
                      <a:pt x="55484" y="15128"/>
                      <a:pt x="64035" y="12208"/>
                      <a:pt x="73525" y="10018"/>
                    </a:cubicBezTo>
                    <a:cubicBezTo>
                      <a:pt x="82806" y="7202"/>
                      <a:pt x="93025" y="5638"/>
                      <a:pt x="103766" y="3657"/>
                    </a:cubicBezTo>
                    <a:cubicBezTo>
                      <a:pt x="125352" y="528"/>
                      <a:pt x="149337" y="-932"/>
                      <a:pt x="174573" y="633"/>
                    </a:cubicBezTo>
                    <a:cubicBezTo>
                      <a:pt x="199704" y="2510"/>
                      <a:pt x="223272" y="7306"/>
                      <a:pt x="244232" y="13251"/>
                    </a:cubicBezTo>
                    <a:cubicBezTo>
                      <a:pt x="254556" y="16692"/>
                      <a:pt x="264463" y="19716"/>
                      <a:pt x="273326" y="23679"/>
                    </a:cubicBezTo>
                    <a:cubicBezTo>
                      <a:pt x="282399" y="27120"/>
                      <a:pt x="290428" y="31291"/>
                      <a:pt x="297728" y="35045"/>
                    </a:cubicBezTo>
                    <a:cubicBezTo>
                      <a:pt x="305132" y="38591"/>
                      <a:pt x="311389" y="42762"/>
                      <a:pt x="316916" y="46203"/>
                    </a:cubicBezTo>
                    <a:cubicBezTo>
                      <a:pt x="322547" y="49540"/>
                      <a:pt x="327135" y="52773"/>
                      <a:pt x="330785" y="55693"/>
                    </a:cubicBezTo>
                    <a:cubicBezTo>
                      <a:pt x="338085" y="61115"/>
                      <a:pt x="342047" y="64348"/>
                      <a:pt x="341839" y="6466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AEB84BD0-B55D-4E44-84BE-B4479CA92B8C}"/>
                  </a:ext>
                </a:extLst>
              </p:cNvPr>
              <p:cNvSpPr/>
              <p:nvPr/>
            </p:nvSpPr>
            <p:spPr>
              <a:xfrm>
                <a:off x="9417691" y="5552623"/>
                <a:ext cx="113591" cy="373865"/>
              </a:xfrm>
              <a:custGeom>
                <a:avLst/>
                <a:gdLst>
                  <a:gd name="connsiteX0" fmla="*/ 98269 w 113591"/>
                  <a:gd name="connsiteY0" fmla="*/ 373864 h 373865"/>
                  <a:gd name="connsiteX1" fmla="*/ 107863 w 113591"/>
                  <a:gd name="connsiteY1" fmla="*/ 315884 h 373865"/>
                  <a:gd name="connsiteX2" fmla="*/ 107341 w 113591"/>
                  <a:gd name="connsiteY2" fmla="*/ 252168 h 373865"/>
                  <a:gd name="connsiteX3" fmla="*/ 93681 w 113591"/>
                  <a:gd name="connsiteY3" fmla="*/ 175314 h 373865"/>
                  <a:gd name="connsiteX4" fmla="*/ 67715 w 113591"/>
                  <a:gd name="connsiteY4" fmla="*/ 101692 h 373865"/>
                  <a:gd name="connsiteX5" fmla="*/ 36743 w 113591"/>
                  <a:gd name="connsiteY5" fmla="*/ 46006 h 373865"/>
                  <a:gd name="connsiteX6" fmla="*/ 36 w 113591"/>
                  <a:gd name="connsiteY6" fmla="*/ 18 h 373865"/>
                  <a:gd name="connsiteX7" fmla="*/ 11925 w 113591"/>
                  <a:gd name="connsiteY7" fmla="*/ 10551 h 373865"/>
                  <a:gd name="connsiteX8" fmla="*/ 24647 w 113591"/>
                  <a:gd name="connsiteY8" fmla="*/ 24211 h 373865"/>
                  <a:gd name="connsiteX9" fmla="*/ 32259 w 113591"/>
                  <a:gd name="connsiteY9" fmla="*/ 33075 h 373865"/>
                  <a:gd name="connsiteX10" fmla="*/ 39976 w 113591"/>
                  <a:gd name="connsiteY10" fmla="*/ 43712 h 373865"/>
                  <a:gd name="connsiteX11" fmla="*/ 72407 w 113591"/>
                  <a:gd name="connsiteY11" fmla="*/ 99502 h 373865"/>
                  <a:gd name="connsiteX12" fmla="*/ 99103 w 113591"/>
                  <a:gd name="connsiteY12" fmla="*/ 173854 h 373865"/>
                  <a:gd name="connsiteX13" fmla="*/ 112451 w 113591"/>
                  <a:gd name="connsiteY13" fmla="*/ 251647 h 373865"/>
                  <a:gd name="connsiteX14" fmla="*/ 111825 w 113591"/>
                  <a:gd name="connsiteY14" fmla="*/ 316092 h 373865"/>
                  <a:gd name="connsiteX15" fmla="*/ 110365 w 113591"/>
                  <a:gd name="connsiteY15" fmla="*/ 329128 h 373865"/>
                  <a:gd name="connsiteX16" fmla="*/ 108071 w 113591"/>
                  <a:gd name="connsiteY16" fmla="*/ 340598 h 373865"/>
                  <a:gd name="connsiteX17" fmla="*/ 103691 w 113591"/>
                  <a:gd name="connsiteY17" fmla="*/ 358743 h 373865"/>
                  <a:gd name="connsiteX18" fmla="*/ 98269 w 113591"/>
                  <a:gd name="connsiteY18" fmla="*/ 373864 h 373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3591" h="373865">
                    <a:moveTo>
                      <a:pt x="98269" y="373864"/>
                    </a:moveTo>
                    <a:cubicBezTo>
                      <a:pt x="97018" y="373551"/>
                      <a:pt x="105047" y="352069"/>
                      <a:pt x="107863" y="315884"/>
                    </a:cubicBezTo>
                    <a:cubicBezTo>
                      <a:pt x="109635" y="297843"/>
                      <a:pt x="109218" y="276153"/>
                      <a:pt x="107341" y="252168"/>
                    </a:cubicBezTo>
                    <a:cubicBezTo>
                      <a:pt x="105151" y="228288"/>
                      <a:pt x="100563" y="202218"/>
                      <a:pt x="93681" y="175314"/>
                    </a:cubicBezTo>
                    <a:cubicBezTo>
                      <a:pt x="86590" y="148514"/>
                      <a:pt x="77308" y="123695"/>
                      <a:pt x="67715" y="101692"/>
                    </a:cubicBezTo>
                    <a:cubicBezTo>
                      <a:pt x="57287" y="80105"/>
                      <a:pt x="47276" y="60814"/>
                      <a:pt x="36743" y="46006"/>
                    </a:cubicBezTo>
                    <a:cubicBezTo>
                      <a:pt x="16409" y="15869"/>
                      <a:pt x="-902" y="957"/>
                      <a:pt x="36" y="18"/>
                    </a:cubicBezTo>
                    <a:cubicBezTo>
                      <a:pt x="245" y="-295"/>
                      <a:pt x="4521" y="3459"/>
                      <a:pt x="11925" y="10551"/>
                    </a:cubicBezTo>
                    <a:cubicBezTo>
                      <a:pt x="15783" y="13887"/>
                      <a:pt x="19954" y="18684"/>
                      <a:pt x="24647" y="24211"/>
                    </a:cubicBezTo>
                    <a:cubicBezTo>
                      <a:pt x="27045" y="27027"/>
                      <a:pt x="29548" y="29947"/>
                      <a:pt x="32259" y="33075"/>
                    </a:cubicBezTo>
                    <a:cubicBezTo>
                      <a:pt x="34762" y="36308"/>
                      <a:pt x="37265" y="39957"/>
                      <a:pt x="39976" y="43712"/>
                    </a:cubicBezTo>
                    <a:cubicBezTo>
                      <a:pt x="51030" y="58415"/>
                      <a:pt x="61562" y="77707"/>
                      <a:pt x="72407" y="99502"/>
                    </a:cubicBezTo>
                    <a:cubicBezTo>
                      <a:pt x="82314" y="121713"/>
                      <a:pt x="91804" y="146741"/>
                      <a:pt x="99103" y="173854"/>
                    </a:cubicBezTo>
                    <a:cubicBezTo>
                      <a:pt x="105986" y="201071"/>
                      <a:pt x="110470" y="227454"/>
                      <a:pt x="112451" y="251647"/>
                    </a:cubicBezTo>
                    <a:cubicBezTo>
                      <a:pt x="114015" y="275840"/>
                      <a:pt x="114119" y="297843"/>
                      <a:pt x="111825" y="316092"/>
                    </a:cubicBezTo>
                    <a:cubicBezTo>
                      <a:pt x="111304" y="320576"/>
                      <a:pt x="110887" y="324956"/>
                      <a:pt x="110365" y="329128"/>
                    </a:cubicBezTo>
                    <a:cubicBezTo>
                      <a:pt x="109531" y="333194"/>
                      <a:pt x="108801" y="336949"/>
                      <a:pt x="108071" y="340598"/>
                    </a:cubicBezTo>
                    <a:cubicBezTo>
                      <a:pt x="106611" y="347794"/>
                      <a:pt x="105464" y="353946"/>
                      <a:pt x="103691" y="358743"/>
                    </a:cubicBezTo>
                    <a:cubicBezTo>
                      <a:pt x="100459" y="368650"/>
                      <a:pt x="98582" y="373968"/>
                      <a:pt x="98269" y="373864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9013533F-FCE9-43BA-8FF7-F907941C9AE4}"/>
                  </a:ext>
                </a:extLst>
              </p:cNvPr>
              <p:cNvSpPr/>
              <p:nvPr/>
            </p:nvSpPr>
            <p:spPr>
              <a:xfrm>
                <a:off x="9202179" y="4348930"/>
                <a:ext cx="86839" cy="1186191"/>
              </a:xfrm>
              <a:custGeom>
                <a:avLst/>
                <a:gdLst>
                  <a:gd name="connsiteX0" fmla="*/ 86762 w 86839"/>
                  <a:gd name="connsiteY0" fmla="*/ 1186192 h 1186191"/>
                  <a:gd name="connsiteX1" fmla="*/ 86136 w 86839"/>
                  <a:gd name="connsiteY1" fmla="*/ 1183167 h 1186191"/>
                  <a:gd name="connsiteX2" fmla="*/ 84676 w 86839"/>
                  <a:gd name="connsiteY2" fmla="*/ 1174304 h 1186191"/>
                  <a:gd name="connsiteX3" fmla="*/ 79775 w 86839"/>
                  <a:gd name="connsiteY3" fmla="*/ 1139995 h 1186191"/>
                  <a:gd name="connsiteX4" fmla="*/ 63611 w 86839"/>
                  <a:gd name="connsiteY4" fmla="*/ 1013503 h 1186191"/>
                  <a:gd name="connsiteX5" fmla="*/ 23463 w 86839"/>
                  <a:gd name="connsiteY5" fmla="*/ 594608 h 1186191"/>
                  <a:gd name="connsiteX6" fmla="*/ 2399 w 86839"/>
                  <a:gd name="connsiteY6" fmla="*/ 174253 h 1186191"/>
                  <a:gd name="connsiteX7" fmla="*/ 104 w 86839"/>
                  <a:gd name="connsiteY7" fmla="*/ 46718 h 1186191"/>
                  <a:gd name="connsiteX8" fmla="*/ 0 w 86839"/>
                  <a:gd name="connsiteY8" fmla="*/ 11992 h 1186191"/>
                  <a:gd name="connsiteX9" fmla="*/ 104 w 86839"/>
                  <a:gd name="connsiteY9" fmla="*/ 3024 h 1186191"/>
                  <a:gd name="connsiteX10" fmla="*/ 313 w 86839"/>
                  <a:gd name="connsiteY10" fmla="*/ 0 h 1186191"/>
                  <a:gd name="connsiteX11" fmla="*/ 626 w 86839"/>
                  <a:gd name="connsiteY11" fmla="*/ 3024 h 1186191"/>
                  <a:gd name="connsiteX12" fmla="*/ 1043 w 86839"/>
                  <a:gd name="connsiteY12" fmla="*/ 11992 h 1186191"/>
                  <a:gd name="connsiteX13" fmla="*/ 2190 w 86839"/>
                  <a:gd name="connsiteY13" fmla="*/ 46614 h 1186191"/>
                  <a:gd name="connsiteX14" fmla="*/ 6257 w 86839"/>
                  <a:gd name="connsiteY14" fmla="*/ 174044 h 1186191"/>
                  <a:gd name="connsiteX15" fmla="*/ 28886 w 86839"/>
                  <a:gd name="connsiteY15" fmla="*/ 594191 h 1186191"/>
                  <a:gd name="connsiteX16" fmla="*/ 67470 w 86839"/>
                  <a:gd name="connsiteY16" fmla="*/ 1013086 h 1186191"/>
                  <a:gd name="connsiteX17" fmla="*/ 81964 w 86839"/>
                  <a:gd name="connsiteY17" fmla="*/ 1139787 h 1186191"/>
                  <a:gd name="connsiteX18" fmla="*/ 85927 w 86839"/>
                  <a:gd name="connsiteY18" fmla="*/ 1174199 h 1186191"/>
                  <a:gd name="connsiteX19" fmla="*/ 86762 w 86839"/>
                  <a:gd name="connsiteY19" fmla="*/ 1183167 h 1186191"/>
                  <a:gd name="connsiteX20" fmla="*/ 86762 w 86839"/>
                  <a:gd name="connsiteY20" fmla="*/ 1186192 h 1186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839" h="1186191">
                    <a:moveTo>
                      <a:pt x="86762" y="1186192"/>
                    </a:moveTo>
                    <a:cubicBezTo>
                      <a:pt x="86657" y="1186192"/>
                      <a:pt x="86449" y="1185149"/>
                      <a:pt x="86136" y="1183167"/>
                    </a:cubicBezTo>
                    <a:cubicBezTo>
                      <a:pt x="85719" y="1180873"/>
                      <a:pt x="85301" y="1177953"/>
                      <a:pt x="84676" y="1174304"/>
                    </a:cubicBezTo>
                    <a:cubicBezTo>
                      <a:pt x="83529" y="1166065"/>
                      <a:pt x="81860" y="1154595"/>
                      <a:pt x="79775" y="1139995"/>
                    </a:cubicBezTo>
                    <a:cubicBezTo>
                      <a:pt x="75603" y="1110171"/>
                      <a:pt x="69972" y="1066895"/>
                      <a:pt x="63611" y="1013503"/>
                    </a:cubicBezTo>
                    <a:cubicBezTo>
                      <a:pt x="50785" y="906615"/>
                      <a:pt x="35455" y="758537"/>
                      <a:pt x="23463" y="594608"/>
                    </a:cubicBezTo>
                    <a:cubicBezTo>
                      <a:pt x="11575" y="430679"/>
                      <a:pt x="5214" y="281871"/>
                      <a:pt x="2399" y="174253"/>
                    </a:cubicBezTo>
                    <a:cubicBezTo>
                      <a:pt x="938" y="120444"/>
                      <a:pt x="208" y="76855"/>
                      <a:pt x="104" y="46718"/>
                    </a:cubicBezTo>
                    <a:cubicBezTo>
                      <a:pt x="104" y="31910"/>
                      <a:pt x="0" y="20335"/>
                      <a:pt x="0" y="11992"/>
                    </a:cubicBezTo>
                    <a:cubicBezTo>
                      <a:pt x="0" y="8238"/>
                      <a:pt x="104" y="5318"/>
                      <a:pt x="104" y="3024"/>
                    </a:cubicBezTo>
                    <a:cubicBezTo>
                      <a:pt x="208" y="1043"/>
                      <a:pt x="208" y="0"/>
                      <a:pt x="313" y="0"/>
                    </a:cubicBezTo>
                    <a:cubicBezTo>
                      <a:pt x="417" y="0"/>
                      <a:pt x="521" y="1043"/>
                      <a:pt x="626" y="3024"/>
                    </a:cubicBezTo>
                    <a:cubicBezTo>
                      <a:pt x="730" y="5318"/>
                      <a:pt x="834" y="8342"/>
                      <a:pt x="1043" y="11992"/>
                    </a:cubicBezTo>
                    <a:cubicBezTo>
                      <a:pt x="1356" y="20335"/>
                      <a:pt x="1669" y="31910"/>
                      <a:pt x="2190" y="46614"/>
                    </a:cubicBezTo>
                    <a:cubicBezTo>
                      <a:pt x="3128" y="77063"/>
                      <a:pt x="4484" y="120548"/>
                      <a:pt x="6257" y="174044"/>
                    </a:cubicBezTo>
                    <a:cubicBezTo>
                      <a:pt x="10011" y="281662"/>
                      <a:pt x="16998" y="430262"/>
                      <a:pt x="28886" y="594191"/>
                    </a:cubicBezTo>
                    <a:cubicBezTo>
                      <a:pt x="40878" y="758016"/>
                      <a:pt x="55581" y="906094"/>
                      <a:pt x="67470" y="1013086"/>
                    </a:cubicBezTo>
                    <a:cubicBezTo>
                      <a:pt x="73518" y="1066269"/>
                      <a:pt x="78523" y="1109441"/>
                      <a:pt x="81964" y="1139787"/>
                    </a:cubicBezTo>
                    <a:cubicBezTo>
                      <a:pt x="83633" y="1154490"/>
                      <a:pt x="84989" y="1165961"/>
                      <a:pt x="85927" y="1174199"/>
                    </a:cubicBezTo>
                    <a:cubicBezTo>
                      <a:pt x="86240" y="1177849"/>
                      <a:pt x="86553" y="1180873"/>
                      <a:pt x="86762" y="1183167"/>
                    </a:cubicBezTo>
                    <a:cubicBezTo>
                      <a:pt x="86866" y="1185149"/>
                      <a:pt x="86866" y="1186192"/>
                      <a:pt x="86762" y="118619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EF2295A0-4474-4A9B-B206-5F87D5157A4E}"/>
                  </a:ext>
                </a:extLst>
              </p:cNvPr>
              <p:cNvSpPr/>
              <p:nvPr/>
            </p:nvSpPr>
            <p:spPr>
              <a:xfrm>
                <a:off x="8564478" y="4725690"/>
                <a:ext cx="192563" cy="398671"/>
              </a:xfrm>
              <a:custGeom>
                <a:avLst/>
                <a:gdLst>
                  <a:gd name="connsiteX0" fmla="*/ 192528 w 192563"/>
                  <a:gd name="connsiteY0" fmla="*/ 398671 h 398671"/>
                  <a:gd name="connsiteX1" fmla="*/ 185437 w 192563"/>
                  <a:gd name="connsiteY1" fmla="*/ 382716 h 398671"/>
                  <a:gd name="connsiteX2" fmla="*/ 167188 w 192563"/>
                  <a:gd name="connsiteY2" fmla="*/ 338918 h 398671"/>
                  <a:gd name="connsiteX3" fmla="*/ 100240 w 192563"/>
                  <a:gd name="connsiteY3" fmla="*/ 197513 h 398671"/>
                  <a:gd name="connsiteX4" fmla="*/ 28078 w 192563"/>
                  <a:gd name="connsiteY4" fmla="*/ 58507 h 398671"/>
                  <a:gd name="connsiteX5" fmla="*/ 7013 w 192563"/>
                  <a:gd name="connsiteY5" fmla="*/ 15961 h 398671"/>
                  <a:gd name="connsiteX6" fmla="*/ 26 w 192563"/>
                  <a:gd name="connsiteY6" fmla="*/ 6 h 398671"/>
                  <a:gd name="connsiteX7" fmla="*/ 8890 w 192563"/>
                  <a:gd name="connsiteY7" fmla="*/ 15022 h 398671"/>
                  <a:gd name="connsiteX8" fmla="*/ 31519 w 192563"/>
                  <a:gd name="connsiteY8" fmla="*/ 56734 h 398671"/>
                  <a:gd name="connsiteX9" fmla="*/ 105036 w 192563"/>
                  <a:gd name="connsiteY9" fmla="*/ 195115 h 398671"/>
                  <a:gd name="connsiteX10" fmla="*/ 170629 w 192563"/>
                  <a:gd name="connsiteY10" fmla="*/ 337458 h 398671"/>
                  <a:gd name="connsiteX11" fmla="*/ 187314 w 192563"/>
                  <a:gd name="connsiteY11" fmla="*/ 381986 h 398671"/>
                  <a:gd name="connsiteX12" fmla="*/ 192528 w 192563"/>
                  <a:gd name="connsiteY12" fmla="*/ 398671 h 398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2563" h="398671">
                    <a:moveTo>
                      <a:pt x="192528" y="398671"/>
                    </a:moveTo>
                    <a:cubicBezTo>
                      <a:pt x="192215" y="398775"/>
                      <a:pt x="189713" y="393144"/>
                      <a:pt x="185437" y="382716"/>
                    </a:cubicBezTo>
                    <a:cubicBezTo>
                      <a:pt x="181266" y="372288"/>
                      <a:pt x="175009" y="357376"/>
                      <a:pt x="167188" y="338918"/>
                    </a:cubicBezTo>
                    <a:cubicBezTo>
                      <a:pt x="151546" y="302107"/>
                      <a:pt x="128187" y="251948"/>
                      <a:pt x="100240" y="197513"/>
                    </a:cubicBezTo>
                    <a:cubicBezTo>
                      <a:pt x="72293" y="143600"/>
                      <a:pt x="46952" y="94797"/>
                      <a:pt x="28078" y="58507"/>
                    </a:cubicBezTo>
                    <a:cubicBezTo>
                      <a:pt x="19005" y="40675"/>
                      <a:pt x="11810" y="26076"/>
                      <a:pt x="7013" y="15961"/>
                    </a:cubicBezTo>
                    <a:cubicBezTo>
                      <a:pt x="2216" y="5846"/>
                      <a:pt x="-287" y="110"/>
                      <a:pt x="26" y="6"/>
                    </a:cubicBezTo>
                    <a:cubicBezTo>
                      <a:pt x="339" y="-203"/>
                      <a:pt x="3467" y="5220"/>
                      <a:pt x="8890" y="15022"/>
                    </a:cubicBezTo>
                    <a:cubicBezTo>
                      <a:pt x="14625" y="25659"/>
                      <a:pt x="22342" y="39737"/>
                      <a:pt x="31519" y="56734"/>
                    </a:cubicBezTo>
                    <a:cubicBezTo>
                      <a:pt x="50498" y="92086"/>
                      <a:pt x="77089" y="140576"/>
                      <a:pt x="105036" y="195115"/>
                    </a:cubicBezTo>
                    <a:cubicBezTo>
                      <a:pt x="132984" y="249654"/>
                      <a:pt x="155821" y="300230"/>
                      <a:pt x="170629" y="337458"/>
                    </a:cubicBezTo>
                    <a:cubicBezTo>
                      <a:pt x="178033" y="356124"/>
                      <a:pt x="183768" y="371349"/>
                      <a:pt x="187314" y="381986"/>
                    </a:cubicBezTo>
                    <a:cubicBezTo>
                      <a:pt x="191068" y="392622"/>
                      <a:pt x="192841" y="398566"/>
                      <a:pt x="192528" y="39867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05B0E116-2F6A-4D79-ABE6-D16C198EF834}"/>
                  </a:ext>
                </a:extLst>
              </p:cNvPr>
              <p:cNvSpPr/>
              <p:nvPr/>
            </p:nvSpPr>
            <p:spPr>
              <a:xfrm>
                <a:off x="8456979" y="4824310"/>
                <a:ext cx="216813" cy="107419"/>
              </a:xfrm>
              <a:custGeom>
                <a:avLst/>
                <a:gdLst>
                  <a:gd name="connsiteX0" fmla="*/ 216811 w 216813"/>
                  <a:gd name="connsiteY0" fmla="*/ 107340 h 107419"/>
                  <a:gd name="connsiteX1" fmla="*/ 207321 w 216813"/>
                  <a:gd name="connsiteY1" fmla="*/ 105568 h 107419"/>
                  <a:gd name="connsiteX2" fmla="*/ 182294 w 216813"/>
                  <a:gd name="connsiteY2" fmla="*/ 98164 h 107419"/>
                  <a:gd name="connsiteX3" fmla="*/ 102624 w 216813"/>
                  <a:gd name="connsiteY3" fmla="*/ 65420 h 107419"/>
                  <a:gd name="connsiteX4" fmla="*/ 28272 w 216813"/>
                  <a:gd name="connsiteY4" fmla="*/ 21830 h 107419"/>
                  <a:gd name="connsiteX5" fmla="*/ 7207 w 216813"/>
                  <a:gd name="connsiteY5" fmla="*/ 6397 h 107419"/>
                  <a:gd name="connsiteX6" fmla="*/ 12 w 216813"/>
                  <a:gd name="connsiteY6" fmla="*/ 36 h 107419"/>
                  <a:gd name="connsiteX7" fmla="*/ 30357 w 216813"/>
                  <a:gd name="connsiteY7" fmla="*/ 18702 h 107419"/>
                  <a:gd name="connsiteX8" fmla="*/ 105022 w 216813"/>
                  <a:gd name="connsiteY8" fmla="*/ 60623 h 107419"/>
                  <a:gd name="connsiteX9" fmla="*/ 183545 w 216813"/>
                  <a:gd name="connsiteY9" fmla="*/ 94618 h 107419"/>
                  <a:gd name="connsiteX10" fmla="*/ 216811 w 216813"/>
                  <a:gd name="connsiteY10" fmla="*/ 107340 h 107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813" h="107419">
                    <a:moveTo>
                      <a:pt x="216811" y="107340"/>
                    </a:moveTo>
                    <a:cubicBezTo>
                      <a:pt x="216707" y="107653"/>
                      <a:pt x="213370" y="107028"/>
                      <a:pt x="207321" y="105568"/>
                    </a:cubicBezTo>
                    <a:cubicBezTo>
                      <a:pt x="201377" y="104108"/>
                      <a:pt x="192722" y="101605"/>
                      <a:pt x="182294" y="98164"/>
                    </a:cubicBezTo>
                    <a:cubicBezTo>
                      <a:pt x="161334" y="91385"/>
                      <a:pt x="132761" y="80332"/>
                      <a:pt x="102624" y="65420"/>
                    </a:cubicBezTo>
                    <a:cubicBezTo>
                      <a:pt x="72382" y="50403"/>
                      <a:pt x="46416" y="34448"/>
                      <a:pt x="28272" y="21830"/>
                    </a:cubicBezTo>
                    <a:cubicBezTo>
                      <a:pt x="19199" y="15574"/>
                      <a:pt x="12004" y="10255"/>
                      <a:pt x="7207" y="6397"/>
                    </a:cubicBezTo>
                    <a:cubicBezTo>
                      <a:pt x="2410" y="2539"/>
                      <a:pt x="-197" y="244"/>
                      <a:pt x="12" y="36"/>
                    </a:cubicBezTo>
                    <a:cubicBezTo>
                      <a:pt x="533" y="-590"/>
                      <a:pt x="11795" y="7022"/>
                      <a:pt x="30357" y="18702"/>
                    </a:cubicBezTo>
                    <a:cubicBezTo>
                      <a:pt x="48919" y="30382"/>
                      <a:pt x="75093" y="45711"/>
                      <a:pt x="105022" y="60623"/>
                    </a:cubicBezTo>
                    <a:cubicBezTo>
                      <a:pt x="134951" y="75431"/>
                      <a:pt x="163106" y="86901"/>
                      <a:pt x="183545" y="94618"/>
                    </a:cubicBezTo>
                    <a:cubicBezTo>
                      <a:pt x="204088" y="102231"/>
                      <a:pt x="217019" y="106611"/>
                      <a:pt x="216811" y="10734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15208FDC-D555-48DA-92BC-57AED7925E86}"/>
                  </a:ext>
                </a:extLst>
              </p:cNvPr>
              <p:cNvSpPr/>
              <p:nvPr/>
            </p:nvSpPr>
            <p:spPr>
              <a:xfrm>
                <a:off x="8226739" y="5172481"/>
                <a:ext cx="307219" cy="115313"/>
              </a:xfrm>
              <a:custGeom>
                <a:avLst/>
                <a:gdLst>
                  <a:gd name="connsiteX0" fmla="*/ 307210 w 307219"/>
                  <a:gd name="connsiteY0" fmla="*/ 115287 h 115313"/>
                  <a:gd name="connsiteX1" fmla="*/ 296053 w 307219"/>
                  <a:gd name="connsiteY1" fmla="*/ 108509 h 115313"/>
                  <a:gd name="connsiteX2" fmla="*/ 266124 w 307219"/>
                  <a:gd name="connsiteY2" fmla="*/ 89425 h 115313"/>
                  <a:gd name="connsiteX3" fmla="*/ 161009 w 307219"/>
                  <a:gd name="connsiteY3" fmla="*/ 38224 h 115313"/>
                  <a:gd name="connsiteX4" fmla="*/ 48074 w 307219"/>
                  <a:gd name="connsiteY4" fmla="*/ 7774 h 115313"/>
                  <a:gd name="connsiteX5" fmla="*/ 12931 w 307219"/>
                  <a:gd name="connsiteY5" fmla="*/ 2455 h 115313"/>
                  <a:gd name="connsiteX6" fmla="*/ 0 w 307219"/>
                  <a:gd name="connsiteY6" fmla="*/ 266 h 115313"/>
                  <a:gd name="connsiteX7" fmla="*/ 13139 w 307219"/>
                  <a:gd name="connsiteY7" fmla="*/ 370 h 115313"/>
                  <a:gd name="connsiteX8" fmla="*/ 48699 w 307219"/>
                  <a:gd name="connsiteY8" fmla="*/ 3915 h 115313"/>
                  <a:gd name="connsiteX9" fmla="*/ 162886 w 307219"/>
                  <a:gd name="connsiteY9" fmla="*/ 33114 h 115313"/>
                  <a:gd name="connsiteX10" fmla="*/ 268210 w 307219"/>
                  <a:gd name="connsiteY10" fmla="*/ 86088 h 115313"/>
                  <a:gd name="connsiteX11" fmla="*/ 297408 w 307219"/>
                  <a:gd name="connsiteY11" fmla="*/ 106736 h 115313"/>
                  <a:gd name="connsiteX12" fmla="*/ 307210 w 307219"/>
                  <a:gd name="connsiteY12" fmla="*/ 115287 h 11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7219" h="115313">
                    <a:moveTo>
                      <a:pt x="307210" y="115287"/>
                    </a:moveTo>
                    <a:cubicBezTo>
                      <a:pt x="307002" y="115600"/>
                      <a:pt x="303039" y="113097"/>
                      <a:pt x="296053" y="108509"/>
                    </a:cubicBezTo>
                    <a:cubicBezTo>
                      <a:pt x="289066" y="103816"/>
                      <a:pt x="278846" y="97142"/>
                      <a:pt x="266124" y="89425"/>
                    </a:cubicBezTo>
                    <a:cubicBezTo>
                      <a:pt x="240575" y="73783"/>
                      <a:pt x="203764" y="54283"/>
                      <a:pt x="161009" y="38224"/>
                    </a:cubicBezTo>
                    <a:cubicBezTo>
                      <a:pt x="118150" y="22269"/>
                      <a:pt x="77689" y="12779"/>
                      <a:pt x="48074" y="7774"/>
                    </a:cubicBezTo>
                    <a:cubicBezTo>
                      <a:pt x="33266" y="5271"/>
                      <a:pt x="21273" y="3498"/>
                      <a:pt x="12931" y="2455"/>
                    </a:cubicBezTo>
                    <a:cubicBezTo>
                      <a:pt x="4588" y="1413"/>
                      <a:pt x="0" y="578"/>
                      <a:pt x="0" y="266"/>
                    </a:cubicBezTo>
                    <a:cubicBezTo>
                      <a:pt x="0" y="-152"/>
                      <a:pt x="4693" y="-47"/>
                      <a:pt x="13139" y="370"/>
                    </a:cubicBezTo>
                    <a:cubicBezTo>
                      <a:pt x="21586" y="682"/>
                      <a:pt x="33787" y="1934"/>
                      <a:pt x="48699" y="3915"/>
                    </a:cubicBezTo>
                    <a:cubicBezTo>
                      <a:pt x="78628" y="7982"/>
                      <a:pt x="119610" y="16950"/>
                      <a:pt x="162886" y="33114"/>
                    </a:cubicBezTo>
                    <a:cubicBezTo>
                      <a:pt x="206163" y="49382"/>
                      <a:pt x="242974" y="69612"/>
                      <a:pt x="268210" y="86088"/>
                    </a:cubicBezTo>
                    <a:cubicBezTo>
                      <a:pt x="280828" y="94327"/>
                      <a:pt x="290839" y="101418"/>
                      <a:pt x="297408" y="106736"/>
                    </a:cubicBezTo>
                    <a:cubicBezTo>
                      <a:pt x="303874" y="112054"/>
                      <a:pt x="307419" y="115078"/>
                      <a:pt x="307210" y="115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FC1205AB-989B-4202-8E53-4FD12647E523}"/>
                  </a:ext>
                </a:extLst>
              </p:cNvPr>
              <p:cNvSpPr/>
              <p:nvPr/>
            </p:nvSpPr>
            <p:spPr>
              <a:xfrm>
                <a:off x="9202697" y="3972165"/>
                <a:ext cx="458812" cy="471869"/>
              </a:xfrm>
              <a:custGeom>
                <a:avLst/>
                <a:gdLst>
                  <a:gd name="connsiteX0" fmla="*/ 458734 w 458812"/>
                  <a:gd name="connsiteY0" fmla="*/ 0 h 471869"/>
                  <a:gd name="connsiteX1" fmla="*/ 458109 w 458812"/>
                  <a:gd name="connsiteY1" fmla="*/ 8447 h 471869"/>
                  <a:gd name="connsiteX2" fmla="*/ 455397 w 458812"/>
                  <a:gd name="connsiteY2" fmla="*/ 32640 h 471869"/>
                  <a:gd name="connsiteX3" fmla="*/ 442571 w 458812"/>
                  <a:gd name="connsiteY3" fmla="*/ 121278 h 471869"/>
                  <a:gd name="connsiteX4" fmla="*/ 413372 w 458812"/>
                  <a:gd name="connsiteY4" fmla="*/ 251003 h 471869"/>
                  <a:gd name="connsiteX5" fmla="*/ 347780 w 458812"/>
                  <a:gd name="connsiteY5" fmla="*/ 399916 h 471869"/>
                  <a:gd name="connsiteX6" fmla="*/ 293450 w 458812"/>
                  <a:gd name="connsiteY6" fmla="*/ 469575 h 471869"/>
                  <a:gd name="connsiteX7" fmla="*/ 291364 w 458812"/>
                  <a:gd name="connsiteY7" fmla="*/ 471870 h 471869"/>
                  <a:gd name="connsiteX8" fmla="*/ 289487 w 458812"/>
                  <a:gd name="connsiteY8" fmla="*/ 469263 h 471869"/>
                  <a:gd name="connsiteX9" fmla="*/ 190525 w 458812"/>
                  <a:gd name="connsiteY9" fmla="*/ 387194 h 471869"/>
                  <a:gd name="connsiteX10" fmla="*/ 138384 w 458812"/>
                  <a:gd name="connsiteY10" fmla="*/ 368006 h 471869"/>
                  <a:gd name="connsiteX11" fmla="*/ 90937 w 458812"/>
                  <a:gd name="connsiteY11" fmla="*/ 361645 h 471869"/>
                  <a:gd name="connsiteX12" fmla="*/ 23363 w 458812"/>
                  <a:gd name="connsiteY12" fmla="*/ 371135 h 471869"/>
                  <a:gd name="connsiteX13" fmla="*/ 4 w 458812"/>
                  <a:gd name="connsiteY13" fmla="*/ 379894 h 471869"/>
                  <a:gd name="connsiteX14" fmla="*/ 5740 w 458812"/>
                  <a:gd name="connsiteY14" fmla="*/ 376870 h 471869"/>
                  <a:gd name="connsiteX15" fmla="*/ 22841 w 458812"/>
                  <a:gd name="connsiteY15" fmla="*/ 369362 h 471869"/>
                  <a:gd name="connsiteX16" fmla="*/ 91145 w 458812"/>
                  <a:gd name="connsiteY16" fmla="*/ 358204 h 471869"/>
                  <a:gd name="connsiteX17" fmla="*/ 139427 w 458812"/>
                  <a:gd name="connsiteY17" fmla="*/ 364043 h 471869"/>
                  <a:gd name="connsiteX18" fmla="*/ 192610 w 458812"/>
                  <a:gd name="connsiteY18" fmla="*/ 383022 h 471869"/>
                  <a:gd name="connsiteX19" fmla="*/ 293867 w 458812"/>
                  <a:gd name="connsiteY19" fmla="*/ 466134 h 471869"/>
                  <a:gd name="connsiteX20" fmla="*/ 289800 w 458812"/>
                  <a:gd name="connsiteY20" fmla="*/ 465821 h 471869"/>
                  <a:gd name="connsiteX21" fmla="*/ 343400 w 458812"/>
                  <a:gd name="connsiteY21" fmla="*/ 396996 h 471869"/>
                  <a:gd name="connsiteX22" fmla="*/ 408784 w 458812"/>
                  <a:gd name="connsiteY22" fmla="*/ 249543 h 471869"/>
                  <a:gd name="connsiteX23" fmla="*/ 439025 w 458812"/>
                  <a:gd name="connsiteY23" fmla="*/ 120653 h 471869"/>
                  <a:gd name="connsiteX24" fmla="*/ 453520 w 458812"/>
                  <a:gd name="connsiteY24" fmla="*/ 32431 h 471869"/>
                  <a:gd name="connsiteX25" fmla="*/ 457274 w 458812"/>
                  <a:gd name="connsiteY25" fmla="*/ 8342 h 471869"/>
                  <a:gd name="connsiteX26" fmla="*/ 458734 w 458812"/>
                  <a:gd name="connsiteY26" fmla="*/ 0 h 471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8812" h="471869">
                    <a:moveTo>
                      <a:pt x="458734" y="0"/>
                    </a:moveTo>
                    <a:cubicBezTo>
                      <a:pt x="458943" y="0"/>
                      <a:pt x="458734" y="2920"/>
                      <a:pt x="458109" y="8447"/>
                    </a:cubicBezTo>
                    <a:cubicBezTo>
                      <a:pt x="457379" y="14495"/>
                      <a:pt x="456544" y="22524"/>
                      <a:pt x="455397" y="32640"/>
                    </a:cubicBezTo>
                    <a:cubicBezTo>
                      <a:pt x="452686" y="53600"/>
                      <a:pt x="448932" y="83946"/>
                      <a:pt x="442571" y="121278"/>
                    </a:cubicBezTo>
                    <a:cubicBezTo>
                      <a:pt x="436210" y="158506"/>
                      <a:pt x="427450" y="202826"/>
                      <a:pt x="413372" y="251003"/>
                    </a:cubicBezTo>
                    <a:cubicBezTo>
                      <a:pt x="398877" y="298868"/>
                      <a:pt x="378855" y="350800"/>
                      <a:pt x="347780" y="399916"/>
                    </a:cubicBezTo>
                    <a:cubicBezTo>
                      <a:pt x="331720" y="425777"/>
                      <a:pt x="312742" y="448719"/>
                      <a:pt x="293450" y="469575"/>
                    </a:cubicBezTo>
                    <a:lnTo>
                      <a:pt x="291364" y="471870"/>
                    </a:lnTo>
                    <a:lnTo>
                      <a:pt x="289487" y="469263"/>
                    </a:lnTo>
                    <a:cubicBezTo>
                      <a:pt x="261540" y="431826"/>
                      <a:pt x="225876" y="404400"/>
                      <a:pt x="190525" y="387194"/>
                    </a:cubicBezTo>
                    <a:cubicBezTo>
                      <a:pt x="173005" y="378121"/>
                      <a:pt x="155069" y="372594"/>
                      <a:pt x="138384" y="368006"/>
                    </a:cubicBezTo>
                    <a:cubicBezTo>
                      <a:pt x="121491" y="364252"/>
                      <a:pt x="105536" y="361749"/>
                      <a:pt x="90937" y="361645"/>
                    </a:cubicBezTo>
                    <a:cubicBezTo>
                      <a:pt x="61738" y="360915"/>
                      <a:pt x="38483" y="365920"/>
                      <a:pt x="23363" y="371135"/>
                    </a:cubicBezTo>
                    <a:cubicBezTo>
                      <a:pt x="8242" y="376453"/>
                      <a:pt x="213" y="380415"/>
                      <a:pt x="4" y="379894"/>
                    </a:cubicBezTo>
                    <a:cubicBezTo>
                      <a:pt x="-100" y="379790"/>
                      <a:pt x="1881" y="378747"/>
                      <a:pt x="5740" y="376870"/>
                    </a:cubicBezTo>
                    <a:cubicBezTo>
                      <a:pt x="9598" y="375201"/>
                      <a:pt x="15020" y="371864"/>
                      <a:pt x="22841" y="369362"/>
                    </a:cubicBezTo>
                    <a:cubicBezTo>
                      <a:pt x="37962" y="363522"/>
                      <a:pt x="61425" y="357891"/>
                      <a:pt x="91145" y="358204"/>
                    </a:cubicBezTo>
                    <a:cubicBezTo>
                      <a:pt x="105953" y="358099"/>
                      <a:pt x="122221" y="360394"/>
                      <a:pt x="139427" y="364043"/>
                    </a:cubicBezTo>
                    <a:cubicBezTo>
                      <a:pt x="156425" y="368528"/>
                      <a:pt x="174674" y="374054"/>
                      <a:pt x="192610" y="383022"/>
                    </a:cubicBezTo>
                    <a:cubicBezTo>
                      <a:pt x="228691" y="400229"/>
                      <a:pt x="265085" y="427968"/>
                      <a:pt x="293867" y="466134"/>
                    </a:cubicBezTo>
                    <a:lnTo>
                      <a:pt x="289800" y="465821"/>
                    </a:lnTo>
                    <a:cubicBezTo>
                      <a:pt x="308779" y="445174"/>
                      <a:pt x="327549" y="422545"/>
                      <a:pt x="343400" y="396996"/>
                    </a:cubicBezTo>
                    <a:cubicBezTo>
                      <a:pt x="374058" y="348506"/>
                      <a:pt x="394080" y="296991"/>
                      <a:pt x="408784" y="249543"/>
                    </a:cubicBezTo>
                    <a:cubicBezTo>
                      <a:pt x="423070" y="201783"/>
                      <a:pt x="432143" y="157776"/>
                      <a:pt x="439025" y="120653"/>
                    </a:cubicBezTo>
                    <a:cubicBezTo>
                      <a:pt x="445908" y="83529"/>
                      <a:pt x="450183" y="53287"/>
                      <a:pt x="453520" y="32431"/>
                    </a:cubicBezTo>
                    <a:cubicBezTo>
                      <a:pt x="455084" y="22420"/>
                      <a:pt x="456336" y="14391"/>
                      <a:pt x="457274" y="8342"/>
                    </a:cubicBezTo>
                    <a:cubicBezTo>
                      <a:pt x="457900" y="2815"/>
                      <a:pt x="458526" y="0"/>
                      <a:pt x="4587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F18940B0-521A-4E62-9467-0BB29F9A0A98}"/>
                  </a:ext>
                </a:extLst>
              </p:cNvPr>
              <p:cNvSpPr/>
              <p:nvPr/>
            </p:nvSpPr>
            <p:spPr>
              <a:xfrm>
                <a:off x="9105928" y="3845568"/>
                <a:ext cx="564366" cy="190833"/>
              </a:xfrm>
              <a:custGeom>
                <a:avLst/>
                <a:gdLst>
                  <a:gd name="connsiteX0" fmla="*/ 564366 w 564366"/>
                  <a:gd name="connsiteY0" fmla="*/ 133166 h 190833"/>
                  <a:gd name="connsiteX1" fmla="*/ 463944 w 564366"/>
                  <a:gd name="connsiteY1" fmla="*/ 0 h 190833"/>
                  <a:gd name="connsiteX2" fmla="*/ 354763 w 564366"/>
                  <a:gd name="connsiteY2" fmla="*/ 3441 h 190833"/>
                  <a:gd name="connsiteX3" fmla="*/ 0 w 564366"/>
                  <a:gd name="connsiteY3" fmla="*/ 190833 h 190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4366" h="190833">
                    <a:moveTo>
                      <a:pt x="564366" y="133166"/>
                    </a:moveTo>
                    <a:lnTo>
                      <a:pt x="463944" y="0"/>
                    </a:lnTo>
                    <a:lnTo>
                      <a:pt x="354763" y="3441"/>
                    </a:lnTo>
                    <a:lnTo>
                      <a:pt x="0" y="190833"/>
                    </a:lnTo>
                    <a:close/>
                  </a:path>
                </a:pathLst>
              </a:custGeom>
              <a:gradFill>
                <a:gsLst>
                  <a:gs pos="52000">
                    <a:srgbClr val="9F3BBD"/>
                  </a:gs>
                  <a:gs pos="0">
                    <a:srgbClr val="813ACE"/>
                  </a:gs>
                  <a:gs pos="100000">
                    <a:srgbClr val="CC3AA2"/>
                  </a:gs>
                </a:gsLst>
                <a:lin ang="0" scaled="1"/>
              </a:gra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5F581B9D-6B1C-4854-9688-E95E3768BC79}"/>
                  </a:ext>
                </a:extLst>
              </p:cNvPr>
              <p:cNvSpPr/>
              <p:nvPr/>
            </p:nvSpPr>
            <p:spPr>
              <a:xfrm>
                <a:off x="8954826" y="4067265"/>
                <a:ext cx="247667" cy="325984"/>
              </a:xfrm>
              <a:custGeom>
                <a:avLst/>
                <a:gdLst>
                  <a:gd name="connsiteX0" fmla="*/ 247666 w 247667"/>
                  <a:gd name="connsiteY0" fmla="*/ 284794 h 325984"/>
                  <a:gd name="connsiteX1" fmla="*/ 241931 w 247667"/>
                  <a:gd name="connsiteY1" fmla="*/ 284690 h 325984"/>
                  <a:gd name="connsiteX2" fmla="*/ 225559 w 247667"/>
                  <a:gd name="connsiteY2" fmla="*/ 281978 h 325984"/>
                  <a:gd name="connsiteX3" fmla="*/ 169560 w 247667"/>
                  <a:gd name="connsiteY3" fmla="*/ 257994 h 325984"/>
                  <a:gd name="connsiteX4" fmla="*/ 131498 w 247667"/>
                  <a:gd name="connsiteY4" fmla="*/ 242247 h 325984"/>
                  <a:gd name="connsiteX5" fmla="*/ 84467 w 247667"/>
                  <a:gd name="connsiteY5" fmla="*/ 242143 h 325984"/>
                  <a:gd name="connsiteX6" fmla="*/ 5735 w 247667"/>
                  <a:gd name="connsiteY6" fmla="*/ 310656 h 325984"/>
                  <a:gd name="connsiteX7" fmla="*/ 0 w 247667"/>
                  <a:gd name="connsiteY7" fmla="*/ 325985 h 325984"/>
                  <a:gd name="connsiteX8" fmla="*/ 417 w 247667"/>
                  <a:gd name="connsiteY8" fmla="*/ 309717 h 325984"/>
                  <a:gd name="connsiteX9" fmla="*/ 730 w 247667"/>
                  <a:gd name="connsiteY9" fmla="*/ 296995 h 325984"/>
                  <a:gd name="connsiteX10" fmla="*/ 5422 w 247667"/>
                  <a:gd name="connsiteY10" fmla="*/ 86557 h 325984"/>
                  <a:gd name="connsiteX11" fmla="*/ 11262 w 247667"/>
                  <a:gd name="connsiteY11" fmla="*/ 22945 h 325984"/>
                  <a:gd name="connsiteX12" fmla="*/ 14182 w 247667"/>
                  <a:gd name="connsiteY12" fmla="*/ 5843 h 325984"/>
                  <a:gd name="connsiteX13" fmla="*/ 15642 w 247667"/>
                  <a:gd name="connsiteY13" fmla="*/ 4 h 325984"/>
                  <a:gd name="connsiteX14" fmla="*/ 13244 w 247667"/>
                  <a:gd name="connsiteY14" fmla="*/ 23258 h 325984"/>
                  <a:gd name="connsiteX15" fmla="*/ 9072 w 247667"/>
                  <a:gd name="connsiteY15" fmla="*/ 86765 h 325984"/>
                  <a:gd name="connsiteX16" fmla="*/ 5944 w 247667"/>
                  <a:gd name="connsiteY16" fmla="*/ 297203 h 325984"/>
                  <a:gd name="connsiteX17" fmla="*/ 5631 w 247667"/>
                  <a:gd name="connsiteY17" fmla="*/ 310030 h 325984"/>
                  <a:gd name="connsiteX18" fmla="*/ 417 w 247667"/>
                  <a:gd name="connsiteY18" fmla="*/ 308987 h 325984"/>
                  <a:gd name="connsiteX19" fmla="*/ 83216 w 247667"/>
                  <a:gd name="connsiteY19" fmla="*/ 237555 h 325984"/>
                  <a:gd name="connsiteX20" fmla="*/ 171229 w 247667"/>
                  <a:gd name="connsiteY20" fmla="*/ 254970 h 325984"/>
                  <a:gd name="connsiteX21" fmla="*/ 225872 w 247667"/>
                  <a:gd name="connsiteY21" fmla="*/ 280206 h 325984"/>
                  <a:gd name="connsiteX22" fmla="*/ 247666 w 247667"/>
                  <a:gd name="connsiteY22" fmla="*/ 284794 h 325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47667" h="325984">
                    <a:moveTo>
                      <a:pt x="247666" y="284794"/>
                    </a:moveTo>
                    <a:cubicBezTo>
                      <a:pt x="247666" y="285003"/>
                      <a:pt x="245685" y="284898"/>
                      <a:pt x="241931" y="284690"/>
                    </a:cubicBezTo>
                    <a:cubicBezTo>
                      <a:pt x="238177" y="284377"/>
                      <a:pt x="232650" y="283647"/>
                      <a:pt x="225559" y="281978"/>
                    </a:cubicBezTo>
                    <a:cubicBezTo>
                      <a:pt x="211481" y="278954"/>
                      <a:pt x="191772" y="271029"/>
                      <a:pt x="169560" y="257994"/>
                    </a:cubicBezTo>
                    <a:cubicBezTo>
                      <a:pt x="158507" y="251320"/>
                      <a:pt x="146097" y="245167"/>
                      <a:pt x="131498" y="242247"/>
                    </a:cubicBezTo>
                    <a:cubicBezTo>
                      <a:pt x="117003" y="239119"/>
                      <a:pt x="100735" y="238702"/>
                      <a:pt x="84467" y="242143"/>
                    </a:cubicBezTo>
                    <a:cubicBezTo>
                      <a:pt x="51932" y="248713"/>
                      <a:pt x="19292" y="274157"/>
                      <a:pt x="5735" y="310656"/>
                    </a:cubicBezTo>
                    <a:lnTo>
                      <a:pt x="0" y="325985"/>
                    </a:lnTo>
                    <a:lnTo>
                      <a:pt x="417" y="309717"/>
                    </a:lnTo>
                    <a:cubicBezTo>
                      <a:pt x="521" y="305650"/>
                      <a:pt x="626" y="301375"/>
                      <a:pt x="730" y="296995"/>
                    </a:cubicBezTo>
                    <a:cubicBezTo>
                      <a:pt x="1981" y="214926"/>
                      <a:pt x="2086" y="140365"/>
                      <a:pt x="5422" y="86557"/>
                    </a:cubicBezTo>
                    <a:cubicBezTo>
                      <a:pt x="6883" y="59652"/>
                      <a:pt x="9072" y="37858"/>
                      <a:pt x="11262" y="22945"/>
                    </a:cubicBezTo>
                    <a:cubicBezTo>
                      <a:pt x="12201" y="15437"/>
                      <a:pt x="13348" y="9702"/>
                      <a:pt x="14182" y="5843"/>
                    </a:cubicBezTo>
                    <a:cubicBezTo>
                      <a:pt x="15016" y="1985"/>
                      <a:pt x="15538" y="-100"/>
                      <a:pt x="15642" y="4"/>
                    </a:cubicBezTo>
                    <a:cubicBezTo>
                      <a:pt x="16163" y="108"/>
                      <a:pt x="14704" y="8346"/>
                      <a:pt x="13244" y="23258"/>
                    </a:cubicBezTo>
                    <a:cubicBezTo>
                      <a:pt x="11679" y="38170"/>
                      <a:pt x="10115" y="59965"/>
                      <a:pt x="9072" y="86765"/>
                    </a:cubicBezTo>
                    <a:cubicBezTo>
                      <a:pt x="6674" y="140574"/>
                      <a:pt x="7195" y="214926"/>
                      <a:pt x="5944" y="297203"/>
                    </a:cubicBezTo>
                    <a:cubicBezTo>
                      <a:pt x="5840" y="301583"/>
                      <a:pt x="5735" y="305963"/>
                      <a:pt x="5631" y="310030"/>
                    </a:cubicBezTo>
                    <a:lnTo>
                      <a:pt x="417" y="308987"/>
                    </a:lnTo>
                    <a:cubicBezTo>
                      <a:pt x="14808" y="270612"/>
                      <a:pt x="49012" y="244229"/>
                      <a:pt x="83216" y="237555"/>
                    </a:cubicBezTo>
                    <a:cubicBezTo>
                      <a:pt x="117733" y="230359"/>
                      <a:pt x="150060" y="240579"/>
                      <a:pt x="171229" y="254970"/>
                    </a:cubicBezTo>
                    <a:cubicBezTo>
                      <a:pt x="193128" y="268318"/>
                      <a:pt x="212107" y="276556"/>
                      <a:pt x="225872" y="280206"/>
                    </a:cubicBezTo>
                    <a:cubicBezTo>
                      <a:pt x="239845" y="283751"/>
                      <a:pt x="247771" y="284273"/>
                      <a:pt x="247666" y="284794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75" name="Graphic 80">
                <a:extLst>
                  <a:ext uri="{FF2B5EF4-FFF2-40B4-BE49-F238E27FC236}">
                    <a16:creationId xmlns:a16="http://schemas.microsoft.com/office/drawing/2014/main" id="{F52732D8-7EDC-4705-AB39-673F6C9B35FC}"/>
                  </a:ext>
                </a:extLst>
              </p:cNvPr>
              <p:cNvGrpSpPr/>
              <p:nvPr/>
            </p:nvGrpSpPr>
            <p:grpSpPr>
              <a:xfrm>
                <a:off x="8551250" y="2695109"/>
                <a:ext cx="1109312" cy="1653716"/>
                <a:chOff x="8551250" y="2695109"/>
                <a:chExt cx="1109312" cy="1653716"/>
              </a:xfrm>
            </p:grpSpPr>
            <p:grpSp>
              <p:nvGrpSpPr>
                <p:cNvPr id="376" name="Graphic 80">
                  <a:extLst>
                    <a:ext uri="{FF2B5EF4-FFF2-40B4-BE49-F238E27FC236}">
                      <a16:creationId xmlns:a16="http://schemas.microsoft.com/office/drawing/2014/main" id="{F52732D8-7EDC-4705-AB39-673F6C9B35FC}"/>
                    </a:ext>
                  </a:extLst>
                </p:cNvPr>
                <p:cNvGrpSpPr/>
                <p:nvPr/>
              </p:nvGrpSpPr>
              <p:grpSpPr>
                <a:xfrm>
                  <a:off x="8741466" y="2785011"/>
                  <a:ext cx="828408" cy="1563814"/>
                  <a:chOff x="8741466" y="2785011"/>
                  <a:chExt cx="828408" cy="1563814"/>
                </a:xfrm>
              </p:grpSpPr>
              <p:sp>
                <p:nvSpPr>
                  <p:cNvPr id="377" name="Freeform: Shape 376">
                    <a:extLst>
                      <a:ext uri="{FF2B5EF4-FFF2-40B4-BE49-F238E27FC236}">
                        <a16:creationId xmlns:a16="http://schemas.microsoft.com/office/drawing/2014/main" id="{EBE1CA64-DED6-4491-B09C-8BC313023341}"/>
                      </a:ext>
                    </a:extLst>
                  </p:cNvPr>
                  <p:cNvSpPr/>
                  <p:nvPr/>
                </p:nvSpPr>
                <p:spPr>
                  <a:xfrm>
                    <a:off x="8741466" y="2785011"/>
                    <a:ext cx="828408" cy="1563814"/>
                  </a:xfrm>
                  <a:custGeom>
                    <a:avLst/>
                    <a:gdLst>
                      <a:gd name="connsiteX0" fmla="*/ 828407 w 828408"/>
                      <a:gd name="connsiteY0" fmla="*/ 415686 h 1563814"/>
                      <a:gd name="connsiteX1" fmla="*/ 828407 w 828408"/>
                      <a:gd name="connsiteY1" fmla="*/ 1215205 h 1563814"/>
                      <a:gd name="connsiteX2" fmla="*/ 782836 w 828408"/>
                      <a:gd name="connsiteY2" fmla="*/ 1340029 h 1563814"/>
                      <a:gd name="connsiteX3" fmla="*/ 782836 w 828408"/>
                      <a:gd name="connsiteY3" fmla="*/ 1340029 h 1563814"/>
                      <a:gd name="connsiteX4" fmla="*/ 622348 w 828408"/>
                      <a:gd name="connsiteY4" fmla="*/ 1472987 h 1563814"/>
                      <a:gd name="connsiteX5" fmla="*/ 461130 w 828408"/>
                      <a:gd name="connsiteY5" fmla="*/ 1563815 h 1563814"/>
                      <a:gd name="connsiteX6" fmla="*/ 327755 w 828408"/>
                      <a:gd name="connsiteY6" fmla="*/ 1444727 h 1563814"/>
                      <a:gd name="connsiteX7" fmla="*/ 263206 w 828408"/>
                      <a:gd name="connsiteY7" fmla="*/ 1307702 h 1563814"/>
                      <a:gd name="connsiteX8" fmla="*/ 260912 w 828408"/>
                      <a:gd name="connsiteY8" fmla="*/ 1190803 h 1563814"/>
                      <a:gd name="connsiteX9" fmla="*/ 13662 w 828408"/>
                      <a:gd name="connsiteY9" fmla="*/ 951688 h 1563814"/>
                      <a:gd name="connsiteX10" fmla="*/ 2 w 828408"/>
                      <a:gd name="connsiteY10" fmla="*/ 433727 h 1563814"/>
                      <a:gd name="connsiteX11" fmla="*/ 397832 w 828408"/>
                      <a:gd name="connsiteY11" fmla="*/ 649 h 1563814"/>
                      <a:gd name="connsiteX12" fmla="*/ 404193 w 828408"/>
                      <a:gd name="connsiteY12" fmla="*/ 128 h 1563814"/>
                      <a:gd name="connsiteX13" fmla="*/ 828407 w 828408"/>
                      <a:gd name="connsiteY13" fmla="*/ 415686 h 15638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828408" h="1563814">
                        <a:moveTo>
                          <a:pt x="828407" y="415686"/>
                        </a:moveTo>
                        <a:lnTo>
                          <a:pt x="828407" y="1215205"/>
                        </a:lnTo>
                        <a:cubicBezTo>
                          <a:pt x="828407" y="1260880"/>
                          <a:pt x="812243" y="1305095"/>
                          <a:pt x="782836" y="1340029"/>
                        </a:cubicBezTo>
                        <a:lnTo>
                          <a:pt x="782836" y="1340029"/>
                        </a:lnTo>
                        <a:cubicBezTo>
                          <a:pt x="737682" y="1393629"/>
                          <a:pt x="683352" y="1438678"/>
                          <a:pt x="622348" y="1472987"/>
                        </a:cubicBezTo>
                        <a:lnTo>
                          <a:pt x="461130" y="1563815"/>
                        </a:lnTo>
                        <a:lnTo>
                          <a:pt x="327755" y="1444727"/>
                        </a:lnTo>
                        <a:cubicBezTo>
                          <a:pt x="288546" y="1409688"/>
                          <a:pt x="265291" y="1360259"/>
                          <a:pt x="263206" y="1307702"/>
                        </a:cubicBezTo>
                        <a:cubicBezTo>
                          <a:pt x="260912" y="1249409"/>
                          <a:pt x="260912" y="1190803"/>
                          <a:pt x="260912" y="1190803"/>
                        </a:cubicBezTo>
                        <a:cubicBezTo>
                          <a:pt x="260912" y="1190803"/>
                          <a:pt x="34935" y="1174536"/>
                          <a:pt x="13662" y="951688"/>
                        </a:cubicBezTo>
                        <a:cubicBezTo>
                          <a:pt x="3651" y="846782"/>
                          <a:pt x="523" y="631860"/>
                          <a:pt x="2" y="433727"/>
                        </a:cubicBezTo>
                        <a:cubicBezTo>
                          <a:pt x="-624" y="207750"/>
                          <a:pt x="172690" y="19315"/>
                          <a:pt x="397832" y="649"/>
                        </a:cubicBezTo>
                        <a:lnTo>
                          <a:pt x="404193" y="128"/>
                        </a:lnTo>
                        <a:cubicBezTo>
                          <a:pt x="637260" y="-5608"/>
                          <a:pt x="829136" y="182410"/>
                          <a:pt x="828407" y="415686"/>
                        </a:cubicBezTo>
                        <a:close/>
                      </a:path>
                    </a:pathLst>
                  </a:custGeom>
                  <a:solidFill>
                    <a:srgbClr val="FFCCB3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8" name="Freeform: Shape 377">
                    <a:extLst>
                      <a:ext uri="{FF2B5EF4-FFF2-40B4-BE49-F238E27FC236}">
                        <a16:creationId xmlns:a16="http://schemas.microsoft.com/office/drawing/2014/main" id="{440F7D31-3B0B-47C1-B766-159AE45DCCC2}"/>
                      </a:ext>
                    </a:extLst>
                  </p:cNvPr>
                  <p:cNvSpPr/>
                  <p:nvPr/>
                </p:nvSpPr>
                <p:spPr>
                  <a:xfrm>
                    <a:off x="9001544" y="3865798"/>
                    <a:ext cx="284060" cy="164567"/>
                  </a:xfrm>
                  <a:custGeom>
                    <a:avLst/>
                    <a:gdLst>
                      <a:gd name="connsiteX0" fmla="*/ 0 w 284060"/>
                      <a:gd name="connsiteY0" fmla="*/ 106783 h 164567"/>
                      <a:gd name="connsiteX1" fmla="*/ 284060 w 284060"/>
                      <a:gd name="connsiteY1" fmla="*/ 0 h 164567"/>
                      <a:gd name="connsiteX2" fmla="*/ 4275 w 284060"/>
                      <a:gd name="connsiteY2" fmla="*/ 164555 h 164567"/>
                      <a:gd name="connsiteX3" fmla="*/ 0 w 284060"/>
                      <a:gd name="connsiteY3" fmla="*/ 106783 h 1645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4060" h="164567">
                        <a:moveTo>
                          <a:pt x="0" y="106783"/>
                        </a:moveTo>
                        <a:cubicBezTo>
                          <a:pt x="0" y="106783"/>
                          <a:pt x="141926" y="106575"/>
                          <a:pt x="284060" y="0"/>
                        </a:cubicBezTo>
                        <a:cubicBezTo>
                          <a:pt x="284060" y="0"/>
                          <a:pt x="228583" y="166223"/>
                          <a:pt x="4275" y="164555"/>
                        </a:cubicBezTo>
                        <a:lnTo>
                          <a:pt x="0" y="106783"/>
                        </a:lnTo>
                        <a:close/>
                      </a:path>
                    </a:pathLst>
                  </a:custGeom>
                  <a:solidFill>
                    <a:srgbClr val="EB996E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9" name="Graphic 80">
                  <a:extLst>
                    <a:ext uri="{FF2B5EF4-FFF2-40B4-BE49-F238E27FC236}">
                      <a16:creationId xmlns:a16="http://schemas.microsoft.com/office/drawing/2014/main" id="{F52732D8-7EDC-4705-AB39-673F6C9B35FC}"/>
                    </a:ext>
                  </a:extLst>
                </p:cNvPr>
                <p:cNvGrpSpPr/>
                <p:nvPr/>
              </p:nvGrpSpPr>
              <p:grpSpPr>
                <a:xfrm>
                  <a:off x="8797562" y="3121918"/>
                  <a:ext cx="475912" cy="550682"/>
                  <a:chOff x="8797562" y="3121918"/>
                  <a:chExt cx="475912" cy="550682"/>
                </a:xfrm>
                <a:solidFill>
                  <a:srgbClr val="263238"/>
                </a:solidFill>
              </p:grpSpPr>
              <p:grpSp>
                <p:nvGrpSpPr>
                  <p:cNvPr id="380" name="Graphic 80">
                    <a:extLst>
                      <a:ext uri="{FF2B5EF4-FFF2-40B4-BE49-F238E27FC236}">
                        <a16:creationId xmlns:a16="http://schemas.microsoft.com/office/drawing/2014/main" id="{F52732D8-7EDC-4705-AB39-673F6C9B35FC}"/>
                      </a:ext>
                    </a:extLst>
                  </p:cNvPr>
                  <p:cNvGrpSpPr/>
                  <p:nvPr/>
                </p:nvGrpSpPr>
                <p:grpSpPr>
                  <a:xfrm>
                    <a:off x="8797562" y="3248220"/>
                    <a:ext cx="463972" cy="424379"/>
                    <a:chOff x="8797562" y="3248220"/>
                    <a:chExt cx="463972" cy="424379"/>
                  </a:xfrm>
                  <a:solidFill>
                    <a:srgbClr val="263238"/>
                  </a:solidFill>
                </p:grpSpPr>
                <p:grpSp>
                  <p:nvGrpSpPr>
                    <p:cNvPr id="381" name="Graphic 80">
                      <a:extLst>
                        <a:ext uri="{FF2B5EF4-FFF2-40B4-BE49-F238E27FC236}">
                          <a16:creationId xmlns:a16="http://schemas.microsoft.com/office/drawing/2014/main" id="{F52732D8-7EDC-4705-AB39-673F6C9B35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797562" y="3269702"/>
                      <a:ext cx="126416" cy="128412"/>
                      <a:chOff x="8797562" y="3269702"/>
                      <a:chExt cx="126416" cy="128412"/>
                    </a:xfrm>
                    <a:solidFill>
                      <a:srgbClr val="263238"/>
                    </a:solidFill>
                  </p:grpSpPr>
                  <p:sp>
                    <p:nvSpPr>
                      <p:cNvPr id="382" name="Freeform: Shape 381">
                        <a:extLst>
                          <a:ext uri="{FF2B5EF4-FFF2-40B4-BE49-F238E27FC236}">
                            <a16:creationId xmlns:a16="http://schemas.microsoft.com/office/drawing/2014/main" id="{5CCABD42-D288-4707-91DF-C2285B0C46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6305" y="3336977"/>
                        <a:ext cx="63892" cy="61138"/>
                      </a:xfrm>
                      <a:custGeom>
                        <a:avLst/>
                        <a:gdLst>
                          <a:gd name="connsiteX0" fmla="*/ 36 w 63892"/>
                          <a:gd name="connsiteY0" fmla="*/ 31508 h 61138"/>
                          <a:gd name="connsiteX1" fmla="*/ 33406 w 63892"/>
                          <a:gd name="connsiteY1" fmla="*/ 61123 h 61138"/>
                          <a:gd name="connsiteX2" fmla="*/ 63856 w 63892"/>
                          <a:gd name="connsiteY2" fmla="*/ 29631 h 61138"/>
                          <a:gd name="connsiteX3" fmla="*/ 30486 w 63892"/>
                          <a:gd name="connsiteY3" fmla="*/ 15 h 61138"/>
                          <a:gd name="connsiteX4" fmla="*/ 36 w 63892"/>
                          <a:gd name="connsiteY4" fmla="*/ 31508 h 611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3892" h="61138">
                            <a:moveTo>
                              <a:pt x="36" y="31508"/>
                            </a:moveTo>
                            <a:cubicBezTo>
                              <a:pt x="870" y="48401"/>
                              <a:pt x="15783" y="61645"/>
                              <a:pt x="33406" y="61123"/>
                            </a:cubicBezTo>
                            <a:cubicBezTo>
                              <a:pt x="51029" y="60602"/>
                              <a:pt x="64690" y="46524"/>
                              <a:pt x="63856" y="29631"/>
                            </a:cubicBezTo>
                            <a:cubicBezTo>
                              <a:pt x="63022" y="12737"/>
                              <a:pt x="48109" y="-507"/>
                              <a:pt x="30486" y="15"/>
                            </a:cubicBezTo>
                            <a:cubicBezTo>
                              <a:pt x="12863" y="536"/>
                              <a:pt x="-798" y="14614"/>
                              <a:pt x="36" y="31508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1042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83" name="Freeform: Shape 382">
                        <a:extLst>
                          <a:ext uri="{FF2B5EF4-FFF2-40B4-BE49-F238E27FC236}">
                            <a16:creationId xmlns:a16="http://schemas.microsoft.com/office/drawing/2014/main" id="{6A0D5438-71F0-4EF7-A456-458BF01A27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7562" y="3269702"/>
                        <a:ext cx="126416" cy="39419"/>
                      </a:xfrm>
                      <a:custGeom>
                        <a:avLst/>
                        <a:gdLst>
                          <a:gd name="connsiteX0" fmla="*/ 635 w 126416"/>
                          <a:gd name="connsiteY0" fmla="*/ 38925 h 39419"/>
                          <a:gd name="connsiteX1" fmla="*/ 61848 w 126416"/>
                          <a:gd name="connsiteY1" fmla="*/ 20155 h 39419"/>
                          <a:gd name="connsiteX2" fmla="*/ 126084 w 126416"/>
                          <a:gd name="connsiteY2" fmla="*/ 27976 h 39419"/>
                          <a:gd name="connsiteX3" fmla="*/ 111485 w 126416"/>
                          <a:gd name="connsiteY3" fmla="*/ 11708 h 39419"/>
                          <a:gd name="connsiteX4" fmla="*/ 59657 w 126416"/>
                          <a:gd name="connsiteY4" fmla="*/ 341 h 39419"/>
                          <a:gd name="connsiteX5" fmla="*/ 11376 w 126416"/>
                          <a:gd name="connsiteY5" fmla="*/ 20467 h 39419"/>
                          <a:gd name="connsiteX6" fmla="*/ 635 w 126416"/>
                          <a:gd name="connsiteY6" fmla="*/ 38925 h 394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6416" h="39419">
                            <a:moveTo>
                              <a:pt x="635" y="38925"/>
                            </a:moveTo>
                            <a:cubicBezTo>
                              <a:pt x="4910" y="42784"/>
                              <a:pt x="27539" y="22866"/>
                              <a:pt x="61848" y="20155"/>
                            </a:cubicBezTo>
                            <a:cubicBezTo>
                              <a:pt x="96052" y="16922"/>
                              <a:pt x="122643" y="32460"/>
                              <a:pt x="126084" y="27976"/>
                            </a:cubicBezTo>
                            <a:cubicBezTo>
                              <a:pt x="127753" y="25994"/>
                              <a:pt x="123165" y="18799"/>
                              <a:pt x="111485" y="11708"/>
                            </a:cubicBezTo>
                            <a:cubicBezTo>
                              <a:pt x="100014" y="4617"/>
                              <a:pt x="81035" y="-1536"/>
                              <a:pt x="59657" y="341"/>
                            </a:cubicBezTo>
                            <a:cubicBezTo>
                              <a:pt x="38280" y="2218"/>
                              <a:pt x="20969" y="11604"/>
                              <a:pt x="11376" y="20467"/>
                            </a:cubicBezTo>
                            <a:cubicBezTo>
                              <a:pt x="1469" y="29436"/>
                              <a:pt x="-1451" y="37257"/>
                              <a:pt x="635" y="38925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1042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84" name="Graphic 80">
                      <a:extLst>
                        <a:ext uri="{FF2B5EF4-FFF2-40B4-BE49-F238E27FC236}">
                          <a16:creationId xmlns:a16="http://schemas.microsoft.com/office/drawing/2014/main" id="{F52732D8-7EDC-4705-AB39-673F6C9B35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135118" y="3248220"/>
                      <a:ext cx="126416" cy="136025"/>
                      <a:chOff x="9135118" y="3248220"/>
                      <a:chExt cx="126416" cy="136025"/>
                    </a:xfrm>
                    <a:solidFill>
                      <a:srgbClr val="263238"/>
                    </a:solidFill>
                  </p:grpSpPr>
                  <p:sp>
                    <p:nvSpPr>
                      <p:cNvPr id="385" name="Freeform: Shape 384">
                        <a:extLst>
                          <a:ext uri="{FF2B5EF4-FFF2-40B4-BE49-F238E27FC236}">
                            <a16:creationId xmlns:a16="http://schemas.microsoft.com/office/drawing/2014/main" id="{4E10DA3D-CF9C-4696-A3FA-1DF0620DF5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42503" y="3323108"/>
                        <a:ext cx="63883" cy="61138"/>
                      </a:xfrm>
                      <a:custGeom>
                        <a:avLst/>
                        <a:gdLst>
                          <a:gd name="connsiteX0" fmla="*/ 28 w 63883"/>
                          <a:gd name="connsiteY0" fmla="*/ 31508 h 61138"/>
                          <a:gd name="connsiteX1" fmla="*/ 33398 w 63883"/>
                          <a:gd name="connsiteY1" fmla="*/ 61123 h 61138"/>
                          <a:gd name="connsiteX2" fmla="*/ 63848 w 63883"/>
                          <a:gd name="connsiteY2" fmla="*/ 29631 h 61138"/>
                          <a:gd name="connsiteX3" fmla="*/ 30478 w 63883"/>
                          <a:gd name="connsiteY3" fmla="*/ 15 h 61138"/>
                          <a:gd name="connsiteX4" fmla="*/ 28 w 63883"/>
                          <a:gd name="connsiteY4" fmla="*/ 31508 h 611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3883" h="61138">
                            <a:moveTo>
                              <a:pt x="28" y="31508"/>
                            </a:moveTo>
                            <a:cubicBezTo>
                              <a:pt x="862" y="48401"/>
                              <a:pt x="15774" y="61645"/>
                              <a:pt x="33398" y="61123"/>
                            </a:cubicBezTo>
                            <a:cubicBezTo>
                              <a:pt x="51021" y="60602"/>
                              <a:pt x="64682" y="46524"/>
                              <a:pt x="63848" y="29631"/>
                            </a:cubicBezTo>
                            <a:cubicBezTo>
                              <a:pt x="63014" y="12737"/>
                              <a:pt x="48101" y="-507"/>
                              <a:pt x="30478" y="15"/>
                            </a:cubicBezTo>
                            <a:cubicBezTo>
                              <a:pt x="12959" y="641"/>
                              <a:pt x="-702" y="14718"/>
                              <a:pt x="28" y="31508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1042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86" name="Freeform: Shape 385">
                        <a:extLst>
                          <a:ext uri="{FF2B5EF4-FFF2-40B4-BE49-F238E27FC236}">
                            <a16:creationId xmlns:a16="http://schemas.microsoft.com/office/drawing/2014/main" id="{EDC49C22-AF85-4A28-A705-55705CADE4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35118" y="3248220"/>
                        <a:ext cx="126416" cy="39419"/>
                      </a:xfrm>
                      <a:custGeom>
                        <a:avLst/>
                        <a:gdLst>
                          <a:gd name="connsiteX0" fmla="*/ 635 w 126416"/>
                          <a:gd name="connsiteY0" fmla="*/ 38925 h 39419"/>
                          <a:gd name="connsiteX1" fmla="*/ 61848 w 126416"/>
                          <a:gd name="connsiteY1" fmla="*/ 20155 h 39419"/>
                          <a:gd name="connsiteX2" fmla="*/ 126084 w 126416"/>
                          <a:gd name="connsiteY2" fmla="*/ 27976 h 39419"/>
                          <a:gd name="connsiteX3" fmla="*/ 111485 w 126416"/>
                          <a:gd name="connsiteY3" fmla="*/ 11708 h 39419"/>
                          <a:gd name="connsiteX4" fmla="*/ 59658 w 126416"/>
                          <a:gd name="connsiteY4" fmla="*/ 341 h 39419"/>
                          <a:gd name="connsiteX5" fmla="*/ 11376 w 126416"/>
                          <a:gd name="connsiteY5" fmla="*/ 20467 h 39419"/>
                          <a:gd name="connsiteX6" fmla="*/ 635 w 126416"/>
                          <a:gd name="connsiteY6" fmla="*/ 38925 h 394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6416" h="39419">
                            <a:moveTo>
                              <a:pt x="635" y="38925"/>
                            </a:moveTo>
                            <a:cubicBezTo>
                              <a:pt x="4910" y="42784"/>
                              <a:pt x="27644" y="22866"/>
                              <a:pt x="61848" y="20155"/>
                            </a:cubicBezTo>
                            <a:cubicBezTo>
                              <a:pt x="96052" y="16922"/>
                              <a:pt x="122643" y="32460"/>
                              <a:pt x="126084" y="27976"/>
                            </a:cubicBezTo>
                            <a:cubicBezTo>
                              <a:pt x="127753" y="25994"/>
                              <a:pt x="123165" y="18799"/>
                              <a:pt x="111485" y="11708"/>
                            </a:cubicBezTo>
                            <a:cubicBezTo>
                              <a:pt x="100014" y="4617"/>
                              <a:pt x="81035" y="-1536"/>
                              <a:pt x="59658" y="341"/>
                            </a:cubicBezTo>
                            <a:cubicBezTo>
                              <a:pt x="38280" y="2218"/>
                              <a:pt x="20969" y="11604"/>
                              <a:pt x="11376" y="20467"/>
                            </a:cubicBezTo>
                            <a:cubicBezTo>
                              <a:pt x="1469" y="29331"/>
                              <a:pt x="-1451" y="37152"/>
                              <a:pt x="635" y="38925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1042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387" name="Freeform: Shape 386">
                      <a:extLst>
                        <a:ext uri="{FF2B5EF4-FFF2-40B4-BE49-F238E27FC236}">
                          <a16:creationId xmlns:a16="http://schemas.microsoft.com/office/drawing/2014/main" id="{FC2DB2F7-CBFB-4E91-AC56-7C28B99CFC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42605" y="3264819"/>
                      <a:ext cx="89701" cy="291690"/>
                    </a:xfrm>
                    <a:custGeom>
                      <a:avLst/>
                      <a:gdLst>
                        <a:gd name="connsiteX0" fmla="*/ 89702 w 89701"/>
                        <a:gd name="connsiteY0" fmla="*/ 286886 h 291690"/>
                        <a:gd name="connsiteX1" fmla="*/ 33182 w 89701"/>
                        <a:gd name="connsiteY1" fmla="*/ 281463 h 291690"/>
                        <a:gd name="connsiteX2" fmla="*/ 13994 w 89701"/>
                        <a:gd name="connsiteY2" fmla="*/ 274372 h 291690"/>
                        <a:gd name="connsiteX3" fmla="*/ 17644 w 89701"/>
                        <a:gd name="connsiteY3" fmla="*/ 247989 h 291690"/>
                        <a:gd name="connsiteX4" fmla="*/ 37979 w 89701"/>
                        <a:gd name="connsiteY4" fmla="*/ 179164 h 291690"/>
                        <a:gd name="connsiteX5" fmla="*/ 81672 w 89701"/>
                        <a:gd name="connsiteY5" fmla="*/ 10 h 291690"/>
                        <a:gd name="connsiteX6" fmla="*/ 23588 w 89701"/>
                        <a:gd name="connsiteY6" fmla="*/ 175306 h 291690"/>
                        <a:gd name="connsiteX7" fmla="*/ 4296 w 89701"/>
                        <a:gd name="connsiteY7" fmla="*/ 244444 h 291690"/>
                        <a:gd name="connsiteX8" fmla="*/ 2627 w 89701"/>
                        <a:gd name="connsiteY8" fmla="*/ 279169 h 291690"/>
                        <a:gd name="connsiteX9" fmla="*/ 18061 w 89701"/>
                        <a:gd name="connsiteY9" fmla="*/ 290744 h 291690"/>
                        <a:gd name="connsiteX10" fmla="*/ 33077 w 89701"/>
                        <a:gd name="connsiteY10" fmla="*/ 291579 h 291690"/>
                        <a:gd name="connsiteX11" fmla="*/ 89702 w 89701"/>
                        <a:gd name="connsiteY11" fmla="*/ 286886 h 2916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89701" h="291690">
                          <a:moveTo>
                            <a:pt x="89702" y="286886"/>
                          </a:moveTo>
                          <a:cubicBezTo>
                            <a:pt x="89702" y="284905"/>
                            <a:pt x="68115" y="283028"/>
                            <a:pt x="33182" y="281463"/>
                          </a:cubicBezTo>
                          <a:cubicBezTo>
                            <a:pt x="24318" y="281255"/>
                            <a:pt x="15871" y="280212"/>
                            <a:pt x="13994" y="274372"/>
                          </a:cubicBezTo>
                          <a:cubicBezTo>
                            <a:pt x="11387" y="268220"/>
                            <a:pt x="14307" y="258522"/>
                            <a:pt x="17644" y="247989"/>
                          </a:cubicBezTo>
                          <a:cubicBezTo>
                            <a:pt x="24109" y="226090"/>
                            <a:pt x="30888" y="203253"/>
                            <a:pt x="37979" y="179164"/>
                          </a:cubicBezTo>
                          <a:cubicBezTo>
                            <a:pt x="66030" y="81245"/>
                            <a:pt x="85635" y="1053"/>
                            <a:pt x="81672" y="10"/>
                          </a:cubicBezTo>
                          <a:cubicBezTo>
                            <a:pt x="77709" y="-1033"/>
                            <a:pt x="51744" y="77386"/>
                            <a:pt x="23588" y="175306"/>
                          </a:cubicBezTo>
                          <a:cubicBezTo>
                            <a:pt x="16914" y="199395"/>
                            <a:pt x="10448" y="222441"/>
                            <a:pt x="4296" y="244444"/>
                          </a:cubicBezTo>
                          <a:cubicBezTo>
                            <a:pt x="1793" y="254663"/>
                            <a:pt x="-3004" y="266447"/>
                            <a:pt x="2627" y="279169"/>
                          </a:cubicBezTo>
                          <a:cubicBezTo>
                            <a:pt x="5547" y="285530"/>
                            <a:pt x="12326" y="289702"/>
                            <a:pt x="18061" y="290744"/>
                          </a:cubicBezTo>
                          <a:cubicBezTo>
                            <a:pt x="23796" y="291996"/>
                            <a:pt x="28697" y="291683"/>
                            <a:pt x="33077" y="291579"/>
                          </a:cubicBezTo>
                          <a:cubicBezTo>
                            <a:pt x="68220" y="290432"/>
                            <a:pt x="89806" y="288763"/>
                            <a:pt x="89702" y="286886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1042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8" name="Freeform: Shape 387">
                      <a:extLst>
                        <a:ext uri="{FF2B5EF4-FFF2-40B4-BE49-F238E27FC236}">
                          <a16:creationId xmlns:a16="http://schemas.microsoft.com/office/drawing/2014/main" id="{CCBD25E8-AC22-481B-9732-8A4EEE1D13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33550" y="3567021"/>
                      <a:ext cx="108982" cy="105579"/>
                    </a:xfrm>
                    <a:custGeom>
                      <a:avLst/>
                      <a:gdLst>
                        <a:gd name="connsiteX0" fmla="*/ 101681 w 108982"/>
                        <a:gd name="connsiteY0" fmla="*/ 14 h 105579"/>
                        <a:gd name="connsiteX1" fmla="*/ 69458 w 108982"/>
                        <a:gd name="connsiteY1" fmla="*/ 66441 h 105579"/>
                        <a:gd name="connsiteX2" fmla="*/ 7 w 108982"/>
                        <a:gd name="connsiteY2" fmla="*/ 99915 h 105579"/>
                        <a:gd name="connsiteX3" fmla="*/ 26182 w 108982"/>
                        <a:gd name="connsiteY3" fmla="*/ 105442 h 105579"/>
                        <a:gd name="connsiteX4" fmla="*/ 84370 w 108982"/>
                        <a:gd name="connsiteY4" fmla="*/ 79580 h 105579"/>
                        <a:gd name="connsiteX5" fmla="*/ 108981 w 108982"/>
                        <a:gd name="connsiteY5" fmla="*/ 24103 h 105579"/>
                        <a:gd name="connsiteX6" fmla="*/ 101681 w 108982"/>
                        <a:gd name="connsiteY6" fmla="*/ 14 h 1055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8982" h="105579">
                          <a:moveTo>
                            <a:pt x="101681" y="14"/>
                          </a:moveTo>
                          <a:cubicBezTo>
                            <a:pt x="96050" y="118"/>
                            <a:pt x="99074" y="37347"/>
                            <a:pt x="69458" y="66441"/>
                          </a:cubicBezTo>
                          <a:cubicBezTo>
                            <a:pt x="39843" y="95535"/>
                            <a:pt x="-201" y="94701"/>
                            <a:pt x="7" y="99915"/>
                          </a:cubicBezTo>
                          <a:cubicBezTo>
                            <a:pt x="-305" y="102313"/>
                            <a:pt x="9393" y="106380"/>
                            <a:pt x="26182" y="105442"/>
                          </a:cubicBezTo>
                          <a:cubicBezTo>
                            <a:pt x="42658" y="104607"/>
                            <a:pt x="66226" y="97412"/>
                            <a:pt x="84370" y="79580"/>
                          </a:cubicBezTo>
                          <a:cubicBezTo>
                            <a:pt x="102411" y="61748"/>
                            <a:pt x="108981" y="39432"/>
                            <a:pt x="108981" y="24103"/>
                          </a:cubicBezTo>
                          <a:cubicBezTo>
                            <a:pt x="109085" y="8461"/>
                            <a:pt x="104184" y="-403"/>
                            <a:pt x="101681" y="14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1042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89" name="Freeform: Shape 388">
                    <a:extLst>
                      <a:ext uri="{FF2B5EF4-FFF2-40B4-BE49-F238E27FC236}">
                        <a16:creationId xmlns:a16="http://schemas.microsoft.com/office/drawing/2014/main" id="{249CB52D-002E-49AB-8815-7C83EB8B5198}"/>
                      </a:ext>
                    </a:extLst>
                  </p:cNvPr>
                  <p:cNvSpPr/>
                  <p:nvPr/>
                </p:nvSpPr>
                <p:spPr>
                  <a:xfrm>
                    <a:off x="9115454" y="3121918"/>
                    <a:ext cx="158019" cy="39708"/>
                  </a:xfrm>
                  <a:custGeom>
                    <a:avLst/>
                    <a:gdLst>
                      <a:gd name="connsiteX0" fmla="*/ 277 w 158019"/>
                      <a:gd name="connsiteY0" fmla="*/ 31540 h 39708"/>
                      <a:gd name="connsiteX1" fmla="*/ 78904 w 158019"/>
                      <a:gd name="connsiteY1" fmla="*/ 34877 h 39708"/>
                      <a:gd name="connsiteX2" fmla="*/ 157636 w 158019"/>
                      <a:gd name="connsiteY2" fmla="*/ 35920 h 39708"/>
                      <a:gd name="connsiteX3" fmla="*/ 139491 w 158019"/>
                      <a:gd name="connsiteY3" fmla="*/ 15481 h 39708"/>
                      <a:gd name="connsiteX4" fmla="*/ 79947 w 158019"/>
                      <a:gd name="connsiteY4" fmla="*/ 48 h 39708"/>
                      <a:gd name="connsiteX5" fmla="*/ 19673 w 158019"/>
                      <a:gd name="connsiteY5" fmla="*/ 12248 h 39708"/>
                      <a:gd name="connsiteX6" fmla="*/ 277 w 158019"/>
                      <a:gd name="connsiteY6" fmla="*/ 31540 h 397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8019" h="39708">
                        <a:moveTo>
                          <a:pt x="277" y="31540"/>
                        </a:moveTo>
                        <a:cubicBezTo>
                          <a:pt x="4448" y="40613"/>
                          <a:pt x="38339" y="33313"/>
                          <a:pt x="78904" y="34877"/>
                        </a:cubicBezTo>
                        <a:cubicBezTo>
                          <a:pt x="119574" y="35607"/>
                          <a:pt x="152944" y="44680"/>
                          <a:pt x="157636" y="35920"/>
                        </a:cubicBezTo>
                        <a:cubicBezTo>
                          <a:pt x="159722" y="31749"/>
                          <a:pt x="153256" y="23406"/>
                          <a:pt x="139491" y="15481"/>
                        </a:cubicBezTo>
                        <a:cubicBezTo>
                          <a:pt x="125726" y="7556"/>
                          <a:pt x="104244" y="673"/>
                          <a:pt x="79947" y="48"/>
                        </a:cubicBezTo>
                        <a:cubicBezTo>
                          <a:pt x="55546" y="-578"/>
                          <a:pt x="33751" y="5053"/>
                          <a:pt x="19673" y="12248"/>
                        </a:cubicBezTo>
                        <a:cubicBezTo>
                          <a:pt x="5282" y="19339"/>
                          <a:pt x="-1496" y="27265"/>
                          <a:pt x="277" y="3154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0" name="Freeform: Shape 389">
                    <a:extLst>
                      <a:ext uri="{FF2B5EF4-FFF2-40B4-BE49-F238E27FC236}">
                        <a16:creationId xmlns:a16="http://schemas.microsoft.com/office/drawing/2014/main" id="{6DCAB712-F907-49A8-8B08-2F0B8239AB08}"/>
                      </a:ext>
                    </a:extLst>
                  </p:cNvPr>
                  <p:cNvSpPr/>
                  <p:nvPr/>
                </p:nvSpPr>
                <p:spPr>
                  <a:xfrm>
                    <a:off x="8801440" y="3167504"/>
                    <a:ext cx="117391" cy="43419"/>
                  </a:xfrm>
                  <a:custGeom>
                    <a:avLst/>
                    <a:gdLst>
                      <a:gd name="connsiteX0" fmla="*/ 1137 w 117391"/>
                      <a:gd name="connsiteY0" fmla="*/ 40806 h 43419"/>
                      <a:gd name="connsiteX1" fmla="*/ 59117 w 117391"/>
                      <a:gd name="connsiteY1" fmla="*/ 35279 h 43419"/>
                      <a:gd name="connsiteX2" fmla="*/ 116888 w 117391"/>
                      <a:gd name="connsiteY2" fmla="*/ 27562 h 43419"/>
                      <a:gd name="connsiteX3" fmla="*/ 103436 w 117391"/>
                      <a:gd name="connsiteY3" fmla="*/ 9417 h 43419"/>
                      <a:gd name="connsiteX4" fmla="*/ 55154 w 117391"/>
                      <a:gd name="connsiteY4" fmla="*/ 553 h 43419"/>
                      <a:gd name="connsiteX5" fmla="*/ 10105 w 117391"/>
                      <a:gd name="connsiteY5" fmla="*/ 20054 h 43419"/>
                      <a:gd name="connsiteX6" fmla="*/ 1137 w 117391"/>
                      <a:gd name="connsiteY6" fmla="*/ 40806 h 434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7391" h="43419">
                        <a:moveTo>
                          <a:pt x="1137" y="40806"/>
                        </a:moveTo>
                        <a:cubicBezTo>
                          <a:pt x="7811" y="48105"/>
                          <a:pt x="30752" y="38094"/>
                          <a:pt x="59117" y="35279"/>
                        </a:cubicBezTo>
                        <a:cubicBezTo>
                          <a:pt x="87377" y="31525"/>
                          <a:pt x="111987" y="36217"/>
                          <a:pt x="116888" y="27562"/>
                        </a:cubicBezTo>
                        <a:cubicBezTo>
                          <a:pt x="118974" y="23391"/>
                          <a:pt x="114594" y="15883"/>
                          <a:pt x="103436" y="9417"/>
                        </a:cubicBezTo>
                        <a:cubicBezTo>
                          <a:pt x="92486" y="2952"/>
                          <a:pt x="74655" y="-1637"/>
                          <a:pt x="55154" y="553"/>
                        </a:cubicBezTo>
                        <a:cubicBezTo>
                          <a:pt x="35653" y="2743"/>
                          <a:pt x="19386" y="11294"/>
                          <a:pt x="10105" y="20054"/>
                        </a:cubicBezTo>
                        <a:cubicBezTo>
                          <a:pt x="824" y="28918"/>
                          <a:pt x="-1783" y="37260"/>
                          <a:pt x="1137" y="40806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1" name="Freeform: Shape 390">
                  <a:extLst>
                    <a:ext uri="{FF2B5EF4-FFF2-40B4-BE49-F238E27FC236}">
                      <a16:creationId xmlns:a16="http://schemas.microsoft.com/office/drawing/2014/main" id="{E6A0F951-B6BD-4F4E-892F-A10217851EEB}"/>
                    </a:ext>
                  </a:extLst>
                </p:cNvPr>
                <p:cNvSpPr/>
                <p:nvPr/>
              </p:nvSpPr>
              <p:spPr>
                <a:xfrm>
                  <a:off x="9307398" y="2828090"/>
                  <a:ext cx="297291" cy="578937"/>
                </a:xfrm>
                <a:custGeom>
                  <a:avLst/>
                  <a:gdLst>
                    <a:gd name="connsiteX0" fmla="*/ 0 w 297291"/>
                    <a:gd name="connsiteY0" fmla="*/ 147987 h 578937"/>
                    <a:gd name="connsiteX1" fmla="*/ 1251 w 297291"/>
                    <a:gd name="connsiteY1" fmla="*/ 148821 h 578937"/>
                    <a:gd name="connsiteX2" fmla="*/ 75916 w 297291"/>
                    <a:gd name="connsiteY2" fmla="*/ 256960 h 578937"/>
                    <a:gd name="connsiteX3" fmla="*/ 76959 w 297291"/>
                    <a:gd name="connsiteY3" fmla="*/ 261444 h 578937"/>
                    <a:gd name="connsiteX4" fmla="*/ 109286 w 297291"/>
                    <a:gd name="connsiteY4" fmla="*/ 451965 h 578937"/>
                    <a:gd name="connsiteX5" fmla="*/ 184055 w 297291"/>
                    <a:gd name="connsiteY5" fmla="*/ 576893 h 578937"/>
                    <a:gd name="connsiteX6" fmla="*/ 271651 w 297291"/>
                    <a:gd name="connsiteY6" fmla="*/ 541333 h 578937"/>
                    <a:gd name="connsiteX7" fmla="*/ 277178 w 297291"/>
                    <a:gd name="connsiteY7" fmla="*/ 511509 h 578937"/>
                    <a:gd name="connsiteX8" fmla="*/ 293863 w 297291"/>
                    <a:gd name="connsiteY8" fmla="*/ 136203 h 578937"/>
                    <a:gd name="connsiteX9" fmla="*/ 228479 w 297291"/>
                    <a:gd name="connsiteY9" fmla="*/ 30567 h 578937"/>
                    <a:gd name="connsiteX10" fmla="*/ 113770 w 297291"/>
                    <a:gd name="connsiteY10" fmla="*/ 8459 h 578937"/>
                    <a:gd name="connsiteX11" fmla="*/ 8655 w 297291"/>
                    <a:gd name="connsiteY11" fmla="*/ 135264 h 578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97291" h="578937">
                      <a:moveTo>
                        <a:pt x="0" y="147987"/>
                      </a:moveTo>
                      <a:cubicBezTo>
                        <a:pt x="417" y="148300"/>
                        <a:pt x="834" y="148612"/>
                        <a:pt x="1251" y="148821"/>
                      </a:cubicBezTo>
                      <a:cubicBezTo>
                        <a:pt x="39105" y="173953"/>
                        <a:pt x="65905" y="212641"/>
                        <a:pt x="75916" y="256960"/>
                      </a:cubicBezTo>
                      <a:cubicBezTo>
                        <a:pt x="76229" y="258524"/>
                        <a:pt x="76646" y="259984"/>
                        <a:pt x="76959" y="261444"/>
                      </a:cubicBezTo>
                      <a:cubicBezTo>
                        <a:pt x="90933" y="324325"/>
                        <a:pt x="94687" y="389188"/>
                        <a:pt x="109286" y="451965"/>
                      </a:cubicBezTo>
                      <a:cubicBezTo>
                        <a:pt x="123885" y="514741"/>
                        <a:pt x="121174" y="562711"/>
                        <a:pt x="184055" y="576893"/>
                      </a:cubicBezTo>
                      <a:cubicBezTo>
                        <a:pt x="223682" y="585861"/>
                        <a:pt x="257469" y="563753"/>
                        <a:pt x="271651" y="541333"/>
                      </a:cubicBezTo>
                      <a:cubicBezTo>
                        <a:pt x="277074" y="532678"/>
                        <a:pt x="277282" y="521728"/>
                        <a:pt x="277178" y="511509"/>
                      </a:cubicBezTo>
                      <a:cubicBezTo>
                        <a:pt x="276344" y="356861"/>
                        <a:pt x="307419" y="296795"/>
                        <a:pt x="293863" y="136203"/>
                      </a:cubicBezTo>
                      <a:cubicBezTo>
                        <a:pt x="290213" y="92509"/>
                        <a:pt x="266228" y="53091"/>
                        <a:pt x="228479" y="30567"/>
                      </a:cubicBezTo>
                      <a:cubicBezTo>
                        <a:pt x="192815" y="9294"/>
                        <a:pt x="149747" y="-12397"/>
                        <a:pt x="113770" y="8459"/>
                      </a:cubicBezTo>
                      <a:cubicBezTo>
                        <a:pt x="77793" y="29315"/>
                        <a:pt x="35247" y="103250"/>
                        <a:pt x="8655" y="135264"/>
                      </a:cubicBezTo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92" name="Graphic 80">
                  <a:extLst>
                    <a:ext uri="{FF2B5EF4-FFF2-40B4-BE49-F238E27FC236}">
                      <a16:creationId xmlns:a16="http://schemas.microsoft.com/office/drawing/2014/main" id="{F52732D8-7EDC-4705-AB39-673F6C9B35FC}"/>
                    </a:ext>
                  </a:extLst>
                </p:cNvPr>
                <p:cNvGrpSpPr/>
                <p:nvPr/>
              </p:nvGrpSpPr>
              <p:grpSpPr>
                <a:xfrm>
                  <a:off x="9503029" y="3296279"/>
                  <a:ext cx="157533" cy="235272"/>
                  <a:chOff x="9503029" y="3296279"/>
                  <a:chExt cx="157533" cy="235272"/>
                </a:xfrm>
              </p:grpSpPr>
              <p:sp>
                <p:nvSpPr>
                  <p:cNvPr id="393" name="Freeform: Shape 392">
                    <a:extLst>
                      <a:ext uri="{FF2B5EF4-FFF2-40B4-BE49-F238E27FC236}">
                        <a16:creationId xmlns:a16="http://schemas.microsoft.com/office/drawing/2014/main" id="{16CA1998-E85D-48F4-9CD1-5840F587E596}"/>
                      </a:ext>
                    </a:extLst>
                  </p:cNvPr>
                  <p:cNvSpPr/>
                  <p:nvPr/>
                </p:nvSpPr>
                <p:spPr>
                  <a:xfrm>
                    <a:off x="9503029" y="3296279"/>
                    <a:ext cx="157533" cy="235272"/>
                  </a:xfrm>
                  <a:custGeom>
                    <a:avLst/>
                    <a:gdLst>
                      <a:gd name="connsiteX0" fmla="*/ 0 w 157533"/>
                      <a:gd name="connsiteY0" fmla="*/ 11618 h 235272"/>
                      <a:gd name="connsiteX1" fmla="*/ 157255 w 157533"/>
                      <a:gd name="connsiteY1" fmla="*/ 106513 h 235272"/>
                      <a:gd name="connsiteX2" fmla="*/ 9385 w 157533"/>
                      <a:gd name="connsiteY2" fmla="*/ 231337 h 235272"/>
                      <a:gd name="connsiteX3" fmla="*/ 0 w 157533"/>
                      <a:gd name="connsiteY3" fmla="*/ 11618 h 235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7533" h="235272">
                        <a:moveTo>
                          <a:pt x="0" y="11618"/>
                        </a:moveTo>
                        <a:cubicBezTo>
                          <a:pt x="3650" y="9637"/>
                          <a:pt x="149538" y="-46362"/>
                          <a:pt x="157255" y="106513"/>
                        </a:cubicBezTo>
                        <a:cubicBezTo>
                          <a:pt x="164972" y="259493"/>
                          <a:pt x="9906" y="235717"/>
                          <a:pt x="9385" y="231337"/>
                        </a:cubicBezTo>
                        <a:cubicBezTo>
                          <a:pt x="8864" y="226853"/>
                          <a:pt x="0" y="11618"/>
                          <a:pt x="0" y="11618"/>
                        </a:cubicBezTo>
                        <a:close/>
                      </a:path>
                    </a:pathLst>
                  </a:custGeom>
                  <a:solidFill>
                    <a:srgbClr val="FFCCB3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4" name="Freeform: Shape 393">
                    <a:extLst>
                      <a:ext uri="{FF2B5EF4-FFF2-40B4-BE49-F238E27FC236}">
                        <a16:creationId xmlns:a16="http://schemas.microsoft.com/office/drawing/2014/main" id="{F3CA2535-8D2E-46B8-988A-AA6430A1A02F}"/>
                      </a:ext>
                    </a:extLst>
                  </p:cNvPr>
                  <p:cNvSpPr/>
                  <p:nvPr/>
                </p:nvSpPr>
                <p:spPr>
                  <a:xfrm>
                    <a:off x="9556084" y="3344779"/>
                    <a:ext cx="65635" cy="133968"/>
                  </a:xfrm>
                  <a:custGeom>
                    <a:avLst/>
                    <a:gdLst>
                      <a:gd name="connsiteX0" fmla="*/ 128 w 65635"/>
                      <a:gd name="connsiteY0" fmla="*/ 122459 h 133968"/>
                      <a:gd name="connsiteX1" fmla="*/ 7532 w 65635"/>
                      <a:gd name="connsiteY1" fmla="*/ 126005 h 133968"/>
                      <a:gd name="connsiteX2" fmla="*/ 27449 w 65635"/>
                      <a:gd name="connsiteY2" fmla="*/ 125379 h 133968"/>
                      <a:gd name="connsiteX3" fmla="*/ 54979 w 65635"/>
                      <a:gd name="connsiteY3" fmla="*/ 64688 h 133968"/>
                      <a:gd name="connsiteX4" fmla="*/ 45594 w 65635"/>
                      <a:gd name="connsiteY4" fmla="*/ 26938 h 133968"/>
                      <a:gd name="connsiteX5" fmla="*/ 24530 w 65635"/>
                      <a:gd name="connsiteY5" fmla="*/ 7542 h 133968"/>
                      <a:gd name="connsiteX6" fmla="*/ 9200 w 65635"/>
                      <a:gd name="connsiteY6" fmla="*/ 15676 h 133968"/>
                      <a:gd name="connsiteX7" fmla="*/ 7740 w 65635"/>
                      <a:gd name="connsiteY7" fmla="*/ 23393 h 133968"/>
                      <a:gd name="connsiteX8" fmla="*/ 5238 w 65635"/>
                      <a:gd name="connsiteY8" fmla="*/ 14633 h 133968"/>
                      <a:gd name="connsiteX9" fmla="*/ 10765 w 65635"/>
                      <a:gd name="connsiteY9" fmla="*/ 4726 h 133968"/>
                      <a:gd name="connsiteX10" fmla="*/ 25259 w 65635"/>
                      <a:gd name="connsiteY10" fmla="*/ 34 h 133968"/>
                      <a:gd name="connsiteX11" fmla="*/ 54249 w 65635"/>
                      <a:gd name="connsiteY11" fmla="*/ 22350 h 133968"/>
                      <a:gd name="connsiteX12" fmla="*/ 65616 w 65635"/>
                      <a:gd name="connsiteY12" fmla="*/ 64479 h 133968"/>
                      <a:gd name="connsiteX13" fmla="*/ 30056 w 65635"/>
                      <a:gd name="connsiteY13" fmla="*/ 132470 h 133968"/>
                      <a:gd name="connsiteX14" fmla="*/ 5446 w 65635"/>
                      <a:gd name="connsiteY14" fmla="*/ 129655 h 133968"/>
                      <a:gd name="connsiteX15" fmla="*/ 128 w 65635"/>
                      <a:gd name="connsiteY15" fmla="*/ 122459 h 1339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65635" h="133968">
                        <a:moveTo>
                          <a:pt x="128" y="122459"/>
                        </a:moveTo>
                        <a:cubicBezTo>
                          <a:pt x="754" y="121938"/>
                          <a:pt x="2839" y="124232"/>
                          <a:pt x="7532" y="126005"/>
                        </a:cubicBezTo>
                        <a:cubicBezTo>
                          <a:pt x="12016" y="127778"/>
                          <a:pt x="19628" y="128820"/>
                          <a:pt x="27449" y="125379"/>
                        </a:cubicBezTo>
                        <a:cubicBezTo>
                          <a:pt x="43300" y="118601"/>
                          <a:pt x="55605" y="92322"/>
                          <a:pt x="54979" y="64688"/>
                        </a:cubicBezTo>
                        <a:cubicBezTo>
                          <a:pt x="54667" y="50714"/>
                          <a:pt x="51121" y="37679"/>
                          <a:pt x="45594" y="26938"/>
                        </a:cubicBezTo>
                        <a:cubicBezTo>
                          <a:pt x="40380" y="15989"/>
                          <a:pt x="32768" y="8585"/>
                          <a:pt x="24530" y="7542"/>
                        </a:cubicBezTo>
                        <a:cubicBezTo>
                          <a:pt x="16291" y="6082"/>
                          <a:pt x="10869" y="11192"/>
                          <a:pt x="9200" y="15676"/>
                        </a:cubicBezTo>
                        <a:cubicBezTo>
                          <a:pt x="7323" y="20056"/>
                          <a:pt x="8470" y="23080"/>
                          <a:pt x="7740" y="23393"/>
                        </a:cubicBezTo>
                        <a:cubicBezTo>
                          <a:pt x="7323" y="23810"/>
                          <a:pt x="4299" y="20994"/>
                          <a:pt x="5238" y="14633"/>
                        </a:cubicBezTo>
                        <a:cubicBezTo>
                          <a:pt x="5759" y="11609"/>
                          <a:pt x="7323" y="7855"/>
                          <a:pt x="10765" y="4726"/>
                        </a:cubicBezTo>
                        <a:cubicBezTo>
                          <a:pt x="14310" y="1598"/>
                          <a:pt x="19628" y="-279"/>
                          <a:pt x="25259" y="34"/>
                        </a:cubicBezTo>
                        <a:cubicBezTo>
                          <a:pt x="37043" y="242"/>
                          <a:pt x="48306" y="10566"/>
                          <a:pt x="54249" y="22350"/>
                        </a:cubicBezTo>
                        <a:cubicBezTo>
                          <a:pt x="60923" y="34134"/>
                          <a:pt x="65303" y="48837"/>
                          <a:pt x="65616" y="64479"/>
                        </a:cubicBezTo>
                        <a:cubicBezTo>
                          <a:pt x="66242" y="95346"/>
                          <a:pt x="51851" y="124962"/>
                          <a:pt x="30056" y="132470"/>
                        </a:cubicBezTo>
                        <a:cubicBezTo>
                          <a:pt x="19420" y="135807"/>
                          <a:pt x="10347" y="132992"/>
                          <a:pt x="5446" y="129655"/>
                        </a:cubicBezTo>
                        <a:cubicBezTo>
                          <a:pt x="545" y="126109"/>
                          <a:pt x="-394" y="122772"/>
                          <a:pt x="128" y="122459"/>
                        </a:cubicBezTo>
                        <a:close/>
                      </a:path>
                    </a:pathLst>
                  </a:custGeom>
                  <a:solidFill>
                    <a:srgbClr val="EB996E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5" name="Freeform: Shape 394">
                  <a:extLst>
                    <a:ext uri="{FF2B5EF4-FFF2-40B4-BE49-F238E27FC236}">
                      <a16:creationId xmlns:a16="http://schemas.microsoft.com/office/drawing/2014/main" id="{FF0E5183-3429-46BA-AC6C-2A12FF14FAB0}"/>
                    </a:ext>
                  </a:extLst>
                </p:cNvPr>
                <p:cNvSpPr/>
                <p:nvPr/>
              </p:nvSpPr>
              <p:spPr>
                <a:xfrm>
                  <a:off x="8551250" y="2695109"/>
                  <a:ext cx="887882" cy="461120"/>
                </a:xfrm>
                <a:custGeom>
                  <a:avLst/>
                  <a:gdLst>
                    <a:gd name="connsiteX0" fmla="*/ 877009 w 887882"/>
                    <a:gd name="connsiteY0" fmla="*/ 164590 h 461120"/>
                    <a:gd name="connsiteX1" fmla="*/ 722152 w 887882"/>
                    <a:gd name="connsiteY1" fmla="*/ 3894 h 461120"/>
                    <a:gd name="connsiteX2" fmla="*/ 475946 w 887882"/>
                    <a:gd name="connsiteY2" fmla="*/ 62395 h 461120"/>
                    <a:gd name="connsiteX3" fmla="*/ 334750 w 887882"/>
                    <a:gd name="connsiteY3" fmla="*/ 109843 h 461120"/>
                    <a:gd name="connsiteX4" fmla="*/ 235996 w 887882"/>
                    <a:gd name="connsiteY4" fmla="*/ 93158 h 461120"/>
                    <a:gd name="connsiteX5" fmla="*/ 136826 w 887882"/>
                    <a:gd name="connsiteY5" fmla="*/ 82000 h 461120"/>
                    <a:gd name="connsiteX6" fmla="*/ 60805 w 887882"/>
                    <a:gd name="connsiteY6" fmla="*/ 139563 h 461120"/>
                    <a:gd name="connsiteX7" fmla="*/ 105750 w 887882"/>
                    <a:gd name="connsiteY7" fmla="*/ 214228 h 461120"/>
                    <a:gd name="connsiteX8" fmla="*/ 114 w 887882"/>
                    <a:gd name="connsiteY8" fmla="*/ 278256 h 461120"/>
                    <a:gd name="connsiteX9" fmla="*/ 97199 w 887882"/>
                    <a:gd name="connsiteY9" fmla="*/ 354590 h 461120"/>
                    <a:gd name="connsiteX10" fmla="*/ 48083 w 887882"/>
                    <a:gd name="connsiteY10" fmla="*/ 396719 h 461120"/>
                    <a:gd name="connsiteX11" fmla="*/ 105020 w 887882"/>
                    <a:gd name="connsiteY11" fmla="*/ 450111 h 461120"/>
                    <a:gd name="connsiteX12" fmla="*/ 308367 w 887882"/>
                    <a:gd name="connsiteY12" fmla="*/ 430089 h 461120"/>
                    <a:gd name="connsiteX13" fmla="*/ 493882 w 887882"/>
                    <a:gd name="connsiteY13" fmla="*/ 333733 h 461120"/>
                    <a:gd name="connsiteX14" fmla="*/ 730391 w 887882"/>
                    <a:gd name="connsiteY14" fmla="*/ 270435 h 461120"/>
                    <a:gd name="connsiteX15" fmla="*/ 844578 w 887882"/>
                    <a:gd name="connsiteY15" fmla="*/ 323723 h 461120"/>
                    <a:gd name="connsiteX16" fmla="*/ 887124 w 887882"/>
                    <a:gd name="connsiteY16" fmla="*/ 251143 h 461120"/>
                    <a:gd name="connsiteX17" fmla="*/ 877009 w 887882"/>
                    <a:gd name="connsiteY17" fmla="*/ 164590 h 46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87882" h="461120">
                      <a:moveTo>
                        <a:pt x="877009" y="164590"/>
                      </a:moveTo>
                      <a:cubicBezTo>
                        <a:pt x="909545" y="100458"/>
                        <a:pt x="799320" y="21309"/>
                        <a:pt x="722152" y="3894"/>
                      </a:cubicBezTo>
                      <a:cubicBezTo>
                        <a:pt x="644985" y="-13521"/>
                        <a:pt x="548734" y="31320"/>
                        <a:pt x="475946" y="62395"/>
                      </a:cubicBezTo>
                      <a:cubicBezTo>
                        <a:pt x="429958" y="82000"/>
                        <a:pt x="384701" y="107757"/>
                        <a:pt x="334750" y="109843"/>
                      </a:cubicBezTo>
                      <a:cubicBezTo>
                        <a:pt x="301276" y="111199"/>
                        <a:pt x="268428" y="101709"/>
                        <a:pt x="235996" y="93158"/>
                      </a:cubicBezTo>
                      <a:cubicBezTo>
                        <a:pt x="203565" y="84607"/>
                        <a:pt x="169987" y="76890"/>
                        <a:pt x="136826" y="82000"/>
                      </a:cubicBezTo>
                      <a:cubicBezTo>
                        <a:pt x="103664" y="87006"/>
                        <a:pt x="70816" y="107549"/>
                        <a:pt x="60805" y="139563"/>
                      </a:cubicBezTo>
                      <a:cubicBezTo>
                        <a:pt x="50690" y="171473"/>
                        <a:pt x="72380" y="212351"/>
                        <a:pt x="105750" y="214228"/>
                      </a:cubicBezTo>
                      <a:cubicBezTo>
                        <a:pt x="61639" y="194519"/>
                        <a:pt x="3034" y="230079"/>
                        <a:pt x="114" y="278256"/>
                      </a:cubicBezTo>
                      <a:cubicBezTo>
                        <a:pt x="-2806" y="326538"/>
                        <a:pt x="51003" y="368772"/>
                        <a:pt x="97199" y="354590"/>
                      </a:cubicBezTo>
                      <a:cubicBezTo>
                        <a:pt x="74153" y="339990"/>
                        <a:pt x="43182" y="369815"/>
                        <a:pt x="48083" y="396719"/>
                      </a:cubicBezTo>
                      <a:cubicBezTo>
                        <a:pt x="52984" y="423623"/>
                        <a:pt x="79158" y="441247"/>
                        <a:pt x="105020" y="450111"/>
                      </a:cubicBezTo>
                      <a:cubicBezTo>
                        <a:pt x="170925" y="472739"/>
                        <a:pt x="244339" y="457723"/>
                        <a:pt x="308367" y="430089"/>
                      </a:cubicBezTo>
                      <a:cubicBezTo>
                        <a:pt x="372396" y="402454"/>
                        <a:pt x="430584" y="362932"/>
                        <a:pt x="493882" y="333733"/>
                      </a:cubicBezTo>
                      <a:cubicBezTo>
                        <a:pt x="557181" y="304535"/>
                        <a:pt x="662921" y="252812"/>
                        <a:pt x="730391" y="270435"/>
                      </a:cubicBezTo>
                      <a:cubicBezTo>
                        <a:pt x="780028" y="283470"/>
                        <a:pt x="818403" y="338739"/>
                        <a:pt x="844578" y="323723"/>
                      </a:cubicBezTo>
                      <a:cubicBezTo>
                        <a:pt x="869918" y="309123"/>
                        <a:pt x="884309" y="280238"/>
                        <a:pt x="887124" y="251143"/>
                      </a:cubicBezTo>
                      <a:cubicBezTo>
                        <a:pt x="890149" y="222049"/>
                        <a:pt x="883579" y="192955"/>
                        <a:pt x="877009" y="164590"/>
                      </a:cubicBezTo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6" name="Freeform: Shape 395">
                  <a:extLst>
                    <a:ext uri="{FF2B5EF4-FFF2-40B4-BE49-F238E27FC236}">
                      <a16:creationId xmlns:a16="http://schemas.microsoft.com/office/drawing/2014/main" id="{E77525B8-9F93-4FBD-934F-34125B952C34}"/>
                    </a:ext>
                  </a:extLst>
                </p:cNvPr>
                <p:cNvSpPr/>
                <p:nvPr/>
              </p:nvSpPr>
              <p:spPr>
                <a:xfrm>
                  <a:off x="8638167" y="2737798"/>
                  <a:ext cx="756417" cy="262089"/>
                </a:xfrm>
                <a:custGeom>
                  <a:avLst/>
                  <a:gdLst>
                    <a:gd name="connsiteX0" fmla="*/ 63 w 756417"/>
                    <a:gd name="connsiteY0" fmla="*/ 168724 h 262089"/>
                    <a:gd name="connsiteX1" fmla="*/ 26759 w 756417"/>
                    <a:gd name="connsiteY1" fmla="*/ 195836 h 262089"/>
                    <a:gd name="connsiteX2" fmla="*/ 116023 w 756417"/>
                    <a:gd name="connsiteY2" fmla="*/ 243388 h 262089"/>
                    <a:gd name="connsiteX3" fmla="*/ 260973 w 756417"/>
                    <a:gd name="connsiteY3" fmla="*/ 225452 h 262089"/>
                    <a:gd name="connsiteX4" fmla="*/ 398936 w 756417"/>
                    <a:gd name="connsiteY4" fmla="*/ 99690 h 262089"/>
                    <a:gd name="connsiteX5" fmla="*/ 563595 w 756417"/>
                    <a:gd name="connsiteY5" fmla="*/ 3126 h 262089"/>
                    <a:gd name="connsiteX6" fmla="*/ 713655 w 756417"/>
                    <a:gd name="connsiteY6" fmla="*/ 41605 h 262089"/>
                    <a:gd name="connsiteX7" fmla="*/ 756410 w 756417"/>
                    <a:gd name="connsiteY7" fmla="*/ 137335 h 262089"/>
                    <a:gd name="connsiteX8" fmla="*/ 752134 w 756417"/>
                    <a:gd name="connsiteY8" fmla="*/ 165908 h 262089"/>
                    <a:gd name="connsiteX9" fmla="*/ 747963 w 756417"/>
                    <a:gd name="connsiteY9" fmla="*/ 175085 h 262089"/>
                    <a:gd name="connsiteX10" fmla="*/ 750570 w 756417"/>
                    <a:gd name="connsiteY10" fmla="*/ 137544 h 262089"/>
                    <a:gd name="connsiteX11" fmla="*/ 706460 w 756417"/>
                    <a:gd name="connsiteY11" fmla="*/ 49531 h 262089"/>
                    <a:gd name="connsiteX12" fmla="*/ 566098 w 756417"/>
                    <a:gd name="connsiteY12" fmla="*/ 16891 h 262089"/>
                    <a:gd name="connsiteX13" fmla="*/ 409677 w 756417"/>
                    <a:gd name="connsiteY13" fmla="*/ 110431 h 262089"/>
                    <a:gd name="connsiteX14" fmla="*/ 267751 w 756417"/>
                    <a:gd name="connsiteY14" fmla="*/ 237653 h 262089"/>
                    <a:gd name="connsiteX15" fmla="*/ 113207 w 756417"/>
                    <a:gd name="connsiteY15" fmla="*/ 253712 h 262089"/>
                    <a:gd name="connsiteX16" fmla="*/ 22692 w 756417"/>
                    <a:gd name="connsiteY16" fmla="*/ 200112 h 262089"/>
                    <a:gd name="connsiteX17" fmla="*/ 4860 w 756417"/>
                    <a:gd name="connsiteY17" fmla="*/ 177692 h 262089"/>
                    <a:gd name="connsiteX18" fmla="*/ 63 w 756417"/>
                    <a:gd name="connsiteY18" fmla="*/ 168724 h 262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56417" h="262089">
                      <a:moveTo>
                        <a:pt x="63" y="168724"/>
                      </a:moveTo>
                      <a:cubicBezTo>
                        <a:pt x="1314" y="167889"/>
                        <a:pt x="8823" y="179360"/>
                        <a:pt x="26759" y="195836"/>
                      </a:cubicBezTo>
                      <a:cubicBezTo>
                        <a:pt x="44591" y="212000"/>
                        <a:pt x="74206" y="232647"/>
                        <a:pt x="116023" y="243388"/>
                      </a:cubicBezTo>
                      <a:cubicBezTo>
                        <a:pt x="157110" y="254025"/>
                        <a:pt x="211857" y="254025"/>
                        <a:pt x="260973" y="225452"/>
                      </a:cubicBezTo>
                      <a:cubicBezTo>
                        <a:pt x="310923" y="197922"/>
                        <a:pt x="351488" y="147763"/>
                        <a:pt x="398936" y="99690"/>
                      </a:cubicBezTo>
                      <a:cubicBezTo>
                        <a:pt x="446279" y="51304"/>
                        <a:pt x="503738" y="13554"/>
                        <a:pt x="563595" y="3126"/>
                      </a:cubicBezTo>
                      <a:cubicBezTo>
                        <a:pt x="623035" y="-7511"/>
                        <a:pt x="680285" y="9904"/>
                        <a:pt x="713655" y="41605"/>
                      </a:cubicBezTo>
                      <a:cubicBezTo>
                        <a:pt x="747233" y="73620"/>
                        <a:pt x="756723" y="112516"/>
                        <a:pt x="756410" y="137335"/>
                      </a:cubicBezTo>
                      <a:cubicBezTo>
                        <a:pt x="756306" y="150057"/>
                        <a:pt x="753907" y="159651"/>
                        <a:pt x="752134" y="165908"/>
                      </a:cubicBezTo>
                      <a:cubicBezTo>
                        <a:pt x="749840" y="172165"/>
                        <a:pt x="748380" y="175189"/>
                        <a:pt x="747963" y="175085"/>
                      </a:cubicBezTo>
                      <a:cubicBezTo>
                        <a:pt x="746503" y="174668"/>
                        <a:pt x="751822" y="161632"/>
                        <a:pt x="750570" y="137544"/>
                      </a:cubicBezTo>
                      <a:cubicBezTo>
                        <a:pt x="749110" y="114080"/>
                        <a:pt x="738474" y="78104"/>
                        <a:pt x="706460" y="49531"/>
                      </a:cubicBezTo>
                      <a:cubicBezTo>
                        <a:pt x="674863" y="21375"/>
                        <a:pt x="621575" y="6150"/>
                        <a:pt x="566098" y="16891"/>
                      </a:cubicBezTo>
                      <a:cubicBezTo>
                        <a:pt x="510308" y="27319"/>
                        <a:pt x="455873" y="63192"/>
                        <a:pt x="409677" y="110431"/>
                      </a:cubicBezTo>
                      <a:cubicBezTo>
                        <a:pt x="363064" y="157461"/>
                        <a:pt x="321247" y="208976"/>
                        <a:pt x="267751" y="237653"/>
                      </a:cubicBezTo>
                      <a:cubicBezTo>
                        <a:pt x="214568" y="267581"/>
                        <a:pt x="155858" y="266226"/>
                        <a:pt x="113207" y="253712"/>
                      </a:cubicBezTo>
                      <a:cubicBezTo>
                        <a:pt x="69618" y="241094"/>
                        <a:pt x="39794" y="218048"/>
                        <a:pt x="22692" y="200112"/>
                      </a:cubicBezTo>
                      <a:cubicBezTo>
                        <a:pt x="14141" y="190935"/>
                        <a:pt x="8197" y="183323"/>
                        <a:pt x="4860" y="177692"/>
                      </a:cubicBezTo>
                      <a:cubicBezTo>
                        <a:pt x="1314" y="172061"/>
                        <a:pt x="-354" y="169036"/>
                        <a:pt x="63" y="168724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7" name="Freeform: Shape 396">
                  <a:extLst>
                    <a:ext uri="{FF2B5EF4-FFF2-40B4-BE49-F238E27FC236}">
                      <a16:creationId xmlns:a16="http://schemas.microsoft.com/office/drawing/2014/main" id="{7BD3BA67-86FF-4371-B187-F03E5616B58C}"/>
                    </a:ext>
                  </a:extLst>
                </p:cNvPr>
                <p:cNvSpPr/>
                <p:nvPr/>
              </p:nvSpPr>
              <p:spPr>
                <a:xfrm>
                  <a:off x="9397996" y="2906304"/>
                  <a:ext cx="170966" cy="391730"/>
                </a:xfrm>
                <a:custGeom>
                  <a:avLst/>
                  <a:gdLst>
                    <a:gd name="connsiteX0" fmla="*/ 143304 w 170966"/>
                    <a:gd name="connsiteY0" fmla="*/ 391687 h 391730"/>
                    <a:gd name="connsiteX1" fmla="*/ 129643 w 170966"/>
                    <a:gd name="connsiteY1" fmla="*/ 376358 h 391730"/>
                    <a:gd name="connsiteX2" fmla="*/ 117442 w 170966"/>
                    <a:gd name="connsiteY2" fmla="*/ 321715 h 391730"/>
                    <a:gd name="connsiteX3" fmla="*/ 155713 w 170966"/>
                    <a:gd name="connsiteY3" fmla="*/ 147566 h 391730"/>
                    <a:gd name="connsiteX4" fmla="*/ 131312 w 170966"/>
                    <a:gd name="connsiteY4" fmla="*/ 57885 h 391730"/>
                    <a:gd name="connsiteX5" fmla="*/ 70620 w 170966"/>
                    <a:gd name="connsiteY5" fmla="*/ 13566 h 391730"/>
                    <a:gd name="connsiteX6" fmla="*/ 19106 w 170966"/>
                    <a:gd name="connsiteY6" fmla="*/ 10855 h 391730"/>
                    <a:gd name="connsiteX7" fmla="*/ 22 w 170966"/>
                    <a:gd name="connsiteY7" fmla="*/ 16069 h 391730"/>
                    <a:gd name="connsiteX8" fmla="*/ 17437 w 170966"/>
                    <a:gd name="connsiteY8" fmla="*/ 5223 h 391730"/>
                    <a:gd name="connsiteX9" fmla="*/ 73540 w 170966"/>
                    <a:gd name="connsiteY9" fmla="*/ 3242 h 391730"/>
                    <a:gd name="connsiteX10" fmla="*/ 142782 w 170966"/>
                    <a:gd name="connsiteY10" fmla="*/ 49751 h 391730"/>
                    <a:gd name="connsiteX11" fmla="*/ 170938 w 170966"/>
                    <a:gd name="connsiteY11" fmla="*/ 147671 h 391730"/>
                    <a:gd name="connsiteX12" fmla="*/ 149456 w 170966"/>
                    <a:gd name="connsiteY12" fmla="*/ 246216 h 391730"/>
                    <a:gd name="connsiteX13" fmla="*/ 128183 w 170966"/>
                    <a:gd name="connsiteY13" fmla="*/ 322132 h 391730"/>
                    <a:gd name="connsiteX14" fmla="*/ 143304 w 170966"/>
                    <a:gd name="connsiteY14" fmla="*/ 391687 h 391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70966" h="391730">
                      <a:moveTo>
                        <a:pt x="143304" y="391687"/>
                      </a:moveTo>
                      <a:cubicBezTo>
                        <a:pt x="142782" y="392209"/>
                        <a:pt x="136421" y="388038"/>
                        <a:pt x="129643" y="376358"/>
                      </a:cubicBezTo>
                      <a:cubicBezTo>
                        <a:pt x="122865" y="364887"/>
                        <a:pt x="116712" y="345699"/>
                        <a:pt x="117442" y="321715"/>
                      </a:cubicBezTo>
                      <a:cubicBezTo>
                        <a:pt x="116712" y="272286"/>
                        <a:pt x="155818" y="215975"/>
                        <a:pt x="155713" y="147566"/>
                      </a:cubicBezTo>
                      <a:cubicBezTo>
                        <a:pt x="156339" y="113780"/>
                        <a:pt x="147684" y="81557"/>
                        <a:pt x="131312" y="57885"/>
                      </a:cubicBezTo>
                      <a:cubicBezTo>
                        <a:pt x="115044" y="34318"/>
                        <a:pt x="91372" y="20031"/>
                        <a:pt x="70620" y="13566"/>
                      </a:cubicBezTo>
                      <a:cubicBezTo>
                        <a:pt x="49556" y="6788"/>
                        <a:pt x="31202" y="8248"/>
                        <a:pt x="19106" y="10855"/>
                      </a:cubicBezTo>
                      <a:cubicBezTo>
                        <a:pt x="7009" y="13774"/>
                        <a:pt x="648" y="17216"/>
                        <a:pt x="22" y="16069"/>
                      </a:cubicBezTo>
                      <a:cubicBezTo>
                        <a:pt x="-395" y="15443"/>
                        <a:pt x="5028" y="10229"/>
                        <a:pt x="17437" y="5223"/>
                      </a:cubicBezTo>
                      <a:cubicBezTo>
                        <a:pt x="29742" y="635"/>
                        <a:pt x="49973" y="-2806"/>
                        <a:pt x="73540" y="3242"/>
                      </a:cubicBezTo>
                      <a:cubicBezTo>
                        <a:pt x="96795" y="8978"/>
                        <a:pt x="123490" y="23473"/>
                        <a:pt x="142782" y="49751"/>
                      </a:cubicBezTo>
                      <a:cubicBezTo>
                        <a:pt x="161866" y="75821"/>
                        <a:pt x="171564" y="111277"/>
                        <a:pt x="170938" y="147671"/>
                      </a:cubicBezTo>
                      <a:cubicBezTo>
                        <a:pt x="170834" y="184065"/>
                        <a:pt x="160406" y="217956"/>
                        <a:pt x="149456" y="246216"/>
                      </a:cubicBezTo>
                      <a:cubicBezTo>
                        <a:pt x="138715" y="274684"/>
                        <a:pt x="129747" y="300025"/>
                        <a:pt x="128183" y="322132"/>
                      </a:cubicBezTo>
                      <a:cubicBezTo>
                        <a:pt x="123699" y="367703"/>
                        <a:pt x="145494" y="390749"/>
                        <a:pt x="143304" y="391687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283CE6B5-5895-4719-AFE7-EFDA84CCBC81}"/>
                  </a:ext>
                </a:extLst>
              </p:cNvPr>
              <p:cNvSpPr/>
              <p:nvPr/>
            </p:nvSpPr>
            <p:spPr>
              <a:xfrm>
                <a:off x="9474687" y="3360477"/>
                <a:ext cx="162633" cy="168264"/>
              </a:xfrm>
              <a:custGeom>
                <a:avLst/>
                <a:gdLst>
                  <a:gd name="connsiteX0" fmla="*/ 31992 w 162633"/>
                  <a:gd name="connsiteY0" fmla="*/ 162343 h 168264"/>
                  <a:gd name="connsiteX1" fmla="*/ 7173 w 162633"/>
                  <a:gd name="connsiteY1" fmla="*/ 139297 h 168264"/>
                  <a:gd name="connsiteX2" fmla="*/ 5922 w 162633"/>
                  <a:gd name="connsiteY2" fmla="*/ 107804 h 168264"/>
                  <a:gd name="connsiteX3" fmla="*/ 99148 w 162633"/>
                  <a:gd name="connsiteY3" fmla="*/ 7173 h 168264"/>
                  <a:gd name="connsiteX4" fmla="*/ 130641 w 162633"/>
                  <a:gd name="connsiteY4" fmla="*/ 5922 h 168264"/>
                  <a:gd name="connsiteX5" fmla="*/ 155460 w 162633"/>
                  <a:gd name="connsiteY5" fmla="*/ 28968 h 168264"/>
                  <a:gd name="connsiteX6" fmla="*/ 156711 w 162633"/>
                  <a:gd name="connsiteY6" fmla="*/ 60461 h 168264"/>
                  <a:gd name="connsiteX7" fmla="*/ 63485 w 162633"/>
                  <a:gd name="connsiteY7" fmla="*/ 161091 h 168264"/>
                  <a:gd name="connsiteX8" fmla="*/ 31992 w 162633"/>
                  <a:gd name="connsiteY8" fmla="*/ 162343 h 168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633" h="168264">
                    <a:moveTo>
                      <a:pt x="31992" y="162343"/>
                    </a:moveTo>
                    <a:lnTo>
                      <a:pt x="7173" y="139297"/>
                    </a:lnTo>
                    <a:cubicBezTo>
                      <a:pt x="-1899" y="130954"/>
                      <a:pt x="-2421" y="116772"/>
                      <a:pt x="5922" y="107804"/>
                    </a:cubicBezTo>
                    <a:lnTo>
                      <a:pt x="99148" y="7173"/>
                    </a:lnTo>
                    <a:cubicBezTo>
                      <a:pt x="107491" y="-1899"/>
                      <a:pt x="121673" y="-2421"/>
                      <a:pt x="130641" y="5922"/>
                    </a:cubicBezTo>
                    <a:lnTo>
                      <a:pt x="155460" y="28968"/>
                    </a:lnTo>
                    <a:cubicBezTo>
                      <a:pt x="164533" y="37310"/>
                      <a:pt x="165054" y="51492"/>
                      <a:pt x="156711" y="60461"/>
                    </a:cubicBezTo>
                    <a:lnTo>
                      <a:pt x="63485" y="161091"/>
                    </a:lnTo>
                    <a:cubicBezTo>
                      <a:pt x="55142" y="170164"/>
                      <a:pt x="41064" y="170685"/>
                      <a:pt x="31992" y="16234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11FEC07A-FF6C-444F-AB2B-FBDCCEBE6950}"/>
                  </a:ext>
                </a:extLst>
              </p:cNvPr>
              <p:cNvSpPr/>
              <p:nvPr/>
            </p:nvSpPr>
            <p:spPr>
              <a:xfrm>
                <a:off x="9024172" y="4711410"/>
                <a:ext cx="1529009" cy="1241668"/>
              </a:xfrm>
              <a:custGeom>
                <a:avLst/>
                <a:gdLst>
                  <a:gd name="connsiteX0" fmla="*/ 1465559 w 1529009"/>
                  <a:gd name="connsiteY0" fmla="*/ 0 h 1241668"/>
                  <a:gd name="connsiteX1" fmla="*/ 1466185 w 1529009"/>
                  <a:gd name="connsiteY1" fmla="*/ 6048 h 1241668"/>
                  <a:gd name="connsiteX2" fmla="*/ 1467541 w 1529009"/>
                  <a:gd name="connsiteY2" fmla="*/ 23985 h 1241668"/>
                  <a:gd name="connsiteX3" fmla="*/ 1472442 w 1529009"/>
                  <a:gd name="connsiteY3" fmla="*/ 93957 h 1241668"/>
                  <a:gd name="connsiteX4" fmla="*/ 1490274 w 1529009"/>
                  <a:gd name="connsiteY4" fmla="*/ 358308 h 1241668"/>
                  <a:gd name="connsiteX5" fmla="*/ 1517282 w 1529009"/>
                  <a:gd name="connsiteY5" fmla="*/ 766671 h 1241668"/>
                  <a:gd name="connsiteX6" fmla="*/ 1525312 w 1529009"/>
                  <a:gd name="connsiteY6" fmla="*/ 888158 h 1241668"/>
                  <a:gd name="connsiteX7" fmla="*/ 1528649 w 1529009"/>
                  <a:gd name="connsiteY7" fmla="*/ 951665 h 1241668"/>
                  <a:gd name="connsiteX8" fmla="*/ 1528336 w 1529009"/>
                  <a:gd name="connsiteY8" fmla="*/ 984200 h 1241668"/>
                  <a:gd name="connsiteX9" fmla="*/ 1526459 w 1529009"/>
                  <a:gd name="connsiteY9" fmla="*/ 1017048 h 1241668"/>
                  <a:gd name="connsiteX10" fmla="*/ 1522392 w 1529009"/>
                  <a:gd name="connsiteY10" fmla="*/ 1050210 h 1241668"/>
                  <a:gd name="connsiteX11" fmla="*/ 1515301 w 1529009"/>
                  <a:gd name="connsiteY11" fmla="*/ 1083267 h 1241668"/>
                  <a:gd name="connsiteX12" fmla="*/ 1504977 w 1529009"/>
                  <a:gd name="connsiteY12" fmla="*/ 1115907 h 1241668"/>
                  <a:gd name="connsiteX13" fmla="*/ 1490587 w 1529009"/>
                  <a:gd name="connsiteY13" fmla="*/ 1147399 h 1241668"/>
                  <a:gd name="connsiteX14" fmla="*/ 1387244 w 1529009"/>
                  <a:gd name="connsiteY14" fmla="*/ 1241564 h 1241668"/>
                  <a:gd name="connsiteX15" fmla="*/ 1387036 w 1529009"/>
                  <a:gd name="connsiteY15" fmla="*/ 1241669 h 1241668"/>
                  <a:gd name="connsiteX16" fmla="*/ 1386619 w 1529009"/>
                  <a:gd name="connsiteY16" fmla="*/ 1241669 h 1241668"/>
                  <a:gd name="connsiteX17" fmla="*/ 366442 w 1529009"/>
                  <a:gd name="connsiteY17" fmla="*/ 1241460 h 1241668"/>
                  <a:gd name="connsiteX18" fmla="*/ 42964 w 1529009"/>
                  <a:gd name="connsiteY18" fmla="*/ 1241252 h 1241668"/>
                  <a:gd name="connsiteX19" fmla="*/ 39418 w 1529009"/>
                  <a:gd name="connsiteY19" fmla="*/ 1241252 h 1241668"/>
                  <a:gd name="connsiteX20" fmla="*/ 40357 w 1529009"/>
                  <a:gd name="connsiteY20" fmla="*/ 1237811 h 1241668"/>
                  <a:gd name="connsiteX21" fmla="*/ 69764 w 1529009"/>
                  <a:gd name="connsiteY21" fmla="*/ 1133009 h 1241668"/>
                  <a:gd name="connsiteX22" fmla="*/ 84259 w 1529009"/>
                  <a:gd name="connsiteY22" fmla="*/ 1081285 h 1241668"/>
                  <a:gd name="connsiteX23" fmla="*/ 96355 w 1529009"/>
                  <a:gd name="connsiteY23" fmla="*/ 1029875 h 1241668"/>
                  <a:gd name="connsiteX24" fmla="*/ 87387 w 1529009"/>
                  <a:gd name="connsiteY24" fmla="*/ 927471 h 1241668"/>
                  <a:gd name="connsiteX25" fmla="*/ 62986 w 1529009"/>
                  <a:gd name="connsiteY25" fmla="*/ 883465 h 1241668"/>
                  <a:gd name="connsiteX26" fmla="*/ 21378 w 1529009"/>
                  <a:gd name="connsiteY26" fmla="*/ 859063 h 1241668"/>
                  <a:gd name="connsiteX27" fmla="*/ 0 w 1529009"/>
                  <a:gd name="connsiteY27" fmla="*/ 855726 h 1241668"/>
                  <a:gd name="connsiteX28" fmla="*/ 21378 w 1529009"/>
                  <a:gd name="connsiteY28" fmla="*/ 853954 h 1241668"/>
                  <a:gd name="connsiteX29" fmla="*/ 406694 w 1529009"/>
                  <a:gd name="connsiteY29" fmla="*/ 821627 h 1241668"/>
                  <a:gd name="connsiteX30" fmla="*/ 405547 w 1529009"/>
                  <a:gd name="connsiteY30" fmla="*/ 822044 h 1241668"/>
                  <a:gd name="connsiteX31" fmla="*/ 488555 w 1529009"/>
                  <a:gd name="connsiteY31" fmla="*/ 796495 h 1241668"/>
                  <a:gd name="connsiteX32" fmla="*/ 568955 w 1529009"/>
                  <a:gd name="connsiteY32" fmla="*/ 822044 h 1241668"/>
                  <a:gd name="connsiteX33" fmla="*/ 567286 w 1529009"/>
                  <a:gd name="connsiteY33" fmla="*/ 821731 h 1241668"/>
                  <a:gd name="connsiteX34" fmla="*/ 893893 w 1529009"/>
                  <a:gd name="connsiteY34" fmla="*/ 759892 h 1241668"/>
                  <a:gd name="connsiteX35" fmla="*/ 892433 w 1529009"/>
                  <a:gd name="connsiteY35" fmla="*/ 762395 h 1241668"/>
                  <a:gd name="connsiteX36" fmla="*/ 886802 w 1529009"/>
                  <a:gd name="connsiteY36" fmla="*/ 724020 h 1241668"/>
                  <a:gd name="connsiteX37" fmla="*/ 887845 w 1529009"/>
                  <a:gd name="connsiteY37" fmla="*/ 686688 h 1241668"/>
                  <a:gd name="connsiteX38" fmla="*/ 897751 w 1529009"/>
                  <a:gd name="connsiteY38" fmla="*/ 616298 h 1241668"/>
                  <a:gd name="connsiteX39" fmla="*/ 897960 w 1529009"/>
                  <a:gd name="connsiteY39" fmla="*/ 617446 h 1241668"/>
                  <a:gd name="connsiteX40" fmla="*/ 825589 w 1529009"/>
                  <a:gd name="connsiteY40" fmla="*/ 482506 h 1241668"/>
                  <a:gd name="connsiteX41" fmla="*/ 825381 w 1529009"/>
                  <a:gd name="connsiteY41" fmla="*/ 482194 h 1241668"/>
                  <a:gd name="connsiteX42" fmla="*/ 825381 w 1529009"/>
                  <a:gd name="connsiteY42" fmla="*/ 481881 h 1241668"/>
                  <a:gd name="connsiteX43" fmla="*/ 819333 w 1529009"/>
                  <a:gd name="connsiteY43" fmla="*/ 202200 h 1241668"/>
                  <a:gd name="connsiteX44" fmla="*/ 822670 w 1529009"/>
                  <a:gd name="connsiteY44" fmla="*/ 128369 h 1241668"/>
                  <a:gd name="connsiteX45" fmla="*/ 825485 w 1529009"/>
                  <a:gd name="connsiteY45" fmla="*/ 109599 h 1241668"/>
                  <a:gd name="connsiteX46" fmla="*/ 826945 w 1529009"/>
                  <a:gd name="connsiteY46" fmla="*/ 103342 h 1241668"/>
                  <a:gd name="connsiteX47" fmla="*/ 825902 w 1529009"/>
                  <a:gd name="connsiteY47" fmla="*/ 109703 h 1241668"/>
                  <a:gd name="connsiteX48" fmla="*/ 823504 w 1529009"/>
                  <a:gd name="connsiteY48" fmla="*/ 128474 h 1241668"/>
                  <a:gd name="connsiteX49" fmla="*/ 821001 w 1529009"/>
                  <a:gd name="connsiteY49" fmla="*/ 202200 h 1241668"/>
                  <a:gd name="connsiteX50" fmla="*/ 828405 w 1529009"/>
                  <a:gd name="connsiteY50" fmla="*/ 481672 h 1241668"/>
                  <a:gd name="connsiteX51" fmla="*/ 828196 w 1529009"/>
                  <a:gd name="connsiteY51" fmla="*/ 481046 h 1241668"/>
                  <a:gd name="connsiteX52" fmla="*/ 900984 w 1529009"/>
                  <a:gd name="connsiteY52" fmla="*/ 615673 h 1241668"/>
                  <a:gd name="connsiteX53" fmla="*/ 901297 w 1529009"/>
                  <a:gd name="connsiteY53" fmla="*/ 616194 h 1241668"/>
                  <a:gd name="connsiteX54" fmla="*/ 901193 w 1529009"/>
                  <a:gd name="connsiteY54" fmla="*/ 616820 h 1241668"/>
                  <a:gd name="connsiteX55" fmla="*/ 891494 w 1529009"/>
                  <a:gd name="connsiteY55" fmla="*/ 686792 h 1241668"/>
                  <a:gd name="connsiteX56" fmla="*/ 890556 w 1529009"/>
                  <a:gd name="connsiteY56" fmla="*/ 723707 h 1241668"/>
                  <a:gd name="connsiteX57" fmla="*/ 896083 w 1529009"/>
                  <a:gd name="connsiteY57" fmla="*/ 761040 h 1241668"/>
                  <a:gd name="connsiteX58" fmla="*/ 896813 w 1529009"/>
                  <a:gd name="connsiteY58" fmla="*/ 763125 h 1241668"/>
                  <a:gd name="connsiteX59" fmla="*/ 894623 w 1529009"/>
                  <a:gd name="connsiteY59" fmla="*/ 763542 h 1241668"/>
                  <a:gd name="connsiteX60" fmla="*/ 568121 w 1529009"/>
                  <a:gd name="connsiteY60" fmla="*/ 826111 h 1241668"/>
                  <a:gd name="connsiteX61" fmla="*/ 567286 w 1529009"/>
                  <a:gd name="connsiteY61" fmla="*/ 826319 h 1241668"/>
                  <a:gd name="connsiteX62" fmla="*/ 566452 w 1529009"/>
                  <a:gd name="connsiteY62" fmla="*/ 825798 h 1241668"/>
                  <a:gd name="connsiteX63" fmla="*/ 488450 w 1529009"/>
                  <a:gd name="connsiteY63" fmla="*/ 801188 h 1241668"/>
                  <a:gd name="connsiteX64" fmla="*/ 408467 w 1529009"/>
                  <a:gd name="connsiteY64" fmla="*/ 825902 h 1241668"/>
                  <a:gd name="connsiteX65" fmla="*/ 407946 w 1529009"/>
                  <a:gd name="connsiteY65" fmla="*/ 826319 h 1241668"/>
                  <a:gd name="connsiteX66" fmla="*/ 407320 w 1529009"/>
                  <a:gd name="connsiteY66" fmla="*/ 826424 h 1241668"/>
                  <a:gd name="connsiteX67" fmla="*/ 22003 w 1529009"/>
                  <a:gd name="connsiteY67" fmla="*/ 859168 h 1241668"/>
                  <a:gd name="connsiteX68" fmla="*/ 22003 w 1529009"/>
                  <a:gd name="connsiteY68" fmla="*/ 854058 h 1241668"/>
                  <a:gd name="connsiteX69" fmla="*/ 67052 w 1529009"/>
                  <a:gd name="connsiteY69" fmla="*/ 880128 h 1241668"/>
                  <a:gd name="connsiteX70" fmla="*/ 92497 w 1529009"/>
                  <a:gd name="connsiteY70" fmla="*/ 925907 h 1241668"/>
                  <a:gd name="connsiteX71" fmla="*/ 101778 w 1529009"/>
                  <a:gd name="connsiteY71" fmla="*/ 1030814 h 1241668"/>
                  <a:gd name="connsiteX72" fmla="*/ 89577 w 1529009"/>
                  <a:gd name="connsiteY72" fmla="*/ 1082954 h 1241668"/>
                  <a:gd name="connsiteX73" fmla="*/ 75082 w 1529009"/>
                  <a:gd name="connsiteY73" fmla="*/ 1134677 h 1241668"/>
                  <a:gd name="connsiteX74" fmla="*/ 45779 w 1529009"/>
                  <a:gd name="connsiteY74" fmla="*/ 1239479 h 1241668"/>
                  <a:gd name="connsiteX75" fmla="*/ 43172 w 1529009"/>
                  <a:gd name="connsiteY75" fmla="*/ 1236038 h 1241668"/>
                  <a:gd name="connsiteX76" fmla="*/ 366651 w 1529009"/>
                  <a:gd name="connsiteY76" fmla="*/ 1236142 h 1241668"/>
                  <a:gd name="connsiteX77" fmla="*/ 1386827 w 1529009"/>
                  <a:gd name="connsiteY77" fmla="*/ 1236872 h 1241668"/>
                  <a:gd name="connsiteX78" fmla="*/ 1386306 w 1529009"/>
                  <a:gd name="connsiteY78" fmla="*/ 1236976 h 1241668"/>
                  <a:gd name="connsiteX79" fmla="*/ 1445433 w 1529009"/>
                  <a:gd name="connsiteY79" fmla="*/ 1200478 h 1241668"/>
                  <a:gd name="connsiteX80" fmla="*/ 1486624 w 1529009"/>
                  <a:gd name="connsiteY80" fmla="*/ 1145314 h 1241668"/>
                  <a:gd name="connsiteX81" fmla="*/ 1500806 w 1529009"/>
                  <a:gd name="connsiteY81" fmla="*/ 1114342 h 1241668"/>
                  <a:gd name="connsiteX82" fmla="*/ 1511025 w 1529009"/>
                  <a:gd name="connsiteY82" fmla="*/ 1082120 h 1241668"/>
                  <a:gd name="connsiteX83" fmla="*/ 1518117 w 1529009"/>
                  <a:gd name="connsiteY83" fmla="*/ 1049480 h 1241668"/>
                  <a:gd name="connsiteX84" fmla="*/ 1522184 w 1529009"/>
                  <a:gd name="connsiteY84" fmla="*/ 1016736 h 1241668"/>
                  <a:gd name="connsiteX85" fmla="*/ 1524060 w 1529009"/>
                  <a:gd name="connsiteY85" fmla="*/ 984096 h 1241668"/>
                  <a:gd name="connsiteX86" fmla="*/ 1524373 w 1529009"/>
                  <a:gd name="connsiteY86" fmla="*/ 951873 h 1241668"/>
                  <a:gd name="connsiteX87" fmla="*/ 1521245 w 1529009"/>
                  <a:gd name="connsiteY87" fmla="*/ 888575 h 1241668"/>
                  <a:gd name="connsiteX88" fmla="*/ 1513528 w 1529009"/>
                  <a:gd name="connsiteY88" fmla="*/ 767088 h 1241668"/>
                  <a:gd name="connsiteX89" fmla="*/ 1487667 w 1529009"/>
                  <a:gd name="connsiteY89" fmla="*/ 358621 h 1241668"/>
                  <a:gd name="connsiteX90" fmla="*/ 1471190 w 1529009"/>
                  <a:gd name="connsiteY90" fmla="*/ 94165 h 1241668"/>
                  <a:gd name="connsiteX91" fmla="*/ 1467019 w 1529009"/>
                  <a:gd name="connsiteY91" fmla="*/ 24193 h 1241668"/>
                  <a:gd name="connsiteX92" fmla="*/ 1466081 w 1529009"/>
                  <a:gd name="connsiteY92" fmla="*/ 6257 h 1241668"/>
                  <a:gd name="connsiteX93" fmla="*/ 1465559 w 1529009"/>
                  <a:gd name="connsiteY93" fmla="*/ 0 h 1241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529009" h="1241668">
                    <a:moveTo>
                      <a:pt x="1465559" y="0"/>
                    </a:moveTo>
                    <a:cubicBezTo>
                      <a:pt x="1465559" y="0"/>
                      <a:pt x="1465872" y="2086"/>
                      <a:pt x="1466185" y="6048"/>
                    </a:cubicBezTo>
                    <a:cubicBezTo>
                      <a:pt x="1466498" y="10220"/>
                      <a:pt x="1466915" y="16164"/>
                      <a:pt x="1467541" y="23985"/>
                    </a:cubicBezTo>
                    <a:cubicBezTo>
                      <a:pt x="1468688" y="39940"/>
                      <a:pt x="1470356" y="63403"/>
                      <a:pt x="1472442" y="93957"/>
                    </a:cubicBezTo>
                    <a:cubicBezTo>
                      <a:pt x="1476613" y="155274"/>
                      <a:pt x="1482557" y="244851"/>
                      <a:pt x="1490274" y="358308"/>
                    </a:cubicBezTo>
                    <a:cubicBezTo>
                      <a:pt x="1497782" y="471974"/>
                      <a:pt x="1506854" y="609520"/>
                      <a:pt x="1517282" y="766671"/>
                    </a:cubicBezTo>
                    <a:cubicBezTo>
                      <a:pt x="1519889" y="805985"/>
                      <a:pt x="1522496" y="846446"/>
                      <a:pt x="1525312" y="888158"/>
                    </a:cubicBezTo>
                    <a:cubicBezTo>
                      <a:pt x="1526876" y="908910"/>
                      <a:pt x="1527606" y="930183"/>
                      <a:pt x="1528649" y="951665"/>
                    </a:cubicBezTo>
                    <a:cubicBezTo>
                      <a:pt x="1529483" y="962405"/>
                      <a:pt x="1528649" y="973251"/>
                      <a:pt x="1528336" y="984200"/>
                    </a:cubicBezTo>
                    <a:cubicBezTo>
                      <a:pt x="1527710" y="995045"/>
                      <a:pt x="1528232" y="1006099"/>
                      <a:pt x="1526459" y="1017048"/>
                    </a:cubicBezTo>
                    <a:cubicBezTo>
                      <a:pt x="1525103" y="1027998"/>
                      <a:pt x="1523748" y="1039052"/>
                      <a:pt x="1522392" y="1050210"/>
                    </a:cubicBezTo>
                    <a:cubicBezTo>
                      <a:pt x="1519994" y="1061159"/>
                      <a:pt x="1517700" y="1072213"/>
                      <a:pt x="1515301" y="1083267"/>
                    </a:cubicBezTo>
                    <a:cubicBezTo>
                      <a:pt x="1512173" y="1094112"/>
                      <a:pt x="1508418" y="1104957"/>
                      <a:pt x="1504977" y="1115907"/>
                    </a:cubicBezTo>
                    <a:cubicBezTo>
                      <a:pt x="1500180" y="1126335"/>
                      <a:pt x="1496218" y="1137284"/>
                      <a:pt x="1490587" y="1147399"/>
                    </a:cubicBezTo>
                    <a:cubicBezTo>
                      <a:pt x="1468792" y="1187964"/>
                      <a:pt x="1434588" y="1225922"/>
                      <a:pt x="1387244" y="1241564"/>
                    </a:cubicBezTo>
                    <a:lnTo>
                      <a:pt x="1387036" y="1241669"/>
                    </a:lnTo>
                    <a:lnTo>
                      <a:pt x="1386619" y="1241669"/>
                    </a:lnTo>
                    <a:cubicBezTo>
                      <a:pt x="1082433" y="1241564"/>
                      <a:pt x="734448" y="1241564"/>
                      <a:pt x="366442" y="1241460"/>
                    </a:cubicBezTo>
                    <a:cubicBezTo>
                      <a:pt x="256635" y="1241356"/>
                      <a:pt x="148495" y="1241356"/>
                      <a:pt x="42964" y="1241252"/>
                    </a:cubicBezTo>
                    <a:lnTo>
                      <a:pt x="39418" y="1241252"/>
                    </a:lnTo>
                    <a:lnTo>
                      <a:pt x="40357" y="1237811"/>
                    </a:lnTo>
                    <a:cubicBezTo>
                      <a:pt x="50263" y="1202564"/>
                      <a:pt x="60066" y="1167630"/>
                      <a:pt x="69764" y="1133009"/>
                    </a:cubicBezTo>
                    <a:cubicBezTo>
                      <a:pt x="74665" y="1115698"/>
                      <a:pt x="79462" y="1098492"/>
                      <a:pt x="84259" y="1081285"/>
                    </a:cubicBezTo>
                    <a:cubicBezTo>
                      <a:pt x="89160" y="1064079"/>
                      <a:pt x="94061" y="1047186"/>
                      <a:pt x="96355" y="1029875"/>
                    </a:cubicBezTo>
                    <a:cubicBezTo>
                      <a:pt x="101569" y="995358"/>
                      <a:pt x="98024" y="959903"/>
                      <a:pt x="87387" y="927471"/>
                    </a:cubicBezTo>
                    <a:cubicBezTo>
                      <a:pt x="81965" y="911308"/>
                      <a:pt x="74144" y="895979"/>
                      <a:pt x="62986" y="883465"/>
                    </a:cubicBezTo>
                    <a:cubicBezTo>
                      <a:pt x="52140" y="870952"/>
                      <a:pt x="37020" y="861462"/>
                      <a:pt x="21378" y="859063"/>
                    </a:cubicBezTo>
                    <a:lnTo>
                      <a:pt x="0" y="855726"/>
                    </a:lnTo>
                    <a:lnTo>
                      <a:pt x="21378" y="853954"/>
                    </a:lnTo>
                    <a:cubicBezTo>
                      <a:pt x="156108" y="842587"/>
                      <a:pt x="284999" y="831846"/>
                      <a:pt x="406694" y="821627"/>
                    </a:cubicBezTo>
                    <a:lnTo>
                      <a:pt x="405547" y="822044"/>
                    </a:lnTo>
                    <a:cubicBezTo>
                      <a:pt x="429845" y="804525"/>
                      <a:pt x="459460" y="794931"/>
                      <a:pt x="488555" y="796495"/>
                    </a:cubicBezTo>
                    <a:cubicBezTo>
                      <a:pt x="517545" y="797851"/>
                      <a:pt x="545179" y="807132"/>
                      <a:pt x="568955" y="822044"/>
                    </a:cubicBezTo>
                    <a:lnTo>
                      <a:pt x="567286" y="821731"/>
                    </a:lnTo>
                    <a:cubicBezTo>
                      <a:pt x="685019" y="799415"/>
                      <a:pt x="794201" y="778768"/>
                      <a:pt x="893893" y="759892"/>
                    </a:cubicBezTo>
                    <a:lnTo>
                      <a:pt x="892433" y="762395"/>
                    </a:lnTo>
                    <a:cubicBezTo>
                      <a:pt x="888262" y="749673"/>
                      <a:pt x="887323" y="736638"/>
                      <a:pt x="886802" y="724020"/>
                    </a:cubicBezTo>
                    <a:cubicBezTo>
                      <a:pt x="886385" y="711402"/>
                      <a:pt x="886802" y="698889"/>
                      <a:pt x="887845" y="686688"/>
                    </a:cubicBezTo>
                    <a:cubicBezTo>
                      <a:pt x="889826" y="662286"/>
                      <a:pt x="893267" y="638927"/>
                      <a:pt x="897751" y="616298"/>
                    </a:cubicBezTo>
                    <a:lnTo>
                      <a:pt x="897960" y="617446"/>
                    </a:lnTo>
                    <a:cubicBezTo>
                      <a:pt x="871786" y="568538"/>
                      <a:pt x="847697" y="523801"/>
                      <a:pt x="825589" y="482506"/>
                    </a:cubicBezTo>
                    <a:lnTo>
                      <a:pt x="825381" y="482194"/>
                    </a:lnTo>
                    <a:lnTo>
                      <a:pt x="825381" y="481881"/>
                    </a:lnTo>
                    <a:cubicBezTo>
                      <a:pt x="820271" y="361645"/>
                      <a:pt x="818498" y="266958"/>
                      <a:pt x="819333" y="202200"/>
                    </a:cubicBezTo>
                    <a:cubicBezTo>
                      <a:pt x="819645" y="169873"/>
                      <a:pt x="820897" y="145054"/>
                      <a:pt x="822670" y="128369"/>
                    </a:cubicBezTo>
                    <a:cubicBezTo>
                      <a:pt x="823504" y="120027"/>
                      <a:pt x="824338" y="113770"/>
                      <a:pt x="825485" y="109599"/>
                    </a:cubicBezTo>
                    <a:cubicBezTo>
                      <a:pt x="826424" y="105428"/>
                      <a:pt x="826945" y="103342"/>
                      <a:pt x="826945" y="103342"/>
                    </a:cubicBezTo>
                    <a:cubicBezTo>
                      <a:pt x="826945" y="103342"/>
                      <a:pt x="826632" y="105532"/>
                      <a:pt x="825902" y="109703"/>
                    </a:cubicBezTo>
                    <a:cubicBezTo>
                      <a:pt x="824964" y="113875"/>
                      <a:pt x="824234" y="120131"/>
                      <a:pt x="823504" y="128474"/>
                    </a:cubicBezTo>
                    <a:cubicBezTo>
                      <a:pt x="822044" y="145159"/>
                      <a:pt x="821105" y="169873"/>
                      <a:pt x="821001" y="202200"/>
                    </a:cubicBezTo>
                    <a:cubicBezTo>
                      <a:pt x="820688" y="266854"/>
                      <a:pt x="822878" y="361541"/>
                      <a:pt x="828405" y="481672"/>
                    </a:cubicBezTo>
                    <a:lnTo>
                      <a:pt x="828196" y="481046"/>
                    </a:lnTo>
                    <a:cubicBezTo>
                      <a:pt x="850512" y="522237"/>
                      <a:pt x="874601" y="566869"/>
                      <a:pt x="900984" y="615673"/>
                    </a:cubicBezTo>
                    <a:lnTo>
                      <a:pt x="901297" y="616194"/>
                    </a:lnTo>
                    <a:lnTo>
                      <a:pt x="901193" y="616820"/>
                    </a:lnTo>
                    <a:cubicBezTo>
                      <a:pt x="896813" y="639240"/>
                      <a:pt x="893372" y="662599"/>
                      <a:pt x="891494" y="686792"/>
                    </a:cubicBezTo>
                    <a:cubicBezTo>
                      <a:pt x="890556" y="698889"/>
                      <a:pt x="890139" y="711194"/>
                      <a:pt x="890556" y="723707"/>
                    </a:cubicBezTo>
                    <a:cubicBezTo>
                      <a:pt x="891078" y="736117"/>
                      <a:pt x="892120" y="748943"/>
                      <a:pt x="896083" y="761040"/>
                    </a:cubicBezTo>
                    <a:lnTo>
                      <a:pt x="896813" y="763125"/>
                    </a:lnTo>
                    <a:lnTo>
                      <a:pt x="894623" y="763542"/>
                    </a:lnTo>
                    <a:cubicBezTo>
                      <a:pt x="794931" y="782626"/>
                      <a:pt x="685749" y="803586"/>
                      <a:pt x="568121" y="826111"/>
                    </a:cubicBezTo>
                    <a:lnTo>
                      <a:pt x="567286" y="826319"/>
                    </a:lnTo>
                    <a:lnTo>
                      <a:pt x="566452" y="825798"/>
                    </a:lnTo>
                    <a:cubicBezTo>
                      <a:pt x="543615" y="811511"/>
                      <a:pt x="516398" y="802335"/>
                      <a:pt x="488450" y="801188"/>
                    </a:cubicBezTo>
                    <a:cubicBezTo>
                      <a:pt x="460399" y="799728"/>
                      <a:pt x="431930" y="808904"/>
                      <a:pt x="408467" y="825902"/>
                    </a:cubicBezTo>
                    <a:lnTo>
                      <a:pt x="407946" y="826319"/>
                    </a:lnTo>
                    <a:lnTo>
                      <a:pt x="407320" y="826424"/>
                    </a:lnTo>
                    <a:cubicBezTo>
                      <a:pt x="285625" y="836748"/>
                      <a:pt x="156734" y="847697"/>
                      <a:pt x="22003" y="859168"/>
                    </a:cubicBezTo>
                    <a:lnTo>
                      <a:pt x="22003" y="854058"/>
                    </a:lnTo>
                    <a:cubicBezTo>
                      <a:pt x="40044" y="856874"/>
                      <a:pt x="55373" y="866989"/>
                      <a:pt x="67052" y="880128"/>
                    </a:cubicBezTo>
                    <a:cubicBezTo>
                      <a:pt x="78732" y="893372"/>
                      <a:pt x="86866" y="909327"/>
                      <a:pt x="92497" y="925907"/>
                    </a:cubicBezTo>
                    <a:cubicBezTo>
                      <a:pt x="103446" y="959277"/>
                      <a:pt x="106992" y="995358"/>
                      <a:pt x="101778" y="1030814"/>
                    </a:cubicBezTo>
                    <a:cubicBezTo>
                      <a:pt x="99484" y="1048541"/>
                      <a:pt x="94374" y="1065852"/>
                      <a:pt x="89577" y="1082954"/>
                    </a:cubicBezTo>
                    <a:cubicBezTo>
                      <a:pt x="84780" y="1100160"/>
                      <a:pt x="79983" y="1117367"/>
                      <a:pt x="75082" y="1134677"/>
                    </a:cubicBezTo>
                    <a:cubicBezTo>
                      <a:pt x="65384" y="1169298"/>
                      <a:pt x="55582" y="1204232"/>
                      <a:pt x="45779" y="1239479"/>
                    </a:cubicBezTo>
                    <a:lnTo>
                      <a:pt x="43172" y="1236038"/>
                    </a:lnTo>
                    <a:cubicBezTo>
                      <a:pt x="148809" y="1236038"/>
                      <a:pt x="256843" y="1236142"/>
                      <a:pt x="366651" y="1236142"/>
                    </a:cubicBezTo>
                    <a:cubicBezTo>
                      <a:pt x="734657" y="1236455"/>
                      <a:pt x="1082537" y="1236663"/>
                      <a:pt x="1386827" y="1236872"/>
                    </a:cubicBezTo>
                    <a:lnTo>
                      <a:pt x="1386306" y="1236976"/>
                    </a:lnTo>
                    <a:cubicBezTo>
                      <a:pt x="1408518" y="1230094"/>
                      <a:pt x="1428748" y="1216329"/>
                      <a:pt x="1445433" y="1200478"/>
                    </a:cubicBezTo>
                    <a:cubicBezTo>
                      <a:pt x="1462118" y="1184210"/>
                      <a:pt x="1475987" y="1165544"/>
                      <a:pt x="1486624" y="1145314"/>
                    </a:cubicBezTo>
                    <a:cubicBezTo>
                      <a:pt x="1492151" y="1135303"/>
                      <a:pt x="1496113" y="1124562"/>
                      <a:pt x="1500806" y="1114342"/>
                    </a:cubicBezTo>
                    <a:cubicBezTo>
                      <a:pt x="1504247" y="1103497"/>
                      <a:pt x="1507897" y="1092861"/>
                      <a:pt x="1511025" y="1082120"/>
                    </a:cubicBezTo>
                    <a:cubicBezTo>
                      <a:pt x="1513424" y="1071170"/>
                      <a:pt x="1515718" y="1060325"/>
                      <a:pt x="1518117" y="1049480"/>
                    </a:cubicBezTo>
                    <a:cubicBezTo>
                      <a:pt x="1519472" y="1038530"/>
                      <a:pt x="1520828" y="1027581"/>
                      <a:pt x="1522184" y="1016736"/>
                    </a:cubicBezTo>
                    <a:cubicBezTo>
                      <a:pt x="1523956" y="1005891"/>
                      <a:pt x="1523435" y="994941"/>
                      <a:pt x="1524060" y="984096"/>
                    </a:cubicBezTo>
                    <a:cubicBezTo>
                      <a:pt x="1524373" y="973251"/>
                      <a:pt x="1525208" y="962510"/>
                      <a:pt x="1524373" y="951873"/>
                    </a:cubicBezTo>
                    <a:cubicBezTo>
                      <a:pt x="1523435" y="930496"/>
                      <a:pt x="1522705" y="909431"/>
                      <a:pt x="1521245" y="888575"/>
                    </a:cubicBezTo>
                    <a:cubicBezTo>
                      <a:pt x="1518638" y="846863"/>
                      <a:pt x="1516031" y="806402"/>
                      <a:pt x="1513528" y="767088"/>
                    </a:cubicBezTo>
                    <a:cubicBezTo>
                      <a:pt x="1503517" y="609937"/>
                      <a:pt x="1494862" y="472287"/>
                      <a:pt x="1487667" y="358621"/>
                    </a:cubicBezTo>
                    <a:cubicBezTo>
                      <a:pt x="1480576" y="245059"/>
                      <a:pt x="1475049" y="155482"/>
                      <a:pt x="1471190" y="94165"/>
                    </a:cubicBezTo>
                    <a:cubicBezTo>
                      <a:pt x="1469418" y="63611"/>
                      <a:pt x="1467958" y="40148"/>
                      <a:pt x="1467019" y="24193"/>
                    </a:cubicBezTo>
                    <a:cubicBezTo>
                      <a:pt x="1466602" y="16372"/>
                      <a:pt x="1466289" y="10324"/>
                      <a:pt x="1466081" y="6257"/>
                    </a:cubicBezTo>
                    <a:cubicBezTo>
                      <a:pt x="1465559" y="2086"/>
                      <a:pt x="1465559" y="0"/>
                      <a:pt x="14655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143A5D0E-DE3C-4A9D-BE22-4D629FEA302A}"/>
                  </a:ext>
                </a:extLst>
              </p:cNvPr>
              <p:cNvSpPr/>
              <p:nvPr/>
            </p:nvSpPr>
            <p:spPr>
              <a:xfrm>
                <a:off x="9888926" y="4143254"/>
                <a:ext cx="305487" cy="448966"/>
              </a:xfrm>
              <a:custGeom>
                <a:avLst/>
                <a:gdLst>
                  <a:gd name="connsiteX0" fmla="*/ 305483 w 305487"/>
                  <a:gd name="connsiteY0" fmla="*/ 35 h 448966"/>
                  <a:gd name="connsiteX1" fmla="*/ 286921 w 305487"/>
                  <a:gd name="connsiteY1" fmla="*/ 11610 h 448966"/>
                  <a:gd name="connsiteX2" fmla="*/ 238639 w 305487"/>
                  <a:gd name="connsiteY2" fmla="*/ 46231 h 448966"/>
                  <a:gd name="connsiteX3" fmla="*/ 113711 w 305487"/>
                  <a:gd name="connsiteY3" fmla="*/ 195769 h 448966"/>
                  <a:gd name="connsiteX4" fmla="*/ 30287 w 305487"/>
                  <a:gd name="connsiteY4" fmla="*/ 373255 h 448966"/>
                  <a:gd name="connsiteX5" fmla="*/ 8596 w 305487"/>
                  <a:gd name="connsiteY5" fmla="*/ 428836 h 448966"/>
                  <a:gd name="connsiteX6" fmla="*/ 2548 w 305487"/>
                  <a:gd name="connsiteY6" fmla="*/ 443853 h 448966"/>
                  <a:gd name="connsiteX7" fmla="*/ 45 w 305487"/>
                  <a:gd name="connsiteY7" fmla="*/ 448962 h 448966"/>
                  <a:gd name="connsiteX8" fmla="*/ 1505 w 305487"/>
                  <a:gd name="connsiteY8" fmla="*/ 443436 h 448966"/>
                  <a:gd name="connsiteX9" fmla="*/ 6615 w 305487"/>
                  <a:gd name="connsiteY9" fmla="*/ 428002 h 448966"/>
                  <a:gd name="connsiteX10" fmla="*/ 26637 w 305487"/>
                  <a:gd name="connsiteY10" fmla="*/ 371795 h 448966"/>
                  <a:gd name="connsiteX11" fmla="*/ 109018 w 305487"/>
                  <a:gd name="connsiteY11" fmla="*/ 192954 h 448966"/>
                  <a:gd name="connsiteX12" fmla="*/ 236241 w 305487"/>
                  <a:gd name="connsiteY12" fmla="*/ 43207 h 448966"/>
                  <a:gd name="connsiteX13" fmla="*/ 285878 w 305487"/>
                  <a:gd name="connsiteY13" fmla="*/ 9837 h 448966"/>
                  <a:gd name="connsiteX14" fmla="*/ 300269 w 305487"/>
                  <a:gd name="connsiteY14" fmla="*/ 2329 h 448966"/>
                  <a:gd name="connsiteX15" fmla="*/ 305483 w 305487"/>
                  <a:gd name="connsiteY15" fmla="*/ 35 h 44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05487" h="448966">
                    <a:moveTo>
                      <a:pt x="305483" y="35"/>
                    </a:moveTo>
                    <a:cubicBezTo>
                      <a:pt x="305691" y="452"/>
                      <a:pt x="298913" y="4206"/>
                      <a:pt x="286921" y="11610"/>
                    </a:cubicBezTo>
                    <a:cubicBezTo>
                      <a:pt x="274929" y="18910"/>
                      <a:pt x="258035" y="30276"/>
                      <a:pt x="238639" y="46231"/>
                    </a:cubicBezTo>
                    <a:cubicBezTo>
                      <a:pt x="199638" y="77619"/>
                      <a:pt x="152607" y="129760"/>
                      <a:pt x="113711" y="195769"/>
                    </a:cubicBezTo>
                    <a:cubicBezTo>
                      <a:pt x="74710" y="261779"/>
                      <a:pt x="48849" y="326537"/>
                      <a:pt x="30287" y="373255"/>
                    </a:cubicBezTo>
                    <a:cubicBezTo>
                      <a:pt x="21318" y="396197"/>
                      <a:pt x="14019" y="414967"/>
                      <a:pt x="8596" y="428836"/>
                    </a:cubicBezTo>
                    <a:cubicBezTo>
                      <a:pt x="6198" y="434885"/>
                      <a:pt x="4112" y="439890"/>
                      <a:pt x="2548" y="443853"/>
                    </a:cubicBezTo>
                    <a:cubicBezTo>
                      <a:pt x="1088" y="447294"/>
                      <a:pt x="254" y="449067"/>
                      <a:pt x="45" y="448962"/>
                    </a:cubicBezTo>
                    <a:cubicBezTo>
                      <a:pt x="-163" y="448858"/>
                      <a:pt x="358" y="446981"/>
                      <a:pt x="1505" y="443436"/>
                    </a:cubicBezTo>
                    <a:cubicBezTo>
                      <a:pt x="2861" y="439369"/>
                      <a:pt x="4529" y="434259"/>
                      <a:pt x="6615" y="428002"/>
                    </a:cubicBezTo>
                    <a:cubicBezTo>
                      <a:pt x="11203" y="414654"/>
                      <a:pt x="17877" y="395467"/>
                      <a:pt x="26637" y="371795"/>
                    </a:cubicBezTo>
                    <a:cubicBezTo>
                      <a:pt x="44364" y="324660"/>
                      <a:pt x="69705" y="259380"/>
                      <a:pt x="109018" y="192954"/>
                    </a:cubicBezTo>
                    <a:cubicBezTo>
                      <a:pt x="148228" y="126423"/>
                      <a:pt x="196197" y="74074"/>
                      <a:pt x="236241" y="43207"/>
                    </a:cubicBezTo>
                    <a:cubicBezTo>
                      <a:pt x="256158" y="27565"/>
                      <a:pt x="273469" y="16615"/>
                      <a:pt x="285878" y="9837"/>
                    </a:cubicBezTo>
                    <a:cubicBezTo>
                      <a:pt x="291927" y="6291"/>
                      <a:pt x="297036" y="3997"/>
                      <a:pt x="300269" y="2329"/>
                    </a:cubicBezTo>
                    <a:cubicBezTo>
                      <a:pt x="303606" y="556"/>
                      <a:pt x="305483" y="-174"/>
                      <a:pt x="305483" y="3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1E1646EE-7EAE-48D8-9454-965240325243}"/>
                  </a:ext>
                </a:extLst>
              </p:cNvPr>
              <p:cNvSpPr/>
              <p:nvPr/>
            </p:nvSpPr>
            <p:spPr>
              <a:xfrm>
                <a:off x="9579238" y="4541432"/>
                <a:ext cx="344353" cy="982396"/>
              </a:xfrm>
              <a:custGeom>
                <a:avLst/>
                <a:gdLst>
                  <a:gd name="connsiteX0" fmla="*/ 207017 w 344353"/>
                  <a:gd name="connsiteY0" fmla="*/ 0 h 982396"/>
                  <a:gd name="connsiteX1" fmla="*/ 148724 w 344353"/>
                  <a:gd name="connsiteY1" fmla="*/ 311903 h 982396"/>
                  <a:gd name="connsiteX2" fmla="*/ 154980 w 344353"/>
                  <a:gd name="connsiteY2" fmla="*/ 629750 h 982396"/>
                  <a:gd name="connsiteX3" fmla="*/ 29114 w 344353"/>
                  <a:gd name="connsiteY3" fmla="*/ 914124 h 982396"/>
                  <a:gd name="connsiteX4" fmla="*/ 3670 w 344353"/>
                  <a:gd name="connsiteY4" fmla="*/ 942383 h 982396"/>
                  <a:gd name="connsiteX5" fmla="*/ 8571 w 344353"/>
                  <a:gd name="connsiteY5" fmla="*/ 977318 h 982396"/>
                  <a:gd name="connsiteX6" fmla="*/ 41315 w 344353"/>
                  <a:gd name="connsiteY6" fmla="*/ 980759 h 982396"/>
                  <a:gd name="connsiteX7" fmla="*/ 268542 w 344353"/>
                  <a:gd name="connsiteY7" fmla="*/ 945199 h 982396"/>
                  <a:gd name="connsiteX8" fmla="*/ 339140 w 344353"/>
                  <a:gd name="connsiteY8" fmla="*/ 931747 h 982396"/>
                  <a:gd name="connsiteX9" fmla="*/ 334552 w 344353"/>
                  <a:gd name="connsiteY9" fmla="*/ 869700 h 982396"/>
                  <a:gd name="connsiteX10" fmla="*/ 344354 w 344353"/>
                  <a:gd name="connsiteY10" fmla="*/ 786588 h 982396"/>
                  <a:gd name="connsiteX11" fmla="*/ 329859 w 344353"/>
                  <a:gd name="connsiteY11" fmla="*/ 759788 h 982396"/>
                  <a:gd name="connsiteX12" fmla="*/ 267291 w 344353"/>
                  <a:gd name="connsiteY12" fmla="*/ 599300 h 982396"/>
                  <a:gd name="connsiteX13" fmla="*/ 218070 w 344353"/>
                  <a:gd name="connsiteY13" fmla="*/ 444339 h 982396"/>
                  <a:gd name="connsiteX14" fmla="*/ 207017 w 344353"/>
                  <a:gd name="connsiteY14" fmla="*/ 0 h 982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4353" h="982396">
                    <a:moveTo>
                      <a:pt x="207017" y="0"/>
                    </a:moveTo>
                    <a:cubicBezTo>
                      <a:pt x="162697" y="96355"/>
                      <a:pt x="144761" y="205850"/>
                      <a:pt x="148724" y="311903"/>
                    </a:cubicBezTo>
                    <a:cubicBezTo>
                      <a:pt x="152686" y="417956"/>
                      <a:pt x="165408" y="524218"/>
                      <a:pt x="154980" y="629750"/>
                    </a:cubicBezTo>
                    <a:cubicBezTo>
                      <a:pt x="144552" y="735282"/>
                      <a:pt x="107950" y="843108"/>
                      <a:pt x="29114" y="914124"/>
                    </a:cubicBezTo>
                    <a:cubicBezTo>
                      <a:pt x="19624" y="922675"/>
                      <a:pt x="9405" y="930913"/>
                      <a:pt x="3670" y="942383"/>
                    </a:cubicBezTo>
                    <a:cubicBezTo>
                      <a:pt x="-2066" y="953854"/>
                      <a:pt x="-1544" y="969496"/>
                      <a:pt x="8571" y="977318"/>
                    </a:cubicBezTo>
                    <a:cubicBezTo>
                      <a:pt x="17539" y="984304"/>
                      <a:pt x="30157" y="982636"/>
                      <a:pt x="41315" y="980759"/>
                    </a:cubicBezTo>
                    <a:cubicBezTo>
                      <a:pt x="116814" y="967620"/>
                      <a:pt x="193043" y="958338"/>
                      <a:pt x="268542" y="945199"/>
                    </a:cubicBezTo>
                    <a:cubicBezTo>
                      <a:pt x="284705" y="942383"/>
                      <a:pt x="339140" y="931747"/>
                      <a:pt x="339140" y="931747"/>
                    </a:cubicBezTo>
                    <a:cubicBezTo>
                      <a:pt x="339140" y="931747"/>
                      <a:pt x="331945" y="890348"/>
                      <a:pt x="334552" y="869700"/>
                    </a:cubicBezTo>
                    <a:cubicBezTo>
                      <a:pt x="336950" y="850825"/>
                      <a:pt x="344354" y="786588"/>
                      <a:pt x="344354" y="786588"/>
                    </a:cubicBezTo>
                    <a:cubicBezTo>
                      <a:pt x="342164" y="776682"/>
                      <a:pt x="334969" y="769174"/>
                      <a:pt x="329859" y="759788"/>
                    </a:cubicBezTo>
                    <a:cubicBezTo>
                      <a:pt x="280222" y="667604"/>
                      <a:pt x="267291" y="599300"/>
                      <a:pt x="267291" y="599300"/>
                    </a:cubicBezTo>
                    <a:cubicBezTo>
                      <a:pt x="241533" y="546535"/>
                      <a:pt x="229958" y="493664"/>
                      <a:pt x="218070" y="444339"/>
                    </a:cubicBezTo>
                    <a:cubicBezTo>
                      <a:pt x="185013" y="307628"/>
                      <a:pt x="185952" y="173001"/>
                      <a:pt x="207017" y="0"/>
                    </a:cubicBezTo>
                  </a:path>
                </a:pathLst>
              </a:custGeom>
              <a:solidFill>
                <a:srgbClr val="000000">
                  <a:alpha val="20000"/>
                </a:srgbClr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4ADCD88E-FEE2-42EE-B05D-22DFEBC59F3A}"/>
                  </a:ext>
                </a:extLst>
              </p:cNvPr>
              <p:cNvSpPr/>
              <p:nvPr/>
            </p:nvSpPr>
            <p:spPr>
              <a:xfrm>
                <a:off x="8958267" y="4310396"/>
                <a:ext cx="237863" cy="134824"/>
              </a:xfrm>
              <a:custGeom>
                <a:avLst/>
                <a:gdLst>
                  <a:gd name="connsiteX0" fmla="*/ 1356 w 237863"/>
                  <a:gd name="connsiteY0" fmla="*/ 75346 h 134824"/>
                  <a:gd name="connsiteX1" fmla="*/ 19918 w 237863"/>
                  <a:gd name="connsiteY1" fmla="*/ 122272 h 134824"/>
                  <a:gd name="connsiteX2" fmla="*/ 28886 w 237863"/>
                  <a:gd name="connsiteY2" fmla="*/ 134160 h 134824"/>
                  <a:gd name="connsiteX3" fmla="*/ 49950 w 237863"/>
                  <a:gd name="connsiteY3" fmla="*/ 117371 h 134824"/>
                  <a:gd name="connsiteX4" fmla="*/ 142447 w 237863"/>
                  <a:gd name="connsiteY4" fmla="*/ 52299 h 134824"/>
                  <a:gd name="connsiteX5" fmla="*/ 237864 w 237863"/>
                  <a:gd name="connsiteY5" fmla="*/ 51361 h 134824"/>
                  <a:gd name="connsiteX6" fmla="*/ 151728 w 237863"/>
                  <a:gd name="connsiteY6" fmla="*/ 8502 h 134824"/>
                  <a:gd name="connsiteX7" fmla="*/ 57146 w 237863"/>
                  <a:gd name="connsiteY7" fmla="*/ 7563 h 134824"/>
                  <a:gd name="connsiteX8" fmla="*/ 0 w 237863"/>
                  <a:gd name="connsiteY8" fmla="*/ 78787 h 134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7863" h="134824">
                    <a:moveTo>
                      <a:pt x="1356" y="75346"/>
                    </a:moveTo>
                    <a:cubicBezTo>
                      <a:pt x="7508" y="90988"/>
                      <a:pt x="13765" y="106630"/>
                      <a:pt x="19918" y="122272"/>
                    </a:cubicBezTo>
                    <a:cubicBezTo>
                      <a:pt x="21795" y="127069"/>
                      <a:pt x="24193" y="132283"/>
                      <a:pt x="28886" y="134160"/>
                    </a:cubicBezTo>
                    <a:cubicBezTo>
                      <a:pt x="38167" y="137705"/>
                      <a:pt x="45571" y="126339"/>
                      <a:pt x="49950" y="117371"/>
                    </a:cubicBezTo>
                    <a:cubicBezTo>
                      <a:pt x="67365" y="82124"/>
                      <a:pt x="103446" y="56888"/>
                      <a:pt x="142447" y="52299"/>
                    </a:cubicBezTo>
                    <a:cubicBezTo>
                      <a:pt x="174149" y="48650"/>
                      <a:pt x="206684" y="57826"/>
                      <a:pt x="237864" y="51361"/>
                    </a:cubicBezTo>
                    <a:cubicBezTo>
                      <a:pt x="210230" y="34885"/>
                      <a:pt x="182387" y="18304"/>
                      <a:pt x="151728" y="8502"/>
                    </a:cubicBezTo>
                    <a:cubicBezTo>
                      <a:pt x="121174" y="-1301"/>
                      <a:pt x="87179" y="-3908"/>
                      <a:pt x="57146" y="7563"/>
                    </a:cubicBezTo>
                    <a:cubicBezTo>
                      <a:pt x="27113" y="19138"/>
                      <a:pt x="2294" y="46773"/>
                      <a:pt x="0" y="78787"/>
                    </a:cubicBezTo>
                  </a:path>
                </a:pathLst>
              </a:custGeom>
              <a:solidFill>
                <a:srgbClr val="000000">
                  <a:alpha val="20000"/>
                </a:srgbClr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73B81C20-2E1E-486D-9B44-449A082A6031}"/>
                  </a:ext>
                </a:extLst>
              </p:cNvPr>
              <p:cNvSpPr/>
              <p:nvPr/>
            </p:nvSpPr>
            <p:spPr>
              <a:xfrm>
                <a:off x="9211669" y="4112735"/>
                <a:ext cx="436414" cy="424484"/>
              </a:xfrm>
              <a:custGeom>
                <a:avLst/>
                <a:gdLst>
                  <a:gd name="connsiteX0" fmla="*/ 5735 w 436414"/>
                  <a:gd name="connsiteY0" fmla="*/ 233484 h 424484"/>
                  <a:gd name="connsiteX1" fmla="*/ 116168 w 436414"/>
                  <a:gd name="connsiteY1" fmla="*/ 243391 h 424484"/>
                  <a:gd name="connsiteX2" fmla="*/ 210751 w 436414"/>
                  <a:gd name="connsiteY2" fmla="*/ 297930 h 424484"/>
                  <a:gd name="connsiteX3" fmla="*/ 255591 w 436414"/>
                  <a:gd name="connsiteY3" fmla="*/ 407424 h 424484"/>
                  <a:gd name="connsiteX4" fmla="*/ 268731 w 436414"/>
                  <a:gd name="connsiteY4" fmla="*/ 424422 h 424484"/>
                  <a:gd name="connsiteX5" fmla="*/ 281245 w 436414"/>
                  <a:gd name="connsiteY5" fmla="*/ 419416 h 424484"/>
                  <a:gd name="connsiteX6" fmla="*/ 407424 w 436414"/>
                  <a:gd name="connsiteY6" fmla="*/ 229417 h 424484"/>
                  <a:gd name="connsiteX7" fmla="*/ 436414 w 436414"/>
                  <a:gd name="connsiteY7" fmla="*/ 0 h 424484"/>
                  <a:gd name="connsiteX8" fmla="*/ 373950 w 436414"/>
                  <a:gd name="connsiteY8" fmla="*/ 171750 h 424484"/>
                  <a:gd name="connsiteX9" fmla="*/ 274154 w 436414"/>
                  <a:gd name="connsiteY9" fmla="*/ 321080 h 424484"/>
                  <a:gd name="connsiteX10" fmla="*/ 262474 w 436414"/>
                  <a:gd name="connsiteY10" fmla="*/ 284477 h 424484"/>
                  <a:gd name="connsiteX11" fmla="*/ 232128 w 436414"/>
                  <a:gd name="connsiteY11" fmla="*/ 259659 h 424484"/>
                  <a:gd name="connsiteX12" fmla="*/ 0 w 436414"/>
                  <a:gd name="connsiteY12" fmla="*/ 231294 h 424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6414" h="424484">
                    <a:moveTo>
                      <a:pt x="5735" y="233484"/>
                    </a:moveTo>
                    <a:cubicBezTo>
                      <a:pt x="42755" y="234110"/>
                      <a:pt x="80192" y="234840"/>
                      <a:pt x="116168" y="243391"/>
                    </a:cubicBezTo>
                    <a:cubicBezTo>
                      <a:pt x="152145" y="251942"/>
                      <a:pt x="187288" y="269252"/>
                      <a:pt x="210751" y="297930"/>
                    </a:cubicBezTo>
                    <a:cubicBezTo>
                      <a:pt x="235987" y="328692"/>
                      <a:pt x="245372" y="368945"/>
                      <a:pt x="255591" y="407424"/>
                    </a:cubicBezTo>
                    <a:cubicBezTo>
                      <a:pt x="257573" y="414828"/>
                      <a:pt x="261119" y="423588"/>
                      <a:pt x="268731" y="424422"/>
                    </a:cubicBezTo>
                    <a:cubicBezTo>
                      <a:pt x="273319" y="424943"/>
                      <a:pt x="277490" y="422128"/>
                      <a:pt x="281245" y="419416"/>
                    </a:cubicBezTo>
                    <a:cubicBezTo>
                      <a:pt x="343604" y="373637"/>
                      <a:pt x="384795" y="303352"/>
                      <a:pt x="407424" y="229417"/>
                    </a:cubicBezTo>
                    <a:cubicBezTo>
                      <a:pt x="429949" y="155378"/>
                      <a:pt x="435163" y="77272"/>
                      <a:pt x="436414" y="0"/>
                    </a:cubicBezTo>
                    <a:cubicBezTo>
                      <a:pt x="406590" y="53287"/>
                      <a:pt x="393659" y="113979"/>
                      <a:pt x="373950" y="171750"/>
                    </a:cubicBezTo>
                    <a:cubicBezTo>
                      <a:pt x="354241" y="229521"/>
                      <a:pt x="325251" y="287710"/>
                      <a:pt x="274154" y="321080"/>
                    </a:cubicBezTo>
                    <a:cubicBezTo>
                      <a:pt x="275822" y="308045"/>
                      <a:pt x="270712" y="294801"/>
                      <a:pt x="262474" y="284477"/>
                    </a:cubicBezTo>
                    <a:cubicBezTo>
                      <a:pt x="254340" y="274154"/>
                      <a:pt x="243391" y="266437"/>
                      <a:pt x="232128" y="259659"/>
                    </a:cubicBezTo>
                    <a:cubicBezTo>
                      <a:pt x="163407" y="218155"/>
                      <a:pt x="76750" y="207518"/>
                      <a:pt x="0" y="231294"/>
                    </a:cubicBezTo>
                  </a:path>
                </a:pathLst>
              </a:custGeom>
              <a:solidFill>
                <a:srgbClr val="000000">
                  <a:alpha val="20000"/>
                </a:srgbClr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4" name="Graphic 80">
                <a:extLst>
                  <a:ext uri="{FF2B5EF4-FFF2-40B4-BE49-F238E27FC236}">
                    <a16:creationId xmlns:a16="http://schemas.microsoft.com/office/drawing/2014/main" id="{F52732D8-7EDC-4705-AB39-673F6C9B35FC}"/>
                  </a:ext>
                </a:extLst>
              </p:cNvPr>
              <p:cNvGrpSpPr/>
              <p:nvPr/>
            </p:nvGrpSpPr>
            <p:grpSpPr>
              <a:xfrm>
                <a:off x="8281482" y="5479710"/>
                <a:ext cx="842457" cy="445533"/>
                <a:chOff x="8281482" y="5479710"/>
                <a:chExt cx="842457" cy="445533"/>
              </a:xfrm>
            </p:grpSpPr>
            <p:sp>
              <p:nvSpPr>
                <p:cNvPr id="405" name="Freeform: Shape 404">
                  <a:extLst>
                    <a:ext uri="{FF2B5EF4-FFF2-40B4-BE49-F238E27FC236}">
                      <a16:creationId xmlns:a16="http://schemas.microsoft.com/office/drawing/2014/main" id="{E09F1ADB-68BE-44D4-87CF-2862070640F9}"/>
                    </a:ext>
                  </a:extLst>
                </p:cNvPr>
                <p:cNvSpPr/>
                <p:nvPr/>
              </p:nvSpPr>
              <p:spPr>
                <a:xfrm>
                  <a:off x="8281482" y="5479710"/>
                  <a:ext cx="842457" cy="445533"/>
                </a:xfrm>
                <a:custGeom>
                  <a:avLst/>
                  <a:gdLst>
                    <a:gd name="connsiteX0" fmla="*/ 773870 w 842457"/>
                    <a:gd name="connsiteY0" fmla="*/ 94830 h 445533"/>
                    <a:gd name="connsiteX1" fmla="*/ 646231 w 842457"/>
                    <a:gd name="connsiteY1" fmla="*/ 94830 h 445533"/>
                    <a:gd name="connsiteX2" fmla="*/ 298873 w 842457"/>
                    <a:gd name="connsiteY2" fmla="*/ 665 h 445533"/>
                    <a:gd name="connsiteX3" fmla="*/ 11893 w 842457"/>
                    <a:gd name="connsiteY3" fmla="*/ 165115 h 445533"/>
                    <a:gd name="connsiteX4" fmla="*/ 2611 w 842457"/>
                    <a:gd name="connsiteY4" fmla="*/ 176899 h 445533"/>
                    <a:gd name="connsiteX5" fmla="*/ 2611 w 842457"/>
                    <a:gd name="connsiteY5" fmla="*/ 176899 h 445533"/>
                    <a:gd name="connsiteX6" fmla="*/ 25866 w 842457"/>
                    <a:gd name="connsiteY6" fmla="*/ 230082 h 445533"/>
                    <a:gd name="connsiteX7" fmla="*/ 29933 w 842457"/>
                    <a:gd name="connsiteY7" fmla="*/ 231751 h 445533"/>
                    <a:gd name="connsiteX8" fmla="*/ 28160 w 842457"/>
                    <a:gd name="connsiteY8" fmla="*/ 237590 h 445533"/>
                    <a:gd name="connsiteX9" fmla="*/ 25240 w 842457"/>
                    <a:gd name="connsiteY9" fmla="*/ 260949 h 445533"/>
                    <a:gd name="connsiteX10" fmla="*/ 77589 w 842457"/>
                    <a:gd name="connsiteY10" fmla="*/ 273150 h 445533"/>
                    <a:gd name="connsiteX11" fmla="*/ 70185 w 842457"/>
                    <a:gd name="connsiteY11" fmla="*/ 286185 h 445533"/>
                    <a:gd name="connsiteX12" fmla="*/ 66118 w 842457"/>
                    <a:gd name="connsiteY12" fmla="*/ 303704 h 445533"/>
                    <a:gd name="connsiteX13" fmla="*/ 66744 w 842457"/>
                    <a:gd name="connsiteY13" fmla="*/ 315592 h 445533"/>
                    <a:gd name="connsiteX14" fmla="*/ 88852 w 842457"/>
                    <a:gd name="connsiteY14" fmla="*/ 344269 h 445533"/>
                    <a:gd name="connsiteX15" fmla="*/ 88852 w 842457"/>
                    <a:gd name="connsiteY15" fmla="*/ 344269 h 445533"/>
                    <a:gd name="connsiteX16" fmla="*/ 122430 w 842457"/>
                    <a:gd name="connsiteY16" fmla="*/ 335510 h 445533"/>
                    <a:gd name="connsiteX17" fmla="*/ 236930 w 842457"/>
                    <a:gd name="connsiteY17" fmla="*/ 247601 h 445533"/>
                    <a:gd name="connsiteX18" fmla="*/ 355184 w 842457"/>
                    <a:gd name="connsiteY18" fmla="*/ 241657 h 445533"/>
                    <a:gd name="connsiteX19" fmla="*/ 392412 w 842457"/>
                    <a:gd name="connsiteY19" fmla="*/ 267206 h 445533"/>
                    <a:gd name="connsiteX20" fmla="*/ 392412 w 842457"/>
                    <a:gd name="connsiteY20" fmla="*/ 267206 h 445533"/>
                    <a:gd name="connsiteX21" fmla="*/ 168209 w 842457"/>
                    <a:gd name="connsiteY21" fmla="*/ 374719 h 445533"/>
                    <a:gd name="connsiteX22" fmla="*/ 137446 w 842457"/>
                    <a:gd name="connsiteY22" fmla="*/ 417370 h 445533"/>
                    <a:gd name="connsiteX23" fmla="*/ 176656 w 842457"/>
                    <a:gd name="connsiteY23" fmla="*/ 443649 h 445533"/>
                    <a:gd name="connsiteX24" fmla="*/ 373746 w 842457"/>
                    <a:gd name="connsiteY24" fmla="*/ 368984 h 445533"/>
                    <a:gd name="connsiteX25" fmla="*/ 481468 w 842457"/>
                    <a:gd name="connsiteY25" fmla="*/ 380142 h 445533"/>
                    <a:gd name="connsiteX26" fmla="*/ 619431 w 842457"/>
                    <a:gd name="connsiteY26" fmla="*/ 420603 h 445533"/>
                    <a:gd name="connsiteX27" fmla="*/ 708278 w 842457"/>
                    <a:gd name="connsiteY27" fmla="*/ 379308 h 445533"/>
                    <a:gd name="connsiteX28" fmla="*/ 809013 w 842457"/>
                    <a:gd name="connsiteY28" fmla="*/ 369296 h 445533"/>
                    <a:gd name="connsiteX29" fmla="*/ 773870 w 842457"/>
                    <a:gd name="connsiteY29" fmla="*/ 94830 h 445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842457" h="445533">
                      <a:moveTo>
                        <a:pt x="773870" y="94830"/>
                      </a:moveTo>
                      <a:lnTo>
                        <a:pt x="646231" y="94830"/>
                      </a:lnTo>
                      <a:cubicBezTo>
                        <a:pt x="646231" y="94830"/>
                        <a:pt x="358104" y="-9242"/>
                        <a:pt x="298873" y="665"/>
                      </a:cubicBezTo>
                      <a:cubicBezTo>
                        <a:pt x="245481" y="9633"/>
                        <a:pt x="50163" y="139358"/>
                        <a:pt x="11893" y="165115"/>
                      </a:cubicBezTo>
                      <a:cubicBezTo>
                        <a:pt x="7617" y="167931"/>
                        <a:pt x="4384" y="172102"/>
                        <a:pt x="2611" y="176899"/>
                      </a:cubicBezTo>
                      <a:lnTo>
                        <a:pt x="2611" y="176899"/>
                      </a:lnTo>
                      <a:cubicBezTo>
                        <a:pt x="-5210" y="198068"/>
                        <a:pt x="5114" y="221531"/>
                        <a:pt x="25866" y="230082"/>
                      </a:cubicBezTo>
                      <a:lnTo>
                        <a:pt x="29933" y="231751"/>
                      </a:lnTo>
                      <a:lnTo>
                        <a:pt x="28160" y="237590"/>
                      </a:lnTo>
                      <a:cubicBezTo>
                        <a:pt x="25970" y="244786"/>
                        <a:pt x="24823" y="252920"/>
                        <a:pt x="25240" y="260949"/>
                      </a:cubicBezTo>
                      <a:cubicBezTo>
                        <a:pt x="26700" y="288375"/>
                        <a:pt x="63511" y="296717"/>
                        <a:pt x="77589" y="273150"/>
                      </a:cubicBezTo>
                      <a:lnTo>
                        <a:pt x="70185" y="286185"/>
                      </a:lnTo>
                      <a:cubicBezTo>
                        <a:pt x="67161" y="291503"/>
                        <a:pt x="65805" y="297552"/>
                        <a:pt x="66118" y="303704"/>
                      </a:cubicBezTo>
                      <a:lnTo>
                        <a:pt x="66744" y="315592"/>
                      </a:lnTo>
                      <a:cubicBezTo>
                        <a:pt x="67474" y="328836"/>
                        <a:pt x="76233" y="340202"/>
                        <a:pt x="88852" y="344269"/>
                      </a:cubicBezTo>
                      <a:lnTo>
                        <a:pt x="88852" y="344269"/>
                      </a:lnTo>
                      <a:cubicBezTo>
                        <a:pt x="100844" y="348128"/>
                        <a:pt x="113983" y="344791"/>
                        <a:pt x="122430" y="335510"/>
                      </a:cubicBezTo>
                      <a:cubicBezTo>
                        <a:pt x="147249" y="308293"/>
                        <a:pt x="200745" y="253649"/>
                        <a:pt x="236930" y="247601"/>
                      </a:cubicBezTo>
                      <a:cubicBezTo>
                        <a:pt x="269153" y="242283"/>
                        <a:pt x="322753" y="241553"/>
                        <a:pt x="355184" y="241657"/>
                      </a:cubicBezTo>
                      <a:cubicBezTo>
                        <a:pt x="371661" y="241762"/>
                        <a:pt x="386364" y="251877"/>
                        <a:pt x="392412" y="267206"/>
                      </a:cubicBezTo>
                      <a:lnTo>
                        <a:pt x="392412" y="267206"/>
                      </a:lnTo>
                      <a:cubicBezTo>
                        <a:pt x="370930" y="268770"/>
                        <a:pt x="221183" y="346772"/>
                        <a:pt x="168209" y="374719"/>
                      </a:cubicBezTo>
                      <a:cubicBezTo>
                        <a:pt x="151837" y="383374"/>
                        <a:pt x="139532" y="398912"/>
                        <a:pt x="137446" y="417370"/>
                      </a:cubicBezTo>
                      <a:cubicBezTo>
                        <a:pt x="135465" y="433951"/>
                        <a:pt x="143912" y="451366"/>
                        <a:pt x="176656" y="443649"/>
                      </a:cubicBezTo>
                      <a:cubicBezTo>
                        <a:pt x="247045" y="427172"/>
                        <a:pt x="373746" y="368984"/>
                        <a:pt x="373746" y="368984"/>
                      </a:cubicBezTo>
                      <a:cubicBezTo>
                        <a:pt x="373746" y="368984"/>
                        <a:pt x="439130" y="350318"/>
                        <a:pt x="481468" y="380142"/>
                      </a:cubicBezTo>
                      <a:cubicBezTo>
                        <a:pt x="541012" y="422167"/>
                        <a:pt x="568334" y="437600"/>
                        <a:pt x="619431" y="420603"/>
                      </a:cubicBezTo>
                      <a:cubicBezTo>
                        <a:pt x="670529" y="403605"/>
                        <a:pt x="708278" y="379308"/>
                        <a:pt x="708278" y="379308"/>
                      </a:cubicBezTo>
                      <a:lnTo>
                        <a:pt x="809013" y="369296"/>
                      </a:lnTo>
                      <a:cubicBezTo>
                        <a:pt x="808805" y="369401"/>
                        <a:pt x="904117" y="131328"/>
                        <a:pt x="773870" y="94830"/>
                      </a:cubicBezTo>
                      <a:close/>
                    </a:path>
                  </a:pathLst>
                </a:custGeom>
                <a:solidFill>
                  <a:srgbClr val="FFCCB3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6" name="Freeform: Shape 405">
                  <a:extLst>
                    <a:ext uri="{FF2B5EF4-FFF2-40B4-BE49-F238E27FC236}">
                      <a16:creationId xmlns:a16="http://schemas.microsoft.com/office/drawing/2014/main" id="{8CEDBCD9-8369-415F-B652-61D152AFE4DE}"/>
                    </a:ext>
                  </a:extLst>
                </p:cNvPr>
                <p:cNvSpPr/>
                <p:nvPr/>
              </p:nvSpPr>
              <p:spPr>
                <a:xfrm>
                  <a:off x="8355703" y="5610792"/>
                  <a:ext cx="319130" cy="148543"/>
                </a:xfrm>
                <a:custGeom>
                  <a:avLst/>
                  <a:gdLst>
                    <a:gd name="connsiteX0" fmla="*/ 319129 w 319130"/>
                    <a:gd name="connsiteY0" fmla="*/ 12342 h 148543"/>
                    <a:gd name="connsiteX1" fmla="*/ 265008 w 319130"/>
                    <a:gd name="connsiteY1" fmla="*/ 4834 h 148543"/>
                    <a:gd name="connsiteX2" fmla="*/ 136638 w 319130"/>
                    <a:gd name="connsiteY2" fmla="*/ 26629 h 148543"/>
                    <a:gd name="connsiteX3" fmla="*/ 32045 w 319130"/>
                    <a:gd name="connsiteY3" fmla="*/ 104214 h 148543"/>
                    <a:gd name="connsiteX4" fmla="*/ 31 w 319130"/>
                    <a:gd name="connsiteY4" fmla="*/ 148533 h 148543"/>
                    <a:gd name="connsiteX5" fmla="*/ 6392 w 319130"/>
                    <a:gd name="connsiteY5" fmla="*/ 135185 h 148543"/>
                    <a:gd name="connsiteX6" fmla="*/ 29021 w 319130"/>
                    <a:gd name="connsiteY6" fmla="*/ 101815 h 148543"/>
                    <a:gd name="connsiteX7" fmla="*/ 134448 w 319130"/>
                    <a:gd name="connsiteY7" fmla="*/ 21728 h 148543"/>
                    <a:gd name="connsiteX8" fmla="*/ 265216 w 319130"/>
                    <a:gd name="connsiteY8" fmla="*/ 1080 h 148543"/>
                    <a:gd name="connsiteX9" fmla="*/ 305051 w 319130"/>
                    <a:gd name="connsiteY9" fmla="*/ 7858 h 148543"/>
                    <a:gd name="connsiteX10" fmla="*/ 319129 w 319130"/>
                    <a:gd name="connsiteY10" fmla="*/ 12342 h 148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9130" h="148543">
                      <a:moveTo>
                        <a:pt x="319129" y="12342"/>
                      </a:moveTo>
                      <a:cubicBezTo>
                        <a:pt x="318921" y="13489"/>
                        <a:pt x="298690" y="6920"/>
                        <a:pt x="265008" y="4834"/>
                      </a:cubicBezTo>
                      <a:cubicBezTo>
                        <a:pt x="231534" y="2540"/>
                        <a:pt x="183982" y="6398"/>
                        <a:pt x="136638" y="26629"/>
                      </a:cubicBezTo>
                      <a:cubicBezTo>
                        <a:pt x="89295" y="46859"/>
                        <a:pt x="53527" y="78456"/>
                        <a:pt x="32045" y="104214"/>
                      </a:cubicBezTo>
                      <a:cubicBezTo>
                        <a:pt x="10250" y="129971"/>
                        <a:pt x="969" y="149054"/>
                        <a:pt x="31" y="148533"/>
                      </a:cubicBezTo>
                      <a:cubicBezTo>
                        <a:pt x="-282" y="148428"/>
                        <a:pt x="1803" y="143527"/>
                        <a:pt x="6392" y="135185"/>
                      </a:cubicBezTo>
                      <a:cubicBezTo>
                        <a:pt x="10980" y="126842"/>
                        <a:pt x="18384" y="115163"/>
                        <a:pt x="29021" y="101815"/>
                      </a:cubicBezTo>
                      <a:cubicBezTo>
                        <a:pt x="49981" y="75119"/>
                        <a:pt x="86062" y="42271"/>
                        <a:pt x="134448" y="21728"/>
                      </a:cubicBezTo>
                      <a:cubicBezTo>
                        <a:pt x="182730" y="1080"/>
                        <a:pt x="231429" y="-2153"/>
                        <a:pt x="265216" y="1080"/>
                      </a:cubicBezTo>
                      <a:cubicBezTo>
                        <a:pt x="282214" y="2644"/>
                        <a:pt x="295770" y="5355"/>
                        <a:pt x="305051" y="7858"/>
                      </a:cubicBezTo>
                      <a:cubicBezTo>
                        <a:pt x="314332" y="10257"/>
                        <a:pt x="319234" y="12030"/>
                        <a:pt x="319129" y="12342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7" name="Freeform: Shape 406">
                  <a:extLst>
                    <a:ext uri="{FF2B5EF4-FFF2-40B4-BE49-F238E27FC236}">
                      <a16:creationId xmlns:a16="http://schemas.microsoft.com/office/drawing/2014/main" id="{3927DD71-0F1B-445D-B41F-6EF1E01F203D}"/>
                    </a:ext>
                  </a:extLst>
                </p:cNvPr>
                <p:cNvSpPr/>
                <p:nvPr/>
              </p:nvSpPr>
              <p:spPr>
                <a:xfrm>
                  <a:off x="8311291" y="5539242"/>
                  <a:ext cx="333091" cy="172330"/>
                </a:xfrm>
                <a:custGeom>
                  <a:avLst/>
                  <a:gdLst>
                    <a:gd name="connsiteX0" fmla="*/ 333092 w 333091"/>
                    <a:gd name="connsiteY0" fmla="*/ 13920 h 172330"/>
                    <a:gd name="connsiteX1" fmla="*/ 276780 w 333091"/>
                    <a:gd name="connsiteY1" fmla="*/ 4118 h 172330"/>
                    <a:gd name="connsiteX2" fmla="*/ 145700 w 333091"/>
                    <a:gd name="connsiteY2" fmla="*/ 41242 h 172330"/>
                    <a:gd name="connsiteX3" fmla="*/ 40063 w 333091"/>
                    <a:gd name="connsiteY3" fmla="*/ 130610 h 172330"/>
                    <a:gd name="connsiteX4" fmla="*/ 11073 w 333091"/>
                    <a:gd name="connsiteY4" fmla="*/ 161373 h 172330"/>
                    <a:gd name="connsiteX5" fmla="*/ 20 w 333091"/>
                    <a:gd name="connsiteY5" fmla="*/ 172323 h 172330"/>
                    <a:gd name="connsiteX6" fmla="*/ 9509 w 333091"/>
                    <a:gd name="connsiteY6" fmla="*/ 160018 h 172330"/>
                    <a:gd name="connsiteX7" fmla="*/ 37248 w 333091"/>
                    <a:gd name="connsiteY7" fmla="*/ 128003 h 172330"/>
                    <a:gd name="connsiteX8" fmla="*/ 142884 w 333091"/>
                    <a:gd name="connsiteY8" fmla="*/ 36654 h 172330"/>
                    <a:gd name="connsiteX9" fmla="*/ 276884 w 333091"/>
                    <a:gd name="connsiteY9" fmla="*/ 364 h 172330"/>
                    <a:gd name="connsiteX10" fmla="*/ 318701 w 333091"/>
                    <a:gd name="connsiteY10" fmla="*/ 7977 h 172330"/>
                    <a:gd name="connsiteX11" fmla="*/ 329442 w 333091"/>
                    <a:gd name="connsiteY11" fmla="*/ 12148 h 172330"/>
                    <a:gd name="connsiteX12" fmla="*/ 333092 w 333091"/>
                    <a:gd name="connsiteY12" fmla="*/ 13920 h 172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3091" h="172330">
                      <a:moveTo>
                        <a:pt x="333092" y="13920"/>
                      </a:moveTo>
                      <a:cubicBezTo>
                        <a:pt x="332779" y="15276"/>
                        <a:pt x="312236" y="5161"/>
                        <a:pt x="276780" y="4118"/>
                      </a:cubicBezTo>
                      <a:cubicBezTo>
                        <a:pt x="241533" y="2554"/>
                        <a:pt x="192000" y="13191"/>
                        <a:pt x="145700" y="41242"/>
                      </a:cubicBezTo>
                      <a:cubicBezTo>
                        <a:pt x="99399" y="69398"/>
                        <a:pt x="64778" y="105062"/>
                        <a:pt x="40063" y="130610"/>
                      </a:cubicBezTo>
                      <a:cubicBezTo>
                        <a:pt x="28384" y="143020"/>
                        <a:pt x="18686" y="153343"/>
                        <a:pt x="11073" y="161373"/>
                      </a:cubicBezTo>
                      <a:cubicBezTo>
                        <a:pt x="4191" y="168673"/>
                        <a:pt x="332" y="172531"/>
                        <a:pt x="20" y="172323"/>
                      </a:cubicBezTo>
                      <a:cubicBezTo>
                        <a:pt x="-293" y="172114"/>
                        <a:pt x="3148" y="167734"/>
                        <a:pt x="9509" y="160018"/>
                      </a:cubicBezTo>
                      <a:cubicBezTo>
                        <a:pt x="15870" y="152301"/>
                        <a:pt x="25255" y="141351"/>
                        <a:pt x="37248" y="128003"/>
                      </a:cubicBezTo>
                      <a:cubicBezTo>
                        <a:pt x="61232" y="101725"/>
                        <a:pt x="95749" y="65227"/>
                        <a:pt x="142884" y="36654"/>
                      </a:cubicBezTo>
                      <a:cubicBezTo>
                        <a:pt x="190123" y="8081"/>
                        <a:pt x="241012" y="-2139"/>
                        <a:pt x="276884" y="364"/>
                      </a:cubicBezTo>
                      <a:cubicBezTo>
                        <a:pt x="294925" y="1407"/>
                        <a:pt x="309211" y="4744"/>
                        <a:pt x="318701" y="7977"/>
                      </a:cubicBezTo>
                      <a:cubicBezTo>
                        <a:pt x="323498" y="9332"/>
                        <a:pt x="327043" y="11209"/>
                        <a:pt x="329442" y="12148"/>
                      </a:cubicBezTo>
                      <a:cubicBezTo>
                        <a:pt x="331945" y="13191"/>
                        <a:pt x="333092" y="13816"/>
                        <a:pt x="333092" y="13920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8" name="Graphic 80">
              <a:extLst>
                <a:ext uri="{FF2B5EF4-FFF2-40B4-BE49-F238E27FC236}">
                  <a16:creationId xmlns:a16="http://schemas.microsoft.com/office/drawing/2014/main" id="{F52732D8-7EDC-4705-AB39-673F6C9B35FC}"/>
                </a:ext>
              </a:extLst>
            </p:cNvPr>
            <p:cNvGrpSpPr/>
            <p:nvPr/>
          </p:nvGrpSpPr>
          <p:grpSpPr>
            <a:xfrm>
              <a:off x="9966947" y="2218530"/>
              <a:ext cx="867091" cy="864166"/>
              <a:chOff x="9874350" y="2653015"/>
              <a:chExt cx="867091" cy="864166"/>
            </a:xfrm>
          </p:grpSpPr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97D53302-B14C-4DFD-8C4A-43C131F4807B}"/>
                  </a:ext>
                </a:extLst>
              </p:cNvPr>
              <p:cNvSpPr/>
              <p:nvPr/>
            </p:nvSpPr>
            <p:spPr>
              <a:xfrm>
                <a:off x="9881463" y="2656457"/>
                <a:ext cx="852910" cy="852910"/>
              </a:xfrm>
              <a:custGeom>
                <a:avLst/>
                <a:gdLst>
                  <a:gd name="connsiteX0" fmla="*/ 426403 w 852910"/>
                  <a:gd name="connsiteY0" fmla="*/ 0 h 852910"/>
                  <a:gd name="connsiteX1" fmla="*/ 0 w 852910"/>
                  <a:gd name="connsiteY1" fmla="*/ 426508 h 852910"/>
                  <a:gd name="connsiteX2" fmla="*/ 76646 w 852910"/>
                  <a:gd name="connsiteY2" fmla="*/ 670316 h 852910"/>
                  <a:gd name="connsiteX3" fmla="*/ 25444 w 852910"/>
                  <a:gd name="connsiteY3" fmla="*/ 829343 h 852910"/>
                  <a:gd name="connsiteX4" fmla="*/ 182178 w 852910"/>
                  <a:gd name="connsiteY4" fmla="*/ 775952 h 852910"/>
                  <a:gd name="connsiteX5" fmla="*/ 426508 w 852910"/>
                  <a:gd name="connsiteY5" fmla="*/ 852911 h 852910"/>
                  <a:gd name="connsiteX6" fmla="*/ 852911 w 852910"/>
                  <a:gd name="connsiteY6" fmla="*/ 426508 h 852910"/>
                  <a:gd name="connsiteX7" fmla="*/ 426403 w 852910"/>
                  <a:gd name="connsiteY7" fmla="*/ 0 h 85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910" h="852910">
                    <a:moveTo>
                      <a:pt x="426403" y="0"/>
                    </a:moveTo>
                    <a:cubicBezTo>
                      <a:pt x="190834" y="0"/>
                      <a:pt x="0" y="190938"/>
                      <a:pt x="0" y="426508"/>
                    </a:cubicBezTo>
                    <a:cubicBezTo>
                      <a:pt x="0" y="517232"/>
                      <a:pt x="28364" y="601178"/>
                      <a:pt x="76646" y="670316"/>
                    </a:cubicBezTo>
                    <a:lnTo>
                      <a:pt x="25444" y="829343"/>
                    </a:lnTo>
                    <a:lnTo>
                      <a:pt x="182178" y="775952"/>
                    </a:lnTo>
                    <a:cubicBezTo>
                      <a:pt x="251421" y="824442"/>
                      <a:pt x="335575" y="852911"/>
                      <a:pt x="426508" y="852911"/>
                    </a:cubicBezTo>
                    <a:cubicBezTo>
                      <a:pt x="662078" y="852911"/>
                      <a:pt x="852911" y="661973"/>
                      <a:pt x="852911" y="426508"/>
                    </a:cubicBezTo>
                    <a:cubicBezTo>
                      <a:pt x="852911" y="190938"/>
                      <a:pt x="661973" y="0"/>
                      <a:pt x="4264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10" name="Graphic 80">
                <a:extLst>
                  <a:ext uri="{FF2B5EF4-FFF2-40B4-BE49-F238E27FC236}">
                    <a16:creationId xmlns:a16="http://schemas.microsoft.com/office/drawing/2014/main" id="{F52732D8-7EDC-4705-AB39-673F6C9B35FC}"/>
                  </a:ext>
                </a:extLst>
              </p:cNvPr>
              <p:cNvGrpSpPr/>
              <p:nvPr/>
            </p:nvGrpSpPr>
            <p:grpSpPr>
              <a:xfrm>
                <a:off x="9874350" y="2653015"/>
                <a:ext cx="867091" cy="864166"/>
                <a:chOff x="9874350" y="2653015"/>
                <a:chExt cx="867091" cy="864166"/>
              </a:xfrm>
              <a:solidFill>
                <a:srgbClr val="263238"/>
              </a:solidFill>
            </p:grpSpPr>
            <p:grpSp>
              <p:nvGrpSpPr>
                <p:cNvPr id="411" name="Graphic 80">
                  <a:extLst>
                    <a:ext uri="{FF2B5EF4-FFF2-40B4-BE49-F238E27FC236}">
                      <a16:creationId xmlns:a16="http://schemas.microsoft.com/office/drawing/2014/main" id="{F52732D8-7EDC-4705-AB39-673F6C9B35FC}"/>
                    </a:ext>
                  </a:extLst>
                </p:cNvPr>
                <p:cNvGrpSpPr/>
                <p:nvPr/>
              </p:nvGrpSpPr>
              <p:grpSpPr>
                <a:xfrm>
                  <a:off x="10121916" y="3041756"/>
                  <a:ext cx="372405" cy="82505"/>
                  <a:chOff x="10121916" y="3041756"/>
                  <a:chExt cx="372405" cy="82505"/>
                </a:xfrm>
                <a:solidFill>
                  <a:srgbClr val="263238"/>
                </a:solidFill>
              </p:grpSpPr>
              <p:sp>
                <p:nvSpPr>
                  <p:cNvPr id="412" name="Freeform: Shape 411">
                    <a:extLst>
                      <a:ext uri="{FF2B5EF4-FFF2-40B4-BE49-F238E27FC236}">
                        <a16:creationId xmlns:a16="http://schemas.microsoft.com/office/drawing/2014/main" id="{70DF42B6-0B56-48F3-86D7-90D6FDF3272C}"/>
                      </a:ext>
                    </a:extLst>
                  </p:cNvPr>
                  <p:cNvSpPr/>
                  <p:nvPr/>
                </p:nvSpPr>
                <p:spPr>
                  <a:xfrm>
                    <a:off x="10121916" y="3041756"/>
                    <a:ext cx="73553" cy="73553"/>
                  </a:xfrm>
                  <a:custGeom>
                    <a:avLst/>
                    <a:gdLst>
                      <a:gd name="connsiteX0" fmla="*/ 73535 w 73553"/>
                      <a:gd name="connsiteY0" fmla="*/ 37872 h 73553"/>
                      <a:gd name="connsiteX1" fmla="*/ 35682 w 73553"/>
                      <a:gd name="connsiteY1" fmla="*/ 73535 h 73553"/>
                      <a:gd name="connsiteX2" fmla="*/ 18 w 73553"/>
                      <a:gd name="connsiteY2" fmla="*/ 35682 h 73553"/>
                      <a:gd name="connsiteX3" fmla="*/ 37871 w 73553"/>
                      <a:gd name="connsiteY3" fmla="*/ 18 h 73553"/>
                      <a:gd name="connsiteX4" fmla="*/ 73535 w 73553"/>
                      <a:gd name="connsiteY4" fmla="*/ 37872 h 735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553" h="73553">
                        <a:moveTo>
                          <a:pt x="73535" y="37872"/>
                        </a:moveTo>
                        <a:cubicBezTo>
                          <a:pt x="72910" y="58206"/>
                          <a:pt x="56016" y="74161"/>
                          <a:pt x="35682" y="73535"/>
                        </a:cubicBezTo>
                        <a:cubicBezTo>
                          <a:pt x="15347" y="72910"/>
                          <a:pt x="-608" y="56016"/>
                          <a:pt x="18" y="35682"/>
                        </a:cubicBezTo>
                        <a:cubicBezTo>
                          <a:pt x="643" y="15347"/>
                          <a:pt x="17537" y="-608"/>
                          <a:pt x="37871" y="18"/>
                        </a:cubicBezTo>
                        <a:cubicBezTo>
                          <a:pt x="58206" y="539"/>
                          <a:pt x="74161" y="17537"/>
                          <a:pt x="73535" y="37872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3" name="Freeform: Shape 412">
                    <a:extLst>
                      <a:ext uri="{FF2B5EF4-FFF2-40B4-BE49-F238E27FC236}">
                        <a16:creationId xmlns:a16="http://schemas.microsoft.com/office/drawing/2014/main" id="{8F63FBA5-725E-4736-BB4A-FDD5AFE60AB1}"/>
                      </a:ext>
                    </a:extLst>
                  </p:cNvPr>
                  <p:cNvSpPr/>
                  <p:nvPr/>
                </p:nvSpPr>
                <p:spPr>
                  <a:xfrm>
                    <a:off x="10269056" y="3046135"/>
                    <a:ext cx="73553" cy="73553"/>
                  </a:xfrm>
                  <a:custGeom>
                    <a:avLst/>
                    <a:gdLst>
                      <a:gd name="connsiteX0" fmla="*/ 73535 w 73553"/>
                      <a:gd name="connsiteY0" fmla="*/ 37872 h 73553"/>
                      <a:gd name="connsiteX1" fmla="*/ 35682 w 73553"/>
                      <a:gd name="connsiteY1" fmla="*/ 73536 h 73553"/>
                      <a:gd name="connsiteX2" fmla="*/ 18 w 73553"/>
                      <a:gd name="connsiteY2" fmla="*/ 35682 h 73553"/>
                      <a:gd name="connsiteX3" fmla="*/ 37872 w 73553"/>
                      <a:gd name="connsiteY3" fmla="*/ 18 h 73553"/>
                      <a:gd name="connsiteX4" fmla="*/ 73535 w 73553"/>
                      <a:gd name="connsiteY4" fmla="*/ 37872 h 735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553" h="73553">
                        <a:moveTo>
                          <a:pt x="73535" y="37872"/>
                        </a:moveTo>
                        <a:cubicBezTo>
                          <a:pt x="72910" y="58206"/>
                          <a:pt x="56016" y="74161"/>
                          <a:pt x="35682" y="73536"/>
                        </a:cubicBezTo>
                        <a:cubicBezTo>
                          <a:pt x="15347" y="72910"/>
                          <a:pt x="-608" y="56016"/>
                          <a:pt x="18" y="35682"/>
                        </a:cubicBezTo>
                        <a:cubicBezTo>
                          <a:pt x="643" y="15347"/>
                          <a:pt x="17537" y="-608"/>
                          <a:pt x="37872" y="18"/>
                        </a:cubicBezTo>
                        <a:cubicBezTo>
                          <a:pt x="58206" y="643"/>
                          <a:pt x="74161" y="17537"/>
                          <a:pt x="73535" y="37872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4" name="Freeform: Shape 413">
                    <a:extLst>
                      <a:ext uri="{FF2B5EF4-FFF2-40B4-BE49-F238E27FC236}">
                        <a16:creationId xmlns:a16="http://schemas.microsoft.com/office/drawing/2014/main" id="{B34BFEB6-C44B-49DA-AC30-504E88581B06}"/>
                      </a:ext>
                    </a:extLst>
                  </p:cNvPr>
                  <p:cNvSpPr/>
                  <p:nvPr/>
                </p:nvSpPr>
                <p:spPr>
                  <a:xfrm>
                    <a:off x="10420696" y="3050636"/>
                    <a:ext cx="73625" cy="73625"/>
                  </a:xfrm>
                  <a:custGeom>
                    <a:avLst/>
                    <a:gdLst>
                      <a:gd name="connsiteX0" fmla="*/ 69244 w 73625"/>
                      <a:gd name="connsiteY0" fmla="*/ 19398 h 73625"/>
                      <a:gd name="connsiteX1" fmla="*/ 54227 w 73625"/>
                      <a:gd name="connsiteY1" fmla="*/ 69244 h 73625"/>
                      <a:gd name="connsiteX2" fmla="*/ 4381 w 73625"/>
                      <a:gd name="connsiteY2" fmla="*/ 54227 h 73625"/>
                      <a:gd name="connsiteX3" fmla="*/ 19398 w 73625"/>
                      <a:gd name="connsiteY3" fmla="*/ 4381 h 73625"/>
                      <a:gd name="connsiteX4" fmla="*/ 69244 w 73625"/>
                      <a:gd name="connsiteY4" fmla="*/ 19398 h 73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625" h="73625">
                        <a:moveTo>
                          <a:pt x="69244" y="19398"/>
                        </a:moveTo>
                        <a:cubicBezTo>
                          <a:pt x="78838" y="37334"/>
                          <a:pt x="72164" y="59546"/>
                          <a:pt x="54227" y="69244"/>
                        </a:cubicBezTo>
                        <a:cubicBezTo>
                          <a:pt x="36291" y="78838"/>
                          <a:pt x="14080" y="72164"/>
                          <a:pt x="4381" y="54227"/>
                        </a:cubicBezTo>
                        <a:cubicBezTo>
                          <a:pt x="-5212" y="36291"/>
                          <a:pt x="1461" y="14080"/>
                          <a:pt x="19398" y="4381"/>
                        </a:cubicBezTo>
                        <a:cubicBezTo>
                          <a:pt x="37230" y="-5212"/>
                          <a:pt x="59546" y="1462"/>
                          <a:pt x="69244" y="19398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04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5" name="Freeform: Shape 414">
                  <a:extLst>
                    <a:ext uri="{FF2B5EF4-FFF2-40B4-BE49-F238E27FC236}">
                      <a16:creationId xmlns:a16="http://schemas.microsoft.com/office/drawing/2014/main" id="{F4BD198C-5D9B-4B3D-82A0-4AD90325F66D}"/>
                    </a:ext>
                  </a:extLst>
                </p:cNvPr>
                <p:cNvSpPr/>
                <p:nvPr/>
              </p:nvSpPr>
              <p:spPr>
                <a:xfrm>
                  <a:off x="9874350" y="2653015"/>
                  <a:ext cx="867091" cy="864166"/>
                </a:xfrm>
                <a:custGeom>
                  <a:avLst/>
                  <a:gdLst>
                    <a:gd name="connsiteX0" fmla="*/ 446656 w 867091"/>
                    <a:gd name="connsiteY0" fmla="*/ 521 h 864166"/>
                    <a:gd name="connsiteX1" fmla="*/ 454059 w 867091"/>
                    <a:gd name="connsiteY1" fmla="*/ 626 h 864166"/>
                    <a:gd name="connsiteX2" fmla="*/ 475854 w 867091"/>
                    <a:gd name="connsiteY2" fmla="*/ 1877 h 864166"/>
                    <a:gd name="connsiteX3" fmla="*/ 491913 w 867091"/>
                    <a:gd name="connsiteY3" fmla="*/ 3128 h 864166"/>
                    <a:gd name="connsiteX4" fmla="*/ 511101 w 867091"/>
                    <a:gd name="connsiteY4" fmla="*/ 6465 h 864166"/>
                    <a:gd name="connsiteX5" fmla="*/ 533521 w 867091"/>
                    <a:gd name="connsiteY5" fmla="*/ 10428 h 864166"/>
                    <a:gd name="connsiteX6" fmla="*/ 558444 w 867091"/>
                    <a:gd name="connsiteY6" fmla="*/ 17415 h 864166"/>
                    <a:gd name="connsiteX7" fmla="*/ 678680 w 867091"/>
                    <a:gd name="connsiteY7" fmla="*/ 74143 h 864166"/>
                    <a:gd name="connsiteX8" fmla="*/ 801001 w 867091"/>
                    <a:gd name="connsiteY8" fmla="*/ 200636 h 864166"/>
                    <a:gd name="connsiteX9" fmla="*/ 866385 w 867091"/>
                    <a:gd name="connsiteY9" fmla="*/ 403149 h 864166"/>
                    <a:gd name="connsiteX10" fmla="*/ 865759 w 867091"/>
                    <a:gd name="connsiteY10" fmla="*/ 462067 h 864166"/>
                    <a:gd name="connsiteX11" fmla="*/ 862944 w 867091"/>
                    <a:gd name="connsiteY11" fmla="*/ 492100 h 864166"/>
                    <a:gd name="connsiteX12" fmla="*/ 857417 w 867091"/>
                    <a:gd name="connsiteY12" fmla="*/ 522341 h 864166"/>
                    <a:gd name="connsiteX13" fmla="*/ 812889 w 867091"/>
                    <a:gd name="connsiteY13" fmla="*/ 640908 h 864166"/>
                    <a:gd name="connsiteX14" fmla="*/ 731342 w 867091"/>
                    <a:gd name="connsiteY14" fmla="*/ 746232 h 864166"/>
                    <a:gd name="connsiteX15" fmla="*/ 616112 w 867091"/>
                    <a:gd name="connsiteY15" fmla="*/ 823817 h 864166"/>
                    <a:gd name="connsiteX16" fmla="*/ 477418 w 867091"/>
                    <a:gd name="connsiteY16" fmla="*/ 861879 h 864166"/>
                    <a:gd name="connsiteX17" fmla="*/ 440712 w 867091"/>
                    <a:gd name="connsiteY17" fmla="*/ 863860 h 864166"/>
                    <a:gd name="connsiteX18" fmla="*/ 403588 w 867091"/>
                    <a:gd name="connsiteY18" fmla="*/ 863443 h 864166"/>
                    <a:gd name="connsiteX19" fmla="*/ 329653 w 867091"/>
                    <a:gd name="connsiteY19" fmla="*/ 851868 h 864166"/>
                    <a:gd name="connsiteX20" fmla="*/ 183764 w 867091"/>
                    <a:gd name="connsiteY20" fmla="*/ 785233 h 864166"/>
                    <a:gd name="connsiteX21" fmla="*/ 188248 w 867091"/>
                    <a:gd name="connsiteY21" fmla="*/ 785858 h 864166"/>
                    <a:gd name="connsiteX22" fmla="*/ 35894 w 867091"/>
                    <a:gd name="connsiteY22" fmla="*/ 841753 h 864166"/>
                    <a:gd name="connsiteX23" fmla="*/ 26822 w 867091"/>
                    <a:gd name="connsiteY23" fmla="*/ 845090 h 864166"/>
                    <a:gd name="connsiteX24" fmla="*/ 29637 w 867091"/>
                    <a:gd name="connsiteY24" fmla="*/ 835913 h 864166"/>
                    <a:gd name="connsiteX25" fmla="*/ 78754 w 867091"/>
                    <a:gd name="connsiteY25" fmla="*/ 676260 h 864166"/>
                    <a:gd name="connsiteX26" fmla="*/ 79379 w 867091"/>
                    <a:gd name="connsiteY26" fmla="*/ 680222 h 864166"/>
                    <a:gd name="connsiteX27" fmla="*/ 4610 w 867091"/>
                    <a:gd name="connsiteY27" fmla="*/ 493873 h 864166"/>
                    <a:gd name="connsiteX28" fmla="*/ 1586 w 867091"/>
                    <a:gd name="connsiteY28" fmla="*/ 399499 h 864166"/>
                    <a:gd name="connsiteX29" fmla="*/ 7217 w 867091"/>
                    <a:gd name="connsiteY29" fmla="*/ 354345 h 864166"/>
                    <a:gd name="connsiteX30" fmla="*/ 11284 w 867091"/>
                    <a:gd name="connsiteY30" fmla="*/ 332447 h 864166"/>
                    <a:gd name="connsiteX31" fmla="*/ 17228 w 867091"/>
                    <a:gd name="connsiteY31" fmla="*/ 311277 h 864166"/>
                    <a:gd name="connsiteX32" fmla="*/ 192524 w 867091"/>
                    <a:gd name="connsiteY32" fmla="*/ 71432 h 864166"/>
                    <a:gd name="connsiteX33" fmla="*/ 294093 w 867091"/>
                    <a:gd name="connsiteY33" fmla="*/ 21690 h 864166"/>
                    <a:gd name="connsiteX34" fmla="*/ 316826 w 867091"/>
                    <a:gd name="connsiteY34" fmla="*/ 14286 h 864166"/>
                    <a:gd name="connsiteX35" fmla="*/ 338412 w 867091"/>
                    <a:gd name="connsiteY35" fmla="*/ 9490 h 864166"/>
                    <a:gd name="connsiteX36" fmla="*/ 358121 w 867091"/>
                    <a:gd name="connsiteY36" fmla="*/ 5214 h 864166"/>
                    <a:gd name="connsiteX37" fmla="*/ 376162 w 867091"/>
                    <a:gd name="connsiteY37" fmla="*/ 3024 h 864166"/>
                    <a:gd name="connsiteX38" fmla="*/ 406403 w 867091"/>
                    <a:gd name="connsiteY38" fmla="*/ 104 h 864166"/>
                    <a:gd name="connsiteX39" fmla="*/ 428511 w 867091"/>
                    <a:gd name="connsiteY39" fmla="*/ 0 h 864166"/>
                    <a:gd name="connsiteX40" fmla="*/ 442067 w 867091"/>
                    <a:gd name="connsiteY40" fmla="*/ 104 h 864166"/>
                    <a:gd name="connsiteX41" fmla="*/ 446656 w 867091"/>
                    <a:gd name="connsiteY41" fmla="*/ 521 h 864166"/>
                    <a:gd name="connsiteX42" fmla="*/ 442067 w 867091"/>
                    <a:gd name="connsiteY42" fmla="*/ 1043 h 864166"/>
                    <a:gd name="connsiteX43" fmla="*/ 428615 w 867091"/>
                    <a:gd name="connsiteY43" fmla="*/ 1669 h 864166"/>
                    <a:gd name="connsiteX44" fmla="*/ 406612 w 867091"/>
                    <a:gd name="connsiteY44" fmla="*/ 2503 h 864166"/>
                    <a:gd name="connsiteX45" fmla="*/ 376579 w 867091"/>
                    <a:gd name="connsiteY45" fmla="*/ 6153 h 864166"/>
                    <a:gd name="connsiteX46" fmla="*/ 195757 w 867091"/>
                    <a:gd name="connsiteY46" fmla="*/ 76229 h 864166"/>
                    <a:gd name="connsiteX47" fmla="*/ 24736 w 867091"/>
                    <a:gd name="connsiteY47" fmla="*/ 313467 h 864166"/>
                    <a:gd name="connsiteX48" fmla="*/ 19001 w 867091"/>
                    <a:gd name="connsiteY48" fmla="*/ 334219 h 864166"/>
                    <a:gd name="connsiteX49" fmla="*/ 15143 w 867091"/>
                    <a:gd name="connsiteY49" fmla="*/ 355805 h 864166"/>
                    <a:gd name="connsiteX50" fmla="*/ 9824 w 867091"/>
                    <a:gd name="connsiteY50" fmla="*/ 400125 h 864166"/>
                    <a:gd name="connsiteX51" fmla="*/ 13161 w 867091"/>
                    <a:gd name="connsiteY51" fmla="*/ 492726 h 864166"/>
                    <a:gd name="connsiteX52" fmla="*/ 86992 w 867091"/>
                    <a:gd name="connsiteY52" fmla="*/ 675008 h 864166"/>
                    <a:gd name="connsiteX53" fmla="*/ 88347 w 867091"/>
                    <a:gd name="connsiteY53" fmla="*/ 676885 h 864166"/>
                    <a:gd name="connsiteX54" fmla="*/ 87722 w 867091"/>
                    <a:gd name="connsiteY54" fmla="*/ 679075 h 864166"/>
                    <a:gd name="connsiteX55" fmla="*/ 38919 w 867091"/>
                    <a:gd name="connsiteY55" fmla="*/ 838833 h 864166"/>
                    <a:gd name="connsiteX56" fmla="*/ 32766 w 867091"/>
                    <a:gd name="connsiteY56" fmla="*/ 832993 h 864166"/>
                    <a:gd name="connsiteX57" fmla="*/ 185016 w 867091"/>
                    <a:gd name="connsiteY57" fmla="*/ 776890 h 864166"/>
                    <a:gd name="connsiteX58" fmla="*/ 187414 w 867091"/>
                    <a:gd name="connsiteY58" fmla="*/ 776056 h 864166"/>
                    <a:gd name="connsiteX59" fmla="*/ 189500 w 867091"/>
                    <a:gd name="connsiteY59" fmla="*/ 777516 h 864166"/>
                    <a:gd name="connsiteX60" fmla="*/ 332155 w 867091"/>
                    <a:gd name="connsiteY60" fmla="*/ 842587 h 864166"/>
                    <a:gd name="connsiteX61" fmla="*/ 404422 w 867091"/>
                    <a:gd name="connsiteY61" fmla="*/ 853954 h 864166"/>
                    <a:gd name="connsiteX62" fmla="*/ 440712 w 867091"/>
                    <a:gd name="connsiteY62" fmla="*/ 854371 h 864166"/>
                    <a:gd name="connsiteX63" fmla="*/ 476688 w 867091"/>
                    <a:gd name="connsiteY63" fmla="*/ 852389 h 864166"/>
                    <a:gd name="connsiteX64" fmla="*/ 612357 w 867091"/>
                    <a:gd name="connsiteY64" fmla="*/ 815370 h 864166"/>
                    <a:gd name="connsiteX65" fmla="*/ 725189 w 867091"/>
                    <a:gd name="connsiteY65" fmla="*/ 739662 h 864166"/>
                    <a:gd name="connsiteX66" fmla="*/ 805276 w 867091"/>
                    <a:gd name="connsiteY66" fmla="*/ 636737 h 864166"/>
                    <a:gd name="connsiteX67" fmla="*/ 849283 w 867091"/>
                    <a:gd name="connsiteY67" fmla="*/ 520673 h 864166"/>
                    <a:gd name="connsiteX68" fmla="*/ 854810 w 867091"/>
                    <a:gd name="connsiteY68" fmla="*/ 491057 h 864166"/>
                    <a:gd name="connsiteX69" fmla="*/ 857729 w 867091"/>
                    <a:gd name="connsiteY69" fmla="*/ 461546 h 864166"/>
                    <a:gd name="connsiteX70" fmla="*/ 858564 w 867091"/>
                    <a:gd name="connsiteY70" fmla="*/ 403774 h 864166"/>
                    <a:gd name="connsiteX71" fmla="*/ 795370 w 867091"/>
                    <a:gd name="connsiteY71" fmla="*/ 204390 h 864166"/>
                    <a:gd name="connsiteX72" fmla="*/ 675864 w 867091"/>
                    <a:gd name="connsiteY72" fmla="*/ 78732 h 864166"/>
                    <a:gd name="connsiteX73" fmla="*/ 557714 w 867091"/>
                    <a:gd name="connsiteY73" fmla="*/ 21065 h 864166"/>
                    <a:gd name="connsiteX74" fmla="*/ 533104 w 867091"/>
                    <a:gd name="connsiteY74" fmla="*/ 13661 h 864166"/>
                    <a:gd name="connsiteX75" fmla="*/ 510997 w 867091"/>
                    <a:gd name="connsiteY75" fmla="*/ 9385 h 864166"/>
                    <a:gd name="connsiteX76" fmla="*/ 492017 w 867091"/>
                    <a:gd name="connsiteY76" fmla="*/ 5631 h 864166"/>
                    <a:gd name="connsiteX77" fmla="*/ 476063 w 867091"/>
                    <a:gd name="connsiteY77" fmla="*/ 3963 h 864166"/>
                    <a:gd name="connsiteX78" fmla="*/ 454372 w 867091"/>
                    <a:gd name="connsiteY78" fmla="*/ 1773 h 864166"/>
                    <a:gd name="connsiteX79" fmla="*/ 446656 w 867091"/>
                    <a:gd name="connsiteY79" fmla="*/ 521 h 864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</a:cxnLst>
                  <a:rect l="l" t="t" r="r" b="b"/>
                  <a:pathLst>
                    <a:path w="867091" h="864166">
                      <a:moveTo>
                        <a:pt x="446656" y="521"/>
                      </a:moveTo>
                      <a:cubicBezTo>
                        <a:pt x="446656" y="313"/>
                        <a:pt x="449158" y="417"/>
                        <a:pt x="454059" y="626"/>
                      </a:cubicBezTo>
                      <a:cubicBezTo>
                        <a:pt x="459482" y="939"/>
                        <a:pt x="466677" y="1356"/>
                        <a:pt x="475854" y="1877"/>
                      </a:cubicBezTo>
                      <a:cubicBezTo>
                        <a:pt x="480651" y="2294"/>
                        <a:pt x="486074" y="2398"/>
                        <a:pt x="491913" y="3128"/>
                      </a:cubicBezTo>
                      <a:cubicBezTo>
                        <a:pt x="497753" y="4171"/>
                        <a:pt x="504218" y="5214"/>
                        <a:pt x="511101" y="6465"/>
                      </a:cubicBezTo>
                      <a:cubicBezTo>
                        <a:pt x="518088" y="7717"/>
                        <a:pt x="525492" y="8968"/>
                        <a:pt x="533521" y="10428"/>
                      </a:cubicBezTo>
                      <a:cubicBezTo>
                        <a:pt x="541342" y="12618"/>
                        <a:pt x="549685" y="14912"/>
                        <a:pt x="558444" y="17415"/>
                      </a:cubicBezTo>
                      <a:cubicBezTo>
                        <a:pt x="593483" y="27530"/>
                        <a:pt x="635820" y="44319"/>
                        <a:pt x="678680" y="74143"/>
                      </a:cubicBezTo>
                      <a:cubicBezTo>
                        <a:pt x="721539" y="103551"/>
                        <a:pt x="765754" y="144950"/>
                        <a:pt x="801001" y="200636"/>
                      </a:cubicBezTo>
                      <a:cubicBezTo>
                        <a:pt x="835518" y="256322"/>
                        <a:pt x="861379" y="325772"/>
                        <a:pt x="866385" y="403149"/>
                      </a:cubicBezTo>
                      <a:cubicBezTo>
                        <a:pt x="866489" y="422441"/>
                        <a:pt x="868262" y="442150"/>
                        <a:pt x="865759" y="462067"/>
                      </a:cubicBezTo>
                      <a:cubicBezTo>
                        <a:pt x="864716" y="471974"/>
                        <a:pt x="864612" y="482089"/>
                        <a:pt x="862944" y="492100"/>
                      </a:cubicBezTo>
                      <a:cubicBezTo>
                        <a:pt x="861171" y="502111"/>
                        <a:pt x="859294" y="512122"/>
                        <a:pt x="857417" y="522341"/>
                      </a:cubicBezTo>
                      <a:cubicBezTo>
                        <a:pt x="848031" y="562281"/>
                        <a:pt x="834788" y="603159"/>
                        <a:pt x="812889" y="640908"/>
                      </a:cubicBezTo>
                      <a:cubicBezTo>
                        <a:pt x="791511" y="678762"/>
                        <a:pt x="764294" y="714635"/>
                        <a:pt x="731342" y="746232"/>
                      </a:cubicBezTo>
                      <a:cubicBezTo>
                        <a:pt x="697868" y="777203"/>
                        <a:pt x="659075" y="803795"/>
                        <a:pt x="616112" y="823817"/>
                      </a:cubicBezTo>
                      <a:cubicBezTo>
                        <a:pt x="573357" y="844047"/>
                        <a:pt x="526117" y="857499"/>
                        <a:pt x="477418" y="861879"/>
                      </a:cubicBezTo>
                      <a:cubicBezTo>
                        <a:pt x="465322" y="863860"/>
                        <a:pt x="453017" y="863547"/>
                        <a:pt x="440712" y="863860"/>
                      </a:cubicBezTo>
                      <a:cubicBezTo>
                        <a:pt x="428407" y="864277"/>
                        <a:pt x="415997" y="864382"/>
                        <a:pt x="403588" y="863443"/>
                      </a:cubicBezTo>
                      <a:cubicBezTo>
                        <a:pt x="378873" y="861670"/>
                        <a:pt x="354054" y="857812"/>
                        <a:pt x="329653" y="851868"/>
                      </a:cubicBezTo>
                      <a:cubicBezTo>
                        <a:pt x="276574" y="838937"/>
                        <a:pt x="227041" y="815683"/>
                        <a:pt x="183764" y="785233"/>
                      </a:cubicBezTo>
                      <a:lnTo>
                        <a:pt x="188248" y="785858"/>
                      </a:lnTo>
                      <a:cubicBezTo>
                        <a:pt x="136421" y="804837"/>
                        <a:pt x="85532" y="823504"/>
                        <a:pt x="35894" y="841753"/>
                      </a:cubicBezTo>
                      <a:lnTo>
                        <a:pt x="26822" y="845090"/>
                      </a:lnTo>
                      <a:lnTo>
                        <a:pt x="29637" y="835913"/>
                      </a:lnTo>
                      <a:cubicBezTo>
                        <a:pt x="46531" y="781166"/>
                        <a:pt x="62903" y="727878"/>
                        <a:pt x="78754" y="676260"/>
                      </a:cubicBezTo>
                      <a:lnTo>
                        <a:pt x="79379" y="680222"/>
                      </a:lnTo>
                      <a:cubicBezTo>
                        <a:pt x="38814" y="622764"/>
                        <a:pt x="13787" y="557901"/>
                        <a:pt x="4610" y="493873"/>
                      </a:cubicBezTo>
                      <a:cubicBezTo>
                        <a:pt x="22" y="461859"/>
                        <a:pt x="-1438" y="430053"/>
                        <a:pt x="1586" y="399499"/>
                      </a:cubicBezTo>
                      <a:cubicBezTo>
                        <a:pt x="2733" y="384170"/>
                        <a:pt x="3880" y="369049"/>
                        <a:pt x="7217" y="354345"/>
                      </a:cubicBezTo>
                      <a:cubicBezTo>
                        <a:pt x="8573" y="346942"/>
                        <a:pt x="9929" y="339642"/>
                        <a:pt x="11284" y="332447"/>
                      </a:cubicBezTo>
                      <a:cubicBezTo>
                        <a:pt x="12848" y="325251"/>
                        <a:pt x="15247" y="318264"/>
                        <a:pt x="17228" y="311277"/>
                      </a:cubicBezTo>
                      <a:cubicBezTo>
                        <a:pt x="49764" y="198863"/>
                        <a:pt x="122030" y="117316"/>
                        <a:pt x="192524" y="71432"/>
                      </a:cubicBezTo>
                      <a:cubicBezTo>
                        <a:pt x="227875" y="48073"/>
                        <a:pt x="262496" y="31701"/>
                        <a:pt x="294093" y="21690"/>
                      </a:cubicBezTo>
                      <a:cubicBezTo>
                        <a:pt x="301914" y="19188"/>
                        <a:pt x="309526" y="16685"/>
                        <a:pt x="316826" y="14286"/>
                      </a:cubicBezTo>
                      <a:cubicBezTo>
                        <a:pt x="324334" y="12618"/>
                        <a:pt x="331530" y="11054"/>
                        <a:pt x="338412" y="9490"/>
                      </a:cubicBezTo>
                      <a:cubicBezTo>
                        <a:pt x="345295" y="8030"/>
                        <a:pt x="351865" y="6570"/>
                        <a:pt x="358121" y="5214"/>
                      </a:cubicBezTo>
                      <a:cubicBezTo>
                        <a:pt x="364378" y="4171"/>
                        <a:pt x="370531" y="3754"/>
                        <a:pt x="376162" y="3024"/>
                      </a:cubicBezTo>
                      <a:cubicBezTo>
                        <a:pt x="387633" y="1877"/>
                        <a:pt x="397644" y="209"/>
                        <a:pt x="406403" y="104"/>
                      </a:cubicBezTo>
                      <a:cubicBezTo>
                        <a:pt x="415059" y="104"/>
                        <a:pt x="422358" y="0"/>
                        <a:pt x="428511" y="0"/>
                      </a:cubicBezTo>
                      <a:cubicBezTo>
                        <a:pt x="434142" y="0"/>
                        <a:pt x="438522" y="104"/>
                        <a:pt x="442067" y="104"/>
                      </a:cubicBezTo>
                      <a:cubicBezTo>
                        <a:pt x="445091" y="313"/>
                        <a:pt x="446656" y="417"/>
                        <a:pt x="446656" y="521"/>
                      </a:cubicBezTo>
                      <a:cubicBezTo>
                        <a:pt x="446656" y="626"/>
                        <a:pt x="445091" y="834"/>
                        <a:pt x="442067" y="1043"/>
                      </a:cubicBezTo>
                      <a:cubicBezTo>
                        <a:pt x="438626" y="1251"/>
                        <a:pt x="434142" y="1460"/>
                        <a:pt x="428615" y="1669"/>
                      </a:cubicBezTo>
                      <a:cubicBezTo>
                        <a:pt x="422462" y="1877"/>
                        <a:pt x="415163" y="2190"/>
                        <a:pt x="406612" y="2503"/>
                      </a:cubicBezTo>
                      <a:cubicBezTo>
                        <a:pt x="397852" y="2920"/>
                        <a:pt x="387946" y="4797"/>
                        <a:pt x="376579" y="6153"/>
                      </a:cubicBezTo>
                      <a:cubicBezTo>
                        <a:pt x="332051" y="12931"/>
                        <a:pt x="265103" y="28573"/>
                        <a:pt x="195757" y="76229"/>
                      </a:cubicBezTo>
                      <a:cubicBezTo>
                        <a:pt x="126514" y="122113"/>
                        <a:pt x="56020" y="202930"/>
                        <a:pt x="24736" y="313467"/>
                      </a:cubicBezTo>
                      <a:cubicBezTo>
                        <a:pt x="22859" y="320350"/>
                        <a:pt x="20565" y="327232"/>
                        <a:pt x="19001" y="334219"/>
                      </a:cubicBezTo>
                      <a:cubicBezTo>
                        <a:pt x="17750" y="341310"/>
                        <a:pt x="16394" y="348506"/>
                        <a:pt x="15143" y="355805"/>
                      </a:cubicBezTo>
                      <a:cubicBezTo>
                        <a:pt x="11910" y="370196"/>
                        <a:pt x="10867" y="385004"/>
                        <a:pt x="9824" y="400125"/>
                      </a:cubicBezTo>
                      <a:cubicBezTo>
                        <a:pt x="7009" y="430157"/>
                        <a:pt x="8469" y="461337"/>
                        <a:pt x="13161" y="492726"/>
                      </a:cubicBezTo>
                      <a:cubicBezTo>
                        <a:pt x="22442" y="555398"/>
                        <a:pt x="47157" y="618905"/>
                        <a:pt x="86992" y="675008"/>
                      </a:cubicBezTo>
                      <a:lnTo>
                        <a:pt x="88347" y="676885"/>
                      </a:lnTo>
                      <a:lnTo>
                        <a:pt x="87722" y="679075"/>
                      </a:lnTo>
                      <a:cubicBezTo>
                        <a:pt x="71975" y="730694"/>
                        <a:pt x="55708" y="783981"/>
                        <a:pt x="38919" y="838833"/>
                      </a:cubicBezTo>
                      <a:lnTo>
                        <a:pt x="32766" y="832993"/>
                      </a:lnTo>
                      <a:cubicBezTo>
                        <a:pt x="82403" y="814744"/>
                        <a:pt x="133292" y="795974"/>
                        <a:pt x="185016" y="776890"/>
                      </a:cubicBezTo>
                      <a:lnTo>
                        <a:pt x="187414" y="776056"/>
                      </a:lnTo>
                      <a:lnTo>
                        <a:pt x="189500" y="777516"/>
                      </a:lnTo>
                      <a:cubicBezTo>
                        <a:pt x="231838" y="807236"/>
                        <a:pt x="280328" y="829969"/>
                        <a:pt x="332155" y="842587"/>
                      </a:cubicBezTo>
                      <a:cubicBezTo>
                        <a:pt x="356036" y="848427"/>
                        <a:pt x="380229" y="852181"/>
                        <a:pt x="404422" y="853954"/>
                      </a:cubicBezTo>
                      <a:cubicBezTo>
                        <a:pt x="416518" y="854892"/>
                        <a:pt x="428615" y="854788"/>
                        <a:pt x="440712" y="854371"/>
                      </a:cubicBezTo>
                      <a:cubicBezTo>
                        <a:pt x="452808" y="854058"/>
                        <a:pt x="464800" y="854371"/>
                        <a:pt x="476688" y="852389"/>
                      </a:cubicBezTo>
                      <a:cubicBezTo>
                        <a:pt x="524345" y="848218"/>
                        <a:pt x="570437" y="835079"/>
                        <a:pt x="612357" y="815370"/>
                      </a:cubicBezTo>
                      <a:cubicBezTo>
                        <a:pt x="654382" y="795765"/>
                        <a:pt x="692341" y="769903"/>
                        <a:pt x="725189" y="739662"/>
                      </a:cubicBezTo>
                      <a:cubicBezTo>
                        <a:pt x="757412" y="708795"/>
                        <a:pt x="784107" y="673757"/>
                        <a:pt x="805276" y="636737"/>
                      </a:cubicBezTo>
                      <a:cubicBezTo>
                        <a:pt x="826863" y="599822"/>
                        <a:pt x="839898" y="559882"/>
                        <a:pt x="849283" y="520673"/>
                      </a:cubicBezTo>
                      <a:cubicBezTo>
                        <a:pt x="851160" y="510766"/>
                        <a:pt x="852933" y="500860"/>
                        <a:pt x="854810" y="491057"/>
                      </a:cubicBezTo>
                      <a:cubicBezTo>
                        <a:pt x="856583" y="481255"/>
                        <a:pt x="856687" y="471348"/>
                        <a:pt x="857729" y="461546"/>
                      </a:cubicBezTo>
                      <a:cubicBezTo>
                        <a:pt x="860232" y="442045"/>
                        <a:pt x="858564" y="422649"/>
                        <a:pt x="858564" y="403774"/>
                      </a:cubicBezTo>
                      <a:cubicBezTo>
                        <a:pt x="853976" y="327858"/>
                        <a:pt x="828948" y="259450"/>
                        <a:pt x="795370" y="204390"/>
                      </a:cubicBezTo>
                      <a:cubicBezTo>
                        <a:pt x="761062" y="149434"/>
                        <a:pt x="717889" y="108139"/>
                        <a:pt x="675864" y="78732"/>
                      </a:cubicBezTo>
                      <a:cubicBezTo>
                        <a:pt x="633839" y="48803"/>
                        <a:pt x="592231" y="31701"/>
                        <a:pt x="557714" y="21065"/>
                      </a:cubicBezTo>
                      <a:cubicBezTo>
                        <a:pt x="549059" y="18458"/>
                        <a:pt x="540821" y="16059"/>
                        <a:pt x="533104" y="13661"/>
                      </a:cubicBezTo>
                      <a:cubicBezTo>
                        <a:pt x="525179" y="12097"/>
                        <a:pt x="517879" y="10637"/>
                        <a:pt x="510997" y="9385"/>
                      </a:cubicBezTo>
                      <a:cubicBezTo>
                        <a:pt x="504114" y="8030"/>
                        <a:pt x="497857" y="6778"/>
                        <a:pt x="492017" y="5631"/>
                      </a:cubicBezTo>
                      <a:cubicBezTo>
                        <a:pt x="486178" y="4797"/>
                        <a:pt x="480860" y="4484"/>
                        <a:pt x="476063" y="3963"/>
                      </a:cubicBezTo>
                      <a:cubicBezTo>
                        <a:pt x="466886" y="3024"/>
                        <a:pt x="459691" y="2294"/>
                        <a:pt x="454372" y="1773"/>
                      </a:cubicBezTo>
                      <a:cubicBezTo>
                        <a:pt x="449158" y="1043"/>
                        <a:pt x="446656" y="626"/>
                        <a:pt x="446656" y="52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6A94D1D3-7285-43C1-938E-799C0D00780F}"/>
                </a:ext>
              </a:extLst>
            </p:cNvPr>
            <p:cNvSpPr/>
            <p:nvPr/>
          </p:nvSpPr>
          <p:spPr>
            <a:xfrm>
              <a:off x="10165683" y="4879743"/>
              <a:ext cx="350223" cy="715763"/>
            </a:xfrm>
            <a:custGeom>
              <a:avLst/>
              <a:gdLst>
                <a:gd name="connsiteX0" fmla="*/ 350223 w 350223"/>
                <a:gd name="connsiteY0" fmla="*/ 629458 h 715763"/>
                <a:gd name="connsiteX1" fmla="*/ 204022 w 350223"/>
                <a:gd name="connsiteY1" fmla="*/ 595462 h 715763"/>
                <a:gd name="connsiteX2" fmla="*/ 199642 w 350223"/>
                <a:gd name="connsiteY2" fmla="*/ 495353 h 715763"/>
                <a:gd name="connsiteX3" fmla="*/ 251470 w 350223"/>
                <a:gd name="connsiteY3" fmla="*/ 397016 h 715763"/>
                <a:gd name="connsiteX4" fmla="*/ 304235 w 350223"/>
                <a:gd name="connsiteY4" fmla="*/ 220365 h 715763"/>
                <a:gd name="connsiteX5" fmla="*/ 241876 w 350223"/>
                <a:gd name="connsiteY5" fmla="*/ 50492 h 715763"/>
                <a:gd name="connsiteX6" fmla="*/ 70856 w 350223"/>
                <a:gd name="connsiteY6" fmla="*/ 9301 h 715763"/>
                <a:gd name="connsiteX7" fmla="*/ 4846 w 350223"/>
                <a:gd name="connsiteY7" fmla="*/ 130267 h 715763"/>
                <a:gd name="connsiteX8" fmla="*/ 65641 w 350223"/>
                <a:gd name="connsiteY8" fmla="*/ 203784 h 715763"/>
                <a:gd name="connsiteX9" fmla="*/ 95674 w 350223"/>
                <a:gd name="connsiteY9" fmla="*/ 330902 h 715763"/>
                <a:gd name="connsiteX10" fmla="*/ 38111 w 350223"/>
                <a:gd name="connsiteY10" fmla="*/ 465841 h 715763"/>
                <a:gd name="connsiteX11" fmla="*/ 113506 w 350223"/>
                <a:gd name="connsiteY11" fmla="*/ 663245 h 715763"/>
                <a:gd name="connsiteX12" fmla="*/ 326551 w 350223"/>
                <a:gd name="connsiteY12" fmla="*/ 713299 h 715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0223" h="715763">
                  <a:moveTo>
                    <a:pt x="350223" y="629458"/>
                  </a:moveTo>
                  <a:cubicBezTo>
                    <a:pt x="313516" y="635089"/>
                    <a:pt x="228736" y="621011"/>
                    <a:pt x="204022" y="595462"/>
                  </a:cubicBezTo>
                  <a:cubicBezTo>
                    <a:pt x="178160" y="568871"/>
                    <a:pt x="186190" y="529870"/>
                    <a:pt x="199642" y="495353"/>
                  </a:cubicBezTo>
                  <a:cubicBezTo>
                    <a:pt x="213094" y="460731"/>
                    <a:pt x="233846" y="429656"/>
                    <a:pt x="251470" y="397016"/>
                  </a:cubicBezTo>
                  <a:cubicBezTo>
                    <a:pt x="281085" y="342477"/>
                    <a:pt x="302567" y="282412"/>
                    <a:pt x="304235" y="220365"/>
                  </a:cubicBezTo>
                  <a:cubicBezTo>
                    <a:pt x="305800" y="158422"/>
                    <a:pt x="285778" y="94290"/>
                    <a:pt x="241876" y="50492"/>
                  </a:cubicBezTo>
                  <a:cubicBezTo>
                    <a:pt x="197974" y="6694"/>
                    <a:pt x="128731" y="-13119"/>
                    <a:pt x="70856" y="9301"/>
                  </a:cubicBezTo>
                  <a:cubicBezTo>
                    <a:pt x="23304" y="27759"/>
                    <a:pt x="-13612" y="82714"/>
                    <a:pt x="4846" y="130267"/>
                  </a:cubicBezTo>
                  <a:cubicBezTo>
                    <a:pt x="16421" y="160091"/>
                    <a:pt x="45307" y="179070"/>
                    <a:pt x="65641" y="203784"/>
                  </a:cubicBezTo>
                  <a:cubicBezTo>
                    <a:pt x="94319" y="238614"/>
                    <a:pt x="105685" y="286896"/>
                    <a:pt x="95674" y="330902"/>
                  </a:cubicBezTo>
                  <a:cubicBezTo>
                    <a:pt x="84725" y="378663"/>
                    <a:pt x="50938" y="418498"/>
                    <a:pt x="38111" y="465841"/>
                  </a:cubicBezTo>
                  <a:cubicBezTo>
                    <a:pt x="18611" y="538003"/>
                    <a:pt x="53962" y="618091"/>
                    <a:pt x="113506" y="663245"/>
                  </a:cubicBezTo>
                  <a:cubicBezTo>
                    <a:pt x="173050" y="708398"/>
                    <a:pt x="252304" y="721955"/>
                    <a:pt x="326551" y="713299"/>
                  </a:cubicBezTo>
                </a:path>
              </a:pathLst>
            </a:custGeom>
            <a:solidFill>
              <a:srgbClr val="263238"/>
            </a:solidFill>
            <a:ln w="104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1B95715-3121-4833-8F48-AF98B4EA17E2}"/>
                </a:ext>
              </a:extLst>
            </p:cNvPr>
            <p:cNvGrpSpPr/>
            <p:nvPr/>
          </p:nvGrpSpPr>
          <p:grpSpPr>
            <a:xfrm>
              <a:off x="10146373" y="4891116"/>
              <a:ext cx="1438513" cy="946468"/>
              <a:chOff x="10146373" y="5151981"/>
              <a:chExt cx="1438513" cy="946468"/>
            </a:xfrm>
          </p:grpSpPr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80A55CC0-F175-48A3-9EDC-49F6C33980B3}"/>
                  </a:ext>
                </a:extLst>
              </p:cNvPr>
              <p:cNvSpPr/>
              <p:nvPr/>
            </p:nvSpPr>
            <p:spPr>
              <a:xfrm>
                <a:off x="11164851" y="5913973"/>
                <a:ext cx="229204" cy="184476"/>
              </a:xfrm>
              <a:custGeom>
                <a:avLst/>
                <a:gdLst>
                  <a:gd name="connsiteX0" fmla="*/ 85295 w 229204"/>
                  <a:gd name="connsiteY0" fmla="*/ 0 h 184476"/>
                  <a:gd name="connsiteX1" fmla="*/ 16052 w 229204"/>
                  <a:gd name="connsiteY1" fmla="*/ 38480 h 184476"/>
                  <a:gd name="connsiteX2" fmla="*/ 6354 w 229204"/>
                  <a:gd name="connsiteY2" fmla="*/ 115126 h 184476"/>
                  <a:gd name="connsiteX3" fmla="*/ 73615 w 229204"/>
                  <a:gd name="connsiteY3" fmla="*/ 147974 h 184476"/>
                  <a:gd name="connsiteX4" fmla="*/ 111052 w 229204"/>
                  <a:gd name="connsiteY4" fmla="*/ 184472 h 184476"/>
                  <a:gd name="connsiteX5" fmla="*/ 149740 w 229204"/>
                  <a:gd name="connsiteY5" fmla="*/ 149225 h 184476"/>
                  <a:gd name="connsiteX6" fmla="*/ 201359 w 229204"/>
                  <a:gd name="connsiteY6" fmla="*/ 161218 h 184476"/>
                  <a:gd name="connsiteX7" fmla="*/ 229097 w 229204"/>
                  <a:gd name="connsiteY7" fmla="*/ 116064 h 184476"/>
                  <a:gd name="connsiteX8" fmla="*/ 221276 w 229204"/>
                  <a:gd name="connsiteY8" fmla="*/ 81130 h 184476"/>
                  <a:gd name="connsiteX9" fmla="*/ 222736 w 229204"/>
                  <a:gd name="connsiteY9" fmla="*/ 42025 h 184476"/>
                  <a:gd name="connsiteX10" fmla="*/ 204383 w 229204"/>
                  <a:gd name="connsiteY10" fmla="*/ 10220 h 18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9204" h="184476">
                    <a:moveTo>
                      <a:pt x="85295" y="0"/>
                    </a:moveTo>
                    <a:cubicBezTo>
                      <a:pt x="58494" y="3754"/>
                      <a:pt x="32320" y="16789"/>
                      <a:pt x="16052" y="38480"/>
                    </a:cubicBezTo>
                    <a:cubicBezTo>
                      <a:pt x="-216" y="60170"/>
                      <a:pt x="-5325" y="90724"/>
                      <a:pt x="6354" y="115126"/>
                    </a:cubicBezTo>
                    <a:cubicBezTo>
                      <a:pt x="18033" y="139527"/>
                      <a:pt x="47441" y="155170"/>
                      <a:pt x="73615" y="147974"/>
                    </a:cubicBezTo>
                    <a:cubicBezTo>
                      <a:pt x="74449" y="167162"/>
                      <a:pt x="91864" y="184160"/>
                      <a:pt x="111052" y="184472"/>
                    </a:cubicBezTo>
                    <a:cubicBezTo>
                      <a:pt x="130239" y="184785"/>
                      <a:pt x="148280" y="168413"/>
                      <a:pt x="149740" y="149225"/>
                    </a:cubicBezTo>
                    <a:cubicBezTo>
                      <a:pt x="162149" y="163408"/>
                      <a:pt x="183944" y="168413"/>
                      <a:pt x="201359" y="161218"/>
                    </a:cubicBezTo>
                    <a:cubicBezTo>
                      <a:pt x="218774" y="153918"/>
                      <a:pt x="230453" y="134835"/>
                      <a:pt x="229097" y="116064"/>
                    </a:cubicBezTo>
                    <a:cubicBezTo>
                      <a:pt x="228263" y="104176"/>
                      <a:pt x="222736" y="93018"/>
                      <a:pt x="221276" y="81130"/>
                    </a:cubicBezTo>
                    <a:cubicBezTo>
                      <a:pt x="219712" y="68200"/>
                      <a:pt x="223049" y="55060"/>
                      <a:pt x="222736" y="42025"/>
                    </a:cubicBezTo>
                    <a:cubicBezTo>
                      <a:pt x="222423" y="28990"/>
                      <a:pt x="216792" y="14391"/>
                      <a:pt x="204383" y="10220"/>
                    </a:cubicBezTo>
                  </a:path>
                </a:pathLst>
              </a:custGeom>
              <a:solidFill>
                <a:srgbClr val="263238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4464D317-2528-4DB2-819F-AC8C0E3BF332}"/>
                  </a:ext>
                </a:extLst>
              </p:cNvPr>
              <p:cNvSpPr/>
              <p:nvPr/>
            </p:nvSpPr>
            <p:spPr>
              <a:xfrm>
                <a:off x="10698328" y="5921062"/>
                <a:ext cx="320441" cy="162530"/>
              </a:xfrm>
              <a:custGeom>
                <a:avLst/>
                <a:gdLst>
                  <a:gd name="connsiteX0" fmla="*/ 16858 w 320441"/>
                  <a:gd name="connsiteY0" fmla="*/ 63614 h 162530"/>
                  <a:gd name="connsiteX1" fmla="*/ 149816 w 320441"/>
                  <a:gd name="connsiteY1" fmla="*/ 10431 h 162530"/>
                  <a:gd name="connsiteX2" fmla="*/ 252845 w 320441"/>
                  <a:gd name="connsiteY2" fmla="*/ 5529 h 162530"/>
                  <a:gd name="connsiteX3" fmla="*/ 317917 w 320441"/>
                  <a:gd name="connsiteY3" fmla="*/ 74146 h 162530"/>
                  <a:gd name="connsiteX4" fmla="*/ 316143 w 320441"/>
                  <a:gd name="connsiteY4" fmla="*/ 110748 h 162530"/>
                  <a:gd name="connsiteX5" fmla="*/ 274953 w 320441"/>
                  <a:gd name="connsiteY5" fmla="*/ 136193 h 162530"/>
                  <a:gd name="connsiteX6" fmla="*/ 239914 w 320441"/>
                  <a:gd name="connsiteY6" fmla="*/ 129519 h 162530"/>
                  <a:gd name="connsiteX7" fmla="*/ 206127 w 320441"/>
                  <a:gd name="connsiteY7" fmla="*/ 147560 h 162530"/>
                  <a:gd name="connsiteX8" fmla="*/ 169942 w 320441"/>
                  <a:gd name="connsiteY8" fmla="*/ 134942 h 162530"/>
                  <a:gd name="connsiteX9" fmla="*/ 114465 w 320441"/>
                  <a:gd name="connsiteY9" fmla="*/ 160803 h 162530"/>
                  <a:gd name="connsiteX10" fmla="*/ 81825 w 320441"/>
                  <a:gd name="connsiteY10" fmla="*/ 109080 h 162530"/>
                  <a:gd name="connsiteX11" fmla="*/ 37297 w 320441"/>
                  <a:gd name="connsiteY11" fmla="*/ 131083 h 162530"/>
                  <a:gd name="connsiteX12" fmla="*/ 590 w 320441"/>
                  <a:gd name="connsiteY12" fmla="*/ 99382 h 162530"/>
                  <a:gd name="connsiteX13" fmla="*/ 25201 w 320441"/>
                  <a:gd name="connsiteY13" fmla="*/ 59234 h 162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0441" h="162530">
                    <a:moveTo>
                      <a:pt x="16858" y="63614"/>
                    </a:moveTo>
                    <a:cubicBezTo>
                      <a:pt x="57215" y="37752"/>
                      <a:pt x="103411" y="22423"/>
                      <a:pt x="149816" y="10431"/>
                    </a:cubicBezTo>
                    <a:cubicBezTo>
                      <a:pt x="183603" y="1671"/>
                      <a:pt x="219684" y="-5316"/>
                      <a:pt x="252845" y="5529"/>
                    </a:cubicBezTo>
                    <a:cubicBezTo>
                      <a:pt x="284025" y="15749"/>
                      <a:pt x="309261" y="42445"/>
                      <a:pt x="317917" y="74146"/>
                    </a:cubicBezTo>
                    <a:cubicBezTo>
                      <a:pt x="321149" y="86243"/>
                      <a:pt x="321983" y="99695"/>
                      <a:pt x="316143" y="110748"/>
                    </a:cubicBezTo>
                    <a:cubicBezTo>
                      <a:pt x="308322" y="125452"/>
                      <a:pt x="291116" y="132230"/>
                      <a:pt x="274953" y="136193"/>
                    </a:cubicBezTo>
                    <a:cubicBezTo>
                      <a:pt x="262647" y="139217"/>
                      <a:pt x="246797" y="140156"/>
                      <a:pt x="239914" y="129519"/>
                    </a:cubicBezTo>
                    <a:cubicBezTo>
                      <a:pt x="231781" y="139843"/>
                      <a:pt x="219162" y="146517"/>
                      <a:pt x="206127" y="147560"/>
                    </a:cubicBezTo>
                    <a:cubicBezTo>
                      <a:pt x="192988" y="148602"/>
                      <a:pt x="179536" y="143910"/>
                      <a:pt x="169942" y="134942"/>
                    </a:cubicBezTo>
                    <a:cubicBezTo>
                      <a:pt x="161078" y="155381"/>
                      <a:pt x="135842" y="167164"/>
                      <a:pt x="114465" y="160803"/>
                    </a:cubicBezTo>
                    <a:cubicBezTo>
                      <a:pt x="93088" y="154546"/>
                      <a:pt x="78279" y="131083"/>
                      <a:pt x="81825" y="109080"/>
                    </a:cubicBezTo>
                    <a:cubicBezTo>
                      <a:pt x="71918" y="123367"/>
                      <a:pt x="54608" y="132543"/>
                      <a:pt x="37297" y="131083"/>
                    </a:cubicBezTo>
                    <a:cubicBezTo>
                      <a:pt x="19987" y="129623"/>
                      <a:pt x="3928" y="116484"/>
                      <a:pt x="590" y="99382"/>
                    </a:cubicBezTo>
                    <a:cubicBezTo>
                      <a:pt x="-2747" y="82280"/>
                      <a:pt x="8412" y="63301"/>
                      <a:pt x="25201" y="59234"/>
                    </a:cubicBezTo>
                  </a:path>
                </a:pathLst>
              </a:custGeom>
              <a:solidFill>
                <a:srgbClr val="263238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C646B9E2-F251-45E4-AFAE-B5218A6A800D}"/>
                  </a:ext>
                </a:extLst>
              </p:cNvPr>
              <p:cNvSpPr/>
              <p:nvPr/>
            </p:nvSpPr>
            <p:spPr>
              <a:xfrm>
                <a:off x="10322002" y="5571724"/>
                <a:ext cx="1208723" cy="485290"/>
              </a:xfrm>
              <a:custGeom>
                <a:avLst/>
                <a:gdLst>
                  <a:gd name="connsiteX0" fmla="*/ 3071 w 1208723"/>
                  <a:gd name="connsiteY0" fmla="*/ 406277 h 485290"/>
                  <a:gd name="connsiteX1" fmla="*/ 47494 w 1208723"/>
                  <a:gd name="connsiteY1" fmla="*/ 287084 h 485290"/>
                  <a:gd name="connsiteX2" fmla="*/ 173257 w 1208723"/>
                  <a:gd name="connsiteY2" fmla="*/ 189374 h 485290"/>
                  <a:gd name="connsiteX3" fmla="*/ 306423 w 1208723"/>
                  <a:gd name="connsiteY3" fmla="*/ 132228 h 485290"/>
                  <a:gd name="connsiteX4" fmla="*/ 529479 w 1208723"/>
                  <a:gd name="connsiteY4" fmla="*/ 64758 h 485290"/>
                  <a:gd name="connsiteX5" fmla="*/ 641789 w 1208723"/>
                  <a:gd name="connsiteY5" fmla="*/ 0 h 485290"/>
                  <a:gd name="connsiteX6" fmla="*/ 1187490 w 1208723"/>
                  <a:gd name="connsiteY6" fmla="*/ 42234 h 485290"/>
                  <a:gd name="connsiteX7" fmla="*/ 1153703 w 1208723"/>
                  <a:gd name="connsiteY7" fmla="*/ 484592 h 485290"/>
                  <a:gd name="connsiteX8" fmla="*/ 655033 w 1208723"/>
                  <a:gd name="connsiteY8" fmla="*/ 473330 h 485290"/>
                  <a:gd name="connsiteX9" fmla="*/ 15793 w 1208723"/>
                  <a:gd name="connsiteY9" fmla="*/ 460190 h 485290"/>
                  <a:gd name="connsiteX10" fmla="*/ 3071 w 1208723"/>
                  <a:gd name="connsiteY10" fmla="*/ 406277 h 485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08723" h="485290">
                    <a:moveTo>
                      <a:pt x="3071" y="406277"/>
                    </a:moveTo>
                    <a:cubicBezTo>
                      <a:pt x="-7566" y="361228"/>
                      <a:pt x="9953" y="314197"/>
                      <a:pt x="47494" y="287084"/>
                    </a:cubicBezTo>
                    <a:cubicBezTo>
                      <a:pt x="89311" y="256947"/>
                      <a:pt x="118718" y="221909"/>
                      <a:pt x="173257" y="189374"/>
                    </a:cubicBezTo>
                    <a:cubicBezTo>
                      <a:pt x="212049" y="166223"/>
                      <a:pt x="277120" y="141926"/>
                      <a:pt x="306423" y="132228"/>
                    </a:cubicBezTo>
                    <a:cubicBezTo>
                      <a:pt x="413311" y="96772"/>
                      <a:pt x="485577" y="87700"/>
                      <a:pt x="529479" y="64758"/>
                    </a:cubicBezTo>
                    <a:cubicBezTo>
                      <a:pt x="577657" y="39522"/>
                      <a:pt x="641789" y="0"/>
                      <a:pt x="641789" y="0"/>
                    </a:cubicBezTo>
                    <a:lnTo>
                      <a:pt x="1187490" y="42234"/>
                    </a:lnTo>
                    <a:cubicBezTo>
                      <a:pt x="1187490" y="42234"/>
                      <a:pt x="1253082" y="445278"/>
                      <a:pt x="1153703" y="484592"/>
                    </a:cubicBezTo>
                    <a:cubicBezTo>
                      <a:pt x="1153703" y="484592"/>
                      <a:pt x="691427" y="489493"/>
                      <a:pt x="655033" y="473330"/>
                    </a:cubicBezTo>
                    <a:cubicBezTo>
                      <a:pt x="615615" y="455915"/>
                      <a:pt x="14021" y="456228"/>
                      <a:pt x="15793" y="460190"/>
                    </a:cubicBezTo>
                    <a:lnTo>
                      <a:pt x="3071" y="406277"/>
                    </a:lnTo>
                    <a:close/>
                  </a:path>
                </a:pathLst>
              </a:custGeom>
              <a:solidFill>
                <a:srgbClr val="263238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21" name="Graphic 80">
                <a:extLst>
                  <a:ext uri="{FF2B5EF4-FFF2-40B4-BE49-F238E27FC236}">
                    <a16:creationId xmlns:a16="http://schemas.microsoft.com/office/drawing/2014/main" id="{F52732D8-7EDC-4705-AB39-673F6C9B35FC}"/>
                  </a:ext>
                </a:extLst>
              </p:cNvPr>
              <p:cNvGrpSpPr/>
              <p:nvPr/>
            </p:nvGrpSpPr>
            <p:grpSpPr>
              <a:xfrm>
                <a:off x="10146373" y="5900870"/>
                <a:ext cx="516598" cy="171032"/>
                <a:chOff x="10146373" y="5900870"/>
                <a:chExt cx="516598" cy="171032"/>
              </a:xfrm>
            </p:grpSpPr>
            <p:sp>
              <p:nvSpPr>
                <p:cNvPr id="422" name="Freeform: Shape 421">
                  <a:extLst>
                    <a:ext uri="{FF2B5EF4-FFF2-40B4-BE49-F238E27FC236}">
                      <a16:creationId xmlns:a16="http://schemas.microsoft.com/office/drawing/2014/main" id="{16EFC5A3-F78D-48E7-89C3-E036D3064388}"/>
                    </a:ext>
                  </a:extLst>
                </p:cNvPr>
                <p:cNvSpPr/>
                <p:nvPr/>
              </p:nvSpPr>
              <p:spPr>
                <a:xfrm>
                  <a:off x="10149000" y="5901042"/>
                  <a:ext cx="513856" cy="168060"/>
                </a:xfrm>
                <a:custGeom>
                  <a:avLst/>
                  <a:gdLst>
                    <a:gd name="connsiteX0" fmla="*/ 471290 w 513856"/>
                    <a:gd name="connsiteY0" fmla="*/ 0 h 168060"/>
                    <a:gd name="connsiteX1" fmla="*/ 178262 w 513856"/>
                    <a:gd name="connsiteY1" fmla="*/ 23567 h 168060"/>
                    <a:gd name="connsiteX2" fmla="*/ 75024 w 513856"/>
                    <a:gd name="connsiteY2" fmla="*/ 30241 h 168060"/>
                    <a:gd name="connsiteX3" fmla="*/ 18713 w 513856"/>
                    <a:gd name="connsiteY3" fmla="*/ 56416 h 168060"/>
                    <a:gd name="connsiteX4" fmla="*/ 2758 w 513856"/>
                    <a:gd name="connsiteY4" fmla="*/ 113666 h 168060"/>
                    <a:gd name="connsiteX5" fmla="*/ 53960 w 513856"/>
                    <a:gd name="connsiteY5" fmla="*/ 134001 h 168060"/>
                    <a:gd name="connsiteX6" fmla="*/ 87016 w 513856"/>
                    <a:gd name="connsiteY6" fmla="*/ 167370 h 168060"/>
                    <a:gd name="connsiteX7" fmla="*/ 130084 w 513856"/>
                    <a:gd name="connsiteY7" fmla="*/ 148600 h 168060"/>
                    <a:gd name="connsiteX8" fmla="*/ 163454 w 513856"/>
                    <a:gd name="connsiteY8" fmla="*/ 159132 h 168060"/>
                    <a:gd name="connsiteX9" fmla="*/ 197658 w 513856"/>
                    <a:gd name="connsiteY9" fmla="*/ 145993 h 168060"/>
                    <a:gd name="connsiteX10" fmla="*/ 348344 w 513856"/>
                    <a:gd name="connsiteY10" fmla="*/ 129621 h 168060"/>
                    <a:gd name="connsiteX11" fmla="*/ 505703 w 513856"/>
                    <a:gd name="connsiteY11" fmla="*/ 129621 h 168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13856" h="168060">
                      <a:moveTo>
                        <a:pt x="471290" y="0"/>
                      </a:moveTo>
                      <a:cubicBezTo>
                        <a:pt x="354600" y="17519"/>
                        <a:pt x="296204" y="22837"/>
                        <a:pt x="178262" y="23567"/>
                      </a:cubicBezTo>
                      <a:cubicBezTo>
                        <a:pt x="143745" y="23776"/>
                        <a:pt x="108811" y="23254"/>
                        <a:pt x="75024" y="30241"/>
                      </a:cubicBezTo>
                      <a:cubicBezTo>
                        <a:pt x="54481" y="34517"/>
                        <a:pt x="33834" y="41816"/>
                        <a:pt x="18713" y="56416"/>
                      </a:cubicBezTo>
                      <a:cubicBezTo>
                        <a:pt x="3592" y="71015"/>
                        <a:pt x="-4646" y="94061"/>
                        <a:pt x="2758" y="113666"/>
                      </a:cubicBezTo>
                      <a:cubicBezTo>
                        <a:pt x="10162" y="133271"/>
                        <a:pt x="36128" y="145158"/>
                        <a:pt x="53960" y="134001"/>
                      </a:cubicBezTo>
                      <a:cubicBezTo>
                        <a:pt x="56984" y="150372"/>
                        <a:pt x="70645" y="164242"/>
                        <a:pt x="87016" y="167370"/>
                      </a:cubicBezTo>
                      <a:cubicBezTo>
                        <a:pt x="103389" y="170499"/>
                        <a:pt x="121220" y="162782"/>
                        <a:pt x="130084" y="148600"/>
                      </a:cubicBezTo>
                      <a:cubicBezTo>
                        <a:pt x="137593" y="158298"/>
                        <a:pt x="151358" y="161113"/>
                        <a:pt x="163454" y="159132"/>
                      </a:cubicBezTo>
                      <a:cubicBezTo>
                        <a:pt x="175551" y="157151"/>
                        <a:pt x="186605" y="151207"/>
                        <a:pt x="197658" y="145993"/>
                      </a:cubicBezTo>
                      <a:cubicBezTo>
                        <a:pt x="245315" y="123781"/>
                        <a:pt x="295786" y="129203"/>
                        <a:pt x="348344" y="129621"/>
                      </a:cubicBezTo>
                      <a:cubicBezTo>
                        <a:pt x="440111" y="130246"/>
                        <a:pt x="543974" y="129308"/>
                        <a:pt x="505703" y="129621"/>
                      </a:cubicBezTo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3" name="Freeform: Shape 422">
                  <a:extLst>
                    <a:ext uri="{FF2B5EF4-FFF2-40B4-BE49-F238E27FC236}">
                      <a16:creationId xmlns:a16="http://schemas.microsoft.com/office/drawing/2014/main" id="{FAF227B9-9153-416B-93CE-C888A85DD035}"/>
                    </a:ext>
                  </a:extLst>
                </p:cNvPr>
                <p:cNvSpPr/>
                <p:nvPr/>
              </p:nvSpPr>
              <p:spPr>
                <a:xfrm>
                  <a:off x="10146373" y="5900870"/>
                  <a:ext cx="516598" cy="171032"/>
                </a:xfrm>
                <a:custGeom>
                  <a:avLst/>
                  <a:gdLst>
                    <a:gd name="connsiteX0" fmla="*/ 508435 w 516598"/>
                    <a:gd name="connsiteY0" fmla="*/ 129898 h 171032"/>
                    <a:gd name="connsiteX1" fmla="*/ 516152 w 516598"/>
                    <a:gd name="connsiteY1" fmla="*/ 129376 h 171032"/>
                    <a:gd name="connsiteX2" fmla="*/ 516360 w 516598"/>
                    <a:gd name="connsiteY2" fmla="*/ 129376 h 171032"/>
                    <a:gd name="connsiteX3" fmla="*/ 516464 w 516598"/>
                    <a:gd name="connsiteY3" fmla="*/ 129376 h 171032"/>
                    <a:gd name="connsiteX4" fmla="*/ 516569 w 516598"/>
                    <a:gd name="connsiteY4" fmla="*/ 129376 h 171032"/>
                    <a:gd name="connsiteX5" fmla="*/ 516569 w 516598"/>
                    <a:gd name="connsiteY5" fmla="*/ 130315 h 171032"/>
                    <a:gd name="connsiteX6" fmla="*/ 516569 w 516598"/>
                    <a:gd name="connsiteY6" fmla="*/ 130315 h 171032"/>
                    <a:gd name="connsiteX7" fmla="*/ 516047 w 516598"/>
                    <a:gd name="connsiteY7" fmla="*/ 130315 h 171032"/>
                    <a:gd name="connsiteX8" fmla="*/ 515004 w 516598"/>
                    <a:gd name="connsiteY8" fmla="*/ 130315 h 171032"/>
                    <a:gd name="connsiteX9" fmla="*/ 512710 w 516598"/>
                    <a:gd name="connsiteY9" fmla="*/ 130419 h 171032"/>
                    <a:gd name="connsiteX10" fmla="*/ 507601 w 516598"/>
                    <a:gd name="connsiteY10" fmla="*/ 130524 h 171032"/>
                    <a:gd name="connsiteX11" fmla="*/ 494670 w 516598"/>
                    <a:gd name="connsiteY11" fmla="*/ 130836 h 171032"/>
                    <a:gd name="connsiteX12" fmla="*/ 411245 w 516598"/>
                    <a:gd name="connsiteY12" fmla="*/ 131775 h 171032"/>
                    <a:gd name="connsiteX13" fmla="*/ 352639 w 516598"/>
                    <a:gd name="connsiteY13" fmla="*/ 131879 h 171032"/>
                    <a:gd name="connsiteX14" fmla="*/ 284544 w 516598"/>
                    <a:gd name="connsiteY14" fmla="*/ 131462 h 171032"/>
                    <a:gd name="connsiteX15" fmla="*/ 210505 w 516598"/>
                    <a:gd name="connsiteY15" fmla="*/ 144706 h 171032"/>
                    <a:gd name="connsiteX16" fmla="*/ 172547 w 516598"/>
                    <a:gd name="connsiteY16" fmla="*/ 160765 h 171032"/>
                    <a:gd name="connsiteX17" fmla="*/ 150544 w 516598"/>
                    <a:gd name="connsiteY17" fmla="*/ 161912 h 171032"/>
                    <a:gd name="connsiteX18" fmla="*/ 130730 w 516598"/>
                    <a:gd name="connsiteY18" fmla="*/ 150545 h 171032"/>
                    <a:gd name="connsiteX19" fmla="*/ 135006 w 516598"/>
                    <a:gd name="connsiteY19" fmla="*/ 150337 h 171032"/>
                    <a:gd name="connsiteX20" fmla="*/ 90061 w 516598"/>
                    <a:gd name="connsiteY20" fmla="*/ 170463 h 171032"/>
                    <a:gd name="connsiteX21" fmla="*/ 53980 w 516598"/>
                    <a:gd name="connsiteY21" fmla="*/ 134799 h 171032"/>
                    <a:gd name="connsiteX22" fmla="*/ 58047 w 516598"/>
                    <a:gd name="connsiteY22" fmla="*/ 136572 h 171032"/>
                    <a:gd name="connsiteX23" fmla="*/ 14875 w 516598"/>
                    <a:gd name="connsiteY23" fmla="*/ 131254 h 171032"/>
                    <a:gd name="connsiteX24" fmla="*/ 588 w 516598"/>
                    <a:gd name="connsiteY24" fmla="*/ 105809 h 171032"/>
                    <a:gd name="connsiteX25" fmla="*/ 4238 w 516598"/>
                    <a:gd name="connsiteY25" fmla="*/ 77341 h 171032"/>
                    <a:gd name="connsiteX26" fmla="*/ 42822 w 516598"/>
                    <a:gd name="connsiteY26" fmla="*/ 38757 h 171032"/>
                    <a:gd name="connsiteX27" fmla="*/ 93607 w 516598"/>
                    <a:gd name="connsiteY27" fmla="*/ 24992 h 171032"/>
                    <a:gd name="connsiteX28" fmla="*/ 143661 w 516598"/>
                    <a:gd name="connsiteY28" fmla="*/ 21446 h 171032"/>
                    <a:gd name="connsiteX29" fmla="*/ 316037 w 516598"/>
                    <a:gd name="connsiteY29" fmla="*/ 17171 h 171032"/>
                    <a:gd name="connsiteX30" fmla="*/ 431580 w 516598"/>
                    <a:gd name="connsiteY30" fmla="*/ 5178 h 171032"/>
                    <a:gd name="connsiteX31" fmla="*/ 462968 w 516598"/>
                    <a:gd name="connsiteY31" fmla="*/ 1111 h 171032"/>
                    <a:gd name="connsiteX32" fmla="*/ 471102 w 516598"/>
                    <a:gd name="connsiteY32" fmla="*/ 173 h 171032"/>
                    <a:gd name="connsiteX33" fmla="*/ 473918 w 516598"/>
                    <a:gd name="connsiteY33" fmla="*/ 69 h 171032"/>
                    <a:gd name="connsiteX34" fmla="*/ 471207 w 516598"/>
                    <a:gd name="connsiteY34" fmla="*/ 799 h 171032"/>
                    <a:gd name="connsiteX35" fmla="*/ 463073 w 516598"/>
                    <a:gd name="connsiteY35" fmla="*/ 2258 h 171032"/>
                    <a:gd name="connsiteX36" fmla="*/ 431789 w 516598"/>
                    <a:gd name="connsiteY36" fmla="*/ 7264 h 171032"/>
                    <a:gd name="connsiteX37" fmla="*/ 316141 w 516598"/>
                    <a:gd name="connsiteY37" fmla="*/ 20925 h 171032"/>
                    <a:gd name="connsiteX38" fmla="*/ 143661 w 516598"/>
                    <a:gd name="connsiteY38" fmla="*/ 26452 h 171032"/>
                    <a:gd name="connsiteX39" fmla="*/ 94232 w 516598"/>
                    <a:gd name="connsiteY39" fmla="*/ 30101 h 171032"/>
                    <a:gd name="connsiteX40" fmla="*/ 45012 w 516598"/>
                    <a:gd name="connsiteY40" fmla="*/ 43554 h 171032"/>
                    <a:gd name="connsiteX41" fmla="*/ 9139 w 516598"/>
                    <a:gd name="connsiteY41" fmla="*/ 79322 h 171032"/>
                    <a:gd name="connsiteX42" fmla="*/ 18212 w 516598"/>
                    <a:gd name="connsiteY42" fmla="*/ 126978 h 171032"/>
                    <a:gd name="connsiteX43" fmla="*/ 55023 w 516598"/>
                    <a:gd name="connsiteY43" fmla="*/ 131879 h 171032"/>
                    <a:gd name="connsiteX44" fmla="*/ 58360 w 516598"/>
                    <a:gd name="connsiteY44" fmla="*/ 129689 h 171032"/>
                    <a:gd name="connsiteX45" fmla="*/ 59090 w 516598"/>
                    <a:gd name="connsiteY45" fmla="*/ 133652 h 171032"/>
                    <a:gd name="connsiteX46" fmla="*/ 90791 w 516598"/>
                    <a:gd name="connsiteY46" fmla="*/ 165041 h 171032"/>
                    <a:gd name="connsiteX47" fmla="*/ 130418 w 516598"/>
                    <a:gd name="connsiteY47" fmla="*/ 147417 h 171032"/>
                    <a:gd name="connsiteX48" fmla="*/ 132399 w 516598"/>
                    <a:gd name="connsiteY48" fmla="*/ 144289 h 171032"/>
                    <a:gd name="connsiteX49" fmla="*/ 134693 w 516598"/>
                    <a:gd name="connsiteY49" fmla="*/ 147209 h 171032"/>
                    <a:gd name="connsiteX50" fmla="*/ 171087 w 516598"/>
                    <a:gd name="connsiteY50" fmla="*/ 155655 h 171032"/>
                    <a:gd name="connsiteX51" fmla="*/ 208524 w 516598"/>
                    <a:gd name="connsiteY51" fmla="*/ 140013 h 171032"/>
                    <a:gd name="connsiteX52" fmla="*/ 284231 w 516598"/>
                    <a:gd name="connsiteY52" fmla="*/ 126874 h 171032"/>
                    <a:gd name="connsiteX53" fmla="*/ 352431 w 516598"/>
                    <a:gd name="connsiteY53" fmla="*/ 127812 h 171032"/>
                    <a:gd name="connsiteX54" fmla="*/ 411037 w 516598"/>
                    <a:gd name="connsiteY54" fmla="*/ 128334 h 171032"/>
                    <a:gd name="connsiteX55" fmla="*/ 494461 w 516598"/>
                    <a:gd name="connsiteY55" fmla="*/ 128960 h 171032"/>
                    <a:gd name="connsiteX56" fmla="*/ 507392 w 516598"/>
                    <a:gd name="connsiteY56" fmla="*/ 129064 h 171032"/>
                    <a:gd name="connsiteX57" fmla="*/ 512502 w 516598"/>
                    <a:gd name="connsiteY57" fmla="*/ 129168 h 171032"/>
                    <a:gd name="connsiteX58" fmla="*/ 514796 w 516598"/>
                    <a:gd name="connsiteY58" fmla="*/ 129168 h 171032"/>
                    <a:gd name="connsiteX59" fmla="*/ 515839 w 516598"/>
                    <a:gd name="connsiteY59" fmla="*/ 129168 h 171032"/>
                    <a:gd name="connsiteX60" fmla="*/ 516360 w 516598"/>
                    <a:gd name="connsiteY60" fmla="*/ 129168 h 171032"/>
                    <a:gd name="connsiteX61" fmla="*/ 516360 w 516598"/>
                    <a:gd name="connsiteY61" fmla="*/ 129168 h 171032"/>
                    <a:gd name="connsiteX62" fmla="*/ 516360 w 516598"/>
                    <a:gd name="connsiteY62" fmla="*/ 130106 h 171032"/>
                    <a:gd name="connsiteX63" fmla="*/ 516360 w 516598"/>
                    <a:gd name="connsiteY63" fmla="*/ 130106 h 171032"/>
                    <a:gd name="connsiteX64" fmla="*/ 516256 w 516598"/>
                    <a:gd name="connsiteY64" fmla="*/ 130106 h 171032"/>
                    <a:gd name="connsiteX65" fmla="*/ 516047 w 516598"/>
                    <a:gd name="connsiteY65" fmla="*/ 130106 h 171032"/>
                    <a:gd name="connsiteX66" fmla="*/ 508435 w 516598"/>
                    <a:gd name="connsiteY66" fmla="*/ 129898 h 171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</a:cxnLst>
                  <a:rect l="l" t="t" r="r" b="b"/>
                  <a:pathLst>
                    <a:path w="516598" h="171032">
                      <a:moveTo>
                        <a:pt x="508435" y="129898"/>
                      </a:moveTo>
                      <a:cubicBezTo>
                        <a:pt x="508435" y="129794"/>
                        <a:pt x="511042" y="129585"/>
                        <a:pt x="516152" y="129376"/>
                      </a:cubicBezTo>
                      <a:lnTo>
                        <a:pt x="516360" y="129376"/>
                      </a:lnTo>
                      <a:lnTo>
                        <a:pt x="516464" y="129376"/>
                      </a:lnTo>
                      <a:lnTo>
                        <a:pt x="516569" y="129376"/>
                      </a:lnTo>
                      <a:cubicBezTo>
                        <a:pt x="516673" y="131254"/>
                        <a:pt x="516464" y="129898"/>
                        <a:pt x="516569" y="130315"/>
                      </a:cubicBezTo>
                      <a:lnTo>
                        <a:pt x="516569" y="130315"/>
                      </a:lnTo>
                      <a:lnTo>
                        <a:pt x="516047" y="130315"/>
                      </a:lnTo>
                      <a:lnTo>
                        <a:pt x="515004" y="130315"/>
                      </a:lnTo>
                      <a:cubicBezTo>
                        <a:pt x="514274" y="130315"/>
                        <a:pt x="513545" y="130315"/>
                        <a:pt x="512710" y="130419"/>
                      </a:cubicBezTo>
                      <a:cubicBezTo>
                        <a:pt x="511146" y="130419"/>
                        <a:pt x="509373" y="130524"/>
                        <a:pt x="507601" y="130524"/>
                      </a:cubicBezTo>
                      <a:cubicBezTo>
                        <a:pt x="503846" y="130628"/>
                        <a:pt x="499467" y="130732"/>
                        <a:pt x="494670" y="130836"/>
                      </a:cubicBezTo>
                      <a:cubicBezTo>
                        <a:pt x="474752" y="131045"/>
                        <a:pt x="446492" y="131358"/>
                        <a:pt x="411245" y="131775"/>
                      </a:cubicBezTo>
                      <a:cubicBezTo>
                        <a:pt x="393413" y="131775"/>
                        <a:pt x="373808" y="131879"/>
                        <a:pt x="352639" y="131879"/>
                      </a:cubicBezTo>
                      <a:cubicBezTo>
                        <a:pt x="331366" y="131879"/>
                        <a:pt x="308633" y="130836"/>
                        <a:pt x="284544" y="131462"/>
                      </a:cubicBezTo>
                      <a:cubicBezTo>
                        <a:pt x="260560" y="132192"/>
                        <a:pt x="235011" y="134903"/>
                        <a:pt x="210505" y="144706"/>
                      </a:cubicBezTo>
                      <a:cubicBezTo>
                        <a:pt x="198304" y="149398"/>
                        <a:pt x="186625" y="156907"/>
                        <a:pt x="172547" y="160765"/>
                      </a:cubicBezTo>
                      <a:cubicBezTo>
                        <a:pt x="165560" y="162642"/>
                        <a:pt x="157948" y="163372"/>
                        <a:pt x="150544" y="161912"/>
                      </a:cubicBezTo>
                      <a:cubicBezTo>
                        <a:pt x="143140" y="160557"/>
                        <a:pt x="135736" y="156907"/>
                        <a:pt x="130730" y="150545"/>
                      </a:cubicBezTo>
                      <a:lnTo>
                        <a:pt x="135006" y="150337"/>
                      </a:lnTo>
                      <a:cubicBezTo>
                        <a:pt x="125829" y="164832"/>
                        <a:pt x="107685" y="173383"/>
                        <a:pt x="90061" y="170463"/>
                      </a:cubicBezTo>
                      <a:cubicBezTo>
                        <a:pt x="72438" y="167439"/>
                        <a:pt x="57421" y="152944"/>
                        <a:pt x="53980" y="134799"/>
                      </a:cubicBezTo>
                      <a:lnTo>
                        <a:pt x="58047" y="136572"/>
                      </a:lnTo>
                      <a:cubicBezTo>
                        <a:pt x="44908" y="144810"/>
                        <a:pt x="26659" y="141369"/>
                        <a:pt x="14875" y="131254"/>
                      </a:cubicBezTo>
                      <a:cubicBezTo>
                        <a:pt x="7054" y="124997"/>
                        <a:pt x="1944" y="115507"/>
                        <a:pt x="588" y="105809"/>
                      </a:cubicBezTo>
                      <a:cubicBezTo>
                        <a:pt x="-976" y="96111"/>
                        <a:pt x="693" y="86204"/>
                        <a:pt x="4238" y="77341"/>
                      </a:cubicBezTo>
                      <a:cubicBezTo>
                        <a:pt x="11225" y="59404"/>
                        <a:pt x="26659" y="46369"/>
                        <a:pt x="42822" y="38757"/>
                      </a:cubicBezTo>
                      <a:cubicBezTo>
                        <a:pt x="59298" y="31040"/>
                        <a:pt x="76713" y="27390"/>
                        <a:pt x="93607" y="24992"/>
                      </a:cubicBezTo>
                      <a:cubicBezTo>
                        <a:pt x="110604" y="22593"/>
                        <a:pt x="127394" y="21863"/>
                        <a:pt x="143661" y="21446"/>
                      </a:cubicBezTo>
                      <a:cubicBezTo>
                        <a:pt x="208732" y="21133"/>
                        <a:pt x="267025" y="20716"/>
                        <a:pt x="316037" y="17171"/>
                      </a:cubicBezTo>
                      <a:cubicBezTo>
                        <a:pt x="364945" y="13834"/>
                        <a:pt x="404363" y="8620"/>
                        <a:pt x="431580" y="5178"/>
                      </a:cubicBezTo>
                      <a:cubicBezTo>
                        <a:pt x="444928" y="3510"/>
                        <a:pt x="455356" y="2154"/>
                        <a:pt x="462968" y="1111"/>
                      </a:cubicBezTo>
                      <a:cubicBezTo>
                        <a:pt x="466306" y="694"/>
                        <a:pt x="469017" y="381"/>
                        <a:pt x="471102" y="173"/>
                      </a:cubicBezTo>
                      <a:cubicBezTo>
                        <a:pt x="472979" y="-36"/>
                        <a:pt x="473918" y="-36"/>
                        <a:pt x="473918" y="69"/>
                      </a:cubicBezTo>
                      <a:cubicBezTo>
                        <a:pt x="473918" y="173"/>
                        <a:pt x="472979" y="381"/>
                        <a:pt x="471207" y="799"/>
                      </a:cubicBezTo>
                      <a:cubicBezTo>
                        <a:pt x="469121" y="1216"/>
                        <a:pt x="466410" y="1633"/>
                        <a:pt x="463073" y="2258"/>
                      </a:cubicBezTo>
                      <a:cubicBezTo>
                        <a:pt x="455565" y="3510"/>
                        <a:pt x="445032" y="5178"/>
                        <a:pt x="431789" y="7264"/>
                      </a:cubicBezTo>
                      <a:cubicBezTo>
                        <a:pt x="404571" y="11331"/>
                        <a:pt x="365258" y="17066"/>
                        <a:pt x="316141" y="20925"/>
                      </a:cubicBezTo>
                      <a:cubicBezTo>
                        <a:pt x="267130" y="25096"/>
                        <a:pt x="208420" y="25826"/>
                        <a:pt x="143661" y="26452"/>
                      </a:cubicBezTo>
                      <a:cubicBezTo>
                        <a:pt x="127498" y="26869"/>
                        <a:pt x="110917" y="27703"/>
                        <a:pt x="94232" y="30101"/>
                      </a:cubicBezTo>
                      <a:cubicBezTo>
                        <a:pt x="77652" y="32500"/>
                        <a:pt x="60654" y="36150"/>
                        <a:pt x="45012" y="43554"/>
                      </a:cubicBezTo>
                      <a:cubicBezTo>
                        <a:pt x="29474" y="50853"/>
                        <a:pt x="15501" y="62845"/>
                        <a:pt x="9139" y="79322"/>
                      </a:cubicBezTo>
                      <a:cubicBezTo>
                        <a:pt x="2361" y="95172"/>
                        <a:pt x="4030" y="115820"/>
                        <a:pt x="18212" y="126978"/>
                      </a:cubicBezTo>
                      <a:cubicBezTo>
                        <a:pt x="28640" y="135842"/>
                        <a:pt x="44386" y="138658"/>
                        <a:pt x="55023" y="131879"/>
                      </a:cubicBezTo>
                      <a:lnTo>
                        <a:pt x="58360" y="129689"/>
                      </a:lnTo>
                      <a:lnTo>
                        <a:pt x="59090" y="133652"/>
                      </a:lnTo>
                      <a:cubicBezTo>
                        <a:pt x="61906" y="149398"/>
                        <a:pt x="75462" y="162433"/>
                        <a:pt x="90791" y="165041"/>
                      </a:cubicBezTo>
                      <a:cubicBezTo>
                        <a:pt x="106120" y="167648"/>
                        <a:pt x="122492" y="160139"/>
                        <a:pt x="130418" y="147417"/>
                      </a:cubicBezTo>
                      <a:lnTo>
                        <a:pt x="132399" y="144289"/>
                      </a:lnTo>
                      <a:lnTo>
                        <a:pt x="134693" y="147209"/>
                      </a:lnTo>
                      <a:cubicBezTo>
                        <a:pt x="142931" y="157532"/>
                        <a:pt x="158573" y="159201"/>
                        <a:pt x="171087" y="155655"/>
                      </a:cubicBezTo>
                      <a:cubicBezTo>
                        <a:pt x="184122" y="152214"/>
                        <a:pt x="195802" y="144810"/>
                        <a:pt x="208524" y="140013"/>
                      </a:cubicBezTo>
                      <a:cubicBezTo>
                        <a:pt x="233864" y="130106"/>
                        <a:pt x="260039" y="127499"/>
                        <a:pt x="284231" y="126874"/>
                      </a:cubicBezTo>
                      <a:cubicBezTo>
                        <a:pt x="308529" y="126353"/>
                        <a:pt x="331262" y="127708"/>
                        <a:pt x="352431" y="127812"/>
                      </a:cubicBezTo>
                      <a:cubicBezTo>
                        <a:pt x="373600" y="128021"/>
                        <a:pt x="393205" y="128229"/>
                        <a:pt x="411037" y="128334"/>
                      </a:cubicBezTo>
                      <a:cubicBezTo>
                        <a:pt x="446284" y="128542"/>
                        <a:pt x="474543" y="128751"/>
                        <a:pt x="494461" y="128960"/>
                      </a:cubicBezTo>
                      <a:cubicBezTo>
                        <a:pt x="499258" y="129064"/>
                        <a:pt x="503533" y="129064"/>
                        <a:pt x="507392" y="129064"/>
                      </a:cubicBezTo>
                      <a:cubicBezTo>
                        <a:pt x="509269" y="129064"/>
                        <a:pt x="510938" y="129168"/>
                        <a:pt x="512502" y="129168"/>
                      </a:cubicBezTo>
                      <a:cubicBezTo>
                        <a:pt x="513232" y="129168"/>
                        <a:pt x="514066" y="129168"/>
                        <a:pt x="514796" y="129168"/>
                      </a:cubicBezTo>
                      <a:lnTo>
                        <a:pt x="515839" y="129168"/>
                      </a:lnTo>
                      <a:lnTo>
                        <a:pt x="516360" y="129168"/>
                      </a:lnTo>
                      <a:lnTo>
                        <a:pt x="516360" y="129168"/>
                      </a:lnTo>
                      <a:cubicBezTo>
                        <a:pt x="516464" y="129585"/>
                        <a:pt x="516256" y="128229"/>
                        <a:pt x="516360" y="130106"/>
                      </a:cubicBezTo>
                      <a:lnTo>
                        <a:pt x="516360" y="130106"/>
                      </a:lnTo>
                      <a:lnTo>
                        <a:pt x="516256" y="130106"/>
                      </a:lnTo>
                      <a:lnTo>
                        <a:pt x="516047" y="130106"/>
                      </a:lnTo>
                      <a:cubicBezTo>
                        <a:pt x="511042" y="130211"/>
                        <a:pt x="508435" y="130106"/>
                        <a:pt x="508435" y="129898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DAAFAAF9-F15D-4FB3-8CB6-9969F4C25DBA}"/>
                  </a:ext>
                </a:extLst>
              </p:cNvPr>
              <p:cNvSpPr/>
              <p:nvPr/>
            </p:nvSpPr>
            <p:spPr>
              <a:xfrm>
                <a:off x="11162180" y="5899119"/>
                <a:ext cx="251272" cy="198582"/>
              </a:xfrm>
              <a:custGeom>
                <a:avLst/>
                <a:gdLst>
                  <a:gd name="connsiteX0" fmla="*/ 222592 w 251272"/>
                  <a:gd name="connsiteY0" fmla="*/ 110271 h 198582"/>
                  <a:gd name="connsiteX1" fmla="*/ 228744 w 251272"/>
                  <a:gd name="connsiteY1" fmla="*/ 118301 h 198582"/>
                  <a:gd name="connsiteX2" fmla="*/ 233750 w 251272"/>
                  <a:gd name="connsiteY2" fmla="*/ 146457 h 198582"/>
                  <a:gd name="connsiteX3" fmla="*/ 226867 w 251272"/>
                  <a:gd name="connsiteY3" fmla="*/ 166061 h 198582"/>
                  <a:gd name="connsiteX4" fmla="*/ 208201 w 251272"/>
                  <a:gd name="connsiteY4" fmla="*/ 182121 h 198582"/>
                  <a:gd name="connsiteX5" fmla="*/ 152723 w 251272"/>
                  <a:gd name="connsiteY5" fmla="*/ 170233 h 198582"/>
                  <a:gd name="connsiteX6" fmla="*/ 156582 w 251272"/>
                  <a:gd name="connsiteY6" fmla="*/ 169503 h 198582"/>
                  <a:gd name="connsiteX7" fmla="*/ 118729 w 251272"/>
                  <a:gd name="connsiteY7" fmla="*/ 198493 h 198582"/>
                  <a:gd name="connsiteX8" fmla="*/ 75661 w 251272"/>
                  <a:gd name="connsiteY8" fmla="*/ 169190 h 198582"/>
                  <a:gd name="connsiteX9" fmla="*/ 78789 w 251272"/>
                  <a:gd name="connsiteY9" fmla="*/ 170963 h 198582"/>
                  <a:gd name="connsiteX10" fmla="*/ 5375 w 251272"/>
                  <a:gd name="connsiteY10" fmla="*/ 129459 h 198582"/>
                  <a:gd name="connsiteX11" fmla="*/ 9860 w 251272"/>
                  <a:gd name="connsiteY11" fmla="*/ 63241 h 198582"/>
                  <a:gd name="connsiteX12" fmla="*/ 53449 w 251272"/>
                  <a:gd name="connsiteY12" fmla="*/ 18713 h 198582"/>
                  <a:gd name="connsiteX13" fmla="*/ 107257 w 251272"/>
                  <a:gd name="connsiteY13" fmla="*/ 1715 h 198582"/>
                  <a:gd name="connsiteX14" fmla="*/ 156269 w 251272"/>
                  <a:gd name="connsiteY14" fmla="*/ 881 h 198582"/>
                  <a:gd name="connsiteX15" fmla="*/ 226033 w 251272"/>
                  <a:gd name="connsiteY15" fmla="*/ 11726 h 198582"/>
                  <a:gd name="connsiteX16" fmla="*/ 244803 w 251272"/>
                  <a:gd name="connsiteY16" fmla="*/ 15376 h 198582"/>
                  <a:gd name="connsiteX17" fmla="*/ 251269 w 251272"/>
                  <a:gd name="connsiteY17" fmla="*/ 16940 h 198582"/>
                  <a:gd name="connsiteX18" fmla="*/ 244595 w 251272"/>
                  <a:gd name="connsiteY18" fmla="*/ 16419 h 198582"/>
                  <a:gd name="connsiteX19" fmla="*/ 225616 w 251272"/>
                  <a:gd name="connsiteY19" fmla="*/ 13708 h 198582"/>
                  <a:gd name="connsiteX20" fmla="*/ 155956 w 251272"/>
                  <a:gd name="connsiteY20" fmla="*/ 4635 h 198582"/>
                  <a:gd name="connsiteX21" fmla="*/ 55951 w 251272"/>
                  <a:gd name="connsiteY21" fmla="*/ 22988 h 198582"/>
                  <a:gd name="connsiteX22" fmla="*/ 14656 w 251272"/>
                  <a:gd name="connsiteY22" fmla="*/ 65535 h 198582"/>
                  <a:gd name="connsiteX23" fmla="*/ 10381 w 251272"/>
                  <a:gd name="connsiteY23" fmla="*/ 127269 h 198582"/>
                  <a:gd name="connsiteX24" fmla="*/ 77538 w 251272"/>
                  <a:gd name="connsiteY24" fmla="*/ 165749 h 198582"/>
                  <a:gd name="connsiteX25" fmla="*/ 79936 w 251272"/>
                  <a:gd name="connsiteY25" fmla="*/ 165123 h 198582"/>
                  <a:gd name="connsiteX26" fmla="*/ 80666 w 251272"/>
                  <a:gd name="connsiteY26" fmla="*/ 167417 h 198582"/>
                  <a:gd name="connsiteX27" fmla="*/ 118520 w 251272"/>
                  <a:gd name="connsiteY27" fmla="*/ 193487 h 198582"/>
                  <a:gd name="connsiteX28" fmla="*/ 152411 w 251272"/>
                  <a:gd name="connsiteY28" fmla="*/ 167938 h 198582"/>
                  <a:gd name="connsiteX29" fmla="*/ 153662 w 251272"/>
                  <a:gd name="connsiteY29" fmla="*/ 164289 h 198582"/>
                  <a:gd name="connsiteX30" fmla="*/ 156165 w 251272"/>
                  <a:gd name="connsiteY30" fmla="*/ 167209 h 198582"/>
                  <a:gd name="connsiteX31" fmla="*/ 206845 w 251272"/>
                  <a:gd name="connsiteY31" fmla="*/ 178679 h 198582"/>
                  <a:gd name="connsiteX32" fmla="*/ 231351 w 251272"/>
                  <a:gd name="connsiteY32" fmla="*/ 145935 h 198582"/>
                  <a:gd name="connsiteX33" fmla="*/ 227701 w 251272"/>
                  <a:gd name="connsiteY33" fmla="*/ 118822 h 198582"/>
                  <a:gd name="connsiteX34" fmla="*/ 222592 w 251272"/>
                  <a:gd name="connsiteY34" fmla="*/ 110271 h 19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51272" h="198582">
                    <a:moveTo>
                      <a:pt x="222592" y="110271"/>
                    </a:moveTo>
                    <a:cubicBezTo>
                      <a:pt x="222592" y="110271"/>
                      <a:pt x="225407" y="112461"/>
                      <a:pt x="228744" y="118301"/>
                    </a:cubicBezTo>
                    <a:cubicBezTo>
                      <a:pt x="231873" y="124036"/>
                      <a:pt x="235314" y="133839"/>
                      <a:pt x="233750" y="146457"/>
                    </a:cubicBezTo>
                    <a:cubicBezTo>
                      <a:pt x="233020" y="152713"/>
                      <a:pt x="231038" y="159596"/>
                      <a:pt x="226867" y="166061"/>
                    </a:cubicBezTo>
                    <a:cubicBezTo>
                      <a:pt x="222800" y="172631"/>
                      <a:pt x="216439" y="178575"/>
                      <a:pt x="208201" y="182121"/>
                    </a:cubicBezTo>
                    <a:cubicBezTo>
                      <a:pt x="192142" y="189316"/>
                      <a:pt x="168053" y="187543"/>
                      <a:pt x="152723" y="170233"/>
                    </a:cubicBezTo>
                    <a:lnTo>
                      <a:pt x="156582" y="169503"/>
                    </a:lnTo>
                    <a:cubicBezTo>
                      <a:pt x="151577" y="184519"/>
                      <a:pt x="136769" y="197241"/>
                      <a:pt x="118729" y="198493"/>
                    </a:cubicBezTo>
                    <a:cubicBezTo>
                      <a:pt x="100792" y="199744"/>
                      <a:pt x="81917" y="187856"/>
                      <a:pt x="75661" y="169190"/>
                    </a:cubicBezTo>
                    <a:lnTo>
                      <a:pt x="78789" y="170963"/>
                    </a:lnTo>
                    <a:cubicBezTo>
                      <a:pt x="49903" y="178158"/>
                      <a:pt x="17576" y="158658"/>
                      <a:pt x="5375" y="129459"/>
                    </a:cubicBezTo>
                    <a:cubicBezTo>
                      <a:pt x="-4114" y="107351"/>
                      <a:pt x="-47" y="82533"/>
                      <a:pt x="9860" y="63241"/>
                    </a:cubicBezTo>
                    <a:cubicBezTo>
                      <a:pt x="19975" y="43740"/>
                      <a:pt x="35825" y="28307"/>
                      <a:pt x="53449" y="18713"/>
                    </a:cubicBezTo>
                    <a:cubicBezTo>
                      <a:pt x="71072" y="8910"/>
                      <a:pt x="89738" y="4009"/>
                      <a:pt x="107257" y="1715"/>
                    </a:cubicBezTo>
                    <a:cubicBezTo>
                      <a:pt x="124776" y="-579"/>
                      <a:pt x="141357" y="-266"/>
                      <a:pt x="156269" y="881"/>
                    </a:cubicBezTo>
                    <a:cubicBezTo>
                      <a:pt x="186093" y="3488"/>
                      <a:pt x="209661" y="8702"/>
                      <a:pt x="226033" y="11726"/>
                    </a:cubicBezTo>
                    <a:cubicBezTo>
                      <a:pt x="233750" y="13290"/>
                      <a:pt x="240006" y="14437"/>
                      <a:pt x="244803" y="15376"/>
                    </a:cubicBezTo>
                    <a:cubicBezTo>
                      <a:pt x="249079" y="16210"/>
                      <a:pt x="251373" y="16732"/>
                      <a:pt x="251269" y="16940"/>
                    </a:cubicBezTo>
                    <a:cubicBezTo>
                      <a:pt x="251269" y="17149"/>
                      <a:pt x="248975" y="16940"/>
                      <a:pt x="244595" y="16419"/>
                    </a:cubicBezTo>
                    <a:cubicBezTo>
                      <a:pt x="240215" y="15897"/>
                      <a:pt x="233854" y="14959"/>
                      <a:pt x="225616" y="13708"/>
                    </a:cubicBezTo>
                    <a:cubicBezTo>
                      <a:pt x="209140" y="11309"/>
                      <a:pt x="185468" y="6721"/>
                      <a:pt x="155956" y="4635"/>
                    </a:cubicBezTo>
                    <a:cubicBezTo>
                      <a:pt x="126862" y="2862"/>
                      <a:pt x="89947" y="4114"/>
                      <a:pt x="55951" y="22988"/>
                    </a:cubicBezTo>
                    <a:cubicBezTo>
                      <a:pt x="39162" y="32270"/>
                      <a:pt x="24146" y="46973"/>
                      <a:pt x="14656" y="65535"/>
                    </a:cubicBezTo>
                    <a:cubicBezTo>
                      <a:pt x="5271" y="83784"/>
                      <a:pt x="1621" y="107143"/>
                      <a:pt x="10381" y="127269"/>
                    </a:cubicBezTo>
                    <a:cubicBezTo>
                      <a:pt x="21643" y="154382"/>
                      <a:pt x="51780" y="172214"/>
                      <a:pt x="77538" y="165749"/>
                    </a:cubicBezTo>
                    <a:lnTo>
                      <a:pt x="79936" y="165123"/>
                    </a:lnTo>
                    <a:lnTo>
                      <a:pt x="80666" y="167417"/>
                    </a:lnTo>
                    <a:cubicBezTo>
                      <a:pt x="85984" y="183685"/>
                      <a:pt x="102878" y="194530"/>
                      <a:pt x="118520" y="193487"/>
                    </a:cubicBezTo>
                    <a:cubicBezTo>
                      <a:pt x="134266" y="192549"/>
                      <a:pt x="147927" y="181182"/>
                      <a:pt x="152411" y="167938"/>
                    </a:cubicBezTo>
                    <a:lnTo>
                      <a:pt x="153662" y="164289"/>
                    </a:lnTo>
                    <a:lnTo>
                      <a:pt x="156165" y="167209"/>
                    </a:lnTo>
                    <a:cubicBezTo>
                      <a:pt x="169617" y="182851"/>
                      <a:pt x="191933" y="185041"/>
                      <a:pt x="206845" y="178679"/>
                    </a:cubicBezTo>
                    <a:cubicBezTo>
                      <a:pt x="222487" y="172423"/>
                      <a:pt x="229787" y="157510"/>
                      <a:pt x="231351" y="145935"/>
                    </a:cubicBezTo>
                    <a:cubicBezTo>
                      <a:pt x="233228" y="134047"/>
                      <a:pt x="230308" y="124558"/>
                      <a:pt x="227701" y="118822"/>
                    </a:cubicBezTo>
                    <a:cubicBezTo>
                      <a:pt x="224782" y="113087"/>
                      <a:pt x="222279" y="110480"/>
                      <a:pt x="222592" y="110271"/>
                    </a:cubicBezTo>
                    <a:close/>
                  </a:path>
                </a:pathLst>
              </a:custGeom>
              <a:solidFill>
                <a:srgbClr val="455A64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E9D10F53-5B28-4931-83C9-2BE21CC2201D}"/>
                  </a:ext>
                </a:extLst>
              </p:cNvPr>
              <p:cNvSpPr/>
              <p:nvPr/>
            </p:nvSpPr>
            <p:spPr>
              <a:xfrm>
                <a:off x="11342181" y="5877578"/>
                <a:ext cx="124268" cy="33623"/>
              </a:xfrm>
              <a:custGeom>
                <a:avLst/>
                <a:gdLst>
                  <a:gd name="connsiteX0" fmla="*/ 124243 w 124268"/>
                  <a:gd name="connsiteY0" fmla="*/ 27323 h 33623"/>
                  <a:gd name="connsiteX1" fmla="*/ 107036 w 124268"/>
                  <a:gd name="connsiteY1" fmla="*/ 16477 h 33623"/>
                  <a:gd name="connsiteX2" fmla="*/ 60840 w 124268"/>
                  <a:gd name="connsiteY2" fmla="*/ 5632 h 33623"/>
                  <a:gd name="connsiteX3" fmla="*/ 15999 w 124268"/>
                  <a:gd name="connsiteY3" fmla="*/ 21066 h 33623"/>
                  <a:gd name="connsiteX4" fmla="*/ 44 w 124268"/>
                  <a:gd name="connsiteY4" fmla="*/ 33579 h 33623"/>
                  <a:gd name="connsiteX5" fmla="*/ 13705 w 124268"/>
                  <a:gd name="connsiteY5" fmla="*/ 17937 h 33623"/>
                  <a:gd name="connsiteX6" fmla="*/ 60527 w 124268"/>
                  <a:gd name="connsiteY6" fmla="*/ 105 h 33623"/>
                  <a:gd name="connsiteX7" fmla="*/ 108913 w 124268"/>
                  <a:gd name="connsiteY7" fmla="*/ 13036 h 33623"/>
                  <a:gd name="connsiteX8" fmla="*/ 124243 w 124268"/>
                  <a:gd name="connsiteY8" fmla="*/ 27323 h 3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268" h="33623">
                    <a:moveTo>
                      <a:pt x="124243" y="27323"/>
                    </a:moveTo>
                    <a:cubicBezTo>
                      <a:pt x="123617" y="27948"/>
                      <a:pt x="117985" y="22421"/>
                      <a:pt x="107036" y="16477"/>
                    </a:cubicBezTo>
                    <a:cubicBezTo>
                      <a:pt x="96296" y="10533"/>
                      <a:pt x="79610" y="4694"/>
                      <a:pt x="60840" y="5632"/>
                    </a:cubicBezTo>
                    <a:cubicBezTo>
                      <a:pt x="42070" y="6571"/>
                      <a:pt x="26114" y="14079"/>
                      <a:pt x="15999" y="21066"/>
                    </a:cubicBezTo>
                    <a:cubicBezTo>
                      <a:pt x="5780" y="28053"/>
                      <a:pt x="670" y="34205"/>
                      <a:pt x="44" y="33579"/>
                    </a:cubicBezTo>
                    <a:cubicBezTo>
                      <a:pt x="-477" y="33267"/>
                      <a:pt x="3590" y="26175"/>
                      <a:pt x="13705" y="17937"/>
                    </a:cubicBezTo>
                    <a:cubicBezTo>
                      <a:pt x="23612" y="9804"/>
                      <a:pt x="40401" y="1148"/>
                      <a:pt x="60527" y="105"/>
                    </a:cubicBezTo>
                    <a:cubicBezTo>
                      <a:pt x="80653" y="-937"/>
                      <a:pt x="98173" y="5945"/>
                      <a:pt x="108913" y="13036"/>
                    </a:cubicBezTo>
                    <a:cubicBezTo>
                      <a:pt x="119967" y="20336"/>
                      <a:pt x="124660" y="27010"/>
                      <a:pt x="124243" y="27323"/>
                    </a:cubicBezTo>
                    <a:close/>
                  </a:path>
                </a:pathLst>
              </a:custGeom>
              <a:solidFill>
                <a:srgbClr val="455A64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EC0214B9-8103-4526-BCEE-3D1E2E56FEA4}"/>
                  </a:ext>
                </a:extLst>
              </p:cNvPr>
              <p:cNvSpPr/>
              <p:nvPr/>
            </p:nvSpPr>
            <p:spPr>
              <a:xfrm>
                <a:off x="10691814" y="5722617"/>
                <a:ext cx="289758" cy="325886"/>
              </a:xfrm>
              <a:custGeom>
                <a:avLst/>
                <a:gdLst>
                  <a:gd name="connsiteX0" fmla="*/ 21391 w 289758"/>
                  <a:gd name="connsiteY0" fmla="*/ 325878 h 325886"/>
                  <a:gd name="connsiteX1" fmla="*/ 17324 w 289758"/>
                  <a:gd name="connsiteY1" fmla="*/ 323167 h 325886"/>
                  <a:gd name="connsiteX2" fmla="*/ 8356 w 289758"/>
                  <a:gd name="connsiteY2" fmla="*/ 312426 h 325886"/>
                  <a:gd name="connsiteX3" fmla="*/ 2516 w 289758"/>
                  <a:gd name="connsiteY3" fmla="*/ 262267 h 325886"/>
                  <a:gd name="connsiteX4" fmla="*/ 51528 w 289758"/>
                  <a:gd name="connsiteY4" fmla="*/ 205539 h 325886"/>
                  <a:gd name="connsiteX5" fmla="*/ 136308 w 289758"/>
                  <a:gd name="connsiteY5" fmla="*/ 169353 h 325886"/>
                  <a:gd name="connsiteX6" fmla="*/ 259255 w 289758"/>
                  <a:gd name="connsiteY6" fmla="*/ 61736 h 325886"/>
                  <a:gd name="connsiteX7" fmla="*/ 282510 w 289758"/>
                  <a:gd name="connsiteY7" fmla="*/ 17103 h 325886"/>
                  <a:gd name="connsiteX8" fmla="*/ 289705 w 289758"/>
                  <a:gd name="connsiteY8" fmla="*/ 1 h 325886"/>
                  <a:gd name="connsiteX9" fmla="*/ 288662 w 289758"/>
                  <a:gd name="connsiteY9" fmla="*/ 4694 h 325886"/>
                  <a:gd name="connsiteX10" fmla="*/ 284491 w 289758"/>
                  <a:gd name="connsiteY10" fmla="*/ 17834 h 325886"/>
                  <a:gd name="connsiteX11" fmla="*/ 262488 w 289758"/>
                  <a:gd name="connsiteY11" fmla="*/ 63717 h 325886"/>
                  <a:gd name="connsiteX12" fmla="*/ 138498 w 289758"/>
                  <a:gd name="connsiteY12" fmla="*/ 174254 h 325886"/>
                  <a:gd name="connsiteX13" fmla="*/ 54031 w 289758"/>
                  <a:gd name="connsiteY13" fmla="*/ 209814 h 325886"/>
                  <a:gd name="connsiteX14" fmla="*/ 6166 w 289758"/>
                  <a:gd name="connsiteY14" fmla="*/ 263310 h 325886"/>
                  <a:gd name="connsiteX15" fmla="*/ 10129 w 289758"/>
                  <a:gd name="connsiteY15" fmla="*/ 311383 h 325886"/>
                  <a:gd name="connsiteX16" fmla="*/ 21391 w 289758"/>
                  <a:gd name="connsiteY16" fmla="*/ 325878 h 325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9758" h="325886">
                    <a:moveTo>
                      <a:pt x="21391" y="325878"/>
                    </a:moveTo>
                    <a:cubicBezTo>
                      <a:pt x="21287" y="325982"/>
                      <a:pt x="19931" y="325148"/>
                      <a:pt x="17324" y="323167"/>
                    </a:cubicBezTo>
                    <a:cubicBezTo>
                      <a:pt x="15030" y="320977"/>
                      <a:pt x="11485" y="317744"/>
                      <a:pt x="8356" y="312426"/>
                    </a:cubicBezTo>
                    <a:cubicBezTo>
                      <a:pt x="1995" y="302207"/>
                      <a:pt x="-3323" y="283749"/>
                      <a:pt x="2516" y="262267"/>
                    </a:cubicBezTo>
                    <a:cubicBezTo>
                      <a:pt x="8356" y="240785"/>
                      <a:pt x="26814" y="219929"/>
                      <a:pt x="51528" y="205539"/>
                    </a:cubicBezTo>
                    <a:cubicBezTo>
                      <a:pt x="76243" y="190626"/>
                      <a:pt x="106797" y="182388"/>
                      <a:pt x="136308" y="169353"/>
                    </a:cubicBezTo>
                    <a:cubicBezTo>
                      <a:pt x="195644" y="142553"/>
                      <a:pt x="237044" y="97608"/>
                      <a:pt x="259255" y="61736"/>
                    </a:cubicBezTo>
                    <a:cubicBezTo>
                      <a:pt x="270622" y="43799"/>
                      <a:pt x="278026" y="28157"/>
                      <a:pt x="282510" y="17103"/>
                    </a:cubicBezTo>
                    <a:cubicBezTo>
                      <a:pt x="287098" y="6050"/>
                      <a:pt x="289288" y="-103"/>
                      <a:pt x="289705" y="1"/>
                    </a:cubicBezTo>
                    <a:cubicBezTo>
                      <a:pt x="289914" y="106"/>
                      <a:pt x="289496" y="1670"/>
                      <a:pt x="288662" y="4694"/>
                    </a:cubicBezTo>
                    <a:cubicBezTo>
                      <a:pt x="287724" y="7718"/>
                      <a:pt x="286681" y="12307"/>
                      <a:pt x="284491" y="17834"/>
                    </a:cubicBezTo>
                    <a:cubicBezTo>
                      <a:pt x="280528" y="29200"/>
                      <a:pt x="273542" y="45259"/>
                      <a:pt x="262488" y="63717"/>
                    </a:cubicBezTo>
                    <a:cubicBezTo>
                      <a:pt x="240902" y="100528"/>
                      <a:pt x="199085" y="146933"/>
                      <a:pt x="138498" y="174254"/>
                    </a:cubicBezTo>
                    <a:cubicBezTo>
                      <a:pt x="108361" y="187602"/>
                      <a:pt x="78120" y="195632"/>
                      <a:pt x="54031" y="209814"/>
                    </a:cubicBezTo>
                    <a:cubicBezTo>
                      <a:pt x="29838" y="223475"/>
                      <a:pt x="12110" y="243184"/>
                      <a:pt x="6166" y="263310"/>
                    </a:cubicBezTo>
                    <a:cubicBezTo>
                      <a:pt x="118" y="283436"/>
                      <a:pt x="4498" y="301268"/>
                      <a:pt x="10129" y="311383"/>
                    </a:cubicBezTo>
                    <a:cubicBezTo>
                      <a:pt x="15969" y="321707"/>
                      <a:pt x="21808" y="325357"/>
                      <a:pt x="21391" y="3258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E1B7419B-05E6-4D12-B4F6-8EDDA53D45F1}"/>
                  </a:ext>
                </a:extLst>
              </p:cNvPr>
              <p:cNvSpPr/>
              <p:nvPr/>
            </p:nvSpPr>
            <p:spPr>
              <a:xfrm>
                <a:off x="10787764" y="5918655"/>
                <a:ext cx="225575" cy="143749"/>
              </a:xfrm>
              <a:custGeom>
                <a:avLst/>
                <a:gdLst>
                  <a:gd name="connsiteX0" fmla="*/ 142762 w 225575"/>
                  <a:gd name="connsiteY0" fmla="*/ 126608 h 143749"/>
                  <a:gd name="connsiteX1" fmla="*/ 154546 w 225575"/>
                  <a:gd name="connsiteY1" fmla="*/ 135889 h 143749"/>
                  <a:gd name="connsiteX2" fmla="*/ 193546 w 225575"/>
                  <a:gd name="connsiteY2" fmla="*/ 136410 h 143749"/>
                  <a:gd name="connsiteX3" fmla="*/ 220555 w 225575"/>
                  <a:gd name="connsiteY3" fmla="*/ 87190 h 143749"/>
                  <a:gd name="connsiteX4" fmla="*/ 210961 w 225575"/>
                  <a:gd name="connsiteY4" fmla="*/ 53611 h 143749"/>
                  <a:gd name="connsiteX5" fmla="*/ 184995 w 225575"/>
                  <a:gd name="connsiteY5" fmla="*/ 26081 h 143749"/>
                  <a:gd name="connsiteX6" fmla="*/ 114919 w 225575"/>
                  <a:gd name="connsiteY6" fmla="*/ 5017 h 143749"/>
                  <a:gd name="connsiteX7" fmla="*/ 54436 w 225575"/>
                  <a:gd name="connsiteY7" fmla="*/ 14298 h 143749"/>
                  <a:gd name="connsiteX8" fmla="*/ 14706 w 225575"/>
                  <a:gd name="connsiteY8" fmla="*/ 27020 h 143749"/>
                  <a:gd name="connsiteX9" fmla="*/ 2 w 225575"/>
                  <a:gd name="connsiteY9" fmla="*/ 31504 h 143749"/>
                  <a:gd name="connsiteX10" fmla="*/ 13976 w 225575"/>
                  <a:gd name="connsiteY10" fmla="*/ 25039 h 143749"/>
                  <a:gd name="connsiteX11" fmla="*/ 53393 w 225575"/>
                  <a:gd name="connsiteY11" fmla="*/ 10648 h 143749"/>
                  <a:gd name="connsiteX12" fmla="*/ 114919 w 225575"/>
                  <a:gd name="connsiteY12" fmla="*/ 11 h 143749"/>
                  <a:gd name="connsiteX13" fmla="*/ 188124 w 225575"/>
                  <a:gd name="connsiteY13" fmla="*/ 21702 h 143749"/>
                  <a:gd name="connsiteX14" fmla="*/ 215549 w 225575"/>
                  <a:gd name="connsiteY14" fmla="*/ 51004 h 143749"/>
                  <a:gd name="connsiteX15" fmla="*/ 225561 w 225575"/>
                  <a:gd name="connsiteY15" fmla="*/ 87190 h 143749"/>
                  <a:gd name="connsiteX16" fmla="*/ 195006 w 225575"/>
                  <a:gd name="connsiteY16" fmla="*/ 139956 h 143749"/>
                  <a:gd name="connsiteX17" fmla="*/ 153399 w 225575"/>
                  <a:gd name="connsiteY17" fmla="*/ 137661 h 143749"/>
                  <a:gd name="connsiteX18" fmla="*/ 144639 w 225575"/>
                  <a:gd name="connsiteY18" fmla="*/ 130049 h 143749"/>
                  <a:gd name="connsiteX19" fmla="*/ 142762 w 225575"/>
                  <a:gd name="connsiteY19" fmla="*/ 126608 h 143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5575" h="143749">
                    <a:moveTo>
                      <a:pt x="142762" y="126608"/>
                    </a:moveTo>
                    <a:cubicBezTo>
                      <a:pt x="143283" y="126086"/>
                      <a:pt x="145994" y="131301"/>
                      <a:pt x="154546" y="135889"/>
                    </a:cubicBezTo>
                    <a:cubicBezTo>
                      <a:pt x="162783" y="140373"/>
                      <a:pt x="177904" y="143501"/>
                      <a:pt x="193546" y="136410"/>
                    </a:cubicBezTo>
                    <a:cubicBezTo>
                      <a:pt x="209188" y="129736"/>
                      <a:pt x="221285" y="109819"/>
                      <a:pt x="220555" y="87190"/>
                    </a:cubicBezTo>
                    <a:cubicBezTo>
                      <a:pt x="220451" y="75928"/>
                      <a:pt x="217114" y="64248"/>
                      <a:pt x="210961" y="53611"/>
                    </a:cubicBezTo>
                    <a:cubicBezTo>
                      <a:pt x="204704" y="43079"/>
                      <a:pt x="195841" y="33485"/>
                      <a:pt x="184995" y="26081"/>
                    </a:cubicBezTo>
                    <a:cubicBezTo>
                      <a:pt x="163305" y="11065"/>
                      <a:pt x="137652" y="4913"/>
                      <a:pt x="114919" y="5017"/>
                    </a:cubicBezTo>
                    <a:cubicBezTo>
                      <a:pt x="91873" y="4913"/>
                      <a:pt x="71330" y="9605"/>
                      <a:pt x="54436" y="14298"/>
                    </a:cubicBezTo>
                    <a:cubicBezTo>
                      <a:pt x="37543" y="19095"/>
                      <a:pt x="24090" y="23891"/>
                      <a:pt x="14706" y="27020"/>
                    </a:cubicBezTo>
                    <a:cubicBezTo>
                      <a:pt x="5320" y="30253"/>
                      <a:pt x="106" y="31921"/>
                      <a:pt x="2" y="31504"/>
                    </a:cubicBezTo>
                    <a:cubicBezTo>
                      <a:pt x="-103" y="31191"/>
                      <a:pt x="4799" y="28793"/>
                      <a:pt x="13976" y="25039"/>
                    </a:cubicBezTo>
                    <a:cubicBezTo>
                      <a:pt x="23152" y="21284"/>
                      <a:pt x="36395" y="15862"/>
                      <a:pt x="53393" y="10648"/>
                    </a:cubicBezTo>
                    <a:cubicBezTo>
                      <a:pt x="70287" y="5434"/>
                      <a:pt x="91143" y="220"/>
                      <a:pt x="114919" y="11"/>
                    </a:cubicBezTo>
                    <a:cubicBezTo>
                      <a:pt x="138591" y="-302"/>
                      <a:pt x="165287" y="5851"/>
                      <a:pt x="188124" y="21702"/>
                    </a:cubicBezTo>
                    <a:cubicBezTo>
                      <a:pt x="199490" y="29523"/>
                      <a:pt x="208980" y="39742"/>
                      <a:pt x="215549" y="51004"/>
                    </a:cubicBezTo>
                    <a:cubicBezTo>
                      <a:pt x="222015" y="62371"/>
                      <a:pt x="225561" y="75093"/>
                      <a:pt x="225561" y="87190"/>
                    </a:cubicBezTo>
                    <a:cubicBezTo>
                      <a:pt x="226082" y="111487"/>
                      <a:pt x="212525" y="133073"/>
                      <a:pt x="195006" y="139956"/>
                    </a:cubicBezTo>
                    <a:cubicBezTo>
                      <a:pt x="177696" y="147047"/>
                      <a:pt x="161741" y="142980"/>
                      <a:pt x="153399" y="137661"/>
                    </a:cubicBezTo>
                    <a:cubicBezTo>
                      <a:pt x="149019" y="135054"/>
                      <a:pt x="146308" y="132031"/>
                      <a:pt x="144639" y="130049"/>
                    </a:cubicBezTo>
                    <a:cubicBezTo>
                      <a:pt x="143387" y="127859"/>
                      <a:pt x="142657" y="126712"/>
                      <a:pt x="142762" y="12660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693AC352-6EB0-48FF-85EF-A3D9027EDAF3}"/>
                  </a:ext>
                </a:extLst>
              </p:cNvPr>
              <p:cNvSpPr/>
              <p:nvPr/>
            </p:nvSpPr>
            <p:spPr>
              <a:xfrm>
                <a:off x="10869640" y="5991012"/>
                <a:ext cx="69242" cy="81551"/>
              </a:xfrm>
              <a:custGeom>
                <a:avLst/>
                <a:gdLst>
                  <a:gd name="connsiteX0" fmla="*/ 89 w 69242"/>
                  <a:gd name="connsiteY0" fmla="*/ 61759 h 81551"/>
                  <a:gd name="connsiteX1" fmla="*/ 17505 w 69242"/>
                  <a:gd name="connsiteY1" fmla="*/ 73021 h 81551"/>
                  <a:gd name="connsiteX2" fmla="*/ 39195 w 69242"/>
                  <a:gd name="connsiteY2" fmla="*/ 76671 h 81551"/>
                  <a:gd name="connsiteX3" fmla="*/ 60259 w 69242"/>
                  <a:gd name="connsiteY3" fmla="*/ 62593 h 81551"/>
                  <a:gd name="connsiteX4" fmla="*/ 62345 w 69242"/>
                  <a:gd name="connsiteY4" fmla="*/ 36836 h 81551"/>
                  <a:gd name="connsiteX5" fmla="*/ 52022 w 69242"/>
                  <a:gd name="connsiteY5" fmla="*/ 16918 h 81551"/>
                  <a:gd name="connsiteX6" fmla="*/ 38778 w 69242"/>
                  <a:gd name="connsiteY6" fmla="*/ 25 h 81551"/>
                  <a:gd name="connsiteX7" fmla="*/ 55045 w 69242"/>
                  <a:gd name="connsiteY7" fmla="*/ 14520 h 81551"/>
                  <a:gd name="connsiteX8" fmla="*/ 67142 w 69242"/>
                  <a:gd name="connsiteY8" fmla="*/ 35376 h 81551"/>
                  <a:gd name="connsiteX9" fmla="*/ 64952 w 69242"/>
                  <a:gd name="connsiteY9" fmla="*/ 65200 h 81551"/>
                  <a:gd name="connsiteX10" fmla="*/ 39820 w 69242"/>
                  <a:gd name="connsiteY10" fmla="*/ 81468 h 81551"/>
                  <a:gd name="connsiteX11" fmla="*/ 16045 w 69242"/>
                  <a:gd name="connsiteY11" fmla="*/ 76358 h 81551"/>
                  <a:gd name="connsiteX12" fmla="*/ 2801 w 69242"/>
                  <a:gd name="connsiteY12" fmla="*/ 66973 h 81551"/>
                  <a:gd name="connsiteX13" fmla="*/ 89 w 69242"/>
                  <a:gd name="connsiteY13" fmla="*/ 61759 h 8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9242" h="81551">
                    <a:moveTo>
                      <a:pt x="89" y="61759"/>
                    </a:moveTo>
                    <a:cubicBezTo>
                      <a:pt x="611" y="61446"/>
                      <a:pt x="5095" y="68642"/>
                      <a:pt x="17505" y="73021"/>
                    </a:cubicBezTo>
                    <a:cubicBezTo>
                      <a:pt x="23449" y="75211"/>
                      <a:pt x="31270" y="77505"/>
                      <a:pt x="39195" y="76671"/>
                    </a:cubicBezTo>
                    <a:cubicBezTo>
                      <a:pt x="47120" y="75733"/>
                      <a:pt x="55567" y="70623"/>
                      <a:pt x="60259" y="62593"/>
                    </a:cubicBezTo>
                    <a:cubicBezTo>
                      <a:pt x="64952" y="54564"/>
                      <a:pt x="64639" y="44866"/>
                      <a:pt x="62345" y="36836"/>
                    </a:cubicBezTo>
                    <a:cubicBezTo>
                      <a:pt x="60051" y="28806"/>
                      <a:pt x="55880" y="22237"/>
                      <a:pt x="52022" y="16918"/>
                    </a:cubicBezTo>
                    <a:cubicBezTo>
                      <a:pt x="43992" y="6594"/>
                      <a:pt x="38048" y="651"/>
                      <a:pt x="38778" y="25"/>
                    </a:cubicBezTo>
                    <a:cubicBezTo>
                      <a:pt x="39195" y="-392"/>
                      <a:pt x="45973" y="4405"/>
                      <a:pt x="55045" y="14520"/>
                    </a:cubicBezTo>
                    <a:cubicBezTo>
                      <a:pt x="59425" y="19630"/>
                      <a:pt x="64431" y="26408"/>
                      <a:pt x="67142" y="35376"/>
                    </a:cubicBezTo>
                    <a:cubicBezTo>
                      <a:pt x="69957" y="44031"/>
                      <a:pt x="70583" y="55398"/>
                      <a:pt x="64952" y="65200"/>
                    </a:cubicBezTo>
                    <a:cubicBezTo>
                      <a:pt x="59321" y="74898"/>
                      <a:pt x="49310" y="80634"/>
                      <a:pt x="39820" y="81468"/>
                    </a:cubicBezTo>
                    <a:cubicBezTo>
                      <a:pt x="30122" y="82094"/>
                      <a:pt x="22301" y="79070"/>
                      <a:pt x="16045" y="76358"/>
                    </a:cubicBezTo>
                    <a:cubicBezTo>
                      <a:pt x="9788" y="73438"/>
                      <a:pt x="5303" y="69997"/>
                      <a:pt x="2801" y="66973"/>
                    </a:cubicBezTo>
                    <a:cubicBezTo>
                      <a:pt x="194" y="64053"/>
                      <a:pt x="-223" y="61863"/>
                      <a:pt x="89" y="6175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AC64D422-C50E-4994-8C66-9D19C7C7E1B1}"/>
                  </a:ext>
                </a:extLst>
              </p:cNvPr>
              <p:cNvSpPr/>
              <p:nvPr/>
            </p:nvSpPr>
            <p:spPr>
              <a:xfrm>
                <a:off x="10779374" y="5983378"/>
                <a:ext cx="92778" cy="103494"/>
              </a:xfrm>
              <a:custGeom>
                <a:avLst/>
                <a:gdLst>
                  <a:gd name="connsiteX0" fmla="*/ 2760 w 92778"/>
                  <a:gd name="connsiteY0" fmla="*/ 49892 h 103494"/>
                  <a:gd name="connsiteX1" fmla="*/ 2342 w 92778"/>
                  <a:gd name="connsiteY1" fmla="*/ 58131 h 103494"/>
                  <a:gd name="connsiteX2" fmla="*/ 8078 w 92778"/>
                  <a:gd name="connsiteY2" fmla="*/ 78987 h 103494"/>
                  <a:gd name="connsiteX3" fmla="*/ 33001 w 92778"/>
                  <a:gd name="connsiteY3" fmla="*/ 97236 h 103494"/>
                  <a:gd name="connsiteX4" fmla="*/ 69708 w 92778"/>
                  <a:gd name="connsiteY4" fmla="*/ 88685 h 103494"/>
                  <a:gd name="connsiteX5" fmla="*/ 87540 w 92778"/>
                  <a:gd name="connsiteY5" fmla="*/ 55002 h 103494"/>
                  <a:gd name="connsiteX6" fmla="*/ 81492 w 92778"/>
                  <a:gd name="connsiteY6" fmla="*/ 23718 h 103494"/>
                  <a:gd name="connsiteX7" fmla="*/ 62512 w 92778"/>
                  <a:gd name="connsiteY7" fmla="*/ 46 h 103494"/>
                  <a:gd name="connsiteX8" fmla="*/ 69812 w 92778"/>
                  <a:gd name="connsiteY8" fmla="*/ 4426 h 103494"/>
                  <a:gd name="connsiteX9" fmla="*/ 84933 w 92778"/>
                  <a:gd name="connsiteY9" fmla="*/ 21945 h 103494"/>
                  <a:gd name="connsiteX10" fmla="*/ 92545 w 92778"/>
                  <a:gd name="connsiteY10" fmla="*/ 55628 h 103494"/>
                  <a:gd name="connsiteX11" fmla="*/ 73045 w 92778"/>
                  <a:gd name="connsiteY11" fmla="*/ 93065 h 103494"/>
                  <a:gd name="connsiteX12" fmla="*/ 31854 w 92778"/>
                  <a:gd name="connsiteY12" fmla="*/ 102241 h 103494"/>
                  <a:gd name="connsiteX13" fmla="*/ 4741 w 92778"/>
                  <a:gd name="connsiteY13" fmla="*/ 80968 h 103494"/>
                  <a:gd name="connsiteX14" fmla="*/ 257 w 92778"/>
                  <a:gd name="connsiteY14" fmla="*/ 58131 h 103494"/>
                  <a:gd name="connsiteX15" fmla="*/ 2760 w 92778"/>
                  <a:gd name="connsiteY15" fmla="*/ 49892 h 103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2778" h="103494">
                    <a:moveTo>
                      <a:pt x="2760" y="49892"/>
                    </a:moveTo>
                    <a:cubicBezTo>
                      <a:pt x="3177" y="49997"/>
                      <a:pt x="2447" y="52917"/>
                      <a:pt x="2342" y="58131"/>
                    </a:cubicBezTo>
                    <a:cubicBezTo>
                      <a:pt x="2239" y="63240"/>
                      <a:pt x="3386" y="70957"/>
                      <a:pt x="8078" y="78987"/>
                    </a:cubicBezTo>
                    <a:cubicBezTo>
                      <a:pt x="12562" y="86912"/>
                      <a:pt x="21113" y="94837"/>
                      <a:pt x="33001" y="97236"/>
                    </a:cubicBezTo>
                    <a:cubicBezTo>
                      <a:pt x="44576" y="99843"/>
                      <a:pt x="58863" y="97340"/>
                      <a:pt x="69708" y="88685"/>
                    </a:cubicBezTo>
                    <a:cubicBezTo>
                      <a:pt x="80553" y="80030"/>
                      <a:pt x="86289" y="66890"/>
                      <a:pt x="87540" y="55002"/>
                    </a:cubicBezTo>
                    <a:cubicBezTo>
                      <a:pt x="88896" y="42905"/>
                      <a:pt x="85663" y="31956"/>
                      <a:pt x="81492" y="23718"/>
                    </a:cubicBezTo>
                    <a:cubicBezTo>
                      <a:pt x="72732" y="7033"/>
                      <a:pt x="61782" y="776"/>
                      <a:pt x="62512" y="46"/>
                    </a:cubicBezTo>
                    <a:cubicBezTo>
                      <a:pt x="62721" y="-267"/>
                      <a:pt x="65433" y="985"/>
                      <a:pt x="69812" y="4426"/>
                    </a:cubicBezTo>
                    <a:cubicBezTo>
                      <a:pt x="74087" y="7763"/>
                      <a:pt x="79927" y="13394"/>
                      <a:pt x="84933" y="21945"/>
                    </a:cubicBezTo>
                    <a:cubicBezTo>
                      <a:pt x="89834" y="30392"/>
                      <a:pt x="93797" y="42280"/>
                      <a:pt x="92545" y="55628"/>
                    </a:cubicBezTo>
                    <a:cubicBezTo>
                      <a:pt x="91398" y="68767"/>
                      <a:pt x="85246" y="83262"/>
                      <a:pt x="73045" y="93065"/>
                    </a:cubicBezTo>
                    <a:cubicBezTo>
                      <a:pt x="60740" y="102763"/>
                      <a:pt x="44889" y="105370"/>
                      <a:pt x="31854" y="102241"/>
                    </a:cubicBezTo>
                    <a:cubicBezTo>
                      <a:pt x="18506" y="99217"/>
                      <a:pt x="9121" y="89832"/>
                      <a:pt x="4741" y="80968"/>
                    </a:cubicBezTo>
                    <a:cubicBezTo>
                      <a:pt x="153" y="72000"/>
                      <a:pt x="-473" y="63553"/>
                      <a:pt x="257" y="58131"/>
                    </a:cubicBezTo>
                    <a:cubicBezTo>
                      <a:pt x="987" y="52499"/>
                      <a:pt x="2551" y="49788"/>
                      <a:pt x="2760" y="49892"/>
                    </a:cubicBezTo>
                    <a:close/>
                  </a:path>
                </a:pathLst>
              </a:custGeom>
              <a:solidFill>
                <a:srgbClr val="455A64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B0E16098-C448-4DA3-BC5C-35C4916F39D3}"/>
                  </a:ext>
                </a:extLst>
              </p:cNvPr>
              <p:cNvSpPr/>
              <p:nvPr/>
            </p:nvSpPr>
            <p:spPr>
              <a:xfrm>
                <a:off x="10921034" y="5151981"/>
                <a:ext cx="611523" cy="625970"/>
              </a:xfrm>
              <a:custGeom>
                <a:avLst/>
                <a:gdLst>
                  <a:gd name="connsiteX0" fmla="*/ 77795 w 611523"/>
                  <a:gd name="connsiteY0" fmla="*/ 513595 h 625970"/>
                  <a:gd name="connsiteX1" fmla="*/ 336307 w 611523"/>
                  <a:gd name="connsiteY1" fmla="*/ 624550 h 625970"/>
                  <a:gd name="connsiteX2" fmla="*/ 589500 w 611523"/>
                  <a:gd name="connsiteY2" fmla="*/ 469693 h 625970"/>
                  <a:gd name="connsiteX3" fmla="*/ 595549 w 611523"/>
                  <a:gd name="connsiteY3" fmla="*/ 371878 h 625970"/>
                  <a:gd name="connsiteX4" fmla="*/ 575423 w 611523"/>
                  <a:gd name="connsiteY4" fmla="*/ 291999 h 625970"/>
                  <a:gd name="connsiteX5" fmla="*/ 591482 w 611523"/>
                  <a:gd name="connsiteY5" fmla="*/ 223487 h 625970"/>
                  <a:gd name="connsiteX6" fmla="*/ 611295 w 611523"/>
                  <a:gd name="connsiteY6" fmla="*/ 66962 h 625970"/>
                  <a:gd name="connsiteX7" fmla="*/ 592003 w 611523"/>
                  <a:gd name="connsiteY7" fmla="*/ 5332 h 625970"/>
                  <a:gd name="connsiteX8" fmla="*/ 551646 w 611523"/>
                  <a:gd name="connsiteY8" fmla="*/ 4602 h 625970"/>
                  <a:gd name="connsiteX9" fmla="*/ 518173 w 611523"/>
                  <a:gd name="connsiteY9" fmla="*/ 29734 h 625970"/>
                  <a:gd name="connsiteX10" fmla="*/ 396999 w 611523"/>
                  <a:gd name="connsiteY10" fmla="*/ 161753 h 625970"/>
                  <a:gd name="connsiteX11" fmla="*/ 201368 w 611523"/>
                  <a:gd name="connsiteY11" fmla="*/ 177499 h 625970"/>
                  <a:gd name="connsiteX12" fmla="*/ 57148 w 611523"/>
                  <a:gd name="connsiteY12" fmla="*/ 44020 h 625970"/>
                  <a:gd name="connsiteX13" fmla="*/ 15644 w 611523"/>
                  <a:gd name="connsiteY13" fmla="*/ 47044 h 625970"/>
                  <a:gd name="connsiteX14" fmla="*/ 107 w 611523"/>
                  <a:gd name="connsiteY14" fmla="*/ 99706 h 625970"/>
                  <a:gd name="connsiteX15" fmla="*/ 40776 w 611523"/>
                  <a:gd name="connsiteY15" fmla="*/ 352273 h 625970"/>
                  <a:gd name="connsiteX16" fmla="*/ 74250 w 611523"/>
                  <a:gd name="connsiteY16" fmla="*/ 507026 h 625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1523" h="625970">
                    <a:moveTo>
                      <a:pt x="77795" y="513595"/>
                    </a:moveTo>
                    <a:cubicBezTo>
                      <a:pt x="77795" y="513595"/>
                      <a:pt x="193234" y="640713"/>
                      <a:pt x="336307" y="624550"/>
                    </a:cubicBezTo>
                    <a:cubicBezTo>
                      <a:pt x="479484" y="608491"/>
                      <a:pt x="589500" y="469693"/>
                      <a:pt x="589500" y="469693"/>
                    </a:cubicBezTo>
                    <a:cubicBezTo>
                      <a:pt x="611503" y="434759"/>
                      <a:pt x="602431" y="398574"/>
                      <a:pt x="595549" y="371878"/>
                    </a:cubicBezTo>
                    <a:cubicBezTo>
                      <a:pt x="588666" y="345182"/>
                      <a:pt x="575527" y="319634"/>
                      <a:pt x="575423" y="291999"/>
                    </a:cubicBezTo>
                    <a:cubicBezTo>
                      <a:pt x="575318" y="268432"/>
                      <a:pt x="584704" y="246011"/>
                      <a:pt x="591482" y="223487"/>
                    </a:cubicBezTo>
                    <a:cubicBezTo>
                      <a:pt x="606707" y="173015"/>
                      <a:pt x="609001" y="119623"/>
                      <a:pt x="611295" y="66962"/>
                    </a:cubicBezTo>
                    <a:cubicBezTo>
                      <a:pt x="612233" y="44333"/>
                      <a:pt x="611086" y="17429"/>
                      <a:pt x="592003" y="5332"/>
                    </a:cubicBezTo>
                    <a:cubicBezTo>
                      <a:pt x="580115" y="-2176"/>
                      <a:pt x="564473" y="-1133"/>
                      <a:pt x="551646" y="4602"/>
                    </a:cubicBezTo>
                    <a:cubicBezTo>
                      <a:pt x="538820" y="10338"/>
                      <a:pt x="528288" y="20036"/>
                      <a:pt x="518173" y="29734"/>
                    </a:cubicBezTo>
                    <a:cubicBezTo>
                      <a:pt x="475105" y="71133"/>
                      <a:pt x="434539" y="115244"/>
                      <a:pt x="396999" y="161753"/>
                    </a:cubicBezTo>
                    <a:cubicBezTo>
                      <a:pt x="339019" y="120562"/>
                      <a:pt x="251944" y="127653"/>
                      <a:pt x="201368" y="177499"/>
                    </a:cubicBezTo>
                    <a:cubicBezTo>
                      <a:pt x="140051" y="151742"/>
                      <a:pt x="119925" y="65919"/>
                      <a:pt x="57148" y="44020"/>
                    </a:cubicBezTo>
                    <a:cubicBezTo>
                      <a:pt x="43487" y="39223"/>
                      <a:pt x="27219" y="38389"/>
                      <a:pt x="15644" y="47044"/>
                    </a:cubicBezTo>
                    <a:cubicBezTo>
                      <a:pt x="419" y="58515"/>
                      <a:pt x="-415" y="80623"/>
                      <a:pt x="107" y="99706"/>
                    </a:cubicBezTo>
                    <a:cubicBezTo>
                      <a:pt x="2714" y="185529"/>
                      <a:pt x="5842" y="273855"/>
                      <a:pt x="40776" y="352273"/>
                    </a:cubicBezTo>
                    <a:cubicBezTo>
                      <a:pt x="25551" y="405039"/>
                      <a:pt x="38482" y="465209"/>
                      <a:pt x="74250" y="507026"/>
                    </a:cubicBezTo>
                  </a:path>
                </a:pathLst>
              </a:custGeom>
              <a:solidFill>
                <a:srgbClr val="263238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3D3A3495-1AE1-4D50-BEC7-142FE5ED14B4}"/>
                  </a:ext>
                </a:extLst>
              </p:cNvPr>
              <p:cNvSpPr/>
              <p:nvPr/>
            </p:nvSpPr>
            <p:spPr>
              <a:xfrm>
                <a:off x="11208225" y="5658596"/>
                <a:ext cx="81004" cy="52591"/>
              </a:xfrm>
              <a:custGeom>
                <a:avLst/>
                <a:gdLst>
                  <a:gd name="connsiteX0" fmla="*/ 0 w 81004"/>
                  <a:gd name="connsiteY0" fmla="*/ 25126 h 52591"/>
                  <a:gd name="connsiteX1" fmla="*/ 31910 w 81004"/>
                  <a:gd name="connsiteY1" fmla="*/ 2184 h 52591"/>
                  <a:gd name="connsiteX2" fmla="*/ 71119 w 81004"/>
                  <a:gd name="connsiteY2" fmla="*/ 4896 h 52591"/>
                  <a:gd name="connsiteX3" fmla="*/ 79149 w 81004"/>
                  <a:gd name="connsiteY3" fmla="*/ 10631 h 52591"/>
                  <a:gd name="connsiteX4" fmla="*/ 79879 w 81004"/>
                  <a:gd name="connsiteY4" fmla="*/ 20016 h 52591"/>
                  <a:gd name="connsiteX5" fmla="*/ 69242 w 81004"/>
                  <a:gd name="connsiteY5" fmla="*/ 19912 h 52591"/>
                  <a:gd name="connsiteX6" fmla="*/ 65592 w 81004"/>
                  <a:gd name="connsiteY6" fmla="*/ 31278 h 52591"/>
                  <a:gd name="connsiteX7" fmla="*/ 64237 w 81004"/>
                  <a:gd name="connsiteY7" fmla="*/ 43375 h 52591"/>
                  <a:gd name="connsiteX8" fmla="*/ 53496 w 81004"/>
                  <a:gd name="connsiteY8" fmla="*/ 52343 h 52591"/>
                  <a:gd name="connsiteX9" fmla="*/ 40252 w 81004"/>
                  <a:gd name="connsiteY9" fmla="*/ 47963 h 52591"/>
                  <a:gd name="connsiteX10" fmla="*/ 34100 w 81004"/>
                  <a:gd name="connsiteY10" fmla="*/ 36701 h 52591"/>
                  <a:gd name="connsiteX11" fmla="*/ 24923 w 81004"/>
                  <a:gd name="connsiteY11" fmla="*/ 28359 h 52591"/>
                  <a:gd name="connsiteX12" fmla="*/ 15016 w 81004"/>
                  <a:gd name="connsiteY12" fmla="*/ 30444 h 52591"/>
                  <a:gd name="connsiteX13" fmla="*/ 5110 w 81004"/>
                  <a:gd name="connsiteY13" fmla="*/ 31383 h 52591"/>
                  <a:gd name="connsiteX14" fmla="*/ 3337 w 81004"/>
                  <a:gd name="connsiteY14" fmla="*/ 23145 h 52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004" h="52591">
                    <a:moveTo>
                      <a:pt x="0" y="25126"/>
                    </a:moveTo>
                    <a:cubicBezTo>
                      <a:pt x="7509" y="14072"/>
                      <a:pt x="19084" y="5834"/>
                      <a:pt x="31910" y="2184"/>
                    </a:cubicBezTo>
                    <a:cubicBezTo>
                      <a:pt x="44736" y="-1466"/>
                      <a:pt x="58919" y="-527"/>
                      <a:pt x="71119" y="4896"/>
                    </a:cubicBezTo>
                    <a:cubicBezTo>
                      <a:pt x="74143" y="6251"/>
                      <a:pt x="77168" y="7919"/>
                      <a:pt x="79149" y="10631"/>
                    </a:cubicBezTo>
                    <a:cubicBezTo>
                      <a:pt x="81131" y="13342"/>
                      <a:pt x="81756" y="17201"/>
                      <a:pt x="79879" y="20016"/>
                    </a:cubicBezTo>
                    <a:cubicBezTo>
                      <a:pt x="77689" y="16575"/>
                      <a:pt x="72162" y="16992"/>
                      <a:pt x="69242" y="19912"/>
                    </a:cubicBezTo>
                    <a:cubicBezTo>
                      <a:pt x="66427" y="22832"/>
                      <a:pt x="65697" y="27211"/>
                      <a:pt x="65592" y="31278"/>
                    </a:cubicBezTo>
                    <a:cubicBezTo>
                      <a:pt x="65489" y="35345"/>
                      <a:pt x="65697" y="39516"/>
                      <a:pt x="64237" y="43375"/>
                    </a:cubicBezTo>
                    <a:cubicBezTo>
                      <a:pt x="62464" y="47963"/>
                      <a:pt x="58293" y="51405"/>
                      <a:pt x="53496" y="52343"/>
                    </a:cubicBezTo>
                    <a:cubicBezTo>
                      <a:pt x="48699" y="53282"/>
                      <a:pt x="43485" y="51509"/>
                      <a:pt x="40252" y="47963"/>
                    </a:cubicBezTo>
                    <a:cubicBezTo>
                      <a:pt x="37333" y="44835"/>
                      <a:pt x="35977" y="40559"/>
                      <a:pt x="34100" y="36701"/>
                    </a:cubicBezTo>
                    <a:cubicBezTo>
                      <a:pt x="32223" y="32843"/>
                      <a:pt x="29198" y="29088"/>
                      <a:pt x="24923" y="28359"/>
                    </a:cubicBezTo>
                    <a:cubicBezTo>
                      <a:pt x="21586" y="27733"/>
                      <a:pt x="18249" y="29193"/>
                      <a:pt x="15016" y="30444"/>
                    </a:cubicBezTo>
                    <a:cubicBezTo>
                      <a:pt x="11888" y="31695"/>
                      <a:pt x="8238" y="32738"/>
                      <a:pt x="5110" y="31383"/>
                    </a:cubicBezTo>
                    <a:cubicBezTo>
                      <a:pt x="1981" y="30027"/>
                      <a:pt x="521" y="25126"/>
                      <a:pt x="3337" y="23145"/>
                    </a:cubicBezTo>
                  </a:path>
                </a:pathLst>
              </a:custGeom>
              <a:solidFill>
                <a:srgbClr val="455A64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7F8AC482-8AC9-4901-A483-B77C7A6CA244}"/>
                  </a:ext>
                </a:extLst>
              </p:cNvPr>
              <p:cNvSpPr/>
              <p:nvPr/>
            </p:nvSpPr>
            <p:spPr>
              <a:xfrm>
                <a:off x="11259871" y="5699571"/>
                <a:ext cx="53684" cy="47418"/>
              </a:xfrm>
              <a:custGeom>
                <a:avLst/>
                <a:gdLst>
                  <a:gd name="connsiteX0" fmla="*/ 1745 w 53684"/>
                  <a:gd name="connsiteY0" fmla="*/ 2 h 47418"/>
                  <a:gd name="connsiteX1" fmla="*/ 4040 w 53684"/>
                  <a:gd name="connsiteY1" fmla="*/ 11368 h 47418"/>
                  <a:gd name="connsiteX2" fmla="*/ 17700 w 53684"/>
                  <a:gd name="connsiteY2" fmla="*/ 33893 h 47418"/>
                  <a:gd name="connsiteX3" fmla="*/ 42102 w 53684"/>
                  <a:gd name="connsiteY3" fmla="*/ 43591 h 47418"/>
                  <a:gd name="connsiteX4" fmla="*/ 53677 w 53684"/>
                  <a:gd name="connsiteY4" fmla="*/ 43904 h 47418"/>
                  <a:gd name="connsiteX5" fmla="*/ 41997 w 53684"/>
                  <a:gd name="connsiteY5" fmla="*/ 47345 h 47418"/>
                  <a:gd name="connsiteX6" fmla="*/ 14050 w 53684"/>
                  <a:gd name="connsiteY6" fmla="*/ 37960 h 47418"/>
                  <a:gd name="connsiteX7" fmla="*/ 181 w 53684"/>
                  <a:gd name="connsiteY7" fmla="*/ 11994 h 47418"/>
                  <a:gd name="connsiteX8" fmla="*/ 1745 w 53684"/>
                  <a:gd name="connsiteY8" fmla="*/ 2 h 47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684" h="47418">
                    <a:moveTo>
                      <a:pt x="1745" y="2"/>
                    </a:moveTo>
                    <a:cubicBezTo>
                      <a:pt x="2580" y="106"/>
                      <a:pt x="2371" y="4590"/>
                      <a:pt x="4040" y="11368"/>
                    </a:cubicBezTo>
                    <a:cubicBezTo>
                      <a:pt x="5604" y="18042"/>
                      <a:pt x="9775" y="27115"/>
                      <a:pt x="17700" y="33893"/>
                    </a:cubicBezTo>
                    <a:cubicBezTo>
                      <a:pt x="25625" y="40567"/>
                      <a:pt x="35324" y="43174"/>
                      <a:pt x="42102" y="43591"/>
                    </a:cubicBezTo>
                    <a:cubicBezTo>
                      <a:pt x="49088" y="44113"/>
                      <a:pt x="53469" y="43070"/>
                      <a:pt x="53677" y="43904"/>
                    </a:cubicBezTo>
                    <a:cubicBezTo>
                      <a:pt x="53885" y="44529"/>
                      <a:pt x="49715" y="46928"/>
                      <a:pt x="41997" y="47345"/>
                    </a:cubicBezTo>
                    <a:cubicBezTo>
                      <a:pt x="34489" y="47867"/>
                      <a:pt x="23331" y="45677"/>
                      <a:pt x="14050" y="37960"/>
                    </a:cubicBezTo>
                    <a:cubicBezTo>
                      <a:pt x="4873" y="30139"/>
                      <a:pt x="911" y="19502"/>
                      <a:pt x="181" y="11994"/>
                    </a:cubicBezTo>
                    <a:cubicBezTo>
                      <a:pt x="-549" y="4382"/>
                      <a:pt x="1120" y="-103"/>
                      <a:pt x="1745" y="2"/>
                    </a:cubicBezTo>
                    <a:close/>
                  </a:path>
                </a:pathLst>
              </a:custGeom>
              <a:solidFill>
                <a:srgbClr val="455A64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C3E5891D-FE0B-4B7B-8574-EDF0DC4167EE}"/>
                  </a:ext>
                </a:extLst>
              </p:cNvPr>
              <p:cNvSpPr/>
              <p:nvPr/>
            </p:nvSpPr>
            <p:spPr>
              <a:xfrm>
                <a:off x="11205603" y="5692788"/>
                <a:ext cx="60844" cy="58210"/>
              </a:xfrm>
              <a:custGeom>
                <a:avLst/>
                <a:gdLst>
                  <a:gd name="connsiteX0" fmla="*/ 56847 w 60844"/>
                  <a:gd name="connsiteY0" fmla="*/ 6 h 58210"/>
                  <a:gd name="connsiteX1" fmla="*/ 60810 w 60844"/>
                  <a:gd name="connsiteY1" fmla="*/ 14084 h 58210"/>
                  <a:gd name="connsiteX2" fmla="*/ 47254 w 60844"/>
                  <a:gd name="connsiteY2" fmla="*/ 46724 h 58210"/>
                  <a:gd name="connsiteX3" fmla="*/ 13779 w 60844"/>
                  <a:gd name="connsiteY3" fmla="*/ 57986 h 58210"/>
                  <a:gd name="connsiteX4" fmla="*/ 14 w 60844"/>
                  <a:gd name="connsiteY4" fmla="*/ 53085 h 58210"/>
                  <a:gd name="connsiteX5" fmla="*/ 13988 w 60844"/>
                  <a:gd name="connsiteY5" fmla="*/ 54128 h 58210"/>
                  <a:gd name="connsiteX6" fmla="*/ 43604 w 60844"/>
                  <a:gd name="connsiteY6" fmla="*/ 42657 h 58210"/>
                  <a:gd name="connsiteX7" fmla="*/ 57056 w 60844"/>
                  <a:gd name="connsiteY7" fmla="*/ 13875 h 58210"/>
                  <a:gd name="connsiteX8" fmla="*/ 56847 w 60844"/>
                  <a:gd name="connsiteY8" fmla="*/ 6 h 58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844" h="58210">
                    <a:moveTo>
                      <a:pt x="56847" y="6"/>
                    </a:moveTo>
                    <a:cubicBezTo>
                      <a:pt x="57369" y="-202"/>
                      <a:pt x="60497" y="4803"/>
                      <a:pt x="60810" y="14084"/>
                    </a:cubicBezTo>
                    <a:cubicBezTo>
                      <a:pt x="61227" y="23157"/>
                      <a:pt x="57890" y="36713"/>
                      <a:pt x="47254" y="46724"/>
                    </a:cubicBezTo>
                    <a:cubicBezTo>
                      <a:pt x="36513" y="56631"/>
                      <a:pt x="22747" y="59029"/>
                      <a:pt x="13779" y="57986"/>
                    </a:cubicBezTo>
                    <a:cubicBezTo>
                      <a:pt x="4498" y="57048"/>
                      <a:pt x="-298" y="53606"/>
                      <a:pt x="14" y="53085"/>
                    </a:cubicBezTo>
                    <a:cubicBezTo>
                      <a:pt x="328" y="52251"/>
                      <a:pt x="5542" y="54232"/>
                      <a:pt x="13988" y="54128"/>
                    </a:cubicBezTo>
                    <a:cubicBezTo>
                      <a:pt x="22331" y="54128"/>
                      <a:pt x="34322" y="51312"/>
                      <a:pt x="43604" y="42657"/>
                    </a:cubicBezTo>
                    <a:cubicBezTo>
                      <a:pt x="52780" y="34002"/>
                      <a:pt x="56430" y="22114"/>
                      <a:pt x="57056" y="13875"/>
                    </a:cubicBezTo>
                    <a:cubicBezTo>
                      <a:pt x="57577" y="5533"/>
                      <a:pt x="55909" y="319"/>
                      <a:pt x="56847" y="6"/>
                    </a:cubicBezTo>
                    <a:close/>
                  </a:path>
                </a:pathLst>
              </a:custGeom>
              <a:solidFill>
                <a:srgbClr val="455A64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73042857-442D-4C03-ACF5-63EA5DB39074}"/>
                  </a:ext>
                </a:extLst>
              </p:cNvPr>
              <p:cNvSpPr/>
              <p:nvPr/>
            </p:nvSpPr>
            <p:spPr>
              <a:xfrm>
                <a:off x="11328039" y="5712953"/>
                <a:ext cx="155287" cy="27714"/>
              </a:xfrm>
              <a:custGeom>
                <a:avLst/>
                <a:gdLst>
                  <a:gd name="connsiteX0" fmla="*/ 155278 w 155287"/>
                  <a:gd name="connsiteY0" fmla="*/ 27602 h 27714"/>
                  <a:gd name="connsiteX1" fmla="*/ 79049 w 155287"/>
                  <a:gd name="connsiteY1" fmla="*/ 6850 h 27714"/>
                  <a:gd name="connsiteX2" fmla="*/ 4 w 155287"/>
                  <a:gd name="connsiteY2" fmla="*/ 8518 h 27714"/>
                  <a:gd name="connsiteX3" fmla="*/ 22737 w 155287"/>
                  <a:gd name="connsiteY3" fmla="*/ 2470 h 27714"/>
                  <a:gd name="connsiteX4" fmla="*/ 79674 w 155287"/>
                  <a:gd name="connsiteY4" fmla="*/ 1532 h 27714"/>
                  <a:gd name="connsiteX5" fmla="*/ 134630 w 155287"/>
                  <a:gd name="connsiteY5" fmla="*/ 16235 h 27714"/>
                  <a:gd name="connsiteX6" fmla="*/ 155278 w 155287"/>
                  <a:gd name="connsiteY6" fmla="*/ 27602 h 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287" h="27714">
                    <a:moveTo>
                      <a:pt x="155278" y="27602"/>
                    </a:moveTo>
                    <a:cubicBezTo>
                      <a:pt x="154548" y="29270"/>
                      <a:pt x="122638" y="11960"/>
                      <a:pt x="79049" y="6850"/>
                    </a:cubicBezTo>
                    <a:cubicBezTo>
                      <a:pt x="35459" y="1219"/>
                      <a:pt x="317" y="10291"/>
                      <a:pt x="4" y="8518"/>
                    </a:cubicBezTo>
                    <a:cubicBezTo>
                      <a:pt x="-204" y="7893"/>
                      <a:pt x="8346" y="4869"/>
                      <a:pt x="22737" y="2470"/>
                    </a:cubicBezTo>
                    <a:cubicBezTo>
                      <a:pt x="37128" y="72"/>
                      <a:pt x="57462" y="-1180"/>
                      <a:pt x="79674" y="1532"/>
                    </a:cubicBezTo>
                    <a:cubicBezTo>
                      <a:pt x="101886" y="4243"/>
                      <a:pt x="121282" y="10395"/>
                      <a:pt x="134630" y="16235"/>
                    </a:cubicBezTo>
                    <a:cubicBezTo>
                      <a:pt x="148082" y="22075"/>
                      <a:pt x="155590" y="27080"/>
                      <a:pt x="155278" y="27602"/>
                    </a:cubicBezTo>
                    <a:close/>
                  </a:path>
                </a:pathLst>
              </a:custGeom>
              <a:solidFill>
                <a:srgbClr val="455A64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746143DC-4751-477A-BF49-6FE8FE6009A9}"/>
                  </a:ext>
                </a:extLst>
              </p:cNvPr>
              <p:cNvSpPr/>
              <p:nvPr/>
            </p:nvSpPr>
            <p:spPr>
              <a:xfrm>
                <a:off x="11316152" y="5692740"/>
                <a:ext cx="233593" cy="19686"/>
              </a:xfrm>
              <a:custGeom>
                <a:avLst/>
                <a:gdLst>
                  <a:gd name="connsiteX0" fmla="*/ 233591 w 233593"/>
                  <a:gd name="connsiteY0" fmla="*/ 19554 h 19686"/>
                  <a:gd name="connsiteX1" fmla="*/ 199596 w 233593"/>
                  <a:gd name="connsiteY1" fmla="*/ 13506 h 19686"/>
                  <a:gd name="connsiteX2" fmla="*/ 117006 w 233593"/>
                  <a:gd name="connsiteY2" fmla="*/ 5476 h 19686"/>
                  <a:gd name="connsiteX3" fmla="*/ 34207 w 233593"/>
                  <a:gd name="connsiteY3" fmla="*/ 10795 h 19686"/>
                  <a:gd name="connsiteX4" fmla="*/ 2 w 233593"/>
                  <a:gd name="connsiteY4" fmla="*/ 15696 h 19686"/>
                  <a:gd name="connsiteX5" fmla="*/ 8867 w 233593"/>
                  <a:gd name="connsiteY5" fmla="*/ 12567 h 19686"/>
                  <a:gd name="connsiteX6" fmla="*/ 33581 w 233593"/>
                  <a:gd name="connsiteY6" fmla="*/ 6936 h 19686"/>
                  <a:gd name="connsiteX7" fmla="*/ 117110 w 233593"/>
                  <a:gd name="connsiteY7" fmla="*/ 54 h 19686"/>
                  <a:gd name="connsiteX8" fmla="*/ 200326 w 233593"/>
                  <a:gd name="connsiteY8" fmla="*/ 9752 h 19686"/>
                  <a:gd name="connsiteX9" fmla="*/ 224831 w 233593"/>
                  <a:gd name="connsiteY9" fmla="*/ 16217 h 19686"/>
                  <a:gd name="connsiteX10" fmla="*/ 233591 w 233593"/>
                  <a:gd name="connsiteY10" fmla="*/ 19554 h 1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593" h="19686">
                    <a:moveTo>
                      <a:pt x="233591" y="19554"/>
                    </a:moveTo>
                    <a:cubicBezTo>
                      <a:pt x="233382" y="20388"/>
                      <a:pt x="220556" y="17156"/>
                      <a:pt x="199596" y="13506"/>
                    </a:cubicBezTo>
                    <a:cubicBezTo>
                      <a:pt x="178635" y="9752"/>
                      <a:pt x="149437" y="5998"/>
                      <a:pt x="117006" y="5476"/>
                    </a:cubicBezTo>
                    <a:cubicBezTo>
                      <a:pt x="84575" y="4955"/>
                      <a:pt x="55272" y="7771"/>
                      <a:pt x="34207" y="10795"/>
                    </a:cubicBezTo>
                    <a:cubicBezTo>
                      <a:pt x="13142" y="13819"/>
                      <a:pt x="211" y="16530"/>
                      <a:pt x="2" y="15696"/>
                    </a:cubicBezTo>
                    <a:cubicBezTo>
                      <a:pt x="-101" y="15383"/>
                      <a:pt x="3027" y="14236"/>
                      <a:pt x="8867" y="12567"/>
                    </a:cubicBezTo>
                    <a:cubicBezTo>
                      <a:pt x="14602" y="10899"/>
                      <a:pt x="23049" y="8918"/>
                      <a:pt x="33581" y="6936"/>
                    </a:cubicBezTo>
                    <a:cubicBezTo>
                      <a:pt x="54646" y="2869"/>
                      <a:pt x="84261" y="-468"/>
                      <a:pt x="117110" y="54"/>
                    </a:cubicBezTo>
                    <a:cubicBezTo>
                      <a:pt x="149958" y="680"/>
                      <a:pt x="179470" y="5059"/>
                      <a:pt x="200326" y="9752"/>
                    </a:cubicBezTo>
                    <a:cubicBezTo>
                      <a:pt x="210754" y="12150"/>
                      <a:pt x="219200" y="14340"/>
                      <a:pt x="224831" y="16217"/>
                    </a:cubicBezTo>
                    <a:cubicBezTo>
                      <a:pt x="230567" y="17990"/>
                      <a:pt x="233696" y="19241"/>
                      <a:pt x="233591" y="19554"/>
                    </a:cubicBezTo>
                    <a:close/>
                  </a:path>
                </a:pathLst>
              </a:custGeom>
              <a:solidFill>
                <a:srgbClr val="455A64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57FA1BDF-6977-4D6C-800D-44069C82ED95}"/>
                  </a:ext>
                </a:extLst>
              </p:cNvPr>
              <p:cNvSpPr/>
              <p:nvPr/>
            </p:nvSpPr>
            <p:spPr>
              <a:xfrm>
                <a:off x="11316249" y="5634294"/>
                <a:ext cx="268637" cy="62930"/>
              </a:xfrm>
              <a:custGeom>
                <a:avLst/>
                <a:gdLst>
                  <a:gd name="connsiteX0" fmla="*/ 268637 w 268637"/>
                  <a:gd name="connsiteY0" fmla="*/ 4065 h 62930"/>
                  <a:gd name="connsiteX1" fmla="*/ 227551 w 268637"/>
                  <a:gd name="connsiteY1" fmla="*/ 4170 h 62930"/>
                  <a:gd name="connsiteX2" fmla="*/ 129214 w 268637"/>
                  <a:gd name="connsiteY2" fmla="*/ 12304 h 62930"/>
                  <a:gd name="connsiteX3" fmla="*/ 35779 w 268637"/>
                  <a:gd name="connsiteY3" fmla="*/ 42858 h 62930"/>
                  <a:gd name="connsiteX4" fmla="*/ 10 w 268637"/>
                  <a:gd name="connsiteY4" fmla="*/ 62880 h 62930"/>
                  <a:gd name="connsiteX5" fmla="*/ 8457 w 268637"/>
                  <a:gd name="connsiteY5" fmla="*/ 55684 h 62930"/>
                  <a:gd name="connsiteX6" fmla="*/ 34006 w 268637"/>
                  <a:gd name="connsiteY6" fmla="*/ 39521 h 62930"/>
                  <a:gd name="connsiteX7" fmla="*/ 128172 w 268637"/>
                  <a:gd name="connsiteY7" fmla="*/ 6985 h 62930"/>
                  <a:gd name="connsiteX8" fmla="*/ 227551 w 268637"/>
                  <a:gd name="connsiteY8" fmla="*/ 311 h 62930"/>
                  <a:gd name="connsiteX9" fmla="*/ 257688 w 268637"/>
                  <a:gd name="connsiteY9" fmla="*/ 2293 h 62930"/>
                  <a:gd name="connsiteX10" fmla="*/ 268637 w 268637"/>
                  <a:gd name="connsiteY10" fmla="*/ 4065 h 62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8637" h="62930">
                    <a:moveTo>
                      <a:pt x="268637" y="4065"/>
                    </a:moveTo>
                    <a:cubicBezTo>
                      <a:pt x="268533" y="4900"/>
                      <a:pt x="252891" y="4170"/>
                      <a:pt x="227551" y="4170"/>
                    </a:cubicBezTo>
                    <a:cubicBezTo>
                      <a:pt x="202211" y="4274"/>
                      <a:pt x="167068" y="5317"/>
                      <a:pt x="129214" y="12304"/>
                    </a:cubicBezTo>
                    <a:cubicBezTo>
                      <a:pt x="91256" y="19186"/>
                      <a:pt x="58304" y="31491"/>
                      <a:pt x="35779" y="42858"/>
                    </a:cubicBezTo>
                    <a:cubicBezTo>
                      <a:pt x="13150" y="54224"/>
                      <a:pt x="532" y="63714"/>
                      <a:pt x="10" y="62880"/>
                    </a:cubicBezTo>
                    <a:cubicBezTo>
                      <a:pt x="-198" y="62567"/>
                      <a:pt x="2722" y="59960"/>
                      <a:pt x="8457" y="55684"/>
                    </a:cubicBezTo>
                    <a:cubicBezTo>
                      <a:pt x="14193" y="51409"/>
                      <a:pt x="22848" y="45673"/>
                      <a:pt x="34006" y="39521"/>
                    </a:cubicBezTo>
                    <a:cubicBezTo>
                      <a:pt x="56322" y="27007"/>
                      <a:pt x="89692" y="13972"/>
                      <a:pt x="128172" y="6985"/>
                    </a:cubicBezTo>
                    <a:cubicBezTo>
                      <a:pt x="166651" y="-106"/>
                      <a:pt x="202106" y="-523"/>
                      <a:pt x="227551" y="311"/>
                    </a:cubicBezTo>
                    <a:cubicBezTo>
                      <a:pt x="240273" y="728"/>
                      <a:pt x="250597" y="1563"/>
                      <a:pt x="257688" y="2293"/>
                    </a:cubicBezTo>
                    <a:cubicBezTo>
                      <a:pt x="264779" y="3127"/>
                      <a:pt x="268637" y="3753"/>
                      <a:pt x="268637" y="4065"/>
                    </a:cubicBezTo>
                    <a:close/>
                  </a:path>
                </a:pathLst>
              </a:custGeom>
              <a:solidFill>
                <a:srgbClr val="455A64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49FEA80F-45FE-4161-9609-FA0B44AE0040}"/>
                  </a:ext>
                </a:extLst>
              </p:cNvPr>
              <p:cNvSpPr/>
              <p:nvPr/>
            </p:nvSpPr>
            <p:spPr>
              <a:xfrm>
                <a:off x="10986928" y="5734727"/>
                <a:ext cx="200547" cy="69384"/>
              </a:xfrm>
              <a:custGeom>
                <a:avLst/>
                <a:gdLst>
                  <a:gd name="connsiteX0" fmla="*/ 14 w 200547"/>
                  <a:gd name="connsiteY0" fmla="*/ 69335 h 69384"/>
                  <a:gd name="connsiteX1" fmla="*/ 6061 w 200547"/>
                  <a:gd name="connsiteY1" fmla="*/ 63287 h 69384"/>
                  <a:gd name="connsiteX2" fmla="*/ 24624 w 200547"/>
                  <a:gd name="connsiteY2" fmla="*/ 49209 h 69384"/>
                  <a:gd name="connsiteX3" fmla="*/ 93449 w 200547"/>
                  <a:gd name="connsiteY3" fmla="*/ 15109 h 69384"/>
                  <a:gd name="connsiteX4" fmla="*/ 168844 w 200547"/>
                  <a:gd name="connsiteY4" fmla="*/ 405 h 69384"/>
                  <a:gd name="connsiteX5" fmla="*/ 192098 w 200547"/>
                  <a:gd name="connsiteY5" fmla="*/ 301 h 69384"/>
                  <a:gd name="connsiteX6" fmla="*/ 200545 w 200547"/>
                  <a:gd name="connsiteY6" fmla="*/ 1344 h 69384"/>
                  <a:gd name="connsiteX7" fmla="*/ 169052 w 200547"/>
                  <a:gd name="connsiteY7" fmla="*/ 4159 h 69384"/>
                  <a:gd name="connsiteX8" fmla="*/ 95117 w 200547"/>
                  <a:gd name="connsiteY8" fmla="*/ 20114 h 69384"/>
                  <a:gd name="connsiteX9" fmla="*/ 26605 w 200547"/>
                  <a:gd name="connsiteY9" fmla="*/ 52233 h 69384"/>
                  <a:gd name="connsiteX10" fmla="*/ 14 w 200547"/>
                  <a:gd name="connsiteY10" fmla="*/ 69335 h 6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0547" h="69384">
                    <a:moveTo>
                      <a:pt x="14" y="69335"/>
                    </a:moveTo>
                    <a:cubicBezTo>
                      <a:pt x="-195" y="69022"/>
                      <a:pt x="1995" y="66936"/>
                      <a:pt x="6061" y="63287"/>
                    </a:cubicBezTo>
                    <a:cubicBezTo>
                      <a:pt x="10129" y="59637"/>
                      <a:pt x="16490" y="54840"/>
                      <a:pt x="24624" y="49209"/>
                    </a:cubicBezTo>
                    <a:cubicBezTo>
                      <a:pt x="40787" y="38050"/>
                      <a:pt x="64876" y="24807"/>
                      <a:pt x="93449" y="15109"/>
                    </a:cubicBezTo>
                    <a:cubicBezTo>
                      <a:pt x="122021" y="5515"/>
                      <a:pt x="149239" y="1448"/>
                      <a:pt x="168844" y="405"/>
                    </a:cubicBezTo>
                    <a:cubicBezTo>
                      <a:pt x="178646" y="-116"/>
                      <a:pt x="186676" y="-116"/>
                      <a:pt x="192098" y="301"/>
                    </a:cubicBezTo>
                    <a:cubicBezTo>
                      <a:pt x="197625" y="614"/>
                      <a:pt x="200649" y="1031"/>
                      <a:pt x="200545" y="1344"/>
                    </a:cubicBezTo>
                    <a:cubicBezTo>
                      <a:pt x="200545" y="2282"/>
                      <a:pt x="188448" y="2178"/>
                      <a:pt x="169052" y="4159"/>
                    </a:cubicBezTo>
                    <a:cubicBezTo>
                      <a:pt x="149760" y="6141"/>
                      <a:pt x="123169" y="10729"/>
                      <a:pt x="95117" y="20114"/>
                    </a:cubicBezTo>
                    <a:cubicBezTo>
                      <a:pt x="67066" y="29604"/>
                      <a:pt x="43185" y="42118"/>
                      <a:pt x="26605" y="52233"/>
                    </a:cubicBezTo>
                    <a:cubicBezTo>
                      <a:pt x="10233" y="62661"/>
                      <a:pt x="639" y="70065"/>
                      <a:pt x="14" y="69335"/>
                    </a:cubicBezTo>
                    <a:close/>
                  </a:path>
                </a:pathLst>
              </a:custGeom>
              <a:solidFill>
                <a:srgbClr val="455A64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3EA3D489-8BEA-40D7-83D0-D66295599A25}"/>
                  </a:ext>
                </a:extLst>
              </p:cNvPr>
              <p:cNvSpPr/>
              <p:nvPr/>
            </p:nvSpPr>
            <p:spPr>
              <a:xfrm>
                <a:off x="10978179" y="5714186"/>
                <a:ext cx="221184" cy="32101"/>
              </a:xfrm>
              <a:custGeom>
                <a:avLst/>
                <a:gdLst>
                  <a:gd name="connsiteX0" fmla="*/ 3 w 221184"/>
                  <a:gd name="connsiteY0" fmla="*/ 31999 h 32101"/>
                  <a:gd name="connsiteX1" fmla="*/ 7928 w 221184"/>
                  <a:gd name="connsiteY1" fmla="*/ 27828 h 32101"/>
                  <a:gd name="connsiteX2" fmla="*/ 30557 w 221184"/>
                  <a:gd name="connsiteY2" fmla="*/ 19173 h 32101"/>
                  <a:gd name="connsiteX3" fmla="*/ 108663 w 221184"/>
                  <a:gd name="connsiteY3" fmla="*/ 2175 h 32101"/>
                  <a:gd name="connsiteX4" fmla="*/ 188647 w 221184"/>
                  <a:gd name="connsiteY4" fmla="*/ 2071 h 32101"/>
                  <a:gd name="connsiteX5" fmla="*/ 212631 w 221184"/>
                  <a:gd name="connsiteY5" fmla="*/ 5721 h 32101"/>
                  <a:gd name="connsiteX6" fmla="*/ 221182 w 221184"/>
                  <a:gd name="connsiteY6" fmla="*/ 8119 h 32101"/>
                  <a:gd name="connsiteX7" fmla="*/ 188333 w 221184"/>
                  <a:gd name="connsiteY7" fmla="*/ 5929 h 32101"/>
                  <a:gd name="connsiteX8" fmla="*/ 109289 w 221184"/>
                  <a:gd name="connsiteY8" fmla="*/ 7598 h 32101"/>
                  <a:gd name="connsiteX9" fmla="*/ 31704 w 221184"/>
                  <a:gd name="connsiteY9" fmla="*/ 22823 h 32101"/>
                  <a:gd name="connsiteX10" fmla="*/ 3 w 221184"/>
                  <a:gd name="connsiteY10" fmla="*/ 31999 h 3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1184" h="32101">
                    <a:moveTo>
                      <a:pt x="3" y="31999"/>
                    </a:moveTo>
                    <a:cubicBezTo>
                      <a:pt x="-102" y="31687"/>
                      <a:pt x="2714" y="30227"/>
                      <a:pt x="7928" y="27828"/>
                    </a:cubicBezTo>
                    <a:cubicBezTo>
                      <a:pt x="13142" y="25430"/>
                      <a:pt x="20859" y="22406"/>
                      <a:pt x="30557" y="19173"/>
                    </a:cubicBezTo>
                    <a:cubicBezTo>
                      <a:pt x="49953" y="12603"/>
                      <a:pt x="77483" y="5617"/>
                      <a:pt x="108663" y="2175"/>
                    </a:cubicBezTo>
                    <a:cubicBezTo>
                      <a:pt x="139843" y="-1162"/>
                      <a:pt x="168312" y="-223"/>
                      <a:pt x="188647" y="2071"/>
                    </a:cubicBezTo>
                    <a:cubicBezTo>
                      <a:pt x="198866" y="3218"/>
                      <a:pt x="206999" y="4469"/>
                      <a:pt x="212631" y="5721"/>
                    </a:cubicBezTo>
                    <a:cubicBezTo>
                      <a:pt x="218262" y="6868"/>
                      <a:pt x="221286" y="7702"/>
                      <a:pt x="221182" y="8119"/>
                    </a:cubicBezTo>
                    <a:cubicBezTo>
                      <a:pt x="221078" y="8954"/>
                      <a:pt x="208564" y="7285"/>
                      <a:pt x="188333" y="5929"/>
                    </a:cubicBezTo>
                    <a:cubicBezTo>
                      <a:pt x="168103" y="4678"/>
                      <a:pt x="140052" y="4261"/>
                      <a:pt x="109289" y="7598"/>
                    </a:cubicBezTo>
                    <a:cubicBezTo>
                      <a:pt x="78526" y="10935"/>
                      <a:pt x="51204" y="17192"/>
                      <a:pt x="31704" y="22823"/>
                    </a:cubicBezTo>
                    <a:cubicBezTo>
                      <a:pt x="12203" y="28454"/>
                      <a:pt x="316" y="32834"/>
                      <a:pt x="3" y="3199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C215E465-5F00-4B24-B696-51DE53BE5A60}"/>
                  </a:ext>
                </a:extLst>
              </p:cNvPr>
              <p:cNvSpPr/>
              <p:nvPr/>
            </p:nvSpPr>
            <p:spPr>
              <a:xfrm>
                <a:off x="10905496" y="5689743"/>
                <a:ext cx="296160" cy="32121"/>
              </a:xfrm>
              <a:custGeom>
                <a:avLst/>
                <a:gdLst>
                  <a:gd name="connsiteX0" fmla="*/ 2 w 296160"/>
                  <a:gd name="connsiteY0" fmla="*/ 32041 h 32121"/>
                  <a:gd name="connsiteX1" fmla="*/ 10847 w 296160"/>
                  <a:gd name="connsiteY1" fmla="*/ 27140 h 32121"/>
                  <a:gd name="connsiteX2" fmla="*/ 41610 w 296160"/>
                  <a:gd name="connsiteY2" fmla="*/ 16816 h 32121"/>
                  <a:gd name="connsiteX3" fmla="*/ 147142 w 296160"/>
                  <a:gd name="connsiteY3" fmla="*/ 235 h 32121"/>
                  <a:gd name="connsiteX4" fmla="*/ 253612 w 296160"/>
                  <a:gd name="connsiteY4" fmla="*/ 9412 h 32121"/>
                  <a:gd name="connsiteX5" fmla="*/ 285000 w 296160"/>
                  <a:gd name="connsiteY5" fmla="*/ 17546 h 32121"/>
                  <a:gd name="connsiteX6" fmla="*/ 296159 w 296160"/>
                  <a:gd name="connsiteY6" fmla="*/ 21717 h 32121"/>
                  <a:gd name="connsiteX7" fmla="*/ 252882 w 296160"/>
                  <a:gd name="connsiteY7" fmla="*/ 13166 h 32121"/>
                  <a:gd name="connsiteX8" fmla="*/ 147350 w 296160"/>
                  <a:gd name="connsiteY8" fmla="*/ 5658 h 32121"/>
                  <a:gd name="connsiteX9" fmla="*/ 42548 w 296160"/>
                  <a:gd name="connsiteY9" fmla="*/ 20570 h 32121"/>
                  <a:gd name="connsiteX10" fmla="*/ 2 w 296160"/>
                  <a:gd name="connsiteY10" fmla="*/ 32041 h 32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6160" h="32121">
                    <a:moveTo>
                      <a:pt x="2" y="32041"/>
                    </a:moveTo>
                    <a:cubicBezTo>
                      <a:pt x="-102" y="31728"/>
                      <a:pt x="3756" y="29955"/>
                      <a:pt x="10847" y="27140"/>
                    </a:cubicBezTo>
                    <a:cubicBezTo>
                      <a:pt x="17938" y="24220"/>
                      <a:pt x="28470" y="20674"/>
                      <a:pt x="41610" y="16816"/>
                    </a:cubicBezTo>
                    <a:cubicBezTo>
                      <a:pt x="67888" y="9099"/>
                      <a:pt x="105325" y="1695"/>
                      <a:pt x="147142" y="235"/>
                    </a:cubicBezTo>
                    <a:cubicBezTo>
                      <a:pt x="189062" y="-1120"/>
                      <a:pt x="226916" y="3572"/>
                      <a:pt x="253612" y="9412"/>
                    </a:cubicBezTo>
                    <a:cubicBezTo>
                      <a:pt x="266960" y="12332"/>
                      <a:pt x="277701" y="15148"/>
                      <a:pt x="285000" y="17546"/>
                    </a:cubicBezTo>
                    <a:cubicBezTo>
                      <a:pt x="292300" y="19840"/>
                      <a:pt x="296263" y="21300"/>
                      <a:pt x="296159" y="21717"/>
                    </a:cubicBezTo>
                    <a:cubicBezTo>
                      <a:pt x="295846" y="22656"/>
                      <a:pt x="279682" y="17963"/>
                      <a:pt x="252882" y="13166"/>
                    </a:cubicBezTo>
                    <a:cubicBezTo>
                      <a:pt x="226186" y="8369"/>
                      <a:pt x="188750" y="4198"/>
                      <a:pt x="147350" y="5658"/>
                    </a:cubicBezTo>
                    <a:cubicBezTo>
                      <a:pt x="105951" y="7118"/>
                      <a:pt x="68931" y="13896"/>
                      <a:pt x="42548" y="20570"/>
                    </a:cubicBezTo>
                    <a:cubicBezTo>
                      <a:pt x="16270" y="27140"/>
                      <a:pt x="315" y="32875"/>
                      <a:pt x="2" y="32041"/>
                    </a:cubicBezTo>
                    <a:close/>
                  </a:path>
                </a:pathLst>
              </a:custGeom>
              <a:solidFill>
                <a:srgbClr val="455A64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703D74C6-2EF2-49F0-824C-15C6E40D6A2B}"/>
                  </a:ext>
                </a:extLst>
              </p:cNvPr>
              <p:cNvSpPr/>
              <p:nvPr/>
            </p:nvSpPr>
            <p:spPr>
              <a:xfrm>
                <a:off x="11072127" y="5549912"/>
                <a:ext cx="111406" cy="46652"/>
              </a:xfrm>
              <a:custGeom>
                <a:avLst/>
                <a:gdLst>
                  <a:gd name="connsiteX0" fmla="*/ 111383 w 111406"/>
                  <a:gd name="connsiteY0" fmla="*/ 28904 h 46652"/>
                  <a:gd name="connsiteX1" fmla="*/ 95324 w 111406"/>
                  <a:gd name="connsiteY1" fmla="*/ 40270 h 46652"/>
                  <a:gd name="connsiteX2" fmla="*/ 47981 w 111406"/>
                  <a:gd name="connsiteY2" fmla="*/ 44442 h 46652"/>
                  <a:gd name="connsiteX3" fmla="*/ 8563 w 111406"/>
                  <a:gd name="connsiteY3" fmla="*/ 17746 h 46652"/>
                  <a:gd name="connsiteX4" fmla="*/ 116 w 111406"/>
                  <a:gd name="connsiteY4" fmla="*/ 18 h 46652"/>
                  <a:gd name="connsiteX5" fmla="*/ 11587 w 111406"/>
                  <a:gd name="connsiteY5" fmla="*/ 15347 h 46652"/>
                  <a:gd name="connsiteX6" fmla="*/ 49336 w 111406"/>
                  <a:gd name="connsiteY6" fmla="*/ 39123 h 46652"/>
                  <a:gd name="connsiteX7" fmla="*/ 93864 w 111406"/>
                  <a:gd name="connsiteY7" fmla="*/ 36725 h 46652"/>
                  <a:gd name="connsiteX8" fmla="*/ 111383 w 111406"/>
                  <a:gd name="connsiteY8" fmla="*/ 28904 h 46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406" h="46652">
                    <a:moveTo>
                      <a:pt x="111383" y="28904"/>
                    </a:moveTo>
                    <a:cubicBezTo>
                      <a:pt x="111800" y="29321"/>
                      <a:pt x="106586" y="35161"/>
                      <a:pt x="95324" y="40270"/>
                    </a:cubicBezTo>
                    <a:cubicBezTo>
                      <a:pt x="84271" y="45485"/>
                      <a:pt x="66543" y="49238"/>
                      <a:pt x="47981" y="44442"/>
                    </a:cubicBezTo>
                    <a:cubicBezTo>
                      <a:pt x="29419" y="39540"/>
                      <a:pt x="15758" y="27652"/>
                      <a:pt x="8563" y="17746"/>
                    </a:cubicBezTo>
                    <a:cubicBezTo>
                      <a:pt x="1263" y="7735"/>
                      <a:pt x="-509" y="122"/>
                      <a:pt x="116" y="18"/>
                    </a:cubicBezTo>
                    <a:cubicBezTo>
                      <a:pt x="950" y="-399"/>
                      <a:pt x="3975" y="6483"/>
                      <a:pt x="11587" y="15347"/>
                    </a:cubicBezTo>
                    <a:cubicBezTo>
                      <a:pt x="19095" y="24211"/>
                      <a:pt x="32130" y="34639"/>
                      <a:pt x="49336" y="39123"/>
                    </a:cubicBezTo>
                    <a:cubicBezTo>
                      <a:pt x="66439" y="43503"/>
                      <a:pt x="83019" y="40687"/>
                      <a:pt x="93864" y="36725"/>
                    </a:cubicBezTo>
                    <a:cubicBezTo>
                      <a:pt x="104918" y="32762"/>
                      <a:pt x="110862" y="28174"/>
                      <a:pt x="111383" y="28904"/>
                    </a:cubicBezTo>
                    <a:close/>
                  </a:path>
                </a:pathLst>
              </a:custGeom>
              <a:solidFill>
                <a:srgbClr val="455A64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25872BC3-F1A1-452A-81DD-CE36C712A73D}"/>
                  </a:ext>
                </a:extLst>
              </p:cNvPr>
              <p:cNvSpPr/>
              <p:nvPr/>
            </p:nvSpPr>
            <p:spPr>
              <a:xfrm>
                <a:off x="11318658" y="5528760"/>
                <a:ext cx="97919" cy="59649"/>
              </a:xfrm>
              <a:custGeom>
                <a:avLst/>
                <a:gdLst>
                  <a:gd name="connsiteX0" fmla="*/ 97085 w 97919"/>
                  <a:gd name="connsiteY0" fmla="*/ 1 h 59649"/>
                  <a:gd name="connsiteX1" fmla="*/ 95312 w 97919"/>
                  <a:gd name="connsiteY1" fmla="*/ 18876 h 59649"/>
                  <a:gd name="connsiteX2" fmla="*/ 63507 w 97919"/>
                  <a:gd name="connsiteY2" fmla="*/ 51411 h 59649"/>
                  <a:gd name="connsiteX3" fmla="*/ 18666 w 97919"/>
                  <a:gd name="connsiteY3" fmla="*/ 59650 h 59649"/>
                  <a:gd name="connsiteX4" fmla="*/ 0 w 97919"/>
                  <a:gd name="connsiteY4" fmla="*/ 58085 h 59649"/>
                  <a:gd name="connsiteX5" fmla="*/ 18562 w 97919"/>
                  <a:gd name="connsiteY5" fmla="*/ 55791 h 59649"/>
                  <a:gd name="connsiteX6" fmla="*/ 61317 w 97919"/>
                  <a:gd name="connsiteY6" fmla="*/ 46406 h 59649"/>
                  <a:gd name="connsiteX7" fmla="*/ 91767 w 97919"/>
                  <a:gd name="connsiteY7" fmla="*/ 17416 h 59649"/>
                  <a:gd name="connsiteX8" fmla="*/ 97085 w 97919"/>
                  <a:gd name="connsiteY8" fmla="*/ 1 h 59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7919" h="59649">
                    <a:moveTo>
                      <a:pt x="97085" y="1"/>
                    </a:moveTo>
                    <a:cubicBezTo>
                      <a:pt x="97606" y="-103"/>
                      <a:pt x="99379" y="7509"/>
                      <a:pt x="95312" y="18876"/>
                    </a:cubicBezTo>
                    <a:cubicBezTo>
                      <a:pt x="91662" y="30138"/>
                      <a:pt x="80400" y="44216"/>
                      <a:pt x="63507" y="51411"/>
                    </a:cubicBezTo>
                    <a:cubicBezTo>
                      <a:pt x="46822" y="58815"/>
                      <a:pt x="30137" y="59545"/>
                      <a:pt x="18666" y="59650"/>
                    </a:cubicBezTo>
                    <a:cubicBezTo>
                      <a:pt x="7091" y="59650"/>
                      <a:pt x="0" y="58815"/>
                      <a:pt x="0" y="58085"/>
                    </a:cubicBezTo>
                    <a:cubicBezTo>
                      <a:pt x="0" y="57251"/>
                      <a:pt x="7091" y="56730"/>
                      <a:pt x="18562" y="55791"/>
                    </a:cubicBezTo>
                    <a:cubicBezTo>
                      <a:pt x="29824" y="54748"/>
                      <a:pt x="45779" y="53289"/>
                      <a:pt x="61317" y="46406"/>
                    </a:cubicBezTo>
                    <a:cubicBezTo>
                      <a:pt x="77063" y="39732"/>
                      <a:pt x="87387" y="27531"/>
                      <a:pt x="91767" y="17416"/>
                    </a:cubicBezTo>
                    <a:cubicBezTo>
                      <a:pt x="96355" y="7301"/>
                      <a:pt x="96146" y="1"/>
                      <a:pt x="9708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C9DF7EAD-FD22-4CD6-A8C4-EB70DC835D26}"/>
                  </a:ext>
                </a:extLst>
              </p:cNvPr>
              <p:cNvSpPr/>
              <p:nvPr/>
            </p:nvSpPr>
            <p:spPr>
              <a:xfrm>
                <a:off x="10938998" y="5231943"/>
                <a:ext cx="96828" cy="161465"/>
              </a:xfrm>
              <a:custGeom>
                <a:avLst/>
                <a:gdLst>
                  <a:gd name="connsiteX0" fmla="*/ 72762 w 96828"/>
                  <a:gd name="connsiteY0" fmla="*/ 143108 h 161465"/>
                  <a:gd name="connsiteX1" fmla="*/ 90177 w 96828"/>
                  <a:gd name="connsiteY1" fmla="*/ 120896 h 161465"/>
                  <a:gd name="connsiteX2" fmla="*/ 96538 w 96828"/>
                  <a:gd name="connsiteY2" fmla="*/ 92010 h 161465"/>
                  <a:gd name="connsiteX3" fmla="*/ 83294 w 96828"/>
                  <a:gd name="connsiteY3" fmla="*/ 63646 h 161465"/>
                  <a:gd name="connsiteX4" fmla="*/ 26044 w 96828"/>
                  <a:gd name="connsiteY4" fmla="*/ 5562 h 161465"/>
                  <a:gd name="connsiteX5" fmla="*/ 2060 w 96828"/>
                  <a:gd name="connsiteY5" fmla="*/ 5562 h 161465"/>
                  <a:gd name="connsiteX6" fmla="*/ 19267 w 96828"/>
                  <a:gd name="connsiteY6" fmla="*/ 159584 h 161465"/>
                  <a:gd name="connsiteX7" fmla="*/ 72762 w 96828"/>
                  <a:gd name="connsiteY7" fmla="*/ 143108 h 16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828" h="161465">
                    <a:moveTo>
                      <a:pt x="72762" y="143108"/>
                    </a:moveTo>
                    <a:cubicBezTo>
                      <a:pt x="79124" y="136330"/>
                      <a:pt x="85485" y="129447"/>
                      <a:pt x="90177" y="120896"/>
                    </a:cubicBezTo>
                    <a:cubicBezTo>
                      <a:pt x="94870" y="112345"/>
                      <a:pt x="97790" y="102126"/>
                      <a:pt x="96538" y="92010"/>
                    </a:cubicBezTo>
                    <a:cubicBezTo>
                      <a:pt x="95183" y="81165"/>
                      <a:pt x="89343" y="71988"/>
                      <a:pt x="83294" y="63646"/>
                    </a:cubicBezTo>
                    <a:cubicBezTo>
                      <a:pt x="66714" y="41017"/>
                      <a:pt x="47422" y="21308"/>
                      <a:pt x="26044" y="5562"/>
                    </a:cubicBezTo>
                    <a:cubicBezTo>
                      <a:pt x="26044" y="5562"/>
                      <a:pt x="9464" y="-6952"/>
                      <a:pt x="2060" y="5562"/>
                    </a:cubicBezTo>
                    <a:cubicBezTo>
                      <a:pt x="-2841" y="13904"/>
                      <a:pt x="287" y="150929"/>
                      <a:pt x="19267" y="159584"/>
                    </a:cubicBezTo>
                    <a:cubicBezTo>
                      <a:pt x="38454" y="168448"/>
                      <a:pt x="72762" y="143108"/>
                      <a:pt x="72762" y="14310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95E105BE-712F-4E4A-825D-99109C69238C}"/>
                  </a:ext>
                </a:extLst>
              </p:cNvPr>
              <p:cNvSpPr/>
              <p:nvPr/>
            </p:nvSpPr>
            <p:spPr>
              <a:xfrm>
                <a:off x="11406118" y="5178071"/>
                <a:ext cx="98678" cy="178567"/>
              </a:xfrm>
              <a:custGeom>
                <a:avLst/>
                <a:gdLst>
                  <a:gd name="connsiteX0" fmla="*/ 78763 w 98678"/>
                  <a:gd name="connsiteY0" fmla="*/ 1246 h 178567"/>
                  <a:gd name="connsiteX1" fmla="*/ 13796 w 98678"/>
                  <a:gd name="connsiteY1" fmla="*/ 97497 h 178567"/>
                  <a:gd name="connsiteX2" fmla="*/ 2846 w 98678"/>
                  <a:gd name="connsiteY2" fmla="*/ 115224 h 178567"/>
                  <a:gd name="connsiteX3" fmla="*/ 1074 w 98678"/>
                  <a:gd name="connsiteY3" fmla="*/ 135663 h 178567"/>
                  <a:gd name="connsiteX4" fmla="*/ 14213 w 98678"/>
                  <a:gd name="connsiteY4" fmla="*/ 152452 h 178567"/>
                  <a:gd name="connsiteX5" fmla="*/ 54570 w 98678"/>
                  <a:gd name="connsiteY5" fmla="*/ 176958 h 178567"/>
                  <a:gd name="connsiteX6" fmla="*/ 94509 w 98678"/>
                  <a:gd name="connsiteY6" fmla="*/ 157980 h 178567"/>
                  <a:gd name="connsiteX7" fmla="*/ 78763 w 98678"/>
                  <a:gd name="connsiteY7" fmla="*/ 1246 h 178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678" h="178567">
                    <a:moveTo>
                      <a:pt x="78763" y="1246"/>
                    </a:moveTo>
                    <a:cubicBezTo>
                      <a:pt x="48313" y="25126"/>
                      <a:pt x="36633" y="66212"/>
                      <a:pt x="13796" y="97497"/>
                    </a:cubicBezTo>
                    <a:cubicBezTo>
                      <a:pt x="9729" y="103128"/>
                      <a:pt x="5558" y="108863"/>
                      <a:pt x="2846" y="115224"/>
                    </a:cubicBezTo>
                    <a:cubicBezTo>
                      <a:pt x="135" y="121690"/>
                      <a:pt x="-1012" y="128989"/>
                      <a:pt x="1074" y="135663"/>
                    </a:cubicBezTo>
                    <a:cubicBezTo>
                      <a:pt x="3263" y="142546"/>
                      <a:pt x="8686" y="147864"/>
                      <a:pt x="14213" y="152452"/>
                    </a:cubicBezTo>
                    <a:cubicBezTo>
                      <a:pt x="26309" y="162672"/>
                      <a:pt x="39970" y="170910"/>
                      <a:pt x="54570" y="176958"/>
                    </a:cubicBezTo>
                    <a:cubicBezTo>
                      <a:pt x="54570" y="176958"/>
                      <a:pt x="86166" y="186761"/>
                      <a:pt x="94509" y="157980"/>
                    </a:cubicBezTo>
                    <a:cubicBezTo>
                      <a:pt x="102852" y="129198"/>
                      <a:pt x="99201" y="-14813"/>
                      <a:pt x="78763" y="1246"/>
                    </a:cubicBezTo>
                    <a:close/>
                  </a:path>
                </a:pathLst>
              </a:custGeom>
              <a:solidFill>
                <a:srgbClr val="455A64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5C1E2F5A-29B7-4DE0-930B-40250226C99C}"/>
                  </a:ext>
                </a:extLst>
              </p:cNvPr>
              <p:cNvSpPr/>
              <p:nvPr/>
            </p:nvSpPr>
            <p:spPr>
              <a:xfrm>
                <a:off x="11234399" y="5728041"/>
                <a:ext cx="53917" cy="66326"/>
              </a:xfrm>
              <a:custGeom>
                <a:avLst/>
                <a:gdLst>
                  <a:gd name="connsiteX0" fmla="*/ 52870 w 53917"/>
                  <a:gd name="connsiteY0" fmla="*/ 16998 h 66326"/>
                  <a:gd name="connsiteX1" fmla="*/ 47761 w 53917"/>
                  <a:gd name="connsiteY1" fmla="*/ 56312 h 66326"/>
                  <a:gd name="connsiteX2" fmla="*/ 30867 w 53917"/>
                  <a:gd name="connsiteY2" fmla="*/ 66218 h 66326"/>
                  <a:gd name="connsiteX3" fmla="*/ 6674 w 53917"/>
                  <a:gd name="connsiteY3" fmla="*/ 52036 h 66326"/>
                  <a:gd name="connsiteX4" fmla="*/ 0 w 53917"/>
                  <a:gd name="connsiteY4" fmla="*/ 23464 h 66326"/>
                  <a:gd name="connsiteX5" fmla="*/ 28364 w 53917"/>
                  <a:gd name="connsiteY5" fmla="*/ 1 h 66326"/>
                  <a:gd name="connsiteX6" fmla="*/ 52870 w 53917"/>
                  <a:gd name="connsiteY6" fmla="*/ 16998 h 6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917" h="66326">
                    <a:moveTo>
                      <a:pt x="52870" y="16998"/>
                    </a:moveTo>
                    <a:cubicBezTo>
                      <a:pt x="52870" y="16998"/>
                      <a:pt x="57354" y="44945"/>
                      <a:pt x="47761" y="56312"/>
                    </a:cubicBezTo>
                    <a:cubicBezTo>
                      <a:pt x="43485" y="61422"/>
                      <a:pt x="37541" y="65489"/>
                      <a:pt x="30867" y="66218"/>
                    </a:cubicBezTo>
                    <a:cubicBezTo>
                      <a:pt x="21065" y="67261"/>
                      <a:pt x="11575" y="60588"/>
                      <a:pt x="6674" y="52036"/>
                    </a:cubicBezTo>
                    <a:cubicBezTo>
                      <a:pt x="1773" y="43485"/>
                      <a:pt x="521" y="33266"/>
                      <a:pt x="0" y="23464"/>
                    </a:cubicBezTo>
                    <a:cubicBezTo>
                      <a:pt x="0" y="23464"/>
                      <a:pt x="24819" y="14495"/>
                      <a:pt x="28364" y="1"/>
                    </a:cubicBezTo>
                    <a:cubicBezTo>
                      <a:pt x="28468" y="-104"/>
                      <a:pt x="38375" y="15538"/>
                      <a:pt x="52870" y="16998"/>
                    </a:cubicBezTo>
                    <a:close/>
                  </a:path>
                </a:pathLst>
              </a:custGeom>
              <a:solidFill>
                <a:srgbClr val="E8505B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D05650DC-1BF8-41AF-ABB9-3F3B8B8DFD23}"/>
                  </a:ext>
                </a:extLst>
              </p:cNvPr>
              <p:cNvSpPr/>
              <p:nvPr/>
            </p:nvSpPr>
            <p:spPr>
              <a:xfrm>
                <a:off x="11130533" y="5756367"/>
                <a:ext cx="283135" cy="67627"/>
              </a:xfrm>
              <a:custGeom>
                <a:avLst/>
                <a:gdLst>
                  <a:gd name="connsiteX0" fmla="*/ 283124 w 283135"/>
                  <a:gd name="connsiteY0" fmla="*/ 38 h 67627"/>
                  <a:gd name="connsiteX1" fmla="*/ 275095 w 283135"/>
                  <a:gd name="connsiteY1" fmla="*/ 9215 h 67627"/>
                  <a:gd name="connsiteX2" fmla="*/ 249233 w 283135"/>
                  <a:gd name="connsiteY2" fmla="*/ 30384 h 67627"/>
                  <a:gd name="connsiteX3" fmla="*/ 146100 w 283135"/>
                  <a:gd name="connsiteY3" fmla="*/ 66986 h 67627"/>
                  <a:gd name="connsiteX4" fmla="*/ 38378 w 283135"/>
                  <a:gd name="connsiteY4" fmla="*/ 47277 h 67627"/>
                  <a:gd name="connsiteX5" fmla="*/ 9492 w 283135"/>
                  <a:gd name="connsiteY5" fmla="*/ 30592 h 67627"/>
                  <a:gd name="connsiteX6" fmla="*/ 2 w 283135"/>
                  <a:gd name="connsiteY6" fmla="*/ 22771 h 67627"/>
                  <a:gd name="connsiteX7" fmla="*/ 39942 w 283135"/>
                  <a:gd name="connsiteY7" fmla="*/ 43732 h 67627"/>
                  <a:gd name="connsiteX8" fmla="*/ 145578 w 283135"/>
                  <a:gd name="connsiteY8" fmla="*/ 61564 h 67627"/>
                  <a:gd name="connsiteX9" fmla="*/ 247043 w 283135"/>
                  <a:gd name="connsiteY9" fmla="*/ 27151 h 67627"/>
                  <a:gd name="connsiteX10" fmla="*/ 283124 w 283135"/>
                  <a:gd name="connsiteY10" fmla="*/ 38 h 6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3135" h="67627">
                    <a:moveTo>
                      <a:pt x="283124" y="38"/>
                    </a:moveTo>
                    <a:cubicBezTo>
                      <a:pt x="283333" y="247"/>
                      <a:pt x="280622" y="3688"/>
                      <a:pt x="275095" y="9215"/>
                    </a:cubicBezTo>
                    <a:cubicBezTo>
                      <a:pt x="269568" y="14742"/>
                      <a:pt x="260913" y="22354"/>
                      <a:pt x="249233" y="30384"/>
                    </a:cubicBezTo>
                    <a:cubicBezTo>
                      <a:pt x="226187" y="46443"/>
                      <a:pt x="189481" y="63545"/>
                      <a:pt x="146100" y="66986"/>
                    </a:cubicBezTo>
                    <a:cubicBezTo>
                      <a:pt x="102719" y="70428"/>
                      <a:pt x="63718" y="59478"/>
                      <a:pt x="38378" y="47277"/>
                    </a:cubicBezTo>
                    <a:cubicBezTo>
                      <a:pt x="25656" y="41229"/>
                      <a:pt x="15853" y="35181"/>
                      <a:pt x="9492" y="30592"/>
                    </a:cubicBezTo>
                    <a:cubicBezTo>
                      <a:pt x="3131" y="26004"/>
                      <a:pt x="-102" y="23084"/>
                      <a:pt x="2" y="22771"/>
                    </a:cubicBezTo>
                    <a:cubicBezTo>
                      <a:pt x="628" y="21833"/>
                      <a:pt x="14393" y="32678"/>
                      <a:pt x="39942" y="43732"/>
                    </a:cubicBezTo>
                    <a:cubicBezTo>
                      <a:pt x="65178" y="54890"/>
                      <a:pt x="103345" y="64901"/>
                      <a:pt x="145578" y="61564"/>
                    </a:cubicBezTo>
                    <a:cubicBezTo>
                      <a:pt x="187812" y="58122"/>
                      <a:pt x="223893" y="42167"/>
                      <a:pt x="247043" y="27151"/>
                    </a:cubicBezTo>
                    <a:cubicBezTo>
                      <a:pt x="270506" y="12135"/>
                      <a:pt x="282394" y="-796"/>
                      <a:pt x="283124" y="3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31C5548F-EE6F-4BF7-90EF-50AF9ED4C914}"/>
                  </a:ext>
                </a:extLst>
              </p:cNvPr>
              <p:cNvSpPr/>
              <p:nvPr/>
            </p:nvSpPr>
            <p:spPr>
              <a:xfrm>
                <a:off x="11218480" y="5944153"/>
                <a:ext cx="46280" cy="128350"/>
              </a:xfrm>
              <a:custGeom>
                <a:avLst/>
                <a:gdLst>
                  <a:gd name="connsiteX0" fmla="*/ 46264 w 46280"/>
                  <a:gd name="connsiteY0" fmla="*/ 61 h 128350"/>
                  <a:gd name="connsiteX1" fmla="*/ 29580 w 46280"/>
                  <a:gd name="connsiteY1" fmla="*/ 14244 h 128350"/>
                  <a:gd name="connsiteX2" fmla="*/ 6221 w 46280"/>
                  <a:gd name="connsiteY2" fmla="*/ 59501 h 128350"/>
                  <a:gd name="connsiteX3" fmla="*/ 14668 w 46280"/>
                  <a:gd name="connsiteY3" fmla="*/ 109765 h 128350"/>
                  <a:gd name="connsiteX4" fmla="*/ 26243 w 46280"/>
                  <a:gd name="connsiteY4" fmla="*/ 128327 h 128350"/>
                  <a:gd name="connsiteX5" fmla="*/ 11330 w 46280"/>
                  <a:gd name="connsiteY5" fmla="*/ 111642 h 128350"/>
                  <a:gd name="connsiteX6" fmla="*/ 902 w 46280"/>
                  <a:gd name="connsiteY6" fmla="*/ 58667 h 128350"/>
                  <a:gd name="connsiteX7" fmla="*/ 26973 w 46280"/>
                  <a:gd name="connsiteY7" fmla="*/ 11428 h 128350"/>
                  <a:gd name="connsiteX8" fmla="*/ 46264 w 46280"/>
                  <a:gd name="connsiteY8" fmla="*/ 61 h 12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280" h="128350">
                    <a:moveTo>
                      <a:pt x="46264" y="61"/>
                    </a:moveTo>
                    <a:cubicBezTo>
                      <a:pt x="46682" y="896"/>
                      <a:pt x="39069" y="4754"/>
                      <a:pt x="29580" y="14244"/>
                    </a:cubicBezTo>
                    <a:cubicBezTo>
                      <a:pt x="20194" y="23525"/>
                      <a:pt x="9349" y="39479"/>
                      <a:pt x="6221" y="59501"/>
                    </a:cubicBezTo>
                    <a:cubicBezTo>
                      <a:pt x="3093" y="79523"/>
                      <a:pt x="8515" y="97981"/>
                      <a:pt x="14668" y="109765"/>
                    </a:cubicBezTo>
                    <a:cubicBezTo>
                      <a:pt x="20820" y="121653"/>
                      <a:pt x="26973" y="127701"/>
                      <a:pt x="26243" y="128327"/>
                    </a:cubicBezTo>
                    <a:cubicBezTo>
                      <a:pt x="25930" y="128744"/>
                      <a:pt x="18630" y="123634"/>
                      <a:pt x="11330" y="111642"/>
                    </a:cubicBezTo>
                    <a:cubicBezTo>
                      <a:pt x="4031" y="99858"/>
                      <a:pt x="-2435" y="80253"/>
                      <a:pt x="902" y="58667"/>
                    </a:cubicBezTo>
                    <a:cubicBezTo>
                      <a:pt x="4344" y="37081"/>
                      <a:pt x="16440" y="20396"/>
                      <a:pt x="26973" y="11428"/>
                    </a:cubicBezTo>
                    <a:cubicBezTo>
                      <a:pt x="37609" y="2252"/>
                      <a:pt x="46056" y="-460"/>
                      <a:pt x="46264" y="61"/>
                    </a:cubicBezTo>
                    <a:close/>
                  </a:path>
                </a:pathLst>
              </a:custGeom>
              <a:solidFill>
                <a:srgbClr val="455A64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5684E600-EF98-4692-A355-AAAD571A7907}"/>
                  </a:ext>
                </a:extLst>
              </p:cNvPr>
              <p:cNvSpPr/>
              <p:nvPr/>
            </p:nvSpPr>
            <p:spPr>
              <a:xfrm>
                <a:off x="11304711" y="5955372"/>
                <a:ext cx="61606" cy="113989"/>
              </a:xfrm>
              <a:custGeom>
                <a:avLst/>
                <a:gdLst>
                  <a:gd name="connsiteX0" fmla="*/ 61603 w 61606"/>
                  <a:gd name="connsiteY0" fmla="*/ 939 h 113989"/>
                  <a:gd name="connsiteX1" fmla="*/ 41269 w 61606"/>
                  <a:gd name="connsiteY1" fmla="*/ 6571 h 113989"/>
                  <a:gd name="connsiteX2" fmla="*/ 8941 w 61606"/>
                  <a:gd name="connsiteY2" fmla="*/ 43173 h 113989"/>
                  <a:gd name="connsiteX3" fmla="*/ 8211 w 61606"/>
                  <a:gd name="connsiteY3" fmla="*/ 93228 h 113989"/>
                  <a:gd name="connsiteX4" fmla="*/ 14051 w 61606"/>
                  <a:gd name="connsiteY4" fmla="*/ 113979 h 113989"/>
                  <a:gd name="connsiteX5" fmla="*/ 4562 w 61606"/>
                  <a:gd name="connsiteY5" fmla="*/ 94271 h 113989"/>
                  <a:gd name="connsiteX6" fmla="*/ 3832 w 61606"/>
                  <a:gd name="connsiteY6" fmla="*/ 41505 h 113989"/>
                  <a:gd name="connsiteX7" fmla="*/ 39809 w 61606"/>
                  <a:gd name="connsiteY7" fmla="*/ 3129 h 113989"/>
                  <a:gd name="connsiteX8" fmla="*/ 61603 w 61606"/>
                  <a:gd name="connsiteY8" fmla="*/ 939 h 113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606" h="113989">
                    <a:moveTo>
                      <a:pt x="61603" y="939"/>
                    </a:moveTo>
                    <a:cubicBezTo>
                      <a:pt x="61603" y="1982"/>
                      <a:pt x="53052" y="1148"/>
                      <a:pt x="41269" y="6571"/>
                    </a:cubicBezTo>
                    <a:cubicBezTo>
                      <a:pt x="29693" y="11785"/>
                      <a:pt x="15303" y="24507"/>
                      <a:pt x="8941" y="43173"/>
                    </a:cubicBezTo>
                    <a:cubicBezTo>
                      <a:pt x="2685" y="61943"/>
                      <a:pt x="5083" y="80610"/>
                      <a:pt x="8211" y="93228"/>
                    </a:cubicBezTo>
                    <a:cubicBezTo>
                      <a:pt x="11340" y="106054"/>
                      <a:pt x="14781" y="113562"/>
                      <a:pt x="14051" y="113979"/>
                    </a:cubicBezTo>
                    <a:cubicBezTo>
                      <a:pt x="13530" y="114292"/>
                      <a:pt x="8733" y="107306"/>
                      <a:pt x="4562" y="94271"/>
                    </a:cubicBezTo>
                    <a:cubicBezTo>
                      <a:pt x="390" y="81548"/>
                      <a:pt x="-2842" y="61839"/>
                      <a:pt x="3832" y="41505"/>
                    </a:cubicBezTo>
                    <a:cubicBezTo>
                      <a:pt x="10715" y="21065"/>
                      <a:pt x="26878" y="7822"/>
                      <a:pt x="39809" y="3129"/>
                    </a:cubicBezTo>
                    <a:cubicBezTo>
                      <a:pt x="52948" y="-1876"/>
                      <a:pt x="61812" y="522"/>
                      <a:pt x="61603" y="93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31D1CDA9-E52C-4852-A43E-A43415661B9E}"/>
                  </a:ext>
                </a:extLst>
              </p:cNvPr>
              <p:cNvSpPr/>
              <p:nvPr/>
            </p:nvSpPr>
            <p:spPr>
              <a:xfrm>
                <a:off x="10994955" y="5888791"/>
                <a:ext cx="88732" cy="73081"/>
              </a:xfrm>
              <a:custGeom>
                <a:avLst/>
                <a:gdLst>
                  <a:gd name="connsiteX0" fmla="*/ 88654 w 88732"/>
                  <a:gd name="connsiteY0" fmla="*/ 51 h 73081"/>
                  <a:gd name="connsiteX1" fmla="*/ 79999 w 88732"/>
                  <a:gd name="connsiteY1" fmla="*/ 15067 h 73081"/>
                  <a:gd name="connsiteX2" fmla="*/ 52156 w 88732"/>
                  <a:gd name="connsiteY2" fmla="*/ 46143 h 73081"/>
                  <a:gd name="connsiteX3" fmla="*/ 16596 w 88732"/>
                  <a:gd name="connsiteY3" fmla="*/ 68042 h 73081"/>
                  <a:gd name="connsiteX4" fmla="*/ 15 w 88732"/>
                  <a:gd name="connsiteY4" fmla="*/ 72943 h 73081"/>
                  <a:gd name="connsiteX5" fmla="*/ 48715 w 88732"/>
                  <a:gd name="connsiteY5" fmla="*/ 41972 h 73081"/>
                  <a:gd name="connsiteX6" fmla="*/ 88654 w 88732"/>
                  <a:gd name="connsiteY6" fmla="*/ 51 h 73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732" h="73081">
                    <a:moveTo>
                      <a:pt x="88654" y="51"/>
                    </a:moveTo>
                    <a:cubicBezTo>
                      <a:pt x="89280" y="468"/>
                      <a:pt x="86151" y="6307"/>
                      <a:pt x="79999" y="15067"/>
                    </a:cubicBezTo>
                    <a:cubicBezTo>
                      <a:pt x="73846" y="23722"/>
                      <a:pt x="64565" y="35402"/>
                      <a:pt x="52156" y="46143"/>
                    </a:cubicBezTo>
                    <a:cubicBezTo>
                      <a:pt x="39642" y="56884"/>
                      <a:pt x="26399" y="63975"/>
                      <a:pt x="16596" y="68042"/>
                    </a:cubicBezTo>
                    <a:cubicBezTo>
                      <a:pt x="6690" y="72108"/>
                      <a:pt x="224" y="73569"/>
                      <a:pt x="15" y="72943"/>
                    </a:cubicBezTo>
                    <a:cubicBezTo>
                      <a:pt x="-715" y="71170"/>
                      <a:pt x="24522" y="62723"/>
                      <a:pt x="48715" y="41972"/>
                    </a:cubicBezTo>
                    <a:cubicBezTo>
                      <a:pt x="72595" y="21011"/>
                      <a:pt x="87090" y="-1201"/>
                      <a:pt x="88654" y="51"/>
                    </a:cubicBezTo>
                    <a:close/>
                  </a:path>
                </a:pathLst>
              </a:custGeom>
              <a:solidFill>
                <a:srgbClr val="455A64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21D8630D-90DE-495F-86A9-7A415C063760}"/>
                  </a:ext>
                </a:extLst>
              </p:cNvPr>
              <p:cNvSpPr/>
              <p:nvPr/>
            </p:nvSpPr>
            <p:spPr>
              <a:xfrm>
                <a:off x="10326610" y="5575560"/>
                <a:ext cx="630927" cy="344673"/>
              </a:xfrm>
              <a:custGeom>
                <a:avLst/>
                <a:gdLst>
                  <a:gd name="connsiteX0" fmla="*/ 630924 w 630927"/>
                  <a:gd name="connsiteY0" fmla="*/ 22 h 344673"/>
                  <a:gd name="connsiteX1" fmla="*/ 624980 w 630927"/>
                  <a:gd name="connsiteY1" fmla="*/ 4611 h 344673"/>
                  <a:gd name="connsiteX2" fmla="*/ 607148 w 630927"/>
                  <a:gd name="connsiteY2" fmla="*/ 16499 h 344673"/>
                  <a:gd name="connsiteX3" fmla="*/ 537488 w 630927"/>
                  <a:gd name="connsiteY3" fmla="*/ 53623 h 344673"/>
                  <a:gd name="connsiteX4" fmla="*/ 428306 w 630927"/>
                  <a:gd name="connsiteY4" fmla="*/ 95856 h 344673"/>
                  <a:gd name="connsiteX5" fmla="*/ 291699 w 630927"/>
                  <a:gd name="connsiteY5" fmla="*/ 138403 h 344673"/>
                  <a:gd name="connsiteX6" fmla="*/ 160097 w 630927"/>
                  <a:gd name="connsiteY6" fmla="*/ 193046 h 344673"/>
                  <a:gd name="connsiteX7" fmla="*/ 65619 w 630927"/>
                  <a:gd name="connsiteY7" fmla="*/ 260307 h 344673"/>
                  <a:gd name="connsiteX8" fmla="*/ 15147 w 630927"/>
                  <a:gd name="connsiteY8" fmla="*/ 320059 h 344673"/>
                  <a:gd name="connsiteX9" fmla="*/ 26 w 630927"/>
                  <a:gd name="connsiteY9" fmla="*/ 344670 h 344673"/>
                  <a:gd name="connsiteX10" fmla="*/ 3050 w 630927"/>
                  <a:gd name="connsiteY10" fmla="*/ 337787 h 344673"/>
                  <a:gd name="connsiteX11" fmla="*/ 13374 w 630927"/>
                  <a:gd name="connsiteY11" fmla="*/ 318912 h 344673"/>
                  <a:gd name="connsiteX12" fmla="*/ 63012 w 630927"/>
                  <a:gd name="connsiteY12" fmla="*/ 257491 h 344673"/>
                  <a:gd name="connsiteX13" fmla="*/ 157699 w 630927"/>
                  <a:gd name="connsiteY13" fmla="*/ 188666 h 344673"/>
                  <a:gd name="connsiteX14" fmla="*/ 289926 w 630927"/>
                  <a:gd name="connsiteY14" fmla="*/ 133293 h 344673"/>
                  <a:gd name="connsiteX15" fmla="*/ 426638 w 630927"/>
                  <a:gd name="connsiteY15" fmla="*/ 91164 h 344673"/>
                  <a:gd name="connsiteX16" fmla="*/ 535716 w 630927"/>
                  <a:gd name="connsiteY16" fmla="*/ 50182 h 344673"/>
                  <a:gd name="connsiteX17" fmla="*/ 605896 w 630927"/>
                  <a:gd name="connsiteY17" fmla="*/ 14830 h 344673"/>
                  <a:gd name="connsiteX18" fmla="*/ 624250 w 630927"/>
                  <a:gd name="connsiteY18" fmla="*/ 3881 h 344673"/>
                  <a:gd name="connsiteX19" fmla="*/ 630924 w 630927"/>
                  <a:gd name="connsiteY19" fmla="*/ 22 h 344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30927" h="344673">
                    <a:moveTo>
                      <a:pt x="630924" y="22"/>
                    </a:moveTo>
                    <a:cubicBezTo>
                      <a:pt x="631028" y="127"/>
                      <a:pt x="628943" y="1691"/>
                      <a:pt x="624980" y="4611"/>
                    </a:cubicBezTo>
                    <a:cubicBezTo>
                      <a:pt x="621017" y="7530"/>
                      <a:pt x="614969" y="11493"/>
                      <a:pt x="607148" y="16499"/>
                    </a:cubicBezTo>
                    <a:cubicBezTo>
                      <a:pt x="591401" y="26406"/>
                      <a:pt x="567730" y="39649"/>
                      <a:pt x="537488" y="53623"/>
                    </a:cubicBezTo>
                    <a:cubicBezTo>
                      <a:pt x="507143" y="67492"/>
                      <a:pt x="470227" y="82091"/>
                      <a:pt x="428306" y="95856"/>
                    </a:cubicBezTo>
                    <a:cubicBezTo>
                      <a:pt x="386386" y="109621"/>
                      <a:pt x="339876" y="122448"/>
                      <a:pt x="291699" y="138403"/>
                    </a:cubicBezTo>
                    <a:cubicBezTo>
                      <a:pt x="243626" y="154253"/>
                      <a:pt x="198576" y="172085"/>
                      <a:pt x="160097" y="193046"/>
                    </a:cubicBezTo>
                    <a:cubicBezTo>
                      <a:pt x="121617" y="213902"/>
                      <a:pt x="89603" y="237469"/>
                      <a:pt x="65619" y="260307"/>
                    </a:cubicBezTo>
                    <a:cubicBezTo>
                      <a:pt x="41634" y="283144"/>
                      <a:pt x="25158" y="304522"/>
                      <a:pt x="15147" y="320059"/>
                    </a:cubicBezTo>
                    <a:cubicBezTo>
                      <a:pt x="5032" y="335597"/>
                      <a:pt x="548" y="344878"/>
                      <a:pt x="26" y="344670"/>
                    </a:cubicBezTo>
                    <a:cubicBezTo>
                      <a:pt x="-182" y="344565"/>
                      <a:pt x="861" y="342271"/>
                      <a:pt x="3050" y="337787"/>
                    </a:cubicBezTo>
                    <a:cubicBezTo>
                      <a:pt x="5032" y="333303"/>
                      <a:pt x="8577" y="326942"/>
                      <a:pt x="13374" y="318912"/>
                    </a:cubicBezTo>
                    <a:cubicBezTo>
                      <a:pt x="22968" y="302958"/>
                      <a:pt x="39027" y="280850"/>
                      <a:pt x="63012" y="257491"/>
                    </a:cubicBezTo>
                    <a:cubicBezTo>
                      <a:pt x="86892" y="234132"/>
                      <a:pt x="119010" y="209939"/>
                      <a:pt x="157699" y="188666"/>
                    </a:cubicBezTo>
                    <a:cubicBezTo>
                      <a:pt x="196387" y="167288"/>
                      <a:pt x="241644" y="149248"/>
                      <a:pt x="289926" y="133293"/>
                    </a:cubicBezTo>
                    <a:cubicBezTo>
                      <a:pt x="338208" y="117338"/>
                      <a:pt x="384926" y="104512"/>
                      <a:pt x="426638" y="91164"/>
                    </a:cubicBezTo>
                    <a:cubicBezTo>
                      <a:pt x="468455" y="77711"/>
                      <a:pt x="505370" y="63633"/>
                      <a:pt x="535716" y="50182"/>
                    </a:cubicBezTo>
                    <a:cubicBezTo>
                      <a:pt x="566061" y="36729"/>
                      <a:pt x="589837" y="24111"/>
                      <a:pt x="605896" y="14830"/>
                    </a:cubicBezTo>
                    <a:cubicBezTo>
                      <a:pt x="613926" y="10138"/>
                      <a:pt x="620078" y="6488"/>
                      <a:pt x="624250" y="3881"/>
                    </a:cubicBezTo>
                    <a:cubicBezTo>
                      <a:pt x="628525" y="1065"/>
                      <a:pt x="630820" y="-186"/>
                      <a:pt x="630924" y="22"/>
                    </a:cubicBezTo>
                    <a:close/>
                  </a:path>
                </a:pathLst>
              </a:custGeom>
              <a:solidFill>
                <a:srgbClr val="455A64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43F4D14F-1AA3-4E18-AAC0-479B25DC106C}"/>
                  </a:ext>
                </a:extLst>
              </p:cNvPr>
              <p:cNvSpPr/>
              <p:nvPr/>
            </p:nvSpPr>
            <p:spPr>
              <a:xfrm>
                <a:off x="10961755" y="5513013"/>
                <a:ext cx="50908" cy="155293"/>
              </a:xfrm>
              <a:custGeom>
                <a:avLst/>
                <a:gdLst>
                  <a:gd name="connsiteX0" fmla="*/ 50840 w 50908"/>
                  <a:gd name="connsiteY0" fmla="*/ 155275 h 155293"/>
                  <a:gd name="connsiteX1" fmla="*/ 34572 w 50908"/>
                  <a:gd name="connsiteY1" fmla="*/ 136817 h 155293"/>
                  <a:gd name="connsiteX2" fmla="*/ 8397 w 50908"/>
                  <a:gd name="connsiteY2" fmla="*/ 83321 h 155293"/>
                  <a:gd name="connsiteX3" fmla="*/ 55 w 50908"/>
                  <a:gd name="connsiteY3" fmla="*/ 24403 h 155293"/>
                  <a:gd name="connsiteX4" fmla="*/ 3183 w 50908"/>
                  <a:gd name="connsiteY4" fmla="*/ 1 h 155293"/>
                  <a:gd name="connsiteX5" fmla="*/ 13716 w 50908"/>
                  <a:gd name="connsiteY5" fmla="*/ 81757 h 155293"/>
                  <a:gd name="connsiteX6" fmla="*/ 50840 w 50908"/>
                  <a:gd name="connsiteY6" fmla="*/ 155275 h 155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908" h="155293">
                    <a:moveTo>
                      <a:pt x="50840" y="155275"/>
                    </a:moveTo>
                    <a:cubicBezTo>
                      <a:pt x="50423" y="155692"/>
                      <a:pt x="43436" y="149227"/>
                      <a:pt x="34572" y="136817"/>
                    </a:cubicBezTo>
                    <a:cubicBezTo>
                      <a:pt x="25708" y="124408"/>
                      <a:pt x="15385" y="105742"/>
                      <a:pt x="8397" y="83321"/>
                    </a:cubicBezTo>
                    <a:cubicBezTo>
                      <a:pt x="1515" y="60901"/>
                      <a:pt x="-362" y="39628"/>
                      <a:pt x="55" y="24403"/>
                    </a:cubicBezTo>
                    <a:cubicBezTo>
                      <a:pt x="472" y="9074"/>
                      <a:pt x="2558" y="-103"/>
                      <a:pt x="3183" y="1"/>
                    </a:cubicBezTo>
                    <a:cubicBezTo>
                      <a:pt x="5060" y="1"/>
                      <a:pt x="-154" y="37959"/>
                      <a:pt x="13716" y="81757"/>
                    </a:cubicBezTo>
                    <a:cubicBezTo>
                      <a:pt x="26855" y="125764"/>
                      <a:pt x="52404" y="154336"/>
                      <a:pt x="50840" y="155275"/>
                    </a:cubicBezTo>
                    <a:close/>
                  </a:path>
                </a:pathLst>
              </a:custGeom>
              <a:solidFill>
                <a:srgbClr val="455A64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05" name="Group 504">
              <a:extLst>
                <a:ext uri="{FF2B5EF4-FFF2-40B4-BE49-F238E27FC236}">
                  <a16:creationId xmlns:a16="http://schemas.microsoft.com/office/drawing/2014/main" id="{8DD391CE-D432-4FA7-BE7A-E9D31D62D3AB}"/>
                </a:ext>
              </a:extLst>
            </p:cNvPr>
            <p:cNvGrpSpPr/>
            <p:nvPr/>
          </p:nvGrpSpPr>
          <p:grpSpPr>
            <a:xfrm>
              <a:off x="6899079" y="4735544"/>
              <a:ext cx="1994429" cy="1025182"/>
              <a:chOff x="6899079" y="4996409"/>
              <a:chExt cx="1994429" cy="1025182"/>
            </a:xfrm>
          </p:grpSpPr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651C74FC-D4E6-4773-BFD7-935EE0D0C5DE}"/>
                  </a:ext>
                </a:extLst>
              </p:cNvPr>
              <p:cNvSpPr/>
              <p:nvPr/>
            </p:nvSpPr>
            <p:spPr>
              <a:xfrm>
                <a:off x="6899079" y="4996409"/>
                <a:ext cx="1994429" cy="1025182"/>
              </a:xfrm>
              <a:custGeom>
                <a:avLst/>
                <a:gdLst>
                  <a:gd name="connsiteX0" fmla="*/ 354618 w 1994429"/>
                  <a:gd name="connsiteY0" fmla="*/ 1025182 h 1025182"/>
                  <a:gd name="connsiteX1" fmla="*/ 8615 w 1994429"/>
                  <a:gd name="connsiteY1" fmla="*/ 156629 h 1025182"/>
                  <a:gd name="connsiteX2" fmla="*/ 113625 w 1994429"/>
                  <a:gd name="connsiteY2" fmla="*/ 0 h 1025182"/>
                  <a:gd name="connsiteX3" fmla="*/ 1191574 w 1994429"/>
                  <a:gd name="connsiteY3" fmla="*/ 0 h 1025182"/>
                  <a:gd name="connsiteX4" fmla="*/ 1299087 w 1994429"/>
                  <a:gd name="connsiteY4" fmla="*/ 77063 h 1025182"/>
                  <a:gd name="connsiteX5" fmla="*/ 1596286 w 1994429"/>
                  <a:gd name="connsiteY5" fmla="*/ 953124 h 1025182"/>
                  <a:gd name="connsiteX6" fmla="*/ 1943436 w 1994429"/>
                  <a:gd name="connsiteY6" fmla="*/ 954793 h 1025182"/>
                  <a:gd name="connsiteX7" fmla="*/ 1994430 w 1994429"/>
                  <a:gd name="connsiteY7" fmla="*/ 1024348 h 1025182"/>
                  <a:gd name="connsiteX8" fmla="*/ 1994430 w 1994429"/>
                  <a:gd name="connsiteY8" fmla="*/ 1024348 h 1025182"/>
                  <a:gd name="connsiteX9" fmla="*/ 1612346 w 1994429"/>
                  <a:gd name="connsiteY9" fmla="*/ 1019968 h 1025182"/>
                  <a:gd name="connsiteX10" fmla="*/ 354618 w 1994429"/>
                  <a:gd name="connsiteY10" fmla="*/ 1025182 h 1025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4429" h="1025182">
                    <a:moveTo>
                      <a:pt x="354618" y="1025182"/>
                    </a:moveTo>
                    <a:lnTo>
                      <a:pt x="8615" y="156629"/>
                    </a:lnTo>
                    <a:cubicBezTo>
                      <a:pt x="-22044" y="81964"/>
                      <a:pt x="32912" y="0"/>
                      <a:pt x="113625" y="0"/>
                    </a:cubicBezTo>
                    <a:lnTo>
                      <a:pt x="1191574" y="0"/>
                    </a:lnTo>
                    <a:cubicBezTo>
                      <a:pt x="1240168" y="0"/>
                      <a:pt x="1283445" y="30971"/>
                      <a:pt x="1299087" y="77063"/>
                    </a:cubicBezTo>
                    <a:lnTo>
                      <a:pt x="1596286" y="953124"/>
                    </a:lnTo>
                    <a:lnTo>
                      <a:pt x="1943436" y="954793"/>
                    </a:lnTo>
                    <a:cubicBezTo>
                      <a:pt x="1971592" y="954897"/>
                      <a:pt x="1994430" y="996192"/>
                      <a:pt x="1994430" y="1024348"/>
                    </a:cubicBezTo>
                    <a:lnTo>
                      <a:pt x="1994430" y="1024348"/>
                    </a:lnTo>
                    <a:lnTo>
                      <a:pt x="1612346" y="1019968"/>
                    </a:lnTo>
                    <a:lnTo>
                      <a:pt x="354618" y="1025182"/>
                    </a:lnTo>
                    <a:close/>
                  </a:path>
                </a:pathLst>
              </a:custGeom>
              <a:solidFill>
                <a:srgbClr val="263238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016E13C1-84B0-4A98-9D58-2811F16A3515}"/>
                  </a:ext>
                </a:extLst>
              </p:cNvPr>
              <p:cNvSpPr/>
              <p:nvPr/>
            </p:nvSpPr>
            <p:spPr>
              <a:xfrm>
                <a:off x="7612005" y="5474848"/>
                <a:ext cx="139944" cy="139944"/>
              </a:xfrm>
              <a:custGeom>
                <a:avLst/>
                <a:gdLst>
                  <a:gd name="connsiteX0" fmla="*/ 139945 w 139944"/>
                  <a:gd name="connsiteY0" fmla="*/ 69972 h 139944"/>
                  <a:gd name="connsiteX1" fmla="*/ 69972 w 139944"/>
                  <a:gd name="connsiteY1" fmla="*/ 139944 h 139944"/>
                  <a:gd name="connsiteX2" fmla="*/ 0 w 139944"/>
                  <a:gd name="connsiteY2" fmla="*/ 69972 h 139944"/>
                  <a:gd name="connsiteX3" fmla="*/ 69972 w 139944"/>
                  <a:gd name="connsiteY3" fmla="*/ 0 h 139944"/>
                  <a:gd name="connsiteX4" fmla="*/ 139945 w 139944"/>
                  <a:gd name="connsiteY4" fmla="*/ 69972 h 139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944" h="139944">
                    <a:moveTo>
                      <a:pt x="139945" y="69972"/>
                    </a:moveTo>
                    <a:cubicBezTo>
                      <a:pt x="139945" y="108660"/>
                      <a:pt x="108556" y="139944"/>
                      <a:pt x="69972" y="139944"/>
                    </a:cubicBezTo>
                    <a:cubicBezTo>
                      <a:pt x="31284" y="139944"/>
                      <a:pt x="0" y="108556"/>
                      <a:pt x="0" y="69972"/>
                    </a:cubicBezTo>
                    <a:cubicBezTo>
                      <a:pt x="0" y="31284"/>
                      <a:pt x="31389" y="0"/>
                      <a:pt x="69972" y="0"/>
                    </a:cubicBezTo>
                    <a:cubicBezTo>
                      <a:pt x="108556" y="0"/>
                      <a:pt x="139945" y="31388"/>
                      <a:pt x="139945" y="69972"/>
                    </a:cubicBezTo>
                    <a:close/>
                  </a:path>
                </a:pathLst>
              </a:custGeom>
              <a:solidFill>
                <a:srgbClr val="F5F5F5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C236BD3-2B6A-465C-9905-865717FD1988}"/>
                </a:ext>
              </a:extLst>
            </p:cNvPr>
            <p:cNvSpPr/>
            <p:nvPr/>
          </p:nvSpPr>
          <p:spPr>
            <a:xfrm>
              <a:off x="5465911" y="5752905"/>
              <a:ext cx="6402722" cy="5422"/>
            </a:xfrm>
            <a:custGeom>
              <a:avLst/>
              <a:gdLst>
                <a:gd name="connsiteX0" fmla="*/ 6402723 w 6402722"/>
                <a:gd name="connsiteY0" fmla="*/ 2711 h 5422"/>
                <a:gd name="connsiteX1" fmla="*/ 3201518 w 6402722"/>
                <a:gd name="connsiteY1" fmla="*/ 5422 h 5422"/>
                <a:gd name="connsiteX2" fmla="*/ 0 w 6402722"/>
                <a:gd name="connsiteY2" fmla="*/ 2711 h 5422"/>
                <a:gd name="connsiteX3" fmla="*/ 3201518 w 6402722"/>
                <a:gd name="connsiteY3" fmla="*/ 0 h 5422"/>
                <a:gd name="connsiteX4" fmla="*/ 6402723 w 6402722"/>
                <a:gd name="connsiteY4" fmla="*/ 2711 h 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2722" h="5422">
                  <a:moveTo>
                    <a:pt x="6402723" y="2711"/>
                  </a:moveTo>
                  <a:cubicBezTo>
                    <a:pt x="6402723" y="4171"/>
                    <a:pt x="4969282" y="5422"/>
                    <a:pt x="3201518" y="5422"/>
                  </a:cubicBezTo>
                  <a:cubicBezTo>
                    <a:pt x="1433128" y="5422"/>
                    <a:pt x="0" y="4171"/>
                    <a:pt x="0" y="2711"/>
                  </a:cubicBezTo>
                  <a:cubicBezTo>
                    <a:pt x="0" y="1251"/>
                    <a:pt x="1433128" y="0"/>
                    <a:pt x="3201518" y="0"/>
                  </a:cubicBezTo>
                  <a:cubicBezTo>
                    <a:pt x="4969282" y="0"/>
                    <a:pt x="6402723" y="1147"/>
                    <a:pt x="6402723" y="2711"/>
                  </a:cubicBezTo>
                  <a:close/>
                </a:path>
              </a:pathLst>
            </a:custGeom>
            <a:solidFill>
              <a:srgbClr val="263238"/>
            </a:solidFill>
            <a:ln w="104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62" name="Graphic 80">
              <a:extLst>
                <a:ext uri="{FF2B5EF4-FFF2-40B4-BE49-F238E27FC236}">
                  <a16:creationId xmlns:a16="http://schemas.microsoft.com/office/drawing/2014/main" id="{F52732D8-7EDC-4705-AB39-673F6C9B35FC}"/>
                </a:ext>
              </a:extLst>
            </p:cNvPr>
            <p:cNvGrpSpPr/>
            <p:nvPr/>
          </p:nvGrpSpPr>
          <p:grpSpPr>
            <a:xfrm>
              <a:off x="6213802" y="4704146"/>
              <a:ext cx="695323" cy="1051470"/>
              <a:chOff x="6213802" y="4965011"/>
              <a:chExt cx="695323" cy="1051470"/>
            </a:xfrm>
          </p:grpSpPr>
          <p:grpSp>
            <p:nvGrpSpPr>
              <p:cNvPr id="463" name="Graphic 80">
                <a:extLst>
                  <a:ext uri="{FF2B5EF4-FFF2-40B4-BE49-F238E27FC236}">
                    <a16:creationId xmlns:a16="http://schemas.microsoft.com/office/drawing/2014/main" id="{F52732D8-7EDC-4705-AB39-673F6C9B35FC}"/>
                  </a:ext>
                </a:extLst>
              </p:cNvPr>
              <p:cNvGrpSpPr/>
              <p:nvPr/>
            </p:nvGrpSpPr>
            <p:grpSpPr>
              <a:xfrm>
                <a:off x="6213802" y="4965011"/>
                <a:ext cx="695323" cy="704215"/>
                <a:chOff x="6213802" y="4965011"/>
                <a:chExt cx="695323" cy="704215"/>
              </a:xfrm>
            </p:grpSpPr>
            <p:sp>
              <p:nvSpPr>
                <p:cNvPr id="464" name="Freeform: Shape 463">
                  <a:extLst>
                    <a:ext uri="{FF2B5EF4-FFF2-40B4-BE49-F238E27FC236}">
                      <a16:creationId xmlns:a16="http://schemas.microsoft.com/office/drawing/2014/main" id="{CA2E4A7C-0575-4C15-8CD1-031B191052CF}"/>
                    </a:ext>
                  </a:extLst>
                </p:cNvPr>
                <p:cNvSpPr/>
                <p:nvPr/>
              </p:nvSpPr>
              <p:spPr>
                <a:xfrm>
                  <a:off x="6257782" y="5003719"/>
                  <a:ext cx="625229" cy="654661"/>
                </a:xfrm>
                <a:custGeom>
                  <a:avLst/>
                  <a:gdLst>
                    <a:gd name="connsiteX0" fmla="*/ 160836 w 625229"/>
                    <a:gd name="connsiteY0" fmla="*/ 654662 h 654661"/>
                    <a:gd name="connsiteX1" fmla="*/ 244 w 625229"/>
                    <a:gd name="connsiteY1" fmla="*/ 345470 h 654661"/>
                    <a:gd name="connsiteX2" fmla="*/ 135392 w 625229"/>
                    <a:gd name="connsiteY2" fmla="*/ 50878 h 654661"/>
                    <a:gd name="connsiteX3" fmla="*/ 471071 w 625229"/>
                    <a:gd name="connsiteY3" fmla="*/ 48062 h 654661"/>
                    <a:gd name="connsiteX4" fmla="*/ 624989 w 625229"/>
                    <a:gd name="connsiteY4" fmla="*/ 351414 h 654661"/>
                    <a:gd name="connsiteX5" fmla="*/ 460226 w 625229"/>
                    <a:gd name="connsiteY5" fmla="*/ 653515 h 654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25229" h="654661">
                      <a:moveTo>
                        <a:pt x="160836" y="654662"/>
                      </a:moveTo>
                      <a:cubicBezTo>
                        <a:pt x="58850" y="595535"/>
                        <a:pt x="4311" y="457989"/>
                        <a:pt x="244" y="345470"/>
                      </a:cubicBezTo>
                      <a:cubicBezTo>
                        <a:pt x="-3823" y="232951"/>
                        <a:pt x="42999" y="115427"/>
                        <a:pt x="135392" y="50878"/>
                      </a:cubicBezTo>
                      <a:cubicBezTo>
                        <a:pt x="232581" y="-17113"/>
                        <a:pt x="371066" y="-15862"/>
                        <a:pt x="471071" y="48062"/>
                      </a:cubicBezTo>
                      <a:cubicBezTo>
                        <a:pt x="570972" y="112090"/>
                        <a:pt x="629473" y="232847"/>
                        <a:pt x="624989" y="351414"/>
                      </a:cubicBezTo>
                      <a:cubicBezTo>
                        <a:pt x="620505" y="469981"/>
                        <a:pt x="555851" y="583230"/>
                        <a:pt x="460226" y="653515"/>
                      </a:cubicBezTo>
                    </a:path>
                  </a:pathLst>
                </a:custGeom>
                <a:solidFill>
                  <a:srgbClr val="F5F5F5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5" name="Freeform: Shape 464">
                  <a:extLst>
                    <a:ext uri="{FF2B5EF4-FFF2-40B4-BE49-F238E27FC236}">
                      <a16:creationId xmlns:a16="http://schemas.microsoft.com/office/drawing/2014/main" id="{2E1F9B82-69BB-4A37-89B5-8135BB311A59}"/>
                    </a:ext>
                  </a:extLst>
                </p:cNvPr>
                <p:cNvSpPr/>
                <p:nvPr/>
              </p:nvSpPr>
              <p:spPr>
                <a:xfrm>
                  <a:off x="6552255" y="5014552"/>
                  <a:ext cx="31982" cy="654674"/>
                </a:xfrm>
                <a:custGeom>
                  <a:avLst/>
                  <a:gdLst>
                    <a:gd name="connsiteX0" fmla="*/ 29145 w 31982"/>
                    <a:gd name="connsiteY0" fmla="*/ 654674 h 654674"/>
                    <a:gd name="connsiteX1" fmla="*/ 27268 w 31982"/>
                    <a:gd name="connsiteY1" fmla="*/ 628917 h 654674"/>
                    <a:gd name="connsiteX2" fmla="*/ 25287 w 31982"/>
                    <a:gd name="connsiteY2" fmla="*/ 558736 h 654674"/>
                    <a:gd name="connsiteX3" fmla="*/ 17466 w 31982"/>
                    <a:gd name="connsiteY3" fmla="*/ 327233 h 654674"/>
                    <a:gd name="connsiteX4" fmla="*/ 4952 w 31982"/>
                    <a:gd name="connsiteY4" fmla="*/ 95939 h 654674"/>
                    <a:gd name="connsiteX5" fmla="*/ 781 w 31982"/>
                    <a:gd name="connsiteY5" fmla="*/ 25863 h 654674"/>
                    <a:gd name="connsiteX6" fmla="*/ 364 w 31982"/>
                    <a:gd name="connsiteY6" fmla="*/ 1 h 654674"/>
                    <a:gd name="connsiteX7" fmla="*/ 4431 w 31982"/>
                    <a:gd name="connsiteY7" fmla="*/ 25550 h 654674"/>
                    <a:gd name="connsiteX8" fmla="*/ 11626 w 31982"/>
                    <a:gd name="connsiteY8" fmla="*/ 95418 h 654674"/>
                    <a:gd name="connsiteX9" fmla="*/ 26955 w 31982"/>
                    <a:gd name="connsiteY9" fmla="*/ 326816 h 654674"/>
                    <a:gd name="connsiteX10" fmla="*/ 31961 w 31982"/>
                    <a:gd name="connsiteY10" fmla="*/ 558632 h 654674"/>
                    <a:gd name="connsiteX11" fmla="*/ 30918 w 31982"/>
                    <a:gd name="connsiteY11" fmla="*/ 628917 h 654674"/>
                    <a:gd name="connsiteX12" fmla="*/ 29145 w 31982"/>
                    <a:gd name="connsiteY12" fmla="*/ 654674 h 65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1982" h="654674">
                      <a:moveTo>
                        <a:pt x="29145" y="654674"/>
                      </a:moveTo>
                      <a:cubicBezTo>
                        <a:pt x="28520" y="654674"/>
                        <a:pt x="27894" y="645498"/>
                        <a:pt x="27268" y="628917"/>
                      </a:cubicBezTo>
                      <a:cubicBezTo>
                        <a:pt x="26747" y="610459"/>
                        <a:pt x="26121" y="586892"/>
                        <a:pt x="25287" y="558736"/>
                      </a:cubicBezTo>
                      <a:cubicBezTo>
                        <a:pt x="23723" y="499505"/>
                        <a:pt x="21428" y="417644"/>
                        <a:pt x="17466" y="327233"/>
                      </a:cubicBezTo>
                      <a:cubicBezTo>
                        <a:pt x="13503" y="236822"/>
                        <a:pt x="8602" y="155066"/>
                        <a:pt x="4952" y="95939"/>
                      </a:cubicBezTo>
                      <a:cubicBezTo>
                        <a:pt x="3284" y="67783"/>
                        <a:pt x="1824" y="44216"/>
                        <a:pt x="781" y="25863"/>
                      </a:cubicBezTo>
                      <a:cubicBezTo>
                        <a:pt x="-53" y="9282"/>
                        <a:pt x="-262" y="105"/>
                        <a:pt x="364" y="1"/>
                      </a:cubicBezTo>
                      <a:cubicBezTo>
                        <a:pt x="989" y="-104"/>
                        <a:pt x="2449" y="9073"/>
                        <a:pt x="4431" y="25550"/>
                      </a:cubicBezTo>
                      <a:cubicBezTo>
                        <a:pt x="6412" y="42026"/>
                        <a:pt x="8915" y="65906"/>
                        <a:pt x="11626" y="95418"/>
                      </a:cubicBezTo>
                      <a:cubicBezTo>
                        <a:pt x="17049" y="154545"/>
                        <a:pt x="22993" y="236301"/>
                        <a:pt x="26955" y="326816"/>
                      </a:cubicBezTo>
                      <a:cubicBezTo>
                        <a:pt x="30918" y="417332"/>
                        <a:pt x="32169" y="499296"/>
                        <a:pt x="31961" y="558632"/>
                      </a:cubicBezTo>
                      <a:cubicBezTo>
                        <a:pt x="31856" y="588352"/>
                        <a:pt x="31544" y="612336"/>
                        <a:pt x="30918" y="628917"/>
                      </a:cubicBezTo>
                      <a:cubicBezTo>
                        <a:pt x="30397" y="645498"/>
                        <a:pt x="29771" y="654674"/>
                        <a:pt x="29145" y="654674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6" name="Freeform: Shape 465">
                  <a:extLst>
                    <a:ext uri="{FF2B5EF4-FFF2-40B4-BE49-F238E27FC236}">
                      <a16:creationId xmlns:a16="http://schemas.microsoft.com/office/drawing/2014/main" id="{F87DEE22-3611-40C6-A345-1C08F6379004}"/>
                    </a:ext>
                  </a:extLst>
                </p:cNvPr>
                <p:cNvSpPr/>
                <p:nvPr/>
              </p:nvSpPr>
              <p:spPr>
                <a:xfrm>
                  <a:off x="6216312" y="5315061"/>
                  <a:ext cx="71853" cy="11216"/>
                </a:xfrm>
                <a:custGeom>
                  <a:avLst/>
                  <a:gdLst>
                    <a:gd name="connsiteX0" fmla="*/ 71851 w 71853"/>
                    <a:gd name="connsiteY0" fmla="*/ 8580 h 11216"/>
                    <a:gd name="connsiteX1" fmla="*/ 35562 w 71853"/>
                    <a:gd name="connsiteY1" fmla="*/ 10353 h 11216"/>
                    <a:gd name="connsiteX2" fmla="*/ 2 w 71853"/>
                    <a:gd name="connsiteY2" fmla="*/ 2636 h 11216"/>
                    <a:gd name="connsiteX3" fmla="*/ 36292 w 71853"/>
                    <a:gd name="connsiteY3" fmla="*/ 863 h 11216"/>
                    <a:gd name="connsiteX4" fmla="*/ 71851 w 71853"/>
                    <a:gd name="connsiteY4" fmla="*/ 8580 h 11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853" h="11216">
                      <a:moveTo>
                        <a:pt x="71851" y="8580"/>
                      </a:moveTo>
                      <a:cubicBezTo>
                        <a:pt x="71643" y="11187"/>
                        <a:pt x="55375" y="12022"/>
                        <a:pt x="35562" y="10353"/>
                      </a:cubicBezTo>
                      <a:cubicBezTo>
                        <a:pt x="15748" y="8684"/>
                        <a:pt x="-207" y="5243"/>
                        <a:pt x="2" y="2636"/>
                      </a:cubicBezTo>
                      <a:cubicBezTo>
                        <a:pt x="211" y="29"/>
                        <a:pt x="16478" y="-805"/>
                        <a:pt x="36292" y="863"/>
                      </a:cubicBezTo>
                      <a:cubicBezTo>
                        <a:pt x="56209" y="2532"/>
                        <a:pt x="72060" y="5973"/>
                        <a:pt x="71851" y="858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7" name="Freeform: Shape 466">
                  <a:extLst>
                    <a:ext uri="{FF2B5EF4-FFF2-40B4-BE49-F238E27FC236}">
                      <a16:creationId xmlns:a16="http://schemas.microsoft.com/office/drawing/2014/main" id="{8C60E095-E206-4A89-8683-A26EAEB310E6}"/>
                    </a:ext>
                  </a:extLst>
                </p:cNvPr>
                <p:cNvSpPr/>
                <p:nvPr/>
              </p:nvSpPr>
              <p:spPr>
                <a:xfrm>
                  <a:off x="6235010" y="5195811"/>
                  <a:ext cx="58845" cy="27493"/>
                </a:xfrm>
                <a:custGeom>
                  <a:avLst/>
                  <a:gdLst>
                    <a:gd name="connsiteX0" fmla="*/ 58784 w 58845"/>
                    <a:gd name="connsiteY0" fmla="*/ 26782 h 27493"/>
                    <a:gd name="connsiteX1" fmla="*/ 27500 w 58845"/>
                    <a:gd name="connsiteY1" fmla="*/ 18126 h 27493"/>
                    <a:gd name="connsiteX2" fmla="*/ 74 w 58845"/>
                    <a:gd name="connsiteY2" fmla="*/ 712 h 27493"/>
                    <a:gd name="connsiteX3" fmla="*/ 31358 w 58845"/>
                    <a:gd name="connsiteY3" fmla="*/ 9367 h 27493"/>
                    <a:gd name="connsiteX4" fmla="*/ 58784 w 58845"/>
                    <a:gd name="connsiteY4" fmla="*/ 26782 h 27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845" h="27493">
                      <a:moveTo>
                        <a:pt x="58784" y="26782"/>
                      </a:moveTo>
                      <a:cubicBezTo>
                        <a:pt x="57741" y="29180"/>
                        <a:pt x="43663" y="25322"/>
                        <a:pt x="27500" y="18126"/>
                      </a:cubicBezTo>
                      <a:cubicBezTo>
                        <a:pt x="11232" y="10931"/>
                        <a:pt x="-1073" y="3110"/>
                        <a:pt x="74" y="712"/>
                      </a:cubicBezTo>
                      <a:cubicBezTo>
                        <a:pt x="1117" y="-1687"/>
                        <a:pt x="15195" y="2171"/>
                        <a:pt x="31358" y="9367"/>
                      </a:cubicBezTo>
                      <a:cubicBezTo>
                        <a:pt x="47522" y="16667"/>
                        <a:pt x="59827" y="24383"/>
                        <a:pt x="58784" y="2678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8" name="Freeform: Shape 467">
                  <a:extLst>
                    <a:ext uri="{FF2B5EF4-FFF2-40B4-BE49-F238E27FC236}">
                      <a16:creationId xmlns:a16="http://schemas.microsoft.com/office/drawing/2014/main" id="{05A8C058-4F6D-4758-8492-430C921875B0}"/>
                    </a:ext>
                  </a:extLst>
                </p:cNvPr>
                <p:cNvSpPr/>
                <p:nvPr/>
              </p:nvSpPr>
              <p:spPr>
                <a:xfrm>
                  <a:off x="6287108" y="5099121"/>
                  <a:ext cx="58730" cy="48874"/>
                </a:xfrm>
                <a:custGeom>
                  <a:avLst/>
                  <a:gdLst>
                    <a:gd name="connsiteX0" fmla="*/ 58618 w 58730"/>
                    <a:gd name="connsiteY0" fmla="*/ 48494 h 48874"/>
                    <a:gd name="connsiteX1" fmla="*/ 25040 w 58730"/>
                    <a:gd name="connsiteY1" fmla="*/ 29619 h 48874"/>
                    <a:gd name="connsiteX2" fmla="*/ 221 w 58730"/>
                    <a:gd name="connsiteY2" fmla="*/ 212 h 48874"/>
                    <a:gd name="connsiteX3" fmla="*/ 31088 w 58730"/>
                    <a:gd name="connsiteY3" fmla="*/ 22320 h 48874"/>
                    <a:gd name="connsiteX4" fmla="*/ 58618 w 58730"/>
                    <a:gd name="connsiteY4" fmla="*/ 48494 h 48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730" h="48874">
                      <a:moveTo>
                        <a:pt x="58618" y="48494"/>
                      </a:moveTo>
                      <a:cubicBezTo>
                        <a:pt x="57263" y="50684"/>
                        <a:pt x="41516" y="43280"/>
                        <a:pt x="25040" y="29619"/>
                      </a:cubicBezTo>
                      <a:cubicBezTo>
                        <a:pt x="8564" y="16063"/>
                        <a:pt x="-1656" y="1985"/>
                        <a:pt x="221" y="212"/>
                      </a:cubicBezTo>
                      <a:cubicBezTo>
                        <a:pt x="2203" y="-1665"/>
                        <a:pt x="15133" y="9180"/>
                        <a:pt x="31088" y="22320"/>
                      </a:cubicBezTo>
                      <a:cubicBezTo>
                        <a:pt x="47043" y="35459"/>
                        <a:pt x="60078" y="46304"/>
                        <a:pt x="58618" y="48494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9" name="Freeform: Shape 468">
                  <a:extLst>
                    <a:ext uri="{FF2B5EF4-FFF2-40B4-BE49-F238E27FC236}">
                      <a16:creationId xmlns:a16="http://schemas.microsoft.com/office/drawing/2014/main" id="{39E0192A-5777-4E6F-9A9E-E7D836C2A3A8}"/>
                    </a:ext>
                  </a:extLst>
                </p:cNvPr>
                <p:cNvSpPr/>
                <p:nvPr/>
              </p:nvSpPr>
              <p:spPr>
                <a:xfrm>
                  <a:off x="6372206" y="5020224"/>
                  <a:ext cx="26512" cy="56752"/>
                </a:xfrm>
                <a:custGeom>
                  <a:avLst/>
                  <a:gdLst>
                    <a:gd name="connsiteX0" fmla="*/ 25764 w 26512"/>
                    <a:gd name="connsiteY0" fmla="*/ 56689 h 56752"/>
                    <a:gd name="connsiteX1" fmla="*/ 8871 w 26512"/>
                    <a:gd name="connsiteY1" fmla="*/ 30306 h 56752"/>
                    <a:gd name="connsiteX2" fmla="*/ 737 w 26512"/>
                    <a:gd name="connsiteY2" fmla="*/ 64 h 56752"/>
                    <a:gd name="connsiteX3" fmla="*/ 17630 w 26512"/>
                    <a:gd name="connsiteY3" fmla="*/ 26447 h 56752"/>
                    <a:gd name="connsiteX4" fmla="*/ 25764 w 26512"/>
                    <a:gd name="connsiteY4" fmla="*/ 56689 h 567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512" h="56752">
                      <a:moveTo>
                        <a:pt x="25764" y="56689"/>
                      </a:moveTo>
                      <a:cubicBezTo>
                        <a:pt x="23366" y="57732"/>
                        <a:pt x="15753" y="45948"/>
                        <a:pt x="8871" y="30306"/>
                      </a:cubicBezTo>
                      <a:cubicBezTo>
                        <a:pt x="1988" y="14664"/>
                        <a:pt x="-1661" y="1107"/>
                        <a:pt x="737" y="64"/>
                      </a:cubicBezTo>
                      <a:cubicBezTo>
                        <a:pt x="3135" y="-978"/>
                        <a:pt x="10748" y="10805"/>
                        <a:pt x="17630" y="26447"/>
                      </a:cubicBezTo>
                      <a:cubicBezTo>
                        <a:pt x="24617" y="42090"/>
                        <a:pt x="28163" y="55646"/>
                        <a:pt x="25764" y="5668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0" name="Freeform: Shape 469">
                  <a:extLst>
                    <a:ext uri="{FF2B5EF4-FFF2-40B4-BE49-F238E27FC236}">
                      <a16:creationId xmlns:a16="http://schemas.microsoft.com/office/drawing/2014/main" id="{56E8B65A-9B2B-4C22-B7F0-AF73AD245CE5}"/>
                    </a:ext>
                  </a:extLst>
                </p:cNvPr>
                <p:cNvSpPr/>
                <p:nvPr/>
              </p:nvSpPr>
              <p:spPr>
                <a:xfrm>
                  <a:off x="6459378" y="4965011"/>
                  <a:ext cx="21368" cy="61815"/>
                </a:xfrm>
                <a:custGeom>
                  <a:avLst/>
                  <a:gdLst>
                    <a:gd name="connsiteX0" fmla="*/ 20662 w 21368"/>
                    <a:gd name="connsiteY0" fmla="*/ 61744 h 61815"/>
                    <a:gd name="connsiteX1" fmla="*/ 4811 w 21368"/>
                    <a:gd name="connsiteY1" fmla="*/ 32858 h 61815"/>
                    <a:gd name="connsiteX2" fmla="*/ 1474 w 21368"/>
                    <a:gd name="connsiteY2" fmla="*/ 9 h 61815"/>
                    <a:gd name="connsiteX3" fmla="*/ 13883 w 21368"/>
                    <a:gd name="connsiteY3" fmla="*/ 29938 h 61815"/>
                    <a:gd name="connsiteX4" fmla="*/ 20662 w 21368"/>
                    <a:gd name="connsiteY4" fmla="*/ 61744 h 61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368" h="61815">
                      <a:moveTo>
                        <a:pt x="20662" y="61744"/>
                      </a:moveTo>
                      <a:cubicBezTo>
                        <a:pt x="18263" y="62890"/>
                        <a:pt x="10129" y="50273"/>
                        <a:pt x="4811" y="32858"/>
                      </a:cubicBezTo>
                      <a:cubicBezTo>
                        <a:pt x="-612" y="15443"/>
                        <a:pt x="-1029" y="427"/>
                        <a:pt x="1474" y="9"/>
                      </a:cubicBezTo>
                      <a:cubicBezTo>
                        <a:pt x="4081" y="-408"/>
                        <a:pt x="8669" y="13253"/>
                        <a:pt x="13883" y="29938"/>
                      </a:cubicBezTo>
                      <a:cubicBezTo>
                        <a:pt x="18993" y="46727"/>
                        <a:pt x="23060" y="60596"/>
                        <a:pt x="20662" y="61744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1" name="Freeform: Shape 470">
                  <a:extLst>
                    <a:ext uri="{FF2B5EF4-FFF2-40B4-BE49-F238E27FC236}">
                      <a16:creationId xmlns:a16="http://schemas.microsoft.com/office/drawing/2014/main" id="{3A27DB61-9868-45F5-8B49-97C7526C4BB6}"/>
                    </a:ext>
                  </a:extLst>
                </p:cNvPr>
                <p:cNvSpPr/>
                <p:nvPr/>
              </p:nvSpPr>
              <p:spPr>
                <a:xfrm>
                  <a:off x="6599810" y="4970078"/>
                  <a:ext cx="18239" cy="44853"/>
                </a:xfrm>
                <a:custGeom>
                  <a:avLst/>
                  <a:gdLst>
                    <a:gd name="connsiteX0" fmla="*/ 17045 w 18239"/>
                    <a:gd name="connsiteY0" fmla="*/ 52 h 44853"/>
                    <a:gd name="connsiteX1" fmla="*/ 13604 w 18239"/>
                    <a:gd name="connsiteY1" fmla="*/ 24037 h 44853"/>
                    <a:gd name="connsiteX2" fmla="*/ 1194 w 18239"/>
                    <a:gd name="connsiteY2" fmla="*/ 44789 h 44853"/>
                    <a:gd name="connsiteX3" fmla="*/ 4636 w 18239"/>
                    <a:gd name="connsiteY3" fmla="*/ 20804 h 44853"/>
                    <a:gd name="connsiteX4" fmla="*/ 17045 w 18239"/>
                    <a:gd name="connsiteY4" fmla="*/ 52 h 44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39" h="44853">
                      <a:moveTo>
                        <a:pt x="17045" y="52"/>
                      </a:moveTo>
                      <a:cubicBezTo>
                        <a:pt x="19548" y="887"/>
                        <a:pt x="17984" y="11627"/>
                        <a:pt x="13604" y="24037"/>
                      </a:cubicBezTo>
                      <a:cubicBezTo>
                        <a:pt x="9224" y="36446"/>
                        <a:pt x="3697" y="45727"/>
                        <a:pt x="1194" y="44789"/>
                      </a:cubicBezTo>
                      <a:cubicBezTo>
                        <a:pt x="-1308" y="43954"/>
                        <a:pt x="256" y="33214"/>
                        <a:pt x="4636" y="20804"/>
                      </a:cubicBezTo>
                      <a:cubicBezTo>
                        <a:pt x="9015" y="8499"/>
                        <a:pt x="14542" y="-782"/>
                        <a:pt x="17045" y="5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2" name="Freeform: Shape 471">
                  <a:extLst>
                    <a:ext uri="{FF2B5EF4-FFF2-40B4-BE49-F238E27FC236}">
                      <a16:creationId xmlns:a16="http://schemas.microsoft.com/office/drawing/2014/main" id="{4D3DBD8F-520F-4198-BA82-05A0B8E2F5D5}"/>
                    </a:ext>
                  </a:extLst>
                </p:cNvPr>
                <p:cNvSpPr/>
                <p:nvPr/>
              </p:nvSpPr>
              <p:spPr>
                <a:xfrm>
                  <a:off x="6682468" y="5013333"/>
                  <a:ext cx="36144" cy="33621"/>
                </a:xfrm>
                <a:custGeom>
                  <a:avLst/>
                  <a:gdLst>
                    <a:gd name="connsiteX0" fmla="*/ 35852 w 36144"/>
                    <a:gd name="connsiteY0" fmla="*/ 386 h 33621"/>
                    <a:gd name="connsiteX1" fmla="*/ 21357 w 36144"/>
                    <a:gd name="connsiteY1" fmla="*/ 20304 h 33621"/>
                    <a:gd name="connsiteX2" fmla="*/ 293 w 36144"/>
                    <a:gd name="connsiteY2" fmla="*/ 33235 h 33621"/>
                    <a:gd name="connsiteX3" fmla="*/ 14788 w 36144"/>
                    <a:gd name="connsiteY3" fmla="*/ 13317 h 33621"/>
                    <a:gd name="connsiteX4" fmla="*/ 35852 w 36144"/>
                    <a:gd name="connsiteY4" fmla="*/ 386 h 33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144" h="33621">
                      <a:moveTo>
                        <a:pt x="35852" y="386"/>
                      </a:moveTo>
                      <a:cubicBezTo>
                        <a:pt x="37625" y="2368"/>
                        <a:pt x="31160" y="11231"/>
                        <a:pt x="21357" y="20304"/>
                      </a:cubicBezTo>
                      <a:cubicBezTo>
                        <a:pt x="11555" y="29376"/>
                        <a:pt x="2170" y="35216"/>
                        <a:pt x="293" y="33235"/>
                      </a:cubicBezTo>
                      <a:cubicBezTo>
                        <a:pt x="-1480" y="31253"/>
                        <a:pt x="4985" y="22389"/>
                        <a:pt x="14788" y="13317"/>
                      </a:cubicBezTo>
                      <a:cubicBezTo>
                        <a:pt x="24694" y="4245"/>
                        <a:pt x="34079" y="-1595"/>
                        <a:pt x="35852" y="38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3" name="Freeform: Shape 472">
                  <a:extLst>
                    <a:ext uri="{FF2B5EF4-FFF2-40B4-BE49-F238E27FC236}">
                      <a16:creationId xmlns:a16="http://schemas.microsoft.com/office/drawing/2014/main" id="{AA52BD16-2E66-4E1D-83E4-9B0074BEB0D5}"/>
                    </a:ext>
                  </a:extLst>
                </p:cNvPr>
                <p:cNvSpPr/>
                <p:nvPr/>
              </p:nvSpPr>
              <p:spPr>
                <a:xfrm>
                  <a:off x="6766742" y="5070831"/>
                  <a:ext cx="41120" cy="28850"/>
                </a:xfrm>
                <a:custGeom>
                  <a:avLst/>
                  <a:gdLst>
                    <a:gd name="connsiteX0" fmla="*/ 40947 w 41120"/>
                    <a:gd name="connsiteY0" fmla="*/ 556 h 28850"/>
                    <a:gd name="connsiteX1" fmla="*/ 23219 w 41120"/>
                    <a:gd name="connsiteY1" fmla="*/ 18388 h 28850"/>
                    <a:gd name="connsiteX2" fmla="*/ 173 w 41120"/>
                    <a:gd name="connsiteY2" fmla="*/ 28294 h 28850"/>
                    <a:gd name="connsiteX3" fmla="*/ 17901 w 41120"/>
                    <a:gd name="connsiteY3" fmla="*/ 10462 h 28850"/>
                    <a:gd name="connsiteX4" fmla="*/ 40947 w 41120"/>
                    <a:gd name="connsiteY4" fmla="*/ 556 h 28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120" h="28850">
                      <a:moveTo>
                        <a:pt x="40947" y="556"/>
                      </a:moveTo>
                      <a:cubicBezTo>
                        <a:pt x="42407" y="2746"/>
                        <a:pt x="34482" y="10671"/>
                        <a:pt x="23219" y="18388"/>
                      </a:cubicBezTo>
                      <a:cubicBezTo>
                        <a:pt x="11957" y="26000"/>
                        <a:pt x="1633" y="30484"/>
                        <a:pt x="173" y="28294"/>
                      </a:cubicBezTo>
                      <a:cubicBezTo>
                        <a:pt x="-1287" y="26104"/>
                        <a:pt x="6639" y="18179"/>
                        <a:pt x="17901" y="10462"/>
                      </a:cubicBezTo>
                      <a:cubicBezTo>
                        <a:pt x="29163" y="2850"/>
                        <a:pt x="39487" y="-1634"/>
                        <a:pt x="40947" y="55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4" name="Freeform: Shape 473">
                  <a:extLst>
                    <a:ext uri="{FF2B5EF4-FFF2-40B4-BE49-F238E27FC236}">
                      <a16:creationId xmlns:a16="http://schemas.microsoft.com/office/drawing/2014/main" id="{F097BEF4-252A-42A4-8FC1-FDA2A5366207}"/>
                    </a:ext>
                  </a:extLst>
                </p:cNvPr>
                <p:cNvSpPr/>
                <p:nvPr/>
              </p:nvSpPr>
              <p:spPr>
                <a:xfrm>
                  <a:off x="6811382" y="5156693"/>
                  <a:ext cx="59769" cy="26893"/>
                </a:xfrm>
                <a:custGeom>
                  <a:avLst/>
                  <a:gdLst>
                    <a:gd name="connsiteX0" fmla="*/ 59709 w 59769"/>
                    <a:gd name="connsiteY0" fmla="*/ 725 h 26893"/>
                    <a:gd name="connsiteX1" fmla="*/ 31762 w 59769"/>
                    <a:gd name="connsiteY1" fmla="*/ 17826 h 26893"/>
                    <a:gd name="connsiteX2" fmla="*/ 61 w 59769"/>
                    <a:gd name="connsiteY2" fmla="*/ 26169 h 26893"/>
                    <a:gd name="connsiteX3" fmla="*/ 28008 w 59769"/>
                    <a:gd name="connsiteY3" fmla="*/ 9067 h 26893"/>
                    <a:gd name="connsiteX4" fmla="*/ 59709 w 59769"/>
                    <a:gd name="connsiteY4" fmla="*/ 725 h 26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769" h="26893">
                      <a:moveTo>
                        <a:pt x="59709" y="725"/>
                      </a:moveTo>
                      <a:cubicBezTo>
                        <a:pt x="60752" y="3123"/>
                        <a:pt x="48238" y="10840"/>
                        <a:pt x="31762" y="17826"/>
                      </a:cubicBezTo>
                      <a:cubicBezTo>
                        <a:pt x="15286" y="24813"/>
                        <a:pt x="1104" y="28567"/>
                        <a:pt x="61" y="26169"/>
                      </a:cubicBezTo>
                      <a:cubicBezTo>
                        <a:pt x="-982" y="23770"/>
                        <a:pt x="11532" y="16054"/>
                        <a:pt x="28008" y="9067"/>
                      </a:cubicBezTo>
                      <a:cubicBezTo>
                        <a:pt x="44484" y="2080"/>
                        <a:pt x="58666" y="-1674"/>
                        <a:pt x="59709" y="72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5" name="Freeform: Shape 474">
                  <a:extLst>
                    <a:ext uri="{FF2B5EF4-FFF2-40B4-BE49-F238E27FC236}">
                      <a16:creationId xmlns:a16="http://schemas.microsoft.com/office/drawing/2014/main" id="{199BF36E-E17B-43DD-B262-54E237606847}"/>
                    </a:ext>
                  </a:extLst>
                </p:cNvPr>
                <p:cNvSpPr/>
                <p:nvPr/>
              </p:nvSpPr>
              <p:spPr>
                <a:xfrm>
                  <a:off x="6838029" y="5248919"/>
                  <a:ext cx="58095" cy="11896"/>
                </a:xfrm>
                <a:custGeom>
                  <a:avLst/>
                  <a:gdLst>
                    <a:gd name="connsiteX0" fmla="*/ 58090 w 58095"/>
                    <a:gd name="connsiteY0" fmla="*/ 2351 h 11896"/>
                    <a:gd name="connsiteX1" fmla="*/ 29621 w 58095"/>
                    <a:gd name="connsiteY1" fmla="*/ 10693 h 11896"/>
                    <a:gd name="connsiteX2" fmla="*/ 6 w 58095"/>
                    <a:gd name="connsiteY2" fmla="*/ 9546 h 11896"/>
                    <a:gd name="connsiteX3" fmla="*/ 28474 w 58095"/>
                    <a:gd name="connsiteY3" fmla="*/ 1204 h 11896"/>
                    <a:gd name="connsiteX4" fmla="*/ 58090 w 58095"/>
                    <a:gd name="connsiteY4" fmla="*/ 2351 h 11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095" h="11896">
                      <a:moveTo>
                        <a:pt x="58090" y="2351"/>
                      </a:moveTo>
                      <a:cubicBezTo>
                        <a:pt x="58403" y="4958"/>
                        <a:pt x="45681" y="8712"/>
                        <a:pt x="29621" y="10693"/>
                      </a:cubicBezTo>
                      <a:cubicBezTo>
                        <a:pt x="13562" y="12675"/>
                        <a:pt x="318" y="12153"/>
                        <a:pt x="6" y="9546"/>
                      </a:cubicBezTo>
                      <a:cubicBezTo>
                        <a:pt x="-307" y="6939"/>
                        <a:pt x="12415" y="3185"/>
                        <a:pt x="28474" y="1204"/>
                      </a:cubicBezTo>
                      <a:cubicBezTo>
                        <a:pt x="44533" y="-778"/>
                        <a:pt x="57777" y="-256"/>
                        <a:pt x="58090" y="235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6" name="Freeform: Shape 475">
                  <a:extLst>
                    <a:ext uri="{FF2B5EF4-FFF2-40B4-BE49-F238E27FC236}">
                      <a16:creationId xmlns:a16="http://schemas.microsoft.com/office/drawing/2014/main" id="{28FB8E65-9AB5-425F-98D0-BEED4FB02C5F}"/>
                    </a:ext>
                  </a:extLst>
                </p:cNvPr>
                <p:cNvSpPr/>
                <p:nvPr/>
              </p:nvSpPr>
              <p:spPr>
                <a:xfrm>
                  <a:off x="6852257" y="5341453"/>
                  <a:ext cx="56868" cy="26109"/>
                </a:xfrm>
                <a:custGeom>
                  <a:avLst/>
                  <a:gdLst>
                    <a:gd name="connsiteX0" fmla="*/ 56792 w 56868"/>
                    <a:gd name="connsiteY0" fmla="*/ 25360 h 26109"/>
                    <a:gd name="connsiteX1" fmla="*/ 26551 w 56868"/>
                    <a:gd name="connsiteY1" fmla="*/ 17435 h 26109"/>
                    <a:gd name="connsiteX2" fmla="*/ 64 w 56868"/>
                    <a:gd name="connsiteY2" fmla="*/ 750 h 26109"/>
                    <a:gd name="connsiteX3" fmla="*/ 30409 w 56868"/>
                    <a:gd name="connsiteY3" fmla="*/ 8675 h 26109"/>
                    <a:gd name="connsiteX4" fmla="*/ 56792 w 56868"/>
                    <a:gd name="connsiteY4" fmla="*/ 25360 h 26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868" h="26109">
                      <a:moveTo>
                        <a:pt x="56792" y="25360"/>
                      </a:moveTo>
                      <a:cubicBezTo>
                        <a:pt x="55749" y="27759"/>
                        <a:pt x="42193" y="24213"/>
                        <a:pt x="26551" y="17435"/>
                      </a:cubicBezTo>
                      <a:cubicBezTo>
                        <a:pt x="10909" y="10656"/>
                        <a:pt x="-979" y="3148"/>
                        <a:pt x="64" y="750"/>
                      </a:cubicBezTo>
                      <a:cubicBezTo>
                        <a:pt x="1106" y="-1649"/>
                        <a:pt x="14663" y="1897"/>
                        <a:pt x="30409" y="8675"/>
                      </a:cubicBezTo>
                      <a:cubicBezTo>
                        <a:pt x="46051" y="15453"/>
                        <a:pt x="57939" y="22857"/>
                        <a:pt x="56792" y="2536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7" name="Freeform: Shape 476">
                  <a:extLst>
                    <a:ext uri="{FF2B5EF4-FFF2-40B4-BE49-F238E27FC236}">
                      <a16:creationId xmlns:a16="http://schemas.microsoft.com/office/drawing/2014/main" id="{538C8CC5-44E1-4553-BE44-2923228AE87A}"/>
                    </a:ext>
                  </a:extLst>
                </p:cNvPr>
                <p:cNvSpPr/>
                <p:nvPr/>
              </p:nvSpPr>
              <p:spPr>
                <a:xfrm>
                  <a:off x="6834901" y="5424675"/>
                  <a:ext cx="62824" cy="41863"/>
                </a:xfrm>
                <a:custGeom>
                  <a:avLst/>
                  <a:gdLst>
                    <a:gd name="connsiteX0" fmla="*/ 62782 w 62824"/>
                    <a:gd name="connsiteY0" fmla="*/ 41204 h 41863"/>
                    <a:gd name="connsiteX1" fmla="*/ 26909 w 62824"/>
                    <a:gd name="connsiteY1" fmla="*/ 27752 h 41863"/>
                    <a:gd name="connsiteX2" fmla="*/ 213 w 62824"/>
                    <a:gd name="connsiteY2" fmla="*/ 222 h 41863"/>
                    <a:gd name="connsiteX3" fmla="*/ 32123 w 62824"/>
                    <a:gd name="connsiteY3" fmla="*/ 19723 h 41863"/>
                    <a:gd name="connsiteX4" fmla="*/ 62782 w 62824"/>
                    <a:gd name="connsiteY4" fmla="*/ 41204 h 41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824" h="41863">
                      <a:moveTo>
                        <a:pt x="62782" y="41204"/>
                      </a:moveTo>
                      <a:cubicBezTo>
                        <a:pt x="61947" y="43603"/>
                        <a:pt x="44845" y="39536"/>
                        <a:pt x="26909" y="27752"/>
                      </a:cubicBezTo>
                      <a:cubicBezTo>
                        <a:pt x="8973" y="16073"/>
                        <a:pt x="-1664" y="1995"/>
                        <a:pt x="213" y="222"/>
                      </a:cubicBezTo>
                      <a:cubicBezTo>
                        <a:pt x="2195" y="-1655"/>
                        <a:pt x="15230" y="8669"/>
                        <a:pt x="32123" y="19723"/>
                      </a:cubicBezTo>
                      <a:cubicBezTo>
                        <a:pt x="49017" y="30881"/>
                        <a:pt x="63720" y="38702"/>
                        <a:pt x="62782" y="41204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8" name="Freeform: Shape 477">
                  <a:extLst>
                    <a:ext uri="{FF2B5EF4-FFF2-40B4-BE49-F238E27FC236}">
                      <a16:creationId xmlns:a16="http://schemas.microsoft.com/office/drawing/2014/main" id="{51F18817-3706-42BC-91C6-B4E019F1D3E9}"/>
                    </a:ext>
                  </a:extLst>
                </p:cNvPr>
                <p:cNvSpPr/>
                <p:nvPr/>
              </p:nvSpPr>
              <p:spPr>
                <a:xfrm>
                  <a:off x="6799366" y="5506091"/>
                  <a:ext cx="46873" cy="50318"/>
                </a:xfrm>
                <a:custGeom>
                  <a:avLst/>
                  <a:gdLst>
                    <a:gd name="connsiteX0" fmla="*/ 46698 w 46873"/>
                    <a:gd name="connsiteY0" fmla="*/ 49992 h 50318"/>
                    <a:gd name="connsiteX1" fmla="*/ 18333 w 46873"/>
                    <a:gd name="connsiteY1" fmla="*/ 29866 h 50318"/>
                    <a:gd name="connsiteX2" fmla="*/ 397 w 46873"/>
                    <a:gd name="connsiteY2" fmla="*/ 146 h 50318"/>
                    <a:gd name="connsiteX3" fmla="*/ 25425 w 46873"/>
                    <a:gd name="connsiteY3" fmla="*/ 23400 h 50318"/>
                    <a:gd name="connsiteX4" fmla="*/ 46698 w 46873"/>
                    <a:gd name="connsiteY4" fmla="*/ 49992 h 50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873" h="50318">
                      <a:moveTo>
                        <a:pt x="46698" y="49992"/>
                      </a:moveTo>
                      <a:cubicBezTo>
                        <a:pt x="45134" y="52077"/>
                        <a:pt x="31473" y="44048"/>
                        <a:pt x="18333" y="29866"/>
                      </a:cubicBezTo>
                      <a:cubicBezTo>
                        <a:pt x="5194" y="15788"/>
                        <a:pt x="-1793" y="1606"/>
                        <a:pt x="397" y="146"/>
                      </a:cubicBezTo>
                      <a:cubicBezTo>
                        <a:pt x="2587" y="-1419"/>
                        <a:pt x="12807" y="9844"/>
                        <a:pt x="25425" y="23400"/>
                      </a:cubicBezTo>
                      <a:cubicBezTo>
                        <a:pt x="37938" y="36957"/>
                        <a:pt x="48366" y="47906"/>
                        <a:pt x="46698" y="4999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9" name="Freeform: Shape 478">
                  <a:extLst>
                    <a:ext uri="{FF2B5EF4-FFF2-40B4-BE49-F238E27FC236}">
                      <a16:creationId xmlns:a16="http://schemas.microsoft.com/office/drawing/2014/main" id="{0735F0DE-685F-4B48-A125-9CBE9682928F}"/>
                    </a:ext>
                  </a:extLst>
                </p:cNvPr>
                <p:cNvSpPr/>
                <p:nvPr/>
              </p:nvSpPr>
              <p:spPr>
                <a:xfrm>
                  <a:off x="6287566" y="5566200"/>
                  <a:ext cx="68559" cy="36597"/>
                </a:xfrm>
                <a:custGeom>
                  <a:avLst/>
                  <a:gdLst>
                    <a:gd name="connsiteX0" fmla="*/ 68484 w 68559"/>
                    <a:gd name="connsiteY0" fmla="*/ 519 h 36597"/>
                    <a:gd name="connsiteX1" fmla="*/ 36470 w 68559"/>
                    <a:gd name="connsiteY1" fmla="*/ 22522 h 36597"/>
                    <a:gd name="connsiteX2" fmla="*/ 76 w 68559"/>
                    <a:gd name="connsiteY2" fmla="*/ 36079 h 36597"/>
                    <a:gd name="connsiteX3" fmla="*/ 32090 w 68559"/>
                    <a:gd name="connsiteY3" fmla="*/ 14075 h 36597"/>
                    <a:gd name="connsiteX4" fmla="*/ 68484 w 68559"/>
                    <a:gd name="connsiteY4" fmla="*/ 519 h 36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559" h="36597">
                      <a:moveTo>
                        <a:pt x="68484" y="519"/>
                      </a:moveTo>
                      <a:cubicBezTo>
                        <a:pt x="69735" y="2813"/>
                        <a:pt x="55345" y="12720"/>
                        <a:pt x="36470" y="22522"/>
                      </a:cubicBezTo>
                      <a:cubicBezTo>
                        <a:pt x="17595" y="32324"/>
                        <a:pt x="1223" y="38477"/>
                        <a:pt x="76" y="36079"/>
                      </a:cubicBezTo>
                      <a:cubicBezTo>
                        <a:pt x="-1176" y="33785"/>
                        <a:pt x="13215" y="23878"/>
                        <a:pt x="32090" y="14075"/>
                      </a:cubicBezTo>
                      <a:cubicBezTo>
                        <a:pt x="50965" y="4273"/>
                        <a:pt x="67233" y="-1880"/>
                        <a:pt x="68484" y="51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0" name="Freeform: Shape 479">
                  <a:extLst>
                    <a:ext uri="{FF2B5EF4-FFF2-40B4-BE49-F238E27FC236}">
                      <a16:creationId xmlns:a16="http://schemas.microsoft.com/office/drawing/2014/main" id="{E830D9BF-9A3E-4C4F-8249-84003FA66F1E}"/>
                    </a:ext>
                  </a:extLst>
                </p:cNvPr>
                <p:cNvSpPr/>
                <p:nvPr/>
              </p:nvSpPr>
              <p:spPr>
                <a:xfrm>
                  <a:off x="6255979" y="5484330"/>
                  <a:ext cx="55400" cy="26542"/>
                </a:xfrm>
                <a:custGeom>
                  <a:avLst/>
                  <a:gdLst>
                    <a:gd name="connsiteX0" fmla="*/ 55335 w 55400"/>
                    <a:gd name="connsiteY0" fmla="*/ 737 h 26542"/>
                    <a:gd name="connsiteX1" fmla="*/ 29682 w 55400"/>
                    <a:gd name="connsiteY1" fmla="*/ 17630 h 26542"/>
                    <a:gd name="connsiteX2" fmla="*/ 66 w 55400"/>
                    <a:gd name="connsiteY2" fmla="*/ 25764 h 26542"/>
                    <a:gd name="connsiteX3" fmla="*/ 25719 w 55400"/>
                    <a:gd name="connsiteY3" fmla="*/ 8871 h 26542"/>
                    <a:gd name="connsiteX4" fmla="*/ 55335 w 55400"/>
                    <a:gd name="connsiteY4" fmla="*/ 737 h 26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400" h="26542">
                      <a:moveTo>
                        <a:pt x="55335" y="737"/>
                      </a:moveTo>
                      <a:cubicBezTo>
                        <a:pt x="56377" y="3135"/>
                        <a:pt x="44906" y="10748"/>
                        <a:pt x="29682" y="17630"/>
                      </a:cubicBezTo>
                      <a:cubicBezTo>
                        <a:pt x="14457" y="24513"/>
                        <a:pt x="1109" y="28267"/>
                        <a:pt x="66" y="25764"/>
                      </a:cubicBezTo>
                      <a:cubicBezTo>
                        <a:pt x="-977" y="23366"/>
                        <a:pt x="10494" y="15753"/>
                        <a:pt x="25719" y="8871"/>
                      </a:cubicBezTo>
                      <a:cubicBezTo>
                        <a:pt x="40944" y="1988"/>
                        <a:pt x="54187" y="-1661"/>
                        <a:pt x="55335" y="73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1" name="Freeform: Shape 480">
                  <a:extLst>
                    <a:ext uri="{FF2B5EF4-FFF2-40B4-BE49-F238E27FC236}">
                      <a16:creationId xmlns:a16="http://schemas.microsoft.com/office/drawing/2014/main" id="{0BF994E2-4D12-40F4-842A-FDA6C815C03D}"/>
                    </a:ext>
                  </a:extLst>
                </p:cNvPr>
                <p:cNvSpPr/>
                <p:nvPr/>
              </p:nvSpPr>
              <p:spPr>
                <a:xfrm>
                  <a:off x="6213802" y="5410793"/>
                  <a:ext cx="64567" cy="13153"/>
                </a:xfrm>
                <a:custGeom>
                  <a:avLst/>
                  <a:gdLst>
                    <a:gd name="connsiteX0" fmla="*/ 64559 w 64567"/>
                    <a:gd name="connsiteY0" fmla="*/ 2008 h 13153"/>
                    <a:gd name="connsiteX1" fmla="*/ 32962 w 64567"/>
                    <a:gd name="connsiteY1" fmla="*/ 11289 h 13153"/>
                    <a:gd name="connsiteX2" fmla="*/ 9 w 64567"/>
                    <a:gd name="connsiteY2" fmla="*/ 11185 h 13153"/>
                    <a:gd name="connsiteX3" fmla="*/ 31606 w 64567"/>
                    <a:gd name="connsiteY3" fmla="*/ 1904 h 13153"/>
                    <a:gd name="connsiteX4" fmla="*/ 64559 w 64567"/>
                    <a:gd name="connsiteY4" fmla="*/ 2008 h 13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67" h="13153">
                      <a:moveTo>
                        <a:pt x="64559" y="2008"/>
                      </a:moveTo>
                      <a:cubicBezTo>
                        <a:pt x="64976" y="4615"/>
                        <a:pt x="50794" y="8786"/>
                        <a:pt x="32962" y="11289"/>
                      </a:cubicBezTo>
                      <a:cubicBezTo>
                        <a:pt x="15130" y="13792"/>
                        <a:pt x="426" y="13792"/>
                        <a:pt x="9" y="11185"/>
                      </a:cubicBezTo>
                      <a:cubicBezTo>
                        <a:pt x="-408" y="8578"/>
                        <a:pt x="13774" y="4407"/>
                        <a:pt x="31606" y="1904"/>
                      </a:cubicBezTo>
                      <a:cubicBezTo>
                        <a:pt x="49438" y="-703"/>
                        <a:pt x="64246" y="-599"/>
                        <a:pt x="64559" y="200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2" name="Freeform: Shape 481">
                  <a:extLst>
                    <a:ext uri="{FF2B5EF4-FFF2-40B4-BE49-F238E27FC236}">
                      <a16:creationId xmlns:a16="http://schemas.microsoft.com/office/drawing/2014/main" id="{8658C36D-A5D1-4798-9DE6-7F3096C7B6DD}"/>
                    </a:ext>
                  </a:extLst>
                </p:cNvPr>
                <p:cNvSpPr/>
                <p:nvPr/>
              </p:nvSpPr>
              <p:spPr>
                <a:xfrm>
                  <a:off x="6321844" y="5371768"/>
                  <a:ext cx="64483" cy="12828"/>
                </a:xfrm>
                <a:custGeom>
                  <a:avLst/>
                  <a:gdLst>
                    <a:gd name="connsiteX0" fmla="*/ 64448 w 64483"/>
                    <a:gd name="connsiteY0" fmla="*/ 1197 h 12828"/>
                    <a:gd name="connsiteX1" fmla="*/ 33059 w 64483"/>
                    <a:gd name="connsiteY1" fmla="*/ 12147 h 12828"/>
                    <a:gd name="connsiteX2" fmla="*/ 2 w 64483"/>
                    <a:gd name="connsiteY2" fmla="*/ 8497 h 12828"/>
                    <a:gd name="connsiteX3" fmla="*/ 32016 w 64483"/>
                    <a:gd name="connsiteY3" fmla="*/ 2657 h 12828"/>
                    <a:gd name="connsiteX4" fmla="*/ 64448 w 64483"/>
                    <a:gd name="connsiteY4" fmla="*/ 1197 h 12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483" h="12828">
                      <a:moveTo>
                        <a:pt x="64448" y="1197"/>
                      </a:moveTo>
                      <a:cubicBezTo>
                        <a:pt x="65282" y="3700"/>
                        <a:pt x="51413" y="10061"/>
                        <a:pt x="33059" y="12147"/>
                      </a:cubicBezTo>
                      <a:cubicBezTo>
                        <a:pt x="14601" y="14232"/>
                        <a:pt x="-206" y="11104"/>
                        <a:pt x="2" y="8497"/>
                      </a:cubicBezTo>
                      <a:cubicBezTo>
                        <a:pt x="211" y="5786"/>
                        <a:pt x="14601" y="4639"/>
                        <a:pt x="32016" y="2657"/>
                      </a:cubicBezTo>
                      <a:cubicBezTo>
                        <a:pt x="49431" y="780"/>
                        <a:pt x="63718" y="-1410"/>
                        <a:pt x="64448" y="119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3" name="Freeform: Shape 482">
                  <a:extLst>
                    <a:ext uri="{FF2B5EF4-FFF2-40B4-BE49-F238E27FC236}">
                      <a16:creationId xmlns:a16="http://schemas.microsoft.com/office/drawing/2014/main" id="{ACE3AFA8-1CD4-4840-B8B8-E65B4CD82F81}"/>
                    </a:ext>
                  </a:extLst>
                </p:cNvPr>
                <p:cNvSpPr/>
                <p:nvPr/>
              </p:nvSpPr>
              <p:spPr>
                <a:xfrm>
                  <a:off x="6424556" y="5282251"/>
                  <a:ext cx="51450" cy="11400"/>
                </a:xfrm>
                <a:custGeom>
                  <a:avLst/>
                  <a:gdLst>
                    <a:gd name="connsiteX0" fmla="*/ 51416 w 51450"/>
                    <a:gd name="connsiteY0" fmla="*/ 1554 h 11400"/>
                    <a:gd name="connsiteX1" fmla="*/ 26389 w 51450"/>
                    <a:gd name="connsiteY1" fmla="*/ 11044 h 11400"/>
                    <a:gd name="connsiteX2" fmla="*/ 6 w 51450"/>
                    <a:gd name="connsiteY2" fmla="*/ 6664 h 11400"/>
                    <a:gd name="connsiteX3" fmla="*/ 25450 w 51450"/>
                    <a:gd name="connsiteY3" fmla="*/ 1554 h 11400"/>
                    <a:gd name="connsiteX4" fmla="*/ 51416 w 51450"/>
                    <a:gd name="connsiteY4" fmla="*/ 1554 h 1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50" h="11400">
                      <a:moveTo>
                        <a:pt x="51416" y="1554"/>
                      </a:moveTo>
                      <a:cubicBezTo>
                        <a:pt x="52146" y="4057"/>
                        <a:pt x="41197" y="9584"/>
                        <a:pt x="26389" y="11044"/>
                      </a:cubicBezTo>
                      <a:cubicBezTo>
                        <a:pt x="11581" y="12504"/>
                        <a:pt x="-307" y="9167"/>
                        <a:pt x="6" y="6664"/>
                      </a:cubicBezTo>
                      <a:cubicBezTo>
                        <a:pt x="215" y="3953"/>
                        <a:pt x="11685" y="2910"/>
                        <a:pt x="25450" y="1554"/>
                      </a:cubicBezTo>
                      <a:cubicBezTo>
                        <a:pt x="39215" y="94"/>
                        <a:pt x="50686" y="-1053"/>
                        <a:pt x="51416" y="1554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4" name="Freeform: Shape 483">
                  <a:extLst>
                    <a:ext uri="{FF2B5EF4-FFF2-40B4-BE49-F238E27FC236}">
                      <a16:creationId xmlns:a16="http://schemas.microsoft.com/office/drawing/2014/main" id="{6F5E59F4-97FF-4F5C-B11E-B52E35052EC9}"/>
                    </a:ext>
                  </a:extLst>
                </p:cNvPr>
                <p:cNvSpPr/>
                <p:nvPr/>
              </p:nvSpPr>
              <p:spPr>
                <a:xfrm>
                  <a:off x="6442973" y="5193849"/>
                  <a:ext cx="50147" cy="19529"/>
                </a:xfrm>
                <a:custGeom>
                  <a:avLst/>
                  <a:gdLst>
                    <a:gd name="connsiteX0" fmla="*/ 50101 w 50147"/>
                    <a:gd name="connsiteY0" fmla="*/ 18420 h 19529"/>
                    <a:gd name="connsiteX1" fmla="*/ 23509 w 50147"/>
                    <a:gd name="connsiteY1" fmla="*/ 14249 h 19529"/>
                    <a:gd name="connsiteX2" fmla="*/ 46 w 50147"/>
                    <a:gd name="connsiteY2" fmla="*/ 1109 h 19529"/>
                    <a:gd name="connsiteX3" fmla="*/ 26638 w 50147"/>
                    <a:gd name="connsiteY3" fmla="*/ 5281 h 19529"/>
                    <a:gd name="connsiteX4" fmla="*/ 50101 w 50147"/>
                    <a:gd name="connsiteY4" fmla="*/ 18420 h 19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147" h="19529">
                      <a:moveTo>
                        <a:pt x="50101" y="18420"/>
                      </a:moveTo>
                      <a:cubicBezTo>
                        <a:pt x="49267" y="20923"/>
                        <a:pt x="37379" y="19046"/>
                        <a:pt x="23509" y="14249"/>
                      </a:cubicBezTo>
                      <a:cubicBezTo>
                        <a:pt x="9744" y="9452"/>
                        <a:pt x="-788" y="3612"/>
                        <a:pt x="46" y="1109"/>
                      </a:cubicBezTo>
                      <a:cubicBezTo>
                        <a:pt x="881" y="-1393"/>
                        <a:pt x="12769" y="484"/>
                        <a:pt x="26638" y="5281"/>
                      </a:cubicBezTo>
                      <a:cubicBezTo>
                        <a:pt x="40507" y="10078"/>
                        <a:pt x="50935" y="15917"/>
                        <a:pt x="50101" y="1842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5" name="Freeform: Shape 484">
                  <a:extLst>
                    <a:ext uri="{FF2B5EF4-FFF2-40B4-BE49-F238E27FC236}">
                      <a16:creationId xmlns:a16="http://schemas.microsoft.com/office/drawing/2014/main" id="{CF6298BD-E077-45EB-A074-751BA18E8988}"/>
                    </a:ext>
                  </a:extLst>
                </p:cNvPr>
                <p:cNvSpPr/>
                <p:nvPr/>
              </p:nvSpPr>
              <p:spPr>
                <a:xfrm>
                  <a:off x="6504720" y="5105750"/>
                  <a:ext cx="21688" cy="34620"/>
                </a:xfrm>
                <a:custGeom>
                  <a:avLst/>
                  <a:gdLst>
                    <a:gd name="connsiteX0" fmla="*/ 21203 w 21688"/>
                    <a:gd name="connsiteY0" fmla="*/ 34253 h 34620"/>
                    <a:gd name="connsiteX1" fmla="*/ 5352 w 21688"/>
                    <a:gd name="connsiteY1" fmla="*/ 20592 h 34620"/>
                    <a:gd name="connsiteX2" fmla="*/ 1389 w 21688"/>
                    <a:gd name="connsiteY2" fmla="*/ 49 h 34620"/>
                    <a:gd name="connsiteX3" fmla="*/ 13590 w 21688"/>
                    <a:gd name="connsiteY3" fmla="*/ 15796 h 34620"/>
                    <a:gd name="connsiteX4" fmla="*/ 21203 w 21688"/>
                    <a:gd name="connsiteY4" fmla="*/ 34253 h 34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88" h="34620">
                      <a:moveTo>
                        <a:pt x="21203" y="34253"/>
                      </a:moveTo>
                      <a:cubicBezTo>
                        <a:pt x="19326" y="36130"/>
                        <a:pt x="11192" y="30708"/>
                        <a:pt x="5352" y="20592"/>
                      </a:cubicBezTo>
                      <a:cubicBezTo>
                        <a:pt x="-488" y="10477"/>
                        <a:pt x="-1113" y="675"/>
                        <a:pt x="1389" y="49"/>
                      </a:cubicBezTo>
                      <a:cubicBezTo>
                        <a:pt x="3996" y="-681"/>
                        <a:pt x="8376" y="6827"/>
                        <a:pt x="13590" y="15796"/>
                      </a:cubicBezTo>
                      <a:cubicBezTo>
                        <a:pt x="18804" y="24868"/>
                        <a:pt x="23184" y="32481"/>
                        <a:pt x="21203" y="3425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6" name="Freeform: Shape 485">
                  <a:extLst>
                    <a:ext uri="{FF2B5EF4-FFF2-40B4-BE49-F238E27FC236}">
                      <a16:creationId xmlns:a16="http://schemas.microsoft.com/office/drawing/2014/main" id="{27072EC5-8045-4E07-AF1C-E58A240FDD90}"/>
                    </a:ext>
                  </a:extLst>
                </p:cNvPr>
                <p:cNvSpPr/>
                <p:nvPr/>
              </p:nvSpPr>
              <p:spPr>
                <a:xfrm>
                  <a:off x="6442186" y="5434278"/>
                  <a:ext cx="44137" cy="14916"/>
                </a:xfrm>
                <a:custGeom>
                  <a:avLst/>
                  <a:gdLst>
                    <a:gd name="connsiteX0" fmla="*/ 44111 w 44137"/>
                    <a:gd name="connsiteY0" fmla="*/ 1568 h 14916"/>
                    <a:gd name="connsiteX1" fmla="*/ 21169 w 44137"/>
                    <a:gd name="connsiteY1" fmla="*/ 12101 h 14916"/>
                    <a:gd name="connsiteX2" fmla="*/ 1877 w 44137"/>
                    <a:gd name="connsiteY2" fmla="*/ 14916 h 14916"/>
                    <a:gd name="connsiteX3" fmla="*/ 0 w 44137"/>
                    <a:gd name="connsiteY3" fmla="*/ 9390 h 14916"/>
                    <a:gd name="connsiteX4" fmla="*/ 6153 w 44137"/>
                    <a:gd name="connsiteY4" fmla="*/ 9911 h 14916"/>
                    <a:gd name="connsiteX5" fmla="*/ 2398 w 44137"/>
                    <a:gd name="connsiteY5" fmla="*/ 14812 h 14916"/>
                    <a:gd name="connsiteX6" fmla="*/ 521 w 44137"/>
                    <a:gd name="connsiteY6" fmla="*/ 9285 h 14916"/>
                    <a:gd name="connsiteX7" fmla="*/ 18979 w 44137"/>
                    <a:gd name="connsiteY7" fmla="*/ 2924 h 14916"/>
                    <a:gd name="connsiteX8" fmla="*/ 44111 w 44137"/>
                    <a:gd name="connsiteY8" fmla="*/ 1568 h 14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137" h="14916">
                      <a:moveTo>
                        <a:pt x="44111" y="1568"/>
                      </a:moveTo>
                      <a:cubicBezTo>
                        <a:pt x="44736" y="4175"/>
                        <a:pt x="34413" y="8868"/>
                        <a:pt x="21169" y="12101"/>
                      </a:cubicBezTo>
                      <a:cubicBezTo>
                        <a:pt x="13452" y="13978"/>
                        <a:pt x="6465" y="14916"/>
                        <a:pt x="1877" y="14916"/>
                      </a:cubicBezTo>
                      <a:lnTo>
                        <a:pt x="0" y="9390"/>
                      </a:lnTo>
                      <a:cubicBezTo>
                        <a:pt x="3441" y="8764"/>
                        <a:pt x="5631" y="8868"/>
                        <a:pt x="6153" y="9911"/>
                      </a:cubicBezTo>
                      <a:cubicBezTo>
                        <a:pt x="6570" y="10954"/>
                        <a:pt x="5214" y="12622"/>
                        <a:pt x="2398" y="14812"/>
                      </a:cubicBezTo>
                      <a:lnTo>
                        <a:pt x="521" y="9285"/>
                      </a:lnTo>
                      <a:cubicBezTo>
                        <a:pt x="4588" y="7200"/>
                        <a:pt x="11262" y="4801"/>
                        <a:pt x="18979" y="2924"/>
                      </a:cubicBezTo>
                      <a:cubicBezTo>
                        <a:pt x="32223" y="-413"/>
                        <a:pt x="43485" y="-934"/>
                        <a:pt x="44111" y="156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7" name="Freeform: Shape 486">
                  <a:extLst>
                    <a:ext uri="{FF2B5EF4-FFF2-40B4-BE49-F238E27FC236}">
                      <a16:creationId xmlns:a16="http://schemas.microsoft.com/office/drawing/2014/main" id="{F5E31746-6CC5-4919-99F4-9090BDAE81F8}"/>
                    </a:ext>
                  </a:extLst>
                </p:cNvPr>
                <p:cNvSpPr/>
                <p:nvPr/>
              </p:nvSpPr>
              <p:spPr>
                <a:xfrm>
                  <a:off x="6442660" y="5561784"/>
                  <a:ext cx="62245" cy="25981"/>
                </a:xfrm>
                <a:custGeom>
                  <a:avLst/>
                  <a:gdLst>
                    <a:gd name="connsiteX0" fmla="*/ 62199 w 62245"/>
                    <a:gd name="connsiteY0" fmla="*/ 763 h 25981"/>
                    <a:gd name="connsiteX1" fmla="*/ 32896 w 62245"/>
                    <a:gd name="connsiteY1" fmla="*/ 17448 h 25981"/>
                    <a:gd name="connsiteX2" fmla="*/ 47 w 62245"/>
                    <a:gd name="connsiteY2" fmla="*/ 25165 h 25981"/>
                    <a:gd name="connsiteX3" fmla="*/ 29350 w 62245"/>
                    <a:gd name="connsiteY3" fmla="*/ 8480 h 25981"/>
                    <a:gd name="connsiteX4" fmla="*/ 62199 w 62245"/>
                    <a:gd name="connsiteY4" fmla="*/ 763 h 25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245" h="25981">
                      <a:moveTo>
                        <a:pt x="62199" y="763"/>
                      </a:moveTo>
                      <a:cubicBezTo>
                        <a:pt x="63137" y="3266"/>
                        <a:pt x="49998" y="10670"/>
                        <a:pt x="32896" y="17448"/>
                      </a:cubicBezTo>
                      <a:cubicBezTo>
                        <a:pt x="15689" y="24226"/>
                        <a:pt x="1090" y="27668"/>
                        <a:pt x="47" y="25165"/>
                      </a:cubicBezTo>
                      <a:cubicBezTo>
                        <a:pt x="-891" y="22662"/>
                        <a:pt x="12248" y="15258"/>
                        <a:pt x="29350" y="8480"/>
                      </a:cubicBezTo>
                      <a:cubicBezTo>
                        <a:pt x="46452" y="1806"/>
                        <a:pt x="61156" y="-1635"/>
                        <a:pt x="62199" y="76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8" name="Freeform: Shape 487">
                  <a:extLst>
                    <a:ext uri="{FF2B5EF4-FFF2-40B4-BE49-F238E27FC236}">
                      <a16:creationId xmlns:a16="http://schemas.microsoft.com/office/drawing/2014/main" id="{C76B1A94-ED3C-4265-8AE1-8F5DF2995212}"/>
                    </a:ext>
                  </a:extLst>
                </p:cNvPr>
                <p:cNvSpPr/>
                <p:nvPr/>
              </p:nvSpPr>
              <p:spPr>
                <a:xfrm>
                  <a:off x="6361209" y="5505018"/>
                  <a:ext cx="42343" cy="16932"/>
                </a:xfrm>
                <a:custGeom>
                  <a:avLst/>
                  <a:gdLst>
                    <a:gd name="connsiteX0" fmla="*/ 42289 w 42343"/>
                    <a:gd name="connsiteY0" fmla="*/ 1323 h 16932"/>
                    <a:gd name="connsiteX1" fmla="*/ 22684 w 42343"/>
                    <a:gd name="connsiteY1" fmla="*/ 13002 h 16932"/>
                    <a:gd name="connsiteX2" fmla="*/ 55 w 42343"/>
                    <a:gd name="connsiteY2" fmla="*/ 15609 h 16932"/>
                    <a:gd name="connsiteX3" fmla="*/ 19660 w 42343"/>
                    <a:gd name="connsiteY3" fmla="*/ 3930 h 16932"/>
                    <a:gd name="connsiteX4" fmla="*/ 42289 w 42343"/>
                    <a:gd name="connsiteY4" fmla="*/ 1323 h 16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43" h="16932">
                      <a:moveTo>
                        <a:pt x="42289" y="1323"/>
                      </a:moveTo>
                      <a:cubicBezTo>
                        <a:pt x="43123" y="3825"/>
                        <a:pt x="34363" y="9040"/>
                        <a:pt x="22684" y="13002"/>
                      </a:cubicBezTo>
                      <a:cubicBezTo>
                        <a:pt x="11004" y="16965"/>
                        <a:pt x="889" y="18112"/>
                        <a:pt x="55" y="15609"/>
                      </a:cubicBezTo>
                      <a:cubicBezTo>
                        <a:pt x="-779" y="13107"/>
                        <a:pt x="7980" y="7893"/>
                        <a:pt x="19660" y="3930"/>
                      </a:cubicBezTo>
                      <a:cubicBezTo>
                        <a:pt x="31339" y="-33"/>
                        <a:pt x="41454" y="-1180"/>
                        <a:pt x="42289" y="132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9" name="Freeform: Shape 488">
                  <a:extLst>
                    <a:ext uri="{FF2B5EF4-FFF2-40B4-BE49-F238E27FC236}">
                      <a16:creationId xmlns:a16="http://schemas.microsoft.com/office/drawing/2014/main" id="{1FBDA7E1-41D2-4ADD-A47F-F435E8E148EA}"/>
                    </a:ext>
                  </a:extLst>
                </p:cNvPr>
                <p:cNvSpPr/>
                <p:nvPr/>
              </p:nvSpPr>
              <p:spPr>
                <a:xfrm>
                  <a:off x="6348470" y="5225575"/>
                  <a:ext cx="62868" cy="24040"/>
                </a:xfrm>
                <a:custGeom>
                  <a:avLst/>
                  <a:gdLst>
                    <a:gd name="connsiteX0" fmla="*/ 62848 w 62868"/>
                    <a:gd name="connsiteY0" fmla="*/ 22880 h 24040"/>
                    <a:gd name="connsiteX1" fmla="*/ 29374 w 62868"/>
                    <a:gd name="connsiteY1" fmla="*/ 17666 h 24040"/>
                    <a:gd name="connsiteX2" fmla="*/ 71 w 62868"/>
                    <a:gd name="connsiteY2" fmla="*/ 668 h 24040"/>
                    <a:gd name="connsiteX3" fmla="*/ 32607 w 62868"/>
                    <a:gd name="connsiteY3" fmla="*/ 8698 h 24040"/>
                    <a:gd name="connsiteX4" fmla="*/ 62848 w 62868"/>
                    <a:gd name="connsiteY4" fmla="*/ 22880 h 24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868" h="24040">
                      <a:moveTo>
                        <a:pt x="62848" y="22880"/>
                      </a:moveTo>
                      <a:cubicBezTo>
                        <a:pt x="62222" y="25383"/>
                        <a:pt x="46998" y="23923"/>
                        <a:pt x="29374" y="17666"/>
                      </a:cubicBezTo>
                      <a:cubicBezTo>
                        <a:pt x="11751" y="11409"/>
                        <a:pt x="-1076" y="3067"/>
                        <a:pt x="71" y="668"/>
                      </a:cubicBezTo>
                      <a:cubicBezTo>
                        <a:pt x="1218" y="-1730"/>
                        <a:pt x="15401" y="2649"/>
                        <a:pt x="32607" y="8698"/>
                      </a:cubicBezTo>
                      <a:cubicBezTo>
                        <a:pt x="49605" y="14642"/>
                        <a:pt x="63474" y="20273"/>
                        <a:pt x="62848" y="2288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0" name="Freeform: Shape 489">
                  <a:extLst>
                    <a:ext uri="{FF2B5EF4-FFF2-40B4-BE49-F238E27FC236}">
                      <a16:creationId xmlns:a16="http://schemas.microsoft.com/office/drawing/2014/main" id="{BC45FD85-7B5A-44FD-8B94-BA4FEB50A752}"/>
                    </a:ext>
                  </a:extLst>
                </p:cNvPr>
                <p:cNvSpPr/>
                <p:nvPr/>
              </p:nvSpPr>
              <p:spPr>
                <a:xfrm>
                  <a:off x="6612626" y="5219857"/>
                  <a:ext cx="43913" cy="29865"/>
                </a:xfrm>
                <a:custGeom>
                  <a:avLst/>
                  <a:gdLst>
                    <a:gd name="connsiteX0" fmla="*/ 43752 w 43913"/>
                    <a:gd name="connsiteY0" fmla="*/ 546 h 29865"/>
                    <a:gd name="connsiteX1" fmla="*/ 24564 w 43913"/>
                    <a:gd name="connsiteY1" fmla="*/ 18899 h 29865"/>
                    <a:gd name="connsiteX2" fmla="*/ 162 w 43913"/>
                    <a:gd name="connsiteY2" fmla="*/ 29327 h 29865"/>
                    <a:gd name="connsiteX3" fmla="*/ 19350 w 43913"/>
                    <a:gd name="connsiteY3" fmla="*/ 10974 h 29865"/>
                    <a:gd name="connsiteX4" fmla="*/ 43752 w 43913"/>
                    <a:gd name="connsiteY4" fmla="*/ 546 h 298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3" h="29865">
                      <a:moveTo>
                        <a:pt x="43752" y="546"/>
                      </a:moveTo>
                      <a:cubicBezTo>
                        <a:pt x="45211" y="2736"/>
                        <a:pt x="36660" y="10974"/>
                        <a:pt x="24564" y="18899"/>
                      </a:cubicBezTo>
                      <a:cubicBezTo>
                        <a:pt x="12572" y="26824"/>
                        <a:pt x="1622" y="31517"/>
                        <a:pt x="162" y="29327"/>
                      </a:cubicBezTo>
                      <a:cubicBezTo>
                        <a:pt x="-1298" y="27137"/>
                        <a:pt x="7253" y="18899"/>
                        <a:pt x="19350" y="10974"/>
                      </a:cubicBezTo>
                      <a:cubicBezTo>
                        <a:pt x="31342" y="2944"/>
                        <a:pt x="42292" y="-1644"/>
                        <a:pt x="43752" y="54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1" name="Freeform: Shape 490">
                  <a:extLst>
                    <a:ext uri="{FF2B5EF4-FFF2-40B4-BE49-F238E27FC236}">
                      <a16:creationId xmlns:a16="http://schemas.microsoft.com/office/drawing/2014/main" id="{5BE74354-25AE-4C61-BE30-BB65CA9CDD63}"/>
                    </a:ext>
                  </a:extLst>
                </p:cNvPr>
                <p:cNvSpPr/>
                <p:nvPr/>
              </p:nvSpPr>
              <p:spPr>
                <a:xfrm>
                  <a:off x="6627471" y="5345589"/>
                  <a:ext cx="42276" cy="12833"/>
                </a:xfrm>
                <a:custGeom>
                  <a:avLst/>
                  <a:gdLst>
                    <a:gd name="connsiteX0" fmla="*/ 42255 w 42276"/>
                    <a:gd name="connsiteY0" fmla="*/ 2037 h 12833"/>
                    <a:gd name="connsiteX1" fmla="*/ 22129 w 42276"/>
                    <a:gd name="connsiteY1" fmla="*/ 11109 h 12833"/>
                    <a:gd name="connsiteX2" fmla="*/ 22 w 42276"/>
                    <a:gd name="connsiteY2" fmla="*/ 10796 h 12833"/>
                    <a:gd name="connsiteX3" fmla="*/ 20148 w 42276"/>
                    <a:gd name="connsiteY3" fmla="*/ 1724 h 12833"/>
                    <a:gd name="connsiteX4" fmla="*/ 42255 w 42276"/>
                    <a:gd name="connsiteY4" fmla="*/ 2037 h 12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76" h="12833">
                      <a:moveTo>
                        <a:pt x="42255" y="2037"/>
                      </a:moveTo>
                      <a:cubicBezTo>
                        <a:pt x="42777" y="4644"/>
                        <a:pt x="33809" y="8711"/>
                        <a:pt x="22129" y="11109"/>
                      </a:cubicBezTo>
                      <a:cubicBezTo>
                        <a:pt x="10450" y="13508"/>
                        <a:pt x="543" y="13403"/>
                        <a:pt x="22" y="10796"/>
                      </a:cubicBezTo>
                      <a:cubicBezTo>
                        <a:pt x="-500" y="8189"/>
                        <a:pt x="8468" y="4123"/>
                        <a:pt x="20148" y="1724"/>
                      </a:cubicBezTo>
                      <a:cubicBezTo>
                        <a:pt x="31827" y="-675"/>
                        <a:pt x="41630" y="-570"/>
                        <a:pt x="42255" y="203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2" name="Freeform: Shape 491">
                  <a:extLst>
                    <a:ext uri="{FF2B5EF4-FFF2-40B4-BE49-F238E27FC236}">
                      <a16:creationId xmlns:a16="http://schemas.microsoft.com/office/drawing/2014/main" id="{C51C09DE-ECFB-403D-80CF-AABA55D7C9B8}"/>
                    </a:ext>
                  </a:extLst>
                </p:cNvPr>
                <p:cNvSpPr/>
                <p:nvPr/>
              </p:nvSpPr>
              <p:spPr>
                <a:xfrm>
                  <a:off x="6631074" y="5465038"/>
                  <a:ext cx="54165" cy="26397"/>
                </a:xfrm>
                <a:custGeom>
                  <a:avLst/>
                  <a:gdLst>
                    <a:gd name="connsiteX0" fmla="*/ 54085 w 54165"/>
                    <a:gd name="connsiteY0" fmla="*/ 25660 h 26397"/>
                    <a:gd name="connsiteX1" fmla="*/ 25095 w 54165"/>
                    <a:gd name="connsiteY1" fmla="*/ 17526 h 26397"/>
                    <a:gd name="connsiteX2" fmla="*/ 68 w 54165"/>
                    <a:gd name="connsiteY2" fmla="*/ 737 h 26397"/>
                    <a:gd name="connsiteX3" fmla="*/ 29058 w 54165"/>
                    <a:gd name="connsiteY3" fmla="*/ 8871 h 26397"/>
                    <a:gd name="connsiteX4" fmla="*/ 54085 w 54165"/>
                    <a:gd name="connsiteY4" fmla="*/ 25660 h 26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165" h="26397">
                      <a:moveTo>
                        <a:pt x="54085" y="25660"/>
                      </a:moveTo>
                      <a:cubicBezTo>
                        <a:pt x="52938" y="28059"/>
                        <a:pt x="40007" y="24409"/>
                        <a:pt x="25095" y="17526"/>
                      </a:cubicBezTo>
                      <a:cubicBezTo>
                        <a:pt x="10183" y="10644"/>
                        <a:pt x="-975" y="3031"/>
                        <a:pt x="68" y="737"/>
                      </a:cubicBezTo>
                      <a:cubicBezTo>
                        <a:pt x="1215" y="-1661"/>
                        <a:pt x="14145" y="1988"/>
                        <a:pt x="29058" y="8871"/>
                      </a:cubicBezTo>
                      <a:cubicBezTo>
                        <a:pt x="43970" y="15649"/>
                        <a:pt x="55232" y="23261"/>
                        <a:pt x="54085" y="2566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3" name="Freeform: Shape 492">
                  <a:extLst>
                    <a:ext uri="{FF2B5EF4-FFF2-40B4-BE49-F238E27FC236}">
                      <a16:creationId xmlns:a16="http://schemas.microsoft.com/office/drawing/2014/main" id="{3BEC3C05-963D-4D75-A6B0-93C47A29397C}"/>
                    </a:ext>
                  </a:extLst>
                </p:cNvPr>
                <p:cNvSpPr/>
                <p:nvPr/>
              </p:nvSpPr>
              <p:spPr>
                <a:xfrm>
                  <a:off x="6621643" y="5592748"/>
                  <a:ext cx="31198" cy="37413"/>
                </a:xfrm>
                <a:custGeom>
                  <a:avLst/>
                  <a:gdLst>
                    <a:gd name="connsiteX0" fmla="*/ 30772 w 31198"/>
                    <a:gd name="connsiteY0" fmla="*/ 37165 h 37413"/>
                    <a:gd name="connsiteX1" fmla="*/ 11897 w 31198"/>
                    <a:gd name="connsiteY1" fmla="*/ 21731 h 37413"/>
                    <a:gd name="connsiteX2" fmla="*/ 426 w 31198"/>
                    <a:gd name="connsiteY2" fmla="*/ 249 h 37413"/>
                    <a:gd name="connsiteX3" fmla="*/ 19301 w 31198"/>
                    <a:gd name="connsiteY3" fmla="*/ 15683 h 37413"/>
                    <a:gd name="connsiteX4" fmla="*/ 30772 w 31198"/>
                    <a:gd name="connsiteY4" fmla="*/ 37165 h 37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198" h="37413">
                      <a:moveTo>
                        <a:pt x="30772" y="37165"/>
                      </a:moveTo>
                      <a:cubicBezTo>
                        <a:pt x="28686" y="38833"/>
                        <a:pt x="20344" y="31951"/>
                        <a:pt x="11897" y="21731"/>
                      </a:cubicBezTo>
                      <a:cubicBezTo>
                        <a:pt x="3555" y="11511"/>
                        <a:pt x="-1555" y="1918"/>
                        <a:pt x="426" y="249"/>
                      </a:cubicBezTo>
                      <a:cubicBezTo>
                        <a:pt x="2512" y="-1419"/>
                        <a:pt x="10854" y="5463"/>
                        <a:pt x="19301" y="15683"/>
                      </a:cubicBezTo>
                      <a:cubicBezTo>
                        <a:pt x="27644" y="25902"/>
                        <a:pt x="32753" y="35496"/>
                        <a:pt x="30772" y="3716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4" name="Freeform: Shape 493">
                  <a:extLst>
                    <a:ext uri="{FF2B5EF4-FFF2-40B4-BE49-F238E27FC236}">
                      <a16:creationId xmlns:a16="http://schemas.microsoft.com/office/drawing/2014/main" id="{D8752E47-1844-4CCB-9725-162C8FEEDC39}"/>
                    </a:ext>
                  </a:extLst>
                </p:cNvPr>
                <p:cNvSpPr/>
                <p:nvPr/>
              </p:nvSpPr>
              <p:spPr>
                <a:xfrm>
                  <a:off x="6612945" y="5126042"/>
                  <a:ext cx="33059" cy="18738"/>
                </a:xfrm>
                <a:custGeom>
                  <a:avLst/>
                  <a:gdLst>
                    <a:gd name="connsiteX0" fmla="*/ 32797 w 33059"/>
                    <a:gd name="connsiteY0" fmla="*/ 717 h 18738"/>
                    <a:gd name="connsiteX1" fmla="*/ 19240 w 33059"/>
                    <a:gd name="connsiteY1" fmla="*/ 14586 h 18738"/>
                    <a:gd name="connsiteX2" fmla="*/ 52 w 33059"/>
                    <a:gd name="connsiteY2" fmla="*/ 17193 h 18738"/>
                    <a:gd name="connsiteX3" fmla="*/ 14965 w 33059"/>
                    <a:gd name="connsiteY3" fmla="*/ 6035 h 18738"/>
                    <a:gd name="connsiteX4" fmla="*/ 32797 w 33059"/>
                    <a:gd name="connsiteY4" fmla="*/ 717 h 18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059" h="18738">
                      <a:moveTo>
                        <a:pt x="32797" y="717"/>
                      </a:moveTo>
                      <a:cubicBezTo>
                        <a:pt x="34361" y="2802"/>
                        <a:pt x="28834" y="9789"/>
                        <a:pt x="19240" y="14586"/>
                      </a:cubicBezTo>
                      <a:cubicBezTo>
                        <a:pt x="9751" y="19383"/>
                        <a:pt x="782" y="19696"/>
                        <a:pt x="52" y="17193"/>
                      </a:cubicBezTo>
                      <a:cubicBezTo>
                        <a:pt x="-678" y="14586"/>
                        <a:pt x="6309" y="10415"/>
                        <a:pt x="14965" y="6035"/>
                      </a:cubicBezTo>
                      <a:cubicBezTo>
                        <a:pt x="23620" y="1655"/>
                        <a:pt x="31128" y="-1473"/>
                        <a:pt x="32797" y="71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5" name="Freeform: Shape 494">
                  <a:extLst>
                    <a:ext uri="{FF2B5EF4-FFF2-40B4-BE49-F238E27FC236}">
                      <a16:creationId xmlns:a16="http://schemas.microsoft.com/office/drawing/2014/main" id="{8C90BCD9-DB88-43EF-ADF4-FB69CD469AD7}"/>
                    </a:ext>
                  </a:extLst>
                </p:cNvPr>
                <p:cNvSpPr/>
                <p:nvPr/>
              </p:nvSpPr>
              <p:spPr>
                <a:xfrm>
                  <a:off x="6713000" y="5253789"/>
                  <a:ext cx="52812" cy="12641"/>
                </a:xfrm>
                <a:custGeom>
                  <a:avLst/>
                  <a:gdLst>
                    <a:gd name="connsiteX0" fmla="*/ 52769 w 52812"/>
                    <a:gd name="connsiteY0" fmla="*/ 1236 h 12641"/>
                    <a:gd name="connsiteX1" fmla="*/ 27324 w 52812"/>
                    <a:gd name="connsiteY1" fmla="*/ 11872 h 12641"/>
                    <a:gd name="connsiteX2" fmla="*/ 3 w 52812"/>
                    <a:gd name="connsiteY2" fmla="*/ 8535 h 12641"/>
                    <a:gd name="connsiteX3" fmla="*/ 26073 w 52812"/>
                    <a:gd name="connsiteY3" fmla="*/ 2383 h 12641"/>
                    <a:gd name="connsiteX4" fmla="*/ 52769 w 52812"/>
                    <a:gd name="connsiteY4" fmla="*/ 1236 h 12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812" h="12641">
                      <a:moveTo>
                        <a:pt x="52769" y="1236"/>
                      </a:moveTo>
                      <a:cubicBezTo>
                        <a:pt x="53603" y="3634"/>
                        <a:pt x="42549" y="9787"/>
                        <a:pt x="27324" y="11872"/>
                      </a:cubicBezTo>
                      <a:cubicBezTo>
                        <a:pt x="12099" y="14062"/>
                        <a:pt x="-206" y="11142"/>
                        <a:pt x="3" y="8535"/>
                      </a:cubicBezTo>
                      <a:cubicBezTo>
                        <a:pt x="107" y="5824"/>
                        <a:pt x="11891" y="4364"/>
                        <a:pt x="26073" y="2383"/>
                      </a:cubicBezTo>
                      <a:cubicBezTo>
                        <a:pt x="40151" y="506"/>
                        <a:pt x="51934" y="-1267"/>
                        <a:pt x="52769" y="123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6" name="Freeform: Shape 495">
                  <a:extLst>
                    <a:ext uri="{FF2B5EF4-FFF2-40B4-BE49-F238E27FC236}">
                      <a16:creationId xmlns:a16="http://schemas.microsoft.com/office/drawing/2014/main" id="{8B08EEA6-B69D-4F21-B8CC-909F0C1A463C}"/>
                    </a:ext>
                  </a:extLst>
                </p:cNvPr>
                <p:cNvSpPr/>
                <p:nvPr/>
              </p:nvSpPr>
              <p:spPr>
                <a:xfrm>
                  <a:off x="6686713" y="5139141"/>
                  <a:ext cx="55256" cy="20024"/>
                </a:xfrm>
                <a:custGeom>
                  <a:avLst/>
                  <a:gdLst>
                    <a:gd name="connsiteX0" fmla="*/ 55175 w 55256"/>
                    <a:gd name="connsiteY0" fmla="*/ 757 h 20024"/>
                    <a:gd name="connsiteX1" fmla="*/ 29626 w 55256"/>
                    <a:gd name="connsiteY1" fmla="*/ 15878 h 20024"/>
                    <a:gd name="connsiteX2" fmla="*/ 10 w 55256"/>
                    <a:gd name="connsiteY2" fmla="*/ 18380 h 20024"/>
                    <a:gd name="connsiteX3" fmla="*/ 26706 w 55256"/>
                    <a:gd name="connsiteY3" fmla="*/ 6805 h 20024"/>
                    <a:gd name="connsiteX4" fmla="*/ 55175 w 55256"/>
                    <a:gd name="connsiteY4" fmla="*/ 757 h 20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56" h="20024">
                      <a:moveTo>
                        <a:pt x="55175" y="757"/>
                      </a:moveTo>
                      <a:cubicBezTo>
                        <a:pt x="56322" y="3051"/>
                        <a:pt x="45268" y="10977"/>
                        <a:pt x="29626" y="15878"/>
                      </a:cubicBezTo>
                      <a:cubicBezTo>
                        <a:pt x="13984" y="20883"/>
                        <a:pt x="428" y="20883"/>
                        <a:pt x="10" y="18380"/>
                      </a:cubicBezTo>
                      <a:cubicBezTo>
                        <a:pt x="-407" y="15773"/>
                        <a:pt x="11794" y="11602"/>
                        <a:pt x="26706" y="6805"/>
                      </a:cubicBezTo>
                      <a:cubicBezTo>
                        <a:pt x="41618" y="2009"/>
                        <a:pt x="53923" y="-1641"/>
                        <a:pt x="55175" y="75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7" name="Freeform: Shape 496">
                  <a:extLst>
                    <a:ext uri="{FF2B5EF4-FFF2-40B4-BE49-F238E27FC236}">
                      <a16:creationId xmlns:a16="http://schemas.microsoft.com/office/drawing/2014/main" id="{DF07A9CD-7470-4A6D-AE8D-BBD47CBCD122}"/>
                    </a:ext>
                  </a:extLst>
                </p:cNvPr>
                <p:cNvSpPr/>
                <p:nvPr/>
              </p:nvSpPr>
              <p:spPr>
                <a:xfrm>
                  <a:off x="6711409" y="5418012"/>
                  <a:ext cx="80638" cy="18072"/>
                </a:xfrm>
                <a:custGeom>
                  <a:avLst/>
                  <a:gdLst>
                    <a:gd name="connsiteX0" fmla="*/ 80638 w 80638"/>
                    <a:gd name="connsiteY0" fmla="*/ 15436 h 18072"/>
                    <a:gd name="connsiteX1" fmla="*/ 39030 w 80638"/>
                    <a:gd name="connsiteY1" fmla="*/ 15540 h 18072"/>
                    <a:gd name="connsiteX2" fmla="*/ 29 w 80638"/>
                    <a:gd name="connsiteY2" fmla="*/ 837 h 18072"/>
                    <a:gd name="connsiteX3" fmla="*/ 40699 w 80638"/>
                    <a:gd name="connsiteY3" fmla="*/ 6155 h 18072"/>
                    <a:gd name="connsiteX4" fmla="*/ 80638 w 80638"/>
                    <a:gd name="connsiteY4" fmla="*/ 15436 h 18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638" h="18072">
                      <a:moveTo>
                        <a:pt x="80638" y="15436"/>
                      </a:moveTo>
                      <a:cubicBezTo>
                        <a:pt x="80638" y="18043"/>
                        <a:pt x="61763" y="19712"/>
                        <a:pt x="39030" y="15540"/>
                      </a:cubicBezTo>
                      <a:cubicBezTo>
                        <a:pt x="16297" y="11474"/>
                        <a:pt x="-805" y="3235"/>
                        <a:pt x="29" y="837"/>
                      </a:cubicBezTo>
                      <a:cubicBezTo>
                        <a:pt x="864" y="-1770"/>
                        <a:pt x="18695" y="2193"/>
                        <a:pt x="40699" y="6155"/>
                      </a:cubicBezTo>
                      <a:cubicBezTo>
                        <a:pt x="62598" y="10118"/>
                        <a:pt x="80638" y="12725"/>
                        <a:pt x="80638" y="1543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8" name="Freeform: Shape 497">
                  <a:extLst>
                    <a:ext uri="{FF2B5EF4-FFF2-40B4-BE49-F238E27FC236}">
                      <a16:creationId xmlns:a16="http://schemas.microsoft.com/office/drawing/2014/main" id="{B3ECACE1-A9BB-4AE6-9AB3-2A25DDDA7900}"/>
                    </a:ext>
                  </a:extLst>
                </p:cNvPr>
                <p:cNvSpPr/>
                <p:nvPr/>
              </p:nvSpPr>
              <p:spPr>
                <a:xfrm>
                  <a:off x="6697870" y="5551117"/>
                  <a:ext cx="49714" cy="50022"/>
                </a:xfrm>
                <a:custGeom>
                  <a:avLst/>
                  <a:gdLst>
                    <a:gd name="connsiteX0" fmla="*/ 49545 w 49714"/>
                    <a:gd name="connsiteY0" fmla="*/ 49702 h 50022"/>
                    <a:gd name="connsiteX1" fmla="*/ 20242 w 49714"/>
                    <a:gd name="connsiteY1" fmla="*/ 29576 h 50022"/>
                    <a:gd name="connsiteX2" fmla="*/ 324 w 49714"/>
                    <a:gd name="connsiteY2" fmla="*/ 169 h 50022"/>
                    <a:gd name="connsiteX3" fmla="*/ 27020 w 49714"/>
                    <a:gd name="connsiteY3" fmla="*/ 22902 h 50022"/>
                    <a:gd name="connsiteX4" fmla="*/ 49545 w 49714"/>
                    <a:gd name="connsiteY4" fmla="*/ 49702 h 50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714" h="50022">
                      <a:moveTo>
                        <a:pt x="49545" y="49702"/>
                      </a:moveTo>
                      <a:cubicBezTo>
                        <a:pt x="47980" y="51788"/>
                        <a:pt x="34111" y="43549"/>
                        <a:pt x="20242" y="29576"/>
                      </a:cubicBezTo>
                      <a:cubicBezTo>
                        <a:pt x="6372" y="15602"/>
                        <a:pt x="-1761" y="1733"/>
                        <a:pt x="324" y="169"/>
                      </a:cubicBezTo>
                      <a:cubicBezTo>
                        <a:pt x="2410" y="-1500"/>
                        <a:pt x="13568" y="9450"/>
                        <a:pt x="27020" y="22902"/>
                      </a:cubicBezTo>
                      <a:cubicBezTo>
                        <a:pt x="40368" y="36354"/>
                        <a:pt x="51213" y="47512"/>
                        <a:pt x="49545" y="4970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9" name="Freeform: Shape 498">
                  <a:extLst>
                    <a:ext uri="{FF2B5EF4-FFF2-40B4-BE49-F238E27FC236}">
                      <a16:creationId xmlns:a16="http://schemas.microsoft.com/office/drawing/2014/main" id="{BCDF0BA0-619D-4949-8342-ED12AD07E8CC}"/>
                    </a:ext>
                  </a:extLst>
                </p:cNvPr>
                <p:cNvSpPr/>
                <p:nvPr/>
              </p:nvSpPr>
              <p:spPr>
                <a:xfrm>
                  <a:off x="6351110" y="5003650"/>
                  <a:ext cx="200087" cy="654839"/>
                </a:xfrm>
                <a:custGeom>
                  <a:avLst/>
                  <a:gdLst>
                    <a:gd name="connsiteX0" fmla="*/ 200048 w 200087"/>
                    <a:gd name="connsiteY0" fmla="*/ 58 h 654839"/>
                    <a:gd name="connsiteX1" fmla="*/ 116311 w 200087"/>
                    <a:gd name="connsiteY1" fmla="*/ 66277 h 654839"/>
                    <a:gd name="connsiteX2" fmla="*/ 11926 w 200087"/>
                    <a:gd name="connsiteY2" fmla="*/ 296945 h 654839"/>
                    <a:gd name="connsiteX3" fmla="*/ 18183 w 200087"/>
                    <a:gd name="connsiteY3" fmla="*/ 438246 h 654839"/>
                    <a:gd name="connsiteX4" fmla="*/ 44670 w 200087"/>
                    <a:gd name="connsiteY4" fmla="*/ 551703 h 654839"/>
                    <a:gd name="connsiteX5" fmla="*/ 67925 w 200087"/>
                    <a:gd name="connsiteY5" fmla="*/ 626994 h 654839"/>
                    <a:gd name="connsiteX6" fmla="*/ 75955 w 200087"/>
                    <a:gd name="connsiteY6" fmla="*/ 654836 h 654839"/>
                    <a:gd name="connsiteX7" fmla="*/ 64379 w 200087"/>
                    <a:gd name="connsiteY7" fmla="*/ 628245 h 654839"/>
                    <a:gd name="connsiteX8" fmla="*/ 38205 w 200087"/>
                    <a:gd name="connsiteY8" fmla="*/ 553684 h 654839"/>
                    <a:gd name="connsiteX9" fmla="*/ 9528 w 200087"/>
                    <a:gd name="connsiteY9" fmla="*/ 439810 h 654839"/>
                    <a:gd name="connsiteX10" fmla="*/ 2437 w 200087"/>
                    <a:gd name="connsiteY10" fmla="*/ 295903 h 654839"/>
                    <a:gd name="connsiteX11" fmla="*/ 111410 w 200087"/>
                    <a:gd name="connsiteY11" fmla="*/ 61688 h 654839"/>
                    <a:gd name="connsiteX12" fmla="*/ 173874 w 200087"/>
                    <a:gd name="connsiteY12" fmla="*/ 12885 h 654839"/>
                    <a:gd name="connsiteX13" fmla="*/ 192957 w 200087"/>
                    <a:gd name="connsiteY13" fmla="*/ 2978 h 654839"/>
                    <a:gd name="connsiteX14" fmla="*/ 200048 w 200087"/>
                    <a:gd name="connsiteY14" fmla="*/ 58 h 654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00087" h="654839">
                      <a:moveTo>
                        <a:pt x="200048" y="58"/>
                      </a:moveTo>
                      <a:cubicBezTo>
                        <a:pt x="201508" y="2144"/>
                        <a:pt x="161986" y="18099"/>
                        <a:pt x="116311" y="66277"/>
                      </a:cubicBezTo>
                      <a:cubicBezTo>
                        <a:pt x="70636" y="113307"/>
                        <a:pt x="23606" y="196523"/>
                        <a:pt x="11926" y="296945"/>
                      </a:cubicBezTo>
                      <a:cubicBezTo>
                        <a:pt x="6399" y="346896"/>
                        <a:pt x="11092" y="395178"/>
                        <a:pt x="18183" y="438246"/>
                      </a:cubicBezTo>
                      <a:cubicBezTo>
                        <a:pt x="25587" y="481418"/>
                        <a:pt x="35494" y="519689"/>
                        <a:pt x="44670" y="551703"/>
                      </a:cubicBezTo>
                      <a:cubicBezTo>
                        <a:pt x="53847" y="583613"/>
                        <a:pt x="62294" y="609161"/>
                        <a:pt x="67925" y="626994"/>
                      </a:cubicBezTo>
                      <a:cubicBezTo>
                        <a:pt x="73556" y="644721"/>
                        <a:pt x="76580" y="654628"/>
                        <a:pt x="75955" y="654836"/>
                      </a:cubicBezTo>
                      <a:cubicBezTo>
                        <a:pt x="75329" y="655045"/>
                        <a:pt x="71158" y="645660"/>
                        <a:pt x="64379" y="628245"/>
                      </a:cubicBezTo>
                      <a:cubicBezTo>
                        <a:pt x="57601" y="610830"/>
                        <a:pt x="48216" y="585594"/>
                        <a:pt x="38205" y="553684"/>
                      </a:cubicBezTo>
                      <a:cubicBezTo>
                        <a:pt x="28194" y="521879"/>
                        <a:pt x="17557" y="483399"/>
                        <a:pt x="9528" y="439810"/>
                      </a:cubicBezTo>
                      <a:cubicBezTo>
                        <a:pt x="1915" y="396325"/>
                        <a:pt x="-3299" y="347209"/>
                        <a:pt x="2437" y="295903"/>
                      </a:cubicBezTo>
                      <a:cubicBezTo>
                        <a:pt x="14325" y="193186"/>
                        <a:pt x="63545" y="108511"/>
                        <a:pt x="111410" y="61688"/>
                      </a:cubicBezTo>
                      <a:cubicBezTo>
                        <a:pt x="135186" y="37912"/>
                        <a:pt x="157606" y="22062"/>
                        <a:pt x="173874" y="12885"/>
                      </a:cubicBezTo>
                      <a:cubicBezTo>
                        <a:pt x="181799" y="7879"/>
                        <a:pt x="188682" y="5168"/>
                        <a:pt x="192957" y="2978"/>
                      </a:cubicBezTo>
                      <a:cubicBezTo>
                        <a:pt x="197441" y="684"/>
                        <a:pt x="199840" y="-254"/>
                        <a:pt x="200048" y="5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0" name="Freeform: Shape 499">
                  <a:extLst>
                    <a:ext uri="{FF2B5EF4-FFF2-40B4-BE49-F238E27FC236}">
                      <a16:creationId xmlns:a16="http://schemas.microsoft.com/office/drawing/2014/main" id="{49E20443-2965-443C-B960-8F6EC36F7A54}"/>
                    </a:ext>
                  </a:extLst>
                </p:cNvPr>
                <p:cNvSpPr/>
                <p:nvPr/>
              </p:nvSpPr>
              <p:spPr>
                <a:xfrm>
                  <a:off x="6543858" y="5007613"/>
                  <a:ext cx="220974" cy="656929"/>
                </a:xfrm>
                <a:custGeom>
                  <a:avLst/>
                  <a:gdLst>
                    <a:gd name="connsiteX0" fmla="*/ 137547 w 220974"/>
                    <a:gd name="connsiteY0" fmla="*/ 656921 h 656929"/>
                    <a:gd name="connsiteX1" fmla="*/ 180510 w 220974"/>
                    <a:gd name="connsiteY1" fmla="*/ 554309 h 656929"/>
                    <a:gd name="connsiteX2" fmla="*/ 206163 w 220974"/>
                    <a:gd name="connsiteY2" fmla="*/ 290375 h 656929"/>
                    <a:gd name="connsiteX3" fmla="*/ 165494 w 220974"/>
                    <a:gd name="connsiteY3" fmla="*/ 149700 h 656929"/>
                    <a:gd name="connsiteX4" fmla="*/ 96147 w 220974"/>
                    <a:gd name="connsiteY4" fmla="*/ 53033 h 656929"/>
                    <a:gd name="connsiteX5" fmla="*/ 28157 w 220974"/>
                    <a:gd name="connsiteY5" fmla="*/ 10069 h 656929"/>
                    <a:gd name="connsiteX6" fmla="*/ 1 w 220974"/>
                    <a:gd name="connsiteY6" fmla="*/ 162 h 656929"/>
                    <a:gd name="connsiteX7" fmla="*/ 7822 w 220974"/>
                    <a:gd name="connsiteY7" fmla="*/ 788 h 656929"/>
                    <a:gd name="connsiteX8" fmla="*/ 29512 w 220974"/>
                    <a:gd name="connsiteY8" fmla="*/ 6628 h 656929"/>
                    <a:gd name="connsiteX9" fmla="*/ 100632 w 220974"/>
                    <a:gd name="connsiteY9" fmla="*/ 48027 h 656929"/>
                    <a:gd name="connsiteX10" fmla="*/ 173524 w 220974"/>
                    <a:gd name="connsiteY10" fmla="*/ 145947 h 656929"/>
                    <a:gd name="connsiteX11" fmla="*/ 215757 w 220974"/>
                    <a:gd name="connsiteY11" fmla="*/ 289124 h 656929"/>
                    <a:gd name="connsiteX12" fmla="*/ 186976 w 220974"/>
                    <a:gd name="connsiteY12" fmla="*/ 556603 h 656929"/>
                    <a:gd name="connsiteX13" fmla="*/ 169457 w 220974"/>
                    <a:gd name="connsiteY13" fmla="*/ 599984 h 656929"/>
                    <a:gd name="connsiteX14" fmla="*/ 153606 w 220974"/>
                    <a:gd name="connsiteY14" fmla="*/ 631477 h 656929"/>
                    <a:gd name="connsiteX15" fmla="*/ 137547 w 220974"/>
                    <a:gd name="connsiteY15" fmla="*/ 656921 h 656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20974" h="656929">
                      <a:moveTo>
                        <a:pt x="137547" y="656921"/>
                      </a:moveTo>
                      <a:cubicBezTo>
                        <a:pt x="135461" y="655878"/>
                        <a:pt x="159029" y="619589"/>
                        <a:pt x="180510" y="554309"/>
                      </a:cubicBezTo>
                      <a:cubicBezTo>
                        <a:pt x="202618" y="489759"/>
                        <a:pt x="220867" y="394239"/>
                        <a:pt x="206163" y="290375"/>
                      </a:cubicBezTo>
                      <a:cubicBezTo>
                        <a:pt x="199281" y="238652"/>
                        <a:pt x="184265" y="190683"/>
                        <a:pt x="165494" y="149700"/>
                      </a:cubicBezTo>
                      <a:cubicBezTo>
                        <a:pt x="145994" y="109240"/>
                        <a:pt x="120758" y="76183"/>
                        <a:pt x="96147" y="53033"/>
                      </a:cubicBezTo>
                      <a:cubicBezTo>
                        <a:pt x="70703" y="30508"/>
                        <a:pt x="45571" y="17577"/>
                        <a:pt x="28157" y="10069"/>
                      </a:cubicBezTo>
                      <a:cubicBezTo>
                        <a:pt x="10533" y="2665"/>
                        <a:pt x="-103" y="996"/>
                        <a:pt x="1" y="162"/>
                      </a:cubicBezTo>
                      <a:cubicBezTo>
                        <a:pt x="105" y="-151"/>
                        <a:pt x="2712" y="-46"/>
                        <a:pt x="7822" y="788"/>
                      </a:cubicBezTo>
                      <a:cubicBezTo>
                        <a:pt x="12827" y="1726"/>
                        <a:pt x="20231" y="3395"/>
                        <a:pt x="29512" y="6628"/>
                      </a:cubicBezTo>
                      <a:cubicBezTo>
                        <a:pt x="47761" y="13197"/>
                        <a:pt x="73727" y="25398"/>
                        <a:pt x="100632" y="48027"/>
                      </a:cubicBezTo>
                      <a:cubicBezTo>
                        <a:pt x="126806" y="71386"/>
                        <a:pt x="152876" y="104443"/>
                        <a:pt x="173524" y="145947"/>
                      </a:cubicBezTo>
                      <a:cubicBezTo>
                        <a:pt x="193233" y="187659"/>
                        <a:pt x="208666" y="236358"/>
                        <a:pt x="215757" y="289124"/>
                      </a:cubicBezTo>
                      <a:cubicBezTo>
                        <a:pt x="230774" y="394864"/>
                        <a:pt x="210960" y="491845"/>
                        <a:pt x="186976" y="556603"/>
                      </a:cubicBezTo>
                      <a:cubicBezTo>
                        <a:pt x="181553" y="573080"/>
                        <a:pt x="174671" y="587262"/>
                        <a:pt x="169457" y="599984"/>
                      </a:cubicBezTo>
                      <a:cubicBezTo>
                        <a:pt x="163304" y="612289"/>
                        <a:pt x="158194" y="623030"/>
                        <a:pt x="153606" y="631477"/>
                      </a:cubicBezTo>
                      <a:cubicBezTo>
                        <a:pt x="143804" y="648162"/>
                        <a:pt x="138173" y="657234"/>
                        <a:pt x="137547" y="65692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4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4D38BA42-867F-41E0-BD73-0661F15DF126}"/>
                  </a:ext>
                </a:extLst>
              </p:cNvPr>
              <p:cNvSpPr/>
              <p:nvPr/>
            </p:nvSpPr>
            <p:spPr>
              <a:xfrm>
                <a:off x="6311313" y="5641905"/>
                <a:ext cx="529953" cy="105427"/>
              </a:xfrm>
              <a:custGeom>
                <a:avLst/>
                <a:gdLst>
                  <a:gd name="connsiteX0" fmla="*/ 0 w 529953"/>
                  <a:gd name="connsiteY0" fmla="*/ 0 h 105427"/>
                  <a:gd name="connsiteX1" fmla="*/ 526721 w 529953"/>
                  <a:gd name="connsiteY1" fmla="*/ 0 h 105427"/>
                  <a:gd name="connsiteX2" fmla="*/ 529954 w 529953"/>
                  <a:gd name="connsiteY2" fmla="*/ 105428 h 105427"/>
                  <a:gd name="connsiteX3" fmla="*/ 0 w 529953"/>
                  <a:gd name="connsiteY3" fmla="*/ 105428 h 105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9953" h="105427">
                    <a:moveTo>
                      <a:pt x="0" y="0"/>
                    </a:moveTo>
                    <a:lnTo>
                      <a:pt x="526721" y="0"/>
                    </a:lnTo>
                    <a:lnTo>
                      <a:pt x="529954" y="105428"/>
                    </a:lnTo>
                    <a:lnTo>
                      <a:pt x="0" y="105428"/>
                    </a:lnTo>
                    <a:close/>
                  </a:path>
                </a:pathLst>
              </a:custGeom>
              <a:solidFill>
                <a:srgbClr val="263238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DAB10318-7545-43C6-9B26-AD523F8E6794}"/>
                  </a:ext>
                </a:extLst>
              </p:cNvPr>
              <p:cNvSpPr/>
              <p:nvPr/>
            </p:nvSpPr>
            <p:spPr>
              <a:xfrm>
                <a:off x="6356050" y="5694567"/>
                <a:ext cx="446320" cy="321914"/>
              </a:xfrm>
              <a:custGeom>
                <a:avLst/>
                <a:gdLst>
                  <a:gd name="connsiteX0" fmla="*/ 0 w 446320"/>
                  <a:gd name="connsiteY0" fmla="*/ 0 h 321914"/>
                  <a:gd name="connsiteX1" fmla="*/ 30241 w 446320"/>
                  <a:gd name="connsiteY1" fmla="*/ 321914 h 321914"/>
                  <a:gd name="connsiteX2" fmla="*/ 415349 w 446320"/>
                  <a:gd name="connsiteY2" fmla="*/ 321914 h 321914"/>
                  <a:gd name="connsiteX3" fmla="*/ 446321 w 446320"/>
                  <a:gd name="connsiteY3" fmla="*/ 3546 h 321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320" h="321914">
                    <a:moveTo>
                      <a:pt x="0" y="0"/>
                    </a:moveTo>
                    <a:lnTo>
                      <a:pt x="30241" y="321914"/>
                    </a:lnTo>
                    <a:lnTo>
                      <a:pt x="415349" y="321914"/>
                    </a:lnTo>
                    <a:lnTo>
                      <a:pt x="446321" y="3546"/>
                    </a:lnTo>
                    <a:close/>
                  </a:path>
                </a:pathLst>
              </a:custGeom>
              <a:solidFill>
                <a:srgbClr val="263238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4E7CBC60-06B2-435D-B723-CF8F8AD2E936}"/>
                  </a:ext>
                </a:extLst>
              </p:cNvPr>
              <p:cNvSpPr/>
              <p:nvPr/>
            </p:nvSpPr>
            <p:spPr>
              <a:xfrm>
                <a:off x="6311418" y="5743787"/>
                <a:ext cx="529849" cy="9593"/>
              </a:xfrm>
              <a:custGeom>
                <a:avLst/>
                <a:gdLst>
                  <a:gd name="connsiteX0" fmla="*/ 529849 w 529849"/>
                  <a:gd name="connsiteY0" fmla="*/ 4797 h 9593"/>
                  <a:gd name="connsiteX1" fmla="*/ 264977 w 529849"/>
                  <a:gd name="connsiteY1" fmla="*/ 9594 h 9593"/>
                  <a:gd name="connsiteX2" fmla="*/ 0 w 529849"/>
                  <a:gd name="connsiteY2" fmla="*/ 4797 h 9593"/>
                  <a:gd name="connsiteX3" fmla="*/ 264977 w 529849"/>
                  <a:gd name="connsiteY3" fmla="*/ 0 h 9593"/>
                  <a:gd name="connsiteX4" fmla="*/ 529849 w 529849"/>
                  <a:gd name="connsiteY4" fmla="*/ 4797 h 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9849" h="9593">
                    <a:moveTo>
                      <a:pt x="529849" y="4797"/>
                    </a:moveTo>
                    <a:cubicBezTo>
                      <a:pt x="529849" y="7404"/>
                      <a:pt x="411178" y="9594"/>
                      <a:pt x="264977" y="9594"/>
                    </a:cubicBezTo>
                    <a:cubicBezTo>
                      <a:pt x="118671" y="9594"/>
                      <a:pt x="0" y="7404"/>
                      <a:pt x="0" y="4797"/>
                    </a:cubicBezTo>
                    <a:cubicBezTo>
                      <a:pt x="0" y="2190"/>
                      <a:pt x="118567" y="0"/>
                      <a:pt x="264977" y="0"/>
                    </a:cubicBezTo>
                    <a:cubicBezTo>
                      <a:pt x="411283" y="0"/>
                      <a:pt x="529849" y="2190"/>
                      <a:pt x="529849" y="479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D09715E4-AC78-4406-B296-641C7D26E207}"/>
                  </a:ext>
                </a:extLst>
              </p:cNvPr>
              <p:cNvSpPr/>
              <p:nvPr/>
            </p:nvSpPr>
            <p:spPr>
              <a:xfrm>
                <a:off x="6381354" y="5814698"/>
                <a:ext cx="406467" cy="102612"/>
              </a:xfrm>
              <a:custGeom>
                <a:avLst/>
                <a:gdLst>
                  <a:gd name="connsiteX0" fmla="*/ 406417 w 406467"/>
                  <a:gd name="connsiteY0" fmla="*/ 31910 h 102612"/>
                  <a:gd name="connsiteX1" fmla="*/ 395155 w 406467"/>
                  <a:gd name="connsiteY1" fmla="*/ 52036 h 102612"/>
                  <a:gd name="connsiteX2" fmla="*/ 354277 w 406467"/>
                  <a:gd name="connsiteY2" fmla="*/ 100318 h 102612"/>
                  <a:gd name="connsiteX3" fmla="*/ 351878 w 406467"/>
                  <a:gd name="connsiteY3" fmla="*/ 102612 h 102612"/>
                  <a:gd name="connsiteX4" fmla="*/ 349480 w 406467"/>
                  <a:gd name="connsiteY4" fmla="*/ 100109 h 102612"/>
                  <a:gd name="connsiteX5" fmla="*/ 246242 w 406467"/>
                  <a:gd name="connsiteY5" fmla="*/ 9698 h 102612"/>
                  <a:gd name="connsiteX6" fmla="*/ 252082 w 406467"/>
                  <a:gd name="connsiteY6" fmla="*/ 9490 h 102612"/>
                  <a:gd name="connsiteX7" fmla="*/ 206303 w 406467"/>
                  <a:gd name="connsiteY7" fmla="*/ 49637 h 102612"/>
                  <a:gd name="connsiteX8" fmla="*/ 152181 w 406467"/>
                  <a:gd name="connsiteY8" fmla="*/ 96772 h 102612"/>
                  <a:gd name="connsiteX9" fmla="*/ 149157 w 406467"/>
                  <a:gd name="connsiteY9" fmla="*/ 99379 h 102612"/>
                  <a:gd name="connsiteX10" fmla="*/ 146133 w 406467"/>
                  <a:gd name="connsiteY10" fmla="*/ 96876 h 102612"/>
                  <a:gd name="connsiteX11" fmla="*/ 58224 w 406467"/>
                  <a:gd name="connsiteY11" fmla="*/ 22942 h 102612"/>
                  <a:gd name="connsiteX12" fmla="*/ 63334 w 406467"/>
                  <a:gd name="connsiteY12" fmla="*/ 22420 h 102612"/>
                  <a:gd name="connsiteX13" fmla="*/ 17868 w 406467"/>
                  <a:gd name="connsiteY13" fmla="*/ 77898 h 102612"/>
                  <a:gd name="connsiteX14" fmla="*/ 36 w 406467"/>
                  <a:gd name="connsiteY14" fmla="*/ 97398 h 102612"/>
                  <a:gd name="connsiteX15" fmla="*/ 14739 w 406467"/>
                  <a:gd name="connsiteY15" fmla="*/ 75395 h 102612"/>
                  <a:gd name="connsiteX16" fmla="*/ 57703 w 406467"/>
                  <a:gd name="connsiteY16" fmla="*/ 17936 h 102612"/>
                  <a:gd name="connsiteX17" fmla="*/ 59893 w 406467"/>
                  <a:gd name="connsiteY17" fmla="*/ 15016 h 102612"/>
                  <a:gd name="connsiteX18" fmla="*/ 62813 w 406467"/>
                  <a:gd name="connsiteY18" fmla="*/ 17415 h 102612"/>
                  <a:gd name="connsiteX19" fmla="*/ 152077 w 406467"/>
                  <a:gd name="connsiteY19" fmla="*/ 89785 h 102612"/>
                  <a:gd name="connsiteX20" fmla="*/ 146133 w 406467"/>
                  <a:gd name="connsiteY20" fmla="*/ 89890 h 102612"/>
                  <a:gd name="connsiteX21" fmla="*/ 200046 w 406467"/>
                  <a:gd name="connsiteY21" fmla="*/ 42546 h 102612"/>
                  <a:gd name="connsiteX22" fmla="*/ 245929 w 406467"/>
                  <a:gd name="connsiteY22" fmla="*/ 2503 h 102612"/>
                  <a:gd name="connsiteX23" fmla="*/ 248745 w 406467"/>
                  <a:gd name="connsiteY23" fmla="*/ 0 h 102612"/>
                  <a:gd name="connsiteX24" fmla="*/ 251769 w 406467"/>
                  <a:gd name="connsiteY24" fmla="*/ 2190 h 102612"/>
                  <a:gd name="connsiteX25" fmla="*/ 354485 w 406467"/>
                  <a:gd name="connsiteY25" fmla="*/ 95521 h 102612"/>
                  <a:gd name="connsiteX26" fmla="*/ 349688 w 406467"/>
                  <a:gd name="connsiteY26" fmla="*/ 95312 h 102612"/>
                  <a:gd name="connsiteX27" fmla="*/ 406417 w 406467"/>
                  <a:gd name="connsiteY27" fmla="*/ 31910 h 102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06467" h="102612">
                    <a:moveTo>
                      <a:pt x="406417" y="31910"/>
                    </a:moveTo>
                    <a:cubicBezTo>
                      <a:pt x="406938" y="32223"/>
                      <a:pt x="403393" y="39626"/>
                      <a:pt x="395155" y="52036"/>
                    </a:cubicBezTo>
                    <a:cubicBezTo>
                      <a:pt x="386916" y="64341"/>
                      <a:pt x="373777" y="81652"/>
                      <a:pt x="354277" y="100318"/>
                    </a:cubicBezTo>
                    <a:lnTo>
                      <a:pt x="351878" y="102612"/>
                    </a:lnTo>
                    <a:lnTo>
                      <a:pt x="349480" y="100109"/>
                    </a:lnTo>
                    <a:cubicBezTo>
                      <a:pt x="324140" y="73518"/>
                      <a:pt x="289310" y="40878"/>
                      <a:pt x="246242" y="9698"/>
                    </a:cubicBezTo>
                    <a:lnTo>
                      <a:pt x="252082" y="9490"/>
                    </a:lnTo>
                    <a:cubicBezTo>
                      <a:pt x="237378" y="22420"/>
                      <a:pt x="222049" y="35873"/>
                      <a:pt x="206303" y="49637"/>
                    </a:cubicBezTo>
                    <a:cubicBezTo>
                      <a:pt x="187636" y="65905"/>
                      <a:pt x="169492" y="81756"/>
                      <a:pt x="152181" y="96772"/>
                    </a:cubicBezTo>
                    <a:lnTo>
                      <a:pt x="149157" y="99379"/>
                    </a:lnTo>
                    <a:lnTo>
                      <a:pt x="146133" y="96876"/>
                    </a:lnTo>
                    <a:cubicBezTo>
                      <a:pt x="113284" y="69347"/>
                      <a:pt x="83460" y="44215"/>
                      <a:pt x="58224" y="22942"/>
                    </a:cubicBezTo>
                    <a:lnTo>
                      <a:pt x="63334" y="22420"/>
                    </a:lnTo>
                    <a:cubicBezTo>
                      <a:pt x="45189" y="44632"/>
                      <a:pt x="29860" y="63194"/>
                      <a:pt x="17868" y="77898"/>
                    </a:cubicBezTo>
                    <a:cubicBezTo>
                      <a:pt x="6918" y="90933"/>
                      <a:pt x="557" y="97919"/>
                      <a:pt x="36" y="97398"/>
                    </a:cubicBezTo>
                    <a:cubicBezTo>
                      <a:pt x="-486" y="96876"/>
                      <a:pt x="4728" y="89160"/>
                      <a:pt x="14739" y="75395"/>
                    </a:cubicBezTo>
                    <a:cubicBezTo>
                      <a:pt x="26106" y="60170"/>
                      <a:pt x="40601" y="40878"/>
                      <a:pt x="57703" y="17936"/>
                    </a:cubicBezTo>
                    <a:lnTo>
                      <a:pt x="59893" y="15016"/>
                    </a:lnTo>
                    <a:lnTo>
                      <a:pt x="62813" y="17415"/>
                    </a:lnTo>
                    <a:cubicBezTo>
                      <a:pt x="88466" y="38271"/>
                      <a:pt x="118811" y="62777"/>
                      <a:pt x="152077" y="89785"/>
                    </a:cubicBezTo>
                    <a:lnTo>
                      <a:pt x="146133" y="89890"/>
                    </a:lnTo>
                    <a:cubicBezTo>
                      <a:pt x="163339" y="74769"/>
                      <a:pt x="181380" y="58918"/>
                      <a:pt x="200046" y="42546"/>
                    </a:cubicBezTo>
                    <a:cubicBezTo>
                      <a:pt x="215792" y="28781"/>
                      <a:pt x="231226" y="15433"/>
                      <a:pt x="245929" y="2503"/>
                    </a:cubicBezTo>
                    <a:lnTo>
                      <a:pt x="248745" y="0"/>
                    </a:lnTo>
                    <a:lnTo>
                      <a:pt x="251769" y="2190"/>
                    </a:lnTo>
                    <a:cubicBezTo>
                      <a:pt x="295150" y="34100"/>
                      <a:pt x="329771" y="67782"/>
                      <a:pt x="354485" y="95521"/>
                    </a:cubicBezTo>
                    <a:lnTo>
                      <a:pt x="349688" y="95312"/>
                    </a:lnTo>
                    <a:cubicBezTo>
                      <a:pt x="388689" y="59857"/>
                      <a:pt x="404853" y="30763"/>
                      <a:pt x="406417" y="31910"/>
                    </a:cubicBezTo>
                    <a:close/>
                  </a:path>
                </a:pathLst>
              </a:custGeom>
              <a:solidFill>
                <a:srgbClr val="455A64"/>
              </a:solidFill>
              <a:ln w="104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456" name="Picture 455" descr="Chat Conversation - Someone is Typing microinteraction ui css sms conversation text chat animation">
            <a:extLst>
              <a:ext uri="{FF2B5EF4-FFF2-40B4-BE49-F238E27FC236}">
                <a16:creationId xmlns:a16="http://schemas.microsoft.com/office/drawing/2014/main" id="{0455A023-0034-40F2-8989-7174353BE5F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t="45746" r="69058" b="45507"/>
          <a:stretch>
            <a:fillRect/>
          </a:stretch>
        </p:blipFill>
        <p:spPr bwMode="auto">
          <a:xfrm>
            <a:off x="10153530" y="2526210"/>
            <a:ext cx="525230" cy="273272"/>
          </a:xfrm>
          <a:custGeom>
            <a:avLst/>
            <a:gdLst>
              <a:gd name="connsiteX0" fmla="*/ 0 w 1152939"/>
              <a:gd name="connsiteY0" fmla="*/ 0 h 599863"/>
              <a:gd name="connsiteX1" fmla="*/ 1152939 w 1152939"/>
              <a:gd name="connsiteY1" fmla="*/ 0 h 599863"/>
              <a:gd name="connsiteX2" fmla="*/ 1152939 w 1152939"/>
              <a:gd name="connsiteY2" fmla="*/ 599863 h 599863"/>
              <a:gd name="connsiteX3" fmla="*/ 0 w 1152939"/>
              <a:gd name="connsiteY3" fmla="*/ 599863 h 59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939" h="599863">
                <a:moveTo>
                  <a:pt x="0" y="0"/>
                </a:moveTo>
                <a:lnTo>
                  <a:pt x="1152939" y="0"/>
                </a:lnTo>
                <a:lnTo>
                  <a:pt x="1152939" y="599863"/>
                </a:lnTo>
                <a:lnTo>
                  <a:pt x="0" y="59986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484C9474-7260-4149-9973-B9404F5C932D}"/>
              </a:ext>
            </a:extLst>
          </p:cNvPr>
          <p:cNvCxnSpPr>
            <a:cxnSpLocks/>
          </p:cNvCxnSpPr>
          <p:nvPr/>
        </p:nvCxnSpPr>
        <p:spPr>
          <a:xfrm flipH="1">
            <a:off x="1024466" y="599440"/>
            <a:ext cx="59084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2DB2B571-A781-432E-BB45-252EF74EB690}"/>
              </a:ext>
            </a:extLst>
          </p:cNvPr>
          <p:cNvCxnSpPr>
            <a:cxnSpLocks/>
          </p:cNvCxnSpPr>
          <p:nvPr/>
        </p:nvCxnSpPr>
        <p:spPr>
          <a:xfrm flipH="1">
            <a:off x="1024466" y="6356191"/>
            <a:ext cx="96673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07951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5B08F72-2A09-4B1C-8B26-72EF0563A3DB}"/>
              </a:ext>
            </a:extLst>
          </p:cNvPr>
          <p:cNvGrpSpPr/>
          <p:nvPr/>
        </p:nvGrpSpPr>
        <p:grpSpPr>
          <a:xfrm>
            <a:off x="0" y="0"/>
            <a:ext cx="12189480" cy="6858000"/>
            <a:chOff x="0" y="0"/>
            <a:chExt cx="12189480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EB79BC9-F6A4-47FE-9AF8-FD255642B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0" y="356349"/>
              <a:ext cx="12186960" cy="6145301"/>
            </a:xfrm>
            <a:prstGeom prst="rect">
              <a:avLst/>
            </a:prstGeom>
          </p:spPr>
        </p:pic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B3645431-E90C-45BE-B41D-52F0B39E78AB}"/>
                </a:ext>
              </a:extLst>
            </p:cNvPr>
            <p:cNvSpPr/>
            <p:nvPr/>
          </p:nvSpPr>
          <p:spPr>
            <a:xfrm>
              <a:off x="0" y="0"/>
              <a:ext cx="1218696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9" name="Rectangle 458">
            <a:extLst>
              <a:ext uri="{FF2B5EF4-FFF2-40B4-BE49-F238E27FC236}">
                <a16:creationId xmlns:a16="http://schemas.microsoft.com/office/drawing/2014/main" id="{2A37D272-A430-467F-B946-3ADB000C88C2}"/>
              </a:ext>
            </a:extLst>
          </p:cNvPr>
          <p:cNvSpPr/>
          <p:nvPr/>
        </p:nvSpPr>
        <p:spPr>
          <a:xfrm>
            <a:off x="1447800" y="1073426"/>
            <a:ext cx="9286461" cy="471114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F5E309-3DFB-4AA7-8B0F-64ECF5F66467}"/>
              </a:ext>
            </a:extLst>
          </p:cNvPr>
          <p:cNvGrpSpPr/>
          <p:nvPr/>
        </p:nvGrpSpPr>
        <p:grpSpPr>
          <a:xfrm rot="2700000">
            <a:off x="10867745" y="1055803"/>
            <a:ext cx="228600" cy="228600"/>
            <a:chOff x="3733800" y="1905000"/>
            <a:chExt cx="1219200" cy="1219200"/>
          </a:xfrm>
          <a:solidFill>
            <a:srgbClr val="FFFFFF"/>
          </a:solidFill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6A98107-FC3F-438C-806D-37D2B93EA2EA}"/>
                </a:ext>
              </a:extLst>
            </p:cNvPr>
            <p:cNvSpPr/>
            <p:nvPr/>
          </p:nvSpPr>
          <p:spPr>
            <a:xfrm>
              <a:off x="3733800" y="2362200"/>
              <a:ext cx="1219200" cy="304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: Rounded Corners 505">
              <a:extLst>
                <a:ext uri="{FF2B5EF4-FFF2-40B4-BE49-F238E27FC236}">
                  <a16:creationId xmlns:a16="http://schemas.microsoft.com/office/drawing/2014/main" id="{AF8C8EDE-E60B-4729-80DC-6D3EB4D65F30}"/>
                </a:ext>
              </a:extLst>
            </p:cNvPr>
            <p:cNvSpPr/>
            <p:nvPr/>
          </p:nvSpPr>
          <p:spPr>
            <a:xfrm rot="5400000">
              <a:off x="3733800" y="2362200"/>
              <a:ext cx="1219200" cy="304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7" name="TextBox 506">
            <a:extLst>
              <a:ext uri="{FF2B5EF4-FFF2-40B4-BE49-F238E27FC236}">
                <a16:creationId xmlns:a16="http://schemas.microsoft.com/office/drawing/2014/main" id="{C11A5DEA-8DCD-4683-886C-A05B26FCB0A3}"/>
              </a:ext>
            </a:extLst>
          </p:cNvPr>
          <p:cNvSpPr txBox="1"/>
          <p:nvPr/>
        </p:nvSpPr>
        <p:spPr>
          <a:xfrm>
            <a:off x="1676400" y="1443489"/>
            <a:ext cx="235641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600">
                <a:gradFill>
                  <a:gsLst>
                    <a:gs pos="52000">
                      <a:srgbClr val="9F3BBD"/>
                    </a:gs>
                    <a:gs pos="0">
                      <a:srgbClr val="813ACE"/>
                    </a:gs>
                    <a:gs pos="100000">
                      <a:srgbClr val="CC3AA2"/>
                    </a:gs>
                  </a:gsLst>
                  <a:lin ang="0" scaled="1"/>
                </a:gradFill>
                <a:latin typeface="#9Slide03 SFU Futura_07" panose="00000900000000000000" pitchFamily="2" charset="0"/>
              </a:rPr>
              <a:t>Contact me:</a:t>
            </a:r>
          </a:p>
        </p:txBody>
      </p:sp>
      <p:sp>
        <p:nvSpPr>
          <p:cNvPr id="508" name="Rectangle: Rounded Corners 507">
            <a:extLst>
              <a:ext uri="{FF2B5EF4-FFF2-40B4-BE49-F238E27FC236}">
                <a16:creationId xmlns:a16="http://schemas.microsoft.com/office/drawing/2014/main" id="{C6959A9E-B82A-42C7-B92A-1D9CE44BCDB7}"/>
              </a:ext>
            </a:extLst>
          </p:cNvPr>
          <p:cNvSpPr/>
          <p:nvPr/>
        </p:nvSpPr>
        <p:spPr>
          <a:xfrm>
            <a:off x="5509208" y="1210498"/>
            <a:ext cx="5063350" cy="4428302"/>
          </a:xfrm>
          <a:prstGeom prst="roundRect">
            <a:avLst>
              <a:gd name="adj" fmla="val 0"/>
            </a:avLst>
          </a:prstGeom>
          <a:gradFill>
            <a:gsLst>
              <a:gs pos="53000">
                <a:srgbClr val="9E3BBE"/>
              </a:gs>
              <a:gs pos="0">
                <a:srgbClr val="843ACC"/>
              </a:gs>
              <a:gs pos="100000">
                <a:srgbClr val="C63AA6"/>
              </a:gs>
            </a:gsLst>
            <a:lin ang="0" scaled="1"/>
          </a:gradFill>
          <a:ln w="19050">
            <a:gradFill flip="none" rotWithShape="1">
              <a:gsLst>
                <a:gs pos="53000">
                  <a:srgbClr val="9E3BBE"/>
                </a:gs>
                <a:gs pos="0">
                  <a:srgbClr val="843ACC"/>
                </a:gs>
                <a:gs pos="100000">
                  <a:srgbClr val="C63AA6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D008A6D-8740-48FE-BD93-EB10E9773FBE}"/>
              </a:ext>
            </a:extLst>
          </p:cNvPr>
          <p:cNvGrpSpPr/>
          <p:nvPr/>
        </p:nvGrpSpPr>
        <p:grpSpPr>
          <a:xfrm>
            <a:off x="1676401" y="2155279"/>
            <a:ext cx="3124200" cy="681704"/>
            <a:chOff x="1676401" y="2155279"/>
            <a:chExt cx="3124200" cy="681704"/>
          </a:xfrm>
        </p:grpSpPr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E881A8DB-F14E-4F9B-BA0A-8207BDA7B4FF}"/>
                </a:ext>
              </a:extLst>
            </p:cNvPr>
            <p:cNvSpPr txBox="1"/>
            <p:nvPr/>
          </p:nvSpPr>
          <p:spPr>
            <a:xfrm>
              <a:off x="1676401" y="2155279"/>
              <a:ext cx="31242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400">
                  <a:solidFill>
                    <a:schemeClr val="bg1">
                      <a:lumMod val="65000"/>
                    </a:schemeClr>
                  </a:solidFill>
                  <a:latin typeface="#9Slide03 SFU Futura_09" panose="00000400000000000000" pitchFamily="2" charset="0"/>
                </a:rPr>
                <a:t>CONTACT INFO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3DC0614-97BB-426D-8A1C-AA2ED323C616}"/>
                </a:ext>
              </a:extLst>
            </p:cNvPr>
            <p:cNvGrpSpPr/>
            <p:nvPr/>
          </p:nvGrpSpPr>
          <p:grpSpPr>
            <a:xfrm>
              <a:off x="1676401" y="2406095"/>
              <a:ext cx="3124200" cy="430888"/>
              <a:chOff x="1676401" y="2406095"/>
              <a:chExt cx="3124200" cy="430888"/>
            </a:xfrm>
          </p:grpSpPr>
          <p:sp>
            <p:nvSpPr>
              <p:cNvPr id="512" name="TextBox 511">
                <a:extLst>
                  <a:ext uri="{FF2B5EF4-FFF2-40B4-BE49-F238E27FC236}">
                    <a16:creationId xmlns:a16="http://schemas.microsoft.com/office/drawing/2014/main" id="{606B3600-97A8-4872-99C9-F1B05B295264}"/>
                  </a:ext>
                </a:extLst>
              </p:cNvPr>
              <p:cNvSpPr txBox="1"/>
              <p:nvPr/>
            </p:nvSpPr>
            <p:spPr>
              <a:xfrm>
                <a:off x="1676401" y="2406095"/>
                <a:ext cx="3124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#9Slide03 SFU Futura_09" panose="00000400000000000000" pitchFamily="2" charset="0"/>
                  </a:rPr>
                  <a:t>Phone: 0346 189 173 </a:t>
                </a: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27E9E9C4-C157-4C75-867C-372BF74EA849}"/>
                  </a:ext>
                </a:extLst>
              </p:cNvPr>
              <p:cNvSpPr txBox="1"/>
              <p:nvPr/>
            </p:nvSpPr>
            <p:spPr>
              <a:xfrm>
                <a:off x="1676401" y="2621539"/>
                <a:ext cx="3124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#9Slide03 SFU Futura_09" panose="00000400000000000000" pitchFamily="2" charset="0"/>
                  </a:rPr>
                  <a:t>Mail: nguyenmanhdung1996@gmail.com</a:t>
                </a:r>
              </a:p>
            </p:txBody>
          </p:sp>
        </p:grp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C40EB5FF-9992-48F9-8C5D-63FBA56795F6}"/>
              </a:ext>
            </a:extLst>
          </p:cNvPr>
          <p:cNvGrpSpPr/>
          <p:nvPr/>
        </p:nvGrpSpPr>
        <p:grpSpPr>
          <a:xfrm>
            <a:off x="1676399" y="3034733"/>
            <a:ext cx="3671105" cy="466260"/>
            <a:chOff x="1676400" y="2155279"/>
            <a:chExt cx="3671105" cy="466260"/>
          </a:xfrm>
        </p:grpSpPr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D6E77D39-F5FF-46A0-A41C-0C4BDF0B19B1}"/>
                </a:ext>
              </a:extLst>
            </p:cNvPr>
            <p:cNvSpPr txBox="1"/>
            <p:nvPr/>
          </p:nvSpPr>
          <p:spPr>
            <a:xfrm>
              <a:off x="1676401" y="2155279"/>
              <a:ext cx="31242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400">
                  <a:solidFill>
                    <a:schemeClr val="bg1">
                      <a:lumMod val="65000"/>
                    </a:schemeClr>
                  </a:solidFill>
                  <a:latin typeface="#9Slide03 SFU Futura_09" panose="00000400000000000000" pitchFamily="2" charset="0"/>
                </a:rPr>
                <a:t>ADDRESS</a:t>
              </a:r>
            </a:p>
          </p:txBody>
        </p: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54EE6795-DC46-4E0F-8C55-15F8EC4ABD45}"/>
                </a:ext>
              </a:extLst>
            </p:cNvPr>
            <p:cNvSpPr txBox="1"/>
            <p:nvPr/>
          </p:nvSpPr>
          <p:spPr>
            <a:xfrm>
              <a:off x="1676400" y="2406095"/>
              <a:ext cx="367110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400">
                  <a:solidFill>
                    <a:schemeClr val="bg1">
                      <a:lumMod val="65000"/>
                    </a:schemeClr>
                  </a:solidFill>
                  <a:latin typeface="#9Slide03 SFU Futura_09" panose="00000400000000000000" pitchFamily="2" charset="0"/>
                </a:rPr>
                <a:t>4 Thuy Khue street, Tay Ho district, Ha Noi city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38F71EA-D34F-42CE-9FF7-0D189B764DB0}"/>
              </a:ext>
            </a:extLst>
          </p:cNvPr>
          <p:cNvGrpSpPr/>
          <p:nvPr/>
        </p:nvGrpSpPr>
        <p:grpSpPr>
          <a:xfrm>
            <a:off x="1676401" y="3698743"/>
            <a:ext cx="3124200" cy="681704"/>
            <a:chOff x="1676401" y="3829845"/>
            <a:chExt cx="3124200" cy="681704"/>
          </a:xfrm>
        </p:grpSpPr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0EFDA038-B0D9-4714-A77F-238004229C3F}"/>
                </a:ext>
              </a:extLst>
            </p:cNvPr>
            <p:cNvSpPr txBox="1"/>
            <p:nvPr/>
          </p:nvSpPr>
          <p:spPr>
            <a:xfrm>
              <a:off x="1676401" y="3829845"/>
              <a:ext cx="31242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400">
                  <a:solidFill>
                    <a:schemeClr val="bg1">
                      <a:lumMod val="65000"/>
                    </a:schemeClr>
                  </a:solidFill>
                  <a:latin typeface="#9Slide03 SFU Futura_09" panose="00000400000000000000" pitchFamily="2" charset="0"/>
                </a:rPr>
                <a:t>CONTACT INFO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C0258EA-442B-4FD7-A40A-F91938C3E53B}"/>
                </a:ext>
              </a:extLst>
            </p:cNvPr>
            <p:cNvGrpSpPr/>
            <p:nvPr/>
          </p:nvGrpSpPr>
          <p:grpSpPr>
            <a:xfrm>
              <a:off x="1676401" y="4080661"/>
              <a:ext cx="3124200" cy="430888"/>
              <a:chOff x="1676401" y="4080661"/>
              <a:chExt cx="3124200" cy="430888"/>
            </a:xfrm>
          </p:grpSpPr>
          <p:sp>
            <p:nvSpPr>
              <p:cNvPr id="528" name="TextBox 527">
                <a:extLst>
                  <a:ext uri="{FF2B5EF4-FFF2-40B4-BE49-F238E27FC236}">
                    <a16:creationId xmlns:a16="http://schemas.microsoft.com/office/drawing/2014/main" id="{17D93573-0C6B-48FC-86F6-69FD2C7D2690}"/>
                  </a:ext>
                </a:extLst>
              </p:cNvPr>
              <p:cNvSpPr txBox="1"/>
              <p:nvPr/>
            </p:nvSpPr>
            <p:spPr>
              <a:xfrm>
                <a:off x="1676401" y="4080661"/>
                <a:ext cx="3124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#9Slide03 SFU Futura_09" panose="00000400000000000000" pitchFamily="2" charset="0"/>
                  </a:rPr>
                  <a:t>Facebook: NguyenManhDung1996</a:t>
                </a:r>
              </a:p>
            </p:txBody>
          </p:sp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141BC5C3-8580-4223-BD57-D5C2A283F468}"/>
                  </a:ext>
                </a:extLst>
              </p:cNvPr>
              <p:cNvSpPr txBox="1"/>
              <p:nvPr/>
            </p:nvSpPr>
            <p:spPr>
              <a:xfrm>
                <a:off x="1676401" y="4296105"/>
                <a:ext cx="3124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#9Slide03 SFU Futura_09" panose="00000400000000000000" pitchFamily="2" charset="0"/>
                  </a:rPr>
                  <a:t>Instagram: dungbubu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895133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8200CC-E4C0-49AD-8381-49D2FD1C4789}"/>
              </a:ext>
            </a:extLst>
          </p:cNvPr>
          <p:cNvGrpSpPr/>
          <p:nvPr/>
        </p:nvGrpSpPr>
        <p:grpSpPr>
          <a:xfrm>
            <a:off x="533400" y="228600"/>
            <a:ext cx="3039702" cy="3039702"/>
            <a:chOff x="-8382000" y="1574099"/>
            <a:chExt cx="3039702" cy="303970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0CF786C-EE47-4578-AA45-C4ABBC9F0D43}"/>
                </a:ext>
              </a:extLst>
            </p:cNvPr>
            <p:cNvSpPr/>
            <p:nvPr/>
          </p:nvSpPr>
          <p:spPr>
            <a:xfrm>
              <a:off x="-8382000" y="1574099"/>
              <a:ext cx="3039702" cy="3039702"/>
            </a:xfrm>
            <a:prstGeom prst="roundRect">
              <a:avLst>
                <a:gd name="adj" fmla="val 4634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dist="38100" dir="2700000" sx="102000" sy="102000" algn="tl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C3B555C-B3DB-4106-8DFF-390615C9C29A}"/>
                </a:ext>
              </a:extLst>
            </p:cNvPr>
            <p:cNvSpPr/>
            <p:nvPr/>
          </p:nvSpPr>
          <p:spPr>
            <a:xfrm>
              <a:off x="-7655424" y="1771375"/>
              <a:ext cx="1586550" cy="1586550"/>
            </a:xfrm>
            <a:prstGeom prst="ellipse">
              <a:avLst/>
            </a:prstGeom>
            <a:gradFill>
              <a:gsLst>
                <a:gs pos="53000">
                  <a:srgbClr val="9E3BBE"/>
                </a:gs>
                <a:gs pos="0">
                  <a:srgbClr val="843ACC"/>
                </a:gs>
                <a:gs pos="100000">
                  <a:srgbClr val="C63AA6"/>
                </a:gs>
              </a:gsLst>
              <a:lin ang="0" scaled="1"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2FC86EB-AFB9-4807-B61A-F8571D5E6533}"/>
                </a:ext>
              </a:extLst>
            </p:cNvPr>
            <p:cNvGrpSpPr/>
            <p:nvPr/>
          </p:nvGrpSpPr>
          <p:grpSpPr>
            <a:xfrm>
              <a:off x="-7478618" y="3532633"/>
              <a:ext cx="1345149" cy="910964"/>
              <a:chOff x="-2362200" y="76200"/>
              <a:chExt cx="1345149" cy="91096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83A7B38-7775-4799-959A-2E486ADAAD88}"/>
                  </a:ext>
                </a:extLst>
              </p:cNvPr>
              <p:cNvGrpSpPr/>
              <p:nvPr/>
            </p:nvGrpSpPr>
            <p:grpSpPr>
              <a:xfrm>
                <a:off x="-2362200" y="76200"/>
                <a:ext cx="1345149" cy="261610"/>
                <a:chOff x="-2362200" y="76200"/>
                <a:chExt cx="1345149" cy="261610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6876B79-5A4A-4978-97B6-15AE6DE4BB08}"/>
                    </a:ext>
                  </a:extLst>
                </p:cNvPr>
                <p:cNvSpPr txBox="1"/>
                <p:nvPr/>
              </p:nvSpPr>
              <p:spPr>
                <a:xfrm>
                  <a:off x="-2057400" y="76200"/>
                  <a:ext cx="1040349" cy="2616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lang="en-US" sz="1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ontserrat Light" panose="00000400000000000000" pitchFamily="2" charset="0"/>
                    </a:rPr>
                    <a:t>#843ACC</a:t>
                  </a:r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CABB5ADB-83A1-4708-85BA-31CA5A68DD4A}"/>
                    </a:ext>
                  </a:extLst>
                </p:cNvPr>
                <p:cNvSpPr/>
                <p:nvPr/>
              </p:nvSpPr>
              <p:spPr>
                <a:xfrm>
                  <a:off x="-2362200" y="108557"/>
                  <a:ext cx="196896" cy="196896"/>
                </a:xfrm>
                <a:prstGeom prst="roundRect">
                  <a:avLst>
                    <a:gd name="adj" fmla="val 7642"/>
                  </a:avLst>
                </a:prstGeom>
                <a:solidFill>
                  <a:srgbClr val="843A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3FAD34A-DAB9-4714-9506-F7F0053F2C3A}"/>
                  </a:ext>
                </a:extLst>
              </p:cNvPr>
              <p:cNvGrpSpPr/>
              <p:nvPr/>
            </p:nvGrpSpPr>
            <p:grpSpPr>
              <a:xfrm>
                <a:off x="-2362200" y="400877"/>
                <a:ext cx="1340340" cy="261610"/>
                <a:chOff x="-2362200" y="76200"/>
                <a:chExt cx="1340340" cy="261610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D3A9110-82D0-4886-B5A7-8A96EF6B2259}"/>
                    </a:ext>
                  </a:extLst>
                </p:cNvPr>
                <p:cNvSpPr txBox="1"/>
                <p:nvPr/>
              </p:nvSpPr>
              <p:spPr>
                <a:xfrm>
                  <a:off x="-2057400" y="76200"/>
                  <a:ext cx="1035540" cy="2616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lang="en-US" sz="1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ontserrat Light" panose="00000400000000000000" pitchFamily="2" charset="0"/>
                    </a:rPr>
                    <a:t>#9E3BBE</a:t>
                  </a: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3D3A263D-C793-4A9B-B924-EB8918967E33}"/>
                    </a:ext>
                  </a:extLst>
                </p:cNvPr>
                <p:cNvSpPr/>
                <p:nvPr/>
              </p:nvSpPr>
              <p:spPr>
                <a:xfrm>
                  <a:off x="-2362200" y="108557"/>
                  <a:ext cx="196896" cy="196896"/>
                </a:xfrm>
                <a:prstGeom prst="roundRect">
                  <a:avLst>
                    <a:gd name="adj" fmla="val 7642"/>
                  </a:avLst>
                </a:prstGeom>
                <a:solidFill>
                  <a:srgbClr val="9E3B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2C6FA15-D209-4E4F-92A3-95B698B84FE3}"/>
                  </a:ext>
                </a:extLst>
              </p:cNvPr>
              <p:cNvGrpSpPr/>
              <p:nvPr/>
            </p:nvGrpSpPr>
            <p:grpSpPr>
              <a:xfrm>
                <a:off x="-2362200" y="725554"/>
                <a:ext cx="1330722" cy="261610"/>
                <a:chOff x="-2362200" y="76200"/>
                <a:chExt cx="1330722" cy="261610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00ECB23-E743-4B51-B4A3-255B9DD229C1}"/>
                    </a:ext>
                  </a:extLst>
                </p:cNvPr>
                <p:cNvSpPr txBox="1"/>
                <p:nvPr/>
              </p:nvSpPr>
              <p:spPr>
                <a:xfrm>
                  <a:off x="-2057400" y="76200"/>
                  <a:ext cx="1025922" cy="2616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lang="en-US" sz="1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ontserrat Light" panose="00000400000000000000" pitchFamily="2" charset="0"/>
                    </a:rPr>
                    <a:t>#C63AA6</a:t>
                  </a:r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198ACB54-76C0-4667-ADB7-2C8AD42C3220}"/>
                    </a:ext>
                  </a:extLst>
                </p:cNvPr>
                <p:cNvSpPr/>
                <p:nvPr/>
              </p:nvSpPr>
              <p:spPr>
                <a:xfrm>
                  <a:off x="-2362200" y="108557"/>
                  <a:ext cx="196896" cy="196896"/>
                </a:xfrm>
                <a:prstGeom prst="roundRect">
                  <a:avLst>
                    <a:gd name="adj" fmla="val 7642"/>
                  </a:avLst>
                </a:prstGeom>
                <a:solidFill>
                  <a:srgbClr val="C63A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D0F7C6-D94A-47CB-B28E-044168C7CF3C}"/>
              </a:ext>
            </a:extLst>
          </p:cNvPr>
          <p:cNvSpPr txBox="1">
            <a:spLocks noChangeAspect="1"/>
          </p:cNvSpPr>
          <p:nvPr/>
        </p:nvSpPr>
        <p:spPr>
          <a:xfrm>
            <a:off x="4037820" y="295071"/>
            <a:ext cx="2215350" cy="2616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rPr>
              <a:t>Montserrat Medium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27D7D1-E0BA-4A26-BF46-3DF4E7BC6C9A}"/>
              </a:ext>
            </a:extLst>
          </p:cNvPr>
          <p:cNvGrpSpPr/>
          <p:nvPr/>
        </p:nvGrpSpPr>
        <p:grpSpPr>
          <a:xfrm>
            <a:off x="4111374" y="838200"/>
            <a:ext cx="188304" cy="188304"/>
            <a:chOff x="4111374" y="838200"/>
            <a:chExt cx="711178" cy="71117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7F80286-53F1-40B0-87EC-BB30E4E1C062}"/>
                </a:ext>
              </a:extLst>
            </p:cNvPr>
            <p:cNvSpPr/>
            <p:nvPr/>
          </p:nvSpPr>
          <p:spPr>
            <a:xfrm>
              <a:off x="4111374" y="838200"/>
              <a:ext cx="711178" cy="711178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3FCD36E-1DB2-4997-A61F-455103ADEF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320871" y="1018068"/>
              <a:ext cx="337906" cy="351450"/>
            </a:xfrm>
            <a:custGeom>
              <a:avLst/>
              <a:gdLst/>
              <a:ahLst/>
              <a:cxnLst/>
              <a:rect l="l" t="t" r="r" b="b"/>
              <a:pathLst>
                <a:path w="147438" h="153352">
                  <a:moveTo>
                    <a:pt x="21908" y="19059"/>
                  </a:moveTo>
                  <a:lnTo>
                    <a:pt x="21908" y="134293"/>
                  </a:lnTo>
                  <a:lnTo>
                    <a:pt x="63313" y="134293"/>
                  </a:lnTo>
                  <a:cubicBezTo>
                    <a:pt x="75727" y="134293"/>
                    <a:pt x="86644" y="131883"/>
                    <a:pt x="96065" y="127063"/>
                  </a:cubicBezTo>
                  <a:cubicBezTo>
                    <a:pt x="105485" y="122243"/>
                    <a:pt x="112751" y="115489"/>
                    <a:pt x="117862" y="106799"/>
                  </a:cubicBezTo>
                  <a:cubicBezTo>
                    <a:pt x="122974" y="98109"/>
                    <a:pt x="125530" y="88068"/>
                    <a:pt x="125530" y="76676"/>
                  </a:cubicBezTo>
                  <a:cubicBezTo>
                    <a:pt x="125530" y="65284"/>
                    <a:pt x="122974" y="55243"/>
                    <a:pt x="117862" y="46553"/>
                  </a:cubicBezTo>
                  <a:cubicBezTo>
                    <a:pt x="112751" y="37863"/>
                    <a:pt x="105485" y="31108"/>
                    <a:pt x="96065" y="26289"/>
                  </a:cubicBezTo>
                  <a:cubicBezTo>
                    <a:pt x="86644" y="21469"/>
                    <a:pt x="75727" y="19059"/>
                    <a:pt x="63313" y="19059"/>
                  </a:cubicBezTo>
                  <a:close/>
                  <a:moveTo>
                    <a:pt x="0" y="0"/>
                  </a:moveTo>
                  <a:lnTo>
                    <a:pt x="64627" y="0"/>
                  </a:lnTo>
                  <a:cubicBezTo>
                    <a:pt x="80839" y="0"/>
                    <a:pt x="95225" y="3213"/>
                    <a:pt x="107785" y="9639"/>
                  </a:cubicBezTo>
                  <a:cubicBezTo>
                    <a:pt x="120345" y="16065"/>
                    <a:pt x="130094" y="25084"/>
                    <a:pt x="137032" y="36695"/>
                  </a:cubicBezTo>
                  <a:cubicBezTo>
                    <a:pt x="143969" y="48306"/>
                    <a:pt x="147438" y="61633"/>
                    <a:pt x="147438" y="76676"/>
                  </a:cubicBezTo>
                  <a:cubicBezTo>
                    <a:pt x="147438" y="91719"/>
                    <a:pt x="143969" y="105046"/>
                    <a:pt x="137032" y="116657"/>
                  </a:cubicBezTo>
                  <a:cubicBezTo>
                    <a:pt x="130094" y="128268"/>
                    <a:pt x="120345" y="137287"/>
                    <a:pt x="107785" y="143713"/>
                  </a:cubicBezTo>
                  <a:cubicBezTo>
                    <a:pt x="95225" y="150139"/>
                    <a:pt x="80839" y="153352"/>
                    <a:pt x="64627" y="153352"/>
                  </a:cubicBezTo>
                  <a:lnTo>
                    <a:pt x="0" y="153352"/>
                  </a:lnTo>
                  <a:close/>
                </a:path>
              </a:pathLst>
            </a:custGeom>
            <a:gradFill>
              <a:gsLst>
                <a:gs pos="53000">
                  <a:srgbClr val="9E3BBE"/>
                </a:gs>
                <a:gs pos="0">
                  <a:srgbClr val="843ACC"/>
                </a:gs>
                <a:gs pos="100000">
                  <a:srgbClr val="C63AA6"/>
                </a:gs>
              </a:gsLst>
              <a:lin ang="0" scaled="1"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A67D7B7-EDF4-4265-A11B-176FA96DCDD4}"/>
              </a:ext>
            </a:extLst>
          </p:cNvPr>
          <p:cNvGrpSpPr>
            <a:grpSpLocks noChangeAspect="1"/>
          </p:cNvGrpSpPr>
          <p:nvPr/>
        </p:nvGrpSpPr>
        <p:grpSpPr>
          <a:xfrm>
            <a:off x="5029200" y="838201"/>
            <a:ext cx="151200" cy="192063"/>
            <a:chOff x="4567223" y="838200"/>
            <a:chExt cx="115849" cy="14715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226ED51-C009-4914-8B11-C8F31454F2DE}"/>
                </a:ext>
              </a:extLst>
            </p:cNvPr>
            <p:cNvSpPr/>
            <p:nvPr/>
          </p:nvSpPr>
          <p:spPr>
            <a:xfrm>
              <a:off x="4571566" y="840541"/>
              <a:ext cx="107176" cy="142548"/>
            </a:xfrm>
            <a:custGeom>
              <a:avLst/>
              <a:gdLst>
                <a:gd name="connsiteX0" fmla="*/ 257175 w 963930"/>
                <a:gd name="connsiteY0" fmla="*/ 81915 h 1282065"/>
                <a:gd name="connsiteX1" fmla="*/ 272415 w 963930"/>
                <a:gd name="connsiteY1" fmla="*/ 794385 h 1282065"/>
                <a:gd name="connsiteX2" fmla="*/ 127635 w 963930"/>
                <a:gd name="connsiteY2" fmla="*/ 600075 h 1282065"/>
                <a:gd name="connsiteX3" fmla="*/ 57150 w 963930"/>
                <a:gd name="connsiteY3" fmla="*/ 596265 h 1282065"/>
                <a:gd name="connsiteX4" fmla="*/ 5715 w 963930"/>
                <a:gd name="connsiteY4" fmla="*/ 643890 h 1282065"/>
                <a:gd name="connsiteX5" fmla="*/ 0 w 963930"/>
                <a:gd name="connsiteY5" fmla="*/ 718185 h 1282065"/>
                <a:gd name="connsiteX6" fmla="*/ 213360 w 963930"/>
                <a:gd name="connsiteY6" fmla="*/ 1139190 h 1282065"/>
                <a:gd name="connsiteX7" fmla="*/ 403860 w 963930"/>
                <a:gd name="connsiteY7" fmla="*/ 1263015 h 1282065"/>
                <a:gd name="connsiteX8" fmla="*/ 582930 w 963930"/>
                <a:gd name="connsiteY8" fmla="*/ 1282065 h 1282065"/>
                <a:gd name="connsiteX9" fmla="*/ 826770 w 963930"/>
                <a:gd name="connsiteY9" fmla="*/ 1175385 h 1282065"/>
                <a:gd name="connsiteX10" fmla="*/ 923925 w 963930"/>
                <a:gd name="connsiteY10" fmla="*/ 1042035 h 1282065"/>
                <a:gd name="connsiteX11" fmla="*/ 963930 w 963930"/>
                <a:gd name="connsiteY11" fmla="*/ 874395 h 1282065"/>
                <a:gd name="connsiteX12" fmla="*/ 950595 w 963930"/>
                <a:gd name="connsiteY12" fmla="*/ 436245 h 1282065"/>
                <a:gd name="connsiteX13" fmla="*/ 813435 w 963930"/>
                <a:gd name="connsiteY13" fmla="*/ 426720 h 1282065"/>
                <a:gd name="connsiteX14" fmla="*/ 725805 w 963930"/>
                <a:gd name="connsiteY14" fmla="*/ 356235 h 1282065"/>
                <a:gd name="connsiteX15" fmla="*/ 626745 w 963930"/>
                <a:gd name="connsiteY15" fmla="*/ 388620 h 1282065"/>
                <a:gd name="connsiteX16" fmla="*/ 544830 w 963930"/>
                <a:gd name="connsiteY16" fmla="*/ 354330 h 1282065"/>
                <a:gd name="connsiteX17" fmla="*/ 441960 w 963930"/>
                <a:gd name="connsiteY17" fmla="*/ 367665 h 1282065"/>
                <a:gd name="connsiteX18" fmla="*/ 428625 w 963930"/>
                <a:gd name="connsiteY18" fmla="*/ 62865 h 1282065"/>
                <a:gd name="connsiteX19" fmla="*/ 356235 w 963930"/>
                <a:gd name="connsiteY19" fmla="*/ 0 h 1282065"/>
                <a:gd name="connsiteX20" fmla="*/ 257175 w 963930"/>
                <a:gd name="connsiteY20" fmla="*/ 81915 h 128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63930" h="1282065">
                  <a:moveTo>
                    <a:pt x="257175" y="81915"/>
                  </a:moveTo>
                  <a:lnTo>
                    <a:pt x="272415" y="794385"/>
                  </a:lnTo>
                  <a:lnTo>
                    <a:pt x="127635" y="600075"/>
                  </a:lnTo>
                  <a:lnTo>
                    <a:pt x="57150" y="596265"/>
                  </a:lnTo>
                  <a:lnTo>
                    <a:pt x="5715" y="643890"/>
                  </a:lnTo>
                  <a:lnTo>
                    <a:pt x="0" y="718185"/>
                  </a:lnTo>
                  <a:lnTo>
                    <a:pt x="213360" y="1139190"/>
                  </a:lnTo>
                  <a:lnTo>
                    <a:pt x="403860" y="1263015"/>
                  </a:lnTo>
                  <a:lnTo>
                    <a:pt x="582930" y="1282065"/>
                  </a:lnTo>
                  <a:lnTo>
                    <a:pt x="826770" y="1175385"/>
                  </a:lnTo>
                  <a:lnTo>
                    <a:pt x="923925" y="1042035"/>
                  </a:lnTo>
                  <a:lnTo>
                    <a:pt x="963930" y="874395"/>
                  </a:lnTo>
                  <a:lnTo>
                    <a:pt x="950595" y="436245"/>
                  </a:lnTo>
                  <a:lnTo>
                    <a:pt x="813435" y="426720"/>
                  </a:lnTo>
                  <a:lnTo>
                    <a:pt x="725805" y="356235"/>
                  </a:lnTo>
                  <a:lnTo>
                    <a:pt x="626745" y="388620"/>
                  </a:lnTo>
                  <a:lnTo>
                    <a:pt x="544830" y="354330"/>
                  </a:lnTo>
                  <a:lnTo>
                    <a:pt x="441960" y="367665"/>
                  </a:lnTo>
                  <a:lnTo>
                    <a:pt x="428625" y="62865"/>
                  </a:lnTo>
                  <a:lnTo>
                    <a:pt x="356235" y="0"/>
                  </a:lnTo>
                  <a:lnTo>
                    <a:pt x="257175" y="819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aphic 17">
              <a:extLst>
                <a:ext uri="{FF2B5EF4-FFF2-40B4-BE49-F238E27FC236}">
                  <a16:creationId xmlns:a16="http://schemas.microsoft.com/office/drawing/2014/main" id="{EEA6A952-B0F3-4374-9103-3D27B8C990FA}"/>
                </a:ext>
              </a:extLst>
            </p:cNvPr>
            <p:cNvGrpSpPr/>
            <p:nvPr/>
          </p:nvGrpSpPr>
          <p:grpSpPr>
            <a:xfrm>
              <a:off x="4567223" y="838200"/>
              <a:ext cx="115849" cy="147158"/>
              <a:chOff x="4566882" y="1485900"/>
              <a:chExt cx="3057903" cy="3884294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10AFD88-5303-4B59-98C3-D1458D2F54E0}"/>
                  </a:ext>
                </a:extLst>
              </p:cNvPr>
              <p:cNvSpPr/>
              <p:nvPr/>
            </p:nvSpPr>
            <p:spPr>
              <a:xfrm>
                <a:off x="5377834" y="1485900"/>
                <a:ext cx="2246951" cy="2847958"/>
              </a:xfrm>
              <a:custGeom>
                <a:avLst/>
                <a:gdLst>
                  <a:gd name="connsiteX0" fmla="*/ 1895475 w 2246951"/>
                  <a:gd name="connsiteY0" fmla="*/ 1176338 h 2847975"/>
                  <a:gd name="connsiteX1" fmla="*/ 1719263 w 2246951"/>
                  <a:gd name="connsiteY1" fmla="*/ 1223963 h 2847975"/>
                  <a:gd name="connsiteX2" fmla="*/ 1381125 w 2246951"/>
                  <a:gd name="connsiteY2" fmla="*/ 971550 h 2847975"/>
                  <a:gd name="connsiteX3" fmla="*/ 1123950 w 2246951"/>
                  <a:gd name="connsiteY3" fmla="*/ 1082993 h 2847975"/>
                  <a:gd name="connsiteX4" fmla="*/ 866775 w 2246951"/>
                  <a:gd name="connsiteY4" fmla="*/ 971550 h 2847975"/>
                  <a:gd name="connsiteX5" fmla="*/ 704850 w 2246951"/>
                  <a:gd name="connsiteY5" fmla="*/ 1011555 h 2847975"/>
                  <a:gd name="connsiteX6" fmla="*/ 704850 w 2246951"/>
                  <a:gd name="connsiteY6" fmla="*/ 352425 h 2847975"/>
                  <a:gd name="connsiteX7" fmla="*/ 352425 w 2246951"/>
                  <a:gd name="connsiteY7" fmla="*/ 0 h 2847975"/>
                  <a:gd name="connsiteX8" fmla="*/ 0 w 2246951"/>
                  <a:gd name="connsiteY8" fmla="*/ 352425 h 2847975"/>
                  <a:gd name="connsiteX9" fmla="*/ 0 w 2246951"/>
                  <a:gd name="connsiteY9" fmla="*/ 854393 h 2847975"/>
                  <a:gd name="connsiteX10" fmla="*/ 95250 w 2246951"/>
                  <a:gd name="connsiteY10" fmla="*/ 949643 h 2847975"/>
                  <a:gd name="connsiteX11" fmla="*/ 190500 w 2246951"/>
                  <a:gd name="connsiteY11" fmla="*/ 854393 h 2847975"/>
                  <a:gd name="connsiteX12" fmla="*/ 190500 w 2246951"/>
                  <a:gd name="connsiteY12" fmla="*/ 352425 h 2847975"/>
                  <a:gd name="connsiteX13" fmla="*/ 352425 w 2246951"/>
                  <a:gd name="connsiteY13" fmla="*/ 190500 h 2847975"/>
                  <a:gd name="connsiteX14" fmla="*/ 514350 w 2246951"/>
                  <a:gd name="connsiteY14" fmla="*/ 352425 h 2847975"/>
                  <a:gd name="connsiteX15" fmla="*/ 514350 w 2246951"/>
                  <a:gd name="connsiteY15" fmla="*/ 1946910 h 2847975"/>
                  <a:gd name="connsiteX16" fmla="*/ 609600 w 2246951"/>
                  <a:gd name="connsiteY16" fmla="*/ 2042160 h 2847975"/>
                  <a:gd name="connsiteX17" fmla="*/ 704850 w 2246951"/>
                  <a:gd name="connsiteY17" fmla="*/ 1946910 h 2847975"/>
                  <a:gd name="connsiteX18" fmla="*/ 704850 w 2246951"/>
                  <a:gd name="connsiteY18" fmla="*/ 1323975 h 2847975"/>
                  <a:gd name="connsiteX19" fmla="*/ 866775 w 2246951"/>
                  <a:gd name="connsiteY19" fmla="*/ 1162050 h 2847975"/>
                  <a:gd name="connsiteX20" fmla="*/ 1028700 w 2246951"/>
                  <a:gd name="connsiteY20" fmla="*/ 1323975 h 2847975"/>
                  <a:gd name="connsiteX21" fmla="*/ 1028700 w 2246951"/>
                  <a:gd name="connsiteY21" fmla="*/ 1416368 h 2847975"/>
                  <a:gd name="connsiteX22" fmla="*/ 1028700 w 2246951"/>
                  <a:gd name="connsiteY22" fmla="*/ 1947863 h 2847975"/>
                  <a:gd name="connsiteX23" fmla="*/ 1123950 w 2246951"/>
                  <a:gd name="connsiteY23" fmla="*/ 2043113 h 2847975"/>
                  <a:gd name="connsiteX24" fmla="*/ 1219200 w 2246951"/>
                  <a:gd name="connsiteY24" fmla="*/ 1947863 h 2847975"/>
                  <a:gd name="connsiteX25" fmla="*/ 1219200 w 2246951"/>
                  <a:gd name="connsiteY25" fmla="*/ 1416368 h 2847975"/>
                  <a:gd name="connsiteX26" fmla="*/ 1219200 w 2246951"/>
                  <a:gd name="connsiteY26" fmla="*/ 1323975 h 2847975"/>
                  <a:gd name="connsiteX27" fmla="*/ 1381125 w 2246951"/>
                  <a:gd name="connsiteY27" fmla="*/ 1162050 h 2847975"/>
                  <a:gd name="connsiteX28" fmla="*/ 1543050 w 2246951"/>
                  <a:gd name="connsiteY28" fmla="*/ 1323975 h 2847975"/>
                  <a:gd name="connsiteX29" fmla="*/ 1543050 w 2246951"/>
                  <a:gd name="connsiteY29" fmla="*/ 1528763 h 2847975"/>
                  <a:gd name="connsiteX30" fmla="*/ 1543050 w 2246951"/>
                  <a:gd name="connsiteY30" fmla="*/ 1693545 h 2847975"/>
                  <a:gd name="connsiteX31" fmla="*/ 1543050 w 2246951"/>
                  <a:gd name="connsiteY31" fmla="*/ 1947863 h 2847975"/>
                  <a:gd name="connsiteX32" fmla="*/ 1638300 w 2246951"/>
                  <a:gd name="connsiteY32" fmla="*/ 2043113 h 2847975"/>
                  <a:gd name="connsiteX33" fmla="*/ 1733550 w 2246951"/>
                  <a:gd name="connsiteY33" fmla="*/ 1947863 h 2847975"/>
                  <a:gd name="connsiteX34" fmla="*/ 1733550 w 2246951"/>
                  <a:gd name="connsiteY34" fmla="*/ 1693545 h 2847975"/>
                  <a:gd name="connsiteX35" fmla="*/ 1733550 w 2246951"/>
                  <a:gd name="connsiteY35" fmla="*/ 1528763 h 2847975"/>
                  <a:gd name="connsiteX36" fmla="*/ 1895475 w 2246951"/>
                  <a:gd name="connsiteY36" fmla="*/ 1366838 h 2847975"/>
                  <a:gd name="connsiteX37" fmla="*/ 2057400 w 2246951"/>
                  <a:gd name="connsiteY37" fmla="*/ 1528763 h 2847975"/>
                  <a:gd name="connsiteX38" fmla="*/ 2057400 w 2246951"/>
                  <a:gd name="connsiteY38" fmla="*/ 2524125 h 2847975"/>
                  <a:gd name="connsiteX39" fmla="*/ 2038350 w 2246951"/>
                  <a:gd name="connsiteY39" fmla="*/ 2735580 h 2847975"/>
                  <a:gd name="connsiteX40" fmla="*/ 2114550 w 2246951"/>
                  <a:gd name="connsiteY40" fmla="*/ 2846070 h 2847975"/>
                  <a:gd name="connsiteX41" fmla="*/ 2131695 w 2246951"/>
                  <a:gd name="connsiteY41" fmla="*/ 2847975 h 2847975"/>
                  <a:gd name="connsiteX42" fmla="*/ 2225040 w 2246951"/>
                  <a:gd name="connsiteY42" fmla="*/ 2769870 h 2847975"/>
                  <a:gd name="connsiteX43" fmla="*/ 2246948 w 2246951"/>
                  <a:gd name="connsiteY43" fmla="*/ 2524125 h 2847975"/>
                  <a:gd name="connsiteX44" fmla="*/ 2246948 w 2246951"/>
                  <a:gd name="connsiteY44" fmla="*/ 1528763 h 2847975"/>
                  <a:gd name="connsiteX45" fmla="*/ 1895475 w 2246951"/>
                  <a:gd name="connsiteY45" fmla="*/ 1176338 h 284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246951" h="2847975">
                    <a:moveTo>
                      <a:pt x="1895475" y="1176338"/>
                    </a:moveTo>
                    <a:cubicBezTo>
                      <a:pt x="1830705" y="1176338"/>
                      <a:pt x="1770698" y="1193483"/>
                      <a:pt x="1719263" y="1223963"/>
                    </a:cubicBezTo>
                    <a:cubicBezTo>
                      <a:pt x="1676400" y="1078230"/>
                      <a:pt x="1541145" y="971550"/>
                      <a:pt x="1381125" y="971550"/>
                    </a:cubicBezTo>
                    <a:cubicBezTo>
                      <a:pt x="1280160" y="971550"/>
                      <a:pt x="1188720" y="1014413"/>
                      <a:pt x="1123950" y="1082993"/>
                    </a:cubicBezTo>
                    <a:cubicBezTo>
                      <a:pt x="1059180" y="1014413"/>
                      <a:pt x="967740" y="971550"/>
                      <a:pt x="866775" y="971550"/>
                    </a:cubicBezTo>
                    <a:cubicBezTo>
                      <a:pt x="808673" y="971550"/>
                      <a:pt x="753428" y="985838"/>
                      <a:pt x="704850" y="1011555"/>
                    </a:cubicBezTo>
                    <a:lnTo>
                      <a:pt x="704850" y="352425"/>
                    </a:lnTo>
                    <a:cubicBezTo>
                      <a:pt x="704850" y="158115"/>
                      <a:pt x="546735" y="0"/>
                      <a:pt x="352425" y="0"/>
                    </a:cubicBezTo>
                    <a:cubicBezTo>
                      <a:pt x="158115" y="0"/>
                      <a:pt x="0" y="158115"/>
                      <a:pt x="0" y="352425"/>
                    </a:cubicBezTo>
                    <a:lnTo>
                      <a:pt x="0" y="854393"/>
                    </a:lnTo>
                    <a:cubicBezTo>
                      <a:pt x="0" y="906780"/>
                      <a:pt x="42863" y="949643"/>
                      <a:pt x="95250" y="949643"/>
                    </a:cubicBezTo>
                    <a:cubicBezTo>
                      <a:pt x="147638" y="949643"/>
                      <a:pt x="190500" y="906780"/>
                      <a:pt x="190500" y="854393"/>
                    </a:cubicBezTo>
                    <a:lnTo>
                      <a:pt x="190500" y="352425"/>
                    </a:lnTo>
                    <a:cubicBezTo>
                      <a:pt x="190500" y="262890"/>
                      <a:pt x="262890" y="190500"/>
                      <a:pt x="352425" y="190500"/>
                    </a:cubicBezTo>
                    <a:cubicBezTo>
                      <a:pt x="441960" y="190500"/>
                      <a:pt x="514350" y="262890"/>
                      <a:pt x="514350" y="352425"/>
                    </a:cubicBezTo>
                    <a:lnTo>
                      <a:pt x="514350" y="1946910"/>
                    </a:lnTo>
                    <a:cubicBezTo>
                      <a:pt x="514350" y="1999298"/>
                      <a:pt x="557213" y="2042160"/>
                      <a:pt x="609600" y="2042160"/>
                    </a:cubicBezTo>
                    <a:cubicBezTo>
                      <a:pt x="661988" y="2042160"/>
                      <a:pt x="704850" y="1999298"/>
                      <a:pt x="704850" y="1946910"/>
                    </a:cubicBezTo>
                    <a:lnTo>
                      <a:pt x="704850" y="1323975"/>
                    </a:lnTo>
                    <a:cubicBezTo>
                      <a:pt x="704850" y="1234440"/>
                      <a:pt x="777240" y="1162050"/>
                      <a:pt x="866775" y="1162050"/>
                    </a:cubicBezTo>
                    <a:cubicBezTo>
                      <a:pt x="956310" y="1162050"/>
                      <a:pt x="1028700" y="1234440"/>
                      <a:pt x="1028700" y="1323975"/>
                    </a:cubicBezTo>
                    <a:lnTo>
                      <a:pt x="1028700" y="1416368"/>
                    </a:lnTo>
                    <a:lnTo>
                      <a:pt x="1028700" y="1947863"/>
                    </a:lnTo>
                    <a:cubicBezTo>
                      <a:pt x="1028700" y="2000250"/>
                      <a:pt x="1071563" y="2043113"/>
                      <a:pt x="1123950" y="2043113"/>
                    </a:cubicBezTo>
                    <a:cubicBezTo>
                      <a:pt x="1176338" y="2043113"/>
                      <a:pt x="1219200" y="2000250"/>
                      <a:pt x="1219200" y="1947863"/>
                    </a:cubicBezTo>
                    <a:lnTo>
                      <a:pt x="1219200" y="1416368"/>
                    </a:lnTo>
                    <a:lnTo>
                      <a:pt x="1219200" y="1323975"/>
                    </a:lnTo>
                    <a:cubicBezTo>
                      <a:pt x="1219200" y="1234440"/>
                      <a:pt x="1291590" y="1162050"/>
                      <a:pt x="1381125" y="1162050"/>
                    </a:cubicBezTo>
                    <a:cubicBezTo>
                      <a:pt x="1470660" y="1162050"/>
                      <a:pt x="1543050" y="1234440"/>
                      <a:pt x="1543050" y="1323975"/>
                    </a:cubicBezTo>
                    <a:lnTo>
                      <a:pt x="1543050" y="1528763"/>
                    </a:lnTo>
                    <a:lnTo>
                      <a:pt x="1543050" y="1693545"/>
                    </a:lnTo>
                    <a:lnTo>
                      <a:pt x="1543050" y="1947863"/>
                    </a:lnTo>
                    <a:cubicBezTo>
                      <a:pt x="1543050" y="2000250"/>
                      <a:pt x="1585913" y="2043113"/>
                      <a:pt x="1638300" y="2043113"/>
                    </a:cubicBezTo>
                    <a:cubicBezTo>
                      <a:pt x="1690688" y="2043113"/>
                      <a:pt x="1733550" y="2000250"/>
                      <a:pt x="1733550" y="1947863"/>
                    </a:cubicBezTo>
                    <a:lnTo>
                      <a:pt x="1733550" y="1693545"/>
                    </a:lnTo>
                    <a:lnTo>
                      <a:pt x="1733550" y="1528763"/>
                    </a:lnTo>
                    <a:cubicBezTo>
                      <a:pt x="1733550" y="1439228"/>
                      <a:pt x="1805940" y="1366838"/>
                      <a:pt x="1895475" y="1366838"/>
                    </a:cubicBezTo>
                    <a:cubicBezTo>
                      <a:pt x="1985010" y="1366838"/>
                      <a:pt x="2057400" y="1439228"/>
                      <a:pt x="2057400" y="1528763"/>
                    </a:cubicBezTo>
                    <a:lnTo>
                      <a:pt x="2057400" y="2524125"/>
                    </a:lnTo>
                    <a:cubicBezTo>
                      <a:pt x="2057400" y="2594610"/>
                      <a:pt x="2050733" y="2666048"/>
                      <a:pt x="2038350" y="2735580"/>
                    </a:cubicBezTo>
                    <a:cubicBezTo>
                      <a:pt x="2028825" y="2787015"/>
                      <a:pt x="2063115" y="2836545"/>
                      <a:pt x="2114550" y="2846070"/>
                    </a:cubicBezTo>
                    <a:cubicBezTo>
                      <a:pt x="2120265" y="2847023"/>
                      <a:pt x="2125980" y="2847975"/>
                      <a:pt x="2131695" y="2847975"/>
                    </a:cubicBezTo>
                    <a:cubicBezTo>
                      <a:pt x="2176463" y="2847975"/>
                      <a:pt x="2216468" y="2815590"/>
                      <a:pt x="2225040" y="2769870"/>
                    </a:cubicBezTo>
                    <a:cubicBezTo>
                      <a:pt x="2239328" y="2689860"/>
                      <a:pt x="2246948" y="2606993"/>
                      <a:pt x="2246948" y="2524125"/>
                    </a:cubicBezTo>
                    <a:lnTo>
                      <a:pt x="2246948" y="1528763"/>
                    </a:lnTo>
                    <a:cubicBezTo>
                      <a:pt x="2247900" y="1334453"/>
                      <a:pt x="2089785" y="1176338"/>
                      <a:pt x="1895475" y="1176338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9E3BBE"/>
                  </a:gs>
                  <a:gs pos="0">
                    <a:srgbClr val="843ACC"/>
                  </a:gs>
                  <a:gs pos="100000">
                    <a:srgbClr val="C63AA6"/>
                  </a:gs>
                </a:gsLst>
                <a:lin ang="0" scaled="1"/>
              </a:gradFill>
              <a:ln w="3175">
                <a:gradFill>
                  <a:gsLst>
                    <a:gs pos="0">
                      <a:srgbClr val="843ACC"/>
                    </a:gs>
                    <a:gs pos="50000">
                      <a:srgbClr val="9E3BBE"/>
                    </a:gs>
                    <a:gs pos="100000">
                      <a:srgbClr val="C63AA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47E92BA-4C48-41C3-813B-F8831B3FF974}"/>
                  </a:ext>
                </a:extLst>
              </p:cNvPr>
              <p:cNvSpPr/>
              <p:nvPr/>
            </p:nvSpPr>
            <p:spPr>
              <a:xfrm>
                <a:off x="4566882" y="2874645"/>
                <a:ext cx="2656712" cy="2495549"/>
              </a:xfrm>
              <a:custGeom>
                <a:avLst/>
                <a:gdLst>
                  <a:gd name="connsiteX0" fmla="*/ 2631160 w 2656712"/>
                  <a:gd name="connsiteY0" fmla="*/ 1995487 h 2495549"/>
                  <a:gd name="connsiteX1" fmla="*/ 2496857 w 2656712"/>
                  <a:gd name="connsiteY1" fmla="*/ 1990725 h 2495549"/>
                  <a:gd name="connsiteX2" fmla="*/ 1699615 w 2656712"/>
                  <a:gd name="connsiteY2" fmla="*/ 2305050 h 2495549"/>
                  <a:gd name="connsiteX3" fmla="*/ 647102 w 2656712"/>
                  <a:gd name="connsiteY3" fmla="*/ 1644015 h 2495549"/>
                  <a:gd name="connsiteX4" fmla="*/ 208000 w 2656712"/>
                  <a:gd name="connsiteY4" fmla="*/ 735330 h 2495549"/>
                  <a:gd name="connsiteX5" fmla="*/ 277532 w 2656712"/>
                  <a:gd name="connsiteY5" fmla="*/ 507683 h 2495549"/>
                  <a:gd name="connsiteX6" fmla="*/ 513752 w 2656712"/>
                  <a:gd name="connsiteY6" fmla="*/ 567690 h 2495549"/>
                  <a:gd name="connsiteX7" fmla="*/ 824267 w 2656712"/>
                  <a:gd name="connsiteY7" fmla="*/ 1078230 h 2495549"/>
                  <a:gd name="connsiteX8" fmla="*/ 930947 w 2656712"/>
                  <a:gd name="connsiteY8" fmla="*/ 1120140 h 2495549"/>
                  <a:gd name="connsiteX9" fmla="*/ 1000480 w 2656712"/>
                  <a:gd name="connsiteY9" fmla="*/ 1028700 h 2495549"/>
                  <a:gd name="connsiteX10" fmla="*/ 1000480 w 2656712"/>
                  <a:gd name="connsiteY10" fmla="*/ 95250 h 2495549"/>
                  <a:gd name="connsiteX11" fmla="*/ 905230 w 2656712"/>
                  <a:gd name="connsiteY11" fmla="*/ 0 h 2495549"/>
                  <a:gd name="connsiteX12" fmla="*/ 809980 w 2656712"/>
                  <a:gd name="connsiteY12" fmla="*/ 95250 h 2495549"/>
                  <a:gd name="connsiteX13" fmla="*/ 809980 w 2656712"/>
                  <a:gd name="connsiteY13" fmla="*/ 689610 h 2495549"/>
                  <a:gd name="connsiteX14" fmla="*/ 676630 w 2656712"/>
                  <a:gd name="connsiteY14" fmla="*/ 470535 h 2495549"/>
                  <a:gd name="connsiteX15" fmla="*/ 182282 w 2656712"/>
                  <a:gd name="connsiteY15" fmla="*/ 343852 h 2495549"/>
                  <a:gd name="connsiteX16" fmla="*/ 35597 w 2656712"/>
                  <a:gd name="connsiteY16" fmla="*/ 819150 h 2495549"/>
                  <a:gd name="connsiteX17" fmla="*/ 474700 w 2656712"/>
                  <a:gd name="connsiteY17" fmla="*/ 1727835 h 2495549"/>
                  <a:gd name="connsiteX18" fmla="*/ 976667 w 2656712"/>
                  <a:gd name="connsiteY18" fmla="*/ 2287905 h 2495549"/>
                  <a:gd name="connsiteX19" fmla="*/ 1699615 w 2656712"/>
                  <a:gd name="connsiteY19" fmla="*/ 2495550 h 2495549"/>
                  <a:gd name="connsiteX20" fmla="*/ 2626397 w 2656712"/>
                  <a:gd name="connsiteY20" fmla="*/ 2130743 h 2495549"/>
                  <a:gd name="connsiteX21" fmla="*/ 2631160 w 2656712"/>
                  <a:gd name="connsiteY21" fmla="*/ 1995487 h 249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656712" h="2495549">
                    <a:moveTo>
                      <a:pt x="2631160" y="1995487"/>
                    </a:moveTo>
                    <a:cubicBezTo>
                      <a:pt x="2594965" y="1957387"/>
                      <a:pt x="2534957" y="1954530"/>
                      <a:pt x="2496857" y="1990725"/>
                    </a:cubicBezTo>
                    <a:cubicBezTo>
                      <a:pt x="2279687" y="2193608"/>
                      <a:pt x="1996795" y="2305050"/>
                      <a:pt x="1699615" y="2305050"/>
                    </a:cubicBezTo>
                    <a:cubicBezTo>
                      <a:pt x="1253845" y="2305050"/>
                      <a:pt x="840460" y="2045970"/>
                      <a:pt x="647102" y="1644015"/>
                    </a:cubicBezTo>
                    <a:lnTo>
                      <a:pt x="208000" y="735330"/>
                    </a:lnTo>
                    <a:cubicBezTo>
                      <a:pt x="167995" y="653415"/>
                      <a:pt x="199427" y="553402"/>
                      <a:pt x="277532" y="507683"/>
                    </a:cubicBezTo>
                    <a:cubicBezTo>
                      <a:pt x="359447" y="461010"/>
                      <a:pt x="465175" y="487680"/>
                      <a:pt x="513752" y="567690"/>
                    </a:cubicBezTo>
                    <a:lnTo>
                      <a:pt x="824267" y="1078230"/>
                    </a:lnTo>
                    <a:cubicBezTo>
                      <a:pt x="846175" y="1114425"/>
                      <a:pt x="889990" y="1131570"/>
                      <a:pt x="930947" y="1120140"/>
                    </a:cubicBezTo>
                    <a:cubicBezTo>
                      <a:pt x="971905" y="1108710"/>
                      <a:pt x="1000480" y="1071562"/>
                      <a:pt x="1000480" y="1028700"/>
                    </a:cubicBezTo>
                    <a:lnTo>
                      <a:pt x="1000480" y="95250"/>
                    </a:lnTo>
                    <a:cubicBezTo>
                      <a:pt x="1000480" y="42863"/>
                      <a:pt x="957617" y="0"/>
                      <a:pt x="905230" y="0"/>
                    </a:cubicBezTo>
                    <a:cubicBezTo>
                      <a:pt x="852842" y="0"/>
                      <a:pt x="809980" y="42863"/>
                      <a:pt x="809980" y="95250"/>
                    </a:cubicBezTo>
                    <a:lnTo>
                      <a:pt x="809980" y="689610"/>
                    </a:lnTo>
                    <a:lnTo>
                      <a:pt x="676630" y="470535"/>
                    </a:lnTo>
                    <a:cubicBezTo>
                      <a:pt x="572807" y="300038"/>
                      <a:pt x="355637" y="244792"/>
                      <a:pt x="182282" y="343852"/>
                    </a:cubicBezTo>
                    <a:cubicBezTo>
                      <a:pt x="17500" y="439102"/>
                      <a:pt x="-46318" y="647700"/>
                      <a:pt x="35597" y="819150"/>
                    </a:cubicBezTo>
                    <a:lnTo>
                      <a:pt x="474700" y="1727835"/>
                    </a:lnTo>
                    <a:cubicBezTo>
                      <a:pt x="586142" y="1958340"/>
                      <a:pt x="759497" y="2151698"/>
                      <a:pt x="976667" y="2287905"/>
                    </a:cubicBezTo>
                    <a:cubicBezTo>
                      <a:pt x="1193837" y="2424112"/>
                      <a:pt x="1443392" y="2495550"/>
                      <a:pt x="1699615" y="2495550"/>
                    </a:cubicBezTo>
                    <a:cubicBezTo>
                      <a:pt x="2045372" y="2495550"/>
                      <a:pt x="2373985" y="2366010"/>
                      <a:pt x="2626397" y="2130743"/>
                    </a:cubicBezTo>
                    <a:cubicBezTo>
                      <a:pt x="2664497" y="2093595"/>
                      <a:pt x="2667355" y="2033587"/>
                      <a:pt x="2631160" y="1995487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9E3BBE"/>
                  </a:gs>
                  <a:gs pos="0">
                    <a:srgbClr val="843ACC"/>
                  </a:gs>
                  <a:gs pos="100000">
                    <a:srgbClr val="C63AA6"/>
                  </a:gs>
                </a:gsLst>
                <a:lin ang="0" scaled="1"/>
              </a:gradFill>
              <a:ln w="3175">
                <a:gradFill>
                  <a:gsLst>
                    <a:gs pos="0">
                      <a:srgbClr val="843ACC"/>
                    </a:gs>
                    <a:gs pos="50000">
                      <a:srgbClr val="9E3BBE"/>
                    </a:gs>
                    <a:gs pos="100000">
                      <a:srgbClr val="C63AA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7172B1B-A016-4025-B996-BCA69D42F32C}"/>
                  </a:ext>
                </a:extLst>
              </p:cNvPr>
              <p:cNvSpPr/>
              <p:nvPr/>
            </p:nvSpPr>
            <p:spPr>
              <a:xfrm>
                <a:off x="7281862" y="4518659"/>
                <a:ext cx="190500" cy="190500"/>
              </a:xfrm>
              <a:custGeom>
                <a:avLst/>
                <a:gdLst>
                  <a:gd name="connsiteX0" fmla="*/ 162878 w 190500"/>
                  <a:gd name="connsiteY0" fmla="*/ 27622 h 190500"/>
                  <a:gd name="connsiteX1" fmla="*/ 95250 w 190500"/>
                  <a:gd name="connsiteY1" fmla="*/ 0 h 190500"/>
                  <a:gd name="connsiteX2" fmla="*/ 27622 w 190500"/>
                  <a:gd name="connsiteY2" fmla="*/ 27622 h 190500"/>
                  <a:gd name="connsiteX3" fmla="*/ 0 w 190500"/>
                  <a:gd name="connsiteY3" fmla="*/ 95250 h 190500"/>
                  <a:gd name="connsiteX4" fmla="*/ 27622 w 190500"/>
                  <a:gd name="connsiteY4" fmla="*/ 162878 h 190500"/>
                  <a:gd name="connsiteX5" fmla="*/ 95250 w 190500"/>
                  <a:gd name="connsiteY5" fmla="*/ 190500 h 190500"/>
                  <a:gd name="connsiteX6" fmla="*/ 162878 w 190500"/>
                  <a:gd name="connsiteY6" fmla="*/ 162878 h 190500"/>
                  <a:gd name="connsiteX7" fmla="*/ 190500 w 190500"/>
                  <a:gd name="connsiteY7" fmla="*/ 95250 h 190500"/>
                  <a:gd name="connsiteX8" fmla="*/ 162878 w 190500"/>
                  <a:gd name="connsiteY8" fmla="*/ 27622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0" h="190500">
                    <a:moveTo>
                      <a:pt x="162878" y="27622"/>
                    </a:moveTo>
                    <a:cubicBezTo>
                      <a:pt x="144780" y="9525"/>
                      <a:pt x="120968" y="0"/>
                      <a:pt x="95250" y="0"/>
                    </a:cubicBezTo>
                    <a:cubicBezTo>
                      <a:pt x="69532" y="0"/>
                      <a:pt x="45720" y="10478"/>
                      <a:pt x="27622" y="27622"/>
                    </a:cubicBezTo>
                    <a:cubicBezTo>
                      <a:pt x="9525" y="45720"/>
                      <a:pt x="0" y="69533"/>
                      <a:pt x="0" y="95250"/>
                    </a:cubicBezTo>
                    <a:cubicBezTo>
                      <a:pt x="0" y="120015"/>
                      <a:pt x="10478" y="144780"/>
                      <a:pt x="27622" y="162878"/>
                    </a:cubicBezTo>
                    <a:cubicBezTo>
                      <a:pt x="45720" y="180975"/>
                      <a:pt x="69532" y="190500"/>
                      <a:pt x="95250" y="190500"/>
                    </a:cubicBezTo>
                    <a:cubicBezTo>
                      <a:pt x="120968" y="190500"/>
                      <a:pt x="144780" y="180022"/>
                      <a:pt x="162878" y="162878"/>
                    </a:cubicBezTo>
                    <a:cubicBezTo>
                      <a:pt x="180975" y="144780"/>
                      <a:pt x="190500" y="120968"/>
                      <a:pt x="190500" y="95250"/>
                    </a:cubicBezTo>
                    <a:cubicBezTo>
                      <a:pt x="190500" y="70485"/>
                      <a:pt x="180022" y="45720"/>
                      <a:pt x="162878" y="27622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9E3BBE"/>
                  </a:gs>
                  <a:gs pos="0">
                    <a:srgbClr val="843ACC"/>
                  </a:gs>
                  <a:gs pos="100000">
                    <a:srgbClr val="C63AA6"/>
                  </a:gs>
                </a:gsLst>
                <a:lin ang="0" scaled="1"/>
              </a:gradFill>
              <a:ln w="3175">
                <a:gradFill>
                  <a:gsLst>
                    <a:gs pos="0">
                      <a:srgbClr val="843ACC"/>
                    </a:gs>
                    <a:gs pos="50000">
                      <a:srgbClr val="9E3BBE"/>
                    </a:gs>
                    <a:gs pos="100000">
                      <a:srgbClr val="C63AA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258E244-54AB-4FD7-BF02-363A93DF739A}"/>
                  </a:ext>
                </a:extLst>
              </p:cNvPr>
              <p:cNvSpPr/>
              <p:nvPr/>
            </p:nvSpPr>
            <p:spPr>
              <a:xfrm>
                <a:off x="5377814" y="2569845"/>
                <a:ext cx="190500" cy="190500"/>
              </a:xfrm>
              <a:custGeom>
                <a:avLst/>
                <a:gdLst>
                  <a:gd name="connsiteX0" fmla="*/ 162877 w 190500"/>
                  <a:gd name="connsiteY0" fmla="*/ 27622 h 190500"/>
                  <a:gd name="connsiteX1" fmla="*/ 95250 w 190500"/>
                  <a:gd name="connsiteY1" fmla="*/ 0 h 190500"/>
                  <a:gd name="connsiteX2" fmla="*/ 27623 w 190500"/>
                  <a:gd name="connsiteY2" fmla="*/ 27622 h 190500"/>
                  <a:gd name="connsiteX3" fmla="*/ 0 w 190500"/>
                  <a:gd name="connsiteY3" fmla="*/ 95250 h 190500"/>
                  <a:gd name="connsiteX4" fmla="*/ 27623 w 190500"/>
                  <a:gd name="connsiteY4" fmla="*/ 162877 h 190500"/>
                  <a:gd name="connsiteX5" fmla="*/ 95250 w 190500"/>
                  <a:gd name="connsiteY5" fmla="*/ 190500 h 190500"/>
                  <a:gd name="connsiteX6" fmla="*/ 162877 w 190500"/>
                  <a:gd name="connsiteY6" fmla="*/ 162877 h 190500"/>
                  <a:gd name="connsiteX7" fmla="*/ 190500 w 190500"/>
                  <a:gd name="connsiteY7" fmla="*/ 95250 h 190500"/>
                  <a:gd name="connsiteX8" fmla="*/ 162877 w 190500"/>
                  <a:gd name="connsiteY8" fmla="*/ 27622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0" h="190500">
                    <a:moveTo>
                      <a:pt x="162877" y="27622"/>
                    </a:moveTo>
                    <a:cubicBezTo>
                      <a:pt x="144780" y="9525"/>
                      <a:pt x="120968" y="0"/>
                      <a:pt x="95250" y="0"/>
                    </a:cubicBezTo>
                    <a:cubicBezTo>
                      <a:pt x="69533" y="0"/>
                      <a:pt x="45720" y="10477"/>
                      <a:pt x="27623" y="27622"/>
                    </a:cubicBezTo>
                    <a:cubicBezTo>
                      <a:pt x="9525" y="44767"/>
                      <a:pt x="0" y="69532"/>
                      <a:pt x="0" y="95250"/>
                    </a:cubicBezTo>
                    <a:cubicBezTo>
                      <a:pt x="0" y="120967"/>
                      <a:pt x="10477" y="144780"/>
                      <a:pt x="27623" y="162877"/>
                    </a:cubicBezTo>
                    <a:cubicBezTo>
                      <a:pt x="44768" y="180975"/>
                      <a:pt x="69533" y="190500"/>
                      <a:pt x="95250" y="190500"/>
                    </a:cubicBezTo>
                    <a:cubicBezTo>
                      <a:pt x="120968" y="190500"/>
                      <a:pt x="144780" y="180022"/>
                      <a:pt x="162877" y="162877"/>
                    </a:cubicBezTo>
                    <a:cubicBezTo>
                      <a:pt x="180975" y="145733"/>
                      <a:pt x="190500" y="120967"/>
                      <a:pt x="190500" y="95250"/>
                    </a:cubicBezTo>
                    <a:cubicBezTo>
                      <a:pt x="190500" y="69532"/>
                      <a:pt x="180023" y="44767"/>
                      <a:pt x="162877" y="27622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9E3BBE"/>
                  </a:gs>
                  <a:gs pos="0">
                    <a:srgbClr val="843ACC"/>
                  </a:gs>
                  <a:gs pos="100000">
                    <a:srgbClr val="C63AA6"/>
                  </a:gs>
                </a:gsLst>
                <a:lin ang="0" scaled="1"/>
              </a:gradFill>
              <a:ln w="3175">
                <a:gradFill>
                  <a:gsLst>
                    <a:gs pos="0">
                      <a:srgbClr val="843ACC"/>
                    </a:gs>
                    <a:gs pos="50000">
                      <a:srgbClr val="9E3BBE"/>
                    </a:gs>
                    <a:gs pos="100000">
                      <a:srgbClr val="C63AA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7584A80-3C5E-486A-BCAD-C442A2145398}"/>
              </a:ext>
            </a:extLst>
          </p:cNvPr>
          <p:cNvGrpSpPr>
            <a:grpSpLocks noChangeAspect="1"/>
          </p:cNvGrpSpPr>
          <p:nvPr/>
        </p:nvGrpSpPr>
        <p:grpSpPr>
          <a:xfrm>
            <a:off x="4692747" y="841731"/>
            <a:ext cx="151200" cy="146909"/>
            <a:chOff x="4716725" y="838201"/>
            <a:chExt cx="998274" cy="96993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5D4D207-9DFD-4896-A63C-63C0DD052B0B}"/>
                </a:ext>
              </a:extLst>
            </p:cNvPr>
            <p:cNvSpPr/>
            <p:nvPr/>
          </p:nvSpPr>
          <p:spPr>
            <a:xfrm>
              <a:off x="4739640" y="880110"/>
              <a:ext cx="952500" cy="895350"/>
            </a:xfrm>
            <a:custGeom>
              <a:avLst/>
              <a:gdLst>
                <a:gd name="connsiteX0" fmla="*/ 0 w 952500"/>
                <a:gd name="connsiteY0" fmla="*/ 0 h 895350"/>
                <a:gd name="connsiteX1" fmla="*/ 3810 w 952500"/>
                <a:gd name="connsiteY1" fmla="*/ 832485 h 895350"/>
                <a:gd name="connsiteX2" fmla="*/ 327660 w 952500"/>
                <a:gd name="connsiteY2" fmla="*/ 741045 h 895350"/>
                <a:gd name="connsiteX3" fmla="*/ 483870 w 952500"/>
                <a:gd name="connsiteY3" fmla="*/ 895350 h 895350"/>
                <a:gd name="connsiteX4" fmla="*/ 622935 w 952500"/>
                <a:gd name="connsiteY4" fmla="*/ 647700 h 895350"/>
                <a:gd name="connsiteX5" fmla="*/ 952500 w 952500"/>
                <a:gd name="connsiteY5" fmla="*/ 539115 h 895350"/>
                <a:gd name="connsiteX6" fmla="*/ 0 w 952500"/>
                <a:gd name="connsiteY6" fmla="*/ 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0" h="895350">
                  <a:moveTo>
                    <a:pt x="0" y="0"/>
                  </a:moveTo>
                  <a:lnTo>
                    <a:pt x="3810" y="832485"/>
                  </a:lnTo>
                  <a:lnTo>
                    <a:pt x="327660" y="741045"/>
                  </a:lnTo>
                  <a:lnTo>
                    <a:pt x="483870" y="895350"/>
                  </a:lnTo>
                  <a:lnTo>
                    <a:pt x="622935" y="647700"/>
                  </a:lnTo>
                  <a:lnTo>
                    <a:pt x="952500" y="539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aphic 36">
              <a:extLst>
                <a:ext uri="{FF2B5EF4-FFF2-40B4-BE49-F238E27FC236}">
                  <a16:creationId xmlns:a16="http://schemas.microsoft.com/office/drawing/2014/main" id="{A8502F66-0CB5-4CDC-A344-21A244FDF063}"/>
                </a:ext>
              </a:extLst>
            </p:cNvPr>
            <p:cNvGrpSpPr/>
            <p:nvPr/>
          </p:nvGrpSpPr>
          <p:grpSpPr>
            <a:xfrm flipH="1">
              <a:off x="4716725" y="838201"/>
              <a:ext cx="998274" cy="969936"/>
              <a:chOff x="3914775" y="1309687"/>
              <a:chExt cx="4362450" cy="4238625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7B1868C-955D-4AE8-B732-9EB55943F36C}"/>
                  </a:ext>
                </a:extLst>
              </p:cNvPr>
              <p:cNvSpPr/>
              <p:nvPr/>
            </p:nvSpPr>
            <p:spPr>
              <a:xfrm>
                <a:off x="3914973" y="1309327"/>
                <a:ext cx="4363204" cy="4239937"/>
              </a:xfrm>
              <a:custGeom>
                <a:avLst/>
                <a:gdLst>
                  <a:gd name="connsiteX0" fmla="*/ 4314627 w 4363204"/>
                  <a:gd name="connsiteY0" fmla="*/ 12742 h 4239937"/>
                  <a:gd name="connsiteX1" fmla="*/ 4219377 w 4363204"/>
                  <a:gd name="connsiteY1" fmla="*/ 13695 h 4239937"/>
                  <a:gd name="connsiteX2" fmla="*/ 2473444 w 4363204"/>
                  <a:gd name="connsiteY2" fmla="*/ 1046205 h 4239937"/>
                  <a:gd name="connsiteX3" fmla="*/ 2440107 w 4363204"/>
                  <a:gd name="connsiteY3" fmla="*/ 1176697 h 4239937"/>
                  <a:gd name="connsiteX4" fmla="*/ 2570599 w 4363204"/>
                  <a:gd name="connsiteY4" fmla="*/ 1210035 h 4239937"/>
                  <a:gd name="connsiteX5" fmla="*/ 3823137 w 4363204"/>
                  <a:gd name="connsiteY5" fmla="*/ 469942 h 4239937"/>
                  <a:gd name="connsiteX6" fmla="*/ 1489512 w 4363204"/>
                  <a:gd name="connsiteY6" fmla="*/ 2889292 h 4239937"/>
                  <a:gd name="connsiteX7" fmla="*/ 329367 w 4363204"/>
                  <a:gd name="connsiteY7" fmla="*/ 2534962 h 4239937"/>
                  <a:gd name="connsiteX8" fmla="*/ 1843842 w 4363204"/>
                  <a:gd name="connsiteY8" fmla="*/ 1639612 h 4239937"/>
                  <a:gd name="connsiteX9" fmla="*/ 1877179 w 4363204"/>
                  <a:gd name="connsiteY9" fmla="*/ 1509120 h 4239937"/>
                  <a:gd name="connsiteX10" fmla="*/ 1746687 w 4363204"/>
                  <a:gd name="connsiteY10" fmla="*/ 1475782 h 4239937"/>
                  <a:gd name="connsiteX11" fmla="*/ 46474 w 4363204"/>
                  <a:gd name="connsiteY11" fmla="*/ 2480670 h 4239937"/>
                  <a:gd name="connsiteX12" fmla="*/ 754 w 4363204"/>
                  <a:gd name="connsiteY12" fmla="*/ 2574015 h 4239937"/>
                  <a:gd name="connsiteX13" fmla="*/ 67429 w 4363204"/>
                  <a:gd name="connsiteY13" fmla="*/ 2654025 h 4239937"/>
                  <a:gd name="connsiteX14" fmla="*/ 1453317 w 4363204"/>
                  <a:gd name="connsiteY14" fmla="*/ 3077887 h 4239937"/>
                  <a:gd name="connsiteX15" fmla="*/ 2064822 w 4363204"/>
                  <a:gd name="connsiteY15" fmla="*/ 4190407 h 4239937"/>
                  <a:gd name="connsiteX16" fmla="*/ 2066727 w 4363204"/>
                  <a:gd name="connsiteY16" fmla="*/ 4193265 h 4239937"/>
                  <a:gd name="connsiteX17" fmla="*/ 2111494 w 4363204"/>
                  <a:gd name="connsiteY17" fmla="*/ 4232317 h 4239937"/>
                  <a:gd name="connsiteX18" fmla="*/ 2148642 w 4363204"/>
                  <a:gd name="connsiteY18" fmla="*/ 4239937 h 4239937"/>
                  <a:gd name="connsiteX19" fmla="*/ 2215317 w 4363204"/>
                  <a:gd name="connsiteY19" fmla="*/ 4213267 h 4239937"/>
                  <a:gd name="connsiteX20" fmla="*/ 2918262 w 4363204"/>
                  <a:gd name="connsiteY20" fmla="*/ 3526515 h 4239937"/>
                  <a:gd name="connsiteX21" fmla="*/ 4240332 w 4363204"/>
                  <a:gd name="connsiteY21" fmla="*/ 3931327 h 4239937"/>
                  <a:gd name="connsiteX22" fmla="*/ 4267954 w 4363204"/>
                  <a:gd name="connsiteY22" fmla="*/ 3935137 h 4239937"/>
                  <a:gd name="connsiteX23" fmla="*/ 4324152 w 4363204"/>
                  <a:gd name="connsiteY23" fmla="*/ 3916087 h 4239937"/>
                  <a:gd name="connsiteX24" fmla="*/ 4363204 w 4363204"/>
                  <a:gd name="connsiteY24" fmla="*/ 3839887 h 4239937"/>
                  <a:gd name="connsiteX25" fmla="*/ 4363204 w 4363204"/>
                  <a:gd name="connsiteY25" fmla="*/ 95610 h 4239937"/>
                  <a:gd name="connsiteX26" fmla="*/ 4314627 w 4363204"/>
                  <a:gd name="connsiteY26" fmla="*/ 12742 h 4239937"/>
                  <a:gd name="connsiteX27" fmla="*/ 2069584 w 4363204"/>
                  <a:gd name="connsiteY27" fmla="*/ 3135990 h 4239937"/>
                  <a:gd name="connsiteX28" fmla="*/ 2052439 w 4363204"/>
                  <a:gd name="connsiteY28" fmla="*/ 3190282 h 4239937"/>
                  <a:gd name="connsiteX29" fmla="*/ 2052439 w 4363204"/>
                  <a:gd name="connsiteY29" fmla="*/ 3773212 h 4239937"/>
                  <a:gd name="connsiteX30" fmla="*/ 1635244 w 4363204"/>
                  <a:gd name="connsiteY30" fmla="*/ 3013117 h 4239937"/>
                  <a:gd name="connsiteX31" fmla="*/ 3482142 w 4363204"/>
                  <a:gd name="connsiteY31" fmla="*/ 1096687 h 4239937"/>
                  <a:gd name="connsiteX32" fmla="*/ 2069584 w 4363204"/>
                  <a:gd name="connsiteY32" fmla="*/ 3135990 h 4239937"/>
                  <a:gd name="connsiteX33" fmla="*/ 2242939 w 4363204"/>
                  <a:gd name="connsiteY33" fmla="*/ 3917992 h 4239937"/>
                  <a:gd name="connsiteX34" fmla="*/ 2242939 w 4363204"/>
                  <a:gd name="connsiteY34" fmla="*/ 3318870 h 4239937"/>
                  <a:gd name="connsiteX35" fmla="*/ 2709664 w 4363204"/>
                  <a:gd name="connsiteY35" fmla="*/ 3461745 h 4239937"/>
                  <a:gd name="connsiteX36" fmla="*/ 2242939 w 4363204"/>
                  <a:gd name="connsiteY36" fmla="*/ 3917992 h 4239937"/>
                  <a:gd name="connsiteX37" fmla="*/ 4171752 w 4363204"/>
                  <a:gd name="connsiteY37" fmla="*/ 3710347 h 4239937"/>
                  <a:gd name="connsiteX38" fmla="*/ 2300089 w 4363204"/>
                  <a:gd name="connsiteY38" fmla="*/ 3137895 h 4239937"/>
                  <a:gd name="connsiteX39" fmla="*/ 4171752 w 4363204"/>
                  <a:gd name="connsiteY39" fmla="*/ 435652 h 4239937"/>
                  <a:gd name="connsiteX40" fmla="*/ 4171752 w 4363204"/>
                  <a:gd name="connsiteY40" fmla="*/ 3710347 h 423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363204" h="4239937">
                    <a:moveTo>
                      <a:pt x="4314627" y="12742"/>
                    </a:moveTo>
                    <a:cubicBezTo>
                      <a:pt x="4285099" y="-4403"/>
                      <a:pt x="4247952" y="-4403"/>
                      <a:pt x="4219377" y="13695"/>
                    </a:cubicBezTo>
                    <a:lnTo>
                      <a:pt x="2473444" y="1046205"/>
                    </a:lnTo>
                    <a:cubicBezTo>
                      <a:pt x="2427724" y="1072875"/>
                      <a:pt x="2413437" y="1130977"/>
                      <a:pt x="2440107" y="1176697"/>
                    </a:cubicBezTo>
                    <a:cubicBezTo>
                      <a:pt x="2466777" y="1222417"/>
                      <a:pt x="2524879" y="1236705"/>
                      <a:pt x="2570599" y="1210035"/>
                    </a:cubicBezTo>
                    <a:lnTo>
                      <a:pt x="3823137" y="469942"/>
                    </a:lnTo>
                    <a:lnTo>
                      <a:pt x="1489512" y="2889292"/>
                    </a:lnTo>
                    <a:lnTo>
                      <a:pt x="329367" y="2534962"/>
                    </a:lnTo>
                    <a:lnTo>
                      <a:pt x="1843842" y="1639612"/>
                    </a:lnTo>
                    <a:cubicBezTo>
                      <a:pt x="1889562" y="1612942"/>
                      <a:pt x="1903849" y="1554840"/>
                      <a:pt x="1877179" y="1509120"/>
                    </a:cubicBezTo>
                    <a:cubicBezTo>
                      <a:pt x="1850509" y="1463400"/>
                      <a:pt x="1792407" y="1449112"/>
                      <a:pt x="1746687" y="1475782"/>
                    </a:cubicBezTo>
                    <a:lnTo>
                      <a:pt x="46474" y="2480670"/>
                    </a:lnTo>
                    <a:cubicBezTo>
                      <a:pt x="14089" y="2499720"/>
                      <a:pt x="-4008" y="2536867"/>
                      <a:pt x="754" y="2574015"/>
                    </a:cubicBezTo>
                    <a:cubicBezTo>
                      <a:pt x="5517" y="2611162"/>
                      <a:pt x="31234" y="2642595"/>
                      <a:pt x="67429" y="2654025"/>
                    </a:cubicBezTo>
                    <a:lnTo>
                      <a:pt x="1453317" y="3077887"/>
                    </a:lnTo>
                    <a:lnTo>
                      <a:pt x="2064822" y="4190407"/>
                    </a:lnTo>
                    <a:cubicBezTo>
                      <a:pt x="2065774" y="4191360"/>
                      <a:pt x="2065774" y="4192312"/>
                      <a:pt x="2066727" y="4193265"/>
                    </a:cubicBezTo>
                    <a:cubicBezTo>
                      <a:pt x="2077204" y="4210410"/>
                      <a:pt x="2092444" y="4223745"/>
                      <a:pt x="2111494" y="4232317"/>
                    </a:cubicBezTo>
                    <a:cubicBezTo>
                      <a:pt x="2123877" y="4237080"/>
                      <a:pt x="2136259" y="4239937"/>
                      <a:pt x="2148642" y="4239937"/>
                    </a:cubicBezTo>
                    <a:cubicBezTo>
                      <a:pt x="2173407" y="4239937"/>
                      <a:pt x="2197219" y="4230412"/>
                      <a:pt x="2215317" y="4213267"/>
                    </a:cubicBezTo>
                    <a:lnTo>
                      <a:pt x="2918262" y="3526515"/>
                    </a:lnTo>
                    <a:lnTo>
                      <a:pt x="4240332" y="3931327"/>
                    </a:lnTo>
                    <a:cubicBezTo>
                      <a:pt x="4249857" y="3934185"/>
                      <a:pt x="4258429" y="3935137"/>
                      <a:pt x="4267954" y="3935137"/>
                    </a:cubicBezTo>
                    <a:cubicBezTo>
                      <a:pt x="4287957" y="3935137"/>
                      <a:pt x="4307959" y="3928470"/>
                      <a:pt x="4324152" y="3916087"/>
                    </a:cubicBezTo>
                    <a:cubicBezTo>
                      <a:pt x="4347964" y="3897990"/>
                      <a:pt x="4363204" y="3869415"/>
                      <a:pt x="4363204" y="3839887"/>
                    </a:cubicBezTo>
                    <a:lnTo>
                      <a:pt x="4363204" y="95610"/>
                    </a:lnTo>
                    <a:cubicBezTo>
                      <a:pt x="4362252" y="61320"/>
                      <a:pt x="4344154" y="29887"/>
                      <a:pt x="4314627" y="12742"/>
                    </a:cubicBezTo>
                    <a:close/>
                    <a:moveTo>
                      <a:pt x="2069584" y="3135990"/>
                    </a:moveTo>
                    <a:cubicBezTo>
                      <a:pt x="2058154" y="3152182"/>
                      <a:pt x="2052439" y="3171232"/>
                      <a:pt x="2052439" y="3190282"/>
                    </a:cubicBezTo>
                    <a:lnTo>
                      <a:pt x="2052439" y="3773212"/>
                    </a:lnTo>
                    <a:lnTo>
                      <a:pt x="1635244" y="3013117"/>
                    </a:lnTo>
                    <a:lnTo>
                      <a:pt x="3482142" y="1096687"/>
                    </a:lnTo>
                    <a:lnTo>
                      <a:pt x="2069584" y="3135990"/>
                    </a:lnTo>
                    <a:close/>
                    <a:moveTo>
                      <a:pt x="2242939" y="3917992"/>
                    </a:moveTo>
                    <a:lnTo>
                      <a:pt x="2242939" y="3318870"/>
                    </a:lnTo>
                    <a:lnTo>
                      <a:pt x="2709664" y="3461745"/>
                    </a:lnTo>
                    <a:lnTo>
                      <a:pt x="2242939" y="3917992"/>
                    </a:lnTo>
                    <a:close/>
                    <a:moveTo>
                      <a:pt x="4171752" y="3710347"/>
                    </a:moveTo>
                    <a:lnTo>
                      <a:pt x="2300089" y="3137895"/>
                    </a:lnTo>
                    <a:lnTo>
                      <a:pt x="4171752" y="435652"/>
                    </a:lnTo>
                    <a:lnTo>
                      <a:pt x="4171752" y="3710347"/>
                    </a:lnTo>
                    <a:close/>
                  </a:path>
                </a:pathLst>
              </a:custGeom>
              <a:gradFill>
                <a:gsLst>
                  <a:gs pos="53000">
                    <a:srgbClr val="9E3BBE"/>
                  </a:gs>
                  <a:gs pos="0">
                    <a:srgbClr val="843ACC"/>
                  </a:gs>
                  <a:gs pos="100000">
                    <a:srgbClr val="C63AA6"/>
                  </a:gs>
                </a:gsLst>
                <a:lin ang="0" scaled="1"/>
              </a:gradFill>
              <a:ln w="3048">
                <a:gradFill>
                  <a:gsLst>
                    <a:gs pos="0">
                      <a:srgbClr val="843ACC"/>
                    </a:gs>
                    <a:gs pos="50000">
                      <a:srgbClr val="9E3BBE"/>
                    </a:gs>
                    <a:gs pos="100000">
                      <a:srgbClr val="C63AA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4F01172-65BE-4C7D-A785-2A4EE202285A}"/>
                  </a:ext>
                </a:extLst>
              </p:cNvPr>
              <p:cNvSpPr/>
              <p:nvPr/>
            </p:nvSpPr>
            <p:spPr>
              <a:xfrm>
                <a:off x="5937884" y="2580321"/>
                <a:ext cx="190500" cy="190500"/>
              </a:xfrm>
              <a:custGeom>
                <a:avLst/>
                <a:gdLst>
                  <a:gd name="connsiteX0" fmla="*/ 162878 w 190500"/>
                  <a:gd name="connsiteY0" fmla="*/ 27623 h 190500"/>
                  <a:gd name="connsiteX1" fmla="*/ 95250 w 190500"/>
                  <a:gd name="connsiteY1" fmla="*/ 0 h 190500"/>
                  <a:gd name="connsiteX2" fmla="*/ 27623 w 190500"/>
                  <a:gd name="connsiteY2" fmla="*/ 27623 h 190500"/>
                  <a:gd name="connsiteX3" fmla="*/ 0 w 190500"/>
                  <a:gd name="connsiteY3" fmla="*/ 95250 h 190500"/>
                  <a:gd name="connsiteX4" fmla="*/ 27623 w 190500"/>
                  <a:gd name="connsiteY4" fmla="*/ 162878 h 190500"/>
                  <a:gd name="connsiteX5" fmla="*/ 95250 w 190500"/>
                  <a:gd name="connsiteY5" fmla="*/ 190500 h 190500"/>
                  <a:gd name="connsiteX6" fmla="*/ 162878 w 190500"/>
                  <a:gd name="connsiteY6" fmla="*/ 162878 h 190500"/>
                  <a:gd name="connsiteX7" fmla="*/ 190500 w 190500"/>
                  <a:gd name="connsiteY7" fmla="*/ 95250 h 190500"/>
                  <a:gd name="connsiteX8" fmla="*/ 162878 w 190500"/>
                  <a:gd name="connsiteY8" fmla="*/ 27623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0" h="190500">
                    <a:moveTo>
                      <a:pt x="162878" y="27623"/>
                    </a:moveTo>
                    <a:cubicBezTo>
                      <a:pt x="144780" y="9525"/>
                      <a:pt x="120968" y="0"/>
                      <a:pt x="95250" y="0"/>
                    </a:cubicBezTo>
                    <a:cubicBezTo>
                      <a:pt x="69533" y="0"/>
                      <a:pt x="45720" y="10478"/>
                      <a:pt x="27623" y="27623"/>
                    </a:cubicBezTo>
                    <a:cubicBezTo>
                      <a:pt x="9525" y="45720"/>
                      <a:pt x="0" y="69533"/>
                      <a:pt x="0" y="95250"/>
                    </a:cubicBezTo>
                    <a:cubicBezTo>
                      <a:pt x="0" y="120015"/>
                      <a:pt x="10478" y="144780"/>
                      <a:pt x="27623" y="162878"/>
                    </a:cubicBezTo>
                    <a:cubicBezTo>
                      <a:pt x="45720" y="180975"/>
                      <a:pt x="69533" y="190500"/>
                      <a:pt x="95250" y="190500"/>
                    </a:cubicBezTo>
                    <a:cubicBezTo>
                      <a:pt x="120968" y="190500"/>
                      <a:pt x="144780" y="180023"/>
                      <a:pt x="162878" y="162878"/>
                    </a:cubicBezTo>
                    <a:cubicBezTo>
                      <a:pt x="180975" y="144780"/>
                      <a:pt x="190500" y="120968"/>
                      <a:pt x="190500" y="95250"/>
                    </a:cubicBezTo>
                    <a:cubicBezTo>
                      <a:pt x="190500" y="70485"/>
                      <a:pt x="180975" y="45720"/>
                      <a:pt x="162878" y="27623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9E3BBE"/>
                  </a:gs>
                  <a:gs pos="0">
                    <a:srgbClr val="843ACC"/>
                  </a:gs>
                  <a:gs pos="100000">
                    <a:srgbClr val="C63AA6"/>
                  </a:gs>
                </a:gsLst>
                <a:lin ang="0" scaled="1"/>
              </a:gradFill>
              <a:ln w="3048">
                <a:gradFill>
                  <a:gsLst>
                    <a:gs pos="0">
                      <a:srgbClr val="843ACC"/>
                    </a:gs>
                    <a:gs pos="50000">
                      <a:srgbClr val="9E3BBE"/>
                    </a:gs>
                    <a:gs pos="100000">
                      <a:srgbClr val="C63AA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7274845-0AE3-4AD5-921A-127B5C87CB8B}"/>
              </a:ext>
            </a:extLst>
          </p:cNvPr>
          <p:cNvGrpSpPr/>
          <p:nvPr/>
        </p:nvGrpSpPr>
        <p:grpSpPr>
          <a:xfrm>
            <a:off x="4391731" y="838200"/>
            <a:ext cx="188304" cy="188304"/>
            <a:chOff x="4111374" y="838200"/>
            <a:chExt cx="711178" cy="71117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32F6D6A-0933-4D10-B3EB-E36733CE4E45}"/>
                </a:ext>
              </a:extLst>
            </p:cNvPr>
            <p:cNvSpPr/>
            <p:nvPr/>
          </p:nvSpPr>
          <p:spPr>
            <a:xfrm>
              <a:off x="4111374" y="838200"/>
              <a:ext cx="711178" cy="711178"/>
            </a:xfrm>
            <a:prstGeom prst="roundRect">
              <a:avLst>
                <a:gd name="adj" fmla="val 50000"/>
              </a:avLst>
            </a:prstGeom>
            <a:gradFill>
              <a:gsLst>
                <a:gs pos="53000">
                  <a:srgbClr val="9E3BBE"/>
                </a:gs>
                <a:gs pos="0">
                  <a:srgbClr val="843ACC"/>
                </a:gs>
                <a:gs pos="100000">
                  <a:srgbClr val="C63AA6"/>
                </a:gs>
              </a:gsLst>
              <a:lin ang="0" scaled="1"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DBDD924-9BFB-4128-9DF3-CDD60FEEAE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320871" y="1018068"/>
              <a:ext cx="337906" cy="351450"/>
            </a:xfrm>
            <a:custGeom>
              <a:avLst/>
              <a:gdLst/>
              <a:ahLst/>
              <a:cxnLst/>
              <a:rect l="l" t="t" r="r" b="b"/>
              <a:pathLst>
                <a:path w="147438" h="153352">
                  <a:moveTo>
                    <a:pt x="21908" y="19059"/>
                  </a:moveTo>
                  <a:lnTo>
                    <a:pt x="21908" y="134293"/>
                  </a:lnTo>
                  <a:lnTo>
                    <a:pt x="63313" y="134293"/>
                  </a:lnTo>
                  <a:cubicBezTo>
                    <a:pt x="75727" y="134293"/>
                    <a:pt x="86644" y="131883"/>
                    <a:pt x="96065" y="127063"/>
                  </a:cubicBezTo>
                  <a:cubicBezTo>
                    <a:pt x="105485" y="122243"/>
                    <a:pt x="112751" y="115489"/>
                    <a:pt x="117862" y="106799"/>
                  </a:cubicBezTo>
                  <a:cubicBezTo>
                    <a:pt x="122974" y="98109"/>
                    <a:pt x="125530" y="88068"/>
                    <a:pt x="125530" y="76676"/>
                  </a:cubicBezTo>
                  <a:cubicBezTo>
                    <a:pt x="125530" y="65284"/>
                    <a:pt x="122974" y="55243"/>
                    <a:pt x="117862" y="46553"/>
                  </a:cubicBezTo>
                  <a:cubicBezTo>
                    <a:pt x="112751" y="37863"/>
                    <a:pt x="105485" y="31108"/>
                    <a:pt x="96065" y="26289"/>
                  </a:cubicBezTo>
                  <a:cubicBezTo>
                    <a:pt x="86644" y="21469"/>
                    <a:pt x="75727" y="19059"/>
                    <a:pt x="63313" y="19059"/>
                  </a:cubicBezTo>
                  <a:close/>
                  <a:moveTo>
                    <a:pt x="0" y="0"/>
                  </a:moveTo>
                  <a:lnTo>
                    <a:pt x="64627" y="0"/>
                  </a:lnTo>
                  <a:cubicBezTo>
                    <a:pt x="80839" y="0"/>
                    <a:pt x="95225" y="3213"/>
                    <a:pt x="107785" y="9639"/>
                  </a:cubicBezTo>
                  <a:cubicBezTo>
                    <a:pt x="120345" y="16065"/>
                    <a:pt x="130094" y="25084"/>
                    <a:pt x="137032" y="36695"/>
                  </a:cubicBezTo>
                  <a:cubicBezTo>
                    <a:pt x="143969" y="48306"/>
                    <a:pt x="147438" y="61633"/>
                    <a:pt x="147438" y="76676"/>
                  </a:cubicBezTo>
                  <a:cubicBezTo>
                    <a:pt x="147438" y="91719"/>
                    <a:pt x="143969" y="105046"/>
                    <a:pt x="137032" y="116657"/>
                  </a:cubicBezTo>
                  <a:cubicBezTo>
                    <a:pt x="130094" y="128268"/>
                    <a:pt x="120345" y="137287"/>
                    <a:pt x="107785" y="143713"/>
                  </a:cubicBezTo>
                  <a:cubicBezTo>
                    <a:pt x="95225" y="150139"/>
                    <a:pt x="80839" y="153352"/>
                    <a:pt x="64627" y="153352"/>
                  </a:cubicBezTo>
                  <a:lnTo>
                    <a:pt x="0" y="153352"/>
                  </a:lnTo>
                  <a:close/>
                </a:path>
              </a:pathLst>
            </a:custGeom>
            <a:solidFill>
              <a:srgbClr val="FFF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/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9F1721D-45E4-4210-8084-99C741716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633" y="539600"/>
            <a:ext cx="4563112" cy="609685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C606381-F858-4688-8A19-2923184E78CA}"/>
              </a:ext>
            </a:extLst>
          </p:cNvPr>
          <p:cNvSpPr txBox="1">
            <a:spLocks noChangeAspect="1"/>
          </p:cNvSpPr>
          <p:nvPr/>
        </p:nvSpPr>
        <p:spPr>
          <a:xfrm>
            <a:off x="8814061" y="168965"/>
            <a:ext cx="564257" cy="2616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rPr>
              <a:t>IPAD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2A3B14-5EB6-4571-88B4-CF64E6FD238C}"/>
              </a:ext>
            </a:extLst>
          </p:cNvPr>
          <p:cNvGrpSpPr/>
          <p:nvPr/>
        </p:nvGrpSpPr>
        <p:grpSpPr>
          <a:xfrm>
            <a:off x="7315200" y="2458904"/>
            <a:ext cx="3727135" cy="2775043"/>
            <a:chOff x="7315200" y="3076910"/>
            <a:chExt cx="3727135" cy="2775043"/>
          </a:xfrm>
        </p:grpSpPr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21AD3631-9E0D-4AAD-A1E8-66703ADE830C}"/>
                </a:ext>
              </a:extLst>
            </p:cNvPr>
            <p:cNvGrpSpPr/>
            <p:nvPr/>
          </p:nvGrpSpPr>
          <p:grpSpPr>
            <a:xfrm>
              <a:off x="7315200" y="3770154"/>
              <a:ext cx="3727135" cy="771140"/>
              <a:chOff x="2895600" y="2647473"/>
              <a:chExt cx="5156835" cy="1066943"/>
            </a:xfrm>
          </p:grpSpPr>
          <p:sp>
            <p:nvSpPr>
              <p:cNvPr id="746" name="Freeform: Shape 745">
                <a:extLst>
                  <a:ext uri="{FF2B5EF4-FFF2-40B4-BE49-F238E27FC236}">
                    <a16:creationId xmlns:a16="http://schemas.microsoft.com/office/drawing/2014/main" id="{D5B6201A-8779-4616-A4E1-1E0396551ACA}"/>
                  </a:ext>
                </a:extLst>
              </p:cNvPr>
              <p:cNvSpPr/>
              <p:nvPr/>
            </p:nvSpPr>
            <p:spPr>
              <a:xfrm>
                <a:off x="2895600" y="2647473"/>
                <a:ext cx="504824" cy="1066943"/>
              </a:xfrm>
              <a:custGeom>
                <a:avLst/>
                <a:gdLst>
                  <a:gd name="connsiteX0" fmla="*/ 414338 w 504824"/>
                  <a:gd name="connsiteY0" fmla="*/ 0 h 1066943"/>
                  <a:gd name="connsiteX1" fmla="*/ 376238 w 504824"/>
                  <a:gd name="connsiteY1" fmla="*/ 0 h 1066943"/>
                  <a:gd name="connsiteX2" fmla="*/ 364808 w 504824"/>
                  <a:gd name="connsiteY2" fmla="*/ 953 h 1066943"/>
                  <a:gd name="connsiteX3" fmla="*/ 355283 w 504824"/>
                  <a:gd name="connsiteY3" fmla="*/ 9525 h 1066943"/>
                  <a:gd name="connsiteX4" fmla="*/ 353378 w 504824"/>
                  <a:gd name="connsiteY4" fmla="*/ 15240 h 1066943"/>
                  <a:gd name="connsiteX5" fmla="*/ 353378 w 504824"/>
                  <a:gd name="connsiteY5" fmla="*/ 21908 h 1066943"/>
                  <a:gd name="connsiteX6" fmla="*/ 353378 w 504824"/>
                  <a:gd name="connsiteY6" fmla="*/ 28575 h 1066943"/>
                  <a:gd name="connsiteX7" fmla="*/ 353378 w 504824"/>
                  <a:gd name="connsiteY7" fmla="*/ 36195 h 1066943"/>
                  <a:gd name="connsiteX8" fmla="*/ 344805 w 504824"/>
                  <a:gd name="connsiteY8" fmla="*/ 48578 h 1066943"/>
                  <a:gd name="connsiteX9" fmla="*/ 337185 w 504824"/>
                  <a:gd name="connsiteY9" fmla="*/ 51435 h 1066943"/>
                  <a:gd name="connsiteX10" fmla="*/ 328613 w 504824"/>
                  <a:gd name="connsiteY10" fmla="*/ 51435 h 1066943"/>
                  <a:gd name="connsiteX11" fmla="*/ 294323 w 504824"/>
                  <a:gd name="connsiteY11" fmla="*/ 51435 h 1066943"/>
                  <a:gd name="connsiteX12" fmla="*/ 216218 w 504824"/>
                  <a:gd name="connsiteY12" fmla="*/ 51435 h 1066943"/>
                  <a:gd name="connsiteX13" fmla="*/ 194310 w 504824"/>
                  <a:gd name="connsiteY13" fmla="*/ 51435 h 1066943"/>
                  <a:gd name="connsiteX14" fmla="*/ 188595 w 504824"/>
                  <a:gd name="connsiteY14" fmla="*/ 51435 h 1066943"/>
                  <a:gd name="connsiteX15" fmla="*/ 182880 w 504824"/>
                  <a:gd name="connsiteY15" fmla="*/ 50483 h 1066943"/>
                  <a:gd name="connsiteX16" fmla="*/ 173355 w 504824"/>
                  <a:gd name="connsiteY16" fmla="*/ 44767 h 1066943"/>
                  <a:gd name="connsiteX17" fmla="*/ 168593 w 504824"/>
                  <a:gd name="connsiteY17" fmla="*/ 34290 h 1066943"/>
                  <a:gd name="connsiteX18" fmla="*/ 168593 w 504824"/>
                  <a:gd name="connsiteY18" fmla="*/ 28575 h 1066943"/>
                  <a:gd name="connsiteX19" fmla="*/ 168593 w 504824"/>
                  <a:gd name="connsiteY19" fmla="*/ 22860 h 1066943"/>
                  <a:gd name="connsiteX20" fmla="*/ 167640 w 504824"/>
                  <a:gd name="connsiteY20" fmla="*/ 11430 h 1066943"/>
                  <a:gd name="connsiteX21" fmla="*/ 160973 w 504824"/>
                  <a:gd name="connsiteY21" fmla="*/ 2858 h 1066943"/>
                  <a:gd name="connsiteX22" fmla="*/ 149543 w 504824"/>
                  <a:gd name="connsiteY22" fmla="*/ 0 h 1066943"/>
                  <a:gd name="connsiteX23" fmla="*/ 137160 w 504824"/>
                  <a:gd name="connsiteY23" fmla="*/ 0 h 1066943"/>
                  <a:gd name="connsiteX24" fmla="*/ 112395 w 504824"/>
                  <a:gd name="connsiteY24" fmla="*/ 0 h 1066943"/>
                  <a:gd name="connsiteX25" fmla="*/ 60960 w 504824"/>
                  <a:gd name="connsiteY25" fmla="*/ 0 h 1066943"/>
                  <a:gd name="connsiteX26" fmla="*/ 35243 w 504824"/>
                  <a:gd name="connsiteY26" fmla="*/ 4763 h 1066943"/>
                  <a:gd name="connsiteX27" fmla="*/ 13335 w 504824"/>
                  <a:gd name="connsiteY27" fmla="*/ 20955 h 1066943"/>
                  <a:gd name="connsiteX28" fmla="*/ 953 w 504824"/>
                  <a:gd name="connsiteY28" fmla="*/ 45720 h 1066943"/>
                  <a:gd name="connsiteX29" fmla="*/ 0 w 504824"/>
                  <a:gd name="connsiteY29" fmla="*/ 52388 h 1066943"/>
                  <a:gd name="connsiteX30" fmla="*/ 0 w 504824"/>
                  <a:gd name="connsiteY30" fmla="*/ 58103 h 1066943"/>
                  <a:gd name="connsiteX31" fmla="*/ 0 w 504824"/>
                  <a:gd name="connsiteY31" fmla="*/ 442913 h 1066943"/>
                  <a:gd name="connsiteX32" fmla="*/ 0 w 504824"/>
                  <a:gd name="connsiteY32" fmla="*/ 458153 h 1066943"/>
                  <a:gd name="connsiteX33" fmla="*/ 0 w 504824"/>
                  <a:gd name="connsiteY33" fmla="*/ 505778 h 1066943"/>
                  <a:gd name="connsiteX34" fmla="*/ 0 w 504824"/>
                  <a:gd name="connsiteY34" fmla="*/ 1005840 h 1066943"/>
                  <a:gd name="connsiteX35" fmla="*/ 1905 w 504824"/>
                  <a:gd name="connsiteY35" fmla="*/ 1024890 h 1066943"/>
                  <a:gd name="connsiteX36" fmla="*/ 24765 w 504824"/>
                  <a:gd name="connsiteY36" fmla="*/ 1056323 h 1066943"/>
                  <a:gd name="connsiteX37" fmla="*/ 62865 w 504824"/>
                  <a:gd name="connsiteY37" fmla="*/ 1066800 h 1066943"/>
                  <a:gd name="connsiteX38" fmla="*/ 102870 w 504824"/>
                  <a:gd name="connsiteY38" fmla="*/ 1066800 h 1066943"/>
                  <a:gd name="connsiteX39" fmla="*/ 181928 w 504824"/>
                  <a:gd name="connsiteY39" fmla="*/ 1066800 h 1066943"/>
                  <a:gd name="connsiteX40" fmla="*/ 337185 w 504824"/>
                  <a:gd name="connsiteY40" fmla="*/ 1066800 h 1066943"/>
                  <a:gd name="connsiteX41" fmla="*/ 412433 w 504824"/>
                  <a:gd name="connsiteY41" fmla="*/ 1066800 h 1066943"/>
                  <a:gd name="connsiteX42" fmla="*/ 449580 w 504824"/>
                  <a:gd name="connsiteY42" fmla="*/ 1066800 h 1066943"/>
                  <a:gd name="connsiteX43" fmla="*/ 482918 w 504824"/>
                  <a:gd name="connsiteY43" fmla="*/ 1053465 h 1066943"/>
                  <a:gd name="connsiteX44" fmla="*/ 495300 w 504824"/>
                  <a:gd name="connsiteY44" fmla="*/ 1040130 h 1066943"/>
                  <a:gd name="connsiteX45" fmla="*/ 502920 w 504824"/>
                  <a:gd name="connsiteY45" fmla="*/ 1023938 h 1066943"/>
                  <a:gd name="connsiteX46" fmla="*/ 504825 w 504824"/>
                  <a:gd name="connsiteY46" fmla="*/ 1005840 h 1066943"/>
                  <a:gd name="connsiteX47" fmla="*/ 504825 w 504824"/>
                  <a:gd name="connsiteY47" fmla="*/ 987743 h 1066943"/>
                  <a:gd name="connsiteX48" fmla="*/ 504825 w 504824"/>
                  <a:gd name="connsiteY48" fmla="*/ 917258 h 1066943"/>
                  <a:gd name="connsiteX49" fmla="*/ 504825 w 504824"/>
                  <a:gd name="connsiteY49" fmla="*/ 421958 h 1066943"/>
                  <a:gd name="connsiteX50" fmla="*/ 504825 w 504824"/>
                  <a:gd name="connsiteY50" fmla="*/ 87630 h 1066943"/>
                  <a:gd name="connsiteX51" fmla="*/ 504825 w 504824"/>
                  <a:gd name="connsiteY51" fmla="*/ 60008 h 1066943"/>
                  <a:gd name="connsiteX52" fmla="*/ 500062 w 504824"/>
                  <a:gd name="connsiteY52" fmla="*/ 36195 h 1066943"/>
                  <a:gd name="connsiteX53" fmla="*/ 488633 w 504824"/>
                  <a:gd name="connsiteY53" fmla="*/ 19050 h 1066943"/>
                  <a:gd name="connsiteX54" fmla="*/ 475298 w 504824"/>
                  <a:gd name="connsiteY54" fmla="*/ 8573 h 1066943"/>
                  <a:gd name="connsiteX55" fmla="*/ 453390 w 504824"/>
                  <a:gd name="connsiteY55" fmla="*/ 953 h 1066943"/>
                  <a:gd name="connsiteX56" fmla="*/ 447675 w 504824"/>
                  <a:gd name="connsiteY56" fmla="*/ 0 h 1066943"/>
                  <a:gd name="connsiteX57" fmla="*/ 445770 w 504824"/>
                  <a:gd name="connsiteY57" fmla="*/ 0 h 1066943"/>
                  <a:gd name="connsiteX58" fmla="*/ 438150 w 504824"/>
                  <a:gd name="connsiteY58" fmla="*/ 0 h 1066943"/>
                  <a:gd name="connsiteX59" fmla="*/ 414338 w 504824"/>
                  <a:gd name="connsiteY59" fmla="*/ 0 h 1066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504824" h="1066943">
                    <a:moveTo>
                      <a:pt x="414338" y="0"/>
                    </a:moveTo>
                    <a:cubicBezTo>
                      <a:pt x="403860" y="0"/>
                      <a:pt x="391478" y="0"/>
                      <a:pt x="376238" y="0"/>
                    </a:cubicBezTo>
                    <a:cubicBezTo>
                      <a:pt x="372428" y="0"/>
                      <a:pt x="368618" y="0"/>
                      <a:pt x="364808" y="953"/>
                    </a:cubicBezTo>
                    <a:cubicBezTo>
                      <a:pt x="360998" y="2858"/>
                      <a:pt x="358140" y="5715"/>
                      <a:pt x="355283" y="9525"/>
                    </a:cubicBezTo>
                    <a:cubicBezTo>
                      <a:pt x="354330" y="11430"/>
                      <a:pt x="353378" y="13335"/>
                      <a:pt x="353378" y="15240"/>
                    </a:cubicBezTo>
                    <a:cubicBezTo>
                      <a:pt x="353378" y="17145"/>
                      <a:pt x="353378" y="20003"/>
                      <a:pt x="353378" y="21908"/>
                    </a:cubicBezTo>
                    <a:cubicBezTo>
                      <a:pt x="353378" y="23813"/>
                      <a:pt x="353378" y="26670"/>
                      <a:pt x="353378" y="28575"/>
                    </a:cubicBezTo>
                    <a:cubicBezTo>
                      <a:pt x="353378" y="30480"/>
                      <a:pt x="353378" y="33338"/>
                      <a:pt x="353378" y="36195"/>
                    </a:cubicBezTo>
                    <a:cubicBezTo>
                      <a:pt x="352425" y="40958"/>
                      <a:pt x="349568" y="45720"/>
                      <a:pt x="344805" y="48578"/>
                    </a:cubicBezTo>
                    <a:cubicBezTo>
                      <a:pt x="342900" y="49530"/>
                      <a:pt x="340043" y="50483"/>
                      <a:pt x="337185" y="51435"/>
                    </a:cubicBezTo>
                    <a:cubicBezTo>
                      <a:pt x="334328" y="51435"/>
                      <a:pt x="331470" y="51435"/>
                      <a:pt x="328613" y="51435"/>
                    </a:cubicBezTo>
                    <a:cubicBezTo>
                      <a:pt x="317183" y="51435"/>
                      <a:pt x="305753" y="51435"/>
                      <a:pt x="294323" y="51435"/>
                    </a:cubicBezTo>
                    <a:cubicBezTo>
                      <a:pt x="270510" y="51435"/>
                      <a:pt x="243840" y="51435"/>
                      <a:pt x="216218" y="51435"/>
                    </a:cubicBezTo>
                    <a:cubicBezTo>
                      <a:pt x="209550" y="51435"/>
                      <a:pt x="201930" y="51435"/>
                      <a:pt x="194310" y="51435"/>
                    </a:cubicBezTo>
                    <a:cubicBezTo>
                      <a:pt x="192405" y="51435"/>
                      <a:pt x="190500" y="51435"/>
                      <a:pt x="188595" y="51435"/>
                    </a:cubicBezTo>
                    <a:cubicBezTo>
                      <a:pt x="186690" y="51435"/>
                      <a:pt x="184785" y="51435"/>
                      <a:pt x="182880" y="50483"/>
                    </a:cubicBezTo>
                    <a:cubicBezTo>
                      <a:pt x="179070" y="49530"/>
                      <a:pt x="176213" y="47625"/>
                      <a:pt x="173355" y="44767"/>
                    </a:cubicBezTo>
                    <a:cubicBezTo>
                      <a:pt x="170498" y="41910"/>
                      <a:pt x="169545" y="38100"/>
                      <a:pt x="168593" y="34290"/>
                    </a:cubicBezTo>
                    <a:cubicBezTo>
                      <a:pt x="168593" y="32385"/>
                      <a:pt x="168593" y="30480"/>
                      <a:pt x="168593" y="28575"/>
                    </a:cubicBezTo>
                    <a:cubicBezTo>
                      <a:pt x="168593" y="26670"/>
                      <a:pt x="168593" y="24765"/>
                      <a:pt x="168593" y="22860"/>
                    </a:cubicBezTo>
                    <a:cubicBezTo>
                      <a:pt x="168593" y="19050"/>
                      <a:pt x="168593" y="15240"/>
                      <a:pt x="167640" y="11430"/>
                    </a:cubicBezTo>
                    <a:cubicBezTo>
                      <a:pt x="166688" y="7620"/>
                      <a:pt x="163830" y="4763"/>
                      <a:pt x="160973" y="2858"/>
                    </a:cubicBezTo>
                    <a:cubicBezTo>
                      <a:pt x="158115" y="953"/>
                      <a:pt x="154305" y="0"/>
                      <a:pt x="149543" y="0"/>
                    </a:cubicBezTo>
                    <a:cubicBezTo>
                      <a:pt x="145733" y="0"/>
                      <a:pt x="140970" y="0"/>
                      <a:pt x="137160" y="0"/>
                    </a:cubicBezTo>
                    <a:cubicBezTo>
                      <a:pt x="128588" y="0"/>
                      <a:pt x="120968" y="0"/>
                      <a:pt x="112395" y="0"/>
                    </a:cubicBezTo>
                    <a:cubicBezTo>
                      <a:pt x="95250" y="0"/>
                      <a:pt x="78105" y="0"/>
                      <a:pt x="60960" y="0"/>
                    </a:cubicBezTo>
                    <a:cubicBezTo>
                      <a:pt x="52388" y="0"/>
                      <a:pt x="42863" y="953"/>
                      <a:pt x="35243" y="4763"/>
                    </a:cubicBezTo>
                    <a:cubicBezTo>
                      <a:pt x="26670" y="8573"/>
                      <a:pt x="20003" y="14288"/>
                      <a:pt x="13335" y="20955"/>
                    </a:cubicBezTo>
                    <a:cubicBezTo>
                      <a:pt x="7620" y="27623"/>
                      <a:pt x="2858" y="36195"/>
                      <a:pt x="953" y="45720"/>
                    </a:cubicBezTo>
                    <a:cubicBezTo>
                      <a:pt x="0" y="47625"/>
                      <a:pt x="0" y="50483"/>
                      <a:pt x="0" y="52388"/>
                    </a:cubicBezTo>
                    <a:cubicBezTo>
                      <a:pt x="0" y="54292"/>
                      <a:pt x="0" y="56198"/>
                      <a:pt x="0" y="58103"/>
                    </a:cubicBezTo>
                    <a:lnTo>
                      <a:pt x="0" y="442913"/>
                    </a:lnTo>
                    <a:cubicBezTo>
                      <a:pt x="0" y="447675"/>
                      <a:pt x="0" y="453390"/>
                      <a:pt x="0" y="458153"/>
                    </a:cubicBezTo>
                    <a:cubicBezTo>
                      <a:pt x="0" y="473392"/>
                      <a:pt x="0" y="489585"/>
                      <a:pt x="0" y="505778"/>
                    </a:cubicBezTo>
                    <a:lnTo>
                      <a:pt x="0" y="1005840"/>
                    </a:lnTo>
                    <a:cubicBezTo>
                      <a:pt x="0" y="1012508"/>
                      <a:pt x="0" y="1018223"/>
                      <a:pt x="1905" y="1024890"/>
                    </a:cubicBezTo>
                    <a:cubicBezTo>
                      <a:pt x="5715" y="1037273"/>
                      <a:pt x="14288" y="1048703"/>
                      <a:pt x="24765" y="1056323"/>
                    </a:cubicBezTo>
                    <a:cubicBezTo>
                      <a:pt x="36195" y="1063943"/>
                      <a:pt x="49530" y="1067753"/>
                      <a:pt x="62865" y="1066800"/>
                    </a:cubicBezTo>
                    <a:cubicBezTo>
                      <a:pt x="76200" y="1066800"/>
                      <a:pt x="89535" y="1066800"/>
                      <a:pt x="102870" y="1066800"/>
                    </a:cubicBezTo>
                    <a:cubicBezTo>
                      <a:pt x="129540" y="1066800"/>
                      <a:pt x="156210" y="1066800"/>
                      <a:pt x="181928" y="1066800"/>
                    </a:cubicBezTo>
                    <a:cubicBezTo>
                      <a:pt x="234315" y="1066800"/>
                      <a:pt x="286703" y="1066800"/>
                      <a:pt x="337185" y="1066800"/>
                    </a:cubicBezTo>
                    <a:cubicBezTo>
                      <a:pt x="362903" y="1066800"/>
                      <a:pt x="387668" y="1066800"/>
                      <a:pt x="412433" y="1066800"/>
                    </a:cubicBezTo>
                    <a:cubicBezTo>
                      <a:pt x="424815" y="1066800"/>
                      <a:pt x="437198" y="1066800"/>
                      <a:pt x="449580" y="1066800"/>
                    </a:cubicBezTo>
                    <a:cubicBezTo>
                      <a:pt x="461963" y="1065848"/>
                      <a:pt x="473393" y="1061085"/>
                      <a:pt x="482918" y="1053465"/>
                    </a:cubicBezTo>
                    <a:cubicBezTo>
                      <a:pt x="487680" y="1049655"/>
                      <a:pt x="491490" y="1044893"/>
                      <a:pt x="495300" y="1040130"/>
                    </a:cubicBezTo>
                    <a:cubicBezTo>
                      <a:pt x="499110" y="1035368"/>
                      <a:pt x="501015" y="1029653"/>
                      <a:pt x="502920" y="1023938"/>
                    </a:cubicBezTo>
                    <a:cubicBezTo>
                      <a:pt x="504825" y="1018223"/>
                      <a:pt x="504825" y="1012508"/>
                      <a:pt x="504825" y="1005840"/>
                    </a:cubicBezTo>
                    <a:cubicBezTo>
                      <a:pt x="504825" y="1000125"/>
                      <a:pt x="504825" y="993458"/>
                      <a:pt x="504825" y="987743"/>
                    </a:cubicBezTo>
                    <a:cubicBezTo>
                      <a:pt x="504825" y="963930"/>
                      <a:pt x="504825" y="940118"/>
                      <a:pt x="504825" y="917258"/>
                    </a:cubicBezTo>
                    <a:cubicBezTo>
                      <a:pt x="504825" y="730568"/>
                      <a:pt x="504825" y="562928"/>
                      <a:pt x="504825" y="421958"/>
                    </a:cubicBezTo>
                    <a:cubicBezTo>
                      <a:pt x="504825" y="280988"/>
                      <a:pt x="504825" y="166688"/>
                      <a:pt x="504825" y="87630"/>
                    </a:cubicBezTo>
                    <a:cubicBezTo>
                      <a:pt x="504825" y="78105"/>
                      <a:pt x="504825" y="68580"/>
                      <a:pt x="504825" y="60008"/>
                    </a:cubicBezTo>
                    <a:cubicBezTo>
                      <a:pt x="504825" y="51435"/>
                      <a:pt x="502920" y="42863"/>
                      <a:pt x="500062" y="36195"/>
                    </a:cubicBezTo>
                    <a:cubicBezTo>
                      <a:pt x="497205" y="29528"/>
                      <a:pt x="493395" y="22860"/>
                      <a:pt x="488633" y="19050"/>
                    </a:cubicBezTo>
                    <a:cubicBezTo>
                      <a:pt x="483870" y="14288"/>
                      <a:pt x="480060" y="10478"/>
                      <a:pt x="475298" y="8573"/>
                    </a:cubicBezTo>
                    <a:cubicBezTo>
                      <a:pt x="466725" y="2858"/>
                      <a:pt x="458153" y="1905"/>
                      <a:pt x="453390" y="953"/>
                    </a:cubicBezTo>
                    <a:cubicBezTo>
                      <a:pt x="450533" y="0"/>
                      <a:pt x="448628" y="953"/>
                      <a:pt x="447675" y="0"/>
                    </a:cubicBezTo>
                    <a:cubicBezTo>
                      <a:pt x="446723" y="0"/>
                      <a:pt x="445770" y="0"/>
                      <a:pt x="445770" y="0"/>
                    </a:cubicBezTo>
                    <a:cubicBezTo>
                      <a:pt x="445770" y="0"/>
                      <a:pt x="442913" y="0"/>
                      <a:pt x="438150" y="0"/>
                    </a:cubicBezTo>
                    <a:cubicBezTo>
                      <a:pt x="433388" y="0"/>
                      <a:pt x="424815" y="0"/>
                      <a:pt x="41433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7" name="Freeform: Shape 746">
                <a:extLst>
                  <a:ext uri="{FF2B5EF4-FFF2-40B4-BE49-F238E27FC236}">
                    <a16:creationId xmlns:a16="http://schemas.microsoft.com/office/drawing/2014/main" id="{9DDB2088-B4FA-4B24-91A3-9A616C283E57}"/>
                  </a:ext>
                </a:extLst>
              </p:cNvPr>
              <p:cNvSpPr/>
              <p:nvPr/>
            </p:nvSpPr>
            <p:spPr>
              <a:xfrm>
                <a:off x="7547610" y="2647473"/>
                <a:ext cx="504825" cy="1066943"/>
              </a:xfrm>
              <a:custGeom>
                <a:avLst/>
                <a:gdLst>
                  <a:gd name="connsiteX0" fmla="*/ 414338 w 504825"/>
                  <a:gd name="connsiteY0" fmla="*/ 0 h 1066943"/>
                  <a:gd name="connsiteX1" fmla="*/ 376238 w 504825"/>
                  <a:gd name="connsiteY1" fmla="*/ 0 h 1066943"/>
                  <a:gd name="connsiteX2" fmla="*/ 364808 w 504825"/>
                  <a:gd name="connsiteY2" fmla="*/ 953 h 1066943"/>
                  <a:gd name="connsiteX3" fmla="*/ 355283 w 504825"/>
                  <a:gd name="connsiteY3" fmla="*/ 9525 h 1066943"/>
                  <a:gd name="connsiteX4" fmla="*/ 353378 w 504825"/>
                  <a:gd name="connsiteY4" fmla="*/ 15240 h 1066943"/>
                  <a:gd name="connsiteX5" fmla="*/ 353378 w 504825"/>
                  <a:gd name="connsiteY5" fmla="*/ 21908 h 1066943"/>
                  <a:gd name="connsiteX6" fmla="*/ 353378 w 504825"/>
                  <a:gd name="connsiteY6" fmla="*/ 28575 h 1066943"/>
                  <a:gd name="connsiteX7" fmla="*/ 353378 w 504825"/>
                  <a:gd name="connsiteY7" fmla="*/ 36195 h 1066943"/>
                  <a:gd name="connsiteX8" fmla="*/ 344805 w 504825"/>
                  <a:gd name="connsiteY8" fmla="*/ 48578 h 1066943"/>
                  <a:gd name="connsiteX9" fmla="*/ 337185 w 504825"/>
                  <a:gd name="connsiteY9" fmla="*/ 51435 h 1066943"/>
                  <a:gd name="connsiteX10" fmla="*/ 328613 w 504825"/>
                  <a:gd name="connsiteY10" fmla="*/ 51435 h 1066943"/>
                  <a:gd name="connsiteX11" fmla="*/ 294322 w 504825"/>
                  <a:gd name="connsiteY11" fmla="*/ 51435 h 1066943"/>
                  <a:gd name="connsiteX12" fmla="*/ 216218 w 504825"/>
                  <a:gd name="connsiteY12" fmla="*/ 51435 h 1066943"/>
                  <a:gd name="connsiteX13" fmla="*/ 194310 w 504825"/>
                  <a:gd name="connsiteY13" fmla="*/ 51435 h 1066943"/>
                  <a:gd name="connsiteX14" fmla="*/ 188595 w 504825"/>
                  <a:gd name="connsiteY14" fmla="*/ 51435 h 1066943"/>
                  <a:gd name="connsiteX15" fmla="*/ 182880 w 504825"/>
                  <a:gd name="connsiteY15" fmla="*/ 50483 h 1066943"/>
                  <a:gd name="connsiteX16" fmla="*/ 173355 w 504825"/>
                  <a:gd name="connsiteY16" fmla="*/ 44767 h 1066943"/>
                  <a:gd name="connsiteX17" fmla="*/ 168593 w 504825"/>
                  <a:gd name="connsiteY17" fmla="*/ 34290 h 1066943"/>
                  <a:gd name="connsiteX18" fmla="*/ 168593 w 504825"/>
                  <a:gd name="connsiteY18" fmla="*/ 28575 h 1066943"/>
                  <a:gd name="connsiteX19" fmla="*/ 168593 w 504825"/>
                  <a:gd name="connsiteY19" fmla="*/ 22860 h 1066943"/>
                  <a:gd name="connsiteX20" fmla="*/ 167640 w 504825"/>
                  <a:gd name="connsiteY20" fmla="*/ 11430 h 1066943"/>
                  <a:gd name="connsiteX21" fmla="*/ 160972 w 504825"/>
                  <a:gd name="connsiteY21" fmla="*/ 2858 h 1066943"/>
                  <a:gd name="connsiteX22" fmla="*/ 149543 w 504825"/>
                  <a:gd name="connsiteY22" fmla="*/ 0 h 1066943"/>
                  <a:gd name="connsiteX23" fmla="*/ 137160 w 504825"/>
                  <a:gd name="connsiteY23" fmla="*/ 0 h 1066943"/>
                  <a:gd name="connsiteX24" fmla="*/ 112395 w 504825"/>
                  <a:gd name="connsiteY24" fmla="*/ 0 h 1066943"/>
                  <a:gd name="connsiteX25" fmla="*/ 60960 w 504825"/>
                  <a:gd name="connsiteY25" fmla="*/ 0 h 1066943"/>
                  <a:gd name="connsiteX26" fmla="*/ 35243 w 504825"/>
                  <a:gd name="connsiteY26" fmla="*/ 4763 h 1066943"/>
                  <a:gd name="connsiteX27" fmla="*/ 13335 w 504825"/>
                  <a:gd name="connsiteY27" fmla="*/ 20955 h 1066943"/>
                  <a:gd name="connsiteX28" fmla="*/ 953 w 504825"/>
                  <a:gd name="connsiteY28" fmla="*/ 45720 h 1066943"/>
                  <a:gd name="connsiteX29" fmla="*/ 0 w 504825"/>
                  <a:gd name="connsiteY29" fmla="*/ 52388 h 1066943"/>
                  <a:gd name="connsiteX30" fmla="*/ 0 w 504825"/>
                  <a:gd name="connsiteY30" fmla="*/ 58103 h 1066943"/>
                  <a:gd name="connsiteX31" fmla="*/ 0 w 504825"/>
                  <a:gd name="connsiteY31" fmla="*/ 442913 h 1066943"/>
                  <a:gd name="connsiteX32" fmla="*/ 0 w 504825"/>
                  <a:gd name="connsiteY32" fmla="*/ 458153 h 1066943"/>
                  <a:gd name="connsiteX33" fmla="*/ 0 w 504825"/>
                  <a:gd name="connsiteY33" fmla="*/ 505778 h 1066943"/>
                  <a:gd name="connsiteX34" fmla="*/ 0 w 504825"/>
                  <a:gd name="connsiteY34" fmla="*/ 1005840 h 1066943"/>
                  <a:gd name="connsiteX35" fmla="*/ 1905 w 504825"/>
                  <a:gd name="connsiteY35" fmla="*/ 1024890 h 1066943"/>
                  <a:gd name="connsiteX36" fmla="*/ 24765 w 504825"/>
                  <a:gd name="connsiteY36" fmla="*/ 1056323 h 1066943"/>
                  <a:gd name="connsiteX37" fmla="*/ 62865 w 504825"/>
                  <a:gd name="connsiteY37" fmla="*/ 1066800 h 1066943"/>
                  <a:gd name="connsiteX38" fmla="*/ 102870 w 504825"/>
                  <a:gd name="connsiteY38" fmla="*/ 1066800 h 1066943"/>
                  <a:gd name="connsiteX39" fmla="*/ 181928 w 504825"/>
                  <a:gd name="connsiteY39" fmla="*/ 1066800 h 1066943"/>
                  <a:gd name="connsiteX40" fmla="*/ 337185 w 504825"/>
                  <a:gd name="connsiteY40" fmla="*/ 1066800 h 1066943"/>
                  <a:gd name="connsiteX41" fmla="*/ 412433 w 504825"/>
                  <a:gd name="connsiteY41" fmla="*/ 1066800 h 1066943"/>
                  <a:gd name="connsiteX42" fmla="*/ 449580 w 504825"/>
                  <a:gd name="connsiteY42" fmla="*/ 1066800 h 1066943"/>
                  <a:gd name="connsiteX43" fmla="*/ 482918 w 504825"/>
                  <a:gd name="connsiteY43" fmla="*/ 1053465 h 1066943"/>
                  <a:gd name="connsiteX44" fmla="*/ 495300 w 504825"/>
                  <a:gd name="connsiteY44" fmla="*/ 1040130 h 1066943"/>
                  <a:gd name="connsiteX45" fmla="*/ 502920 w 504825"/>
                  <a:gd name="connsiteY45" fmla="*/ 1023938 h 1066943"/>
                  <a:gd name="connsiteX46" fmla="*/ 504825 w 504825"/>
                  <a:gd name="connsiteY46" fmla="*/ 1005840 h 1066943"/>
                  <a:gd name="connsiteX47" fmla="*/ 504825 w 504825"/>
                  <a:gd name="connsiteY47" fmla="*/ 987743 h 1066943"/>
                  <a:gd name="connsiteX48" fmla="*/ 504825 w 504825"/>
                  <a:gd name="connsiteY48" fmla="*/ 917258 h 1066943"/>
                  <a:gd name="connsiteX49" fmla="*/ 504825 w 504825"/>
                  <a:gd name="connsiteY49" fmla="*/ 421958 h 1066943"/>
                  <a:gd name="connsiteX50" fmla="*/ 504825 w 504825"/>
                  <a:gd name="connsiteY50" fmla="*/ 87630 h 1066943"/>
                  <a:gd name="connsiteX51" fmla="*/ 504825 w 504825"/>
                  <a:gd name="connsiteY51" fmla="*/ 60008 h 1066943"/>
                  <a:gd name="connsiteX52" fmla="*/ 500063 w 504825"/>
                  <a:gd name="connsiteY52" fmla="*/ 36195 h 1066943"/>
                  <a:gd name="connsiteX53" fmla="*/ 488633 w 504825"/>
                  <a:gd name="connsiteY53" fmla="*/ 19050 h 1066943"/>
                  <a:gd name="connsiteX54" fmla="*/ 475297 w 504825"/>
                  <a:gd name="connsiteY54" fmla="*/ 8573 h 1066943"/>
                  <a:gd name="connsiteX55" fmla="*/ 453390 w 504825"/>
                  <a:gd name="connsiteY55" fmla="*/ 953 h 1066943"/>
                  <a:gd name="connsiteX56" fmla="*/ 447675 w 504825"/>
                  <a:gd name="connsiteY56" fmla="*/ 0 h 1066943"/>
                  <a:gd name="connsiteX57" fmla="*/ 445770 w 504825"/>
                  <a:gd name="connsiteY57" fmla="*/ 0 h 1066943"/>
                  <a:gd name="connsiteX58" fmla="*/ 438150 w 504825"/>
                  <a:gd name="connsiteY58" fmla="*/ 0 h 1066943"/>
                  <a:gd name="connsiteX59" fmla="*/ 414338 w 504825"/>
                  <a:gd name="connsiteY59" fmla="*/ 0 h 1066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504825" h="1066943">
                    <a:moveTo>
                      <a:pt x="414338" y="0"/>
                    </a:moveTo>
                    <a:cubicBezTo>
                      <a:pt x="403860" y="0"/>
                      <a:pt x="391478" y="0"/>
                      <a:pt x="376238" y="0"/>
                    </a:cubicBezTo>
                    <a:cubicBezTo>
                      <a:pt x="372428" y="0"/>
                      <a:pt x="368618" y="0"/>
                      <a:pt x="364808" y="953"/>
                    </a:cubicBezTo>
                    <a:cubicBezTo>
                      <a:pt x="360997" y="2858"/>
                      <a:pt x="358140" y="5715"/>
                      <a:pt x="355283" y="9525"/>
                    </a:cubicBezTo>
                    <a:cubicBezTo>
                      <a:pt x="354330" y="11430"/>
                      <a:pt x="353378" y="13335"/>
                      <a:pt x="353378" y="15240"/>
                    </a:cubicBezTo>
                    <a:cubicBezTo>
                      <a:pt x="353378" y="17145"/>
                      <a:pt x="353378" y="20003"/>
                      <a:pt x="353378" y="21908"/>
                    </a:cubicBezTo>
                    <a:cubicBezTo>
                      <a:pt x="353378" y="23813"/>
                      <a:pt x="353378" y="26670"/>
                      <a:pt x="353378" y="28575"/>
                    </a:cubicBezTo>
                    <a:cubicBezTo>
                      <a:pt x="353378" y="30480"/>
                      <a:pt x="353378" y="33338"/>
                      <a:pt x="353378" y="36195"/>
                    </a:cubicBezTo>
                    <a:cubicBezTo>
                      <a:pt x="352425" y="40958"/>
                      <a:pt x="349568" y="45720"/>
                      <a:pt x="344805" y="48578"/>
                    </a:cubicBezTo>
                    <a:cubicBezTo>
                      <a:pt x="342900" y="49530"/>
                      <a:pt x="340043" y="50483"/>
                      <a:pt x="337185" y="51435"/>
                    </a:cubicBezTo>
                    <a:cubicBezTo>
                      <a:pt x="334328" y="51435"/>
                      <a:pt x="331470" y="51435"/>
                      <a:pt x="328613" y="51435"/>
                    </a:cubicBezTo>
                    <a:cubicBezTo>
                      <a:pt x="317183" y="51435"/>
                      <a:pt x="305753" y="51435"/>
                      <a:pt x="294322" y="51435"/>
                    </a:cubicBezTo>
                    <a:cubicBezTo>
                      <a:pt x="270510" y="51435"/>
                      <a:pt x="243840" y="51435"/>
                      <a:pt x="216218" y="51435"/>
                    </a:cubicBezTo>
                    <a:cubicBezTo>
                      <a:pt x="209550" y="51435"/>
                      <a:pt x="201930" y="51435"/>
                      <a:pt x="194310" y="51435"/>
                    </a:cubicBezTo>
                    <a:cubicBezTo>
                      <a:pt x="192405" y="51435"/>
                      <a:pt x="190500" y="51435"/>
                      <a:pt x="188595" y="51435"/>
                    </a:cubicBezTo>
                    <a:cubicBezTo>
                      <a:pt x="186690" y="51435"/>
                      <a:pt x="184785" y="51435"/>
                      <a:pt x="182880" y="50483"/>
                    </a:cubicBezTo>
                    <a:cubicBezTo>
                      <a:pt x="179070" y="49530"/>
                      <a:pt x="176213" y="47625"/>
                      <a:pt x="173355" y="44767"/>
                    </a:cubicBezTo>
                    <a:cubicBezTo>
                      <a:pt x="170497" y="41910"/>
                      <a:pt x="169545" y="38100"/>
                      <a:pt x="168593" y="34290"/>
                    </a:cubicBezTo>
                    <a:cubicBezTo>
                      <a:pt x="168593" y="32385"/>
                      <a:pt x="168593" y="30480"/>
                      <a:pt x="168593" y="28575"/>
                    </a:cubicBezTo>
                    <a:cubicBezTo>
                      <a:pt x="168593" y="26670"/>
                      <a:pt x="168593" y="24765"/>
                      <a:pt x="168593" y="22860"/>
                    </a:cubicBezTo>
                    <a:cubicBezTo>
                      <a:pt x="168593" y="19050"/>
                      <a:pt x="168593" y="15240"/>
                      <a:pt x="167640" y="11430"/>
                    </a:cubicBezTo>
                    <a:cubicBezTo>
                      <a:pt x="166688" y="7620"/>
                      <a:pt x="163830" y="4763"/>
                      <a:pt x="160972" y="2858"/>
                    </a:cubicBezTo>
                    <a:cubicBezTo>
                      <a:pt x="158115" y="953"/>
                      <a:pt x="154305" y="0"/>
                      <a:pt x="149543" y="0"/>
                    </a:cubicBezTo>
                    <a:cubicBezTo>
                      <a:pt x="145733" y="0"/>
                      <a:pt x="140970" y="0"/>
                      <a:pt x="137160" y="0"/>
                    </a:cubicBezTo>
                    <a:cubicBezTo>
                      <a:pt x="128588" y="0"/>
                      <a:pt x="120968" y="0"/>
                      <a:pt x="112395" y="0"/>
                    </a:cubicBezTo>
                    <a:cubicBezTo>
                      <a:pt x="95250" y="0"/>
                      <a:pt x="78105" y="0"/>
                      <a:pt x="60960" y="0"/>
                    </a:cubicBezTo>
                    <a:cubicBezTo>
                      <a:pt x="52388" y="0"/>
                      <a:pt x="42863" y="953"/>
                      <a:pt x="35243" y="4763"/>
                    </a:cubicBezTo>
                    <a:cubicBezTo>
                      <a:pt x="26670" y="8573"/>
                      <a:pt x="20003" y="14288"/>
                      <a:pt x="13335" y="20955"/>
                    </a:cubicBezTo>
                    <a:cubicBezTo>
                      <a:pt x="7620" y="27623"/>
                      <a:pt x="2858" y="36195"/>
                      <a:pt x="953" y="45720"/>
                    </a:cubicBezTo>
                    <a:cubicBezTo>
                      <a:pt x="0" y="47625"/>
                      <a:pt x="0" y="50483"/>
                      <a:pt x="0" y="52388"/>
                    </a:cubicBezTo>
                    <a:cubicBezTo>
                      <a:pt x="0" y="54292"/>
                      <a:pt x="0" y="56198"/>
                      <a:pt x="0" y="58103"/>
                    </a:cubicBezTo>
                    <a:lnTo>
                      <a:pt x="0" y="442913"/>
                    </a:lnTo>
                    <a:cubicBezTo>
                      <a:pt x="0" y="447675"/>
                      <a:pt x="0" y="453390"/>
                      <a:pt x="0" y="458153"/>
                    </a:cubicBezTo>
                    <a:cubicBezTo>
                      <a:pt x="0" y="473392"/>
                      <a:pt x="0" y="489585"/>
                      <a:pt x="0" y="505778"/>
                    </a:cubicBezTo>
                    <a:lnTo>
                      <a:pt x="0" y="1005840"/>
                    </a:lnTo>
                    <a:cubicBezTo>
                      <a:pt x="0" y="1012508"/>
                      <a:pt x="0" y="1018223"/>
                      <a:pt x="1905" y="1024890"/>
                    </a:cubicBezTo>
                    <a:cubicBezTo>
                      <a:pt x="5715" y="1037273"/>
                      <a:pt x="14288" y="1048703"/>
                      <a:pt x="24765" y="1056323"/>
                    </a:cubicBezTo>
                    <a:cubicBezTo>
                      <a:pt x="36195" y="1063943"/>
                      <a:pt x="49530" y="1067753"/>
                      <a:pt x="62865" y="1066800"/>
                    </a:cubicBezTo>
                    <a:cubicBezTo>
                      <a:pt x="76200" y="1066800"/>
                      <a:pt x="89535" y="1066800"/>
                      <a:pt x="102870" y="1066800"/>
                    </a:cubicBezTo>
                    <a:cubicBezTo>
                      <a:pt x="129540" y="1066800"/>
                      <a:pt x="156210" y="1066800"/>
                      <a:pt x="181928" y="1066800"/>
                    </a:cubicBezTo>
                    <a:cubicBezTo>
                      <a:pt x="234315" y="1066800"/>
                      <a:pt x="286703" y="1066800"/>
                      <a:pt x="337185" y="1066800"/>
                    </a:cubicBezTo>
                    <a:cubicBezTo>
                      <a:pt x="362903" y="1066800"/>
                      <a:pt x="387668" y="1066800"/>
                      <a:pt x="412433" y="1066800"/>
                    </a:cubicBezTo>
                    <a:cubicBezTo>
                      <a:pt x="424815" y="1066800"/>
                      <a:pt x="437197" y="1066800"/>
                      <a:pt x="449580" y="1066800"/>
                    </a:cubicBezTo>
                    <a:cubicBezTo>
                      <a:pt x="461963" y="1065848"/>
                      <a:pt x="473393" y="1061085"/>
                      <a:pt x="482918" y="1053465"/>
                    </a:cubicBezTo>
                    <a:cubicBezTo>
                      <a:pt x="487680" y="1049655"/>
                      <a:pt x="491490" y="1044893"/>
                      <a:pt x="495300" y="1040130"/>
                    </a:cubicBezTo>
                    <a:cubicBezTo>
                      <a:pt x="499110" y="1035368"/>
                      <a:pt x="501015" y="1029653"/>
                      <a:pt x="502920" y="1023938"/>
                    </a:cubicBezTo>
                    <a:cubicBezTo>
                      <a:pt x="504825" y="1018223"/>
                      <a:pt x="504825" y="1012508"/>
                      <a:pt x="504825" y="1005840"/>
                    </a:cubicBezTo>
                    <a:cubicBezTo>
                      <a:pt x="504825" y="1000125"/>
                      <a:pt x="504825" y="993458"/>
                      <a:pt x="504825" y="987743"/>
                    </a:cubicBezTo>
                    <a:cubicBezTo>
                      <a:pt x="504825" y="963930"/>
                      <a:pt x="504825" y="940118"/>
                      <a:pt x="504825" y="917258"/>
                    </a:cubicBezTo>
                    <a:cubicBezTo>
                      <a:pt x="504825" y="730568"/>
                      <a:pt x="504825" y="562928"/>
                      <a:pt x="504825" y="421958"/>
                    </a:cubicBezTo>
                    <a:cubicBezTo>
                      <a:pt x="504825" y="280988"/>
                      <a:pt x="504825" y="166688"/>
                      <a:pt x="504825" y="87630"/>
                    </a:cubicBezTo>
                    <a:cubicBezTo>
                      <a:pt x="504825" y="78105"/>
                      <a:pt x="504825" y="68580"/>
                      <a:pt x="504825" y="60008"/>
                    </a:cubicBezTo>
                    <a:cubicBezTo>
                      <a:pt x="504825" y="51435"/>
                      <a:pt x="502920" y="42863"/>
                      <a:pt x="500063" y="36195"/>
                    </a:cubicBezTo>
                    <a:cubicBezTo>
                      <a:pt x="497205" y="29528"/>
                      <a:pt x="493395" y="22860"/>
                      <a:pt x="488633" y="19050"/>
                    </a:cubicBezTo>
                    <a:cubicBezTo>
                      <a:pt x="483870" y="14288"/>
                      <a:pt x="480060" y="10478"/>
                      <a:pt x="475297" y="8573"/>
                    </a:cubicBezTo>
                    <a:cubicBezTo>
                      <a:pt x="466725" y="2858"/>
                      <a:pt x="458153" y="1905"/>
                      <a:pt x="453390" y="953"/>
                    </a:cubicBezTo>
                    <a:cubicBezTo>
                      <a:pt x="450533" y="0"/>
                      <a:pt x="448628" y="953"/>
                      <a:pt x="447675" y="0"/>
                    </a:cubicBezTo>
                    <a:cubicBezTo>
                      <a:pt x="446722" y="0"/>
                      <a:pt x="445770" y="0"/>
                      <a:pt x="445770" y="0"/>
                    </a:cubicBezTo>
                    <a:cubicBezTo>
                      <a:pt x="445770" y="0"/>
                      <a:pt x="442913" y="0"/>
                      <a:pt x="438150" y="0"/>
                    </a:cubicBezTo>
                    <a:cubicBezTo>
                      <a:pt x="432435" y="0"/>
                      <a:pt x="424815" y="0"/>
                      <a:pt x="41433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ADA46255-E5C2-4F8D-BAF9-AD9F41786393}"/>
                </a:ext>
              </a:extLst>
            </p:cNvPr>
            <p:cNvSpPr/>
            <p:nvPr/>
          </p:nvSpPr>
          <p:spPr>
            <a:xfrm>
              <a:off x="7947174" y="3336446"/>
              <a:ext cx="334575" cy="334574"/>
            </a:xfrm>
            <a:custGeom>
              <a:avLst/>
              <a:gdLst>
                <a:gd name="connsiteX0" fmla="*/ 422910 w 462915"/>
                <a:gd name="connsiteY0" fmla="*/ 200978 h 462914"/>
                <a:gd name="connsiteX1" fmla="*/ 423863 w 462915"/>
                <a:gd name="connsiteY1" fmla="*/ 252413 h 462914"/>
                <a:gd name="connsiteX2" fmla="*/ 462915 w 462915"/>
                <a:gd name="connsiteY2" fmla="*/ 279083 h 462914"/>
                <a:gd name="connsiteX3" fmla="*/ 434340 w 462915"/>
                <a:gd name="connsiteY3" fmla="*/ 352425 h 462914"/>
                <a:gd name="connsiteX4" fmla="*/ 387668 w 462915"/>
                <a:gd name="connsiteY4" fmla="*/ 345758 h 462914"/>
                <a:gd name="connsiteX5" fmla="*/ 352425 w 462915"/>
                <a:gd name="connsiteY5" fmla="*/ 382905 h 462914"/>
                <a:gd name="connsiteX6" fmla="*/ 361950 w 462915"/>
                <a:gd name="connsiteY6" fmla="*/ 429578 h 462914"/>
                <a:gd name="connsiteX7" fmla="*/ 290513 w 462915"/>
                <a:gd name="connsiteY7" fmla="*/ 461010 h 462914"/>
                <a:gd name="connsiteX8" fmla="*/ 261938 w 462915"/>
                <a:gd name="connsiteY8" fmla="*/ 422910 h 462914"/>
                <a:gd name="connsiteX9" fmla="*/ 210503 w 462915"/>
                <a:gd name="connsiteY9" fmla="*/ 423863 h 462914"/>
                <a:gd name="connsiteX10" fmla="*/ 183833 w 462915"/>
                <a:gd name="connsiteY10" fmla="*/ 462915 h 462914"/>
                <a:gd name="connsiteX11" fmla="*/ 110490 w 462915"/>
                <a:gd name="connsiteY11" fmla="*/ 434340 h 462914"/>
                <a:gd name="connsiteX12" fmla="*/ 117158 w 462915"/>
                <a:gd name="connsiteY12" fmla="*/ 387668 h 462914"/>
                <a:gd name="connsiteX13" fmla="*/ 80010 w 462915"/>
                <a:gd name="connsiteY13" fmla="*/ 352425 h 462914"/>
                <a:gd name="connsiteX14" fmla="*/ 33338 w 462915"/>
                <a:gd name="connsiteY14" fmla="*/ 361950 h 462914"/>
                <a:gd name="connsiteX15" fmla="*/ 1905 w 462915"/>
                <a:gd name="connsiteY15" fmla="*/ 290513 h 462914"/>
                <a:gd name="connsiteX16" fmla="*/ 40005 w 462915"/>
                <a:gd name="connsiteY16" fmla="*/ 261938 h 462914"/>
                <a:gd name="connsiteX17" fmla="*/ 39053 w 462915"/>
                <a:gd name="connsiteY17" fmla="*/ 210503 h 462914"/>
                <a:gd name="connsiteX18" fmla="*/ 0 w 462915"/>
                <a:gd name="connsiteY18" fmla="*/ 183833 h 462914"/>
                <a:gd name="connsiteX19" fmla="*/ 28575 w 462915"/>
                <a:gd name="connsiteY19" fmla="*/ 110490 h 462914"/>
                <a:gd name="connsiteX20" fmla="*/ 75248 w 462915"/>
                <a:gd name="connsiteY20" fmla="*/ 117158 h 462914"/>
                <a:gd name="connsiteX21" fmla="*/ 110490 w 462915"/>
                <a:gd name="connsiteY21" fmla="*/ 80010 h 462914"/>
                <a:gd name="connsiteX22" fmla="*/ 100965 w 462915"/>
                <a:gd name="connsiteY22" fmla="*/ 33338 h 462914"/>
                <a:gd name="connsiteX23" fmla="*/ 172403 w 462915"/>
                <a:gd name="connsiteY23" fmla="*/ 1905 h 462914"/>
                <a:gd name="connsiteX24" fmla="*/ 200978 w 462915"/>
                <a:gd name="connsiteY24" fmla="*/ 40005 h 462914"/>
                <a:gd name="connsiteX25" fmla="*/ 252413 w 462915"/>
                <a:gd name="connsiteY25" fmla="*/ 39053 h 462914"/>
                <a:gd name="connsiteX26" fmla="*/ 279083 w 462915"/>
                <a:gd name="connsiteY26" fmla="*/ 0 h 462914"/>
                <a:gd name="connsiteX27" fmla="*/ 352425 w 462915"/>
                <a:gd name="connsiteY27" fmla="*/ 28575 h 462914"/>
                <a:gd name="connsiteX28" fmla="*/ 345758 w 462915"/>
                <a:gd name="connsiteY28" fmla="*/ 75248 h 462914"/>
                <a:gd name="connsiteX29" fmla="*/ 382905 w 462915"/>
                <a:gd name="connsiteY29" fmla="*/ 110490 h 462914"/>
                <a:gd name="connsiteX30" fmla="*/ 429578 w 462915"/>
                <a:gd name="connsiteY30" fmla="*/ 100965 h 462914"/>
                <a:gd name="connsiteX31" fmla="*/ 461010 w 462915"/>
                <a:gd name="connsiteY31" fmla="*/ 172403 h 462914"/>
                <a:gd name="connsiteX32" fmla="*/ 422910 w 462915"/>
                <a:gd name="connsiteY32" fmla="*/ 200978 h 462914"/>
                <a:gd name="connsiteX33" fmla="*/ 422910 w 462915"/>
                <a:gd name="connsiteY33" fmla="*/ 200978 h 462914"/>
                <a:gd name="connsiteX34" fmla="*/ 310515 w 462915"/>
                <a:gd name="connsiteY34" fmla="*/ 200025 h 462914"/>
                <a:gd name="connsiteX35" fmla="*/ 199073 w 462915"/>
                <a:gd name="connsiteY35" fmla="*/ 157163 h 462914"/>
                <a:gd name="connsiteX36" fmla="*/ 156210 w 462915"/>
                <a:gd name="connsiteY36" fmla="*/ 268605 h 462914"/>
                <a:gd name="connsiteX37" fmla="*/ 267653 w 462915"/>
                <a:gd name="connsiteY37" fmla="*/ 311468 h 462914"/>
                <a:gd name="connsiteX38" fmla="*/ 310515 w 462915"/>
                <a:gd name="connsiteY38" fmla="*/ 200025 h 462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62915" h="462914">
                  <a:moveTo>
                    <a:pt x="422910" y="200978"/>
                  </a:moveTo>
                  <a:cubicBezTo>
                    <a:pt x="425768" y="218123"/>
                    <a:pt x="425768" y="235268"/>
                    <a:pt x="423863" y="252413"/>
                  </a:cubicBezTo>
                  <a:lnTo>
                    <a:pt x="462915" y="279083"/>
                  </a:lnTo>
                  <a:lnTo>
                    <a:pt x="434340" y="352425"/>
                  </a:lnTo>
                  <a:lnTo>
                    <a:pt x="387668" y="345758"/>
                  </a:lnTo>
                  <a:cubicBezTo>
                    <a:pt x="378143" y="359093"/>
                    <a:pt x="365760" y="372428"/>
                    <a:pt x="352425" y="382905"/>
                  </a:cubicBezTo>
                  <a:lnTo>
                    <a:pt x="361950" y="429578"/>
                  </a:lnTo>
                  <a:lnTo>
                    <a:pt x="290513" y="461010"/>
                  </a:lnTo>
                  <a:lnTo>
                    <a:pt x="261938" y="422910"/>
                  </a:lnTo>
                  <a:cubicBezTo>
                    <a:pt x="244793" y="425768"/>
                    <a:pt x="227648" y="425768"/>
                    <a:pt x="210503" y="423863"/>
                  </a:cubicBezTo>
                  <a:lnTo>
                    <a:pt x="183833" y="462915"/>
                  </a:lnTo>
                  <a:lnTo>
                    <a:pt x="110490" y="434340"/>
                  </a:lnTo>
                  <a:lnTo>
                    <a:pt x="117158" y="387668"/>
                  </a:lnTo>
                  <a:cubicBezTo>
                    <a:pt x="103823" y="378143"/>
                    <a:pt x="90488" y="365760"/>
                    <a:pt x="80010" y="352425"/>
                  </a:cubicBezTo>
                  <a:lnTo>
                    <a:pt x="33338" y="361950"/>
                  </a:lnTo>
                  <a:lnTo>
                    <a:pt x="1905" y="290513"/>
                  </a:lnTo>
                  <a:lnTo>
                    <a:pt x="40005" y="261938"/>
                  </a:lnTo>
                  <a:cubicBezTo>
                    <a:pt x="37148" y="244793"/>
                    <a:pt x="37148" y="227648"/>
                    <a:pt x="39053" y="210503"/>
                  </a:cubicBezTo>
                  <a:lnTo>
                    <a:pt x="0" y="183833"/>
                  </a:lnTo>
                  <a:lnTo>
                    <a:pt x="28575" y="110490"/>
                  </a:lnTo>
                  <a:lnTo>
                    <a:pt x="75248" y="117158"/>
                  </a:lnTo>
                  <a:cubicBezTo>
                    <a:pt x="84773" y="103823"/>
                    <a:pt x="97155" y="90488"/>
                    <a:pt x="110490" y="80010"/>
                  </a:cubicBezTo>
                  <a:lnTo>
                    <a:pt x="100965" y="33338"/>
                  </a:lnTo>
                  <a:lnTo>
                    <a:pt x="172403" y="1905"/>
                  </a:lnTo>
                  <a:lnTo>
                    <a:pt x="200978" y="40005"/>
                  </a:lnTo>
                  <a:cubicBezTo>
                    <a:pt x="218123" y="37148"/>
                    <a:pt x="235268" y="37148"/>
                    <a:pt x="252413" y="39053"/>
                  </a:cubicBezTo>
                  <a:lnTo>
                    <a:pt x="279083" y="0"/>
                  </a:lnTo>
                  <a:lnTo>
                    <a:pt x="352425" y="28575"/>
                  </a:lnTo>
                  <a:lnTo>
                    <a:pt x="345758" y="75248"/>
                  </a:lnTo>
                  <a:cubicBezTo>
                    <a:pt x="359093" y="84773"/>
                    <a:pt x="372428" y="97155"/>
                    <a:pt x="382905" y="110490"/>
                  </a:cubicBezTo>
                  <a:lnTo>
                    <a:pt x="429578" y="100965"/>
                  </a:lnTo>
                  <a:lnTo>
                    <a:pt x="461010" y="172403"/>
                  </a:lnTo>
                  <a:lnTo>
                    <a:pt x="422910" y="200978"/>
                  </a:lnTo>
                  <a:lnTo>
                    <a:pt x="422910" y="200978"/>
                  </a:lnTo>
                  <a:close/>
                  <a:moveTo>
                    <a:pt x="310515" y="200025"/>
                  </a:moveTo>
                  <a:cubicBezTo>
                    <a:pt x="291465" y="157163"/>
                    <a:pt x="241935" y="138113"/>
                    <a:pt x="199073" y="157163"/>
                  </a:cubicBezTo>
                  <a:cubicBezTo>
                    <a:pt x="156210" y="176213"/>
                    <a:pt x="137160" y="225743"/>
                    <a:pt x="156210" y="268605"/>
                  </a:cubicBezTo>
                  <a:cubicBezTo>
                    <a:pt x="175260" y="311468"/>
                    <a:pt x="224790" y="330518"/>
                    <a:pt x="267653" y="311468"/>
                  </a:cubicBezTo>
                  <a:cubicBezTo>
                    <a:pt x="309563" y="292418"/>
                    <a:pt x="329565" y="242888"/>
                    <a:pt x="310515" y="200025"/>
                  </a:cubicBez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66219D38-927F-4744-A30A-51E86855BF2B}"/>
                </a:ext>
              </a:extLst>
            </p:cNvPr>
            <p:cNvSpPr/>
            <p:nvPr/>
          </p:nvSpPr>
          <p:spPr>
            <a:xfrm>
              <a:off x="7969892" y="3076910"/>
              <a:ext cx="222361" cy="222361"/>
            </a:xfrm>
            <a:custGeom>
              <a:avLst/>
              <a:gdLst>
                <a:gd name="connsiteX0" fmla="*/ 280988 w 307657"/>
                <a:gd name="connsiteY0" fmla="*/ 134303 h 307657"/>
                <a:gd name="connsiteX1" fmla="*/ 281940 w 307657"/>
                <a:gd name="connsiteY1" fmla="*/ 168593 h 307657"/>
                <a:gd name="connsiteX2" fmla="*/ 307658 w 307657"/>
                <a:gd name="connsiteY2" fmla="*/ 185738 h 307657"/>
                <a:gd name="connsiteX3" fmla="*/ 288608 w 307657"/>
                <a:gd name="connsiteY3" fmla="*/ 234315 h 307657"/>
                <a:gd name="connsiteX4" fmla="*/ 257175 w 307657"/>
                <a:gd name="connsiteY4" fmla="*/ 229553 h 307657"/>
                <a:gd name="connsiteX5" fmla="*/ 234315 w 307657"/>
                <a:gd name="connsiteY5" fmla="*/ 254318 h 307657"/>
                <a:gd name="connsiteX6" fmla="*/ 240030 w 307657"/>
                <a:gd name="connsiteY6" fmla="*/ 284798 h 307657"/>
                <a:gd name="connsiteX7" fmla="*/ 192405 w 307657"/>
                <a:gd name="connsiteY7" fmla="*/ 305753 h 307657"/>
                <a:gd name="connsiteX8" fmla="*/ 173355 w 307657"/>
                <a:gd name="connsiteY8" fmla="*/ 280988 h 307657"/>
                <a:gd name="connsiteX9" fmla="*/ 139065 w 307657"/>
                <a:gd name="connsiteY9" fmla="*/ 281940 h 307657"/>
                <a:gd name="connsiteX10" fmla="*/ 121920 w 307657"/>
                <a:gd name="connsiteY10" fmla="*/ 307658 h 307657"/>
                <a:gd name="connsiteX11" fmla="*/ 73342 w 307657"/>
                <a:gd name="connsiteY11" fmla="*/ 288608 h 307657"/>
                <a:gd name="connsiteX12" fmla="*/ 78105 w 307657"/>
                <a:gd name="connsiteY12" fmla="*/ 257175 h 307657"/>
                <a:gd name="connsiteX13" fmla="*/ 53340 w 307657"/>
                <a:gd name="connsiteY13" fmla="*/ 234315 h 307657"/>
                <a:gd name="connsiteX14" fmla="*/ 22860 w 307657"/>
                <a:gd name="connsiteY14" fmla="*/ 240030 h 307657"/>
                <a:gd name="connsiteX15" fmla="*/ 1905 w 307657"/>
                <a:gd name="connsiteY15" fmla="*/ 192405 h 307657"/>
                <a:gd name="connsiteX16" fmla="*/ 26670 w 307657"/>
                <a:gd name="connsiteY16" fmla="*/ 173355 h 307657"/>
                <a:gd name="connsiteX17" fmla="*/ 25717 w 307657"/>
                <a:gd name="connsiteY17" fmla="*/ 139065 h 307657"/>
                <a:gd name="connsiteX18" fmla="*/ 0 w 307657"/>
                <a:gd name="connsiteY18" fmla="*/ 121920 h 307657"/>
                <a:gd name="connsiteX19" fmla="*/ 19050 w 307657"/>
                <a:gd name="connsiteY19" fmla="*/ 73343 h 307657"/>
                <a:gd name="connsiteX20" fmla="*/ 50483 w 307657"/>
                <a:gd name="connsiteY20" fmla="*/ 78105 h 307657"/>
                <a:gd name="connsiteX21" fmla="*/ 73342 w 307657"/>
                <a:gd name="connsiteY21" fmla="*/ 53340 h 307657"/>
                <a:gd name="connsiteX22" fmla="*/ 67627 w 307657"/>
                <a:gd name="connsiteY22" fmla="*/ 22860 h 307657"/>
                <a:gd name="connsiteX23" fmla="*/ 115252 w 307657"/>
                <a:gd name="connsiteY23" fmla="*/ 1905 h 307657"/>
                <a:gd name="connsiteX24" fmla="*/ 134302 w 307657"/>
                <a:gd name="connsiteY24" fmla="*/ 26670 h 307657"/>
                <a:gd name="connsiteX25" fmla="*/ 168592 w 307657"/>
                <a:gd name="connsiteY25" fmla="*/ 25718 h 307657"/>
                <a:gd name="connsiteX26" fmla="*/ 185738 w 307657"/>
                <a:gd name="connsiteY26" fmla="*/ 0 h 307657"/>
                <a:gd name="connsiteX27" fmla="*/ 234315 w 307657"/>
                <a:gd name="connsiteY27" fmla="*/ 19050 h 307657"/>
                <a:gd name="connsiteX28" fmla="*/ 229552 w 307657"/>
                <a:gd name="connsiteY28" fmla="*/ 50483 h 307657"/>
                <a:gd name="connsiteX29" fmla="*/ 254317 w 307657"/>
                <a:gd name="connsiteY29" fmla="*/ 73343 h 307657"/>
                <a:gd name="connsiteX30" fmla="*/ 284797 w 307657"/>
                <a:gd name="connsiteY30" fmla="*/ 67628 h 307657"/>
                <a:gd name="connsiteX31" fmla="*/ 305752 w 307657"/>
                <a:gd name="connsiteY31" fmla="*/ 115253 h 307657"/>
                <a:gd name="connsiteX32" fmla="*/ 280988 w 307657"/>
                <a:gd name="connsiteY32" fmla="*/ 134303 h 307657"/>
                <a:gd name="connsiteX33" fmla="*/ 280988 w 307657"/>
                <a:gd name="connsiteY33" fmla="*/ 134303 h 307657"/>
                <a:gd name="connsiteX34" fmla="*/ 206692 w 307657"/>
                <a:gd name="connsiteY34" fmla="*/ 133350 h 307657"/>
                <a:gd name="connsiteX35" fmla="*/ 133350 w 307657"/>
                <a:gd name="connsiteY35" fmla="*/ 104775 h 307657"/>
                <a:gd name="connsiteX36" fmla="*/ 104775 w 307657"/>
                <a:gd name="connsiteY36" fmla="*/ 178118 h 307657"/>
                <a:gd name="connsiteX37" fmla="*/ 178117 w 307657"/>
                <a:gd name="connsiteY37" fmla="*/ 206693 h 307657"/>
                <a:gd name="connsiteX38" fmla="*/ 206692 w 307657"/>
                <a:gd name="connsiteY38" fmla="*/ 133350 h 30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07657" h="307657">
                  <a:moveTo>
                    <a:pt x="280988" y="134303"/>
                  </a:moveTo>
                  <a:cubicBezTo>
                    <a:pt x="282892" y="145733"/>
                    <a:pt x="282892" y="157163"/>
                    <a:pt x="281940" y="168593"/>
                  </a:cubicBezTo>
                  <a:lnTo>
                    <a:pt x="307658" y="185738"/>
                  </a:lnTo>
                  <a:lnTo>
                    <a:pt x="288608" y="234315"/>
                  </a:lnTo>
                  <a:lnTo>
                    <a:pt x="257175" y="229553"/>
                  </a:lnTo>
                  <a:cubicBezTo>
                    <a:pt x="250508" y="239078"/>
                    <a:pt x="242888" y="246698"/>
                    <a:pt x="234315" y="254318"/>
                  </a:cubicBezTo>
                  <a:lnTo>
                    <a:pt x="240030" y="284798"/>
                  </a:lnTo>
                  <a:lnTo>
                    <a:pt x="192405" y="305753"/>
                  </a:lnTo>
                  <a:lnTo>
                    <a:pt x="173355" y="280988"/>
                  </a:lnTo>
                  <a:cubicBezTo>
                    <a:pt x="161925" y="282893"/>
                    <a:pt x="150495" y="282893"/>
                    <a:pt x="139065" y="281940"/>
                  </a:cubicBezTo>
                  <a:lnTo>
                    <a:pt x="121920" y="307658"/>
                  </a:lnTo>
                  <a:lnTo>
                    <a:pt x="73342" y="288608"/>
                  </a:lnTo>
                  <a:lnTo>
                    <a:pt x="78105" y="257175"/>
                  </a:lnTo>
                  <a:cubicBezTo>
                    <a:pt x="68580" y="250508"/>
                    <a:pt x="60960" y="242888"/>
                    <a:pt x="53340" y="234315"/>
                  </a:cubicBezTo>
                  <a:lnTo>
                    <a:pt x="22860" y="240030"/>
                  </a:lnTo>
                  <a:lnTo>
                    <a:pt x="1905" y="192405"/>
                  </a:lnTo>
                  <a:lnTo>
                    <a:pt x="26670" y="173355"/>
                  </a:lnTo>
                  <a:cubicBezTo>
                    <a:pt x="24765" y="161925"/>
                    <a:pt x="24765" y="150495"/>
                    <a:pt x="25717" y="139065"/>
                  </a:cubicBezTo>
                  <a:lnTo>
                    <a:pt x="0" y="121920"/>
                  </a:lnTo>
                  <a:lnTo>
                    <a:pt x="19050" y="73343"/>
                  </a:lnTo>
                  <a:lnTo>
                    <a:pt x="50483" y="78105"/>
                  </a:lnTo>
                  <a:cubicBezTo>
                    <a:pt x="57150" y="68580"/>
                    <a:pt x="64770" y="60960"/>
                    <a:pt x="73342" y="53340"/>
                  </a:cubicBezTo>
                  <a:lnTo>
                    <a:pt x="67627" y="22860"/>
                  </a:lnTo>
                  <a:lnTo>
                    <a:pt x="115252" y="1905"/>
                  </a:lnTo>
                  <a:lnTo>
                    <a:pt x="134302" y="26670"/>
                  </a:lnTo>
                  <a:cubicBezTo>
                    <a:pt x="145733" y="24765"/>
                    <a:pt x="157163" y="24765"/>
                    <a:pt x="168592" y="25718"/>
                  </a:cubicBezTo>
                  <a:lnTo>
                    <a:pt x="185738" y="0"/>
                  </a:lnTo>
                  <a:lnTo>
                    <a:pt x="234315" y="19050"/>
                  </a:lnTo>
                  <a:lnTo>
                    <a:pt x="229552" y="50483"/>
                  </a:lnTo>
                  <a:cubicBezTo>
                    <a:pt x="239077" y="57150"/>
                    <a:pt x="246697" y="64770"/>
                    <a:pt x="254317" y="73343"/>
                  </a:cubicBezTo>
                  <a:lnTo>
                    <a:pt x="284797" y="67628"/>
                  </a:lnTo>
                  <a:lnTo>
                    <a:pt x="305752" y="115253"/>
                  </a:lnTo>
                  <a:lnTo>
                    <a:pt x="280988" y="134303"/>
                  </a:lnTo>
                  <a:lnTo>
                    <a:pt x="280988" y="134303"/>
                  </a:lnTo>
                  <a:close/>
                  <a:moveTo>
                    <a:pt x="206692" y="133350"/>
                  </a:moveTo>
                  <a:cubicBezTo>
                    <a:pt x="194310" y="104775"/>
                    <a:pt x="160972" y="92393"/>
                    <a:pt x="133350" y="104775"/>
                  </a:cubicBezTo>
                  <a:cubicBezTo>
                    <a:pt x="104775" y="117158"/>
                    <a:pt x="92392" y="150495"/>
                    <a:pt x="104775" y="178118"/>
                  </a:cubicBezTo>
                  <a:cubicBezTo>
                    <a:pt x="117158" y="206693"/>
                    <a:pt x="150495" y="219075"/>
                    <a:pt x="178117" y="206693"/>
                  </a:cubicBezTo>
                  <a:cubicBezTo>
                    <a:pt x="206692" y="194310"/>
                    <a:pt x="219075" y="161925"/>
                    <a:pt x="206692" y="133350"/>
                  </a:cubicBezTo>
                  <a:close/>
                </a:path>
              </a:pathLst>
            </a:custGeom>
            <a:solidFill>
              <a:srgbClr val="F5F5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AC24E0F2-BB0B-4389-98F6-6346BCD232BF}"/>
                </a:ext>
              </a:extLst>
            </p:cNvPr>
            <p:cNvSpPr/>
            <p:nvPr/>
          </p:nvSpPr>
          <p:spPr>
            <a:xfrm>
              <a:off x="10121910" y="4598330"/>
              <a:ext cx="393779" cy="393779"/>
            </a:xfrm>
            <a:custGeom>
              <a:avLst/>
              <a:gdLst>
                <a:gd name="connsiteX0" fmla="*/ 496253 w 544829"/>
                <a:gd name="connsiteY0" fmla="*/ 236220 h 544829"/>
                <a:gd name="connsiteX1" fmla="*/ 498157 w 544829"/>
                <a:gd name="connsiteY1" fmla="*/ 296228 h 544829"/>
                <a:gd name="connsiteX2" fmla="*/ 544830 w 544829"/>
                <a:gd name="connsiteY2" fmla="*/ 327660 h 544829"/>
                <a:gd name="connsiteX3" fmla="*/ 511492 w 544829"/>
                <a:gd name="connsiteY3" fmla="*/ 413385 h 544829"/>
                <a:gd name="connsiteX4" fmla="*/ 456247 w 544829"/>
                <a:gd name="connsiteY4" fmla="*/ 405765 h 544829"/>
                <a:gd name="connsiteX5" fmla="*/ 415290 w 544829"/>
                <a:gd name="connsiteY5" fmla="*/ 449580 h 544829"/>
                <a:gd name="connsiteX6" fmla="*/ 425767 w 544829"/>
                <a:gd name="connsiteY6" fmla="*/ 503872 h 544829"/>
                <a:gd name="connsiteX7" fmla="*/ 341947 w 544829"/>
                <a:gd name="connsiteY7" fmla="*/ 541020 h 544829"/>
                <a:gd name="connsiteX8" fmla="*/ 308610 w 544829"/>
                <a:gd name="connsiteY8" fmla="*/ 496253 h 544829"/>
                <a:gd name="connsiteX9" fmla="*/ 248603 w 544829"/>
                <a:gd name="connsiteY9" fmla="*/ 498157 h 544829"/>
                <a:gd name="connsiteX10" fmla="*/ 217170 w 544829"/>
                <a:gd name="connsiteY10" fmla="*/ 544830 h 544829"/>
                <a:gd name="connsiteX11" fmla="*/ 131445 w 544829"/>
                <a:gd name="connsiteY11" fmla="*/ 511492 h 544829"/>
                <a:gd name="connsiteX12" fmla="*/ 139065 w 544829"/>
                <a:gd name="connsiteY12" fmla="*/ 456247 h 544829"/>
                <a:gd name="connsiteX13" fmla="*/ 95250 w 544829"/>
                <a:gd name="connsiteY13" fmla="*/ 415290 h 544829"/>
                <a:gd name="connsiteX14" fmla="*/ 40957 w 544829"/>
                <a:gd name="connsiteY14" fmla="*/ 425767 h 544829"/>
                <a:gd name="connsiteX15" fmla="*/ 3810 w 544829"/>
                <a:gd name="connsiteY15" fmla="*/ 341947 h 544829"/>
                <a:gd name="connsiteX16" fmla="*/ 48578 w 544829"/>
                <a:gd name="connsiteY16" fmla="*/ 308610 h 544829"/>
                <a:gd name="connsiteX17" fmla="*/ 46672 w 544829"/>
                <a:gd name="connsiteY17" fmla="*/ 248603 h 544829"/>
                <a:gd name="connsiteX18" fmla="*/ 0 w 544829"/>
                <a:gd name="connsiteY18" fmla="*/ 217170 h 544829"/>
                <a:gd name="connsiteX19" fmla="*/ 33338 w 544829"/>
                <a:gd name="connsiteY19" fmla="*/ 131445 h 544829"/>
                <a:gd name="connsiteX20" fmla="*/ 88582 w 544829"/>
                <a:gd name="connsiteY20" fmla="*/ 139065 h 544829"/>
                <a:gd name="connsiteX21" fmla="*/ 129540 w 544829"/>
                <a:gd name="connsiteY21" fmla="*/ 95250 h 544829"/>
                <a:gd name="connsiteX22" fmla="*/ 119063 w 544829"/>
                <a:gd name="connsiteY22" fmla="*/ 40957 h 544829"/>
                <a:gd name="connsiteX23" fmla="*/ 202882 w 544829"/>
                <a:gd name="connsiteY23" fmla="*/ 3810 h 544829"/>
                <a:gd name="connsiteX24" fmla="*/ 236220 w 544829"/>
                <a:gd name="connsiteY24" fmla="*/ 48578 h 544829"/>
                <a:gd name="connsiteX25" fmla="*/ 296228 w 544829"/>
                <a:gd name="connsiteY25" fmla="*/ 46672 h 544829"/>
                <a:gd name="connsiteX26" fmla="*/ 327660 w 544829"/>
                <a:gd name="connsiteY26" fmla="*/ 0 h 544829"/>
                <a:gd name="connsiteX27" fmla="*/ 413385 w 544829"/>
                <a:gd name="connsiteY27" fmla="*/ 33338 h 544829"/>
                <a:gd name="connsiteX28" fmla="*/ 405765 w 544829"/>
                <a:gd name="connsiteY28" fmla="*/ 88582 h 544829"/>
                <a:gd name="connsiteX29" fmla="*/ 449580 w 544829"/>
                <a:gd name="connsiteY29" fmla="*/ 129540 h 544829"/>
                <a:gd name="connsiteX30" fmla="*/ 503872 w 544829"/>
                <a:gd name="connsiteY30" fmla="*/ 119063 h 544829"/>
                <a:gd name="connsiteX31" fmla="*/ 541020 w 544829"/>
                <a:gd name="connsiteY31" fmla="*/ 202882 h 544829"/>
                <a:gd name="connsiteX32" fmla="*/ 496253 w 544829"/>
                <a:gd name="connsiteY32" fmla="*/ 236220 h 544829"/>
                <a:gd name="connsiteX33" fmla="*/ 496253 w 544829"/>
                <a:gd name="connsiteY33" fmla="*/ 236220 h 544829"/>
                <a:gd name="connsiteX34" fmla="*/ 364807 w 544829"/>
                <a:gd name="connsiteY34" fmla="*/ 236220 h 544829"/>
                <a:gd name="connsiteX35" fmla="*/ 234315 w 544829"/>
                <a:gd name="connsiteY35" fmla="*/ 185738 h 544829"/>
                <a:gd name="connsiteX36" fmla="*/ 183832 w 544829"/>
                <a:gd name="connsiteY36" fmla="*/ 316230 h 544829"/>
                <a:gd name="connsiteX37" fmla="*/ 314325 w 544829"/>
                <a:gd name="connsiteY37" fmla="*/ 366713 h 544829"/>
                <a:gd name="connsiteX38" fmla="*/ 364807 w 544829"/>
                <a:gd name="connsiteY38" fmla="*/ 236220 h 54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44829" h="544829">
                  <a:moveTo>
                    <a:pt x="496253" y="236220"/>
                  </a:moveTo>
                  <a:cubicBezTo>
                    <a:pt x="499110" y="256222"/>
                    <a:pt x="500063" y="276225"/>
                    <a:pt x="498157" y="296228"/>
                  </a:cubicBezTo>
                  <a:lnTo>
                    <a:pt x="544830" y="327660"/>
                  </a:lnTo>
                  <a:lnTo>
                    <a:pt x="511492" y="413385"/>
                  </a:lnTo>
                  <a:lnTo>
                    <a:pt x="456247" y="405765"/>
                  </a:lnTo>
                  <a:cubicBezTo>
                    <a:pt x="444817" y="421957"/>
                    <a:pt x="430530" y="436245"/>
                    <a:pt x="415290" y="449580"/>
                  </a:cubicBezTo>
                  <a:lnTo>
                    <a:pt x="425767" y="503872"/>
                  </a:lnTo>
                  <a:lnTo>
                    <a:pt x="341947" y="541020"/>
                  </a:lnTo>
                  <a:lnTo>
                    <a:pt x="308610" y="496253"/>
                  </a:lnTo>
                  <a:cubicBezTo>
                    <a:pt x="288607" y="499110"/>
                    <a:pt x="268605" y="500063"/>
                    <a:pt x="248603" y="498157"/>
                  </a:cubicBezTo>
                  <a:lnTo>
                    <a:pt x="217170" y="544830"/>
                  </a:lnTo>
                  <a:lnTo>
                    <a:pt x="131445" y="511492"/>
                  </a:lnTo>
                  <a:lnTo>
                    <a:pt x="139065" y="456247"/>
                  </a:lnTo>
                  <a:cubicBezTo>
                    <a:pt x="122872" y="444817"/>
                    <a:pt x="108585" y="430530"/>
                    <a:pt x="95250" y="415290"/>
                  </a:cubicBezTo>
                  <a:lnTo>
                    <a:pt x="40957" y="425767"/>
                  </a:lnTo>
                  <a:lnTo>
                    <a:pt x="3810" y="341947"/>
                  </a:lnTo>
                  <a:lnTo>
                    <a:pt x="48578" y="308610"/>
                  </a:lnTo>
                  <a:cubicBezTo>
                    <a:pt x="45720" y="288607"/>
                    <a:pt x="44767" y="268605"/>
                    <a:pt x="46672" y="248603"/>
                  </a:cubicBezTo>
                  <a:lnTo>
                    <a:pt x="0" y="217170"/>
                  </a:lnTo>
                  <a:lnTo>
                    <a:pt x="33338" y="131445"/>
                  </a:lnTo>
                  <a:lnTo>
                    <a:pt x="88582" y="139065"/>
                  </a:lnTo>
                  <a:cubicBezTo>
                    <a:pt x="100013" y="122872"/>
                    <a:pt x="114300" y="108585"/>
                    <a:pt x="129540" y="95250"/>
                  </a:cubicBezTo>
                  <a:lnTo>
                    <a:pt x="119063" y="40957"/>
                  </a:lnTo>
                  <a:lnTo>
                    <a:pt x="202882" y="3810"/>
                  </a:lnTo>
                  <a:lnTo>
                    <a:pt x="236220" y="48578"/>
                  </a:lnTo>
                  <a:cubicBezTo>
                    <a:pt x="256222" y="45720"/>
                    <a:pt x="276225" y="44767"/>
                    <a:pt x="296228" y="46672"/>
                  </a:cubicBezTo>
                  <a:lnTo>
                    <a:pt x="327660" y="0"/>
                  </a:lnTo>
                  <a:lnTo>
                    <a:pt x="413385" y="33338"/>
                  </a:lnTo>
                  <a:lnTo>
                    <a:pt x="405765" y="88582"/>
                  </a:lnTo>
                  <a:cubicBezTo>
                    <a:pt x="421957" y="100013"/>
                    <a:pt x="436245" y="114300"/>
                    <a:pt x="449580" y="129540"/>
                  </a:cubicBezTo>
                  <a:lnTo>
                    <a:pt x="503872" y="119063"/>
                  </a:lnTo>
                  <a:lnTo>
                    <a:pt x="541020" y="202882"/>
                  </a:lnTo>
                  <a:lnTo>
                    <a:pt x="496253" y="236220"/>
                  </a:lnTo>
                  <a:lnTo>
                    <a:pt x="496253" y="236220"/>
                  </a:lnTo>
                  <a:close/>
                  <a:moveTo>
                    <a:pt x="364807" y="236220"/>
                  </a:moveTo>
                  <a:cubicBezTo>
                    <a:pt x="342900" y="186690"/>
                    <a:pt x="283845" y="163830"/>
                    <a:pt x="234315" y="185738"/>
                  </a:cubicBezTo>
                  <a:cubicBezTo>
                    <a:pt x="184785" y="207645"/>
                    <a:pt x="161925" y="266700"/>
                    <a:pt x="183832" y="316230"/>
                  </a:cubicBezTo>
                  <a:cubicBezTo>
                    <a:pt x="205740" y="365760"/>
                    <a:pt x="264795" y="388620"/>
                    <a:pt x="314325" y="366713"/>
                  </a:cubicBezTo>
                  <a:cubicBezTo>
                    <a:pt x="363855" y="343853"/>
                    <a:pt x="386715" y="285750"/>
                    <a:pt x="364807" y="236220"/>
                  </a:cubicBez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976F7A0C-4BD7-4F5D-8B38-FF989840F2FF}"/>
                </a:ext>
              </a:extLst>
            </p:cNvPr>
            <p:cNvSpPr/>
            <p:nvPr/>
          </p:nvSpPr>
          <p:spPr>
            <a:xfrm>
              <a:off x="9918136" y="4873012"/>
              <a:ext cx="229245" cy="229933"/>
            </a:xfrm>
            <a:custGeom>
              <a:avLst/>
              <a:gdLst>
                <a:gd name="connsiteX0" fmla="*/ 289560 w 317182"/>
                <a:gd name="connsiteY0" fmla="*/ 138113 h 318134"/>
                <a:gd name="connsiteX1" fmla="*/ 290513 w 317182"/>
                <a:gd name="connsiteY1" fmla="*/ 173355 h 318134"/>
                <a:gd name="connsiteX2" fmla="*/ 317182 w 317182"/>
                <a:gd name="connsiteY2" fmla="*/ 191453 h 318134"/>
                <a:gd name="connsiteX3" fmla="*/ 298132 w 317182"/>
                <a:gd name="connsiteY3" fmla="*/ 241935 h 318134"/>
                <a:gd name="connsiteX4" fmla="*/ 265747 w 317182"/>
                <a:gd name="connsiteY4" fmla="*/ 237172 h 318134"/>
                <a:gd name="connsiteX5" fmla="*/ 241935 w 317182"/>
                <a:gd name="connsiteY5" fmla="*/ 262890 h 318134"/>
                <a:gd name="connsiteX6" fmla="*/ 248603 w 317182"/>
                <a:gd name="connsiteY6" fmla="*/ 294322 h 318134"/>
                <a:gd name="connsiteX7" fmla="*/ 200025 w 317182"/>
                <a:gd name="connsiteY7" fmla="*/ 316230 h 318134"/>
                <a:gd name="connsiteX8" fmla="*/ 180975 w 317182"/>
                <a:gd name="connsiteY8" fmla="*/ 290513 h 318134"/>
                <a:gd name="connsiteX9" fmla="*/ 145732 w 317182"/>
                <a:gd name="connsiteY9" fmla="*/ 291465 h 318134"/>
                <a:gd name="connsiteX10" fmla="*/ 127635 w 317182"/>
                <a:gd name="connsiteY10" fmla="*/ 318135 h 318134"/>
                <a:gd name="connsiteX11" fmla="*/ 77153 w 317182"/>
                <a:gd name="connsiteY11" fmla="*/ 299085 h 318134"/>
                <a:gd name="connsiteX12" fmla="*/ 81915 w 317182"/>
                <a:gd name="connsiteY12" fmla="*/ 266700 h 318134"/>
                <a:gd name="connsiteX13" fmla="*/ 56197 w 317182"/>
                <a:gd name="connsiteY13" fmla="*/ 242888 h 318134"/>
                <a:gd name="connsiteX14" fmla="*/ 23813 w 317182"/>
                <a:gd name="connsiteY14" fmla="*/ 247650 h 318134"/>
                <a:gd name="connsiteX15" fmla="*/ 1905 w 317182"/>
                <a:gd name="connsiteY15" fmla="*/ 199072 h 318134"/>
                <a:gd name="connsiteX16" fmla="*/ 27622 w 317182"/>
                <a:gd name="connsiteY16" fmla="*/ 180022 h 318134"/>
                <a:gd name="connsiteX17" fmla="*/ 26670 w 317182"/>
                <a:gd name="connsiteY17" fmla="*/ 144780 h 318134"/>
                <a:gd name="connsiteX18" fmla="*/ 0 w 317182"/>
                <a:gd name="connsiteY18" fmla="*/ 126682 h 318134"/>
                <a:gd name="connsiteX19" fmla="*/ 19050 w 317182"/>
                <a:gd name="connsiteY19" fmla="*/ 76200 h 318134"/>
                <a:gd name="connsiteX20" fmla="*/ 51435 w 317182"/>
                <a:gd name="connsiteY20" fmla="*/ 80963 h 318134"/>
                <a:gd name="connsiteX21" fmla="*/ 75247 w 317182"/>
                <a:gd name="connsiteY21" fmla="*/ 55245 h 318134"/>
                <a:gd name="connsiteX22" fmla="*/ 68580 w 317182"/>
                <a:gd name="connsiteY22" fmla="*/ 23813 h 318134"/>
                <a:gd name="connsiteX23" fmla="*/ 117157 w 317182"/>
                <a:gd name="connsiteY23" fmla="*/ 1905 h 318134"/>
                <a:gd name="connsiteX24" fmla="*/ 136207 w 317182"/>
                <a:gd name="connsiteY24" fmla="*/ 27622 h 318134"/>
                <a:gd name="connsiteX25" fmla="*/ 171450 w 317182"/>
                <a:gd name="connsiteY25" fmla="*/ 26670 h 318134"/>
                <a:gd name="connsiteX26" fmla="*/ 189547 w 317182"/>
                <a:gd name="connsiteY26" fmla="*/ 0 h 318134"/>
                <a:gd name="connsiteX27" fmla="*/ 240030 w 317182"/>
                <a:gd name="connsiteY27" fmla="*/ 19050 h 318134"/>
                <a:gd name="connsiteX28" fmla="*/ 235268 w 317182"/>
                <a:gd name="connsiteY28" fmla="*/ 51435 h 318134"/>
                <a:gd name="connsiteX29" fmla="*/ 260985 w 317182"/>
                <a:gd name="connsiteY29" fmla="*/ 75247 h 318134"/>
                <a:gd name="connsiteX30" fmla="*/ 292418 w 317182"/>
                <a:gd name="connsiteY30" fmla="*/ 68580 h 318134"/>
                <a:gd name="connsiteX31" fmla="*/ 314325 w 317182"/>
                <a:gd name="connsiteY31" fmla="*/ 117157 h 318134"/>
                <a:gd name="connsiteX32" fmla="*/ 289560 w 317182"/>
                <a:gd name="connsiteY32" fmla="*/ 138113 h 318134"/>
                <a:gd name="connsiteX33" fmla="*/ 289560 w 317182"/>
                <a:gd name="connsiteY33" fmla="*/ 138113 h 318134"/>
                <a:gd name="connsiteX34" fmla="*/ 212407 w 317182"/>
                <a:gd name="connsiteY34" fmla="*/ 137160 h 318134"/>
                <a:gd name="connsiteX35" fmla="*/ 136207 w 317182"/>
                <a:gd name="connsiteY35" fmla="*/ 107632 h 318134"/>
                <a:gd name="connsiteX36" fmla="*/ 106680 w 317182"/>
                <a:gd name="connsiteY36" fmla="*/ 183832 h 318134"/>
                <a:gd name="connsiteX37" fmla="*/ 182880 w 317182"/>
                <a:gd name="connsiteY37" fmla="*/ 213360 h 318134"/>
                <a:gd name="connsiteX38" fmla="*/ 212407 w 317182"/>
                <a:gd name="connsiteY38" fmla="*/ 137160 h 318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17182" h="318134">
                  <a:moveTo>
                    <a:pt x="289560" y="138113"/>
                  </a:moveTo>
                  <a:cubicBezTo>
                    <a:pt x="291465" y="149543"/>
                    <a:pt x="291465" y="161925"/>
                    <a:pt x="290513" y="173355"/>
                  </a:cubicBezTo>
                  <a:lnTo>
                    <a:pt x="317182" y="191453"/>
                  </a:lnTo>
                  <a:lnTo>
                    <a:pt x="298132" y="241935"/>
                  </a:lnTo>
                  <a:lnTo>
                    <a:pt x="265747" y="237172"/>
                  </a:lnTo>
                  <a:cubicBezTo>
                    <a:pt x="259080" y="246697"/>
                    <a:pt x="250507" y="255270"/>
                    <a:pt x="241935" y="262890"/>
                  </a:cubicBezTo>
                  <a:lnTo>
                    <a:pt x="248603" y="294322"/>
                  </a:lnTo>
                  <a:lnTo>
                    <a:pt x="200025" y="316230"/>
                  </a:lnTo>
                  <a:lnTo>
                    <a:pt x="180975" y="290513"/>
                  </a:lnTo>
                  <a:cubicBezTo>
                    <a:pt x="169545" y="292418"/>
                    <a:pt x="157163" y="292418"/>
                    <a:pt x="145732" y="291465"/>
                  </a:cubicBezTo>
                  <a:lnTo>
                    <a:pt x="127635" y="318135"/>
                  </a:lnTo>
                  <a:lnTo>
                    <a:pt x="77153" y="299085"/>
                  </a:lnTo>
                  <a:lnTo>
                    <a:pt x="81915" y="266700"/>
                  </a:lnTo>
                  <a:cubicBezTo>
                    <a:pt x="72390" y="260032"/>
                    <a:pt x="63818" y="251460"/>
                    <a:pt x="56197" y="242888"/>
                  </a:cubicBezTo>
                  <a:lnTo>
                    <a:pt x="23813" y="247650"/>
                  </a:lnTo>
                  <a:lnTo>
                    <a:pt x="1905" y="199072"/>
                  </a:lnTo>
                  <a:lnTo>
                    <a:pt x="27622" y="180022"/>
                  </a:lnTo>
                  <a:cubicBezTo>
                    <a:pt x="25718" y="168593"/>
                    <a:pt x="25718" y="156210"/>
                    <a:pt x="26670" y="144780"/>
                  </a:cubicBezTo>
                  <a:lnTo>
                    <a:pt x="0" y="126682"/>
                  </a:lnTo>
                  <a:lnTo>
                    <a:pt x="19050" y="76200"/>
                  </a:lnTo>
                  <a:lnTo>
                    <a:pt x="51435" y="80963"/>
                  </a:lnTo>
                  <a:cubicBezTo>
                    <a:pt x="58103" y="71438"/>
                    <a:pt x="66675" y="62865"/>
                    <a:pt x="75247" y="55245"/>
                  </a:cubicBezTo>
                  <a:lnTo>
                    <a:pt x="68580" y="23813"/>
                  </a:lnTo>
                  <a:lnTo>
                    <a:pt x="117157" y="1905"/>
                  </a:lnTo>
                  <a:lnTo>
                    <a:pt x="136207" y="27622"/>
                  </a:lnTo>
                  <a:cubicBezTo>
                    <a:pt x="147638" y="25718"/>
                    <a:pt x="160020" y="25718"/>
                    <a:pt x="171450" y="26670"/>
                  </a:cubicBezTo>
                  <a:lnTo>
                    <a:pt x="189547" y="0"/>
                  </a:lnTo>
                  <a:lnTo>
                    <a:pt x="240030" y="19050"/>
                  </a:lnTo>
                  <a:lnTo>
                    <a:pt x="235268" y="51435"/>
                  </a:lnTo>
                  <a:cubicBezTo>
                    <a:pt x="244793" y="58103"/>
                    <a:pt x="253365" y="66675"/>
                    <a:pt x="260985" y="75247"/>
                  </a:cubicBezTo>
                  <a:lnTo>
                    <a:pt x="292418" y="68580"/>
                  </a:lnTo>
                  <a:lnTo>
                    <a:pt x="314325" y="117157"/>
                  </a:lnTo>
                  <a:lnTo>
                    <a:pt x="289560" y="138113"/>
                  </a:lnTo>
                  <a:lnTo>
                    <a:pt x="289560" y="138113"/>
                  </a:lnTo>
                  <a:close/>
                  <a:moveTo>
                    <a:pt x="212407" y="137160"/>
                  </a:moveTo>
                  <a:cubicBezTo>
                    <a:pt x="199072" y="107632"/>
                    <a:pt x="165735" y="95250"/>
                    <a:pt x="136207" y="107632"/>
                  </a:cubicBezTo>
                  <a:cubicBezTo>
                    <a:pt x="106680" y="120968"/>
                    <a:pt x="94297" y="154305"/>
                    <a:pt x="106680" y="183832"/>
                  </a:cubicBezTo>
                  <a:cubicBezTo>
                    <a:pt x="120015" y="213360"/>
                    <a:pt x="153353" y="225743"/>
                    <a:pt x="182880" y="213360"/>
                  </a:cubicBezTo>
                  <a:cubicBezTo>
                    <a:pt x="212407" y="200978"/>
                    <a:pt x="225743" y="166688"/>
                    <a:pt x="212407" y="137160"/>
                  </a:cubicBezTo>
                  <a:close/>
                </a:path>
              </a:pathLst>
            </a:custGeom>
            <a:solidFill>
              <a:srgbClr val="F5F5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1245F64A-772E-4DBB-8435-11A3A2F0AC4E}"/>
                </a:ext>
              </a:extLst>
            </p:cNvPr>
            <p:cNvSpPr/>
            <p:nvPr/>
          </p:nvSpPr>
          <p:spPr>
            <a:xfrm>
              <a:off x="8223921" y="3163652"/>
              <a:ext cx="200331" cy="200331"/>
            </a:xfrm>
            <a:custGeom>
              <a:avLst/>
              <a:gdLst>
                <a:gd name="connsiteX0" fmla="*/ 252413 w 277177"/>
                <a:gd name="connsiteY0" fmla="*/ 120015 h 277177"/>
                <a:gd name="connsiteX1" fmla="*/ 253365 w 277177"/>
                <a:gd name="connsiteY1" fmla="*/ 150495 h 277177"/>
                <a:gd name="connsiteX2" fmla="*/ 277178 w 277177"/>
                <a:gd name="connsiteY2" fmla="*/ 166687 h 277177"/>
                <a:gd name="connsiteX3" fmla="*/ 260033 w 277177"/>
                <a:gd name="connsiteY3" fmla="*/ 210503 h 277177"/>
                <a:gd name="connsiteX4" fmla="*/ 232410 w 277177"/>
                <a:gd name="connsiteY4" fmla="*/ 206692 h 277177"/>
                <a:gd name="connsiteX5" fmla="*/ 211455 w 277177"/>
                <a:gd name="connsiteY5" fmla="*/ 228600 h 277177"/>
                <a:gd name="connsiteX6" fmla="*/ 217170 w 277177"/>
                <a:gd name="connsiteY6" fmla="*/ 256223 h 277177"/>
                <a:gd name="connsiteX7" fmla="*/ 174308 w 277177"/>
                <a:gd name="connsiteY7" fmla="*/ 275273 h 277177"/>
                <a:gd name="connsiteX8" fmla="*/ 157163 w 277177"/>
                <a:gd name="connsiteY8" fmla="*/ 252412 h 277177"/>
                <a:gd name="connsiteX9" fmla="*/ 126683 w 277177"/>
                <a:gd name="connsiteY9" fmla="*/ 253365 h 277177"/>
                <a:gd name="connsiteX10" fmla="*/ 110490 w 277177"/>
                <a:gd name="connsiteY10" fmla="*/ 277178 h 277177"/>
                <a:gd name="connsiteX11" fmla="*/ 66675 w 277177"/>
                <a:gd name="connsiteY11" fmla="*/ 260033 h 277177"/>
                <a:gd name="connsiteX12" fmla="*/ 70485 w 277177"/>
                <a:gd name="connsiteY12" fmla="*/ 232410 h 277177"/>
                <a:gd name="connsiteX13" fmla="*/ 48578 w 277177"/>
                <a:gd name="connsiteY13" fmla="*/ 211455 h 277177"/>
                <a:gd name="connsiteX14" fmla="*/ 20955 w 277177"/>
                <a:gd name="connsiteY14" fmla="*/ 217170 h 277177"/>
                <a:gd name="connsiteX15" fmla="*/ 1905 w 277177"/>
                <a:gd name="connsiteY15" fmla="*/ 174308 h 277177"/>
                <a:gd name="connsiteX16" fmla="*/ 24765 w 277177"/>
                <a:gd name="connsiteY16" fmla="*/ 157162 h 277177"/>
                <a:gd name="connsiteX17" fmla="*/ 23813 w 277177"/>
                <a:gd name="connsiteY17" fmla="*/ 126683 h 277177"/>
                <a:gd name="connsiteX18" fmla="*/ 0 w 277177"/>
                <a:gd name="connsiteY18" fmla="*/ 110490 h 277177"/>
                <a:gd name="connsiteX19" fmla="*/ 17145 w 277177"/>
                <a:gd name="connsiteY19" fmla="*/ 66675 h 277177"/>
                <a:gd name="connsiteX20" fmla="*/ 44768 w 277177"/>
                <a:gd name="connsiteY20" fmla="*/ 70485 h 277177"/>
                <a:gd name="connsiteX21" fmla="*/ 65723 w 277177"/>
                <a:gd name="connsiteY21" fmla="*/ 48578 h 277177"/>
                <a:gd name="connsiteX22" fmla="*/ 60008 w 277177"/>
                <a:gd name="connsiteY22" fmla="*/ 20955 h 277177"/>
                <a:gd name="connsiteX23" fmla="*/ 102870 w 277177"/>
                <a:gd name="connsiteY23" fmla="*/ 1905 h 277177"/>
                <a:gd name="connsiteX24" fmla="*/ 120015 w 277177"/>
                <a:gd name="connsiteY24" fmla="*/ 24765 h 277177"/>
                <a:gd name="connsiteX25" fmla="*/ 150495 w 277177"/>
                <a:gd name="connsiteY25" fmla="*/ 23813 h 277177"/>
                <a:gd name="connsiteX26" fmla="*/ 166688 w 277177"/>
                <a:gd name="connsiteY26" fmla="*/ 0 h 277177"/>
                <a:gd name="connsiteX27" fmla="*/ 210503 w 277177"/>
                <a:gd name="connsiteY27" fmla="*/ 17145 h 277177"/>
                <a:gd name="connsiteX28" fmla="*/ 206693 w 277177"/>
                <a:gd name="connsiteY28" fmla="*/ 44767 h 277177"/>
                <a:gd name="connsiteX29" fmla="*/ 228600 w 277177"/>
                <a:gd name="connsiteY29" fmla="*/ 65723 h 277177"/>
                <a:gd name="connsiteX30" fmla="*/ 256223 w 277177"/>
                <a:gd name="connsiteY30" fmla="*/ 60008 h 277177"/>
                <a:gd name="connsiteX31" fmla="*/ 275273 w 277177"/>
                <a:gd name="connsiteY31" fmla="*/ 102870 h 277177"/>
                <a:gd name="connsiteX32" fmla="*/ 252413 w 277177"/>
                <a:gd name="connsiteY32" fmla="*/ 120015 h 277177"/>
                <a:gd name="connsiteX33" fmla="*/ 252413 w 277177"/>
                <a:gd name="connsiteY33" fmla="*/ 120015 h 277177"/>
                <a:gd name="connsiteX34" fmla="*/ 185738 w 277177"/>
                <a:gd name="connsiteY34" fmla="*/ 120015 h 277177"/>
                <a:gd name="connsiteX35" fmla="*/ 119063 w 277177"/>
                <a:gd name="connsiteY35" fmla="*/ 94298 h 277177"/>
                <a:gd name="connsiteX36" fmla="*/ 93345 w 277177"/>
                <a:gd name="connsiteY36" fmla="*/ 160973 h 277177"/>
                <a:gd name="connsiteX37" fmla="*/ 160020 w 277177"/>
                <a:gd name="connsiteY37" fmla="*/ 186690 h 277177"/>
                <a:gd name="connsiteX38" fmla="*/ 185738 w 277177"/>
                <a:gd name="connsiteY38" fmla="*/ 120015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7177" h="277177">
                  <a:moveTo>
                    <a:pt x="252413" y="120015"/>
                  </a:moveTo>
                  <a:cubicBezTo>
                    <a:pt x="254318" y="130492"/>
                    <a:pt x="254318" y="140970"/>
                    <a:pt x="253365" y="150495"/>
                  </a:cubicBezTo>
                  <a:lnTo>
                    <a:pt x="277178" y="166687"/>
                  </a:lnTo>
                  <a:lnTo>
                    <a:pt x="260033" y="210503"/>
                  </a:lnTo>
                  <a:lnTo>
                    <a:pt x="232410" y="206692"/>
                  </a:lnTo>
                  <a:cubicBezTo>
                    <a:pt x="226695" y="215265"/>
                    <a:pt x="219075" y="221933"/>
                    <a:pt x="211455" y="228600"/>
                  </a:cubicBezTo>
                  <a:lnTo>
                    <a:pt x="217170" y="256223"/>
                  </a:lnTo>
                  <a:lnTo>
                    <a:pt x="174308" y="275273"/>
                  </a:lnTo>
                  <a:lnTo>
                    <a:pt x="157163" y="252412"/>
                  </a:lnTo>
                  <a:cubicBezTo>
                    <a:pt x="146685" y="254317"/>
                    <a:pt x="136208" y="254317"/>
                    <a:pt x="126683" y="253365"/>
                  </a:cubicBezTo>
                  <a:lnTo>
                    <a:pt x="110490" y="277178"/>
                  </a:lnTo>
                  <a:lnTo>
                    <a:pt x="66675" y="260033"/>
                  </a:lnTo>
                  <a:lnTo>
                    <a:pt x="70485" y="232410"/>
                  </a:lnTo>
                  <a:cubicBezTo>
                    <a:pt x="61913" y="226695"/>
                    <a:pt x="55245" y="219075"/>
                    <a:pt x="48578" y="211455"/>
                  </a:cubicBezTo>
                  <a:lnTo>
                    <a:pt x="20955" y="217170"/>
                  </a:lnTo>
                  <a:lnTo>
                    <a:pt x="1905" y="174308"/>
                  </a:lnTo>
                  <a:lnTo>
                    <a:pt x="24765" y="157162"/>
                  </a:lnTo>
                  <a:cubicBezTo>
                    <a:pt x="22860" y="146685"/>
                    <a:pt x="22860" y="136208"/>
                    <a:pt x="23813" y="126683"/>
                  </a:cubicBezTo>
                  <a:lnTo>
                    <a:pt x="0" y="110490"/>
                  </a:lnTo>
                  <a:lnTo>
                    <a:pt x="17145" y="66675"/>
                  </a:lnTo>
                  <a:lnTo>
                    <a:pt x="44768" y="70485"/>
                  </a:lnTo>
                  <a:cubicBezTo>
                    <a:pt x="50483" y="61912"/>
                    <a:pt x="58103" y="55245"/>
                    <a:pt x="65723" y="48578"/>
                  </a:cubicBezTo>
                  <a:lnTo>
                    <a:pt x="60008" y="20955"/>
                  </a:lnTo>
                  <a:lnTo>
                    <a:pt x="102870" y="1905"/>
                  </a:lnTo>
                  <a:lnTo>
                    <a:pt x="120015" y="24765"/>
                  </a:lnTo>
                  <a:cubicBezTo>
                    <a:pt x="130493" y="22860"/>
                    <a:pt x="140970" y="22860"/>
                    <a:pt x="150495" y="23813"/>
                  </a:cubicBezTo>
                  <a:lnTo>
                    <a:pt x="166688" y="0"/>
                  </a:lnTo>
                  <a:lnTo>
                    <a:pt x="210503" y="17145"/>
                  </a:lnTo>
                  <a:lnTo>
                    <a:pt x="206693" y="44767"/>
                  </a:lnTo>
                  <a:cubicBezTo>
                    <a:pt x="215265" y="50482"/>
                    <a:pt x="221933" y="58103"/>
                    <a:pt x="228600" y="65723"/>
                  </a:cubicBezTo>
                  <a:lnTo>
                    <a:pt x="256223" y="60008"/>
                  </a:lnTo>
                  <a:lnTo>
                    <a:pt x="275273" y="102870"/>
                  </a:lnTo>
                  <a:lnTo>
                    <a:pt x="252413" y="120015"/>
                  </a:lnTo>
                  <a:lnTo>
                    <a:pt x="252413" y="120015"/>
                  </a:lnTo>
                  <a:close/>
                  <a:moveTo>
                    <a:pt x="185738" y="120015"/>
                  </a:moveTo>
                  <a:cubicBezTo>
                    <a:pt x="174308" y="94298"/>
                    <a:pt x="144780" y="82867"/>
                    <a:pt x="119063" y="94298"/>
                  </a:cubicBezTo>
                  <a:cubicBezTo>
                    <a:pt x="93345" y="105728"/>
                    <a:pt x="81915" y="135255"/>
                    <a:pt x="93345" y="160973"/>
                  </a:cubicBezTo>
                  <a:cubicBezTo>
                    <a:pt x="104775" y="186690"/>
                    <a:pt x="134303" y="198120"/>
                    <a:pt x="160020" y="186690"/>
                  </a:cubicBezTo>
                  <a:cubicBezTo>
                    <a:pt x="185738" y="175260"/>
                    <a:pt x="197168" y="145733"/>
                    <a:pt x="185738" y="120015"/>
                  </a:cubicBez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3" name="Graphic 17">
              <a:extLst>
                <a:ext uri="{FF2B5EF4-FFF2-40B4-BE49-F238E27FC236}">
                  <a16:creationId xmlns:a16="http://schemas.microsoft.com/office/drawing/2014/main" id="{A801F0DC-059A-4900-A429-623484072E0B}"/>
                </a:ext>
              </a:extLst>
            </p:cNvPr>
            <p:cNvGrpSpPr/>
            <p:nvPr/>
          </p:nvGrpSpPr>
          <p:grpSpPr>
            <a:xfrm>
              <a:off x="10221561" y="5034450"/>
              <a:ext cx="408592" cy="812683"/>
              <a:chOff x="4705790" y="5252758"/>
              <a:chExt cx="565325" cy="1124422"/>
            </a:xfrm>
          </p:grpSpPr>
          <p:grpSp>
            <p:nvGrpSpPr>
              <p:cNvPr id="732" name="Graphic 17">
                <a:extLst>
                  <a:ext uri="{FF2B5EF4-FFF2-40B4-BE49-F238E27FC236}">
                    <a16:creationId xmlns:a16="http://schemas.microsoft.com/office/drawing/2014/main" id="{DC716E6F-D466-4BE1-867A-825464327B57}"/>
                  </a:ext>
                </a:extLst>
              </p:cNvPr>
              <p:cNvGrpSpPr/>
              <p:nvPr/>
            </p:nvGrpSpPr>
            <p:grpSpPr>
              <a:xfrm>
                <a:off x="4705790" y="5252758"/>
                <a:ext cx="565325" cy="773902"/>
                <a:chOff x="4705790" y="5252758"/>
                <a:chExt cx="565325" cy="773902"/>
              </a:xfrm>
            </p:grpSpPr>
            <p:sp>
              <p:nvSpPr>
                <p:cNvPr id="740" name="Freeform: Shape 739">
                  <a:extLst>
                    <a:ext uri="{FF2B5EF4-FFF2-40B4-BE49-F238E27FC236}">
                      <a16:creationId xmlns:a16="http://schemas.microsoft.com/office/drawing/2014/main" id="{7B480801-DE97-45C6-B2E0-BD4EC1272357}"/>
                    </a:ext>
                  </a:extLst>
                </p:cNvPr>
                <p:cNvSpPr/>
                <p:nvPr/>
              </p:nvSpPr>
              <p:spPr>
                <a:xfrm>
                  <a:off x="5048128" y="5705661"/>
                  <a:ext cx="222986" cy="138405"/>
                </a:xfrm>
                <a:custGeom>
                  <a:avLst/>
                  <a:gdLst>
                    <a:gd name="connsiteX0" fmla="*/ 40538 w 222986"/>
                    <a:gd name="connsiteY0" fmla="*/ 17152 h 138405"/>
                    <a:gd name="connsiteX1" fmla="*/ 154838 w 222986"/>
                    <a:gd name="connsiteY1" fmla="*/ 2865 h 138405"/>
                    <a:gd name="connsiteX2" fmla="*/ 211036 w 222986"/>
                    <a:gd name="connsiteY2" fmla="*/ 27630 h 138405"/>
                    <a:gd name="connsiteX3" fmla="*/ 211988 w 222986"/>
                    <a:gd name="connsiteY3" fmla="*/ 83827 h 138405"/>
                    <a:gd name="connsiteX4" fmla="*/ 176746 w 222986"/>
                    <a:gd name="connsiteY4" fmla="*/ 92400 h 138405"/>
                    <a:gd name="connsiteX5" fmla="*/ 89116 w 222986"/>
                    <a:gd name="connsiteY5" fmla="*/ 104782 h 138405"/>
                    <a:gd name="connsiteX6" fmla="*/ 50063 w 222986"/>
                    <a:gd name="connsiteY6" fmla="*/ 137167 h 138405"/>
                    <a:gd name="connsiteX7" fmla="*/ 7201 w 222986"/>
                    <a:gd name="connsiteY7" fmla="*/ 118117 h 138405"/>
                    <a:gd name="connsiteX8" fmla="*/ 2438 w 222986"/>
                    <a:gd name="connsiteY8" fmla="*/ 68587 h 138405"/>
                    <a:gd name="connsiteX9" fmla="*/ 40538 w 222986"/>
                    <a:gd name="connsiteY9" fmla="*/ 17152 h 138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2986" h="138405">
                      <a:moveTo>
                        <a:pt x="40538" y="17152"/>
                      </a:moveTo>
                      <a:cubicBezTo>
                        <a:pt x="75781" y="-945"/>
                        <a:pt x="116738" y="-2850"/>
                        <a:pt x="154838" y="2865"/>
                      </a:cubicBezTo>
                      <a:cubicBezTo>
                        <a:pt x="175793" y="6675"/>
                        <a:pt x="196748" y="12390"/>
                        <a:pt x="211036" y="27630"/>
                      </a:cubicBezTo>
                      <a:cubicBezTo>
                        <a:pt x="225323" y="42870"/>
                        <a:pt x="228181" y="70492"/>
                        <a:pt x="211988" y="83827"/>
                      </a:cubicBezTo>
                      <a:cubicBezTo>
                        <a:pt x="202463" y="91447"/>
                        <a:pt x="189128" y="93352"/>
                        <a:pt x="176746" y="92400"/>
                      </a:cubicBezTo>
                      <a:cubicBezTo>
                        <a:pt x="146266" y="92400"/>
                        <a:pt x="112928" y="86685"/>
                        <a:pt x="89116" y="104782"/>
                      </a:cubicBezTo>
                      <a:cubicBezTo>
                        <a:pt x="75781" y="115260"/>
                        <a:pt x="66256" y="132405"/>
                        <a:pt x="50063" y="137167"/>
                      </a:cubicBezTo>
                      <a:cubicBezTo>
                        <a:pt x="33871" y="141930"/>
                        <a:pt x="15773" y="132405"/>
                        <a:pt x="7201" y="118117"/>
                      </a:cubicBezTo>
                      <a:cubicBezTo>
                        <a:pt x="-1372" y="103830"/>
                        <a:pt x="-1372" y="85732"/>
                        <a:pt x="2438" y="68587"/>
                      </a:cubicBezTo>
                      <a:cubicBezTo>
                        <a:pt x="1486" y="70492"/>
                        <a:pt x="5296" y="35250"/>
                        <a:pt x="40538" y="17152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1" name="Freeform: Shape 740">
                  <a:extLst>
                    <a:ext uri="{FF2B5EF4-FFF2-40B4-BE49-F238E27FC236}">
                      <a16:creationId xmlns:a16="http://schemas.microsoft.com/office/drawing/2014/main" id="{68576872-0AED-4879-B1BA-91F4EB5888CC}"/>
                    </a:ext>
                  </a:extLst>
                </p:cNvPr>
                <p:cNvSpPr/>
                <p:nvPr/>
              </p:nvSpPr>
              <p:spPr>
                <a:xfrm>
                  <a:off x="4988654" y="5252758"/>
                  <a:ext cx="161924" cy="335058"/>
                </a:xfrm>
                <a:custGeom>
                  <a:avLst/>
                  <a:gdLst>
                    <a:gd name="connsiteX0" fmla="*/ 20003 w 161924"/>
                    <a:gd name="connsiteY0" fmla="*/ 315750 h 335058"/>
                    <a:gd name="connsiteX1" fmla="*/ 101918 w 161924"/>
                    <a:gd name="connsiteY1" fmla="*/ 317655 h 335058"/>
                    <a:gd name="connsiteX2" fmla="*/ 136208 w 161924"/>
                    <a:gd name="connsiteY2" fmla="*/ 246218 h 335058"/>
                    <a:gd name="connsiteX3" fmla="*/ 157163 w 161924"/>
                    <a:gd name="connsiteY3" fmla="*/ 66195 h 335058"/>
                    <a:gd name="connsiteX4" fmla="*/ 134303 w 161924"/>
                    <a:gd name="connsiteY4" fmla="*/ 17618 h 335058"/>
                    <a:gd name="connsiteX5" fmla="*/ 84772 w 161924"/>
                    <a:gd name="connsiteY5" fmla="*/ 1425 h 335058"/>
                    <a:gd name="connsiteX6" fmla="*/ 41910 w 161924"/>
                    <a:gd name="connsiteY6" fmla="*/ 47145 h 335058"/>
                    <a:gd name="connsiteX7" fmla="*/ 0 w 161924"/>
                    <a:gd name="connsiteY7" fmla="*/ 230978 h 335058"/>
                    <a:gd name="connsiteX8" fmla="*/ 20003 w 161924"/>
                    <a:gd name="connsiteY8" fmla="*/ 315750 h 3350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1924" h="335058">
                      <a:moveTo>
                        <a:pt x="20003" y="315750"/>
                      </a:moveTo>
                      <a:cubicBezTo>
                        <a:pt x="40958" y="346230"/>
                        <a:pt x="82868" y="335753"/>
                        <a:pt x="101918" y="317655"/>
                      </a:cubicBezTo>
                      <a:cubicBezTo>
                        <a:pt x="120968" y="299558"/>
                        <a:pt x="129540" y="271935"/>
                        <a:pt x="136208" y="246218"/>
                      </a:cubicBezTo>
                      <a:cubicBezTo>
                        <a:pt x="153353" y="188115"/>
                        <a:pt x="170497" y="126203"/>
                        <a:pt x="157163" y="66195"/>
                      </a:cubicBezTo>
                      <a:cubicBezTo>
                        <a:pt x="153353" y="48098"/>
                        <a:pt x="146685" y="30953"/>
                        <a:pt x="134303" y="17618"/>
                      </a:cubicBezTo>
                      <a:cubicBezTo>
                        <a:pt x="121920" y="4283"/>
                        <a:pt x="102870" y="-3337"/>
                        <a:pt x="84772" y="1425"/>
                      </a:cubicBezTo>
                      <a:cubicBezTo>
                        <a:pt x="63818" y="7140"/>
                        <a:pt x="51435" y="27143"/>
                        <a:pt x="41910" y="47145"/>
                      </a:cubicBezTo>
                      <a:cubicBezTo>
                        <a:pt x="14288" y="104295"/>
                        <a:pt x="0" y="167160"/>
                        <a:pt x="0" y="230978"/>
                      </a:cubicBezTo>
                      <a:cubicBezTo>
                        <a:pt x="0" y="260505"/>
                        <a:pt x="3810" y="290985"/>
                        <a:pt x="20003" y="315750"/>
                      </a:cubicBezTo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2" name="Freeform: Shape 741">
                  <a:extLst>
                    <a:ext uri="{FF2B5EF4-FFF2-40B4-BE49-F238E27FC236}">
                      <a16:creationId xmlns:a16="http://schemas.microsoft.com/office/drawing/2014/main" id="{04208F7D-802C-4536-BE68-B0B0CB4B57DD}"/>
                    </a:ext>
                  </a:extLst>
                </p:cNvPr>
                <p:cNvSpPr/>
                <p:nvPr/>
              </p:nvSpPr>
              <p:spPr>
                <a:xfrm>
                  <a:off x="4705790" y="5350240"/>
                  <a:ext cx="267201" cy="276386"/>
                </a:xfrm>
                <a:custGeom>
                  <a:avLst/>
                  <a:gdLst>
                    <a:gd name="connsiteX0" fmla="*/ 244764 w 267201"/>
                    <a:gd name="connsiteY0" fmla="*/ 262083 h 276386"/>
                    <a:gd name="connsiteX1" fmla="*/ 261910 w 267201"/>
                    <a:gd name="connsiteY1" fmla="*/ 160166 h 276386"/>
                    <a:gd name="connsiteX2" fmla="*/ 201902 w 267201"/>
                    <a:gd name="connsiteY2" fmla="*/ 72536 h 276386"/>
                    <a:gd name="connsiteX3" fmla="*/ 94269 w 267201"/>
                    <a:gd name="connsiteY3" fmla="*/ 8718 h 276386"/>
                    <a:gd name="connsiteX4" fmla="*/ 45692 w 267201"/>
                    <a:gd name="connsiteY4" fmla="*/ 146 h 276386"/>
                    <a:gd name="connsiteX5" fmla="*/ 4735 w 267201"/>
                    <a:gd name="connsiteY5" fmla="*/ 24911 h 276386"/>
                    <a:gd name="connsiteX6" fmla="*/ 16164 w 267201"/>
                    <a:gd name="connsiteY6" fmla="*/ 94443 h 276386"/>
                    <a:gd name="connsiteX7" fmla="*/ 86649 w 267201"/>
                    <a:gd name="connsiteY7" fmla="*/ 202076 h 276386"/>
                    <a:gd name="connsiteX8" fmla="*/ 164754 w 267201"/>
                    <a:gd name="connsiteY8" fmla="*/ 268751 h 276386"/>
                    <a:gd name="connsiteX9" fmla="*/ 247622 w 267201"/>
                    <a:gd name="connsiteY9" fmla="*/ 257321 h 276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7201" h="276386">
                      <a:moveTo>
                        <a:pt x="244764" y="262083"/>
                      </a:moveTo>
                      <a:cubicBezTo>
                        <a:pt x="267624" y="234461"/>
                        <a:pt x="272387" y="194456"/>
                        <a:pt x="261910" y="160166"/>
                      </a:cubicBezTo>
                      <a:cubicBezTo>
                        <a:pt x="251432" y="125876"/>
                        <a:pt x="228572" y="96348"/>
                        <a:pt x="201902" y="72536"/>
                      </a:cubicBezTo>
                      <a:cubicBezTo>
                        <a:pt x="170469" y="44913"/>
                        <a:pt x="133322" y="23006"/>
                        <a:pt x="94269" y="8718"/>
                      </a:cubicBezTo>
                      <a:cubicBezTo>
                        <a:pt x="79029" y="3003"/>
                        <a:pt x="61885" y="-807"/>
                        <a:pt x="45692" y="146"/>
                      </a:cubicBezTo>
                      <a:cubicBezTo>
                        <a:pt x="29499" y="2051"/>
                        <a:pt x="12354" y="9671"/>
                        <a:pt x="4735" y="24911"/>
                      </a:cubicBezTo>
                      <a:cubicBezTo>
                        <a:pt x="-6696" y="46818"/>
                        <a:pt x="4735" y="72536"/>
                        <a:pt x="16164" y="94443"/>
                      </a:cubicBezTo>
                      <a:cubicBezTo>
                        <a:pt x="37119" y="132543"/>
                        <a:pt x="60932" y="168738"/>
                        <a:pt x="86649" y="202076"/>
                      </a:cubicBezTo>
                      <a:cubicBezTo>
                        <a:pt x="107604" y="229698"/>
                        <a:pt x="132369" y="256368"/>
                        <a:pt x="164754" y="268751"/>
                      </a:cubicBezTo>
                      <a:cubicBezTo>
                        <a:pt x="197139" y="281133"/>
                        <a:pt x="230477" y="279228"/>
                        <a:pt x="247622" y="257321"/>
                      </a:cubicBezTo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3" name="Freeform: Shape 742">
                  <a:extLst>
                    <a:ext uri="{FF2B5EF4-FFF2-40B4-BE49-F238E27FC236}">
                      <a16:creationId xmlns:a16="http://schemas.microsoft.com/office/drawing/2014/main" id="{B6020E2A-B188-49E2-A82D-D8980F656A36}"/>
                    </a:ext>
                  </a:extLst>
                </p:cNvPr>
                <p:cNvSpPr/>
                <p:nvPr/>
              </p:nvSpPr>
              <p:spPr>
                <a:xfrm>
                  <a:off x="5005799" y="5747578"/>
                  <a:ext cx="160019" cy="279082"/>
                </a:xfrm>
                <a:custGeom>
                  <a:avLst/>
                  <a:gdLst>
                    <a:gd name="connsiteX0" fmla="*/ 1905 w 160019"/>
                    <a:gd name="connsiteY0" fmla="*/ 279083 h 279082"/>
                    <a:gd name="connsiteX1" fmla="*/ 3810 w 160019"/>
                    <a:gd name="connsiteY1" fmla="*/ 265748 h 279082"/>
                    <a:gd name="connsiteX2" fmla="*/ 7620 w 160019"/>
                    <a:gd name="connsiteY2" fmla="*/ 227648 h 279082"/>
                    <a:gd name="connsiteX3" fmla="*/ 16192 w 160019"/>
                    <a:gd name="connsiteY3" fmla="*/ 172403 h 279082"/>
                    <a:gd name="connsiteX4" fmla="*/ 36195 w 160019"/>
                    <a:gd name="connsiteY4" fmla="*/ 107633 h 279082"/>
                    <a:gd name="connsiteX5" fmla="*/ 69532 w 160019"/>
                    <a:gd name="connsiteY5" fmla="*/ 48578 h 279082"/>
                    <a:gd name="connsiteX6" fmla="*/ 111442 w 160019"/>
                    <a:gd name="connsiteY6" fmla="*/ 13335 h 279082"/>
                    <a:gd name="connsiteX7" fmla="*/ 146685 w 160019"/>
                    <a:gd name="connsiteY7" fmla="*/ 1905 h 279082"/>
                    <a:gd name="connsiteX8" fmla="*/ 160020 w 160019"/>
                    <a:gd name="connsiteY8" fmla="*/ 0 h 279082"/>
                    <a:gd name="connsiteX9" fmla="*/ 145732 w 160019"/>
                    <a:gd name="connsiteY9" fmla="*/ 0 h 279082"/>
                    <a:gd name="connsiteX10" fmla="*/ 108585 w 160019"/>
                    <a:gd name="connsiteY10" fmla="*/ 9525 h 279082"/>
                    <a:gd name="connsiteX11" fmla="*/ 63817 w 160019"/>
                    <a:gd name="connsiteY11" fmla="*/ 44768 h 279082"/>
                    <a:gd name="connsiteX12" fmla="*/ 29527 w 160019"/>
                    <a:gd name="connsiteY12" fmla="*/ 104775 h 279082"/>
                    <a:gd name="connsiteX13" fmla="*/ 9525 w 160019"/>
                    <a:gd name="connsiteY13" fmla="*/ 171450 h 279082"/>
                    <a:gd name="connsiteX14" fmla="*/ 1905 w 160019"/>
                    <a:gd name="connsiteY14" fmla="*/ 227648 h 279082"/>
                    <a:gd name="connsiteX15" fmla="*/ 0 w 160019"/>
                    <a:gd name="connsiteY15" fmla="*/ 265748 h 279082"/>
                    <a:gd name="connsiteX16" fmla="*/ 1905 w 160019"/>
                    <a:gd name="connsiteY16" fmla="*/ 279083 h 279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60019" h="279082">
                      <a:moveTo>
                        <a:pt x="1905" y="279083"/>
                      </a:moveTo>
                      <a:cubicBezTo>
                        <a:pt x="1905" y="279083"/>
                        <a:pt x="2857" y="274320"/>
                        <a:pt x="3810" y="265748"/>
                      </a:cubicBezTo>
                      <a:cubicBezTo>
                        <a:pt x="4763" y="255270"/>
                        <a:pt x="5715" y="242888"/>
                        <a:pt x="7620" y="227648"/>
                      </a:cubicBezTo>
                      <a:cubicBezTo>
                        <a:pt x="9525" y="211455"/>
                        <a:pt x="11430" y="193358"/>
                        <a:pt x="16192" y="172403"/>
                      </a:cubicBezTo>
                      <a:cubicBezTo>
                        <a:pt x="20955" y="151448"/>
                        <a:pt x="27622" y="129540"/>
                        <a:pt x="36195" y="107633"/>
                      </a:cubicBezTo>
                      <a:cubicBezTo>
                        <a:pt x="45720" y="84773"/>
                        <a:pt x="56197" y="64770"/>
                        <a:pt x="69532" y="48578"/>
                      </a:cubicBezTo>
                      <a:cubicBezTo>
                        <a:pt x="82867" y="32385"/>
                        <a:pt x="97155" y="20003"/>
                        <a:pt x="111442" y="13335"/>
                      </a:cubicBezTo>
                      <a:cubicBezTo>
                        <a:pt x="125730" y="6668"/>
                        <a:pt x="138113" y="3810"/>
                        <a:pt x="146685" y="1905"/>
                      </a:cubicBezTo>
                      <a:cubicBezTo>
                        <a:pt x="155257" y="953"/>
                        <a:pt x="160020" y="0"/>
                        <a:pt x="160020" y="0"/>
                      </a:cubicBezTo>
                      <a:cubicBezTo>
                        <a:pt x="160020" y="0"/>
                        <a:pt x="155257" y="0"/>
                        <a:pt x="145732" y="0"/>
                      </a:cubicBezTo>
                      <a:cubicBezTo>
                        <a:pt x="137160" y="953"/>
                        <a:pt x="123825" y="2858"/>
                        <a:pt x="108585" y="9525"/>
                      </a:cubicBezTo>
                      <a:cubicBezTo>
                        <a:pt x="93345" y="16193"/>
                        <a:pt x="78105" y="28575"/>
                        <a:pt x="63817" y="44768"/>
                      </a:cubicBezTo>
                      <a:cubicBezTo>
                        <a:pt x="50482" y="60960"/>
                        <a:pt x="39052" y="81915"/>
                        <a:pt x="29527" y="104775"/>
                      </a:cubicBezTo>
                      <a:cubicBezTo>
                        <a:pt x="20955" y="127635"/>
                        <a:pt x="13335" y="150495"/>
                        <a:pt x="9525" y="171450"/>
                      </a:cubicBezTo>
                      <a:cubicBezTo>
                        <a:pt x="5715" y="192405"/>
                        <a:pt x="3810" y="211455"/>
                        <a:pt x="1905" y="227648"/>
                      </a:cubicBezTo>
                      <a:cubicBezTo>
                        <a:pt x="952" y="243840"/>
                        <a:pt x="0" y="256223"/>
                        <a:pt x="0" y="265748"/>
                      </a:cubicBezTo>
                      <a:cubicBezTo>
                        <a:pt x="952" y="274320"/>
                        <a:pt x="952" y="279083"/>
                        <a:pt x="1905" y="279083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4" name="Freeform: Shape 743">
                  <a:extLst>
                    <a:ext uri="{FF2B5EF4-FFF2-40B4-BE49-F238E27FC236}">
                      <a16:creationId xmlns:a16="http://schemas.microsoft.com/office/drawing/2014/main" id="{FFEFEEED-2157-456D-A043-B23AF2795497}"/>
                    </a:ext>
                  </a:extLst>
                </p:cNvPr>
                <p:cNvSpPr/>
                <p:nvPr/>
              </p:nvSpPr>
              <p:spPr>
                <a:xfrm>
                  <a:off x="5006751" y="5374199"/>
                  <a:ext cx="73342" cy="623887"/>
                </a:xfrm>
                <a:custGeom>
                  <a:avLst/>
                  <a:gdLst>
                    <a:gd name="connsiteX0" fmla="*/ 3810 w 73342"/>
                    <a:gd name="connsiteY0" fmla="*/ 623888 h 623887"/>
                    <a:gd name="connsiteX1" fmla="*/ 3810 w 73342"/>
                    <a:gd name="connsiteY1" fmla="*/ 617220 h 623887"/>
                    <a:gd name="connsiteX2" fmla="*/ 3810 w 73342"/>
                    <a:gd name="connsiteY2" fmla="*/ 599122 h 623887"/>
                    <a:gd name="connsiteX3" fmla="*/ 4763 w 73342"/>
                    <a:gd name="connsiteY3" fmla="*/ 531495 h 623887"/>
                    <a:gd name="connsiteX4" fmla="*/ 20955 w 73342"/>
                    <a:gd name="connsiteY4" fmla="*/ 327660 h 623887"/>
                    <a:gd name="connsiteX5" fmla="*/ 54293 w 73342"/>
                    <a:gd name="connsiteY5" fmla="*/ 90488 h 623887"/>
                    <a:gd name="connsiteX6" fmla="*/ 61913 w 73342"/>
                    <a:gd name="connsiteY6" fmla="*/ 53340 h 623887"/>
                    <a:gd name="connsiteX7" fmla="*/ 68580 w 73342"/>
                    <a:gd name="connsiteY7" fmla="*/ 24765 h 623887"/>
                    <a:gd name="connsiteX8" fmla="*/ 72390 w 73342"/>
                    <a:gd name="connsiteY8" fmla="*/ 6667 h 623887"/>
                    <a:gd name="connsiteX9" fmla="*/ 73343 w 73342"/>
                    <a:gd name="connsiteY9" fmla="*/ 0 h 623887"/>
                    <a:gd name="connsiteX10" fmla="*/ 71438 w 73342"/>
                    <a:gd name="connsiteY10" fmla="*/ 5715 h 623887"/>
                    <a:gd name="connsiteX11" fmla="*/ 65723 w 73342"/>
                    <a:gd name="connsiteY11" fmla="*/ 22860 h 623887"/>
                    <a:gd name="connsiteX12" fmla="*/ 58103 w 73342"/>
                    <a:gd name="connsiteY12" fmla="*/ 50482 h 623887"/>
                    <a:gd name="connsiteX13" fmla="*/ 49530 w 73342"/>
                    <a:gd name="connsiteY13" fmla="*/ 87630 h 623887"/>
                    <a:gd name="connsiteX14" fmla="*/ 14288 w 73342"/>
                    <a:gd name="connsiteY14" fmla="*/ 307657 h 623887"/>
                    <a:gd name="connsiteX15" fmla="*/ 0 w 73342"/>
                    <a:gd name="connsiteY15" fmla="*/ 529590 h 623887"/>
                    <a:gd name="connsiteX16" fmla="*/ 953 w 73342"/>
                    <a:gd name="connsiteY16" fmla="*/ 597217 h 623887"/>
                    <a:gd name="connsiteX17" fmla="*/ 1905 w 73342"/>
                    <a:gd name="connsiteY17" fmla="*/ 615315 h 623887"/>
                    <a:gd name="connsiteX18" fmla="*/ 3810 w 73342"/>
                    <a:gd name="connsiteY18" fmla="*/ 623888 h 623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3342" h="623887">
                      <a:moveTo>
                        <a:pt x="3810" y="623888"/>
                      </a:moveTo>
                      <a:cubicBezTo>
                        <a:pt x="3810" y="623888"/>
                        <a:pt x="3810" y="621982"/>
                        <a:pt x="3810" y="617220"/>
                      </a:cubicBezTo>
                      <a:cubicBezTo>
                        <a:pt x="3810" y="612457"/>
                        <a:pt x="3810" y="606742"/>
                        <a:pt x="3810" y="599122"/>
                      </a:cubicBezTo>
                      <a:cubicBezTo>
                        <a:pt x="3810" y="582930"/>
                        <a:pt x="3810" y="560070"/>
                        <a:pt x="4763" y="531495"/>
                      </a:cubicBezTo>
                      <a:cubicBezTo>
                        <a:pt x="5715" y="474345"/>
                        <a:pt x="11430" y="413385"/>
                        <a:pt x="20955" y="327660"/>
                      </a:cubicBezTo>
                      <a:cubicBezTo>
                        <a:pt x="29528" y="246697"/>
                        <a:pt x="41910" y="152400"/>
                        <a:pt x="54293" y="90488"/>
                      </a:cubicBezTo>
                      <a:cubicBezTo>
                        <a:pt x="57150" y="76200"/>
                        <a:pt x="60008" y="63817"/>
                        <a:pt x="61913" y="53340"/>
                      </a:cubicBezTo>
                      <a:cubicBezTo>
                        <a:pt x="64770" y="41910"/>
                        <a:pt x="66675" y="32385"/>
                        <a:pt x="68580" y="24765"/>
                      </a:cubicBezTo>
                      <a:cubicBezTo>
                        <a:pt x="70485" y="17145"/>
                        <a:pt x="71438" y="11430"/>
                        <a:pt x="72390" y="6667"/>
                      </a:cubicBezTo>
                      <a:cubicBezTo>
                        <a:pt x="73343" y="2857"/>
                        <a:pt x="73343" y="0"/>
                        <a:pt x="73343" y="0"/>
                      </a:cubicBezTo>
                      <a:cubicBezTo>
                        <a:pt x="73343" y="0"/>
                        <a:pt x="72390" y="1905"/>
                        <a:pt x="71438" y="5715"/>
                      </a:cubicBezTo>
                      <a:cubicBezTo>
                        <a:pt x="70485" y="10478"/>
                        <a:pt x="68580" y="16192"/>
                        <a:pt x="65723" y="22860"/>
                      </a:cubicBezTo>
                      <a:cubicBezTo>
                        <a:pt x="63818" y="30480"/>
                        <a:pt x="60960" y="40005"/>
                        <a:pt x="58103" y="50482"/>
                      </a:cubicBezTo>
                      <a:cubicBezTo>
                        <a:pt x="55245" y="60960"/>
                        <a:pt x="52388" y="74295"/>
                        <a:pt x="49530" y="87630"/>
                      </a:cubicBezTo>
                      <a:cubicBezTo>
                        <a:pt x="37148" y="142875"/>
                        <a:pt x="23813" y="220980"/>
                        <a:pt x="14288" y="307657"/>
                      </a:cubicBezTo>
                      <a:cubicBezTo>
                        <a:pt x="4763" y="394335"/>
                        <a:pt x="953" y="472440"/>
                        <a:pt x="0" y="529590"/>
                      </a:cubicBezTo>
                      <a:cubicBezTo>
                        <a:pt x="0" y="558165"/>
                        <a:pt x="0" y="581025"/>
                        <a:pt x="953" y="597217"/>
                      </a:cubicBezTo>
                      <a:cubicBezTo>
                        <a:pt x="953" y="604838"/>
                        <a:pt x="1905" y="610553"/>
                        <a:pt x="1905" y="615315"/>
                      </a:cubicBezTo>
                      <a:cubicBezTo>
                        <a:pt x="2858" y="621030"/>
                        <a:pt x="2858" y="623888"/>
                        <a:pt x="3810" y="623888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5" name="Freeform: Shape 744">
                  <a:extLst>
                    <a:ext uri="{FF2B5EF4-FFF2-40B4-BE49-F238E27FC236}">
                      <a16:creationId xmlns:a16="http://schemas.microsoft.com/office/drawing/2014/main" id="{70DCDA3D-398C-4C6F-9D2B-ECF46C8E0AB1}"/>
                    </a:ext>
                  </a:extLst>
                </p:cNvPr>
                <p:cNvSpPr/>
                <p:nvPr/>
              </p:nvSpPr>
              <p:spPr>
                <a:xfrm>
                  <a:off x="4807651" y="5421824"/>
                  <a:ext cx="202910" cy="423862"/>
                </a:xfrm>
                <a:custGeom>
                  <a:avLst/>
                  <a:gdLst>
                    <a:gd name="connsiteX0" fmla="*/ 202910 w 202910"/>
                    <a:gd name="connsiteY0" fmla="*/ 423863 h 423862"/>
                    <a:gd name="connsiteX1" fmla="*/ 202910 w 202910"/>
                    <a:gd name="connsiteY1" fmla="*/ 404813 h 423862"/>
                    <a:gd name="connsiteX2" fmla="*/ 197195 w 202910"/>
                    <a:gd name="connsiteY2" fmla="*/ 353378 h 423862"/>
                    <a:gd name="connsiteX3" fmla="*/ 180050 w 202910"/>
                    <a:gd name="connsiteY3" fmla="*/ 278130 h 423862"/>
                    <a:gd name="connsiteX4" fmla="*/ 148618 w 202910"/>
                    <a:gd name="connsiteY4" fmla="*/ 188595 h 423862"/>
                    <a:gd name="connsiteX5" fmla="*/ 56225 w 202910"/>
                    <a:gd name="connsiteY5" fmla="*/ 43815 h 423862"/>
                    <a:gd name="connsiteX6" fmla="*/ 34318 w 202910"/>
                    <a:gd name="connsiteY6" fmla="*/ 23813 h 423862"/>
                    <a:gd name="connsiteX7" fmla="*/ 24793 w 202910"/>
                    <a:gd name="connsiteY7" fmla="*/ 16192 h 423862"/>
                    <a:gd name="connsiteX8" fmla="*/ 16220 w 202910"/>
                    <a:gd name="connsiteY8" fmla="*/ 10478 h 423862"/>
                    <a:gd name="connsiteX9" fmla="*/ 28 w 202910"/>
                    <a:gd name="connsiteY9" fmla="*/ 0 h 423862"/>
                    <a:gd name="connsiteX10" fmla="*/ 52415 w 202910"/>
                    <a:gd name="connsiteY10" fmla="*/ 46672 h 423862"/>
                    <a:gd name="connsiteX11" fmla="*/ 142903 w 202910"/>
                    <a:gd name="connsiteY11" fmla="*/ 190500 h 423862"/>
                    <a:gd name="connsiteX12" fmla="*/ 174335 w 202910"/>
                    <a:gd name="connsiteY12" fmla="*/ 279082 h 423862"/>
                    <a:gd name="connsiteX13" fmla="*/ 192433 w 202910"/>
                    <a:gd name="connsiteY13" fmla="*/ 354330 h 423862"/>
                    <a:gd name="connsiteX14" fmla="*/ 200053 w 202910"/>
                    <a:gd name="connsiteY14" fmla="*/ 405765 h 423862"/>
                    <a:gd name="connsiteX15" fmla="*/ 202910 w 202910"/>
                    <a:gd name="connsiteY15" fmla="*/ 423863 h 423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2910" h="423862">
                      <a:moveTo>
                        <a:pt x="202910" y="423863"/>
                      </a:moveTo>
                      <a:cubicBezTo>
                        <a:pt x="202910" y="423863"/>
                        <a:pt x="202910" y="417195"/>
                        <a:pt x="202910" y="404813"/>
                      </a:cubicBezTo>
                      <a:cubicBezTo>
                        <a:pt x="201958" y="392430"/>
                        <a:pt x="200053" y="374332"/>
                        <a:pt x="197195" y="353378"/>
                      </a:cubicBezTo>
                      <a:cubicBezTo>
                        <a:pt x="193385" y="331470"/>
                        <a:pt x="188623" y="305753"/>
                        <a:pt x="180050" y="278130"/>
                      </a:cubicBezTo>
                      <a:cubicBezTo>
                        <a:pt x="176240" y="265747"/>
                        <a:pt x="168620" y="234315"/>
                        <a:pt x="148618" y="188595"/>
                      </a:cubicBezTo>
                      <a:cubicBezTo>
                        <a:pt x="121948" y="126682"/>
                        <a:pt x="86705" y="75247"/>
                        <a:pt x="56225" y="43815"/>
                      </a:cubicBezTo>
                      <a:cubicBezTo>
                        <a:pt x="48605" y="35242"/>
                        <a:pt x="40985" y="29528"/>
                        <a:pt x="34318" y="23813"/>
                      </a:cubicBezTo>
                      <a:cubicBezTo>
                        <a:pt x="30508" y="20955"/>
                        <a:pt x="27650" y="18097"/>
                        <a:pt x="24793" y="16192"/>
                      </a:cubicBezTo>
                      <a:cubicBezTo>
                        <a:pt x="21935" y="14288"/>
                        <a:pt x="19078" y="12382"/>
                        <a:pt x="16220" y="10478"/>
                      </a:cubicBezTo>
                      <a:cubicBezTo>
                        <a:pt x="5743" y="3810"/>
                        <a:pt x="28" y="0"/>
                        <a:pt x="28" y="0"/>
                      </a:cubicBezTo>
                      <a:cubicBezTo>
                        <a:pt x="-925" y="953"/>
                        <a:pt x="22888" y="15240"/>
                        <a:pt x="52415" y="46672"/>
                      </a:cubicBezTo>
                      <a:cubicBezTo>
                        <a:pt x="81943" y="78105"/>
                        <a:pt x="117185" y="128588"/>
                        <a:pt x="142903" y="190500"/>
                      </a:cubicBezTo>
                      <a:cubicBezTo>
                        <a:pt x="157190" y="223838"/>
                        <a:pt x="167668" y="253365"/>
                        <a:pt x="174335" y="279082"/>
                      </a:cubicBezTo>
                      <a:cubicBezTo>
                        <a:pt x="182908" y="306705"/>
                        <a:pt x="187670" y="332422"/>
                        <a:pt x="192433" y="354330"/>
                      </a:cubicBezTo>
                      <a:cubicBezTo>
                        <a:pt x="196243" y="376238"/>
                        <a:pt x="199100" y="393382"/>
                        <a:pt x="200053" y="405765"/>
                      </a:cubicBezTo>
                      <a:cubicBezTo>
                        <a:pt x="201958" y="417195"/>
                        <a:pt x="202910" y="423863"/>
                        <a:pt x="202910" y="423863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33" name="Freeform: Shape 732">
                <a:extLst>
                  <a:ext uri="{FF2B5EF4-FFF2-40B4-BE49-F238E27FC236}">
                    <a16:creationId xmlns:a16="http://schemas.microsoft.com/office/drawing/2014/main" id="{31555E38-47D6-493C-A382-58111A49A6C6}"/>
                  </a:ext>
                </a:extLst>
              </p:cNvPr>
              <p:cNvSpPr/>
              <p:nvPr/>
            </p:nvSpPr>
            <p:spPr>
              <a:xfrm>
                <a:off x="4863876" y="6113339"/>
                <a:ext cx="298132" cy="208597"/>
              </a:xfrm>
              <a:custGeom>
                <a:avLst/>
                <a:gdLst>
                  <a:gd name="connsiteX0" fmla="*/ 0 w 298132"/>
                  <a:gd name="connsiteY0" fmla="*/ 0 h 208597"/>
                  <a:gd name="connsiteX1" fmla="*/ 15240 w 298132"/>
                  <a:gd name="connsiteY1" fmla="*/ 208597 h 208597"/>
                  <a:gd name="connsiteX2" fmla="*/ 282893 w 298132"/>
                  <a:gd name="connsiteY2" fmla="*/ 208597 h 208597"/>
                  <a:gd name="connsiteX3" fmla="*/ 298133 w 298132"/>
                  <a:gd name="connsiteY3" fmla="*/ 0 h 208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8132" h="208597">
                    <a:moveTo>
                      <a:pt x="0" y="0"/>
                    </a:moveTo>
                    <a:lnTo>
                      <a:pt x="15240" y="208597"/>
                    </a:lnTo>
                    <a:lnTo>
                      <a:pt x="282893" y="208597"/>
                    </a:lnTo>
                    <a:lnTo>
                      <a:pt x="298133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4" name="Freeform: Shape 733">
                <a:extLst>
                  <a:ext uri="{FF2B5EF4-FFF2-40B4-BE49-F238E27FC236}">
                    <a16:creationId xmlns:a16="http://schemas.microsoft.com/office/drawing/2014/main" id="{887258F2-C794-47E4-968F-78FBE9813881}"/>
                  </a:ext>
                </a:extLst>
              </p:cNvPr>
              <p:cNvSpPr/>
              <p:nvPr/>
            </p:nvSpPr>
            <p:spPr>
              <a:xfrm>
                <a:off x="4838159" y="6031424"/>
                <a:ext cx="355282" cy="81915"/>
              </a:xfrm>
              <a:custGeom>
                <a:avLst/>
                <a:gdLst>
                  <a:gd name="connsiteX0" fmla="*/ 0 w 355282"/>
                  <a:gd name="connsiteY0" fmla="*/ 0 h 81915"/>
                  <a:gd name="connsiteX1" fmla="*/ 355282 w 355282"/>
                  <a:gd name="connsiteY1" fmla="*/ 0 h 81915"/>
                  <a:gd name="connsiteX2" fmla="*/ 355282 w 355282"/>
                  <a:gd name="connsiteY2" fmla="*/ 81915 h 81915"/>
                  <a:gd name="connsiteX3" fmla="*/ 0 w 355282"/>
                  <a:gd name="connsiteY3" fmla="*/ 81915 h 8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5282" h="81915">
                    <a:moveTo>
                      <a:pt x="0" y="0"/>
                    </a:moveTo>
                    <a:lnTo>
                      <a:pt x="355282" y="0"/>
                    </a:lnTo>
                    <a:lnTo>
                      <a:pt x="355282" y="81915"/>
                    </a:lnTo>
                    <a:lnTo>
                      <a:pt x="0" y="81915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5" name="Freeform: Shape 734">
                <a:extLst>
                  <a:ext uri="{FF2B5EF4-FFF2-40B4-BE49-F238E27FC236}">
                    <a16:creationId xmlns:a16="http://schemas.microsoft.com/office/drawing/2014/main" id="{86D9D2C2-B59C-425F-9EA8-22166BD7ACE9}"/>
                  </a:ext>
                </a:extLst>
              </p:cNvPr>
              <p:cNvSpPr/>
              <p:nvPr/>
            </p:nvSpPr>
            <p:spPr>
              <a:xfrm>
                <a:off x="4838159" y="6314316"/>
                <a:ext cx="349567" cy="22860"/>
              </a:xfrm>
              <a:custGeom>
                <a:avLst/>
                <a:gdLst>
                  <a:gd name="connsiteX0" fmla="*/ 0 w 349567"/>
                  <a:gd name="connsiteY0" fmla="*/ 0 h 22860"/>
                  <a:gd name="connsiteX1" fmla="*/ 0 w 349567"/>
                  <a:gd name="connsiteY1" fmla="*/ 22860 h 22860"/>
                  <a:gd name="connsiteX2" fmla="*/ 16192 w 349567"/>
                  <a:gd name="connsiteY2" fmla="*/ 22860 h 22860"/>
                  <a:gd name="connsiteX3" fmla="*/ 349567 w 349567"/>
                  <a:gd name="connsiteY3" fmla="*/ 22860 h 22860"/>
                  <a:gd name="connsiteX4" fmla="*/ 349567 w 349567"/>
                  <a:gd name="connsiteY4" fmla="*/ 0 h 22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567" h="22860">
                    <a:moveTo>
                      <a:pt x="0" y="0"/>
                    </a:moveTo>
                    <a:lnTo>
                      <a:pt x="0" y="22860"/>
                    </a:lnTo>
                    <a:lnTo>
                      <a:pt x="16192" y="22860"/>
                    </a:lnTo>
                    <a:lnTo>
                      <a:pt x="349567" y="22860"/>
                    </a:lnTo>
                    <a:lnTo>
                      <a:pt x="349567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6" name="Freeform: Shape 735">
                <a:extLst>
                  <a:ext uri="{FF2B5EF4-FFF2-40B4-BE49-F238E27FC236}">
                    <a16:creationId xmlns:a16="http://schemas.microsoft.com/office/drawing/2014/main" id="{845A4865-CD91-44C9-838C-B317E4FDEC73}"/>
                  </a:ext>
                </a:extLst>
              </p:cNvPr>
              <p:cNvSpPr/>
              <p:nvPr/>
            </p:nvSpPr>
            <p:spPr>
              <a:xfrm>
                <a:off x="4854351" y="6337176"/>
                <a:ext cx="320992" cy="40004"/>
              </a:xfrm>
              <a:custGeom>
                <a:avLst/>
                <a:gdLst>
                  <a:gd name="connsiteX0" fmla="*/ 17145 w 320992"/>
                  <a:gd name="connsiteY0" fmla="*/ 40005 h 40004"/>
                  <a:gd name="connsiteX1" fmla="*/ 0 w 320992"/>
                  <a:gd name="connsiteY1" fmla="*/ 0 h 40004"/>
                  <a:gd name="connsiteX2" fmla="*/ 320993 w 320992"/>
                  <a:gd name="connsiteY2" fmla="*/ 0 h 40004"/>
                  <a:gd name="connsiteX3" fmla="*/ 301943 w 320992"/>
                  <a:gd name="connsiteY3" fmla="*/ 40005 h 4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992" h="40004">
                    <a:moveTo>
                      <a:pt x="17145" y="40005"/>
                    </a:moveTo>
                    <a:lnTo>
                      <a:pt x="0" y="0"/>
                    </a:lnTo>
                    <a:lnTo>
                      <a:pt x="320993" y="0"/>
                    </a:lnTo>
                    <a:lnTo>
                      <a:pt x="301943" y="40005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7" name="Freeform: Shape 736">
                <a:extLst>
                  <a:ext uri="{FF2B5EF4-FFF2-40B4-BE49-F238E27FC236}">
                    <a16:creationId xmlns:a16="http://schemas.microsoft.com/office/drawing/2014/main" id="{90CB208E-E2BD-4873-8D90-6A93B8F9A318}"/>
                  </a:ext>
                </a:extLst>
              </p:cNvPr>
              <p:cNvSpPr/>
              <p:nvPr/>
            </p:nvSpPr>
            <p:spPr>
              <a:xfrm>
                <a:off x="4868639" y="6154296"/>
                <a:ext cx="288607" cy="57150"/>
              </a:xfrm>
              <a:custGeom>
                <a:avLst/>
                <a:gdLst>
                  <a:gd name="connsiteX0" fmla="*/ 288608 w 288607"/>
                  <a:gd name="connsiteY0" fmla="*/ 27622 h 57150"/>
                  <a:gd name="connsiteX1" fmla="*/ 287655 w 288607"/>
                  <a:gd name="connsiteY1" fmla="*/ 29528 h 57150"/>
                  <a:gd name="connsiteX2" fmla="*/ 283845 w 288607"/>
                  <a:gd name="connsiteY2" fmla="*/ 35243 h 57150"/>
                  <a:gd name="connsiteX3" fmla="*/ 268605 w 288607"/>
                  <a:gd name="connsiteY3" fmla="*/ 55245 h 57150"/>
                  <a:gd name="connsiteX4" fmla="*/ 267653 w 288607"/>
                  <a:gd name="connsiteY4" fmla="*/ 56197 h 57150"/>
                  <a:gd name="connsiteX5" fmla="*/ 266700 w 288607"/>
                  <a:gd name="connsiteY5" fmla="*/ 55245 h 57150"/>
                  <a:gd name="connsiteX6" fmla="*/ 228600 w 288607"/>
                  <a:gd name="connsiteY6" fmla="*/ 1905 h 57150"/>
                  <a:gd name="connsiteX7" fmla="*/ 230505 w 288607"/>
                  <a:gd name="connsiteY7" fmla="*/ 1905 h 57150"/>
                  <a:gd name="connsiteX8" fmla="*/ 192405 w 288607"/>
                  <a:gd name="connsiteY8" fmla="*/ 55245 h 57150"/>
                  <a:gd name="connsiteX9" fmla="*/ 191453 w 288607"/>
                  <a:gd name="connsiteY9" fmla="*/ 57150 h 57150"/>
                  <a:gd name="connsiteX10" fmla="*/ 190500 w 288607"/>
                  <a:gd name="connsiteY10" fmla="*/ 55245 h 57150"/>
                  <a:gd name="connsiteX11" fmla="*/ 145733 w 288607"/>
                  <a:gd name="connsiteY11" fmla="*/ 1905 h 57150"/>
                  <a:gd name="connsiteX12" fmla="*/ 148590 w 288607"/>
                  <a:gd name="connsiteY12" fmla="*/ 1905 h 57150"/>
                  <a:gd name="connsiteX13" fmla="*/ 145733 w 288607"/>
                  <a:gd name="connsiteY13" fmla="*/ 4763 h 57150"/>
                  <a:gd name="connsiteX14" fmla="*/ 105728 w 288607"/>
                  <a:gd name="connsiteY14" fmla="*/ 55245 h 57150"/>
                  <a:gd name="connsiteX15" fmla="*/ 104775 w 288607"/>
                  <a:gd name="connsiteY15" fmla="*/ 57150 h 57150"/>
                  <a:gd name="connsiteX16" fmla="*/ 103823 w 288607"/>
                  <a:gd name="connsiteY16" fmla="*/ 55245 h 57150"/>
                  <a:gd name="connsiteX17" fmla="*/ 65723 w 288607"/>
                  <a:gd name="connsiteY17" fmla="*/ 1905 h 57150"/>
                  <a:gd name="connsiteX18" fmla="*/ 67628 w 288607"/>
                  <a:gd name="connsiteY18" fmla="*/ 1905 h 57150"/>
                  <a:gd name="connsiteX19" fmla="*/ 20955 w 288607"/>
                  <a:gd name="connsiteY19" fmla="*/ 55245 h 57150"/>
                  <a:gd name="connsiteX20" fmla="*/ 20003 w 288607"/>
                  <a:gd name="connsiteY20" fmla="*/ 56197 h 57150"/>
                  <a:gd name="connsiteX21" fmla="*/ 19050 w 288607"/>
                  <a:gd name="connsiteY21" fmla="*/ 55245 h 57150"/>
                  <a:gd name="connsiteX22" fmla="*/ 4763 w 288607"/>
                  <a:gd name="connsiteY22" fmla="*/ 30480 h 57150"/>
                  <a:gd name="connsiteX23" fmla="*/ 953 w 288607"/>
                  <a:gd name="connsiteY23" fmla="*/ 23813 h 57150"/>
                  <a:gd name="connsiteX24" fmla="*/ 0 w 288607"/>
                  <a:gd name="connsiteY24" fmla="*/ 21907 h 57150"/>
                  <a:gd name="connsiteX25" fmla="*/ 1905 w 288607"/>
                  <a:gd name="connsiteY25" fmla="*/ 23813 h 57150"/>
                  <a:gd name="connsiteX26" fmla="*/ 5715 w 288607"/>
                  <a:gd name="connsiteY26" fmla="*/ 30480 h 57150"/>
                  <a:gd name="connsiteX27" fmla="*/ 20955 w 288607"/>
                  <a:gd name="connsiteY27" fmla="*/ 54293 h 57150"/>
                  <a:gd name="connsiteX28" fmla="*/ 19050 w 288607"/>
                  <a:gd name="connsiteY28" fmla="*/ 54293 h 57150"/>
                  <a:gd name="connsiteX29" fmla="*/ 64770 w 288607"/>
                  <a:gd name="connsiteY29" fmla="*/ 953 h 57150"/>
                  <a:gd name="connsiteX30" fmla="*/ 65723 w 288607"/>
                  <a:gd name="connsiteY30" fmla="*/ 0 h 57150"/>
                  <a:gd name="connsiteX31" fmla="*/ 66675 w 288607"/>
                  <a:gd name="connsiteY31" fmla="*/ 1905 h 57150"/>
                  <a:gd name="connsiteX32" fmla="*/ 104775 w 288607"/>
                  <a:gd name="connsiteY32" fmla="*/ 55245 h 57150"/>
                  <a:gd name="connsiteX33" fmla="*/ 101918 w 288607"/>
                  <a:gd name="connsiteY33" fmla="*/ 55245 h 57150"/>
                  <a:gd name="connsiteX34" fmla="*/ 141923 w 288607"/>
                  <a:gd name="connsiteY34" fmla="*/ 4763 h 57150"/>
                  <a:gd name="connsiteX35" fmla="*/ 144780 w 288607"/>
                  <a:gd name="connsiteY35" fmla="*/ 1905 h 57150"/>
                  <a:gd name="connsiteX36" fmla="*/ 145733 w 288607"/>
                  <a:gd name="connsiteY36" fmla="*/ 0 h 57150"/>
                  <a:gd name="connsiteX37" fmla="*/ 146685 w 288607"/>
                  <a:gd name="connsiteY37" fmla="*/ 1905 h 57150"/>
                  <a:gd name="connsiteX38" fmla="*/ 191453 w 288607"/>
                  <a:gd name="connsiteY38" fmla="*/ 55245 h 57150"/>
                  <a:gd name="connsiteX39" fmla="*/ 188595 w 288607"/>
                  <a:gd name="connsiteY39" fmla="*/ 55245 h 57150"/>
                  <a:gd name="connsiteX40" fmla="*/ 226695 w 288607"/>
                  <a:gd name="connsiteY40" fmla="*/ 1905 h 57150"/>
                  <a:gd name="connsiteX41" fmla="*/ 227648 w 288607"/>
                  <a:gd name="connsiteY41" fmla="*/ 0 h 57150"/>
                  <a:gd name="connsiteX42" fmla="*/ 228600 w 288607"/>
                  <a:gd name="connsiteY42" fmla="*/ 1905 h 57150"/>
                  <a:gd name="connsiteX43" fmla="*/ 265748 w 288607"/>
                  <a:gd name="connsiteY43" fmla="*/ 55245 h 57150"/>
                  <a:gd name="connsiteX44" fmla="*/ 264795 w 288607"/>
                  <a:gd name="connsiteY44" fmla="*/ 55245 h 57150"/>
                  <a:gd name="connsiteX45" fmla="*/ 280988 w 288607"/>
                  <a:gd name="connsiteY45" fmla="*/ 36195 h 57150"/>
                  <a:gd name="connsiteX46" fmla="*/ 285750 w 288607"/>
                  <a:gd name="connsiteY46" fmla="*/ 31432 h 57150"/>
                  <a:gd name="connsiteX47" fmla="*/ 288608 w 288607"/>
                  <a:gd name="connsiteY47" fmla="*/ 276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88607" h="57150">
                    <a:moveTo>
                      <a:pt x="288608" y="27622"/>
                    </a:moveTo>
                    <a:cubicBezTo>
                      <a:pt x="288608" y="27622"/>
                      <a:pt x="288608" y="28575"/>
                      <a:pt x="287655" y="29528"/>
                    </a:cubicBezTo>
                    <a:cubicBezTo>
                      <a:pt x="286703" y="30480"/>
                      <a:pt x="285750" y="32385"/>
                      <a:pt x="283845" y="35243"/>
                    </a:cubicBezTo>
                    <a:cubicBezTo>
                      <a:pt x="280035" y="40005"/>
                      <a:pt x="275273" y="46672"/>
                      <a:pt x="268605" y="55245"/>
                    </a:cubicBezTo>
                    <a:lnTo>
                      <a:pt x="267653" y="56197"/>
                    </a:lnTo>
                    <a:lnTo>
                      <a:pt x="266700" y="55245"/>
                    </a:lnTo>
                    <a:cubicBezTo>
                      <a:pt x="257175" y="41910"/>
                      <a:pt x="243840" y="23813"/>
                      <a:pt x="228600" y="1905"/>
                    </a:cubicBezTo>
                    <a:lnTo>
                      <a:pt x="230505" y="1905"/>
                    </a:lnTo>
                    <a:cubicBezTo>
                      <a:pt x="219075" y="18097"/>
                      <a:pt x="206693" y="36195"/>
                      <a:pt x="192405" y="55245"/>
                    </a:cubicBezTo>
                    <a:lnTo>
                      <a:pt x="191453" y="57150"/>
                    </a:lnTo>
                    <a:lnTo>
                      <a:pt x="190500" y="55245"/>
                    </a:lnTo>
                    <a:cubicBezTo>
                      <a:pt x="176213" y="39053"/>
                      <a:pt x="161925" y="20955"/>
                      <a:pt x="145733" y="1905"/>
                    </a:cubicBezTo>
                    <a:lnTo>
                      <a:pt x="148590" y="1905"/>
                    </a:lnTo>
                    <a:cubicBezTo>
                      <a:pt x="147638" y="2857"/>
                      <a:pt x="146685" y="3810"/>
                      <a:pt x="145733" y="4763"/>
                    </a:cubicBezTo>
                    <a:cubicBezTo>
                      <a:pt x="131445" y="21907"/>
                      <a:pt x="118110" y="39053"/>
                      <a:pt x="105728" y="55245"/>
                    </a:cubicBezTo>
                    <a:lnTo>
                      <a:pt x="104775" y="57150"/>
                    </a:lnTo>
                    <a:lnTo>
                      <a:pt x="103823" y="55245"/>
                    </a:lnTo>
                    <a:cubicBezTo>
                      <a:pt x="90488" y="36195"/>
                      <a:pt x="77153" y="18097"/>
                      <a:pt x="65723" y="1905"/>
                    </a:cubicBezTo>
                    <a:lnTo>
                      <a:pt x="67628" y="1905"/>
                    </a:lnTo>
                    <a:cubicBezTo>
                      <a:pt x="48578" y="22860"/>
                      <a:pt x="33338" y="40957"/>
                      <a:pt x="20955" y="55245"/>
                    </a:cubicBezTo>
                    <a:lnTo>
                      <a:pt x="20003" y="56197"/>
                    </a:lnTo>
                    <a:lnTo>
                      <a:pt x="19050" y="55245"/>
                    </a:lnTo>
                    <a:cubicBezTo>
                      <a:pt x="13335" y="44768"/>
                      <a:pt x="7620" y="37147"/>
                      <a:pt x="4763" y="30480"/>
                    </a:cubicBezTo>
                    <a:cubicBezTo>
                      <a:pt x="2858" y="27622"/>
                      <a:pt x="1905" y="25718"/>
                      <a:pt x="953" y="23813"/>
                    </a:cubicBezTo>
                    <a:cubicBezTo>
                      <a:pt x="0" y="21907"/>
                      <a:pt x="0" y="21907"/>
                      <a:pt x="0" y="21907"/>
                    </a:cubicBezTo>
                    <a:cubicBezTo>
                      <a:pt x="0" y="21907"/>
                      <a:pt x="953" y="22860"/>
                      <a:pt x="1905" y="23813"/>
                    </a:cubicBezTo>
                    <a:cubicBezTo>
                      <a:pt x="2858" y="25718"/>
                      <a:pt x="4763" y="27622"/>
                      <a:pt x="5715" y="30480"/>
                    </a:cubicBezTo>
                    <a:cubicBezTo>
                      <a:pt x="9525" y="36195"/>
                      <a:pt x="14288" y="44768"/>
                      <a:pt x="20955" y="54293"/>
                    </a:cubicBezTo>
                    <a:lnTo>
                      <a:pt x="19050" y="54293"/>
                    </a:lnTo>
                    <a:cubicBezTo>
                      <a:pt x="30480" y="40005"/>
                      <a:pt x="46673" y="21907"/>
                      <a:pt x="64770" y="953"/>
                    </a:cubicBezTo>
                    <a:lnTo>
                      <a:pt x="65723" y="0"/>
                    </a:lnTo>
                    <a:lnTo>
                      <a:pt x="66675" y="1905"/>
                    </a:lnTo>
                    <a:cubicBezTo>
                      <a:pt x="78105" y="18097"/>
                      <a:pt x="91440" y="36195"/>
                      <a:pt x="104775" y="55245"/>
                    </a:cubicBezTo>
                    <a:lnTo>
                      <a:pt x="101918" y="55245"/>
                    </a:lnTo>
                    <a:cubicBezTo>
                      <a:pt x="114300" y="39053"/>
                      <a:pt x="127635" y="22860"/>
                      <a:pt x="141923" y="4763"/>
                    </a:cubicBezTo>
                    <a:cubicBezTo>
                      <a:pt x="142875" y="3810"/>
                      <a:pt x="143828" y="2857"/>
                      <a:pt x="144780" y="1905"/>
                    </a:cubicBezTo>
                    <a:lnTo>
                      <a:pt x="145733" y="0"/>
                    </a:lnTo>
                    <a:lnTo>
                      <a:pt x="146685" y="1905"/>
                    </a:lnTo>
                    <a:cubicBezTo>
                      <a:pt x="161925" y="20955"/>
                      <a:pt x="177165" y="39053"/>
                      <a:pt x="191453" y="55245"/>
                    </a:cubicBezTo>
                    <a:lnTo>
                      <a:pt x="188595" y="55245"/>
                    </a:lnTo>
                    <a:cubicBezTo>
                      <a:pt x="201930" y="36195"/>
                      <a:pt x="215265" y="18097"/>
                      <a:pt x="226695" y="1905"/>
                    </a:cubicBezTo>
                    <a:lnTo>
                      <a:pt x="227648" y="0"/>
                    </a:lnTo>
                    <a:lnTo>
                      <a:pt x="228600" y="1905"/>
                    </a:lnTo>
                    <a:cubicBezTo>
                      <a:pt x="243840" y="23813"/>
                      <a:pt x="256223" y="41910"/>
                      <a:pt x="265748" y="55245"/>
                    </a:cubicBezTo>
                    <a:lnTo>
                      <a:pt x="264795" y="55245"/>
                    </a:lnTo>
                    <a:cubicBezTo>
                      <a:pt x="271463" y="46672"/>
                      <a:pt x="277178" y="40957"/>
                      <a:pt x="280988" y="36195"/>
                    </a:cubicBezTo>
                    <a:cubicBezTo>
                      <a:pt x="282893" y="34290"/>
                      <a:pt x="283845" y="32385"/>
                      <a:pt x="285750" y="31432"/>
                    </a:cubicBezTo>
                    <a:cubicBezTo>
                      <a:pt x="287655" y="27622"/>
                      <a:pt x="288608" y="27622"/>
                      <a:pt x="288608" y="27622"/>
                    </a:cubicBez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8" name="Freeform: Shape 737">
                <a:extLst>
                  <a:ext uri="{FF2B5EF4-FFF2-40B4-BE49-F238E27FC236}">
                    <a16:creationId xmlns:a16="http://schemas.microsoft.com/office/drawing/2014/main" id="{1493C7BD-D16F-4082-855F-156E49F2592F}"/>
                  </a:ext>
                </a:extLst>
              </p:cNvPr>
              <p:cNvSpPr/>
              <p:nvPr/>
            </p:nvSpPr>
            <p:spPr>
              <a:xfrm>
                <a:off x="4866734" y="6110481"/>
                <a:ext cx="299084" cy="3809"/>
              </a:xfrm>
              <a:custGeom>
                <a:avLst/>
                <a:gdLst>
                  <a:gd name="connsiteX0" fmla="*/ 299085 w 299084"/>
                  <a:gd name="connsiteY0" fmla="*/ 1905 h 3809"/>
                  <a:gd name="connsiteX1" fmla="*/ 149542 w 299084"/>
                  <a:gd name="connsiteY1" fmla="*/ 3810 h 3809"/>
                  <a:gd name="connsiteX2" fmla="*/ 0 w 299084"/>
                  <a:gd name="connsiteY2" fmla="*/ 1905 h 3809"/>
                  <a:gd name="connsiteX3" fmla="*/ 149542 w 299084"/>
                  <a:gd name="connsiteY3" fmla="*/ 0 h 3809"/>
                  <a:gd name="connsiteX4" fmla="*/ 299085 w 299084"/>
                  <a:gd name="connsiteY4" fmla="*/ 1905 h 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084" h="3809">
                    <a:moveTo>
                      <a:pt x="299085" y="1905"/>
                    </a:moveTo>
                    <a:cubicBezTo>
                      <a:pt x="299085" y="2858"/>
                      <a:pt x="232410" y="3810"/>
                      <a:pt x="149542" y="3810"/>
                    </a:cubicBezTo>
                    <a:cubicBezTo>
                      <a:pt x="66675" y="3810"/>
                      <a:pt x="0" y="2858"/>
                      <a:pt x="0" y="1905"/>
                    </a:cubicBezTo>
                    <a:cubicBezTo>
                      <a:pt x="0" y="953"/>
                      <a:pt x="66675" y="0"/>
                      <a:pt x="149542" y="0"/>
                    </a:cubicBezTo>
                    <a:cubicBezTo>
                      <a:pt x="231457" y="0"/>
                      <a:pt x="299085" y="953"/>
                      <a:pt x="299085" y="1905"/>
                    </a:cubicBez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9" name="Freeform: Shape 738">
                <a:extLst>
                  <a:ext uri="{FF2B5EF4-FFF2-40B4-BE49-F238E27FC236}">
                    <a16:creationId xmlns:a16="http://schemas.microsoft.com/office/drawing/2014/main" id="{3A2186F9-2FAA-49BF-9E1F-170A9F35CB3D}"/>
                  </a:ext>
                </a:extLst>
              </p:cNvPr>
              <p:cNvSpPr/>
              <p:nvPr/>
            </p:nvSpPr>
            <p:spPr>
              <a:xfrm>
                <a:off x="4853399" y="6337176"/>
                <a:ext cx="325754" cy="3809"/>
              </a:xfrm>
              <a:custGeom>
                <a:avLst/>
                <a:gdLst>
                  <a:gd name="connsiteX0" fmla="*/ 325755 w 325754"/>
                  <a:gd name="connsiteY0" fmla="*/ 1905 h 3809"/>
                  <a:gd name="connsiteX1" fmla="*/ 162877 w 325754"/>
                  <a:gd name="connsiteY1" fmla="*/ 3810 h 3809"/>
                  <a:gd name="connsiteX2" fmla="*/ 0 w 325754"/>
                  <a:gd name="connsiteY2" fmla="*/ 1905 h 3809"/>
                  <a:gd name="connsiteX3" fmla="*/ 162877 w 325754"/>
                  <a:gd name="connsiteY3" fmla="*/ 0 h 3809"/>
                  <a:gd name="connsiteX4" fmla="*/ 325755 w 325754"/>
                  <a:gd name="connsiteY4" fmla="*/ 1905 h 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754" h="3809">
                    <a:moveTo>
                      <a:pt x="325755" y="1905"/>
                    </a:moveTo>
                    <a:cubicBezTo>
                      <a:pt x="325755" y="2857"/>
                      <a:pt x="253365" y="3810"/>
                      <a:pt x="162877" y="3810"/>
                    </a:cubicBezTo>
                    <a:cubicBezTo>
                      <a:pt x="73342" y="3810"/>
                      <a:pt x="0" y="2857"/>
                      <a:pt x="0" y="1905"/>
                    </a:cubicBezTo>
                    <a:cubicBezTo>
                      <a:pt x="0" y="952"/>
                      <a:pt x="72390" y="0"/>
                      <a:pt x="162877" y="0"/>
                    </a:cubicBezTo>
                    <a:cubicBezTo>
                      <a:pt x="252413" y="0"/>
                      <a:pt x="325755" y="952"/>
                      <a:pt x="325755" y="1905"/>
                    </a:cubicBez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C28B8FC4-078F-4CAF-86B3-9BAF7A1A2764}"/>
                </a:ext>
              </a:extLst>
            </p:cNvPr>
            <p:cNvSpPr/>
            <p:nvPr/>
          </p:nvSpPr>
          <p:spPr>
            <a:xfrm>
              <a:off x="7715864" y="5847822"/>
              <a:ext cx="2925808" cy="4131"/>
            </a:xfrm>
            <a:custGeom>
              <a:avLst/>
              <a:gdLst>
                <a:gd name="connsiteX0" fmla="*/ 4048125 w 4048125"/>
                <a:gd name="connsiteY0" fmla="*/ 2857 h 5715"/>
                <a:gd name="connsiteX1" fmla="*/ 2024063 w 4048125"/>
                <a:gd name="connsiteY1" fmla="*/ 5715 h 5715"/>
                <a:gd name="connsiteX2" fmla="*/ 0 w 4048125"/>
                <a:gd name="connsiteY2" fmla="*/ 2857 h 5715"/>
                <a:gd name="connsiteX3" fmla="*/ 2024063 w 4048125"/>
                <a:gd name="connsiteY3" fmla="*/ 0 h 5715"/>
                <a:gd name="connsiteX4" fmla="*/ 4048125 w 4048125"/>
                <a:gd name="connsiteY4" fmla="*/ 2857 h 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8125" h="5715">
                  <a:moveTo>
                    <a:pt x="4048125" y="2857"/>
                  </a:moveTo>
                  <a:cubicBezTo>
                    <a:pt x="4048125" y="3810"/>
                    <a:pt x="3142298" y="5715"/>
                    <a:pt x="2024063" y="5715"/>
                  </a:cubicBezTo>
                  <a:cubicBezTo>
                    <a:pt x="905828" y="5715"/>
                    <a:pt x="0" y="4763"/>
                    <a:pt x="0" y="2857"/>
                  </a:cubicBezTo>
                  <a:cubicBezTo>
                    <a:pt x="0" y="1905"/>
                    <a:pt x="905828" y="0"/>
                    <a:pt x="2024063" y="0"/>
                  </a:cubicBezTo>
                  <a:cubicBezTo>
                    <a:pt x="3141345" y="953"/>
                    <a:pt x="4048125" y="1905"/>
                    <a:pt x="4048125" y="2857"/>
                  </a:cubicBezTo>
                  <a:close/>
                </a:path>
              </a:pathLst>
            </a:custGeom>
            <a:solidFill>
              <a:srgbClr val="455A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A2F1B8ED-F470-4F3B-A1D5-3C254CDCC645}"/>
                </a:ext>
              </a:extLst>
            </p:cNvPr>
            <p:cNvGrpSpPr/>
            <p:nvPr/>
          </p:nvGrpSpPr>
          <p:grpSpPr>
            <a:xfrm>
              <a:off x="7883795" y="4797566"/>
              <a:ext cx="735970" cy="1052320"/>
              <a:chOff x="1669131" y="4925008"/>
              <a:chExt cx="1018283" cy="1455982"/>
            </a:xfrm>
          </p:grpSpPr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D5D71AC7-BF19-4655-AC30-F07F6ECA8508}"/>
                  </a:ext>
                </a:extLst>
              </p:cNvPr>
              <p:cNvSpPr/>
              <p:nvPr/>
            </p:nvSpPr>
            <p:spPr>
              <a:xfrm>
                <a:off x="2236375" y="5547553"/>
                <a:ext cx="50989" cy="420052"/>
              </a:xfrm>
              <a:custGeom>
                <a:avLst/>
                <a:gdLst>
                  <a:gd name="connsiteX0" fmla="*/ 50989 w 50989"/>
                  <a:gd name="connsiteY0" fmla="*/ 0 h 420052"/>
                  <a:gd name="connsiteX1" fmla="*/ 49084 w 50989"/>
                  <a:gd name="connsiteY1" fmla="*/ 3810 h 420052"/>
                  <a:gd name="connsiteX2" fmla="*/ 44322 w 50989"/>
                  <a:gd name="connsiteY2" fmla="*/ 15240 h 420052"/>
                  <a:gd name="connsiteX3" fmla="*/ 40512 w 50989"/>
                  <a:gd name="connsiteY3" fmla="*/ 23813 h 420052"/>
                  <a:gd name="connsiteX4" fmla="*/ 36702 w 50989"/>
                  <a:gd name="connsiteY4" fmla="*/ 34290 h 420052"/>
                  <a:gd name="connsiteX5" fmla="*/ 32892 w 50989"/>
                  <a:gd name="connsiteY5" fmla="*/ 45720 h 420052"/>
                  <a:gd name="connsiteX6" fmla="*/ 29082 w 50989"/>
                  <a:gd name="connsiteY6" fmla="*/ 59055 h 420052"/>
                  <a:gd name="connsiteX7" fmla="*/ 13842 w 50989"/>
                  <a:gd name="connsiteY7" fmla="*/ 124778 h 420052"/>
                  <a:gd name="connsiteX8" fmla="*/ 5269 w 50989"/>
                  <a:gd name="connsiteY8" fmla="*/ 206693 h 420052"/>
                  <a:gd name="connsiteX9" fmla="*/ 9079 w 50989"/>
                  <a:gd name="connsiteY9" fmla="*/ 357188 h 420052"/>
                  <a:gd name="connsiteX10" fmla="*/ 13842 w 50989"/>
                  <a:gd name="connsiteY10" fmla="*/ 402908 h 420052"/>
                  <a:gd name="connsiteX11" fmla="*/ 14794 w 50989"/>
                  <a:gd name="connsiteY11" fmla="*/ 415290 h 420052"/>
                  <a:gd name="connsiteX12" fmla="*/ 14794 w 50989"/>
                  <a:gd name="connsiteY12" fmla="*/ 420053 h 420052"/>
                  <a:gd name="connsiteX13" fmla="*/ 13842 w 50989"/>
                  <a:gd name="connsiteY13" fmla="*/ 416243 h 420052"/>
                  <a:gd name="connsiteX14" fmla="*/ 11937 w 50989"/>
                  <a:gd name="connsiteY14" fmla="*/ 403860 h 420052"/>
                  <a:gd name="connsiteX15" fmla="*/ 6222 w 50989"/>
                  <a:gd name="connsiteY15" fmla="*/ 358140 h 420052"/>
                  <a:gd name="connsiteX16" fmla="*/ 507 w 50989"/>
                  <a:gd name="connsiteY16" fmla="*/ 207645 h 420052"/>
                  <a:gd name="connsiteX17" fmla="*/ 9079 w 50989"/>
                  <a:gd name="connsiteY17" fmla="*/ 124778 h 420052"/>
                  <a:gd name="connsiteX18" fmla="*/ 25272 w 50989"/>
                  <a:gd name="connsiteY18" fmla="*/ 59055 h 420052"/>
                  <a:gd name="connsiteX19" fmla="*/ 29082 w 50989"/>
                  <a:gd name="connsiteY19" fmla="*/ 45720 h 420052"/>
                  <a:gd name="connsiteX20" fmla="*/ 33844 w 50989"/>
                  <a:gd name="connsiteY20" fmla="*/ 34290 h 420052"/>
                  <a:gd name="connsiteX21" fmla="*/ 37654 w 50989"/>
                  <a:gd name="connsiteY21" fmla="*/ 24765 h 420052"/>
                  <a:gd name="connsiteX22" fmla="*/ 41464 w 50989"/>
                  <a:gd name="connsiteY22" fmla="*/ 16193 h 420052"/>
                  <a:gd name="connsiteX23" fmla="*/ 47179 w 50989"/>
                  <a:gd name="connsiteY23" fmla="*/ 4763 h 420052"/>
                  <a:gd name="connsiteX24" fmla="*/ 50989 w 50989"/>
                  <a:gd name="connsiteY24" fmla="*/ 0 h 420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0989" h="420052">
                    <a:moveTo>
                      <a:pt x="50989" y="0"/>
                    </a:moveTo>
                    <a:cubicBezTo>
                      <a:pt x="50989" y="0"/>
                      <a:pt x="50989" y="1905"/>
                      <a:pt x="49084" y="3810"/>
                    </a:cubicBezTo>
                    <a:cubicBezTo>
                      <a:pt x="48132" y="6668"/>
                      <a:pt x="46227" y="10478"/>
                      <a:pt x="44322" y="15240"/>
                    </a:cubicBezTo>
                    <a:cubicBezTo>
                      <a:pt x="43369" y="18098"/>
                      <a:pt x="42417" y="20955"/>
                      <a:pt x="40512" y="23813"/>
                    </a:cubicBezTo>
                    <a:cubicBezTo>
                      <a:pt x="39559" y="26670"/>
                      <a:pt x="38607" y="30480"/>
                      <a:pt x="36702" y="34290"/>
                    </a:cubicBezTo>
                    <a:cubicBezTo>
                      <a:pt x="35749" y="38100"/>
                      <a:pt x="33844" y="41910"/>
                      <a:pt x="32892" y="45720"/>
                    </a:cubicBezTo>
                    <a:cubicBezTo>
                      <a:pt x="30987" y="49530"/>
                      <a:pt x="30034" y="54293"/>
                      <a:pt x="29082" y="59055"/>
                    </a:cubicBezTo>
                    <a:cubicBezTo>
                      <a:pt x="23367" y="77153"/>
                      <a:pt x="18604" y="100013"/>
                      <a:pt x="13842" y="124778"/>
                    </a:cubicBezTo>
                    <a:cubicBezTo>
                      <a:pt x="10032" y="149543"/>
                      <a:pt x="7174" y="178118"/>
                      <a:pt x="5269" y="206693"/>
                    </a:cubicBezTo>
                    <a:cubicBezTo>
                      <a:pt x="2412" y="265748"/>
                      <a:pt x="6222" y="319088"/>
                      <a:pt x="9079" y="357188"/>
                    </a:cubicBezTo>
                    <a:cubicBezTo>
                      <a:pt x="10984" y="376238"/>
                      <a:pt x="12889" y="391478"/>
                      <a:pt x="13842" y="402908"/>
                    </a:cubicBezTo>
                    <a:cubicBezTo>
                      <a:pt x="14794" y="407670"/>
                      <a:pt x="14794" y="412433"/>
                      <a:pt x="14794" y="415290"/>
                    </a:cubicBezTo>
                    <a:cubicBezTo>
                      <a:pt x="14794" y="418148"/>
                      <a:pt x="14794" y="420053"/>
                      <a:pt x="14794" y="420053"/>
                    </a:cubicBezTo>
                    <a:cubicBezTo>
                      <a:pt x="14794" y="420053"/>
                      <a:pt x="14794" y="418148"/>
                      <a:pt x="13842" y="416243"/>
                    </a:cubicBezTo>
                    <a:cubicBezTo>
                      <a:pt x="12889" y="413385"/>
                      <a:pt x="12889" y="408623"/>
                      <a:pt x="11937" y="403860"/>
                    </a:cubicBezTo>
                    <a:cubicBezTo>
                      <a:pt x="10032" y="393383"/>
                      <a:pt x="8127" y="378143"/>
                      <a:pt x="6222" y="358140"/>
                    </a:cubicBezTo>
                    <a:cubicBezTo>
                      <a:pt x="2412" y="320040"/>
                      <a:pt x="-1398" y="266700"/>
                      <a:pt x="507" y="207645"/>
                    </a:cubicBezTo>
                    <a:cubicBezTo>
                      <a:pt x="2412" y="178118"/>
                      <a:pt x="5269" y="150495"/>
                      <a:pt x="9079" y="124778"/>
                    </a:cubicBezTo>
                    <a:cubicBezTo>
                      <a:pt x="13842" y="100013"/>
                      <a:pt x="18604" y="77153"/>
                      <a:pt x="25272" y="59055"/>
                    </a:cubicBezTo>
                    <a:cubicBezTo>
                      <a:pt x="27177" y="54293"/>
                      <a:pt x="28129" y="50483"/>
                      <a:pt x="29082" y="45720"/>
                    </a:cubicBezTo>
                    <a:cubicBezTo>
                      <a:pt x="30987" y="41910"/>
                      <a:pt x="31939" y="38100"/>
                      <a:pt x="33844" y="34290"/>
                    </a:cubicBezTo>
                    <a:cubicBezTo>
                      <a:pt x="34797" y="30480"/>
                      <a:pt x="36702" y="27623"/>
                      <a:pt x="37654" y="24765"/>
                    </a:cubicBezTo>
                    <a:cubicBezTo>
                      <a:pt x="38607" y="21908"/>
                      <a:pt x="40512" y="19050"/>
                      <a:pt x="41464" y="16193"/>
                    </a:cubicBezTo>
                    <a:cubicBezTo>
                      <a:pt x="43369" y="11430"/>
                      <a:pt x="45274" y="7620"/>
                      <a:pt x="47179" y="4763"/>
                    </a:cubicBezTo>
                    <a:cubicBezTo>
                      <a:pt x="50037" y="1905"/>
                      <a:pt x="50989" y="0"/>
                      <a:pt x="5098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4E479EDA-AD6E-4F02-999F-61DF11448FAD}"/>
                  </a:ext>
                </a:extLst>
              </p:cNvPr>
              <p:cNvSpPr/>
              <p:nvPr/>
            </p:nvSpPr>
            <p:spPr>
              <a:xfrm>
                <a:off x="2164097" y="5199891"/>
                <a:ext cx="4204" cy="790575"/>
              </a:xfrm>
              <a:custGeom>
                <a:avLst/>
                <a:gdLst>
                  <a:gd name="connsiteX0" fmla="*/ 3252 w 4204"/>
                  <a:gd name="connsiteY0" fmla="*/ 790575 h 790575"/>
                  <a:gd name="connsiteX1" fmla="*/ 395 w 4204"/>
                  <a:gd name="connsiteY1" fmla="*/ 395288 h 790575"/>
                  <a:gd name="connsiteX2" fmla="*/ 1347 w 4204"/>
                  <a:gd name="connsiteY2" fmla="*/ 0 h 790575"/>
                  <a:gd name="connsiteX3" fmla="*/ 4205 w 4204"/>
                  <a:gd name="connsiteY3" fmla="*/ 395288 h 790575"/>
                  <a:gd name="connsiteX4" fmla="*/ 3252 w 4204"/>
                  <a:gd name="connsiteY4" fmla="*/ 790575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04" h="790575">
                    <a:moveTo>
                      <a:pt x="3252" y="790575"/>
                    </a:moveTo>
                    <a:cubicBezTo>
                      <a:pt x="2300" y="790575"/>
                      <a:pt x="395" y="613410"/>
                      <a:pt x="395" y="395288"/>
                    </a:cubicBezTo>
                    <a:cubicBezTo>
                      <a:pt x="-558" y="177165"/>
                      <a:pt x="395" y="0"/>
                      <a:pt x="1347" y="0"/>
                    </a:cubicBezTo>
                    <a:cubicBezTo>
                      <a:pt x="2300" y="0"/>
                      <a:pt x="4205" y="177165"/>
                      <a:pt x="4205" y="395288"/>
                    </a:cubicBezTo>
                    <a:cubicBezTo>
                      <a:pt x="4205" y="613410"/>
                      <a:pt x="4205" y="790575"/>
                      <a:pt x="3252" y="79057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A9F979FC-9F32-4950-8A4C-6452FE50594E}"/>
                  </a:ext>
                </a:extLst>
              </p:cNvPr>
              <p:cNvSpPr/>
              <p:nvPr/>
            </p:nvSpPr>
            <p:spPr>
              <a:xfrm>
                <a:off x="2201639" y="5404678"/>
                <a:ext cx="71437" cy="586740"/>
              </a:xfrm>
              <a:custGeom>
                <a:avLst/>
                <a:gdLst>
                  <a:gd name="connsiteX0" fmla="*/ 71438 w 71437"/>
                  <a:gd name="connsiteY0" fmla="*/ 0 h 586740"/>
                  <a:gd name="connsiteX1" fmla="*/ 69532 w 71437"/>
                  <a:gd name="connsiteY1" fmla="*/ 5715 h 586740"/>
                  <a:gd name="connsiteX2" fmla="*/ 63817 w 71437"/>
                  <a:gd name="connsiteY2" fmla="*/ 21908 h 586740"/>
                  <a:gd name="connsiteX3" fmla="*/ 60007 w 71437"/>
                  <a:gd name="connsiteY3" fmla="*/ 33338 h 586740"/>
                  <a:gd name="connsiteX4" fmla="*/ 55245 w 71437"/>
                  <a:gd name="connsiteY4" fmla="*/ 47625 h 586740"/>
                  <a:gd name="connsiteX5" fmla="*/ 44767 w 71437"/>
                  <a:gd name="connsiteY5" fmla="*/ 82868 h 586740"/>
                  <a:gd name="connsiteX6" fmla="*/ 39052 w 71437"/>
                  <a:gd name="connsiteY6" fmla="*/ 102870 h 586740"/>
                  <a:gd name="connsiteX7" fmla="*/ 34290 w 71437"/>
                  <a:gd name="connsiteY7" fmla="*/ 124778 h 586740"/>
                  <a:gd name="connsiteX8" fmla="*/ 24765 w 71437"/>
                  <a:gd name="connsiteY8" fmla="*/ 174308 h 586740"/>
                  <a:gd name="connsiteX9" fmla="*/ 10477 w 71437"/>
                  <a:gd name="connsiteY9" fmla="*/ 289560 h 586740"/>
                  <a:gd name="connsiteX10" fmla="*/ 4763 w 71437"/>
                  <a:gd name="connsiteY10" fmla="*/ 405765 h 586740"/>
                  <a:gd name="connsiteX11" fmla="*/ 6667 w 71437"/>
                  <a:gd name="connsiteY11" fmla="*/ 500063 h 586740"/>
                  <a:gd name="connsiteX12" fmla="*/ 8572 w 71437"/>
                  <a:gd name="connsiteY12" fmla="*/ 536258 h 586740"/>
                  <a:gd name="connsiteX13" fmla="*/ 10477 w 71437"/>
                  <a:gd name="connsiteY13" fmla="*/ 563880 h 586740"/>
                  <a:gd name="connsiteX14" fmla="*/ 11430 w 71437"/>
                  <a:gd name="connsiteY14" fmla="*/ 581025 h 586740"/>
                  <a:gd name="connsiteX15" fmla="*/ 11430 w 71437"/>
                  <a:gd name="connsiteY15" fmla="*/ 586740 h 586740"/>
                  <a:gd name="connsiteX16" fmla="*/ 10477 w 71437"/>
                  <a:gd name="connsiteY16" fmla="*/ 581025 h 586740"/>
                  <a:gd name="connsiteX17" fmla="*/ 8572 w 71437"/>
                  <a:gd name="connsiteY17" fmla="*/ 563880 h 586740"/>
                  <a:gd name="connsiteX18" fmla="*/ 5715 w 71437"/>
                  <a:gd name="connsiteY18" fmla="*/ 536258 h 586740"/>
                  <a:gd name="connsiteX19" fmla="*/ 2857 w 71437"/>
                  <a:gd name="connsiteY19" fmla="*/ 500063 h 586740"/>
                  <a:gd name="connsiteX20" fmla="*/ 0 w 71437"/>
                  <a:gd name="connsiteY20" fmla="*/ 404813 h 586740"/>
                  <a:gd name="connsiteX21" fmla="*/ 4763 w 71437"/>
                  <a:gd name="connsiteY21" fmla="*/ 288608 h 586740"/>
                  <a:gd name="connsiteX22" fmla="*/ 20002 w 71437"/>
                  <a:gd name="connsiteY22" fmla="*/ 173355 h 586740"/>
                  <a:gd name="connsiteX23" fmla="*/ 30480 w 71437"/>
                  <a:gd name="connsiteY23" fmla="*/ 123825 h 586740"/>
                  <a:gd name="connsiteX24" fmla="*/ 36195 w 71437"/>
                  <a:gd name="connsiteY24" fmla="*/ 101918 h 586740"/>
                  <a:gd name="connsiteX25" fmla="*/ 41910 w 71437"/>
                  <a:gd name="connsiteY25" fmla="*/ 81915 h 586740"/>
                  <a:gd name="connsiteX26" fmla="*/ 52388 w 71437"/>
                  <a:gd name="connsiteY26" fmla="*/ 46673 h 586740"/>
                  <a:gd name="connsiteX27" fmla="*/ 57150 w 71437"/>
                  <a:gd name="connsiteY27" fmla="*/ 32385 h 586740"/>
                  <a:gd name="connsiteX28" fmla="*/ 61913 w 71437"/>
                  <a:gd name="connsiteY28" fmla="*/ 20955 h 586740"/>
                  <a:gd name="connsiteX29" fmla="*/ 68580 w 71437"/>
                  <a:gd name="connsiteY29" fmla="*/ 4763 h 586740"/>
                  <a:gd name="connsiteX30" fmla="*/ 71438 w 71437"/>
                  <a:gd name="connsiteY30" fmla="*/ 0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1437" h="586740">
                    <a:moveTo>
                      <a:pt x="71438" y="0"/>
                    </a:moveTo>
                    <a:cubicBezTo>
                      <a:pt x="71438" y="0"/>
                      <a:pt x="71438" y="1905"/>
                      <a:pt x="69532" y="5715"/>
                    </a:cubicBezTo>
                    <a:cubicBezTo>
                      <a:pt x="68580" y="9525"/>
                      <a:pt x="66675" y="15240"/>
                      <a:pt x="63817" y="21908"/>
                    </a:cubicBezTo>
                    <a:cubicBezTo>
                      <a:pt x="62865" y="25718"/>
                      <a:pt x="60960" y="29528"/>
                      <a:pt x="60007" y="33338"/>
                    </a:cubicBezTo>
                    <a:cubicBezTo>
                      <a:pt x="59055" y="38100"/>
                      <a:pt x="57150" y="42863"/>
                      <a:pt x="55245" y="47625"/>
                    </a:cubicBezTo>
                    <a:cubicBezTo>
                      <a:pt x="52388" y="58103"/>
                      <a:pt x="48577" y="69533"/>
                      <a:pt x="44767" y="82868"/>
                    </a:cubicBezTo>
                    <a:cubicBezTo>
                      <a:pt x="42863" y="89535"/>
                      <a:pt x="40957" y="96203"/>
                      <a:pt x="39052" y="102870"/>
                    </a:cubicBezTo>
                    <a:cubicBezTo>
                      <a:pt x="37147" y="110490"/>
                      <a:pt x="36195" y="117158"/>
                      <a:pt x="34290" y="124778"/>
                    </a:cubicBezTo>
                    <a:cubicBezTo>
                      <a:pt x="30480" y="140018"/>
                      <a:pt x="27622" y="157163"/>
                      <a:pt x="24765" y="174308"/>
                    </a:cubicBezTo>
                    <a:cubicBezTo>
                      <a:pt x="19050" y="209550"/>
                      <a:pt x="13335" y="248603"/>
                      <a:pt x="10477" y="289560"/>
                    </a:cubicBezTo>
                    <a:cubicBezTo>
                      <a:pt x="6667" y="330518"/>
                      <a:pt x="5715" y="369570"/>
                      <a:pt x="4763" y="405765"/>
                    </a:cubicBezTo>
                    <a:cubicBezTo>
                      <a:pt x="4763" y="441008"/>
                      <a:pt x="4763" y="473393"/>
                      <a:pt x="6667" y="500063"/>
                    </a:cubicBezTo>
                    <a:cubicBezTo>
                      <a:pt x="6667" y="513398"/>
                      <a:pt x="7620" y="525780"/>
                      <a:pt x="8572" y="536258"/>
                    </a:cubicBezTo>
                    <a:cubicBezTo>
                      <a:pt x="9525" y="546735"/>
                      <a:pt x="9525" y="556260"/>
                      <a:pt x="10477" y="563880"/>
                    </a:cubicBezTo>
                    <a:cubicBezTo>
                      <a:pt x="11430" y="571500"/>
                      <a:pt x="11430" y="577215"/>
                      <a:pt x="11430" y="581025"/>
                    </a:cubicBezTo>
                    <a:cubicBezTo>
                      <a:pt x="11430" y="584835"/>
                      <a:pt x="11430" y="586740"/>
                      <a:pt x="11430" y="586740"/>
                    </a:cubicBezTo>
                    <a:cubicBezTo>
                      <a:pt x="11430" y="586740"/>
                      <a:pt x="11430" y="584835"/>
                      <a:pt x="10477" y="581025"/>
                    </a:cubicBezTo>
                    <a:cubicBezTo>
                      <a:pt x="9525" y="576263"/>
                      <a:pt x="9525" y="570548"/>
                      <a:pt x="8572" y="563880"/>
                    </a:cubicBezTo>
                    <a:cubicBezTo>
                      <a:pt x="7620" y="556260"/>
                      <a:pt x="6667" y="546735"/>
                      <a:pt x="5715" y="536258"/>
                    </a:cubicBezTo>
                    <a:cubicBezTo>
                      <a:pt x="4763" y="525780"/>
                      <a:pt x="3810" y="513398"/>
                      <a:pt x="2857" y="500063"/>
                    </a:cubicBezTo>
                    <a:cubicBezTo>
                      <a:pt x="952" y="473393"/>
                      <a:pt x="0" y="441008"/>
                      <a:pt x="0" y="404813"/>
                    </a:cubicBezTo>
                    <a:cubicBezTo>
                      <a:pt x="0" y="369570"/>
                      <a:pt x="1905" y="329565"/>
                      <a:pt x="4763" y="288608"/>
                    </a:cubicBezTo>
                    <a:cubicBezTo>
                      <a:pt x="8572" y="247650"/>
                      <a:pt x="13335" y="208598"/>
                      <a:pt x="20002" y="173355"/>
                    </a:cubicBezTo>
                    <a:cubicBezTo>
                      <a:pt x="23813" y="156210"/>
                      <a:pt x="26670" y="139065"/>
                      <a:pt x="30480" y="123825"/>
                    </a:cubicBezTo>
                    <a:cubicBezTo>
                      <a:pt x="32385" y="116205"/>
                      <a:pt x="34290" y="108585"/>
                      <a:pt x="36195" y="101918"/>
                    </a:cubicBezTo>
                    <a:cubicBezTo>
                      <a:pt x="38100" y="95250"/>
                      <a:pt x="40005" y="87630"/>
                      <a:pt x="41910" y="81915"/>
                    </a:cubicBezTo>
                    <a:cubicBezTo>
                      <a:pt x="45720" y="68580"/>
                      <a:pt x="49530" y="57150"/>
                      <a:pt x="52388" y="46673"/>
                    </a:cubicBezTo>
                    <a:cubicBezTo>
                      <a:pt x="54292" y="41910"/>
                      <a:pt x="55245" y="37148"/>
                      <a:pt x="57150" y="32385"/>
                    </a:cubicBezTo>
                    <a:cubicBezTo>
                      <a:pt x="59055" y="28575"/>
                      <a:pt x="60007" y="23813"/>
                      <a:pt x="61913" y="20955"/>
                    </a:cubicBezTo>
                    <a:cubicBezTo>
                      <a:pt x="64770" y="14288"/>
                      <a:pt x="66675" y="8573"/>
                      <a:pt x="68580" y="4763"/>
                    </a:cubicBezTo>
                    <a:cubicBezTo>
                      <a:pt x="70485" y="1905"/>
                      <a:pt x="71438" y="0"/>
                      <a:pt x="7143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A0BEA658-E00E-407E-81E7-8A1F321007F3}"/>
                  </a:ext>
                </a:extLst>
              </p:cNvPr>
              <p:cNvSpPr/>
              <p:nvPr/>
            </p:nvSpPr>
            <p:spPr>
              <a:xfrm>
                <a:off x="2031142" y="5225609"/>
                <a:ext cx="103822" cy="796290"/>
              </a:xfrm>
              <a:custGeom>
                <a:avLst/>
                <a:gdLst>
                  <a:gd name="connsiteX0" fmla="*/ 101917 w 103822"/>
                  <a:gd name="connsiteY0" fmla="*/ 796290 h 796290"/>
                  <a:gd name="connsiteX1" fmla="*/ 101917 w 103822"/>
                  <a:gd name="connsiteY1" fmla="*/ 794385 h 796290"/>
                  <a:gd name="connsiteX2" fmla="*/ 100965 w 103822"/>
                  <a:gd name="connsiteY2" fmla="*/ 788670 h 796290"/>
                  <a:gd name="connsiteX3" fmla="*/ 99060 w 103822"/>
                  <a:gd name="connsiteY3" fmla="*/ 764857 h 796290"/>
                  <a:gd name="connsiteX4" fmla="*/ 93345 w 103822"/>
                  <a:gd name="connsiteY4" fmla="*/ 679132 h 796290"/>
                  <a:gd name="connsiteX5" fmla="*/ 69532 w 103822"/>
                  <a:gd name="connsiteY5" fmla="*/ 395288 h 796290"/>
                  <a:gd name="connsiteX6" fmla="*/ 48577 w 103822"/>
                  <a:gd name="connsiteY6" fmla="*/ 240030 h 796290"/>
                  <a:gd name="connsiteX7" fmla="*/ 37148 w 103822"/>
                  <a:gd name="connsiteY7" fmla="*/ 172403 h 796290"/>
                  <a:gd name="connsiteX8" fmla="*/ 25717 w 103822"/>
                  <a:gd name="connsiteY8" fmla="*/ 114300 h 796290"/>
                  <a:gd name="connsiteX9" fmla="*/ 15240 w 103822"/>
                  <a:gd name="connsiteY9" fmla="*/ 66675 h 796290"/>
                  <a:gd name="connsiteX10" fmla="*/ 6667 w 103822"/>
                  <a:gd name="connsiteY10" fmla="*/ 30480 h 796290"/>
                  <a:gd name="connsiteX11" fmla="*/ 952 w 103822"/>
                  <a:gd name="connsiteY11" fmla="*/ 7620 h 796290"/>
                  <a:gd name="connsiteX12" fmla="*/ 0 w 103822"/>
                  <a:gd name="connsiteY12" fmla="*/ 1905 h 796290"/>
                  <a:gd name="connsiteX13" fmla="*/ 0 w 103822"/>
                  <a:gd name="connsiteY13" fmla="*/ 0 h 796290"/>
                  <a:gd name="connsiteX14" fmla="*/ 952 w 103822"/>
                  <a:gd name="connsiteY14" fmla="*/ 1905 h 796290"/>
                  <a:gd name="connsiteX15" fmla="*/ 2857 w 103822"/>
                  <a:gd name="connsiteY15" fmla="*/ 7620 h 796290"/>
                  <a:gd name="connsiteX16" fmla="*/ 9525 w 103822"/>
                  <a:gd name="connsiteY16" fmla="*/ 30480 h 796290"/>
                  <a:gd name="connsiteX17" fmla="*/ 19050 w 103822"/>
                  <a:gd name="connsiteY17" fmla="*/ 66675 h 796290"/>
                  <a:gd name="connsiteX18" fmla="*/ 30480 w 103822"/>
                  <a:gd name="connsiteY18" fmla="*/ 114300 h 796290"/>
                  <a:gd name="connsiteX19" fmla="*/ 42863 w 103822"/>
                  <a:gd name="connsiteY19" fmla="*/ 172403 h 796290"/>
                  <a:gd name="connsiteX20" fmla="*/ 55245 w 103822"/>
                  <a:gd name="connsiteY20" fmla="*/ 240030 h 796290"/>
                  <a:gd name="connsiteX21" fmla="*/ 76200 w 103822"/>
                  <a:gd name="connsiteY21" fmla="*/ 395288 h 796290"/>
                  <a:gd name="connsiteX22" fmla="*/ 99060 w 103822"/>
                  <a:gd name="connsiteY22" fmla="*/ 679132 h 796290"/>
                  <a:gd name="connsiteX23" fmla="*/ 102870 w 103822"/>
                  <a:gd name="connsiteY23" fmla="*/ 765810 h 796290"/>
                  <a:gd name="connsiteX24" fmla="*/ 103823 w 103822"/>
                  <a:gd name="connsiteY24" fmla="*/ 789622 h 796290"/>
                  <a:gd name="connsiteX25" fmla="*/ 103823 w 103822"/>
                  <a:gd name="connsiteY25" fmla="*/ 795338 h 796290"/>
                  <a:gd name="connsiteX26" fmla="*/ 101917 w 103822"/>
                  <a:gd name="connsiteY26" fmla="*/ 796290 h 796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3822" h="796290">
                    <a:moveTo>
                      <a:pt x="101917" y="796290"/>
                    </a:moveTo>
                    <a:cubicBezTo>
                      <a:pt x="101917" y="796290"/>
                      <a:pt x="101917" y="795338"/>
                      <a:pt x="101917" y="794385"/>
                    </a:cubicBezTo>
                    <a:cubicBezTo>
                      <a:pt x="101917" y="792480"/>
                      <a:pt x="101917" y="790575"/>
                      <a:pt x="100965" y="788670"/>
                    </a:cubicBezTo>
                    <a:cubicBezTo>
                      <a:pt x="100965" y="782955"/>
                      <a:pt x="100013" y="775335"/>
                      <a:pt x="99060" y="764857"/>
                    </a:cubicBezTo>
                    <a:cubicBezTo>
                      <a:pt x="98107" y="743903"/>
                      <a:pt x="96202" y="715328"/>
                      <a:pt x="93345" y="679132"/>
                    </a:cubicBezTo>
                    <a:cubicBezTo>
                      <a:pt x="88582" y="606743"/>
                      <a:pt x="81915" y="505778"/>
                      <a:pt x="69532" y="395288"/>
                    </a:cubicBezTo>
                    <a:cubicBezTo>
                      <a:pt x="62865" y="340043"/>
                      <a:pt x="56198" y="287655"/>
                      <a:pt x="48577" y="240030"/>
                    </a:cubicBezTo>
                    <a:cubicBezTo>
                      <a:pt x="44767" y="216218"/>
                      <a:pt x="40957" y="193357"/>
                      <a:pt x="37148" y="172403"/>
                    </a:cubicBezTo>
                    <a:cubicBezTo>
                      <a:pt x="33338" y="151447"/>
                      <a:pt x="29527" y="131445"/>
                      <a:pt x="25717" y="114300"/>
                    </a:cubicBezTo>
                    <a:cubicBezTo>
                      <a:pt x="21907" y="96203"/>
                      <a:pt x="18098" y="80010"/>
                      <a:pt x="15240" y="66675"/>
                    </a:cubicBezTo>
                    <a:cubicBezTo>
                      <a:pt x="12382" y="52388"/>
                      <a:pt x="9525" y="40005"/>
                      <a:pt x="6667" y="30480"/>
                    </a:cubicBezTo>
                    <a:cubicBezTo>
                      <a:pt x="4763" y="20955"/>
                      <a:pt x="2857" y="13335"/>
                      <a:pt x="952" y="7620"/>
                    </a:cubicBezTo>
                    <a:cubicBezTo>
                      <a:pt x="0" y="4763"/>
                      <a:pt x="0" y="2857"/>
                      <a:pt x="0" y="1905"/>
                    </a:cubicBezTo>
                    <a:cubicBezTo>
                      <a:pt x="0" y="953"/>
                      <a:pt x="0" y="0"/>
                      <a:pt x="0" y="0"/>
                    </a:cubicBezTo>
                    <a:cubicBezTo>
                      <a:pt x="0" y="0"/>
                      <a:pt x="0" y="953"/>
                      <a:pt x="952" y="1905"/>
                    </a:cubicBezTo>
                    <a:cubicBezTo>
                      <a:pt x="952" y="3810"/>
                      <a:pt x="1905" y="5715"/>
                      <a:pt x="2857" y="7620"/>
                    </a:cubicBezTo>
                    <a:cubicBezTo>
                      <a:pt x="4763" y="13335"/>
                      <a:pt x="6667" y="20955"/>
                      <a:pt x="9525" y="30480"/>
                    </a:cubicBezTo>
                    <a:cubicBezTo>
                      <a:pt x="12382" y="40005"/>
                      <a:pt x="15240" y="52388"/>
                      <a:pt x="19050" y="66675"/>
                    </a:cubicBezTo>
                    <a:cubicBezTo>
                      <a:pt x="22860" y="80963"/>
                      <a:pt x="26670" y="97155"/>
                      <a:pt x="30480" y="114300"/>
                    </a:cubicBezTo>
                    <a:cubicBezTo>
                      <a:pt x="34290" y="132397"/>
                      <a:pt x="39052" y="151447"/>
                      <a:pt x="42863" y="172403"/>
                    </a:cubicBezTo>
                    <a:cubicBezTo>
                      <a:pt x="46673" y="193357"/>
                      <a:pt x="50482" y="216218"/>
                      <a:pt x="55245" y="240030"/>
                    </a:cubicBezTo>
                    <a:cubicBezTo>
                      <a:pt x="62865" y="287655"/>
                      <a:pt x="70485" y="340043"/>
                      <a:pt x="76200" y="395288"/>
                    </a:cubicBezTo>
                    <a:cubicBezTo>
                      <a:pt x="88582" y="505778"/>
                      <a:pt x="94298" y="606743"/>
                      <a:pt x="99060" y="679132"/>
                    </a:cubicBezTo>
                    <a:cubicBezTo>
                      <a:pt x="100965" y="715328"/>
                      <a:pt x="102870" y="744855"/>
                      <a:pt x="102870" y="765810"/>
                    </a:cubicBezTo>
                    <a:cubicBezTo>
                      <a:pt x="102870" y="775335"/>
                      <a:pt x="103823" y="783907"/>
                      <a:pt x="103823" y="789622"/>
                    </a:cubicBezTo>
                    <a:cubicBezTo>
                      <a:pt x="103823" y="792480"/>
                      <a:pt x="103823" y="794385"/>
                      <a:pt x="103823" y="795338"/>
                    </a:cubicBezTo>
                    <a:cubicBezTo>
                      <a:pt x="101917" y="795338"/>
                      <a:pt x="101917" y="796290"/>
                      <a:pt x="101917" y="79629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91" name="Group 690">
                <a:extLst>
                  <a:ext uri="{FF2B5EF4-FFF2-40B4-BE49-F238E27FC236}">
                    <a16:creationId xmlns:a16="http://schemas.microsoft.com/office/drawing/2014/main" id="{ABF2BBC1-0B8C-45C8-91ED-189437EBE25D}"/>
                  </a:ext>
                </a:extLst>
              </p:cNvPr>
              <p:cNvGrpSpPr/>
              <p:nvPr/>
            </p:nvGrpSpPr>
            <p:grpSpPr>
              <a:xfrm>
                <a:off x="1669131" y="4925008"/>
                <a:ext cx="1017049" cy="954993"/>
                <a:chOff x="1669131" y="4925008"/>
                <a:chExt cx="1017049" cy="954993"/>
              </a:xfrm>
            </p:grpSpPr>
            <p:sp>
              <p:nvSpPr>
                <p:cNvPr id="727" name="Freeform: Shape 726">
                  <a:extLst>
                    <a:ext uri="{FF2B5EF4-FFF2-40B4-BE49-F238E27FC236}">
                      <a16:creationId xmlns:a16="http://schemas.microsoft.com/office/drawing/2014/main" id="{F3B95DF0-8E3F-4DFA-82B6-10E7A34BA899}"/>
                    </a:ext>
                  </a:extLst>
                </p:cNvPr>
                <p:cNvSpPr/>
                <p:nvPr/>
              </p:nvSpPr>
              <p:spPr>
                <a:xfrm>
                  <a:off x="1994196" y="5241801"/>
                  <a:ext cx="250422" cy="461307"/>
                </a:xfrm>
                <a:custGeom>
                  <a:avLst/>
                  <a:gdLst>
                    <a:gd name="connsiteX0" fmla="*/ 168391 w 250422"/>
                    <a:gd name="connsiteY0" fmla="*/ 43815 h 461307"/>
                    <a:gd name="connsiteX1" fmla="*/ 116003 w 250422"/>
                    <a:gd name="connsiteY1" fmla="*/ 0 h 461307"/>
                    <a:gd name="connsiteX2" fmla="*/ 52186 w 250422"/>
                    <a:gd name="connsiteY2" fmla="*/ 34290 h 461307"/>
                    <a:gd name="connsiteX3" fmla="*/ 21706 w 250422"/>
                    <a:gd name="connsiteY3" fmla="*/ 102870 h 461307"/>
                    <a:gd name="connsiteX4" fmla="*/ 2656 w 250422"/>
                    <a:gd name="connsiteY4" fmla="*/ 284797 h 461307"/>
                    <a:gd name="connsiteX5" fmla="*/ 78856 w 250422"/>
                    <a:gd name="connsiteY5" fmla="*/ 448627 h 461307"/>
                    <a:gd name="connsiteX6" fmla="*/ 104573 w 250422"/>
                    <a:gd name="connsiteY6" fmla="*/ 461010 h 461307"/>
                    <a:gd name="connsiteX7" fmla="*/ 117908 w 250422"/>
                    <a:gd name="connsiteY7" fmla="*/ 452438 h 461307"/>
                    <a:gd name="connsiteX8" fmla="*/ 250306 w 250422"/>
                    <a:gd name="connsiteY8" fmla="*/ 142875 h 461307"/>
                    <a:gd name="connsiteX9" fmla="*/ 234113 w 250422"/>
                    <a:gd name="connsiteY9" fmla="*/ 76200 h 461307"/>
                    <a:gd name="connsiteX10" fmla="*/ 168391 w 250422"/>
                    <a:gd name="connsiteY10" fmla="*/ 43815 h 461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0422" h="461307">
                      <a:moveTo>
                        <a:pt x="168391" y="43815"/>
                      </a:moveTo>
                      <a:cubicBezTo>
                        <a:pt x="166486" y="19050"/>
                        <a:pt x="140768" y="0"/>
                        <a:pt x="116003" y="0"/>
                      </a:cubicBezTo>
                      <a:cubicBezTo>
                        <a:pt x="91238" y="0"/>
                        <a:pt x="67426" y="15240"/>
                        <a:pt x="52186" y="34290"/>
                      </a:cubicBezTo>
                      <a:cubicBezTo>
                        <a:pt x="36946" y="54292"/>
                        <a:pt x="28373" y="78105"/>
                        <a:pt x="21706" y="102870"/>
                      </a:cubicBezTo>
                      <a:cubicBezTo>
                        <a:pt x="4561" y="161925"/>
                        <a:pt x="-4964" y="223838"/>
                        <a:pt x="2656" y="284797"/>
                      </a:cubicBezTo>
                      <a:cubicBezTo>
                        <a:pt x="10276" y="345757"/>
                        <a:pt x="35041" y="405765"/>
                        <a:pt x="78856" y="448627"/>
                      </a:cubicBezTo>
                      <a:cubicBezTo>
                        <a:pt x="85523" y="455295"/>
                        <a:pt x="95048" y="462915"/>
                        <a:pt x="104573" y="461010"/>
                      </a:cubicBezTo>
                      <a:cubicBezTo>
                        <a:pt x="110288" y="460057"/>
                        <a:pt x="114098" y="456247"/>
                        <a:pt x="117908" y="452438"/>
                      </a:cubicBezTo>
                      <a:cubicBezTo>
                        <a:pt x="203633" y="374332"/>
                        <a:pt x="253163" y="258127"/>
                        <a:pt x="250306" y="142875"/>
                      </a:cubicBezTo>
                      <a:cubicBezTo>
                        <a:pt x="249353" y="120015"/>
                        <a:pt x="246496" y="95250"/>
                        <a:pt x="234113" y="76200"/>
                      </a:cubicBezTo>
                      <a:cubicBezTo>
                        <a:pt x="220778" y="56197"/>
                        <a:pt x="190298" y="36195"/>
                        <a:pt x="168391" y="43815"/>
                      </a:cubicBezTo>
                    </a:path>
                  </a:pathLst>
                </a:custGeom>
                <a:solidFill>
                  <a:srgbClr val="EBEBEB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728" name="Freeform: Shape 727">
                  <a:extLst>
                    <a:ext uri="{FF2B5EF4-FFF2-40B4-BE49-F238E27FC236}">
                      <a16:creationId xmlns:a16="http://schemas.microsoft.com/office/drawing/2014/main" id="{A226DB30-FE9A-46E7-9339-D4DC384EC4DF}"/>
                    </a:ext>
                  </a:extLst>
                </p:cNvPr>
                <p:cNvSpPr/>
                <p:nvPr/>
              </p:nvSpPr>
              <p:spPr>
                <a:xfrm>
                  <a:off x="1838552" y="4925008"/>
                  <a:ext cx="353454" cy="275835"/>
                </a:xfrm>
                <a:custGeom>
                  <a:avLst/>
                  <a:gdLst>
                    <a:gd name="connsiteX0" fmla="*/ 326892 w 353454"/>
                    <a:gd name="connsiteY0" fmla="*/ 275836 h 275835"/>
                    <a:gd name="connsiteX1" fmla="*/ 7805 w 353454"/>
                    <a:gd name="connsiteY1" fmla="*/ 87241 h 275835"/>
                    <a:gd name="connsiteX2" fmla="*/ 185 w 353454"/>
                    <a:gd name="connsiteY2" fmla="*/ 79621 h 275835"/>
                    <a:gd name="connsiteX3" fmla="*/ 5900 w 353454"/>
                    <a:gd name="connsiteY3" fmla="*/ 67238 h 275835"/>
                    <a:gd name="connsiteX4" fmla="*/ 176397 w 353454"/>
                    <a:gd name="connsiteY4" fmla="*/ 563 h 275835"/>
                    <a:gd name="connsiteX5" fmla="*/ 330702 w 353454"/>
                    <a:gd name="connsiteY5" fmla="*/ 96766 h 275835"/>
                    <a:gd name="connsiteX6" fmla="*/ 326892 w 353454"/>
                    <a:gd name="connsiteY6" fmla="*/ 275836 h 275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53454" h="275835">
                      <a:moveTo>
                        <a:pt x="326892" y="275836"/>
                      </a:moveTo>
                      <a:cubicBezTo>
                        <a:pt x="220212" y="212971"/>
                        <a:pt x="113532" y="150106"/>
                        <a:pt x="7805" y="87241"/>
                      </a:cubicBezTo>
                      <a:cubicBezTo>
                        <a:pt x="4947" y="85336"/>
                        <a:pt x="1137" y="83431"/>
                        <a:pt x="185" y="79621"/>
                      </a:cubicBezTo>
                      <a:cubicBezTo>
                        <a:pt x="-768" y="74858"/>
                        <a:pt x="2090" y="70096"/>
                        <a:pt x="5900" y="67238"/>
                      </a:cubicBezTo>
                      <a:cubicBezTo>
                        <a:pt x="49715" y="21518"/>
                        <a:pt x="113532" y="-4199"/>
                        <a:pt x="176397" y="563"/>
                      </a:cubicBezTo>
                      <a:cubicBezTo>
                        <a:pt x="239262" y="5326"/>
                        <a:pt x="300222" y="41521"/>
                        <a:pt x="330702" y="96766"/>
                      </a:cubicBezTo>
                      <a:cubicBezTo>
                        <a:pt x="361182" y="150106"/>
                        <a:pt x="362135" y="223448"/>
                        <a:pt x="326892" y="275836"/>
                      </a:cubicBezTo>
                    </a:path>
                  </a:pathLst>
                </a:custGeom>
                <a:solidFill>
                  <a:srgbClr val="EBEBEB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729" name="Freeform: Shape 728">
                  <a:extLst>
                    <a:ext uri="{FF2B5EF4-FFF2-40B4-BE49-F238E27FC236}">
                      <a16:creationId xmlns:a16="http://schemas.microsoft.com/office/drawing/2014/main" id="{AB484CC3-D27E-4BD8-A934-DFEF7AE06EE0}"/>
                    </a:ext>
                  </a:extLst>
                </p:cNvPr>
                <p:cNvSpPr/>
                <p:nvPr/>
              </p:nvSpPr>
              <p:spPr>
                <a:xfrm>
                  <a:off x="1669131" y="5207379"/>
                  <a:ext cx="374350" cy="315914"/>
                </a:xfrm>
                <a:custGeom>
                  <a:avLst/>
                  <a:gdLst>
                    <a:gd name="connsiteX0" fmla="*/ 361058 w 374350"/>
                    <a:gd name="connsiteY0" fmla="*/ 23945 h 315914"/>
                    <a:gd name="connsiteX1" fmla="*/ 269618 w 374350"/>
                    <a:gd name="connsiteY1" fmla="*/ 132 h 315914"/>
                    <a:gd name="connsiteX2" fmla="*/ 169606 w 374350"/>
                    <a:gd name="connsiteY2" fmla="*/ 25850 h 315914"/>
                    <a:gd name="connsiteX3" fmla="*/ 32446 w 374350"/>
                    <a:gd name="connsiteY3" fmla="*/ 133482 h 315914"/>
                    <a:gd name="connsiteX4" fmla="*/ 13396 w 374350"/>
                    <a:gd name="connsiteY4" fmla="*/ 301123 h 315914"/>
                    <a:gd name="connsiteX5" fmla="*/ 23873 w 374350"/>
                    <a:gd name="connsiteY5" fmla="*/ 314457 h 315914"/>
                    <a:gd name="connsiteX6" fmla="*/ 41971 w 374350"/>
                    <a:gd name="connsiteY6" fmla="*/ 313505 h 315914"/>
                    <a:gd name="connsiteX7" fmla="*/ 221041 w 374350"/>
                    <a:gd name="connsiteY7" fmla="*/ 242067 h 315914"/>
                    <a:gd name="connsiteX8" fmla="*/ 359153 w 374350"/>
                    <a:gd name="connsiteY8" fmla="*/ 110623 h 315914"/>
                    <a:gd name="connsiteX9" fmla="*/ 373441 w 374350"/>
                    <a:gd name="connsiteY9" fmla="*/ 66807 h 315914"/>
                    <a:gd name="connsiteX10" fmla="*/ 361058 w 374350"/>
                    <a:gd name="connsiteY10" fmla="*/ 23945 h 315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4350" h="315914">
                      <a:moveTo>
                        <a:pt x="361058" y="23945"/>
                      </a:moveTo>
                      <a:cubicBezTo>
                        <a:pt x="333436" y="2990"/>
                        <a:pt x="304861" y="-820"/>
                        <a:pt x="269618" y="132"/>
                      </a:cubicBezTo>
                      <a:cubicBezTo>
                        <a:pt x="235328" y="1085"/>
                        <a:pt x="201991" y="11562"/>
                        <a:pt x="169606" y="25850"/>
                      </a:cubicBezTo>
                      <a:cubicBezTo>
                        <a:pt x="115313" y="49662"/>
                        <a:pt x="64831" y="83952"/>
                        <a:pt x="32446" y="133482"/>
                      </a:cubicBezTo>
                      <a:cubicBezTo>
                        <a:pt x="61" y="183012"/>
                        <a:pt x="-11369" y="247782"/>
                        <a:pt x="13396" y="301123"/>
                      </a:cubicBezTo>
                      <a:cubicBezTo>
                        <a:pt x="16253" y="306837"/>
                        <a:pt x="19111" y="311600"/>
                        <a:pt x="23873" y="314457"/>
                      </a:cubicBezTo>
                      <a:cubicBezTo>
                        <a:pt x="29588" y="317315"/>
                        <a:pt x="36256" y="315410"/>
                        <a:pt x="41971" y="313505"/>
                      </a:cubicBezTo>
                      <a:cubicBezTo>
                        <a:pt x="102931" y="293502"/>
                        <a:pt x="164843" y="273500"/>
                        <a:pt x="221041" y="242067"/>
                      </a:cubicBezTo>
                      <a:cubicBezTo>
                        <a:pt x="277238" y="210635"/>
                        <a:pt x="328673" y="166820"/>
                        <a:pt x="359153" y="110623"/>
                      </a:cubicBezTo>
                      <a:cubicBezTo>
                        <a:pt x="366773" y="97287"/>
                        <a:pt x="372488" y="82048"/>
                        <a:pt x="373441" y="66807"/>
                      </a:cubicBezTo>
                      <a:cubicBezTo>
                        <a:pt x="376298" y="50615"/>
                        <a:pt x="372488" y="34422"/>
                        <a:pt x="361058" y="23945"/>
                      </a:cubicBezTo>
                    </a:path>
                  </a:pathLst>
                </a:custGeom>
                <a:solidFill>
                  <a:srgbClr val="EBEBEB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730" name="Freeform: Shape 729">
                  <a:extLst>
                    <a:ext uri="{FF2B5EF4-FFF2-40B4-BE49-F238E27FC236}">
                      <a16:creationId xmlns:a16="http://schemas.microsoft.com/office/drawing/2014/main" id="{34146AF2-1E16-4DF8-A6FE-B4060F25D5DB}"/>
                    </a:ext>
                  </a:extLst>
                </p:cNvPr>
                <p:cNvSpPr/>
                <p:nvPr/>
              </p:nvSpPr>
              <p:spPr>
                <a:xfrm>
                  <a:off x="2269267" y="5202414"/>
                  <a:ext cx="416913" cy="212742"/>
                </a:xfrm>
                <a:custGeom>
                  <a:avLst/>
                  <a:gdLst>
                    <a:gd name="connsiteX0" fmla="*/ 0 w 416913"/>
                    <a:gd name="connsiteY0" fmla="*/ 212742 h 212742"/>
                    <a:gd name="connsiteX1" fmla="*/ 28575 w 416913"/>
                    <a:gd name="connsiteY1" fmla="*/ 209885 h 212742"/>
                    <a:gd name="connsiteX2" fmla="*/ 86677 w 416913"/>
                    <a:gd name="connsiteY2" fmla="*/ 191788 h 212742"/>
                    <a:gd name="connsiteX3" fmla="*/ 113348 w 416913"/>
                    <a:gd name="connsiteY3" fmla="*/ 178452 h 212742"/>
                    <a:gd name="connsiteX4" fmla="*/ 226695 w 416913"/>
                    <a:gd name="connsiteY4" fmla="*/ 165117 h 212742"/>
                    <a:gd name="connsiteX5" fmla="*/ 407670 w 416913"/>
                    <a:gd name="connsiteY5" fmla="*/ 118445 h 212742"/>
                    <a:gd name="connsiteX6" fmla="*/ 415290 w 416913"/>
                    <a:gd name="connsiteY6" fmla="*/ 110825 h 212742"/>
                    <a:gd name="connsiteX7" fmla="*/ 401003 w 416913"/>
                    <a:gd name="connsiteY7" fmla="*/ 84155 h 212742"/>
                    <a:gd name="connsiteX8" fmla="*/ 247650 w 416913"/>
                    <a:gd name="connsiteY8" fmla="*/ 8907 h 212742"/>
                    <a:gd name="connsiteX9" fmla="*/ 82867 w 416913"/>
                    <a:gd name="connsiteY9" fmla="*/ 28910 h 212742"/>
                    <a:gd name="connsiteX10" fmla="*/ 0 w 416913"/>
                    <a:gd name="connsiteY10" fmla="*/ 212742 h 212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6913" h="212742">
                      <a:moveTo>
                        <a:pt x="0" y="212742"/>
                      </a:moveTo>
                      <a:lnTo>
                        <a:pt x="28575" y="209885"/>
                      </a:lnTo>
                      <a:cubicBezTo>
                        <a:pt x="48577" y="207980"/>
                        <a:pt x="68580" y="202265"/>
                        <a:pt x="86677" y="191788"/>
                      </a:cubicBezTo>
                      <a:cubicBezTo>
                        <a:pt x="95250" y="187025"/>
                        <a:pt x="104775" y="182263"/>
                        <a:pt x="113348" y="178452"/>
                      </a:cubicBezTo>
                      <a:cubicBezTo>
                        <a:pt x="148590" y="164165"/>
                        <a:pt x="188595" y="167023"/>
                        <a:pt x="226695" y="165117"/>
                      </a:cubicBezTo>
                      <a:cubicBezTo>
                        <a:pt x="289560" y="162260"/>
                        <a:pt x="351473" y="146067"/>
                        <a:pt x="407670" y="118445"/>
                      </a:cubicBezTo>
                      <a:cubicBezTo>
                        <a:pt x="410528" y="116540"/>
                        <a:pt x="413385" y="114635"/>
                        <a:pt x="415290" y="110825"/>
                      </a:cubicBezTo>
                      <a:cubicBezTo>
                        <a:pt x="421005" y="100348"/>
                        <a:pt x="410528" y="90823"/>
                        <a:pt x="401003" y="84155"/>
                      </a:cubicBezTo>
                      <a:cubicBezTo>
                        <a:pt x="352425" y="54627"/>
                        <a:pt x="302895" y="24148"/>
                        <a:pt x="247650" y="8907"/>
                      </a:cubicBezTo>
                      <a:cubicBezTo>
                        <a:pt x="192405" y="-6333"/>
                        <a:pt x="129540" y="-3475"/>
                        <a:pt x="82867" y="28910"/>
                      </a:cubicBezTo>
                      <a:cubicBezTo>
                        <a:pt x="29527" y="67963"/>
                        <a:pt x="9525" y="146067"/>
                        <a:pt x="0" y="212742"/>
                      </a:cubicBezTo>
                    </a:path>
                  </a:pathLst>
                </a:custGeom>
                <a:solidFill>
                  <a:srgbClr val="EBEBEB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731" name="Freeform: Shape 730">
                  <a:extLst>
                    <a:ext uri="{FF2B5EF4-FFF2-40B4-BE49-F238E27FC236}">
                      <a16:creationId xmlns:a16="http://schemas.microsoft.com/office/drawing/2014/main" id="{9E6DC96F-D9ED-409D-BA72-B1E9D2E2F13C}"/>
                    </a:ext>
                  </a:extLst>
                </p:cNvPr>
                <p:cNvSpPr/>
                <p:nvPr/>
              </p:nvSpPr>
              <p:spPr>
                <a:xfrm>
                  <a:off x="2244804" y="5524410"/>
                  <a:ext cx="306402" cy="355591"/>
                </a:xfrm>
                <a:custGeom>
                  <a:avLst/>
                  <a:gdLst>
                    <a:gd name="connsiteX0" fmla="*/ 67325 w 306402"/>
                    <a:gd name="connsiteY0" fmla="*/ 13619 h 355591"/>
                    <a:gd name="connsiteX1" fmla="*/ 1602 w 306402"/>
                    <a:gd name="connsiteY1" fmla="*/ 61244 h 355591"/>
                    <a:gd name="connsiteX2" fmla="*/ 18747 w 306402"/>
                    <a:gd name="connsiteY2" fmla="*/ 143159 h 355591"/>
                    <a:gd name="connsiteX3" fmla="*/ 132095 w 306402"/>
                    <a:gd name="connsiteY3" fmla="*/ 291749 h 355591"/>
                    <a:gd name="connsiteX4" fmla="*/ 306402 w 306402"/>
                    <a:gd name="connsiteY4" fmla="*/ 355566 h 355591"/>
                    <a:gd name="connsiteX5" fmla="*/ 302592 w 306402"/>
                    <a:gd name="connsiteY5" fmla="*/ 189831 h 355591"/>
                    <a:gd name="connsiteX6" fmla="*/ 240680 w 306402"/>
                    <a:gd name="connsiteY6" fmla="*/ 62196 h 355591"/>
                    <a:gd name="connsiteX7" fmla="*/ 112092 w 306402"/>
                    <a:gd name="connsiteY7" fmla="*/ 1236 h 355591"/>
                    <a:gd name="connsiteX8" fmla="*/ 67325 w 306402"/>
                    <a:gd name="connsiteY8" fmla="*/ 13619 h 3555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6402" h="355591">
                      <a:moveTo>
                        <a:pt x="67325" y="13619"/>
                      </a:moveTo>
                      <a:cubicBezTo>
                        <a:pt x="39702" y="5999"/>
                        <a:pt x="7317" y="32669"/>
                        <a:pt x="1602" y="61244"/>
                      </a:cubicBezTo>
                      <a:cubicBezTo>
                        <a:pt x="-4113" y="88866"/>
                        <a:pt x="6365" y="117441"/>
                        <a:pt x="18747" y="143159"/>
                      </a:cubicBezTo>
                      <a:cubicBezTo>
                        <a:pt x="45417" y="200309"/>
                        <a:pt x="83517" y="252696"/>
                        <a:pt x="132095" y="291749"/>
                      </a:cubicBezTo>
                      <a:cubicBezTo>
                        <a:pt x="181625" y="330801"/>
                        <a:pt x="242585" y="356519"/>
                        <a:pt x="306402" y="355566"/>
                      </a:cubicBezTo>
                      <a:cubicBezTo>
                        <a:pt x="294972" y="301274"/>
                        <a:pt x="309260" y="245076"/>
                        <a:pt x="302592" y="189831"/>
                      </a:cubicBezTo>
                      <a:cubicBezTo>
                        <a:pt x="296877" y="142206"/>
                        <a:pt x="274970" y="96486"/>
                        <a:pt x="240680" y="62196"/>
                      </a:cubicBezTo>
                      <a:cubicBezTo>
                        <a:pt x="206390" y="27906"/>
                        <a:pt x="160670" y="5999"/>
                        <a:pt x="112092" y="1236"/>
                      </a:cubicBezTo>
                      <a:cubicBezTo>
                        <a:pt x="93995" y="-669"/>
                        <a:pt x="73992" y="-2574"/>
                        <a:pt x="67325" y="13619"/>
                      </a:cubicBezTo>
                    </a:path>
                  </a:pathLst>
                </a:custGeom>
                <a:solidFill>
                  <a:srgbClr val="EBEBEB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692" name="Graphic 17">
                <a:extLst>
                  <a:ext uri="{FF2B5EF4-FFF2-40B4-BE49-F238E27FC236}">
                    <a16:creationId xmlns:a16="http://schemas.microsoft.com/office/drawing/2014/main" id="{F3D63E1C-EC3E-4EB8-A1F7-26E494BD1E0D}"/>
                  </a:ext>
                </a:extLst>
              </p:cNvPr>
              <p:cNvGrpSpPr/>
              <p:nvPr/>
            </p:nvGrpSpPr>
            <p:grpSpPr>
              <a:xfrm>
                <a:off x="1917794" y="5929506"/>
                <a:ext cx="539114" cy="75247"/>
                <a:chOff x="1917794" y="5929506"/>
                <a:chExt cx="539114" cy="75247"/>
              </a:xfrm>
              <a:solidFill>
                <a:srgbClr val="263238"/>
              </a:solidFill>
            </p:grpSpPr>
            <p:sp>
              <p:nvSpPr>
                <p:cNvPr id="725" name="Freeform: Shape 724">
                  <a:extLst>
                    <a:ext uri="{FF2B5EF4-FFF2-40B4-BE49-F238E27FC236}">
                      <a16:creationId xmlns:a16="http://schemas.microsoft.com/office/drawing/2014/main" id="{A7209A29-504E-4C80-9554-199DA8490055}"/>
                    </a:ext>
                  </a:extLst>
                </p:cNvPr>
                <p:cNvSpPr/>
                <p:nvPr/>
              </p:nvSpPr>
              <p:spPr>
                <a:xfrm>
                  <a:off x="1918747" y="5929506"/>
                  <a:ext cx="537210" cy="74295"/>
                </a:xfrm>
                <a:custGeom>
                  <a:avLst/>
                  <a:gdLst>
                    <a:gd name="connsiteX0" fmla="*/ 0 w 537210"/>
                    <a:gd name="connsiteY0" fmla="*/ 0 h 74295"/>
                    <a:gd name="connsiteX1" fmla="*/ 537210 w 537210"/>
                    <a:gd name="connsiteY1" fmla="*/ 0 h 74295"/>
                    <a:gd name="connsiteX2" fmla="*/ 537210 w 537210"/>
                    <a:gd name="connsiteY2" fmla="*/ 74295 h 74295"/>
                    <a:gd name="connsiteX3" fmla="*/ 0 w 537210"/>
                    <a:gd name="connsiteY3" fmla="*/ 74295 h 74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7210" h="74295">
                      <a:moveTo>
                        <a:pt x="0" y="0"/>
                      </a:moveTo>
                      <a:lnTo>
                        <a:pt x="537210" y="0"/>
                      </a:lnTo>
                      <a:lnTo>
                        <a:pt x="537210" y="74295"/>
                      </a:lnTo>
                      <a:lnTo>
                        <a:pt x="0" y="74295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6" name="Freeform: Shape 725">
                  <a:extLst>
                    <a:ext uri="{FF2B5EF4-FFF2-40B4-BE49-F238E27FC236}">
                      <a16:creationId xmlns:a16="http://schemas.microsoft.com/office/drawing/2014/main" id="{16C17EB7-302F-4415-820E-74733A7C131E}"/>
                    </a:ext>
                  </a:extLst>
                </p:cNvPr>
                <p:cNvSpPr/>
                <p:nvPr/>
              </p:nvSpPr>
              <p:spPr>
                <a:xfrm>
                  <a:off x="1917794" y="5929506"/>
                  <a:ext cx="539114" cy="75247"/>
                </a:xfrm>
                <a:custGeom>
                  <a:avLst/>
                  <a:gdLst>
                    <a:gd name="connsiteX0" fmla="*/ 539115 w 539114"/>
                    <a:gd name="connsiteY0" fmla="*/ 75247 h 75247"/>
                    <a:gd name="connsiteX1" fmla="*/ 0 w 539114"/>
                    <a:gd name="connsiteY1" fmla="*/ 75247 h 75247"/>
                    <a:gd name="connsiteX2" fmla="*/ 0 w 539114"/>
                    <a:gd name="connsiteY2" fmla="*/ 0 h 75247"/>
                    <a:gd name="connsiteX3" fmla="*/ 539115 w 539114"/>
                    <a:gd name="connsiteY3" fmla="*/ 0 h 75247"/>
                    <a:gd name="connsiteX4" fmla="*/ 539115 w 539114"/>
                    <a:gd name="connsiteY4" fmla="*/ 75247 h 75247"/>
                    <a:gd name="connsiteX5" fmla="*/ 1905 w 539114"/>
                    <a:gd name="connsiteY5" fmla="*/ 73343 h 75247"/>
                    <a:gd name="connsiteX6" fmla="*/ 537210 w 539114"/>
                    <a:gd name="connsiteY6" fmla="*/ 73343 h 75247"/>
                    <a:gd name="connsiteX7" fmla="*/ 537210 w 539114"/>
                    <a:gd name="connsiteY7" fmla="*/ 953 h 75247"/>
                    <a:gd name="connsiteX8" fmla="*/ 1905 w 539114"/>
                    <a:gd name="connsiteY8" fmla="*/ 953 h 75247"/>
                    <a:gd name="connsiteX9" fmla="*/ 1905 w 539114"/>
                    <a:gd name="connsiteY9" fmla="*/ 73343 h 75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9114" h="75247">
                      <a:moveTo>
                        <a:pt x="539115" y="75247"/>
                      </a:moveTo>
                      <a:lnTo>
                        <a:pt x="0" y="75247"/>
                      </a:lnTo>
                      <a:lnTo>
                        <a:pt x="0" y="0"/>
                      </a:lnTo>
                      <a:lnTo>
                        <a:pt x="539115" y="0"/>
                      </a:lnTo>
                      <a:lnTo>
                        <a:pt x="539115" y="75247"/>
                      </a:lnTo>
                      <a:close/>
                      <a:moveTo>
                        <a:pt x="1905" y="73343"/>
                      </a:moveTo>
                      <a:lnTo>
                        <a:pt x="537210" y="73343"/>
                      </a:lnTo>
                      <a:lnTo>
                        <a:pt x="537210" y="953"/>
                      </a:lnTo>
                      <a:lnTo>
                        <a:pt x="1905" y="953"/>
                      </a:lnTo>
                      <a:lnTo>
                        <a:pt x="1905" y="73343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0190FDEE-D885-463C-966E-0A9F563B3994}"/>
                  </a:ext>
                </a:extLst>
              </p:cNvPr>
              <p:cNvSpPr/>
              <p:nvPr/>
            </p:nvSpPr>
            <p:spPr>
              <a:xfrm>
                <a:off x="1968276" y="5979036"/>
                <a:ext cx="439102" cy="381952"/>
              </a:xfrm>
              <a:custGeom>
                <a:avLst/>
                <a:gdLst>
                  <a:gd name="connsiteX0" fmla="*/ 0 w 439102"/>
                  <a:gd name="connsiteY0" fmla="*/ 0 h 381952"/>
                  <a:gd name="connsiteX1" fmla="*/ 78105 w 439102"/>
                  <a:gd name="connsiteY1" fmla="*/ 381953 h 381952"/>
                  <a:gd name="connsiteX2" fmla="*/ 363855 w 439102"/>
                  <a:gd name="connsiteY2" fmla="*/ 381953 h 381952"/>
                  <a:gd name="connsiteX3" fmla="*/ 439103 w 439102"/>
                  <a:gd name="connsiteY3" fmla="*/ 24765 h 38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102" h="381952">
                    <a:moveTo>
                      <a:pt x="0" y="0"/>
                    </a:moveTo>
                    <a:lnTo>
                      <a:pt x="78105" y="381953"/>
                    </a:lnTo>
                    <a:lnTo>
                      <a:pt x="363855" y="381953"/>
                    </a:lnTo>
                    <a:lnTo>
                      <a:pt x="439103" y="24765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07CED1A2-0BF1-4BD7-9AF6-748B7BAE2210}"/>
                  </a:ext>
                </a:extLst>
              </p:cNvPr>
              <p:cNvSpPr/>
              <p:nvPr/>
            </p:nvSpPr>
            <p:spPr>
              <a:xfrm>
                <a:off x="1968276" y="6324793"/>
                <a:ext cx="439102" cy="56197"/>
              </a:xfrm>
              <a:custGeom>
                <a:avLst/>
                <a:gdLst>
                  <a:gd name="connsiteX0" fmla="*/ 0 w 439102"/>
                  <a:gd name="connsiteY0" fmla="*/ 0 h 56197"/>
                  <a:gd name="connsiteX1" fmla="*/ 41910 w 439102"/>
                  <a:gd name="connsiteY1" fmla="*/ 56197 h 56197"/>
                  <a:gd name="connsiteX2" fmla="*/ 389572 w 439102"/>
                  <a:gd name="connsiteY2" fmla="*/ 56197 h 56197"/>
                  <a:gd name="connsiteX3" fmla="*/ 439103 w 439102"/>
                  <a:gd name="connsiteY3" fmla="*/ 0 h 5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102" h="56197">
                    <a:moveTo>
                      <a:pt x="0" y="0"/>
                    </a:moveTo>
                    <a:lnTo>
                      <a:pt x="41910" y="56197"/>
                    </a:lnTo>
                    <a:lnTo>
                      <a:pt x="389572" y="56197"/>
                    </a:lnTo>
                    <a:lnTo>
                      <a:pt x="439103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3EC8FCEA-CC2E-4185-8D47-0F7D84C9C304}"/>
                  </a:ext>
                </a:extLst>
              </p:cNvPr>
              <p:cNvSpPr/>
              <p:nvPr/>
            </p:nvSpPr>
            <p:spPr>
              <a:xfrm>
                <a:off x="1838737" y="4992246"/>
                <a:ext cx="136207" cy="159067"/>
              </a:xfrm>
              <a:custGeom>
                <a:avLst/>
                <a:gdLst>
                  <a:gd name="connsiteX0" fmla="*/ 136208 w 136207"/>
                  <a:gd name="connsiteY0" fmla="*/ 92393 h 159067"/>
                  <a:gd name="connsiteX1" fmla="*/ 100965 w 136207"/>
                  <a:gd name="connsiteY1" fmla="*/ 156210 h 159067"/>
                  <a:gd name="connsiteX2" fmla="*/ 97155 w 136207"/>
                  <a:gd name="connsiteY2" fmla="*/ 159068 h 159067"/>
                  <a:gd name="connsiteX3" fmla="*/ 93345 w 136207"/>
                  <a:gd name="connsiteY3" fmla="*/ 156210 h 159067"/>
                  <a:gd name="connsiteX4" fmla="*/ 0 w 136207"/>
                  <a:gd name="connsiteY4" fmla="*/ 12382 h 159067"/>
                  <a:gd name="connsiteX5" fmla="*/ 21907 w 136207"/>
                  <a:gd name="connsiteY5" fmla="*/ 0 h 159067"/>
                  <a:gd name="connsiteX6" fmla="*/ 136208 w 136207"/>
                  <a:gd name="connsiteY6" fmla="*/ 92393 h 159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207" h="159067">
                    <a:moveTo>
                      <a:pt x="136208" y="92393"/>
                    </a:moveTo>
                    <a:cubicBezTo>
                      <a:pt x="124777" y="113347"/>
                      <a:pt x="112395" y="135255"/>
                      <a:pt x="100965" y="156210"/>
                    </a:cubicBezTo>
                    <a:cubicBezTo>
                      <a:pt x="100013" y="158115"/>
                      <a:pt x="99060" y="159068"/>
                      <a:pt x="97155" y="159068"/>
                    </a:cubicBezTo>
                    <a:cubicBezTo>
                      <a:pt x="95250" y="159068"/>
                      <a:pt x="94297" y="157163"/>
                      <a:pt x="93345" y="156210"/>
                    </a:cubicBezTo>
                    <a:cubicBezTo>
                      <a:pt x="61913" y="108585"/>
                      <a:pt x="30480" y="60007"/>
                      <a:pt x="0" y="12382"/>
                    </a:cubicBezTo>
                    <a:lnTo>
                      <a:pt x="21907" y="0"/>
                    </a:lnTo>
                    <a:lnTo>
                      <a:pt x="136208" y="92393"/>
                    </a:lnTo>
                    <a:close/>
                  </a:path>
                </a:pathLst>
              </a:custGeom>
              <a:solidFill>
                <a:srgbClr val="E850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DE765FC1-8A82-438A-BDD1-043A4859BF47}"/>
                  </a:ext>
                </a:extLst>
              </p:cNvPr>
              <p:cNvSpPr/>
              <p:nvPr/>
            </p:nvSpPr>
            <p:spPr>
              <a:xfrm>
                <a:off x="1838737" y="4992246"/>
                <a:ext cx="136207" cy="159067"/>
              </a:xfrm>
              <a:custGeom>
                <a:avLst/>
                <a:gdLst>
                  <a:gd name="connsiteX0" fmla="*/ 136208 w 136207"/>
                  <a:gd name="connsiteY0" fmla="*/ 92393 h 159067"/>
                  <a:gd name="connsiteX1" fmla="*/ 100965 w 136207"/>
                  <a:gd name="connsiteY1" fmla="*/ 156210 h 159067"/>
                  <a:gd name="connsiteX2" fmla="*/ 97155 w 136207"/>
                  <a:gd name="connsiteY2" fmla="*/ 159068 h 159067"/>
                  <a:gd name="connsiteX3" fmla="*/ 93345 w 136207"/>
                  <a:gd name="connsiteY3" fmla="*/ 156210 h 159067"/>
                  <a:gd name="connsiteX4" fmla="*/ 0 w 136207"/>
                  <a:gd name="connsiteY4" fmla="*/ 12382 h 159067"/>
                  <a:gd name="connsiteX5" fmla="*/ 21907 w 136207"/>
                  <a:gd name="connsiteY5" fmla="*/ 0 h 159067"/>
                  <a:gd name="connsiteX6" fmla="*/ 136208 w 136207"/>
                  <a:gd name="connsiteY6" fmla="*/ 92393 h 159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207" h="159067">
                    <a:moveTo>
                      <a:pt x="136208" y="92393"/>
                    </a:moveTo>
                    <a:cubicBezTo>
                      <a:pt x="124777" y="113347"/>
                      <a:pt x="112395" y="135255"/>
                      <a:pt x="100965" y="156210"/>
                    </a:cubicBezTo>
                    <a:cubicBezTo>
                      <a:pt x="100013" y="158115"/>
                      <a:pt x="99060" y="159068"/>
                      <a:pt x="97155" y="159068"/>
                    </a:cubicBezTo>
                    <a:cubicBezTo>
                      <a:pt x="95250" y="159068"/>
                      <a:pt x="94297" y="157163"/>
                      <a:pt x="93345" y="156210"/>
                    </a:cubicBezTo>
                    <a:cubicBezTo>
                      <a:pt x="61913" y="108585"/>
                      <a:pt x="30480" y="60007"/>
                      <a:pt x="0" y="12382"/>
                    </a:cubicBezTo>
                    <a:lnTo>
                      <a:pt x="21907" y="0"/>
                    </a:lnTo>
                    <a:lnTo>
                      <a:pt x="136208" y="92393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095D1D8C-1B4B-4FBD-B098-AFB9A4234484}"/>
                  </a:ext>
                </a:extLst>
              </p:cNvPr>
              <p:cNvSpPr/>
              <p:nvPr/>
            </p:nvSpPr>
            <p:spPr>
              <a:xfrm>
                <a:off x="1892076" y="4949384"/>
                <a:ext cx="276225" cy="250507"/>
              </a:xfrm>
              <a:custGeom>
                <a:avLst/>
                <a:gdLst>
                  <a:gd name="connsiteX0" fmla="*/ 0 w 276225"/>
                  <a:gd name="connsiteY0" fmla="*/ 1905 h 250507"/>
                  <a:gd name="connsiteX1" fmla="*/ 3810 w 276225"/>
                  <a:gd name="connsiteY1" fmla="*/ 953 h 250507"/>
                  <a:gd name="connsiteX2" fmla="*/ 16193 w 276225"/>
                  <a:gd name="connsiteY2" fmla="*/ 0 h 250507"/>
                  <a:gd name="connsiteX3" fmla="*/ 60960 w 276225"/>
                  <a:gd name="connsiteY3" fmla="*/ 3810 h 250507"/>
                  <a:gd name="connsiteX4" fmla="*/ 123825 w 276225"/>
                  <a:gd name="connsiteY4" fmla="*/ 22860 h 250507"/>
                  <a:gd name="connsiteX5" fmla="*/ 191453 w 276225"/>
                  <a:gd name="connsiteY5" fmla="*/ 66675 h 250507"/>
                  <a:gd name="connsiteX6" fmla="*/ 241935 w 276225"/>
                  <a:gd name="connsiteY6" fmla="*/ 129540 h 250507"/>
                  <a:gd name="connsiteX7" fmla="*/ 267653 w 276225"/>
                  <a:gd name="connsiteY7" fmla="*/ 190500 h 250507"/>
                  <a:gd name="connsiteX8" fmla="*/ 275272 w 276225"/>
                  <a:gd name="connsiteY8" fmla="*/ 234315 h 250507"/>
                  <a:gd name="connsiteX9" fmla="*/ 276225 w 276225"/>
                  <a:gd name="connsiteY9" fmla="*/ 243840 h 250507"/>
                  <a:gd name="connsiteX10" fmla="*/ 273368 w 276225"/>
                  <a:gd name="connsiteY10" fmla="*/ 250507 h 250507"/>
                  <a:gd name="connsiteX11" fmla="*/ 274320 w 276225"/>
                  <a:gd name="connsiteY11" fmla="*/ 234315 h 250507"/>
                  <a:gd name="connsiteX12" fmla="*/ 265747 w 276225"/>
                  <a:gd name="connsiteY12" fmla="*/ 191453 h 250507"/>
                  <a:gd name="connsiteX13" fmla="*/ 189547 w 276225"/>
                  <a:gd name="connsiteY13" fmla="*/ 69532 h 250507"/>
                  <a:gd name="connsiteX14" fmla="*/ 60960 w 276225"/>
                  <a:gd name="connsiteY14" fmla="*/ 6668 h 250507"/>
                  <a:gd name="connsiteX15" fmla="*/ 17145 w 276225"/>
                  <a:gd name="connsiteY15" fmla="*/ 1905 h 250507"/>
                  <a:gd name="connsiteX16" fmla="*/ 0 w 276225"/>
                  <a:gd name="connsiteY16" fmla="*/ 1905 h 250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6225" h="250507">
                    <a:moveTo>
                      <a:pt x="0" y="1905"/>
                    </a:moveTo>
                    <a:cubicBezTo>
                      <a:pt x="0" y="1905"/>
                      <a:pt x="1905" y="1905"/>
                      <a:pt x="3810" y="953"/>
                    </a:cubicBezTo>
                    <a:cubicBezTo>
                      <a:pt x="6668" y="953"/>
                      <a:pt x="10478" y="0"/>
                      <a:pt x="16193" y="0"/>
                    </a:cubicBezTo>
                    <a:cubicBezTo>
                      <a:pt x="26670" y="0"/>
                      <a:pt x="41910" y="0"/>
                      <a:pt x="60960" y="3810"/>
                    </a:cubicBezTo>
                    <a:cubicBezTo>
                      <a:pt x="79057" y="6668"/>
                      <a:pt x="100965" y="12382"/>
                      <a:pt x="123825" y="22860"/>
                    </a:cubicBezTo>
                    <a:cubicBezTo>
                      <a:pt x="146685" y="33338"/>
                      <a:pt x="170497" y="47625"/>
                      <a:pt x="191453" y="66675"/>
                    </a:cubicBezTo>
                    <a:cubicBezTo>
                      <a:pt x="212408" y="85725"/>
                      <a:pt x="229553" y="107632"/>
                      <a:pt x="241935" y="129540"/>
                    </a:cubicBezTo>
                    <a:cubicBezTo>
                      <a:pt x="254318" y="151447"/>
                      <a:pt x="262890" y="172403"/>
                      <a:pt x="267653" y="190500"/>
                    </a:cubicBezTo>
                    <a:cubicBezTo>
                      <a:pt x="272415" y="208597"/>
                      <a:pt x="274320" y="223838"/>
                      <a:pt x="275272" y="234315"/>
                    </a:cubicBezTo>
                    <a:cubicBezTo>
                      <a:pt x="276225" y="239078"/>
                      <a:pt x="275272" y="240982"/>
                      <a:pt x="276225" y="243840"/>
                    </a:cubicBezTo>
                    <a:cubicBezTo>
                      <a:pt x="276225" y="246697"/>
                      <a:pt x="274320" y="250507"/>
                      <a:pt x="273368" y="250507"/>
                    </a:cubicBezTo>
                    <a:cubicBezTo>
                      <a:pt x="273368" y="250507"/>
                      <a:pt x="275272" y="244793"/>
                      <a:pt x="274320" y="234315"/>
                    </a:cubicBezTo>
                    <a:cubicBezTo>
                      <a:pt x="273368" y="223838"/>
                      <a:pt x="270510" y="208597"/>
                      <a:pt x="265747" y="191453"/>
                    </a:cubicBezTo>
                    <a:cubicBezTo>
                      <a:pt x="255270" y="156210"/>
                      <a:pt x="232410" y="107632"/>
                      <a:pt x="189547" y="69532"/>
                    </a:cubicBezTo>
                    <a:cubicBezTo>
                      <a:pt x="147638" y="31432"/>
                      <a:pt x="97155" y="12382"/>
                      <a:pt x="60960" y="6668"/>
                    </a:cubicBezTo>
                    <a:cubicBezTo>
                      <a:pt x="42863" y="2857"/>
                      <a:pt x="27623" y="1905"/>
                      <a:pt x="17145" y="1905"/>
                    </a:cubicBezTo>
                    <a:cubicBezTo>
                      <a:pt x="5715" y="2857"/>
                      <a:pt x="0" y="2857"/>
                      <a:pt x="0" y="190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92ED00A9-3985-499C-8EC9-B6CFA849FFE7}"/>
                  </a:ext>
                </a:extLst>
              </p:cNvPr>
              <p:cNvSpPr/>
              <p:nvPr/>
            </p:nvSpPr>
            <p:spPr>
              <a:xfrm>
                <a:off x="2007329" y="5070164"/>
                <a:ext cx="114300" cy="36738"/>
              </a:xfrm>
              <a:custGeom>
                <a:avLst/>
                <a:gdLst>
                  <a:gd name="connsiteX0" fmla="*/ 114300 w 114300"/>
                  <a:gd name="connsiteY0" fmla="*/ 187 h 36738"/>
                  <a:gd name="connsiteX1" fmla="*/ 98107 w 114300"/>
                  <a:gd name="connsiteY1" fmla="*/ 7807 h 36738"/>
                  <a:gd name="connsiteX2" fmla="*/ 58102 w 114300"/>
                  <a:gd name="connsiteY2" fmla="*/ 22094 h 36738"/>
                  <a:gd name="connsiteX3" fmla="*/ 17145 w 114300"/>
                  <a:gd name="connsiteY3" fmla="*/ 33524 h 36738"/>
                  <a:gd name="connsiteX4" fmla="*/ 0 w 114300"/>
                  <a:gd name="connsiteY4" fmla="*/ 36382 h 36738"/>
                  <a:gd name="connsiteX5" fmla="*/ 17145 w 114300"/>
                  <a:gd name="connsiteY5" fmla="*/ 30667 h 36738"/>
                  <a:gd name="connsiteX6" fmla="*/ 58102 w 114300"/>
                  <a:gd name="connsiteY6" fmla="*/ 18284 h 36738"/>
                  <a:gd name="connsiteX7" fmla="*/ 99060 w 114300"/>
                  <a:gd name="connsiteY7" fmla="*/ 4949 h 36738"/>
                  <a:gd name="connsiteX8" fmla="*/ 114300 w 114300"/>
                  <a:gd name="connsiteY8" fmla="*/ 187 h 36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36738">
                    <a:moveTo>
                      <a:pt x="114300" y="187"/>
                    </a:moveTo>
                    <a:cubicBezTo>
                      <a:pt x="114300" y="1139"/>
                      <a:pt x="108585" y="3044"/>
                      <a:pt x="98107" y="7807"/>
                    </a:cubicBezTo>
                    <a:cubicBezTo>
                      <a:pt x="87630" y="11617"/>
                      <a:pt x="73342" y="17332"/>
                      <a:pt x="58102" y="22094"/>
                    </a:cubicBezTo>
                    <a:cubicBezTo>
                      <a:pt x="41910" y="26857"/>
                      <a:pt x="27622" y="31619"/>
                      <a:pt x="17145" y="33524"/>
                    </a:cubicBezTo>
                    <a:cubicBezTo>
                      <a:pt x="6667" y="36382"/>
                      <a:pt x="0" y="37334"/>
                      <a:pt x="0" y="36382"/>
                    </a:cubicBezTo>
                    <a:cubicBezTo>
                      <a:pt x="0" y="35429"/>
                      <a:pt x="6667" y="33524"/>
                      <a:pt x="17145" y="30667"/>
                    </a:cubicBezTo>
                    <a:cubicBezTo>
                      <a:pt x="28575" y="26857"/>
                      <a:pt x="42863" y="23047"/>
                      <a:pt x="58102" y="18284"/>
                    </a:cubicBezTo>
                    <a:cubicBezTo>
                      <a:pt x="73342" y="13522"/>
                      <a:pt x="86677" y="8759"/>
                      <a:pt x="99060" y="4949"/>
                    </a:cubicBezTo>
                    <a:cubicBezTo>
                      <a:pt x="107632" y="2092"/>
                      <a:pt x="114300" y="-766"/>
                      <a:pt x="114300" y="1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9" name="Freeform: Shape 698">
                <a:extLst>
                  <a:ext uri="{FF2B5EF4-FFF2-40B4-BE49-F238E27FC236}">
                    <a16:creationId xmlns:a16="http://schemas.microsoft.com/office/drawing/2014/main" id="{82D2ECC7-F5C9-4FC6-BF3E-73D542171935}"/>
                  </a:ext>
                </a:extLst>
              </p:cNvPr>
              <p:cNvSpPr/>
              <p:nvPr/>
            </p:nvSpPr>
            <p:spPr>
              <a:xfrm>
                <a:off x="2070723" y="4935096"/>
                <a:ext cx="4492" cy="71437"/>
              </a:xfrm>
              <a:custGeom>
                <a:avLst/>
                <a:gdLst>
                  <a:gd name="connsiteX0" fmla="*/ 423 w 4492"/>
                  <a:gd name="connsiteY0" fmla="*/ 0 h 71437"/>
                  <a:gd name="connsiteX1" fmla="*/ 4233 w 4492"/>
                  <a:gd name="connsiteY1" fmla="*/ 35243 h 71437"/>
                  <a:gd name="connsiteX2" fmla="*/ 2328 w 4492"/>
                  <a:gd name="connsiteY2" fmla="*/ 71438 h 71437"/>
                  <a:gd name="connsiteX3" fmla="*/ 423 w 4492"/>
                  <a:gd name="connsiteY3" fmla="*/ 36195 h 71437"/>
                  <a:gd name="connsiteX4" fmla="*/ 423 w 4492"/>
                  <a:gd name="connsiteY4" fmla="*/ 0 h 71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2" h="71437">
                    <a:moveTo>
                      <a:pt x="423" y="0"/>
                    </a:moveTo>
                    <a:cubicBezTo>
                      <a:pt x="1376" y="0"/>
                      <a:pt x="3281" y="16193"/>
                      <a:pt x="4233" y="35243"/>
                    </a:cubicBezTo>
                    <a:cubicBezTo>
                      <a:pt x="5186" y="55245"/>
                      <a:pt x="3281" y="71438"/>
                      <a:pt x="2328" y="71438"/>
                    </a:cubicBezTo>
                    <a:cubicBezTo>
                      <a:pt x="1376" y="71438"/>
                      <a:pt x="1376" y="55245"/>
                      <a:pt x="423" y="36195"/>
                    </a:cubicBezTo>
                    <a:cubicBezTo>
                      <a:pt x="423" y="16193"/>
                      <a:pt x="-529" y="0"/>
                      <a:pt x="4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0" name="Freeform: Shape 699">
                <a:extLst>
                  <a:ext uri="{FF2B5EF4-FFF2-40B4-BE49-F238E27FC236}">
                    <a16:creationId xmlns:a16="http://schemas.microsoft.com/office/drawing/2014/main" id="{F2DE7A9D-7351-486C-BD2B-9D40CF63765E}"/>
                  </a:ext>
                </a:extLst>
              </p:cNvPr>
              <p:cNvSpPr/>
              <p:nvPr/>
            </p:nvSpPr>
            <p:spPr>
              <a:xfrm>
                <a:off x="1842546" y="4969029"/>
                <a:ext cx="162877" cy="39409"/>
              </a:xfrm>
              <a:custGeom>
                <a:avLst/>
                <a:gdLst>
                  <a:gd name="connsiteX0" fmla="*/ 0 w 162877"/>
                  <a:gd name="connsiteY0" fmla="*/ 39410 h 39409"/>
                  <a:gd name="connsiteX1" fmla="*/ 22860 w 162877"/>
                  <a:gd name="connsiteY1" fmla="*/ 30837 h 39409"/>
                  <a:gd name="connsiteX2" fmla="*/ 80010 w 162877"/>
                  <a:gd name="connsiteY2" fmla="*/ 15597 h 39409"/>
                  <a:gd name="connsiteX3" fmla="*/ 138113 w 162877"/>
                  <a:gd name="connsiteY3" fmla="*/ 3215 h 39409"/>
                  <a:gd name="connsiteX4" fmla="*/ 162878 w 162877"/>
                  <a:gd name="connsiteY4" fmla="*/ 357 h 39409"/>
                  <a:gd name="connsiteX5" fmla="*/ 139065 w 162877"/>
                  <a:gd name="connsiteY5" fmla="*/ 6072 h 39409"/>
                  <a:gd name="connsiteX6" fmla="*/ 80963 w 162877"/>
                  <a:gd name="connsiteY6" fmla="*/ 19407 h 39409"/>
                  <a:gd name="connsiteX7" fmla="*/ 23813 w 162877"/>
                  <a:gd name="connsiteY7" fmla="*/ 33695 h 39409"/>
                  <a:gd name="connsiteX8" fmla="*/ 0 w 162877"/>
                  <a:gd name="connsiteY8" fmla="*/ 39410 h 39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877" h="39409">
                    <a:moveTo>
                      <a:pt x="0" y="39410"/>
                    </a:moveTo>
                    <a:cubicBezTo>
                      <a:pt x="0" y="38457"/>
                      <a:pt x="8573" y="35600"/>
                      <a:pt x="22860" y="30837"/>
                    </a:cubicBezTo>
                    <a:cubicBezTo>
                      <a:pt x="37148" y="26075"/>
                      <a:pt x="57150" y="20360"/>
                      <a:pt x="80010" y="15597"/>
                    </a:cubicBezTo>
                    <a:cubicBezTo>
                      <a:pt x="102870" y="9882"/>
                      <a:pt x="122873" y="6072"/>
                      <a:pt x="138113" y="3215"/>
                    </a:cubicBezTo>
                    <a:cubicBezTo>
                      <a:pt x="153353" y="357"/>
                      <a:pt x="162878" y="-595"/>
                      <a:pt x="162878" y="357"/>
                    </a:cubicBezTo>
                    <a:cubicBezTo>
                      <a:pt x="162878" y="1310"/>
                      <a:pt x="153353" y="3215"/>
                      <a:pt x="139065" y="6072"/>
                    </a:cubicBezTo>
                    <a:cubicBezTo>
                      <a:pt x="123825" y="8930"/>
                      <a:pt x="103823" y="13692"/>
                      <a:pt x="80963" y="19407"/>
                    </a:cubicBezTo>
                    <a:cubicBezTo>
                      <a:pt x="58103" y="25122"/>
                      <a:pt x="38100" y="29885"/>
                      <a:pt x="23813" y="33695"/>
                    </a:cubicBezTo>
                    <a:cubicBezTo>
                      <a:pt x="9525" y="37505"/>
                      <a:pt x="0" y="39410"/>
                      <a:pt x="0" y="3941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1" name="Freeform: Shape 700">
                <a:extLst>
                  <a:ext uri="{FF2B5EF4-FFF2-40B4-BE49-F238E27FC236}">
                    <a16:creationId xmlns:a16="http://schemas.microsoft.com/office/drawing/2014/main" id="{4B84CED6-333E-44E1-8E13-35361FE5A229}"/>
                  </a:ext>
                </a:extLst>
              </p:cNvPr>
              <p:cNvSpPr/>
              <p:nvPr/>
            </p:nvSpPr>
            <p:spPr>
              <a:xfrm>
                <a:off x="1692051" y="5223703"/>
                <a:ext cx="339090" cy="297180"/>
              </a:xfrm>
              <a:custGeom>
                <a:avLst/>
                <a:gdLst>
                  <a:gd name="connsiteX0" fmla="*/ 339090 w 339090"/>
                  <a:gd name="connsiteY0" fmla="*/ 953 h 297180"/>
                  <a:gd name="connsiteX1" fmla="*/ 334328 w 339090"/>
                  <a:gd name="connsiteY1" fmla="*/ 2858 h 297180"/>
                  <a:gd name="connsiteX2" fmla="*/ 321945 w 339090"/>
                  <a:gd name="connsiteY2" fmla="*/ 7620 h 297180"/>
                  <a:gd name="connsiteX3" fmla="*/ 312420 w 339090"/>
                  <a:gd name="connsiteY3" fmla="*/ 10478 h 297180"/>
                  <a:gd name="connsiteX4" fmla="*/ 301943 w 339090"/>
                  <a:gd name="connsiteY4" fmla="*/ 14288 h 297180"/>
                  <a:gd name="connsiteX5" fmla="*/ 275273 w 339090"/>
                  <a:gd name="connsiteY5" fmla="*/ 24765 h 297180"/>
                  <a:gd name="connsiteX6" fmla="*/ 260033 w 339090"/>
                  <a:gd name="connsiteY6" fmla="*/ 31433 h 297180"/>
                  <a:gd name="connsiteX7" fmla="*/ 243840 w 339090"/>
                  <a:gd name="connsiteY7" fmla="*/ 40005 h 297180"/>
                  <a:gd name="connsiteX8" fmla="*/ 209550 w 339090"/>
                  <a:gd name="connsiteY8" fmla="*/ 59055 h 297180"/>
                  <a:gd name="connsiteX9" fmla="*/ 137160 w 339090"/>
                  <a:gd name="connsiteY9" fmla="*/ 112395 h 297180"/>
                  <a:gd name="connsiteX10" fmla="*/ 74295 w 339090"/>
                  <a:gd name="connsiteY10" fmla="*/ 177165 h 297180"/>
                  <a:gd name="connsiteX11" fmla="*/ 50482 w 339090"/>
                  <a:gd name="connsiteY11" fmla="*/ 208598 h 297180"/>
                  <a:gd name="connsiteX12" fmla="*/ 40005 w 339090"/>
                  <a:gd name="connsiteY12" fmla="*/ 222885 h 297180"/>
                  <a:gd name="connsiteX13" fmla="*/ 31433 w 339090"/>
                  <a:gd name="connsiteY13" fmla="*/ 237173 h 297180"/>
                  <a:gd name="connsiteX14" fmla="*/ 17145 w 339090"/>
                  <a:gd name="connsiteY14" fmla="*/ 261938 h 297180"/>
                  <a:gd name="connsiteX15" fmla="*/ 11430 w 339090"/>
                  <a:gd name="connsiteY15" fmla="*/ 272415 h 297180"/>
                  <a:gd name="connsiteX16" fmla="*/ 7620 w 339090"/>
                  <a:gd name="connsiteY16" fmla="*/ 280988 h 297180"/>
                  <a:gd name="connsiteX17" fmla="*/ 1905 w 339090"/>
                  <a:gd name="connsiteY17" fmla="*/ 293370 h 297180"/>
                  <a:gd name="connsiteX18" fmla="*/ 0 w 339090"/>
                  <a:gd name="connsiteY18" fmla="*/ 297180 h 297180"/>
                  <a:gd name="connsiteX19" fmla="*/ 1905 w 339090"/>
                  <a:gd name="connsiteY19" fmla="*/ 292418 h 297180"/>
                  <a:gd name="connsiteX20" fmla="*/ 7620 w 339090"/>
                  <a:gd name="connsiteY20" fmla="*/ 280035 h 297180"/>
                  <a:gd name="connsiteX21" fmla="*/ 11430 w 339090"/>
                  <a:gd name="connsiteY21" fmla="*/ 271463 h 297180"/>
                  <a:gd name="connsiteX22" fmla="*/ 17145 w 339090"/>
                  <a:gd name="connsiteY22" fmla="*/ 260985 h 297180"/>
                  <a:gd name="connsiteX23" fmla="*/ 30480 w 339090"/>
                  <a:gd name="connsiteY23" fmla="*/ 236220 h 297180"/>
                  <a:gd name="connsiteX24" fmla="*/ 39053 w 339090"/>
                  <a:gd name="connsiteY24" fmla="*/ 221933 h 297180"/>
                  <a:gd name="connsiteX25" fmla="*/ 49530 w 339090"/>
                  <a:gd name="connsiteY25" fmla="*/ 206693 h 297180"/>
                  <a:gd name="connsiteX26" fmla="*/ 73343 w 339090"/>
                  <a:gd name="connsiteY26" fmla="*/ 174308 h 297180"/>
                  <a:gd name="connsiteX27" fmla="*/ 136208 w 339090"/>
                  <a:gd name="connsiteY27" fmla="*/ 108585 h 297180"/>
                  <a:gd name="connsiteX28" fmla="*/ 209550 w 339090"/>
                  <a:gd name="connsiteY28" fmla="*/ 54293 h 297180"/>
                  <a:gd name="connsiteX29" fmla="*/ 243840 w 339090"/>
                  <a:gd name="connsiteY29" fmla="*/ 35243 h 297180"/>
                  <a:gd name="connsiteX30" fmla="*/ 260033 w 339090"/>
                  <a:gd name="connsiteY30" fmla="*/ 27623 h 297180"/>
                  <a:gd name="connsiteX31" fmla="*/ 275273 w 339090"/>
                  <a:gd name="connsiteY31" fmla="*/ 20955 h 297180"/>
                  <a:gd name="connsiteX32" fmla="*/ 301943 w 339090"/>
                  <a:gd name="connsiteY32" fmla="*/ 10478 h 297180"/>
                  <a:gd name="connsiteX33" fmla="*/ 313373 w 339090"/>
                  <a:gd name="connsiteY33" fmla="*/ 6668 h 297180"/>
                  <a:gd name="connsiteX34" fmla="*/ 322898 w 339090"/>
                  <a:gd name="connsiteY34" fmla="*/ 3810 h 297180"/>
                  <a:gd name="connsiteX35" fmla="*/ 336233 w 339090"/>
                  <a:gd name="connsiteY35" fmla="*/ 0 h 297180"/>
                  <a:gd name="connsiteX36" fmla="*/ 339090 w 339090"/>
                  <a:gd name="connsiteY36" fmla="*/ 953 h 297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339090" h="297180">
                    <a:moveTo>
                      <a:pt x="339090" y="953"/>
                    </a:moveTo>
                    <a:cubicBezTo>
                      <a:pt x="339090" y="953"/>
                      <a:pt x="337185" y="1905"/>
                      <a:pt x="334328" y="2858"/>
                    </a:cubicBezTo>
                    <a:cubicBezTo>
                      <a:pt x="331470" y="3810"/>
                      <a:pt x="326708" y="5715"/>
                      <a:pt x="321945" y="7620"/>
                    </a:cubicBezTo>
                    <a:cubicBezTo>
                      <a:pt x="319088" y="8573"/>
                      <a:pt x="316230" y="9525"/>
                      <a:pt x="312420" y="10478"/>
                    </a:cubicBezTo>
                    <a:cubicBezTo>
                      <a:pt x="308610" y="11430"/>
                      <a:pt x="305753" y="13335"/>
                      <a:pt x="301943" y="14288"/>
                    </a:cubicBezTo>
                    <a:cubicBezTo>
                      <a:pt x="294323" y="17145"/>
                      <a:pt x="284798" y="20955"/>
                      <a:pt x="275273" y="24765"/>
                    </a:cubicBezTo>
                    <a:cubicBezTo>
                      <a:pt x="270510" y="26670"/>
                      <a:pt x="265748" y="29528"/>
                      <a:pt x="260033" y="31433"/>
                    </a:cubicBezTo>
                    <a:cubicBezTo>
                      <a:pt x="255270" y="34290"/>
                      <a:pt x="249555" y="37148"/>
                      <a:pt x="243840" y="40005"/>
                    </a:cubicBezTo>
                    <a:cubicBezTo>
                      <a:pt x="232410" y="45720"/>
                      <a:pt x="221933" y="52388"/>
                      <a:pt x="209550" y="59055"/>
                    </a:cubicBezTo>
                    <a:cubicBezTo>
                      <a:pt x="185738" y="74295"/>
                      <a:pt x="160973" y="91440"/>
                      <a:pt x="137160" y="112395"/>
                    </a:cubicBezTo>
                    <a:cubicBezTo>
                      <a:pt x="113348" y="133350"/>
                      <a:pt x="92393" y="156210"/>
                      <a:pt x="74295" y="177165"/>
                    </a:cubicBezTo>
                    <a:cubicBezTo>
                      <a:pt x="65723" y="188595"/>
                      <a:pt x="57150" y="198120"/>
                      <a:pt x="50482" y="208598"/>
                    </a:cubicBezTo>
                    <a:cubicBezTo>
                      <a:pt x="46673" y="213360"/>
                      <a:pt x="43815" y="218123"/>
                      <a:pt x="40005" y="222885"/>
                    </a:cubicBezTo>
                    <a:cubicBezTo>
                      <a:pt x="37148" y="227648"/>
                      <a:pt x="34290" y="232410"/>
                      <a:pt x="31433" y="237173"/>
                    </a:cubicBezTo>
                    <a:cubicBezTo>
                      <a:pt x="25718" y="245745"/>
                      <a:pt x="20955" y="254318"/>
                      <a:pt x="17145" y="261938"/>
                    </a:cubicBezTo>
                    <a:cubicBezTo>
                      <a:pt x="15240" y="265748"/>
                      <a:pt x="13335" y="268605"/>
                      <a:pt x="11430" y="272415"/>
                    </a:cubicBezTo>
                    <a:cubicBezTo>
                      <a:pt x="9525" y="275273"/>
                      <a:pt x="8573" y="278130"/>
                      <a:pt x="7620" y="280988"/>
                    </a:cubicBezTo>
                    <a:cubicBezTo>
                      <a:pt x="4763" y="285750"/>
                      <a:pt x="2858" y="289560"/>
                      <a:pt x="1905" y="293370"/>
                    </a:cubicBezTo>
                    <a:cubicBezTo>
                      <a:pt x="953" y="296228"/>
                      <a:pt x="0" y="297180"/>
                      <a:pt x="0" y="297180"/>
                    </a:cubicBezTo>
                    <a:cubicBezTo>
                      <a:pt x="0" y="297180"/>
                      <a:pt x="0" y="295275"/>
                      <a:pt x="1905" y="292418"/>
                    </a:cubicBezTo>
                    <a:cubicBezTo>
                      <a:pt x="2858" y="289560"/>
                      <a:pt x="4763" y="284798"/>
                      <a:pt x="7620" y="280035"/>
                    </a:cubicBezTo>
                    <a:cubicBezTo>
                      <a:pt x="8573" y="277178"/>
                      <a:pt x="10478" y="274320"/>
                      <a:pt x="11430" y="271463"/>
                    </a:cubicBezTo>
                    <a:cubicBezTo>
                      <a:pt x="13335" y="268605"/>
                      <a:pt x="15240" y="264795"/>
                      <a:pt x="17145" y="260985"/>
                    </a:cubicBezTo>
                    <a:cubicBezTo>
                      <a:pt x="20955" y="253365"/>
                      <a:pt x="24765" y="244793"/>
                      <a:pt x="30480" y="236220"/>
                    </a:cubicBezTo>
                    <a:cubicBezTo>
                      <a:pt x="33338" y="231458"/>
                      <a:pt x="36195" y="226695"/>
                      <a:pt x="39053" y="221933"/>
                    </a:cubicBezTo>
                    <a:cubicBezTo>
                      <a:pt x="41910" y="217170"/>
                      <a:pt x="45720" y="212408"/>
                      <a:pt x="49530" y="206693"/>
                    </a:cubicBezTo>
                    <a:cubicBezTo>
                      <a:pt x="56198" y="196215"/>
                      <a:pt x="64770" y="185738"/>
                      <a:pt x="73343" y="174308"/>
                    </a:cubicBezTo>
                    <a:cubicBezTo>
                      <a:pt x="91440" y="152400"/>
                      <a:pt x="112395" y="129540"/>
                      <a:pt x="136208" y="108585"/>
                    </a:cubicBezTo>
                    <a:cubicBezTo>
                      <a:pt x="160973" y="87630"/>
                      <a:pt x="185738" y="69533"/>
                      <a:pt x="209550" y="54293"/>
                    </a:cubicBezTo>
                    <a:cubicBezTo>
                      <a:pt x="221933" y="47625"/>
                      <a:pt x="233363" y="40005"/>
                      <a:pt x="243840" y="35243"/>
                    </a:cubicBezTo>
                    <a:cubicBezTo>
                      <a:pt x="249555" y="32385"/>
                      <a:pt x="254318" y="29528"/>
                      <a:pt x="260033" y="27623"/>
                    </a:cubicBezTo>
                    <a:cubicBezTo>
                      <a:pt x="265748" y="25718"/>
                      <a:pt x="270510" y="22860"/>
                      <a:pt x="275273" y="20955"/>
                    </a:cubicBezTo>
                    <a:cubicBezTo>
                      <a:pt x="284798" y="16193"/>
                      <a:pt x="294323" y="13335"/>
                      <a:pt x="301943" y="10478"/>
                    </a:cubicBezTo>
                    <a:cubicBezTo>
                      <a:pt x="305753" y="9525"/>
                      <a:pt x="309563" y="7620"/>
                      <a:pt x="313373" y="6668"/>
                    </a:cubicBezTo>
                    <a:cubicBezTo>
                      <a:pt x="317183" y="5715"/>
                      <a:pt x="320040" y="4763"/>
                      <a:pt x="322898" y="3810"/>
                    </a:cubicBezTo>
                    <a:cubicBezTo>
                      <a:pt x="328613" y="1905"/>
                      <a:pt x="332423" y="953"/>
                      <a:pt x="336233" y="0"/>
                    </a:cubicBezTo>
                    <a:cubicBezTo>
                      <a:pt x="337185" y="953"/>
                      <a:pt x="339090" y="953"/>
                      <a:pt x="339090" y="95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E8E6CE1B-1FEA-4DD1-9767-691F2B367BC2}"/>
                  </a:ext>
                </a:extLst>
              </p:cNvPr>
              <p:cNvSpPr/>
              <p:nvPr/>
            </p:nvSpPr>
            <p:spPr>
              <a:xfrm>
                <a:off x="1681574" y="5340781"/>
                <a:ext cx="134302" cy="40157"/>
              </a:xfrm>
              <a:custGeom>
                <a:avLst/>
                <a:gdLst>
                  <a:gd name="connsiteX0" fmla="*/ 134302 w 134302"/>
                  <a:gd name="connsiteY0" fmla="*/ 80 h 40157"/>
                  <a:gd name="connsiteX1" fmla="*/ 67627 w 134302"/>
                  <a:gd name="connsiteY1" fmla="*/ 21988 h 40157"/>
                  <a:gd name="connsiteX2" fmla="*/ 0 w 134302"/>
                  <a:gd name="connsiteY2" fmla="*/ 40085 h 40157"/>
                  <a:gd name="connsiteX3" fmla="*/ 66675 w 134302"/>
                  <a:gd name="connsiteY3" fmla="*/ 18178 h 40157"/>
                  <a:gd name="connsiteX4" fmla="*/ 134302 w 134302"/>
                  <a:gd name="connsiteY4" fmla="*/ 80 h 40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02" h="40157">
                    <a:moveTo>
                      <a:pt x="134302" y="80"/>
                    </a:moveTo>
                    <a:cubicBezTo>
                      <a:pt x="134302" y="1033"/>
                      <a:pt x="104775" y="10558"/>
                      <a:pt x="67627" y="21988"/>
                    </a:cubicBezTo>
                    <a:cubicBezTo>
                      <a:pt x="30480" y="32465"/>
                      <a:pt x="0" y="41038"/>
                      <a:pt x="0" y="40085"/>
                    </a:cubicBezTo>
                    <a:cubicBezTo>
                      <a:pt x="0" y="39133"/>
                      <a:pt x="29527" y="29608"/>
                      <a:pt x="66675" y="18178"/>
                    </a:cubicBezTo>
                    <a:cubicBezTo>
                      <a:pt x="103822" y="6748"/>
                      <a:pt x="134302" y="-872"/>
                      <a:pt x="134302" y="8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reeform: Shape 702">
                <a:extLst>
                  <a:ext uri="{FF2B5EF4-FFF2-40B4-BE49-F238E27FC236}">
                    <a16:creationId xmlns:a16="http://schemas.microsoft.com/office/drawing/2014/main" id="{FEB1D03E-A32F-40AD-85FE-97D6B696E2EB}"/>
                  </a:ext>
                </a:extLst>
              </p:cNvPr>
              <p:cNvSpPr/>
              <p:nvPr/>
            </p:nvSpPr>
            <p:spPr>
              <a:xfrm>
                <a:off x="1811114" y="5345624"/>
                <a:ext cx="6138" cy="142875"/>
              </a:xfrm>
              <a:custGeom>
                <a:avLst/>
                <a:gdLst>
                  <a:gd name="connsiteX0" fmla="*/ 1905 w 6138"/>
                  <a:gd name="connsiteY0" fmla="*/ 142875 h 142875"/>
                  <a:gd name="connsiteX1" fmla="*/ 0 w 6138"/>
                  <a:gd name="connsiteY1" fmla="*/ 121920 h 142875"/>
                  <a:gd name="connsiteX2" fmla="*/ 0 w 6138"/>
                  <a:gd name="connsiteY2" fmla="*/ 71438 h 142875"/>
                  <a:gd name="connsiteX3" fmla="*/ 2857 w 6138"/>
                  <a:gd name="connsiteY3" fmla="*/ 20955 h 142875"/>
                  <a:gd name="connsiteX4" fmla="*/ 5715 w 6138"/>
                  <a:gd name="connsiteY4" fmla="*/ 0 h 142875"/>
                  <a:gd name="connsiteX5" fmla="*/ 5715 w 6138"/>
                  <a:gd name="connsiteY5" fmla="*/ 20955 h 142875"/>
                  <a:gd name="connsiteX6" fmla="*/ 3810 w 6138"/>
                  <a:gd name="connsiteY6" fmla="*/ 71438 h 142875"/>
                  <a:gd name="connsiteX7" fmla="*/ 2857 w 6138"/>
                  <a:gd name="connsiteY7" fmla="*/ 121920 h 142875"/>
                  <a:gd name="connsiteX8" fmla="*/ 1905 w 6138"/>
                  <a:gd name="connsiteY8" fmla="*/ 14287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38" h="142875">
                    <a:moveTo>
                      <a:pt x="1905" y="142875"/>
                    </a:moveTo>
                    <a:cubicBezTo>
                      <a:pt x="953" y="142875"/>
                      <a:pt x="953" y="135255"/>
                      <a:pt x="0" y="121920"/>
                    </a:cubicBezTo>
                    <a:cubicBezTo>
                      <a:pt x="0" y="108585"/>
                      <a:pt x="0" y="91440"/>
                      <a:pt x="0" y="71438"/>
                    </a:cubicBezTo>
                    <a:cubicBezTo>
                      <a:pt x="953" y="51435"/>
                      <a:pt x="1905" y="34290"/>
                      <a:pt x="2857" y="20955"/>
                    </a:cubicBezTo>
                    <a:cubicBezTo>
                      <a:pt x="3810" y="8572"/>
                      <a:pt x="4763" y="0"/>
                      <a:pt x="5715" y="0"/>
                    </a:cubicBezTo>
                    <a:cubicBezTo>
                      <a:pt x="6668" y="0"/>
                      <a:pt x="5715" y="7620"/>
                      <a:pt x="5715" y="20955"/>
                    </a:cubicBezTo>
                    <a:cubicBezTo>
                      <a:pt x="5715" y="35242"/>
                      <a:pt x="4763" y="52388"/>
                      <a:pt x="3810" y="71438"/>
                    </a:cubicBezTo>
                    <a:cubicBezTo>
                      <a:pt x="3810" y="90488"/>
                      <a:pt x="2857" y="107632"/>
                      <a:pt x="2857" y="121920"/>
                    </a:cubicBezTo>
                    <a:cubicBezTo>
                      <a:pt x="2857" y="135255"/>
                      <a:pt x="2857" y="142875"/>
                      <a:pt x="1905" y="14287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D7529E1E-A332-415E-A969-051BBDD765CA}"/>
                  </a:ext>
                </a:extLst>
              </p:cNvPr>
              <p:cNvSpPr/>
              <p:nvPr/>
            </p:nvSpPr>
            <p:spPr>
              <a:xfrm>
                <a:off x="1928024" y="5261803"/>
                <a:ext cx="11925" cy="161925"/>
              </a:xfrm>
              <a:custGeom>
                <a:avLst/>
                <a:gdLst>
                  <a:gd name="connsiteX0" fmla="*/ 11678 w 11925"/>
                  <a:gd name="connsiteY0" fmla="*/ 161925 h 161925"/>
                  <a:gd name="connsiteX1" fmla="*/ 4058 w 11925"/>
                  <a:gd name="connsiteY1" fmla="*/ 80963 h 161925"/>
                  <a:gd name="connsiteX2" fmla="*/ 248 w 11925"/>
                  <a:gd name="connsiteY2" fmla="*/ 0 h 161925"/>
                  <a:gd name="connsiteX3" fmla="*/ 7868 w 11925"/>
                  <a:gd name="connsiteY3" fmla="*/ 80963 h 161925"/>
                  <a:gd name="connsiteX4" fmla="*/ 11678 w 11925"/>
                  <a:gd name="connsiteY4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25" h="161925">
                    <a:moveTo>
                      <a:pt x="11678" y="161925"/>
                    </a:moveTo>
                    <a:cubicBezTo>
                      <a:pt x="10725" y="161925"/>
                      <a:pt x="6915" y="125730"/>
                      <a:pt x="4058" y="80963"/>
                    </a:cubicBezTo>
                    <a:cubicBezTo>
                      <a:pt x="1200" y="36195"/>
                      <a:pt x="-705" y="0"/>
                      <a:pt x="248" y="0"/>
                    </a:cubicBezTo>
                    <a:cubicBezTo>
                      <a:pt x="1200" y="0"/>
                      <a:pt x="5010" y="36195"/>
                      <a:pt x="7868" y="80963"/>
                    </a:cubicBezTo>
                    <a:cubicBezTo>
                      <a:pt x="10725" y="125730"/>
                      <a:pt x="12630" y="161925"/>
                      <a:pt x="11678" y="16192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3EBE9387-F699-4ECA-B7BB-200834780397}"/>
                  </a:ext>
                </a:extLst>
              </p:cNvPr>
              <p:cNvSpPr/>
              <p:nvPr/>
            </p:nvSpPr>
            <p:spPr>
              <a:xfrm>
                <a:off x="1782539" y="5257993"/>
                <a:ext cx="144780" cy="5715"/>
              </a:xfrm>
              <a:custGeom>
                <a:avLst/>
                <a:gdLst>
                  <a:gd name="connsiteX0" fmla="*/ 0 w 144780"/>
                  <a:gd name="connsiteY0" fmla="*/ 953 h 5715"/>
                  <a:gd name="connsiteX1" fmla="*/ 20955 w 144780"/>
                  <a:gd name="connsiteY1" fmla="*/ 0 h 5715"/>
                  <a:gd name="connsiteX2" fmla="*/ 72390 w 144780"/>
                  <a:gd name="connsiteY2" fmla="*/ 953 h 5715"/>
                  <a:gd name="connsiteX3" fmla="*/ 123825 w 144780"/>
                  <a:gd name="connsiteY3" fmla="*/ 2858 h 5715"/>
                  <a:gd name="connsiteX4" fmla="*/ 144780 w 144780"/>
                  <a:gd name="connsiteY4" fmla="*/ 4763 h 5715"/>
                  <a:gd name="connsiteX5" fmla="*/ 123825 w 144780"/>
                  <a:gd name="connsiteY5" fmla="*/ 5715 h 5715"/>
                  <a:gd name="connsiteX6" fmla="*/ 72390 w 144780"/>
                  <a:gd name="connsiteY6" fmla="*/ 4763 h 5715"/>
                  <a:gd name="connsiteX7" fmla="*/ 20955 w 144780"/>
                  <a:gd name="connsiteY7" fmla="*/ 2858 h 5715"/>
                  <a:gd name="connsiteX8" fmla="*/ 0 w 144780"/>
                  <a:gd name="connsiteY8" fmla="*/ 953 h 5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4780" h="5715">
                    <a:moveTo>
                      <a:pt x="0" y="953"/>
                    </a:moveTo>
                    <a:cubicBezTo>
                      <a:pt x="0" y="0"/>
                      <a:pt x="8573" y="0"/>
                      <a:pt x="20955" y="0"/>
                    </a:cubicBezTo>
                    <a:cubicBezTo>
                      <a:pt x="34290" y="0"/>
                      <a:pt x="52388" y="953"/>
                      <a:pt x="72390" y="953"/>
                    </a:cubicBezTo>
                    <a:cubicBezTo>
                      <a:pt x="92393" y="1905"/>
                      <a:pt x="110490" y="2858"/>
                      <a:pt x="123825" y="2858"/>
                    </a:cubicBezTo>
                    <a:cubicBezTo>
                      <a:pt x="137160" y="3810"/>
                      <a:pt x="144780" y="4763"/>
                      <a:pt x="144780" y="4763"/>
                    </a:cubicBezTo>
                    <a:cubicBezTo>
                      <a:pt x="144780" y="5715"/>
                      <a:pt x="136208" y="5715"/>
                      <a:pt x="123825" y="5715"/>
                    </a:cubicBezTo>
                    <a:cubicBezTo>
                      <a:pt x="110490" y="5715"/>
                      <a:pt x="92393" y="4763"/>
                      <a:pt x="72390" y="4763"/>
                    </a:cubicBezTo>
                    <a:cubicBezTo>
                      <a:pt x="52388" y="3810"/>
                      <a:pt x="34290" y="2858"/>
                      <a:pt x="20955" y="2858"/>
                    </a:cubicBezTo>
                    <a:cubicBezTo>
                      <a:pt x="7620" y="1905"/>
                      <a:pt x="0" y="953"/>
                      <a:pt x="0" y="95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6" name="Freeform: Shape 705">
                <a:extLst>
                  <a:ext uri="{FF2B5EF4-FFF2-40B4-BE49-F238E27FC236}">
                    <a16:creationId xmlns:a16="http://schemas.microsoft.com/office/drawing/2014/main" id="{94FC957D-8247-4C8C-BD4B-D02A746E0873}"/>
                  </a:ext>
                </a:extLst>
              </p:cNvPr>
              <p:cNvSpPr/>
              <p:nvPr/>
            </p:nvSpPr>
            <p:spPr>
              <a:xfrm>
                <a:off x="2083767" y="5286568"/>
                <a:ext cx="76914" cy="412432"/>
              </a:xfrm>
              <a:custGeom>
                <a:avLst/>
                <a:gdLst>
                  <a:gd name="connsiteX0" fmla="*/ 1667 w 76914"/>
                  <a:gd name="connsiteY0" fmla="*/ 412433 h 412432"/>
                  <a:gd name="connsiteX1" fmla="*/ 1667 w 76914"/>
                  <a:gd name="connsiteY1" fmla="*/ 408622 h 412432"/>
                  <a:gd name="connsiteX2" fmla="*/ 714 w 76914"/>
                  <a:gd name="connsiteY2" fmla="*/ 396240 h 412432"/>
                  <a:gd name="connsiteX3" fmla="*/ 714 w 76914"/>
                  <a:gd name="connsiteY3" fmla="*/ 350520 h 412432"/>
                  <a:gd name="connsiteX4" fmla="*/ 4524 w 76914"/>
                  <a:gd name="connsiteY4" fmla="*/ 283845 h 412432"/>
                  <a:gd name="connsiteX5" fmla="*/ 15954 w 76914"/>
                  <a:gd name="connsiteY5" fmla="*/ 201930 h 412432"/>
                  <a:gd name="connsiteX6" fmla="*/ 34052 w 76914"/>
                  <a:gd name="connsiteY6" fmla="*/ 121920 h 412432"/>
                  <a:gd name="connsiteX7" fmla="*/ 54054 w 76914"/>
                  <a:gd name="connsiteY7" fmla="*/ 58103 h 412432"/>
                  <a:gd name="connsiteX8" fmla="*/ 70247 w 76914"/>
                  <a:gd name="connsiteY8" fmla="*/ 15240 h 412432"/>
                  <a:gd name="connsiteX9" fmla="*/ 75009 w 76914"/>
                  <a:gd name="connsiteY9" fmla="*/ 3810 h 412432"/>
                  <a:gd name="connsiteX10" fmla="*/ 76914 w 76914"/>
                  <a:gd name="connsiteY10" fmla="*/ 0 h 412432"/>
                  <a:gd name="connsiteX11" fmla="*/ 75962 w 76914"/>
                  <a:gd name="connsiteY11" fmla="*/ 3810 h 412432"/>
                  <a:gd name="connsiteX12" fmla="*/ 72152 w 76914"/>
                  <a:gd name="connsiteY12" fmla="*/ 15240 h 412432"/>
                  <a:gd name="connsiteX13" fmla="*/ 56912 w 76914"/>
                  <a:gd name="connsiteY13" fmla="*/ 58103 h 412432"/>
                  <a:gd name="connsiteX14" fmla="*/ 37862 w 76914"/>
                  <a:gd name="connsiteY14" fmla="*/ 121920 h 412432"/>
                  <a:gd name="connsiteX15" fmla="*/ 19764 w 76914"/>
                  <a:gd name="connsiteY15" fmla="*/ 201930 h 412432"/>
                  <a:gd name="connsiteX16" fmla="*/ 8334 w 76914"/>
                  <a:gd name="connsiteY16" fmla="*/ 282893 h 412432"/>
                  <a:gd name="connsiteX17" fmla="*/ 3572 w 76914"/>
                  <a:gd name="connsiteY17" fmla="*/ 349568 h 412432"/>
                  <a:gd name="connsiteX18" fmla="*/ 2619 w 76914"/>
                  <a:gd name="connsiteY18" fmla="*/ 394335 h 412432"/>
                  <a:gd name="connsiteX19" fmla="*/ 2619 w 76914"/>
                  <a:gd name="connsiteY19" fmla="*/ 406718 h 412432"/>
                  <a:gd name="connsiteX20" fmla="*/ 1667 w 76914"/>
                  <a:gd name="connsiteY20" fmla="*/ 412433 h 41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914" h="412432">
                    <a:moveTo>
                      <a:pt x="1667" y="412433"/>
                    </a:moveTo>
                    <a:cubicBezTo>
                      <a:pt x="1667" y="412433"/>
                      <a:pt x="1667" y="410528"/>
                      <a:pt x="1667" y="408622"/>
                    </a:cubicBezTo>
                    <a:cubicBezTo>
                      <a:pt x="1667" y="405765"/>
                      <a:pt x="1667" y="401003"/>
                      <a:pt x="714" y="396240"/>
                    </a:cubicBezTo>
                    <a:cubicBezTo>
                      <a:pt x="-238" y="385763"/>
                      <a:pt x="-238" y="370522"/>
                      <a:pt x="714" y="350520"/>
                    </a:cubicBezTo>
                    <a:cubicBezTo>
                      <a:pt x="714" y="331470"/>
                      <a:pt x="2619" y="308610"/>
                      <a:pt x="4524" y="283845"/>
                    </a:cubicBezTo>
                    <a:cubicBezTo>
                      <a:pt x="7382" y="259080"/>
                      <a:pt x="10239" y="231458"/>
                      <a:pt x="15954" y="201930"/>
                    </a:cubicBezTo>
                    <a:cubicBezTo>
                      <a:pt x="21669" y="173355"/>
                      <a:pt x="27384" y="145733"/>
                      <a:pt x="34052" y="121920"/>
                    </a:cubicBezTo>
                    <a:cubicBezTo>
                      <a:pt x="40719" y="97155"/>
                      <a:pt x="47387" y="76200"/>
                      <a:pt x="54054" y="58103"/>
                    </a:cubicBezTo>
                    <a:cubicBezTo>
                      <a:pt x="60722" y="40005"/>
                      <a:pt x="66437" y="25718"/>
                      <a:pt x="70247" y="15240"/>
                    </a:cubicBezTo>
                    <a:cubicBezTo>
                      <a:pt x="72152" y="10478"/>
                      <a:pt x="74057" y="6668"/>
                      <a:pt x="75009" y="3810"/>
                    </a:cubicBezTo>
                    <a:cubicBezTo>
                      <a:pt x="75962" y="953"/>
                      <a:pt x="76914" y="0"/>
                      <a:pt x="76914" y="0"/>
                    </a:cubicBezTo>
                    <a:cubicBezTo>
                      <a:pt x="76914" y="0"/>
                      <a:pt x="76914" y="1905"/>
                      <a:pt x="75962" y="3810"/>
                    </a:cubicBezTo>
                    <a:cubicBezTo>
                      <a:pt x="75009" y="6668"/>
                      <a:pt x="73104" y="10478"/>
                      <a:pt x="72152" y="15240"/>
                    </a:cubicBezTo>
                    <a:cubicBezTo>
                      <a:pt x="68342" y="25718"/>
                      <a:pt x="63579" y="40005"/>
                      <a:pt x="56912" y="58103"/>
                    </a:cubicBezTo>
                    <a:cubicBezTo>
                      <a:pt x="51197" y="76200"/>
                      <a:pt x="44529" y="98108"/>
                      <a:pt x="37862" y="121920"/>
                    </a:cubicBezTo>
                    <a:cubicBezTo>
                      <a:pt x="31194" y="146685"/>
                      <a:pt x="25479" y="173355"/>
                      <a:pt x="19764" y="201930"/>
                    </a:cubicBezTo>
                    <a:cubicBezTo>
                      <a:pt x="15002" y="230505"/>
                      <a:pt x="11192" y="258128"/>
                      <a:pt x="8334" y="282893"/>
                    </a:cubicBezTo>
                    <a:cubicBezTo>
                      <a:pt x="5477" y="307658"/>
                      <a:pt x="4524" y="330518"/>
                      <a:pt x="3572" y="349568"/>
                    </a:cubicBezTo>
                    <a:cubicBezTo>
                      <a:pt x="2619" y="368618"/>
                      <a:pt x="2619" y="383858"/>
                      <a:pt x="2619" y="394335"/>
                    </a:cubicBezTo>
                    <a:cubicBezTo>
                      <a:pt x="2619" y="399097"/>
                      <a:pt x="2619" y="403860"/>
                      <a:pt x="2619" y="406718"/>
                    </a:cubicBezTo>
                    <a:cubicBezTo>
                      <a:pt x="2619" y="410528"/>
                      <a:pt x="2619" y="412433"/>
                      <a:pt x="1667" y="41243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7" name="Freeform: Shape 706">
                <a:extLst>
                  <a:ext uri="{FF2B5EF4-FFF2-40B4-BE49-F238E27FC236}">
                    <a16:creationId xmlns:a16="http://schemas.microsoft.com/office/drawing/2014/main" id="{02F02873-A989-4A16-8AA9-0E88F168800C}"/>
                  </a:ext>
                </a:extLst>
              </p:cNvPr>
              <p:cNvSpPr/>
              <p:nvPr/>
            </p:nvSpPr>
            <p:spPr>
              <a:xfrm>
                <a:off x="2006376" y="5489451"/>
                <a:ext cx="96202" cy="84893"/>
              </a:xfrm>
              <a:custGeom>
                <a:avLst/>
                <a:gdLst>
                  <a:gd name="connsiteX0" fmla="*/ 96203 w 96202"/>
                  <a:gd name="connsiteY0" fmla="*/ 0 h 84893"/>
                  <a:gd name="connsiteX1" fmla="*/ 83820 w 96202"/>
                  <a:gd name="connsiteY1" fmla="*/ 14288 h 84893"/>
                  <a:gd name="connsiteX2" fmla="*/ 50482 w 96202"/>
                  <a:gd name="connsiteY2" fmla="*/ 45720 h 84893"/>
                  <a:gd name="connsiteX3" fmla="*/ 15240 w 96202"/>
                  <a:gd name="connsiteY3" fmla="*/ 74295 h 84893"/>
                  <a:gd name="connsiteX4" fmla="*/ 0 w 96202"/>
                  <a:gd name="connsiteY4" fmla="*/ 84772 h 84893"/>
                  <a:gd name="connsiteX5" fmla="*/ 14288 w 96202"/>
                  <a:gd name="connsiteY5" fmla="*/ 71438 h 84893"/>
                  <a:gd name="connsiteX6" fmla="*/ 48578 w 96202"/>
                  <a:gd name="connsiteY6" fmla="*/ 41910 h 84893"/>
                  <a:gd name="connsiteX7" fmla="*/ 82868 w 96202"/>
                  <a:gd name="connsiteY7" fmla="*/ 11430 h 84893"/>
                  <a:gd name="connsiteX8" fmla="*/ 96203 w 96202"/>
                  <a:gd name="connsiteY8" fmla="*/ 0 h 8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6202" h="84893">
                    <a:moveTo>
                      <a:pt x="96203" y="0"/>
                    </a:moveTo>
                    <a:cubicBezTo>
                      <a:pt x="96203" y="0"/>
                      <a:pt x="91440" y="5715"/>
                      <a:pt x="83820" y="14288"/>
                    </a:cubicBezTo>
                    <a:cubicBezTo>
                      <a:pt x="75247" y="22860"/>
                      <a:pt x="63818" y="33338"/>
                      <a:pt x="50482" y="45720"/>
                    </a:cubicBezTo>
                    <a:cubicBezTo>
                      <a:pt x="37148" y="57150"/>
                      <a:pt x="24765" y="67627"/>
                      <a:pt x="15240" y="74295"/>
                    </a:cubicBezTo>
                    <a:cubicBezTo>
                      <a:pt x="5715" y="80963"/>
                      <a:pt x="0" y="85725"/>
                      <a:pt x="0" y="84772"/>
                    </a:cubicBezTo>
                    <a:cubicBezTo>
                      <a:pt x="0" y="84772"/>
                      <a:pt x="4763" y="79057"/>
                      <a:pt x="14288" y="71438"/>
                    </a:cubicBezTo>
                    <a:cubicBezTo>
                      <a:pt x="23813" y="62865"/>
                      <a:pt x="36195" y="52388"/>
                      <a:pt x="48578" y="41910"/>
                    </a:cubicBezTo>
                    <a:cubicBezTo>
                      <a:pt x="60960" y="30480"/>
                      <a:pt x="73343" y="20002"/>
                      <a:pt x="82868" y="11430"/>
                    </a:cubicBezTo>
                    <a:cubicBezTo>
                      <a:pt x="90488" y="4763"/>
                      <a:pt x="96203" y="0"/>
                      <a:pt x="962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8" name="Freeform: Shape 707">
                <a:extLst>
                  <a:ext uri="{FF2B5EF4-FFF2-40B4-BE49-F238E27FC236}">
                    <a16:creationId xmlns:a16="http://schemas.microsoft.com/office/drawing/2014/main" id="{B8B4E4C5-8289-4493-AFCA-07E36B1FCDDD}"/>
                  </a:ext>
                </a:extLst>
              </p:cNvPr>
              <p:cNvSpPr/>
              <p:nvPr/>
            </p:nvSpPr>
            <p:spPr>
              <a:xfrm>
                <a:off x="2113057" y="5441826"/>
                <a:ext cx="90608" cy="129539"/>
              </a:xfrm>
              <a:custGeom>
                <a:avLst/>
                <a:gdLst>
                  <a:gd name="connsiteX0" fmla="*/ 90488 w 90608"/>
                  <a:gd name="connsiteY0" fmla="*/ 129540 h 129539"/>
                  <a:gd name="connsiteX1" fmla="*/ 77152 w 90608"/>
                  <a:gd name="connsiteY1" fmla="*/ 110490 h 129539"/>
                  <a:gd name="connsiteX2" fmla="*/ 45720 w 90608"/>
                  <a:gd name="connsiteY2" fmla="*/ 64770 h 129539"/>
                  <a:gd name="connsiteX3" fmla="*/ 13335 w 90608"/>
                  <a:gd name="connsiteY3" fmla="*/ 19050 h 129539"/>
                  <a:gd name="connsiteX4" fmla="*/ 0 w 90608"/>
                  <a:gd name="connsiteY4" fmla="*/ 0 h 129539"/>
                  <a:gd name="connsiteX5" fmla="*/ 15240 w 90608"/>
                  <a:gd name="connsiteY5" fmla="*/ 18097 h 129539"/>
                  <a:gd name="connsiteX6" fmla="*/ 48577 w 90608"/>
                  <a:gd name="connsiteY6" fmla="*/ 62865 h 129539"/>
                  <a:gd name="connsiteX7" fmla="*/ 79058 w 90608"/>
                  <a:gd name="connsiteY7" fmla="*/ 109538 h 129539"/>
                  <a:gd name="connsiteX8" fmla="*/ 90488 w 90608"/>
                  <a:gd name="connsiteY8" fmla="*/ 129540 h 129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608" h="129539">
                    <a:moveTo>
                      <a:pt x="90488" y="129540"/>
                    </a:moveTo>
                    <a:cubicBezTo>
                      <a:pt x="90488" y="129540"/>
                      <a:pt x="84773" y="122872"/>
                      <a:pt x="77152" y="110490"/>
                    </a:cubicBezTo>
                    <a:cubicBezTo>
                      <a:pt x="68580" y="98107"/>
                      <a:pt x="57150" y="81915"/>
                      <a:pt x="45720" y="64770"/>
                    </a:cubicBezTo>
                    <a:cubicBezTo>
                      <a:pt x="33338" y="47625"/>
                      <a:pt x="22860" y="31432"/>
                      <a:pt x="13335" y="19050"/>
                    </a:cubicBezTo>
                    <a:cubicBezTo>
                      <a:pt x="4763" y="7620"/>
                      <a:pt x="0" y="0"/>
                      <a:pt x="0" y="0"/>
                    </a:cubicBezTo>
                    <a:cubicBezTo>
                      <a:pt x="0" y="0"/>
                      <a:pt x="6667" y="6667"/>
                      <a:pt x="15240" y="18097"/>
                    </a:cubicBezTo>
                    <a:cubicBezTo>
                      <a:pt x="23813" y="29527"/>
                      <a:pt x="36195" y="44767"/>
                      <a:pt x="48577" y="62865"/>
                    </a:cubicBezTo>
                    <a:cubicBezTo>
                      <a:pt x="60960" y="80963"/>
                      <a:pt x="71438" y="97155"/>
                      <a:pt x="79058" y="109538"/>
                    </a:cubicBezTo>
                    <a:cubicBezTo>
                      <a:pt x="86677" y="120967"/>
                      <a:pt x="91440" y="128588"/>
                      <a:pt x="90488" y="12954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9" name="Freeform: Shape 708">
                <a:extLst>
                  <a:ext uri="{FF2B5EF4-FFF2-40B4-BE49-F238E27FC236}">
                    <a16:creationId xmlns:a16="http://schemas.microsoft.com/office/drawing/2014/main" id="{6957BD70-1945-4C47-B1B1-51FD2FF4B42E}"/>
                  </a:ext>
                </a:extLst>
              </p:cNvPr>
              <p:cNvSpPr/>
              <p:nvPr/>
            </p:nvSpPr>
            <p:spPr>
              <a:xfrm>
                <a:off x="1998737" y="5315112"/>
                <a:ext cx="152438" cy="98168"/>
              </a:xfrm>
              <a:custGeom>
                <a:avLst/>
                <a:gdLst>
                  <a:gd name="connsiteX0" fmla="*/ 152419 w 152438"/>
                  <a:gd name="connsiteY0" fmla="*/ 31 h 98168"/>
                  <a:gd name="connsiteX1" fmla="*/ 77172 w 152438"/>
                  <a:gd name="connsiteY1" fmla="*/ 50514 h 98168"/>
                  <a:gd name="connsiteX2" fmla="*/ 19 w 152438"/>
                  <a:gd name="connsiteY2" fmla="*/ 98139 h 98168"/>
                  <a:gd name="connsiteX3" fmla="*/ 75267 w 152438"/>
                  <a:gd name="connsiteY3" fmla="*/ 47656 h 98168"/>
                  <a:gd name="connsiteX4" fmla="*/ 152419 w 152438"/>
                  <a:gd name="connsiteY4" fmla="*/ 31 h 98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38" h="98168">
                    <a:moveTo>
                      <a:pt x="152419" y="31"/>
                    </a:moveTo>
                    <a:cubicBezTo>
                      <a:pt x="153372" y="984"/>
                      <a:pt x="119082" y="23844"/>
                      <a:pt x="77172" y="50514"/>
                    </a:cubicBezTo>
                    <a:cubicBezTo>
                      <a:pt x="35262" y="77184"/>
                      <a:pt x="972" y="99091"/>
                      <a:pt x="19" y="98139"/>
                    </a:cubicBezTo>
                    <a:cubicBezTo>
                      <a:pt x="-933" y="97186"/>
                      <a:pt x="33357" y="74326"/>
                      <a:pt x="75267" y="47656"/>
                    </a:cubicBezTo>
                    <a:cubicBezTo>
                      <a:pt x="117177" y="20034"/>
                      <a:pt x="151467" y="-921"/>
                      <a:pt x="152419" y="3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0" name="Freeform: Shape 709">
                <a:extLst>
                  <a:ext uri="{FF2B5EF4-FFF2-40B4-BE49-F238E27FC236}">
                    <a16:creationId xmlns:a16="http://schemas.microsoft.com/office/drawing/2014/main" id="{62A4FE79-01DE-423D-8D1F-CB99386F9B4D}"/>
                  </a:ext>
                </a:extLst>
              </p:cNvPr>
              <p:cNvSpPr/>
              <p:nvPr/>
            </p:nvSpPr>
            <p:spPr>
              <a:xfrm>
                <a:off x="2146394" y="5320827"/>
                <a:ext cx="99089" cy="96265"/>
              </a:xfrm>
              <a:custGeom>
                <a:avLst/>
                <a:gdLst>
                  <a:gd name="connsiteX0" fmla="*/ 99060 w 99089"/>
                  <a:gd name="connsiteY0" fmla="*/ 96234 h 96265"/>
                  <a:gd name="connsiteX1" fmla="*/ 48577 w 99089"/>
                  <a:gd name="connsiteY1" fmla="*/ 49561 h 96265"/>
                  <a:gd name="connsiteX2" fmla="*/ 0 w 99089"/>
                  <a:gd name="connsiteY2" fmla="*/ 31 h 96265"/>
                  <a:gd name="connsiteX3" fmla="*/ 50483 w 99089"/>
                  <a:gd name="connsiteY3" fmla="*/ 46704 h 96265"/>
                  <a:gd name="connsiteX4" fmla="*/ 99060 w 99089"/>
                  <a:gd name="connsiteY4" fmla="*/ 96234 h 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089" h="96265">
                    <a:moveTo>
                      <a:pt x="99060" y="96234"/>
                    </a:moveTo>
                    <a:cubicBezTo>
                      <a:pt x="98108" y="97186"/>
                      <a:pt x="75248" y="76231"/>
                      <a:pt x="48577" y="49561"/>
                    </a:cubicBezTo>
                    <a:cubicBezTo>
                      <a:pt x="20955" y="22891"/>
                      <a:pt x="0" y="984"/>
                      <a:pt x="0" y="31"/>
                    </a:cubicBezTo>
                    <a:cubicBezTo>
                      <a:pt x="952" y="-921"/>
                      <a:pt x="23813" y="20034"/>
                      <a:pt x="50483" y="46704"/>
                    </a:cubicBezTo>
                    <a:cubicBezTo>
                      <a:pt x="78105" y="73374"/>
                      <a:pt x="100013" y="95281"/>
                      <a:pt x="99060" y="9623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D8B01E5A-EEDB-4E04-BF77-68F67B0DA869}"/>
                  </a:ext>
                </a:extLst>
              </p:cNvPr>
              <p:cNvSpPr/>
              <p:nvPr/>
            </p:nvSpPr>
            <p:spPr>
              <a:xfrm>
                <a:off x="2272124" y="5230389"/>
                <a:ext cx="415290" cy="184766"/>
              </a:xfrm>
              <a:custGeom>
                <a:avLst/>
                <a:gdLst>
                  <a:gd name="connsiteX0" fmla="*/ 415290 w 415290"/>
                  <a:gd name="connsiteY0" fmla="*/ 79992 h 184766"/>
                  <a:gd name="connsiteX1" fmla="*/ 410528 w 415290"/>
                  <a:gd name="connsiteY1" fmla="*/ 78087 h 184766"/>
                  <a:gd name="connsiteX2" fmla="*/ 397192 w 415290"/>
                  <a:gd name="connsiteY2" fmla="*/ 70467 h 184766"/>
                  <a:gd name="connsiteX3" fmla="*/ 346710 w 415290"/>
                  <a:gd name="connsiteY3" fmla="*/ 44750 h 184766"/>
                  <a:gd name="connsiteX4" fmla="*/ 268605 w 415290"/>
                  <a:gd name="connsiteY4" fmla="*/ 14270 h 184766"/>
                  <a:gd name="connsiteX5" fmla="*/ 167640 w 415290"/>
                  <a:gd name="connsiteY5" fmla="*/ 5697 h 184766"/>
                  <a:gd name="connsiteX6" fmla="*/ 75248 w 415290"/>
                  <a:gd name="connsiteY6" fmla="*/ 45702 h 184766"/>
                  <a:gd name="connsiteX7" fmla="*/ 27623 w 415290"/>
                  <a:gd name="connsiteY7" fmla="*/ 113329 h 184766"/>
                  <a:gd name="connsiteX8" fmla="*/ 6668 w 415290"/>
                  <a:gd name="connsiteY8" fmla="*/ 165717 h 184766"/>
                  <a:gd name="connsiteX9" fmla="*/ 1905 w 415290"/>
                  <a:gd name="connsiteY9" fmla="*/ 180004 h 184766"/>
                  <a:gd name="connsiteX10" fmla="*/ 0 w 415290"/>
                  <a:gd name="connsiteY10" fmla="*/ 184767 h 184766"/>
                  <a:gd name="connsiteX11" fmla="*/ 953 w 415290"/>
                  <a:gd name="connsiteY11" fmla="*/ 180004 h 184766"/>
                  <a:gd name="connsiteX12" fmla="*/ 5715 w 415290"/>
                  <a:gd name="connsiteY12" fmla="*/ 164764 h 184766"/>
                  <a:gd name="connsiteX13" fmla="*/ 25718 w 415290"/>
                  <a:gd name="connsiteY13" fmla="*/ 111425 h 184766"/>
                  <a:gd name="connsiteX14" fmla="*/ 74295 w 415290"/>
                  <a:gd name="connsiteY14" fmla="*/ 42845 h 184766"/>
                  <a:gd name="connsiteX15" fmla="*/ 168593 w 415290"/>
                  <a:gd name="connsiteY15" fmla="*/ 1887 h 184766"/>
                  <a:gd name="connsiteX16" fmla="*/ 271463 w 415290"/>
                  <a:gd name="connsiteY16" fmla="*/ 10460 h 184766"/>
                  <a:gd name="connsiteX17" fmla="*/ 349568 w 415290"/>
                  <a:gd name="connsiteY17" fmla="*/ 41892 h 184766"/>
                  <a:gd name="connsiteX18" fmla="*/ 400050 w 415290"/>
                  <a:gd name="connsiteY18" fmla="*/ 68562 h 184766"/>
                  <a:gd name="connsiteX19" fmla="*/ 413385 w 415290"/>
                  <a:gd name="connsiteY19" fmla="*/ 76182 h 184766"/>
                  <a:gd name="connsiteX20" fmla="*/ 415290 w 415290"/>
                  <a:gd name="connsiteY20" fmla="*/ 79992 h 184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15290" h="184766">
                    <a:moveTo>
                      <a:pt x="415290" y="79992"/>
                    </a:moveTo>
                    <a:cubicBezTo>
                      <a:pt x="415290" y="79992"/>
                      <a:pt x="413385" y="79039"/>
                      <a:pt x="410528" y="78087"/>
                    </a:cubicBezTo>
                    <a:cubicBezTo>
                      <a:pt x="406717" y="76182"/>
                      <a:pt x="402908" y="74277"/>
                      <a:pt x="397192" y="70467"/>
                    </a:cubicBezTo>
                    <a:cubicBezTo>
                      <a:pt x="385763" y="63800"/>
                      <a:pt x="368618" y="55227"/>
                      <a:pt x="346710" y="44750"/>
                    </a:cubicBezTo>
                    <a:cubicBezTo>
                      <a:pt x="324803" y="34272"/>
                      <a:pt x="299085" y="22842"/>
                      <a:pt x="268605" y="14270"/>
                    </a:cubicBezTo>
                    <a:cubicBezTo>
                      <a:pt x="238125" y="5697"/>
                      <a:pt x="202883" y="1887"/>
                      <a:pt x="167640" y="5697"/>
                    </a:cubicBezTo>
                    <a:cubicBezTo>
                      <a:pt x="131445" y="10460"/>
                      <a:pt x="99060" y="24747"/>
                      <a:pt x="75248" y="45702"/>
                    </a:cubicBezTo>
                    <a:cubicBezTo>
                      <a:pt x="51435" y="66657"/>
                      <a:pt x="37148" y="91422"/>
                      <a:pt x="27623" y="113329"/>
                    </a:cubicBezTo>
                    <a:cubicBezTo>
                      <a:pt x="17145" y="135237"/>
                      <a:pt x="11430" y="153335"/>
                      <a:pt x="6668" y="165717"/>
                    </a:cubicBezTo>
                    <a:cubicBezTo>
                      <a:pt x="4763" y="171432"/>
                      <a:pt x="2858" y="176195"/>
                      <a:pt x="1905" y="180004"/>
                    </a:cubicBezTo>
                    <a:cubicBezTo>
                      <a:pt x="953" y="182862"/>
                      <a:pt x="0" y="184767"/>
                      <a:pt x="0" y="184767"/>
                    </a:cubicBezTo>
                    <a:cubicBezTo>
                      <a:pt x="0" y="184767"/>
                      <a:pt x="0" y="182862"/>
                      <a:pt x="953" y="180004"/>
                    </a:cubicBezTo>
                    <a:cubicBezTo>
                      <a:pt x="1905" y="176195"/>
                      <a:pt x="3810" y="171432"/>
                      <a:pt x="5715" y="164764"/>
                    </a:cubicBezTo>
                    <a:cubicBezTo>
                      <a:pt x="9525" y="152382"/>
                      <a:pt x="15240" y="133332"/>
                      <a:pt x="25718" y="111425"/>
                    </a:cubicBezTo>
                    <a:cubicBezTo>
                      <a:pt x="35243" y="89517"/>
                      <a:pt x="49530" y="63800"/>
                      <a:pt x="74295" y="42845"/>
                    </a:cubicBezTo>
                    <a:cubicBezTo>
                      <a:pt x="98108" y="20937"/>
                      <a:pt x="132398" y="6650"/>
                      <a:pt x="168593" y="1887"/>
                    </a:cubicBezTo>
                    <a:cubicBezTo>
                      <a:pt x="204788" y="-2875"/>
                      <a:pt x="240983" y="1887"/>
                      <a:pt x="271463" y="10460"/>
                    </a:cubicBezTo>
                    <a:cubicBezTo>
                      <a:pt x="301943" y="19032"/>
                      <a:pt x="328613" y="31414"/>
                      <a:pt x="349568" y="41892"/>
                    </a:cubicBezTo>
                    <a:cubicBezTo>
                      <a:pt x="371475" y="52370"/>
                      <a:pt x="387667" y="61895"/>
                      <a:pt x="400050" y="68562"/>
                    </a:cubicBezTo>
                    <a:cubicBezTo>
                      <a:pt x="405765" y="71420"/>
                      <a:pt x="409575" y="74277"/>
                      <a:pt x="413385" y="76182"/>
                    </a:cubicBezTo>
                    <a:cubicBezTo>
                      <a:pt x="413385" y="79039"/>
                      <a:pt x="415290" y="79992"/>
                      <a:pt x="415290" y="7999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2" name="Freeform: Shape 711">
                <a:extLst>
                  <a:ext uri="{FF2B5EF4-FFF2-40B4-BE49-F238E27FC236}">
                    <a16:creationId xmlns:a16="http://schemas.microsoft.com/office/drawing/2014/main" id="{FB8FF0BE-35A1-41E1-BA93-48D38F696E67}"/>
                  </a:ext>
                </a:extLst>
              </p:cNvPr>
              <p:cNvSpPr/>
              <p:nvPr/>
            </p:nvSpPr>
            <p:spPr>
              <a:xfrm>
                <a:off x="2452129" y="5235107"/>
                <a:ext cx="165770" cy="112448"/>
              </a:xfrm>
              <a:custGeom>
                <a:avLst/>
                <a:gdLst>
                  <a:gd name="connsiteX0" fmla="*/ 165753 w 165770"/>
                  <a:gd name="connsiteY0" fmla="*/ 112421 h 112448"/>
                  <a:gd name="connsiteX1" fmla="*/ 81933 w 165770"/>
                  <a:gd name="connsiteY1" fmla="*/ 58129 h 112448"/>
                  <a:gd name="connsiteX2" fmla="*/ 18 w 165770"/>
                  <a:gd name="connsiteY2" fmla="*/ 27 h 112448"/>
                  <a:gd name="connsiteX3" fmla="*/ 83838 w 165770"/>
                  <a:gd name="connsiteY3" fmla="*/ 54319 h 112448"/>
                  <a:gd name="connsiteX4" fmla="*/ 165753 w 165770"/>
                  <a:gd name="connsiteY4" fmla="*/ 112421 h 112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770" h="112448">
                    <a:moveTo>
                      <a:pt x="165753" y="112421"/>
                    </a:moveTo>
                    <a:cubicBezTo>
                      <a:pt x="164800" y="113374"/>
                      <a:pt x="127653" y="88609"/>
                      <a:pt x="81933" y="58129"/>
                    </a:cubicBezTo>
                    <a:cubicBezTo>
                      <a:pt x="36213" y="26696"/>
                      <a:pt x="-935" y="979"/>
                      <a:pt x="18" y="27"/>
                    </a:cubicBezTo>
                    <a:cubicBezTo>
                      <a:pt x="970" y="-926"/>
                      <a:pt x="38118" y="23839"/>
                      <a:pt x="83838" y="54319"/>
                    </a:cubicBezTo>
                    <a:cubicBezTo>
                      <a:pt x="129558" y="85752"/>
                      <a:pt x="166705" y="111469"/>
                      <a:pt x="165753" y="11242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3" name="Freeform: Shape 712">
                <a:extLst>
                  <a:ext uri="{FF2B5EF4-FFF2-40B4-BE49-F238E27FC236}">
                    <a16:creationId xmlns:a16="http://schemas.microsoft.com/office/drawing/2014/main" id="{8B619117-95C4-4DE2-B50D-E898D686F6BD}"/>
                  </a:ext>
                </a:extLst>
              </p:cNvPr>
              <p:cNvSpPr/>
              <p:nvPr/>
            </p:nvSpPr>
            <p:spPr>
              <a:xfrm>
                <a:off x="2522632" y="5232969"/>
                <a:ext cx="55245" cy="5736"/>
              </a:xfrm>
              <a:custGeom>
                <a:avLst/>
                <a:gdLst>
                  <a:gd name="connsiteX0" fmla="*/ 55245 w 55245"/>
                  <a:gd name="connsiteY0" fmla="*/ 260 h 5736"/>
                  <a:gd name="connsiteX1" fmla="*/ 27623 w 55245"/>
                  <a:gd name="connsiteY1" fmla="*/ 5022 h 5736"/>
                  <a:gd name="connsiteX2" fmla="*/ 0 w 55245"/>
                  <a:gd name="connsiteY2" fmla="*/ 5022 h 5736"/>
                  <a:gd name="connsiteX3" fmla="*/ 27623 w 55245"/>
                  <a:gd name="connsiteY3" fmla="*/ 2165 h 5736"/>
                  <a:gd name="connsiteX4" fmla="*/ 55245 w 55245"/>
                  <a:gd name="connsiteY4" fmla="*/ 260 h 5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5" h="5736">
                    <a:moveTo>
                      <a:pt x="55245" y="260"/>
                    </a:moveTo>
                    <a:cubicBezTo>
                      <a:pt x="55245" y="1212"/>
                      <a:pt x="42863" y="4070"/>
                      <a:pt x="27623" y="5022"/>
                    </a:cubicBezTo>
                    <a:cubicBezTo>
                      <a:pt x="12383" y="5975"/>
                      <a:pt x="0" y="5975"/>
                      <a:pt x="0" y="5022"/>
                    </a:cubicBezTo>
                    <a:cubicBezTo>
                      <a:pt x="0" y="4070"/>
                      <a:pt x="12383" y="3117"/>
                      <a:pt x="27623" y="2165"/>
                    </a:cubicBezTo>
                    <a:cubicBezTo>
                      <a:pt x="42863" y="1212"/>
                      <a:pt x="54292" y="-693"/>
                      <a:pt x="55245" y="26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4" name="Freeform: Shape 713">
                <a:extLst>
                  <a:ext uri="{FF2B5EF4-FFF2-40B4-BE49-F238E27FC236}">
                    <a16:creationId xmlns:a16="http://schemas.microsoft.com/office/drawing/2014/main" id="{CFC3CB06-462E-486D-90B2-FCEE16AF19B5}"/>
                  </a:ext>
                </a:extLst>
              </p:cNvPr>
              <p:cNvSpPr/>
              <p:nvPr/>
            </p:nvSpPr>
            <p:spPr>
              <a:xfrm>
                <a:off x="2384415" y="5212201"/>
                <a:ext cx="27830" cy="37219"/>
              </a:xfrm>
              <a:custGeom>
                <a:avLst/>
                <a:gdLst>
                  <a:gd name="connsiteX0" fmla="*/ 27726 w 27830"/>
                  <a:gd name="connsiteY0" fmla="*/ 72 h 37219"/>
                  <a:gd name="connsiteX1" fmla="*/ 15344 w 27830"/>
                  <a:gd name="connsiteY1" fmla="*/ 19122 h 37219"/>
                  <a:gd name="connsiteX2" fmla="*/ 104 w 27830"/>
                  <a:gd name="connsiteY2" fmla="*/ 37220 h 37219"/>
                  <a:gd name="connsiteX3" fmla="*/ 12486 w 27830"/>
                  <a:gd name="connsiteY3" fmla="*/ 18170 h 37219"/>
                  <a:gd name="connsiteX4" fmla="*/ 27726 w 27830"/>
                  <a:gd name="connsiteY4" fmla="*/ 72 h 37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30" h="37219">
                    <a:moveTo>
                      <a:pt x="27726" y="72"/>
                    </a:moveTo>
                    <a:cubicBezTo>
                      <a:pt x="28679" y="72"/>
                      <a:pt x="22964" y="9597"/>
                      <a:pt x="15344" y="19122"/>
                    </a:cubicBezTo>
                    <a:cubicBezTo>
                      <a:pt x="7724" y="29600"/>
                      <a:pt x="1056" y="37220"/>
                      <a:pt x="104" y="37220"/>
                    </a:cubicBezTo>
                    <a:cubicBezTo>
                      <a:pt x="-849" y="37220"/>
                      <a:pt x="4866" y="27695"/>
                      <a:pt x="12486" y="18170"/>
                    </a:cubicBezTo>
                    <a:cubicBezTo>
                      <a:pt x="20106" y="7692"/>
                      <a:pt x="26774" y="-880"/>
                      <a:pt x="27726" y="7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5" name="Freeform: Shape 714">
                <a:extLst>
                  <a:ext uri="{FF2B5EF4-FFF2-40B4-BE49-F238E27FC236}">
                    <a16:creationId xmlns:a16="http://schemas.microsoft.com/office/drawing/2014/main" id="{A0D711D9-F8A3-4333-992F-342A51EED007}"/>
                  </a:ext>
                </a:extLst>
              </p:cNvPr>
              <p:cNvSpPr/>
              <p:nvPr/>
            </p:nvSpPr>
            <p:spPr>
              <a:xfrm>
                <a:off x="2332041" y="5289426"/>
                <a:ext cx="114390" cy="80962"/>
              </a:xfrm>
              <a:custGeom>
                <a:avLst/>
                <a:gdLst>
                  <a:gd name="connsiteX0" fmla="*/ 114390 w 114390"/>
                  <a:gd name="connsiteY0" fmla="*/ 80963 h 80962"/>
                  <a:gd name="connsiteX1" fmla="*/ 96293 w 114390"/>
                  <a:gd name="connsiteY1" fmla="*/ 71438 h 80962"/>
                  <a:gd name="connsiteX2" fmla="*/ 55336 w 114390"/>
                  <a:gd name="connsiteY2" fmla="*/ 43815 h 80962"/>
                  <a:gd name="connsiteX3" fmla="*/ 15330 w 114390"/>
                  <a:gd name="connsiteY3" fmla="*/ 13335 h 80962"/>
                  <a:gd name="connsiteX4" fmla="*/ 90 w 114390"/>
                  <a:gd name="connsiteY4" fmla="*/ 0 h 80962"/>
                  <a:gd name="connsiteX5" fmla="*/ 17236 w 114390"/>
                  <a:gd name="connsiteY5" fmla="*/ 11430 h 80962"/>
                  <a:gd name="connsiteX6" fmla="*/ 57240 w 114390"/>
                  <a:gd name="connsiteY6" fmla="*/ 40957 h 80962"/>
                  <a:gd name="connsiteX7" fmla="*/ 98198 w 114390"/>
                  <a:gd name="connsiteY7" fmla="*/ 69532 h 80962"/>
                  <a:gd name="connsiteX8" fmla="*/ 114390 w 114390"/>
                  <a:gd name="connsiteY8" fmla="*/ 80963 h 80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90" h="80962">
                    <a:moveTo>
                      <a:pt x="114390" y="80963"/>
                    </a:moveTo>
                    <a:cubicBezTo>
                      <a:pt x="114390" y="80963"/>
                      <a:pt x="106770" y="78105"/>
                      <a:pt x="96293" y="71438"/>
                    </a:cubicBezTo>
                    <a:cubicBezTo>
                      <a:pt x="85815" y="64770"/>
                      <a:pt x="70576" y="55245"/>
                      <a:pt x="55336" y="43815"/>
                    </a:cubicBezTo>
                    <a:cubicBezTo>
                      <a:pt x="39143" y="32385"/>
                      <a:pt x="25808" y="21907"/>
                      <a:pt x="15330" y="13335"/>
                    </a:cubicBezTo>
                    <a:cubicBezTo>
                      <a:pt x="5805" y="5715"/>
                      <a:pt x="-862" y="0"/>
                      <a:pt x="90" y="0"/>
                    </a:cubicBezTo>
                    <a:cubicBezTo>
                      <a:pt x="90" y="0"/>
                      <a:pt x="6758" y="3810"/>
                      <a:pt x="17236" y="11430"/>
                    </a:cubicBezTo>
                    <a:cubicBezTo>
                      <a:pt x="28665" y="20002"/>
                      <a:pt x="42001" y="29527"/>
                      <a:pt x="57240" y="40957"/>
                    </a:cubicBezTo>
                    <a:cubicBezTo>
                      <a:pt x="72480" y="52388"/>
                      <a:pt x="87720" y="61913"/>
                      <a:pt x="98198" y="69532"/>
                    </a:cubicBezTo>
                    <a:cubicBezTo>
                      <a:pt x="107723" y="75247"/>
                      <a:pt x="114390" y="80010"/>
                      <a:pt x="114390" y="8096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6" name="Freeform: Shape 715">
                <a:extLst>
                  <a:ext uri="{FF2B5EF4-FFF2-40B4-BE49-F238E27FC236}">
                    <a16:creationId xmlns:a16="http://schemas.microsoft.com/office/drawing/2014/main" id="{F17B35D7-59B2-40E6-8839-17AE3AC2E1FE}"/>
                  </a:ext>
                </a:extLst>
              </p:cNvPr>
              <p:cNvSpPr/>
              <p:nvPr/>
            </p:nvSpPr>
            <p:spPr>
              <a:xfrm>
                <a:off x="2311177" y="5538981"/>
                <a:ext cx="239180" cy="340995"/>
              </a:xfrm>
              <a:custGeom>
                <a:avLst/>
                <a:gdLst>
                  <a:gd name="connsiteX0" fmla="*/ 239077 w 239180"/>
                  <a:gd name="connsiteY0" fmla="*/ 340995 h 340995"/>
                  <a:gd name="connsiteX1" fmla="*/ 235267 w 239180"/>
                  <a:gd name="connsiteY1" fmla="*/ 339090 h 340995"/>
                  <a:gd name="connsiteX2" fmla="*/ 224790 w 239180"/>
                  <a:gd name="connsiteY2" fmla="*/ 332422 h 340995"/>
                  <a:gd name="connsiteX3" fmla="*/ 197167 w 239180"/>
                  <a:gd name="connsiteY3" fmla="*/ 296228 h 340995"/>
                  <a:gd name="connsiteX4" fmla="*/ 182880 w 239180"/>
                  <a:gd name="connsiteY4" fmla="*/ 268605 h 340995"/>
                  <a:gd name="connsiteX5" fmla="*/ 167640 w 239180"/>
                  <a:gd name="connsiteY5" fmla="*/ 236220 h 340995"/>
                  <a:gd name="connsiteX6" fmla="*/ 149542 w 239180"/>
                  <a:gd name="connsiteY6" fmla="*/ 200978 h 340995"/>
                  <a:gd name="connsiteX7" fmla="*/ 124777 w 239180"/>
                  <a:gd name="connsiteY7" fmla="*/ 166688 h 340995"/>
                  <a:gd name="connsiteX8" fmla="*/ 68580 w 239180"/>
                  <a:gd name="connsiteY8" fmla="*/ 106680 h 340995"/>
                  <a:gd name="connsiteX9" fmla="*/ 25717 w 239180"/>
                  <a:gd name="connsiteY9" fmla="*/ 55245 h 340995"/>
                  <a:gd name="connsiteX10" fmla="*/ 4763 w 239180"/>
                  <a:gd name="connsiteY10" fmla="*/ 15240 h 340995"/>
                  <a:gd name="connsiteX11" fmla="*/ 952 w 239180"/>
                  <a:gd name="connsiteY11" fmla="*/ 3810 h 340995"/>
                  <a:gd name="connsiteX12" fmla="*/ 0 w 239180"/>
                  <a:gd name="connsiteY12" fmla="*/ 0 h 340995"/>
                  <a:gd name="connsiteX13" fmla="*/ 5715 w 239180"/>
                  <a:gd name="connsiteY13" fmla="*/ 15240 h 340995"/>
                  <a:gd name="connsiteX14" fmla="*/ 27622 w 239180"/>
                  <a:gd name="connsiteY14" fmla="*/ 54293 h 340995"/>
                  <a:gd name="connsiteX15" fmla="*/ 71438 w 239180"/>
                  <a:gd name="connsiteY15" fmla="*/ 104775 h 340995"/>
                  <a:gd name="connsiteX16" fmla="*/ 128588 w 239180"/>
                  <a:gd name="connsiteY16" fmla="*/ 163830 h 340995"/>
                  <a:gd name="connsiteX17" fmla="*/ 154305 w 239180"/>
                  <a:gd name="connsiteY17" fmla="*/ 198120 h 340995"/>
                  <a:gd name="connsiteX18" fmla="*/ 172402 w 239180"/>
                  <a:gd name="connsiteY18" fmla="*/ 233363 h 340995"/>
                  <a:gd name="connsiteX19" fmla="*/ 186690 w 239180"/>
                  <a:gd name="connsiteY19" fmla="*/ 265747 h 340995"/>
                  <a:gd name="connsiteX20" fmla="*/ 200025 w 239180"/>
                  <a:gd name="connsiteY20" fmla="*/ 293370 h 340995"/>
                  <a:gd name="connsiteX21" fmla="*/ 225742 w 239180"/>
                  <a:gd name="connsiteY21" fmla="*/ 329565 h 340995"/>
                  <a:gd name="connsiteX22" fmla="*/ 239077 w 239180"/>
                  <a:gd name="connsiteY22" fmla="*/ 340995 h 340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39180" h="340995">
                    <a:moveTo>
                      <a:pt x="239077" y="340995"/>
                    </a:moveTo>
                    <a:cubicBezTo>
                      <a:pt x="239077" y="340995"/>
                      <a:pt x="238125" y="340043"/>
                      <a:pt x="235267" y="339090"/>
                    </a:cubicBezTo>
                    <a:cubicBezTo>
                      <a:pt x="232410" y="338138"/>
                      <a:pt x="229552" y="335280"/>
                      <a:pt x="224790" y="332422"/>
                    </a:cubicBezTo>
                    <a:cubicBezTo>
                      <a:pt x="216217" y="325755"/>
                      <a:pt x="206692" y="313372"/>
                      <a:pt x="197167" y="296228"/>
                    </a:cubicBezTo>
                    <a:cubicBezTo>
                      <a:pt x="192405" y="287655"/>
                      <a:pt x="187642" y="278130"/>
                      <a:pt x="182880" y="268605"/>
                    </a:cubicBezTo>
                    <a:cubicBezTo>
                      <a:pt x="178117" y="258128"/>
                      <a:pt x="173355" y="247650"/>
                      <a:pt x="167640" y="236220"/>
                    </a:cubicBezTo>
                    <a:cubicBezTo>
                      <a:pt x="161925" y="224790"/>
                      <a:pt x="156210" y="212408"/>
                      <a:pt x="149542" y="200978"/>
                    </a:cubicBezTo>
                    <a:cubicBezTo>
                      <a:pt x="142875" y="189547"/>
                      <a:pt x="134302" y="178118"/>
                      <a:pt x="124777" y="166688"/>
                    </a:cubicBezTo>
                    <a:cubicBezTo>
                      <a:pt x="105727" y="144780"/>
                      <a:pt x="85725" y="125730"/>
                      <a:pt x="68580" y="106680"/>
                    </a:cubicBezTo>
                    <a:cubicBezTo>
                      <a:pt x="51435" y="88583"/>
                      <a:pt x="36195" y="70485"/>
                      <a:pt x="25717" y="55245"/>
                    </a:cubicBezTo>
                    <a:cubicBezTo>
                      <a:pt x="15240" y="39053"/>
                      <a:pt x="8572" y="24765"/>
                      <a:pt x="4763" y="15240"/>
                    </a:cubicBezTo>
                    <a:cubicBezTo>
                      <a:pt x="2857" y="10478"/>
                      <a:pt x="1905" y="6668"/>
                      <a:pt x="952" y="3810"/>
                    </a:cubicBezTo>
                    <a:cubicBezTo>
                      <a:pt x="0" y="953"/>
                      <a:pt x="0" y="0"/>
                      <a:pt x="0" y="0"/>
                    </a:cubicBezTo>
                    <a:cubicBezTo>
                      <a:pt x="0" y="0"/>
                      <a:pt x="1905" y="5715"/>
                      <a:pt x="5715" y="15240"/>
                    </a:cubicBezTo>
                    <a:cubicBezTo>
                      <a:pt x="9525" y="24765"/>
                      <a:pt x="16192" y="39053"/>
                      <a:pt x="27622" y="54293"/>
                    </a:cubicBezTo>
                    <a:cubicBezTo>
                      <a:pt x="38100" y="69533"/>
                      <a:pt x="53340" y="86678"/>
                      <a:pt x="71438" y="104775"/>
                    </a:cubicBezTo>
                    <a:cubicBezTo>
                      <a:pt x="88582" y="122872"/>
                      <a:pt x="109538" y="141922"/>
                      <a:pt x="128588" y="163830"/>
                    </a:cubicBezTo>
                    <a:cubicBezTo>
                      <a:pt x="138113" y="175260"/>
                      <a:pt x="146685" y="186690"/>
                      <a:pt x="154305" y="198120"/>
                    </a:cubicBezTo>
                    <a:cubicBezTo>
                      <a:pt x="161925" y="209550"/>
                      <a:pt x="167640" y="221933"/>
                      <a:pt x="172402" y="233363"/>
                    </a:cubicBezTo>
                    <a:cubicBezTo>
                      <a:pt x="177165" y="244793"/>
                      <a:pt x="181927" y="256222"/>
                      <a:pt x="186690" y="265747"/>
                    </a:cubicBezTo>
                    <a:cubicBezTo>
                      <a:pt x="191452" y="276225"/>
                      <a:pt x="196215" y="285750"/>
                      <a:pt x="200025" y="293370"/>
                    </a:cubicBezTo>
                    <a:cubicBezTo>
                      <a:pt x="208597" y="310515"/>
                      <a:pt x="217170" y="322897"/>
                      <a:pt x="225742" y="329565"/>
                    </a:cubicBezTo>
                    <a:cubicBezTo>
                      <a:pt x="234315" y="338138"/>
                      <a:pt x="240030" y="340995"/>
                      <a:pt x="239077" y="34099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7" name="Freeform: Shape 716">
                <a:extLst>
                  <a:ext uri="{FF2B5EF4-FFF2-40B4-BE49-F238E27FC236}">
                    <a16:creationId xmlns:a16="http://schemas.microsoft.com/office/drawing/2014/main" id="{D5994049-FF67-481C-8BA9-29BBB79209A8}"/>
                  </a:ext>
                </a:extLst>
              </p:cNvPr>
              <p:cNvSpPr/>
              <p:nvPr/>
            </p:nvSpPr>
            <p:spPr>
              <a:xfrm>
                <a:off x="2407974" y="5713289"/>
                <a:ext cx="35786" cy="121919"/>
              </a:xfrm>
              <a:custGeom>
                <a:avLst/>
                <a:gdLst>
                  <a:gd name="connsiteX0" fmla="*/ 357 w 35786"/>
                  <a:gd name="connsiteY0" fmla="*/ 121920 h 121919"/>
                  <a:gd name="connsiteX1" fmla="*/ 3215 w 35786"/>
                  <a:gd name="connsiteY1" fmla="*/ 103822 h 121919"/>
                  <a:gd name="connsiteX2" fmla="*/ 13692 w 35786"/>
                  <a:gd name="connsiteY2" fmla="*/ 60007 h 121919"/>
                  <a:gd name="connsiteX3" fmla="*/ 27980 w 35786"/>
                  <a:gd name="connsiteY3" fmla="*/ 17145 h 121919"/>
                  <a:gd name="connsiteX4" fmla="*/ 35600 w 35786"/>
                  <a:gd name="connsiteY4" fmla="*/ 0 h 121919"/>
                  <a:gd name="connsiteX5" fmla="*/ 30837 w 35786"/>
                  <a:gd name="connsiteY5" fmla="*/ 18097 h 121919"/>
                  <a:gd name="connsiteX6" fmla="*/ 18455 w 35786"/>
                  <a:gd name="connsiteY6" fmla="*/ 60960 h 121919"/>
                  <a:gd name="connsiteX7" fmla="*/ 7025 w 35786"/>
                  <a:gd name="connsiteY7" fmla="*/ 104775 h 121919"/>
                  <a:gd name="connsiteX8" fmla="*/ 357 w 35786"/>
                  <a:gd name="connsiteY8" fmla="*/ 121920 h 121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786" h="121919">
                    <a:moveTo>
                      <a:pt x="357" y="121920"/>
                    </a:moveTo>
                    <a:cubicBezTo>
                      <a:pt x="-595" y="121920"/>
                      <a:pt x="357" y="114300"/>
                      <a:pt x="3215" y="103822"/>
                    </a:cubicBezTo>
                    <a:cubicBezTo>
                      <a:pt x="5120" y="92392"/>
                      <a:pt x="8930" y="77152"/>
                      <a:pt x="13692" y="60007"/>
                    </a:cubicBezTo>
                    <a:cubicBezTo>
                      <a:pt x="18455" y="42863"/>
                      <a:pt x="23217" y="27622"/>
                      <a:pt x="27980" y="17145"/>
                    </a:cubicBezTo>
                    <a:cubicBezTo>
                      <a:pt x="31790" y="6667"/>
                      <a:pt x="34647" y="0"/>
                      <a:pt x="35600" y="0"/>
                    </a:cubicBezTo>
                    <a:cubicBezTo>
                      <a:pt x="36552" y="0"/>
                      <a:pt x="33695" y="6667"/>
                      <a:pt x="30837" y="18097"/>
                    </a:cubicBezTo>
                    <a:cubicBezTo>
                      <a:pt x="27027" y="29527"/>
                      <a:pt x="23217" y="43815"/>
                      <a:pt x="18455" y="60960"/>
                    </a:cubicBezTo>
                    <a:cubicBezTo>
                      <a:pt x="13692" y="78105"/>
                      <a:pt x="9882" y="93345"/>
                      <a:pt x="7025" y="104775"/>
                    </a:cubicBezTo>
                    <a:cubicBezTo>
                      <a:pt x="3215" y="115252"/>
                      <a:pt x="1310" y="121920"/>
                      <a:pt x="357" y="12192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8" name="Freeform: Shape 717">
                <a:extLst>
                  <a:ext uri="{FF2B5EF4-FFF2-40B4-BE49-F238E27FC236}">
                    <a16:creationId xmlns:a16="http://schemas.microsoft.com/office/drawing/2014/main" id="{E9621336-8918-4E27-9274-09B2757C239A}"/>
                  </a:ext>
                </a:extLst>
              </p:cNvPr>
              <p:cNvSpPr/>
              <p:nvPr/>
            </p:nvSpPr>
            <p:spPr>
              <a:xfrm>
                <a:off x="2414046" y="5672910"/>
                <a:ext cx="131445" cy="30143"/>
              </a:xfrm>
              <a:custGeom>
                <a:avLst/>
                <a:gdLst>
                  <a:gd name="connsiteX0" fmla="*/ 131445 w 131445"/>
                  <a:gd name="connsiteY0" fmla="*/ 29901 h 30143"/>
                  <a:gd name="connsiteX1" fmla="*/ 112395 w 131445"/>
                  <a:gd name="connsiteY1" fmla="*/ 25139 h 30143"/>
                  <a:gd name="connsiteX2" fmla="*/ 65723 w 131445"/>
                  <a:gd name="connsiteY2" fmla="*/ 13709 h 30143"/>
                  <a:gd name="connsiteX3" fmla="*/ 19050 w 131445"/>
                  <a:gd name="connsiteY3" fmla="*/ 4184 h 30143"/>
                  <a:gd name="connsiteX4" fmla="*/ 0 w 131445"/>
                  <a:gd name="connsiteY4" fmla="*/ 374 h 30143"/>
                  <a:gd name="connsiteX5" fmla="*/ 20002 w 131445"/>
                  <a:gd name="connsiteY5" fmla="*/ 2279 h 30143"/>
                  <a:gd name="connsiteX6" fmla="*/ 67627 w 131445"/>
                  <a:gd name="connsiteY6" fmla="*/ 10851 h 30143"/>
                  <a:gd name="connsiteX7" fmla="*/ 114300 w 131445"/>
                  <a:gd name="connsiteY7" fmla="*/ 23234 h 30143"/>
                  <a:gd name="connsiteX8" fmla="*/ 131445 w 131445"/>
                  <a:gd name="connsiteY8" fmla="*/ 29901 h 30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" h="30143">
                    <a:moveTo>
                      <a:pt x="131445" y="29901"/>
                    </a:moveTo>
                    <a:cubicBezTo>
                      <a:pt x="131445" y="30854"/>
                      <a:pt x="123825" y="28949"/>
                      <a:pt x="112395" y="25139"/>
                    </a:cubicBezTo>
                    <a:cubicBezTo>
                      <a:pt x="100965" y="22281"/>
                      <a:pt x="83820" y="17519"/>
                      <a:pt x="65723" y="13709"/>
                    </a:cubicBezTo>
                    <a:cubicBezTo>
                      <a:pt x="47625" y="9899"/>
                      <a:pt x="30480" y="6089"/>
                      <a:pt x="19050" y="4184"/>
                    </a:cubicBezTo>
                    <a:cubicBezTo>
                      <a:pt x="6668" y="2279"/>
                      <a:pt x="0" y="374"/>
                      <a:pt x="0" y="374"/>
                    </a:cubicBezTo>
                    <a:cubicBezTo>
                      <a:pt x="0" y="-579"/>
                      <a:pt x="7620" y="374"/>
                      <a:pt x="20002" y="2279"/>
                    </a:cubicBezTo>
                    <a:cubicBezTo>
                      <a:pt x="32385" y="4184"/>
                      <a:pt x="48577" y="7041"/>
                      <a:pt x="67627" y="10851"/>
                    </a:cubicBezTo>
                    <a:cubicBezTo>
                      <a:pt x="85725" y="14661"/>
                      <a:pt x="101918" y="19424"/>
                      <a:pt x="114300" y="23234"/>
                    </a:cubicBezTo>
                    <a:cubicBezTo>
                      <a:pt x="124777" y="26091"/>
                      <a:pt x="131445" y="28949"/>
                      <a:pt x="131445" y="2990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9" name="Freeform: Shape 718">
                <a:extLst>
                  <a:ext uri="{FF2B5EF4-FFF2-40B4-BE49-F238E27FC236}">
                    <a16:creationId xmlns:a16="http://schemas.microsoft.com/office/drawing/2014/main" id="{F8264CCE-67F8-4186-A24D-B4ACEF050449}"/>
                  </a:ext>
                </a:extLst>
              </p:cNvPr>
              <p:cNvSpPr/>
              <p:nvPr/>
            </p:nvSpPr>
            <p:spPr>
              <a:xfrm>
                <a:off x="2306161" y="5598989"/>
                <a:ext cx="37585" cy="141922"/>
              </a:xfrm>
              <a:custGeom>
                <a:avLst/>
                <a:gdLst>
                  <a:gd name="connsiteX0" fmla="*/ 253 w 37585"/>
                  <a:gd name="connsiteY0" fmla="*/ 141922 h 141922"/>
                  <a:gd name="connsiteX1" fmla="*/ 3111 w 37585"/>
                  <a:gd name="connsiteY1" fmla="*/ 120015 h 141922"/>
                  <a:gd name="connsiteX2" fmla="*/ 14541 w 37585"/>
                  <a:gd name="connsiteY2" fmla="*/ 69532 h 141922"/>
                  <a:gd name="connsiteX3" fmla="*/ 29781 w 37585"/>
                  <a:gd name="connsiteY3" fmla="*/ 20002 h 141922"/>
                  <a:gd name="connsiteX4" fmla="*/ 37401 w 37585"/>
                  <a:gd name="connsiteY4" fmla="*/ 0 h 141922"/>
                  <a:gd name="connsiteX5" fmla="*/ 31686 w 37585"/>
                  <a:gd name="connsiteY5" fmla="*/ 20955 h 141922"/>
                  <a:gd name="connsiteX6" fmla="*/ 18351 w 37585"/>
                  <a:gd name="connsiteY6" fmla="*/ 71438 h 141922"/>
                  <a:gd name="connsiteX7" fmla="*/ 5968 w 37585"/>
                  <a:gd name="connsiteY7" fmla="*/ 121920 h 141922"/>
                  <a:gd name="connsiteX8" fmla="*/ 253 w 37585"/>
                  <a:gd name="connsiteY8" fmla="*/ 141922 h 141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585" h="141922">
                    <a:moveTo>
                      <a:pt x="253" y="141922"/>
                    </a:moveTo>
                    <a:cubicBezTo>
                      <a:pt x="-699" y="141922"/>
                      <a:pt x="1206" y="133350"/>
                      <a:pt x="3111" y="120015"/>
                    </a:cubicBezTo>
                    <a:cubicBezTo>
                      <a:pt x="5968" y="106680"/>
                      <a:pt x="9778" y="88582"/>
                      <a:pt x="14541" y="69532"/>
                    </a:cubicBezTo>
                    <a:cubicBezTo>
                      <a:pt x="19303" y="49530"/>
                      <a:pt x="25018" y="32385"/>
                      <a:pt x="29781" y="20002"/>
                    </a:cubicBezTo>
                    <a:cubicBezTo>
                      <a:pt x="34543" y="7620"/>
                      <a:pt x="37401" y="0"/>
                      <a:pt x="37401" y="0"/>
                    </a:cubicBezTo>
                    <a:cubicBezTo>
                      <a:pt x="38353" y="0"/>
                      <a:pt x="35496" y="8572"/>
                      <a:pt x="31686" y="20955"/>
                    </a:cubicBezTo>
                    <a:cubicBezTo>
                      <a:pt x="27876" y="33338"/>
                      <a:pt x="23113" y="51435"/>
                      <a:pt x="18351" y="71438"/>
                    </a:cubicBezTo>
                    <a:cubicBezTo>
                      <a:pt x="13588" y="91440"/>
                      <a:pt x="8826" y="108585"/>
                      <a:pt x="5968" y="121920"/>
                    </a:cubicBezTo>
                    <a:cubicBezTo>
                      <a:pt x="3111" y="134302"/>
                      <a:pt x="253" y="141922"/>
                      <a:pt x="253" y="14192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0" name="Freeform: Shape 719">
                <a:extLst>
                  <a:ext uri="{FF2B5EF4-FFF2-40B4-BE49-F238E27FC236}">
                    <a16:creationId xmlns:a16="http://schemas.microsoft.com/office/drawing/2014/main" id="{F9055A53-68B6-46DD-9628-8A81C7B1138D}"/>
                  </a:ext>
                </a:extLst>
              </p:cNvPr>
              <p:cNvSpPr/>
              <p:nvPr/>
            </p:nvSpPr>
            <p:spPr>
              <a:xfrm>
                <a:off x="2329274" y="5569279"/>
                <a:ext cx="153352" cy="17509"/>
              </a:xfrm>
              <a:custGeom>
                <a:avLst/>
                <a:gdLst>
                  <a:gd name="connsiteX0" fmla="*/ 153353 w 153352"/>
                  <a:gd name="connsiteY0" fmla="*/ 17327 h 17509"/>
                  <a:gd name="connsiteX1" fmla="*/ 76200 w 153352"/>
                  <a:gd name="connsiteY1" fmla="*/ 10660 h 17509"/>
                  <a:gd name="connsiteX2" fmla="*/ 0 w 153352"/>
                  <a:gd name="connsiteY2" fmla="*/ 183 h 17509"/>
                  <a:gd name="connsiteX3" fmla="*/ 77153 w 153352"/>
                  <a:gd name="connsiteY3" fmla="*/ 6850 h 17509"/>
                  <a:gd name="connsiteX4" fmla="*/ 153353 w 153352"/>
                  <a:gd name="connsiteY4" fmla="*/ 17327 h 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352" h="17509">
                    <a:moveTo>
                      <a:pt x="153353" y="17327"/>
                    </a:moveTo>
                    <a:cubicBezTo>
                      <a:pt x="153353" y="18280"/>
                      <a:pt x="119063" y="15423"/>
                      <a:pt x="76200" y="10660"/>
                    </a:cubicBezTo>
                    <a:cubicBezTo>
                      <a:pt x="34290" y="5898"/>
                      <a:pt x="0" y="2087"/>
                      <a:pt x="0" y="183"/>
                    </a:cubicBezTo>
                    <a:cubicBezTo>
                      <a:pt x="0" y="-770"/>
                      <a:pt x="34290" y="2087"/>
                      <a:pt x="77153" y="6850"/>
                    </a:cubicBezTo>
                    <a:cubicBezTo>
                      <a:pt x="119063" y="12565"/>
                      <a:pt x="153353" y="16375"/>
                      <a:pt x="153353" y="1732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1" name="Freeform: Shape 720">
                <a:extLst>
                  <a:ext uri="{FF2B5EF4-FFF2-40B4-BE49-F238E27FC236}">
                    <a16:creationId xmlns:a16="http://schemas.microsoft.com/office/drawing/2014/main" id="{C268EB29-1741-4602-A0A1-8B8F72FE32B0}"/>
                  </a:ext>
                </a:extLst>
              </p:cNvPr>
              <p:cNvSpPr/>
              <p:nvPr/>
            </p:nvSpPr>
            <p:spPr>
              <a:xfrm>
                <a:off x="1917794" y="6001896"/>
                <a:ext cx="539114" cy="3809"/>
              </a:xfrm>
              <a:custGeom>
                <a:avLst/>
                <a:gdLst>
                  <a:gd name="connsiteX0" fmla="*/ 539115 w 539114"/>
                  <a:gd name="connsiteY0" fmla="*/ 1905 h 3809"/>
                  <a:gd name="connsiteX1" fmla="*/ 269558 w 539114"/>
                  <a:gd name="connsiteY1" fmla="*/ 3810 h 3809"/>
                  <a:gd name="connsiteX2" fmla="*/ 0 w 539114"/>
                  <a:gd name="connsiteY2" fmla="*/ 1905 h 3809"/>
                  <a:gd name="connsiteX3" fmla="*/ 269558 w 539114"/>
                  <a:gd name="connsiteY3" fmla="*/ 0 h 3809"/>
                  <a:gd name="connsiteX4" fmla="*/ 539115 w 539114"/>
                  <a:gd name="connsiteY4" fmla="*/ 1905 h 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114" h="3809">
                    <a:moveTo>
                      <a:pt x="539115" y="1905"/>
                    </a:moveTo>
                    <a:cubicBezTo>
                      <a:pt x="539115" y="2857"/>
                      <a:pt x="418148" y="3810"/>
                      <a:pt x="269558" y="3810"/>
                    </a:cubicBezTo>
                    <a:cubicBezTo>
                      <a:pt x="120968" y="3810"/>
                      <a:pt x="0" y="2857"/>
                      <a:pt x="0" y="1905"/>
                    </a:cubicBezTo>
                    <a:cubicBezTo>
                      <a:pt x="0" y="953"/>
                      <a:pt x="120968" y="0"/>
                      <a:pt x="269558" y="0"/>
                    </a:cubicBezTo>
                    <a:cubicBezTo>
                      <a:pt x="419100" y="0"/>
                      <a:pt x="539115" y="0"/>
                      <a:pt x="539115" y="190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" name="Freeform: Shape 721">
                <a:extLst>
                  <a:ext uri="{FF2B5EF4-FFF2-40B4-BE49-F238E27FC236}">
                    <a16:creationId xmlns:a16="http://schemas.microsoft.com/office/drawing/2014/main" id="{BDE43A5E-9697-4BD0-B1D6-14C0375AC70A}"/>
                  </a:ext>
                </a:extLst>
              </p:cNvPr>
              <p:cNvSpPr/>
              <p:nvPr/>
            </p:nvSpPr>
            <p:spPr>
              <a:xfrm>
                <a:off x="2009234" y="6157153"/>
                <a:ext cx="363855" cy="3810"/>
              </a:xfrm>
              <a:custGeom>
                <a:avLst/>
                <a:gdLst>
                  <a:gd name="connsiteX0" fmla="*/ 363855 w 363855"/>
                  <a:gd name="connsiteY0" fmla="*/ 1905 h 3810"/>
                  <a:gd name="connsiteX1" fmla="*/ 181927 w 363855"/>
                  <a:gd name="connsiteY1" fmla="*/ 3810 h 3810"/>
                  <a:gd name="connsiteX2" fmla="*/ 0 w 363855"/>
                  <a:gd name="connsiteY2" fmla="*/ 1905 h 3810"/>
                  <a:gd name="connsiteX3" fmla="*/ 181927 w 363855"/>
                  <a:gd name="connsiteY3" fmla="*/ 0 h 3810"/>
                  <a:gd name="connsiteX4" fmla="*/ 363855 w 363855"/>
                  <a:gd name="connsiteY4" fmla="*/ 1905 h 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855" h="3810">
                    <a:moveTo>
                      <a:pt x="363855" y="1905"/>
                    </a:moveTo>
                    <a:cubicBezTo>
                      <a:pt x="363855" y="2858"/>
                      <a:pt x="282893" y="3810"/>
                      <a:pt x="181927" y="3810"/>
                    </a:cubicBezTo>
                    <a:cubicBezTo>
                      <a:pt x="81915" y="3810"/>
                      <a:pt x="0" y="2858"/>
                      <a:pt x="0" y="1905"/>
                    </a:cubicBezTo>
                    <a:cubicBezTo>
                      <a:pt x="0" y="953"/>
                      <a:pt x="80963" y="0"/>
                      <a:pt x="181927" y="0"/>
                    </a:cubicBezTo>
                    <a:cubicBezTo>
                      <a:pt x="282893" y="0"/>
                      <a:pt x="363855" y="953"/>
                      <a:pt x="363855" y="190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3" name="Freeform: Shape 722">
                <a:extLst>
                  <a:ext uri="{FF2B5EF4-FFF2-40B4-BE49-F238E27FC236}">
                    <a16:creationId xmlns:a16="http://schemas.microsoft.com/office/drawing/2014/main" id="{6E228493-983A-4199-B11C-ED6B83061A01}"/>
                  </a:ext>
                </a:extLst>
              </p:cNvPr>
              <p:cNvSpPr/>
              <p:nvPr/>
            </p:nvSpPr>
            <p:spPr>
              <a:xfrm>
                <a:off x="2013996" y="6179061"/>
                <a:ext cx="356235" cy="3809"/>
              </a:xfrm>
              <a:custGeom>
                <a:avLst/>
                <a:gdLst>
                  <a:gd name="connsiteX0" fmla="*/ 356235 w 356235"/>
                  <a:gd name="connsiteY0" fmla="*/ 1905 h 3809"/>
                  <a:gd name="connsiteX1" fmla="*/ 178118 w 356235"/>
                  <a:gd name="connsiteY1" fmla="*/ 3810 h 3809"/>
                  <a:gd name="connsiteX2" fmla="*/ 0 w 356235"/>
                  <a:gd name="connsiteY2" fmla="*/ 1905 h 3809"/>
                  <a:gd name="connsiteX3" fmla="*/ 178118 w 356235"/>
                  <a:gd name="connsiteY3" fmla="*/ 0 h 3809"/>
                  <a:gd name="connsiteX4" fmla="*/ 356235 w 356235"/>
                  <a:gd name="connsiteY4" fmla="*/ 1905 h 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235" h="3809">
                    <a:moveTo>
                      <a:pt x="356235" y="1905"/>
                    </a:moveTo>
                    <a:cubicBezTo>
                      <a:pt x="356235" y="2857"/>
                      <a:pt x="276225" y="3810"/>
                      <a:pt x="178118" y="3810"/>
                    </a:cubicBezTo>
                    <a:cubicBezTo>
                      <a:pt x="79058" y="3810"/>
                      <a:pt x="0" y="2857"/>
                      <a:pt x="0" y="1905"/>
                    </a:cubicBezTo>
                    <a:cubicBezTo>
                      <a:pt x="0" y="953"/>
                      <a:pt x="80010" y="0"/>
                      <a:pt x="178118" y="0"/>
                    </a:cubicBezTo>
                    <a:cubicBezTo>
                      <a:pt x="276225" y="0"/>
                      <a:pt x="356235" y="953"/>
                      <a:pt x="356235" y="190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4" name="Freeform: Shape 723">
                <a:extLst>
                  <a:ext uri="{FF2B5EF4-FFF2-40B4-BE49-F238E27FC236}">
                    <a16:creationId xmlns:a16="http://schemas.microsoft.com/office/drawing/2014/main" id="{42CC3F5F-ECE0-418B-83E2-E2705E479F68}"/>
                  </a:ext>
                </a:extLst>
              </p:cNvPr>
              <p:cNvSpPr/>
              <p:nvPr/>
            </p:nvSpPr>
            <p:spPr>
              <a:xfrm>
                <a:off x="2000662" y="6138103"/>
                <a:ext cx="375284" cy="3810"/>
              </a:xfrm>
              <a:custGeom>
                <a:avLst/>
                <a:gdLst>
                  <a:gd name="connsiteX0" fmla="*/ 375285 w 375284"/>
                  <a:gd name="connsiteY0" fmla="*/ 1905 h 3810"/>
                  <a:gd name="connsiteX1" fmla="*/ 187643 w 375284"/>
                  <a:gd name="connsiteY1" fmla="*/ 3810 h 3810"/>
                  <a:gd name="connsiteX2" fmla="*/ 0 w 375284"/>
                  <a:gd name="connsiteY2" fmla="*/ 1905 h 3810"/>
                  <a:gd name="connsiteX3" fmla="*/ 187643 w 375284"/>
                  <a:gd name="connsiteY3" fmla="*/ 0 h 3810"/>
                  <a:gd name="connsiteX4" fmla="*/ 375285 w 375284"/>
                  <a:gd name="connsiteY4" fmla="*/ 1905 h 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5284" h="3810">
                    <a:moveTo>
                      <a:pt x="375285" y="1905"/>
                    </a:moveTo>
                    <a:cubicBezTo>
                      <a:pt x="375285" y="2858"/>
                      <a:pt x="291465" y="3810"/>
                      <a:pt x="187643" y="3810"/>
                    </a:cubicBezTo>
                    <a:cubicBezTo>
                      <a:pt x="83820" y="3810"/>
                      <a:pt x="0" y="2858"/>
                      <a:pt x="0" y="1905"/>
                    </a:cubicBezTo>
                    <a:cubicBezTo>
                      <a:pt x="0" y="953"/>
                      <a:pt x="83820" y="0"/>
                      <a:pt x="187643" y="0"/>
                    </a:cubicBezTo>
                    <a:cubicBezTo>
                      <a:pt x="291465" y="0"/>
                      <a:pt x="375285" y="953"/>
                      <a:pt x="375285" y="190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2BB5AEA3-001E-449A-8077-EDFEA37D986A}"/>
                </a:ext>
              </a:extLst>
            </p:cNvPr>
            <p:cNvGrpSpPr/>
            <p:nvPr/>
          </p:nvGrpSpPr>
          <p:grpSpPr>
            <a:xfrm>
              <a:off x="7605085" y="3379850"/>
              <a:ext cx="3257589" cy="1301396"/>
              <a:chOff x="3912597" y="2107451"/>
              <a:chExt cx="4507175" cy="1800602"/>
            </a:xfrm>
          </p:grpSpPr>
          <p:grpSp>
            <p:nvGrpSpPr>
              <p:cNvPr id="644" name="Graphic 17">
                <a:extLst>
                  <a:ext uri="{FF2B5EF4-FFF2-40B4-BE49-F238E27FC236}">
                    <a16:creationId xmlns:a16="http://schemas.microsoft.com/office/drawing/2014/main" id="{22420032-5A05-4A71-8E09-292169E96328}"/>
                  </a:ext>
                </a:extLst>
              </p:cNvPr>
              <p:cNvGrpSpPr/>
              <p:nvPr/>
            </p:nvGrpSpPr>
            <p:grpSpPr>
              <a:xfrm>
                <a:off x="3912597" y="2195089"/>
                <a:ext cx="809807" cy="1709208"/>
                <a:chOff x="1836832" y="3101534"/>
                <a:chExt cx="809807" cy="1709208"/>
              </a:xfrm>
            </p:grpSpPr>
            <p:sp>
              <p:nvSpPr>
                <p:cNvPr id="664" name="Freeform: Shape 663">
                  <a:extLst>
                    <a:ext uri="{FF2B5EF4-FFF2-40B4-BE49-F238E27FC236}">
                      <a16:creationId xmlns:a16="http://schemas.microsoft.com/office/drawing/2014/main" id="{9F41E70E-7691-4428-98FD-6439BAAF7464}"/>
                    </a:ext>
                  </a:extLst>
                </p:cNvPr>
                <p:cNvSpPr/>
                <p:nvPr/>
              </p:nvSpPr>
              <p:spPr>
                <a:xfrm>
                  <a:off x="1838737" y="3101534"/>
                  <a:ext cx="806767" cy="1703187"/>
                </a:xfrm>
                <a:custGeom>
                  <a:avLst/>
                  <a:gdLst>
                    <a:gd name="connsiteX0" fmla="*/ 661987 w 806767"/>
                    <a:gd name="connsiteY0" fmla="*/ 1905 h 1703187"/>
                    <a:gd name="connsiteX1" fmla="*/ 600075 w 806767"/>
                    <a:gd name="connsiteY1" fmla="*/ 1905 h 1703187"/>
                    <a:gd name="connsiteX2" fmla="*/ 581978 w 806767"/>
                    <a:gd name="connsiteY2" fmla="*/ 3810 h 1703187"/>
                    <a:gd name="connsiteX3" fmla="*/ 567690 w 806767"/>
                    <a:gd name="connsiteY3" fmla="*/ 17145 h 1703187"/>
                    <a:gd name="connsiteX4" fmla="*/ 563880 w 806767"/>
                    <a:gd name="connsiteY4" fmla="*/ 26670 h 1703187"/>
                    <a:gd name="connsiteX5" fmla="*/ 563880 w 806767"/>
                    <a:gd name="connsiteY5" fmla="*/ 37148 h 1703187"/>
                    <a:gd name="connsiteX6" fmla="*/ 563880 w 806767"/>
                    <a:gd name="connsiteY6" fmla="*/ 48577 h 1703187"/>
                    <a:gd name="connsiteX7" fmla="*/ 562928 w 806767"/>
                    <a:gd name="connsiteY7" fmla="*/ 60008 h 1703187"/>
                    <a:gd name="connsiteX8" fmla="*/ 549593 w 806767"/>
                    <a:gd name="connsiteY8" fmla="*/ 80010 h 1703187"/>
                    <a:gd name="connsiteX9" fmla="*/ 537210 w 806767"/>
                    <a:gd name="connsiteY9" fmla="*/ 83820 h 1703187"/>
                    <a:gd name="connsiteX10" fmla="*/ 523875 w 806767"/>
                    <a:gd name="connsiteY10" fmla="*/ 83820 h 1703187"/>
                    <a:gd name="connsiteX11" fmla="*/ 468630 w 806767"/>
                    <a:gd name="connsiteY11" fmla="*/ 83820 h 1703187"/>
                    <a:gd name="connsiteX12" fmla="*/ 343853 w 806767"/>
                    <a:gd name="connsiteY12" fmla="*/ 83820 h 1703187"/>
                    <a:gd name="connsiteX13" fmla="*/ 309562 w 806767"/>
                    <a:gd name="connsiteY13" fmla="*/ 83820 h 1703187"/>
                    <a:gd name="connsiteX14" fmla="*/ 300990 w 806767"/>
                    <a:gd name="connsiteY14" fmla="*/ 83820 h 1703187"/>
                    <a:gd name="connsiteX15" fmla="*/ 292418 w 806767"/>
                    <a:gd name="connsiteY15" fmla="*/ 82867 h 1703187"/>
                    <a:gd name="connsiteX16" fmla="*/ 277178 w 806767"/>
                    <a:gd name="connsiteY16" fmla="*/ 73342 h 1703187"/>
                    <a:gd name="connsiteX17" fmla="*/ 269558 w 806767"/>
                    <a:gd name="connsiteY17" fmla="*/ 57150 h 1703187"/>
                    <a:gd name="connsiteX18" fmla="*/ 269558 w 806767"/>
                    <a:gd name="connsiteY18" fmla="*/ 47625 h 1703187"/>
                    <a:gd name="connsiteX19" fmla="*/ 269558 w 806767"/>
                    <a:gd name="connsiteY19" fmla="*/ 38100 h 1703187"/>
                    <a:gd name="connsiteX20" fmla="*/ 267653 w 806767"/>
                    <a:gd name="connsiteY20" fmla="*/ 20002 h 1703187"/>
                    <a:gd name="connsiteX21" fmla="*/ 256222 w 806767"/>
                    <a:gd name="connsiteY21" fmla="*/ 5715 h 1703187"/>
                    <a:gd name="connsiteX22" fmla="*/ 238125 w 806767"/>
                    <a:gd name="connsiteY22" fmla="*/ 952 h 1703187"/>
                    <a:gd name="connsiteX23" fmla="*/ 219075 w 806767"/>
                    <a:gd name="connsiteY23" fmla="*/ 952 h 1703187"/>
                    <a:gd name="connsiteX24" fmla="*/ 179070 w 806767"/>
                    <a:gd name="connsiteY24" fmla="*/ 952 h 1703187"/>
                    <a:gd name="connsiteX25" fmla="*/ 96202 w 806767"/>
                    <a:gd name="connsiteY25" fmla="*/ 952 h 1703187"/>
                    <a:gd name="connsiteX26" fmla="*/ 55245 w 806767"/>
                    <a:gd name="connsiteY26" fmla="*/ 8573 h 1703187"/>
                    <a:gd name="connsiteX27" fmla="*/ 20955 w 806767"/>
                    <a:gd name="connsiteY27" fmla="*/ 34290 h 1703187"/>
                    <a:gd name="connsiteX28" fmla="*/ 1905 w 806767"/>
                    <a:gd name="connsiteY28" fmla="*/ 73342 h 1703187"/>
                    <a:gd name="connsiteX29" fmla="*/ 0 w 806767"/>
                    <a:gd name="connsiteY29" fmla="*/ 84773 h 1703187"/>
                    <a:gd name="connsiteX30" fmla="*/ 0 w 806767"/>
                    <a:gd name="connsiteY30" fmla="*/ 94298 h 1703187"/>
                    <a:gd name="connsiteX31" fmla="*/ 0 w 806767"/>
                    <a:gd name="connsiteY31" fmla="*/ 708660 h 1703187"/>
                    <a:gd name="connsiteX32" fmla="*/ 0 w 806767"/>
                    <a:gd name="connsiteY32" fmla="*/ 733425 h 1703187"/>
                    <a:gd name="connsiteX33" fmla="*/ 0 w 806767"/>
                    <a:gd name="connsiteY33" fmla="*/ 808672 h 1703187"/>
                    <a:gd name="connsiteX34" fmla="*/ 0 w 806767"/>
                    <a:gd name="connsiteY34" fmla="*/ 1606868 h 1703187"/>
                    <a:gd name="connsiteX35" fmla="*/ 3810 w 806767"/>
                    <a:gd name="connsiteY35" fmla="*/ 1636395 h 1703187"/>
                    <a:gd name="connsiteX36" fmla="*/ 40005 w 806767"/>
                    <a:gd name="connsiteY36" fmla="*/ 1686878 h 1703187"/>
                    <a:gd name="connsiteX37" fmla="*/ 100013 w 806767"/>
                    <a:gd name="connsiteY37" fmla="*/ 1703070 h 1703187"/>
                    <a:gd name="connsiteX38" fmla="*/ 163830 w 806767"/>
                    <a:gd name="connsiteY38" fmla="*/ 1703070 h 1703187"/>
                    <a:gd name="connsiteX39" fmla="*/ 290512 w 806767"/>
                    <a:gd name="connsiteY39" fmla="*/ 1703070 h 1703187"/>
                    <a:gd name="connsiteX40" fmla="*/ 538162 w 806767"/>
                    <a:gd name="connsiteY40" fmla="*/ 1703070 h 1703187"/>
                    <a:gd name="connsiteX41" fmla="*/ 659130 w 806767"/>
                    <a:gd name="connsiteY41" fmla="*/ 1703070 h 1703187"/>
                    <a:gd name="connsiteX42" fmla="*/ 718185 w 806767"/>
                    <a:gd name="connsiteY42" fmla="*/ 1703070 h 1703187"/>
                    <a:gd name="connsiteX43" fmla="*/ 771525 w 806767"/>
                    <a:gd name="connsiteY43" fmla="*/ 1682115 h 1703187"/>
                    <a:gd name="connsiteX44" fmla="*/ 790575 w 806767"/>
                    <a:gd name="connsiteY44" fmla="*/ 1661160 h 1703187"/>
                    <a:gd name="connsiteX45" fmla="*/ 802005 w 806767"/>
                    <a:gd name="connsiteY45" fmla="*/ 1635443 h 1703187"/>
                    <a:gd name="connsiteX46" fmla="*/ 805815 w 806767"/>
                    <a:gd name="connsiteY46" fmla="*/ 1606868 h 1703187"/>
                    <a:gd name="connsiteX47" fmla="*/ 805815 w 806767"/>
                    <a:gd name="connsiteY47" fmla="*/ 1578293 h 1703187"/>
                    <a:gd name="connsiteX48" fmla="*/ 805815 w 806767"/>
                    <a:gd name="connsiteY48" fmla="*/ 1464945 h 1703187"/>
                    <a:gd name="connsiteX49" fmla="*/ 805815 w 806767"/>
                    <a:gd name="connsiteY49" fmla="*/ 674370 h 1703187"/>
                    <a:gd name="connsiteX50" fmla="*/ 806768 w 806767"/>
                    <a:gd name="connsiteY50" fmla="*/ 140970 h 1703187"/>
                    <a:gd name="connsiteX51" fmla="*/ 806768 w 806767"/>
                    <a:gd name="connsiteY51" fmla="*/ 96202 h 1703187"/>
                    <a:gd name="connsiteX52" fmla="*/ 800100 w 806767"/>
                    <a:gd name="connsiteY52" fmla="*/ 58102 h 1703187"/>
                    <a:gd name="connsiteX53" fmla="*/ 782003 w 806767"/>
                    <a:gd name="connsiteY53" fmla="*/ 30480 h 1703187"/>
                    <a:gd name="connsiteX54" fmla="*/ 761048 w 806767"/>
                    <a:gd name="connsiteY54" fmla="*/ 13335 h 1703187"/>
                    <a:gd name="connsiteX55" fmla="*/ 725805 w 806767"/>
                    <a:gd name="connsiteY55" fmla="*/ 952 h 1703187"/>
                    <a:gd name="connsiteX56" fmla="*/ 716280 w 806767"/>
                    <a:gd name="connsiteY56" fmla="*/ 0 h 1703187"/>
                    <a:gd name="connsiteX57" fmla="*/ 713423 w 806767"/>
                    <a:gd name="connsiteY57" fmla="*/ 0 h 1703187"/>
                    <a:gd name="connsiteX58" fmla="*/ 700087 w 806767"/>
                    <a:gd name="connsiteY58" fmla="*/ 0 h 1703187"/>
                    <a:gd name="connsiteX59" fmla="*/ 661987 w 806767"/>
                    <a:gd name="connsiteY59" fmla="*/ 1905 h 1703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</a:cxnLst>
                  <a:rect l="l" t="t" r="r" b="b"/>
                  <a:pathLst>
                    <a:path w="806767" h="1703187">
                      <a:moveTo>
                        <a:pt x="661987" y="1905"/>
                      </a:moveTo>
                      <a:cubicBezTo>
                        <a:pt x="645795" y="1905"/>
                        <a:pt x="624840" y="1905"/>
                        <a:pt x="600075" y="1905"/>
                      </a:cubicBezTo>
                      <a:cubicBezTo>
                        <a:pt x="594360" y="1905"/>
                        <a:pt x="587693" y="952"/>
                        <a:pt x="581978" y="3810"/>
                      </a:cubicBezTo>
                      <a:cubicBezTo>
                        <a:pt x="576262" y="5715"/>
                        <a:pt x="570548" y="10477"/>
                        <a:pt x="567690" y="17145"/>
                      </a:cubicBezTo>
                      <a:cubicBezTo>
                        <a:pt x="565785" y="20002"/>
                        <a:pt x="564833" y="23813"/>
                        <a:pt x="563880" y="26670"/>
                      </a:cubicBezTo>
                      <a:cubicBezTo>
                        <a:pt x="562928" y="30480"/>
                        <a:pt x="563880" y="33338"/>
                        <a:pt x="563880" y="37148"/>
                      </a:cubicBezTo>
                      <a:cubicBezTo>
                        <a:pt x="563880" y="40958"/>
                        <a:pt x="563880" y="44767"/>
                        <a:pt x="563880" y="48577"/>
                      </a:cubicBezTo>
                      <a:cubicBezTo>
                        <a:pt x="563880" y="52388"/>
                        <a:pt x="563880" y="56198"/>
                        <a:pt x="562928" y="60008"/>
                      </a:cubicBezTo>
                      <a:cubicBezTo>
                        <a:pt x="561023" y="67627"/>
                        <a:pt x="556260" y="75248"/>
                        <a:pt x="549593" y="80010"/>
                      </a:cubicBezTo>
                      <a:cubicBezTo>
                        <a:pt x="545783" y="81915"/>
                        <a:pt x="541973" y="83820"/>
                        <a:pt x="537210" y="83820"/>
                      </a:cubicBezTo>
                      <a:cubicBezTo>
                        <a:pt x="532448" y="83820"/>
                        <a:pt x="528637" y="83820"/>
                        <a:pt x="523875" y="83820"/>
                      </a:cubicBezTo>
                      <a:cubicBezTo>
                        <a:pt x="506730" y="83820"/>
                        <a:pt x="487680" y="83820"/>
                        <a:pt x="468630" y="83820"/>
                      </a:cubicBezTo>
                      <a:cubicBezTo>
                        <a:pt x="430530" y="83820"/>
                        <a:pt x="388620" y="83820"/>
                        <a:pt x="343853" y="83820"/>
                      </a:cubicBezTo>
                      <a:cubicBezTo>
                        <a:pt x="332422" y="83820"/>
                        <a:pt x="320993" y="83820"/>
                        <a:pt x="309562" y="83820"/>
                      </a:cubicBezTo>
                      <a:cubicBezTo>
                        <a:pt x="306705" y="83820"/>
                        <a:pt x="303847" y="83820"/>
                        <a:pt x="300990" y="83820"/>
                      </a:cubicBezTo>
                      <a:cubicBezTo>
                        <a:pt x="298133" y="83820"/>
                        <a:pt x="295275" y="83820"/>
                        <a:pt x="292418" y="82867"/>
                      </a:cubicBezTo>
                      <a:cubicBezTo>
                        <a:pt x="286703" y="80963"/>
                        <a:pt x="280987" y="78105"/>
                        <a:pt x="277178" y="73342"/>
                      </a:cubicBezTo>
                      <a:cubicBezTo>
                        <a:pt x="273368" y="68580"/>
                        <a:pt x="270510" y="62865"/>
                        <a:pt x="269558" y="57150"/>
                      </a:cubicBezTo>
                      <a:cubicBezTo>
                        <a:pt x="269558" y="54292"/>
                        <a:pt x="269558" y="51435"/>
                        <a:pt x="269558" y="47625"/>
                      </a:cubicBezTo>
                      <a:cubicBezTo>
                        <a:pt x="269558" y="44767"/>
                        <a:pt x="269558" y="41910"/>
                        <a:pt x="269558" y="38100"/>
                      </a:cubicBezTo>
                      <a:cubicBezTo>
                        <a:pt x="269558" y="32385"/>
                        <a:pt x="269558" y="25717"/>
                        <a:pt x="267653" y="20002"/>
                      </a:cubicBezTo>
                      <a:cubicBezTo>
                        <a:pt x="265747" y="14288"/>
                        <a:pt x="261937" y="9525"/>
                        <a:pt x="256222" y="5715"/>
                      </a:cubicBezTo>
                      <a:cubicBezTo>
                        <a:pt x="251460" y="1905"/>
                        <a:pt x="244793" y="952"/>
                        <a:pt x="238125" y="952"/>
                      </a:cubicBezTo>
                      <a:cubicBezTo>
                        <a:pt x="231458" y="952"/>
                        <a:pt x="224790" y="952"/>
                        <a:pt x="219075" y="952"/>
                      </a:cubicBezTo>
                      <a:cubicBezTo>
                        <a:pt x="205740" y="952"/>
                        <a:pt x="192405" y="952"/>
                        <a:pt x="179070" y="952"/>
                      </a:cubicBezTo>
                      <a:cubicBezTo>
                        <a:pt x="152400" y="952"/>
                        <a:pt x="124777" y="952"/>
                        <a:pt x="96202" y="952"/>
                      </a:cubicBezTo>
                      <a:cubicBezTo>
                        <a:pt x="81915" y="952"/>
                        <a:pt x="67627" y="2858"/>
                        <a:pt x="55245" y="8573"/>
                      </a:cubicBezTo>
                      <a:cubicBezTo>
                        <a:pt x="41910" y="14288"/>
                        <a:pt x="30480" y="22860"/>
                        <a:pt x="20955" y="34290"/>
                      </a:cubicBezTo>
                      <a:cubicBezTo>
                        <a:pt x="11430" y="45720"/>
                        <a:pt x="4763" y="59055"/>
                        <a:pt x="1905" y="73342"/>
                      </a:cubicBezTo>
                      <a:cubicBezTo>
                        <a:pt x="952" y="77152"/>
                        <a:pt x="952" y="80963"/>
                        <a:pt x="0" y="84773"/>
                      </a:cubicBezTo>
                      <a:cubicBezTo>
                        <a:pt x="0" y="87630"/>
                        <a:pt x="0" y="91440"/>
                        <a:pt x="0" y="94298"/>
                      </a:cubicBezTo>
                      <a:lnTo>
                        <a:pt x="0" y="708660"/>
                      </a:lnTo>
                      <a:cubicBezTo>
                        <a:pt x="0" y="717233"/>
                        <a:pt x="0" y="724853"/>
                        <a:pt x="0" y="733425"/>
                      </a:cubicBezTo>
                      <a:cubicBezTo>
                        <a:pt x="0" y="758190"/>
                        <a:pt x="0" y="783908"/>
                        <a:pt x="0" y="808672"/>
                      </a:cubicBezTo>
                      <a:lnTo>
                        <a:pt x="0" y="1606868"/>
                      </a:lnTo>
                      <a:cubicBezTo>
                        <a:pt x="0" y="1617345"/>
                        <a:pt x="952" y="1626870"/>
                        <a:pt x="3810" y="1636395"/>
                      </a:cubicBezTo>
                      <a:cubicBezTo>
                        <a:pt x="9525" y="1656398"/>
                        <a:pt x="22860" y="1674495"/>
                        <a:pt x="40005" y="1686878"/>
                      </a:cubicBezTo>
                      <a:cubicBezTo>
                        <a:pt x="57150" y="1699260"/>
                        <a:pt x="79057" y="1704023"/>
                        <a:pt x="100013" y="1703070"/>
                      </a:cubicBezTo>
                      <a:cubicBezTo>
                        <a:pt x="120968" y="1703070"/>
                        <a:pt x="142875" y="1703070"/>
                        <a:pt x="163830" y="1703070"/>
                      </a:cubicBezTo>
                      <a:cubicBezTo>
                        <a:pt x="206693" y="1703070"/>
                        <a:pt x="248603" y="1703070"/>
                        <a:pt x="290512" y="1703070"/>
                      </a:cubicBezTo>
                      <a:cubicBezTo>
                        <a:pt x="374333" y="1703070"/>
                        <a:pt x="457200" y="1703070"/>
                        <a:pt x="538162" y="1703070"/>
                      </a:cubicBezTo>
                      <a:cubicBezTo>
                        <a:pt x="579120" y="1703070"/>
                        <a:pt x="619125" y="1703070"/>
                        <a:pt x="659130" y="1703070"/>
                      </a:cubicBezTo>
                      <a:cubicBezTo>
                        <a:pt x="679133" y="1703070"/>
                        <a:pt x="699135" y="1703070"/>
                        <a:pt x="718185" y="1703070"/>
                      </a:cubicBezTo>
                      <a:cubicBezTo>
                        <a:pt x="737235" y="1702118"/>
                        <a:pt x="756285" y="1694498"/>
                        <a:pt x="771525" y="1682115"/>
                      </a:cubicBezTo>
                      <a:cubicBezTo>
                        <a:pt x="779145" y="1676400"/>
                        <a:pt x="785812" y="1668780"/>
                        <a:pt x="790575" y="1661160"/>
                      </a:cubicBezTo>
                      <a:cubicBezTo>
                        <a:pt x="796290" y="1653540"/>
                        <a:pt x="800100" y="1644015"/>
                        <a:pt x="802005" y="1635443"/>
                      </a:cubicBezTo>
                      <a:cubicBezTo>
                        <a:pt x="804862" y="1625918"/>
                        <a:pt x="805815" y="1616393"/>
                        <a:pt x="805815" y="1606868"/>
                      </a:cubicBezTo>
                      <a:cubicBezTo>
                        <a:pt x="805815" y="1597343"/>
                        <a:pt x="805815" y="1587818"/>
                        <a:pt x="805815" y="1578293"/>
                      </a:cubicBezTo>
                      <a:cubicBezTo>
                        <a:pt x="805815" y="1540193"/>
                        <a:pt x="805815" y="1502093"/>
                        <a:pt x="805815" y="1464945"/>
                      </a:cubicBezTo>
                      <a:cubicBezTo>
                        <a:pt x="805815" y="1167765"/>
                        <a:pt x="805815" y="899160"/>
                        <a:pt x="805815" y="674370"/>
                      </a:cubicBezTo>
                      <a:cubicBezTo>
                        <a:pt x="805815" y="449580"/>
                        <a:pt x="805815" y="266700"/>
                        <a:pt x="806768" y="140970"/>
                      </a:cubicBezTo>
                      <a:cubicBezTo>
                        <a:pt x="806768" y="124777"/>
                        <a:pt x="806768" y="110490"/>
                        <a:pt x="806768" y="96202"/>
                      </a:cubicBezTo>
                      <a:cubicBezTo>
                        <a:pt x="806768" y="81915"/>
                        <a:pt x="804862" y="69533"/>
                        <a:pt x="800100" y="58102"/>
                      </a:cubicBezTo>
                      <a:cubicBezTo>
                        <a:pt x="795337" y="46673"/>
                        <a:pt x="789623" y="37148"/>
                        <a:pt x="782003" y="30480"/>
                      </a:cubicBezTo>
                      <a:cubicBezTo>
                        <a:pt x="775335" y="22860"/>
                        <a:pt x="767715" y="17145"/>
                        <a:pt x="761048" y="13335"/>
                      </a:cubicBezTo>
                      <a:cubicBezTo>
                        <a:pt x="746760" y="4763"/>
                        <a:pt x="734378" y="1905"/>
                        <a:pt x="725805" y="952"/>
                      </a:cubicBezTo>
                      <a:cubicBezTo>
                        <a:pt x="721995" y="0"/>
                        <a:pt x="718185" y="0"/>
                        <a:pt x="716280" y="0"/>
                      </a:cubicBezTo>
                      <a:cubicBezTo>
                        <a:pt x="714375" y="0"/>
                        <a:pt x="713423" y="0"/>
                        <a:pt x="713423" y="0"/>
                      </a:cubicBezTo>
                      <a:cubicBezTo>
                        <a:pt x="713423" y="0"/>
                        <a:pt x="708660" y="0"/>
                        <a:pt x="700087" y="0"/>
                      </a:cubicBezTo>
                      <a:cubicBezTo>
                        <a:pt x="690562" y="1905"/>
                        <a:pt x="678180" y="1905"/>
                        <a:pt x="661987" y="1905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665" name="Graphic 17">
                  <a:extLst>
                    <a:ext uri="{FF2B5EF4-FFF2-40B4-BE49-F238E27FC236}">
                      <a16:creationId xmlns:a16="http://schemas.microsoft.com/office/drawing/2014/main" id="{5F07365D-A5B2-4A06-8E17-1469828A652B}"/>
                    </a:ext>
                  </a:extLst>
                </p:cNvPr>
                <p:cNvGrpSpPr/>
                <p:nvPr/>
              </p:nvGrpSpPr>
              <p:grpSpPr>
                <a:xfrm>
                  <a:off x="1836832" y="3102486"/>
                  <a:ext cx="809807" cy="1708255"/>
                  <a:chOff x="1836832" y="3102486"/>
                  <a:chExt cx="809807" cy="1708255"/>
                </a:xfrm>
              </p:grpSpPr>
              <p:grpSp>
                <p:nvGrpSpPr>
                  <p:cNvPr id="666" name="Graphic 17">
                    <a:extLst>
                      <a:ext uri="{FF2B5EF4-FFF2-40B4-BE49-F238E27FC236}">
                        <a16:creationId xmlns:a16="http://schemas.microsoft.com/office/drawing/2014/main" id="{888E69B6-C100-4852-90A8-794F31DA736A}"/>
                      </a:ext>
                    </a:extLst>
                  </p:cNvPr>
                  <p:cNvGrpSpPr/>
                  <p:nvPr/>
                </p:nvGrpSpPr>
                <p:grpSpPr>
                  <a:xfrm>
                    <a:off x="1836832" y="3102486"/>
                    <a:ext cx="809807" cy="1708255"/>
                    <a:chOff x="1836832" y="3102486"/>
                    <a:chExt cx="809807" cy="1708255"/>
                  </a:xfrm>
                  <a:solidFill>
                    <a:srgbClr val="263238"/>
                  </a:solidFill>
                </p:grpSpPr>
                <p:grpSp>
                  <p:nvGrpSpPr>
                    <p:cNvPr id="679" name="Graphic 17">
                      <a:extLst>
                        <a:ext uri="{FF2B5EF4-FFF2-40B4-BE49-F238E27FC236}">
                          <a16:creationId xmlns:a16="http://schemas.microsoft.com/office/drawing/2014/main" id="{D85527E4-6499-477C-A487-3D54C44F11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36832" y="3102486"/>
                      <a:ext cx="809807" cy="1708255"/>
                      <a:chOff x="1836832" y="3102486"/>
                      <a:chExt cx="809807" cy="1708255"/>
                    </a:xfrm>
                    <a:solidFill>
                      <a:srgbClr val="263238"/>
                    </a:solidFill>
                  </p:grpSpPr>
                  <p:sp>
                    <p:nvSpPr>
                      <p:cNvPr id="681" name="Freeform: Shape 680">
                        <a:extLst>
                          <a:ext uri="{FF2B5EF4-FFF2-40B4-BE49-F238E27FC236}">
                            <a16:creationId xmlns:a16="http://schemas.microsoft.com/office/drawing/2014/main" id="{68EA2C69-BABF-4B8C-9729-6516C05E9E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6832" y="3102486"/>
                        <a:ext cx="809807" cy="1708255"/>
                      </a:xfrm>
                      <a:custGeom>
                        <a:avLst/>
                        <a:gdLst>
                          <a:gd name="connsiteX0" fmla="*/ 715328 w 809807"/>
                          <a:gd name="connsiteY0" fmla="*/ 1905 h 1708255"/>
                          <a:gd name="connsiteX1" fmla="*/ 718185 w 809807"/>
                          <a:gd name="connsiteY1" fmla="*/ 1905 h 1708255"/>
                          <a:gd name="connsiteX2" fmla="*/ 727710 w 809807"/>
                          <a:gd name="connsiteY2" fmla="*/ 2858 h 1708255"/>
                          <a:gd name="connsiteX3" fmla="*/ 762953 w 809807"/>
                          <a:gd name="connsiteY3" fmla="*/ 15240 h 1708255"/>
                          <a:gd name="connsiteX4" fmla="*/ 784860 w 809807"/>
                          <a:gd name="connsiteY4" fmla="*/ 32385 h 1708255"/>
                          <a:gd name="connsiteX5" fmla="*/ 802958 w 809807"/>
                          <a:gd name="connsiteY5" fmla="*/ 60960 h 1708255"/>
                          <a:gd name="connsiteX6" fmla="*/ 809625 w 809807"/>
                          <a:gd name="connsiteY6" fmla="*/ 99060 h 1708255"/>
                          <a:gd name="connsiteX7" fmla="*/ 809625 w 809807"/>
                          <a:gd name="connsiteY7" fmla="*/ 143827 h 1708255"/>
                          <a:gd name="connsiteX8" fmla="*/ 809625 w 809807"/>
                          <a:gd name="connsiteY8" fmla="*/ 677228 h 1708255"/>
                          <a:gd name="connsiteX9" fmla="*/ 809625 w 809807"/>
                          <a:gd name="connsiteY9" fmla="*/ 1467803 h 1708255"/>
                          <a:gd name="connsiteX10" fmla="*/ 809625 w 809807"/>
                          <a:gd name="connsiteY10" fmla="*/ 1581150 h 1708255"/>
                          <a:gd name="connsiteX11" fmla="*/ 809625 w 809807"/>
                          <a:gd name="connsiteY11" fmla="*/ 1609725 h 1708255"/>
                          <a:gd name="connsiteX12" fmla="*/ 805815 w 809807"/>
                          <a:gd name="connsiteY12" fmla="*/ 1638300 h 1708255"/>
                          <a:gd name="connsiteX13" fmla="*/ 793433 w 809807"/>
                          <a:gd name="connsiteY13" fmla="*/ 1664970 h 1708255"/>
                          <a:gd name="connsiteX14" fmla="*/ 773430 w 809807"/>
                          <a:gd name="connsiteY14" fmla="*/ 1686878 h 1708255"/>
                          <a:gd name="connsiteX15" fmla="*/ 719138 w 809807"/>
                          <a:gd name="connsiteY15" fmla="*/ 1707833 h 1708255"/>
                          <a:gd name="connsiteX16" fmla="*/ 660083 w 809807"/>
                          <a:gd name="connsiteY16" fmla="*/ 1707833 h 1708255"/>
                          <a:gd name="connsiteX17" fmla="*/ 540068 w 809807"/>
                          <a:gd name="connsiteY17" fmla="*/ 1707833 h 1708255"/>
                          <a:gd name="connsiteX18" fmla="*/ 293370 w 809807"/>
                          <a:gd name="connsiteY18" fmla="*/ 1707833 h 1708255"/>
                          <a:gd name="connsiteX19" fmla="*/ 166688 w 809807"/>
                          <a:gd name="connsiteY19" fmla="*/ 1707833 h 1708255"/>
                          <a:gd name="connsiteX20" fmla="*/ 102870 w 809807"/>
                          <a:gd name="connsiteY20" fmla="*/ 1707833 h 1708255"/>
                          <a:gd name="connsiteX21" fmla="*/ 40957 w 809807"/>
                          <a:gd name="connsiteY21" fmla="*/ 1690688 h 1708255"/>
                          <a:gd name="connsiteX22" fmla="*/ 3810 w 809807"/>
                          <a:gd name="connsiteY22" fmla="*/ 1639253 h 1708255"/>
                          <a:gd name="connsiteX23" fmla="*/ 0 w 809807"/>
                          <a:gd name="connsiteY23" fmla="*/ 1606867 h 1708255"/>
                          <a:gd name="connsiteX24" fmla="*/ 0 w 809807"/>
                          <a:gd name="connsiteY24" fmla="*/ 1575435 h 1708255"/>
                          <a:gd name="connsiteX25" fmla="*/ 0 w 809807"/>
                          <a:gd name="connsiteY25" fmla="*/ 1448753 h 1708255"/>
                          <a:gd name="connsiteX26" fmla="*/ 0 w 809807"/>
                          <a:gd name="connsiteY26" fmla="*/ 1202055 h 1708255"/>
                          <a:gd name="connsiteX27" fmla="*/ 0 w 809807"/>
                          <a:gd name="connsiteY27" fmla="*/ 735330 h 1708255"/>
                          <a:gd name="connsiteX28" fmla="*/ 0 w 809807"/>
                          <a:gd name="connsiteY28" fmla="*/ 312420 h 1708255"/>
                          <a:gd name="connsiteX29" fmla="*/ 0 w 809807"/>
                          <a:gd name="connsiteY29" fmla="*/ 120968 h 1708255"/>
                          <a:gd name="connsiteX30" fmla="*/ 0 w 809807"/>
                          <a:gd name="connsiteY30" fmla="*/ 98108 h 1708255"/>
                          <a:gd name="connsiteX31" fmla="*/ 952 w 809807"/>
                          <a:gd name="connsiteY31" fmla="*/ 86677 h 1708255"/>
                          <a:gd name="connsiteX32" fmla="*/ 2857 w 809807"/>
                          <a:gd name="connsiteY32" fmla="*/ 75248 h 1708255"/>
                          <a:gd name="connsiteX33" fmla="*/ 22860 w 809807"/>
                          <a:gd name="connsiteY33" fmla="*/ 35243 h 1708255"/>
                          <a:gd name="connsiteX34" fmla="*/ 58102 w 809807"/>
                          <a:gd name="connsiteY34" fmla="*/ 8573 h 1708255"/>
                          <a:gd name="connsiteX35" fmla="*/ 100013 w 809807"/>
                          <a:gd name="connsiteY35" fmla="*/ 952 h 1708255"/>
                          <a:gd name="connsiteX36" fmla="*/ 181927 w 809807"/>
                          <a:gd name="connsiteY36" fmla="*/ 952 h 1708255"/>
                          <a:gd name="connsiteX37" fmla="*/ 221933 w 809807"/>
                          <a:gd name="connsiteY37" fmla="*/ 952 h 1708255"/>
                          <a:gd name="connsiteX38" fmla="*/ 240983 w 809807"/>
                          <a:gd name="connsiteY38" fmla="*/ 952 h 1708255"/>
                          <a:gd name="connsiteX39" fmla="*/ 260033 w 809807"/>
                          <a:gd name="connsiteY39" fmla="*/ 5715 h 1708255"/>
                          <a:gd name="connsiteX40" fmla="*/ 271463 w 809807"/>
                          <a:gd name="connsiteY40" fmla="*/ 20955 h 1708255"/>
                          <a:gd name="connsiteX41" fmla="*/ 273367 w 809807"/>
                          <a:gd name="connsiteY41" fmla="*/ 40005 h 1708255"/>
                          <a:gd name="connsiteX42" fmla="*/ 273367 w 809807"/>
                          <a:gd name="connsiteY42" fmla="*/ 49530 h 1708255"/>
                          <a:gd name="connsiteX43" fmla="*/ 273367 w 809807"/>
                          <a:gd name="connsiteY43" fmla="*/ 58102 h 1708255"/>
                          <a:gd name="connsiteX44" fmla="*/ 280035 w 809807"/>
                          <a:gd name="connsiteY44" fmla="*/ 74295 h 1708255"/>
                          <a:gd name="connsiteX45" fmla="*/ 294323 w 809807"/>
                          <a:gd name="connsiteY45" fmla="*/ 82868 h 1708255"/>
                          <a:gd name="connsiteX46" fmla="*/ 302895 w 809807"/>
                          <a:gd name="connsiteY46" fmla="*/ 83820 h 1708255"/>
                          <a:gd name="connsiteX47" fmla="*/ 311467 w 809807"/>
                          <a:gd name="connsiteY47" fmla="*/ 83820 h 1708255"/>
                          <a:gd name="connsiteX48" fmla="*/ 345758 w 809807"/>
                          <a:gd name="connsiteY48" fmla="*/ 83820 h 1708255"/>
                          <a:gd name="connsiteX49" fmla="*/ 470535 w 809807"/>
                          <a:gd name="connsiteY49" fmla="*/ 83820 h 1708255"/>
                          <a:gd name="connsiteX50" fmla="*/ 525780 w 809807"/>
                          <a:gd name="connsiteY50" fmla="*/ 83820 h 1708255"/>
                          <a:gd name="connsiteX51" fmla="*/ 539115 w 809807"/>
                          <a:gd name="connsiteY51" fmla="*/ 83820 h 1708255"/>
                          <a:gd name="connsiteX52" fmla="*/ 550545 w 809807"/>
                          <a:gd name="connsiteY52" fmla="*/ 80010 h 1708255"/>
                          <a:gd name="connsiteX53" fmla="*/ 563880 w 809807"/>
                          <a:gd name="connsiteY53" fmla="*/ 60960 h 1708255"/>
                          <a:gd name="connsiteX54" fmla="*/ 564833 w 809807"/>
                          <a:gd name="connsiteY54" fmla="*/ 49530 h 1708255"/>
                          <a:gd name="connsiteX55" fmla="*/ 564833 w 809807"/>
                          <a:gd name="connsiteY55" fmla="*/ 38100 h 1708255"/>
                          <a:gd name="connsiteX56" fmla="*/ 565785 w 809807"/>
                          <a:gd name="connsiteY56" fmla="*/ 26670 h 1708255"/>
                          <a:gd name="connsiteX57" fmla="*/ 569595 w 809807"/>
                          <a:gd name="connsiteY57" fmla="*/ 16193 h 1708255"/>
                          <a:gd name="connsiteX58" fmla="*/ 584835 w 809807"/>
                          <a:gd name="connsiteY58" fmla="*/ 2858 h 1708255"/>
                          <a:gd name="connsiteX59" fmla="*/ 603885 w 809807"/>
                          <a:gd name="connsiteY59" fmla="*/ 952 h 1708255"/>
                          <a:gd name="connsiteX60" fmla="*/ 664845 w 809807"/>
                          <a:gd name="connsiteY60" fmla="*/ 952 h 1708255"/>
                          <a:gd name="connsiteX61" fmla="*/ 702945 w 809807"/>
                          <a:gd name="connsiteY61" fmla="*/ 952 h 1708255"/>
                          <a:gd name="connsiteX62" fmla="*/ 715328 w 809807"/>
                          <a:gd name="connsiteY62" fmla="*/ 1905 h 1708255"/>
                          <a:gd name="connsiteX63" fmla="*/ 702945 w 809807"/>
                          <a:gd name="connsiteY63" fmla="*/ 1905 h 1708255"/>
                          <a:gd name="connsiteX64" fmla="*/ 664845 w 809807"/>
                          <a:gd name="connsiteY64" fmla="*/ 1905 h 1708255"/>
                          <a:gd name="connsiteX65" fmla="*/ 603885 w 809807"/>
                          <a:gd name="connsiteY65" fmla="*/ 1905 h 1708255"/>
                          <a:gd name="connsiteX66" fmla="*/ 585788 w 809807"/>
                          <a:gd name="connsiteY66" fmla="*/ 3810 h 1708255"/>
                          <a:gd name="connsiteX67" fmla="*/ 571500 w 809807"/>
                          <a:gd name="connsiteY67" fmla="*/ 17145 h 1708255"/>
                          <a:gd name="connsiteX68" fmla="*/ 567690 w 809807"/>
                          <a:gd name="connsiteY68" fmla="*/ 26670 h 1708255"/>
                          <a:gd name="connsiteX69" fmla="*/ 567690 w 809807"/>
                          <a:gd name="connsiteY69" fmla="*/ 37148 h 1708255"/>
                          <a:gd name="connsiteX70" fmla="*/ 567690 w 809807"/>
                          <a:gd name="connsiteY70" fmla="*/ 48577 h 1708255"/>
                          <a:gd name="connsiteX71" fmla="*/ 566738 w 809807"/>
                          <a:gd name="connsiteY71" fmla="*/ 60008 h 1708255"/>
                          <a:gd name="connsiteX72" fmla="*/ 553403 w 809807"/>
                          <a:gd name="connsiteY72" fmla="*/ 80010 h 1708255"/>
                          <a:gd name="connsiteX73" fmla="*/ 541020 w 809807"/>
                          <a:gd name="connsiteY73" fmla="*/ 83820 h 1708255"/>
                          <a:gd name="connsiteX74" fmla="*/ 527685 w 809807"/>
                          <a:gd name="connsiteY74" fmla="*/ 83820 h 1708255"/>
                          <a:gd name="connsiteX75" fmla="*/ 472440 w 809807"/>
                          <a:gd name="connsiteY75" fmla="*/ 83820 h 1708255"/>
                          <a:gd name="connsiteX76" fmla="*/ 347663 w 809807"/>
                          <a:gd name="connsiteY76" fmla="*/ 83820 h 1708255"/>
                          <a:gd name="connsiteX77" fmla="*/ 313373 w 809807"/>
                          <a:gd name="connsiteY77" fmla="*/ 83820 h 1708255"/>
                          <a:gd name="connsiteX78" fmla="*/ 304800 w 809807"/>
                          <a:gd name="connsiteY78" fmla="*/ 83820 h 1708255"/>
                          <a:gd name="connsiteX79" fmla="*/ 296228 w 809807"/>
                          <a:gd name="connsiteY79" fmla="*/ 82868 h 1708255"/>
                          <a:gd name="connsiteX80" fmla="*/ 280988 w 809807"/>
                          <a:gd name="connsiteY80" fmla="*/ 73343 h 1708255"/>
                          <a:gd name="connsiteX81" fmla="*/ 273367 w 809807"/>
                          <a:gd name="connsiteY81" fmla="*/ 57150 h 1708255"/>
                          <a:gd name="connsiteX82" fmla="*/ 273367 w 809807"/>
                          <a:gd name="connsiteY82" fmla="*/ 47625 h 1708255"/>
                          <a:gd name="connsiteX83" fmla="*/ 273367 w 809807"/>
                          <a:gd name="connsiteY83" fmla="*/ 38100 h 1708255"/>
                          <a:gd name="connsiteX84" fmla="*/ 271463 w 809807"/>
                          <a:gd name="connsiteY84" fmla="*/ 20002 h 1708255"/>
                          <a:gd name="connsiteX85" fmla="*/ 260985 w 809807"/>
                          <a:gd name="connsiteY85" fmla="*/ 5715 h 1708255"/>
                          <a:gd name="connsiteX86" fmla="*/ 242888 w 809807"/>
                          <a:gd name="connsiteY86" fmla="*/ 952 h 1708255"/>
                          <a:gd name="connsiteX87" fmla="*/ 223838 w 809807"/>
                          <a:gd name="connsiteY87" fmla="*/ 952 h 1708255"/>
                          <a:gd name="connsiteX88" fmla="*/ 183833 w 809807"/>
                          <a:gd name="connsiteY88" fmla="*/ 952 h 1708255"/>
                          <a:gd name="connsiteX89" fmla="*/ 101918 w 809807"/>
                          <a:gd name="connsiteY89" fmla="*/ 952 h 1708255"/>
                          <a:gd name="connsiteX90" fmla="*/ 60960 w 809807"/>
                          <a:gd name="connsiteY90" fmla="*/ 8573 h 1708255"/>
                          <a:gd name="connsiteX91" fmla="*/ 26670 w 809807"/>
                          <a:gd name="connsiteY91" fmla="*/ 34290 h 1708255"/>
                          <a:gd name="connsiteX92" fmla="*/ 7620 w 809807"/>
                          <a:gd name="connsiteY92" fmla="*/ 73343 h 1708255"/>
                          <a:gd name="connsiteX93" fmla="*/ 5715 w 809807"/>
                          <a:gd name="connsiteY93" fmla="*/ 84773 h 1708255"/>
                          <a:gd name="connsiteX94" fmla="*/ 4763 w 809807"/>
                          <a:gd name="connsiteY94" fmla="*/ 96202 h 1708255"/>
                          <a:gd name="connsiteX95" fmla="*/ 4763 w 809807"/>
                          <a:gd name="connsiteY95" fmla="*/ 119063 h 1708255"/>
                          <a:gd name="connsiteX96" fmla="*/ 4763 w 809807"/>
                          <a:gd name="connsiteY96" fmla="*/ 310515 h 1708255"/>
                          <a:gd name="connsiteX97" fmla="*/ 4763 w 809807"/>
                          <a:gd name="connsiteY97" fmla="*/ 733425 h 1708255"/>
                          <a:gd name="connsiteX98" fmla="*/ 4763 w 809807"/>
                          <a:gd name="connsiteY98" fmla="*/ 1200150 h 1708255"/>
                          <a:gd name="connsiteX99" fmla="*/ 4763 w 809807"/>
                          <a:gd name="connsiteY99" fmla="*/ 1446848 h 1708255"/>
                          <a:gd name="connsiteX100" fmla="*/ 4763 w 809807"/>
                          <a:gd name="connsiteY100" fmla="*/ 1573530 h 1708255"/>
                          <a:gd name="connsiteX101" fmla="*/ 4763 w 809807"/>
                          <a:gd name="connsiteY101" fmla="*/ 1604963 h 1708255"/>
                          <a:gd name="connsiteX102" fmla="*/ 8573 w 809807"/>
                          <a:gd name="connsiteY102" fmla="*/ 1636395 h 1708255"/>
                          <a:gd name="connsiteX103" fmla="*/ 44768 w 809807"/>
                          <a:gd name="connsiteY103" fmla="*/ 1686878 h 1708255"/>
                          <a:gd name="connsiteX104" fmla="*/ 104775 w 809807"/>
                          <a:gd name="connsiteY104" fmla="*/ 1703070 h 1708255"/>
                          <a:gd name="connsiteX105" fmla="*/ 168593 w 809807"/>
                          <a:gd name="connsiteY105" fmla="*/ 1703070 h 1708255"/>
                          <a:gd name="connsiteX106" fmla="*/ 295275 w 809807"/>
                          <a:gd name="connsiteY106" fmla="*/ 1703070 h 1708255"/>
                          <a:gd name="connsiteX107" fmla="*/ 541973 w 809807"/>
                          <a:gd name="connsiteY107" fmla="*/ 1703070 h 1708255"/>
                          <a:gd name="connsiteX108" fmla="*/ 661988 w 809807"/>
                          <a:gd name="connsiteY108" fmla="*/ 1703070 h 1708255"/>
                          <a:gd name="connsiteX109" fmla="*/ 721043 w 809807"/>
                          <a:gd name="connsiteY109" fmla="*/ 1703070 h 1708255"/>
                          <a:gd name="connsiteX110" fmla="*/ 774383 w 809807"/>
                          <a:gd name="connsiteY110" fmla="*/ 1682115 h 1708255"/>
                          <a:gd name="connsiteX111" fmla="*/ 793433 w 809807"/>
                          <a:gd name="connsiteY111" fmla="*/ 1661160 h 1708255"/>
                          <a:gd name="connsiteX112" fmla="*/ 804863 w 809807"/>
                          <a:gd name="connsiteY112" fmla="*/ 1635442 h 1708255"/>
                          <a:gd name="connsiteX113" fmla="*/ 808673 w 809807"/>
                          <a:gd name="connsiteY113" fmla="*/ 1606867 h 1708255"/>
                          <a:gd name="connsiteX114" fmla="*/ 808673 w 809807"/>
                          <a:gd name="connsiteY114" fmla="*/ 1578292 h 1708255"/>
                          <a:gd name="connsiteX115" fmla="*/ 808673 w 809807"/>
                          <a:gd name="connsiteY115" fmla="*/ 1464945 h 1708255"/>
                          <a:gd name="connsiteX116" fmla="*/ 808673 w 809807"/>
                          <a:gd name="connsiteY116" fmla="*/ 674370 h 1708255"/>
                          <a:gd name="connsiteX117" fmla="*/ 809625 w 809807"/>
                          <a:gd name="connsiteY117" fmla="*/ 140970 h 1708255"/>
                          <a:gd name="connsiteX118" fmla="*/ 809625 w 809807"/>
                          <a:gd name="connsiteY118" fmla="*/ 96202 h 1708255"/>
                          <a:gd name="connsiteX119" fmla="*/ 802958 w 809807"/>
                          <a:gd name="connsiteY119" fmla="*/ 58102 h 1708255"/>
                          <a:gd name="connsiteX120" fmla="*/ 784860 w 809807"/>
                          <a:gd name="connsiteY120" fmla="*/ 30480 h 1708255"/>
                          <a:gd name="connsiteX121" fmla="*/ 763905 w 809807"/>
                          <a:gd name="connsiteY121" fmla="*/ 13335 h 1708255"/>
                          <a:gd name="connsiteX122" fmla="*/ 728663 w 809807"/>
                          <a:gd name="connsiteY122" fmla="*/ 952 h 1708255"/>
                          <a:gd name="connsiteX123" fmla="*/ 719138 w 809807"/>
                          <a:gd name="connsiteY123" fmla="*/ 0 h 1708255"/>
                          <a:gd name="connsiteX124" fmla="*/ 715328 w 809807"/>
                          <a:gd name="connsiteY124" fmla="*/ 1905 h 170825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</a:cxnLst>
                        <a:rect l="l" t="t" r="r" b="b"/>
                        <a:pathLst>
                          <a:path w="809807" h="1708255">
                            <a:moveTo>
                              <a:pt x="715328" y="1905"/>
                            </a:moveTo>
                            <a:cubicBezTo>
                              <a:pt x="715328" y="1905"/>
                              <a:pt x="716280" y="1905"/>
                              <a:pt x="718185" y="1905"/>
                            </a:cubicBezTo>
                            <a:cubicBezTo>
                              <a:pt x="720090" y="1905"/>
                              <a:pt x="723900" y="1905"/>
                              <a:pt x="727710" y="2858"/>
                            </a:cubicBezTo>
                            <a:cubicBezTo>
                              <a:pt x="736283" y="3810"/>
                              <a:pt x="748665" y="6668"/>
                              <a:pt x="762953" y="15240"/>
                            </a:cubicBezTo>
                            <a:cubicBezTo>
                              <a:pt x="770573" y="19050"/>
                              <a:pt x="777240" y="24765"/>
                              <a:pt x="784860" y="32385"/>
                            </a:cubicBezTo>
                            <a:cubicBezTo>
                              <a:pt x="791528" y="40005"/>
                              <a:pt x="798195" y="49530"/>
                              <a:pt x="802958" y="60960"/>
                            </a:cubicBezTo>
                            <a:cubicBezTo>
                              <a:pt x="807720" y="72390"/>
                              <a:pt x="810578" y="85725"/>
                              <a:pt x="809625" y="99060"/>
                            </a:cubicBezTo>
                            <a:cubicBezTo>
                              <a:pt x="809625" y="113348"/>
                              <a:pt x="809625" y="127635"/>
                              <a:pt x="809625" y="143827"/>
                            </a:cubicBezTo>
                            <a:cubicBezTo>
                              <a:pt x="809625" y="269558"/>
                              <a:pt x="809625" y="451485"/>
                              <a:pt x="809625" y="677228"/>
                            </a:cubicBezTo>
                            <a:cubicBezTo>
                              <a:pt x="809625" y="902018"/>
                              <a:pt x="809625" y="1170623"/>
                              <a:pt x="809625" y="1467803"/>
                            </a:cubicBezTo>
                            <a:cubicBezTo>
                              <a:pt x="809625" y="1504950"/>
                              <a:pt x="809625" y="1543050"/>
                              <a:pt x="809625" y="1581150"/>
                            </a:cubicBezTo>
                            <a:cubicBezTo>
                              <a:pt x="809625" y="1590675"/>
                              <a:pt x="809625" y="1600200"/>
                              <a:pt x="809625" y="1609725"/>
                            </a:cubicBezTo>
                            <a:cubicBezTo>
                              <a:pt x="809625" y="1619250"/>
                              <a:pt x="808673" y="1628775"/>
                              <a:pt x="805815" y="1638300"/>
                            </a:cubicBezTo>
                            <a:cubicBezTo>
                              <a:pt x="802958" y="1647825"/>
                              <a:pt x="799148" y="1656398"/>
                              <a:pt x="793433" y="1664970"/>
                            </a:cubicBezTo>
                            <a:cubicBezTo>
                              <a:pt x="787718" y="1673542"/>
                              <a:pt x="781050" y="1680210"/>
                              <a:pt x="773430" y="1686878"/>
                            </a:cubicBezTo>
                            <a:cubicBezTo>
                              <a:pt x="758190" y="1699260"/>
                              <a:pt x="739140" y="1706880"/>
                              <a:pt x="719138" y="1707833"/>
                            </a:cubicBezTo>
                            <a:cubicBezTo>
                              <a:pt x="699135" y="1708785"/>
                              <a:pt x="680085" y="1707833"/>
                              <a:pt x="660083" y="1707833"/>
                            </a:cubicBezTo>
                            <a:cubicBezTo>
                              <a:pt x="620078" y="1707833"/>
                              <a:pt x="580073" y="1707833"/>
                              <a:pt x="540068" y="1707833"/>
                            </a:cubicBezTo>
                            <a:cubicBezTo>
                              <a:pt x="459105" y="1707833"/>
                              <a:pt x="376238" y="1707833"/>
                              <a:pt x="293370" y="1707833"/>
                            </a:cubicBezTo>
                            <a:cubicBezTo>
                              <a:pt x="251460" y="1707833"/>
                              <a:pt x="209550" y="1707833"/>
                              <a:pt x="166688" y="1707833"/>
                            </a:cubicBezTo>
                            <a:cubicBezTo>
                              <a:pt x="145733" y="1707833"/>
                              <a:pt x="123825" y="1707833"/>
                              <a:pt x="102870" y="1707833"/>
                            </a:cubicBezTo>
                            <a:cubicBezTo>
                              <a:pt x="81915" y="1708785"/>
                              <a:pt x="59055" y="1703070"/>
                              <a:pt x="40957" y="1690688"/>
                            </a:cubicBezTo>
                            <a:cubicBezTo>
                              <a:pt x="22860" y="1678305"/>
                              <a:pt x="9525" y="1659255"/>
                              <a:pt x="3810" y="1639253"/>
                            </a:cubicBezTo>
                            <a:cubicBezTo>
                              <a:pt x="952" y="1628775"/>
                              <a:pt x="0" y="1618298"/>
                              <a:pt x="0" y="1606867"/>
                            </a:cubicBezTo>
                            <a:cubicBezTo>
                              <a:pt x="0" y="1596390"/>
                              <a:pt x="0" y="1585913"/>
                              <a:pt x="0" y="1575435"/>
                            </a:cubicBezTo>
                            <a:cubicBezTo>
                              <a:pt x="0" y="1532573"/>
                              <a:pt x="0" y="1490663"/>
                              <a:pt x="0" y="1448753"/>
                            </a:cubicBezTo>
                            <a:cubicBezTo>
                              <a:pt x="0" y="1364933"/>
                              <a:pt x="0" y="1283018"/>
                              <a:pt x="0" y="1202055"/>
                            </a:cubicBezTo>
                            <a:cubicBezTo>
                              <a:pt x="0" y="1040130"/>
                              <a:pt x="0" y="883920"/>
                              <a:pt x="0" y="735330"/>
                            </a:cubicBezTo>
                            <a:cubicBezTo>
                              <a:pt x="0" y="586740"/>
                              <a:pt x="0" y="444818"/>
                              <a:pt x="0" y="312420"/>
                            </a:cubicBezTo>
                            <a:cubicBezTo>
                              <a:pt x="0" y="246698"/>
                              <a:pt x="0" y="181927"/>
                              <a:pt x="0" y="120968"/>
                            </a:cubicBezTo>
                            <a:cubicBezTo>
                              <a:pt x="0" y="113348"/>
                              <a:pt x="0" y="105727"/>
                              <a:pt x="0" y="98108"/>
                            </a:cubicBezTo>
                            <a:cubicBezTo>
                              <a:pt x="0" y="94298"/>
                              <a:pt x="0" y="90488"/>
                              <a:pt x="952" y="86677"/>
                            </a:cubicBezTo>
                            <a:cubicBezTo>
                              <a:pt x="1905" y="82868"/>
                              <a:pt x="1905" y="79058"/>
                              <a:pt x="2857" y="75248"/>
                            </a:cubicBezTo>
                            <a:cubicBezTo>
                              <a:pt x="6668" y="60008"/>
                              <a:pt x="13335" y="46673"/>
                              <a:pt x="22860" y="35243"/>
                            </a:cubicBezTo>
                            <a:cubicBezTo>
                              <a:pt x="32385" y="23813"/>
                              <a:pt x="44768" y="15240"/>
                              <a:pt x="58102" y="8573"/>
                            </a:cubicBezTo>
                            <a:cubicBezTo>
                              <a:pt x="71438" y="2858"/>
                              <a:pt x="85725" y="0"/>
                              <a:pt x="100013" y="952"/>
                            </a:cubicBezTo>
                            <a:cubicBezTo>
                              <a:pt x="128588" y="952"/>
                              <a:pt x="155258" y="952"/>
                              <a:pt x="181927" y="952"/>
                            </a:cubicBezTo>
                            <a:cubicBezTo>
                              <a:pt x="195263" y="952"/>
                              <a:pt x="208598" y="952"/>
                              <a:pt x="221933" y="952"/>
                            </a:cubicBezTo>
                            <a:cubicBezTo>
                              <a:pt x="228600" y="952"/>
                              <a:pt x="235267" y="952"/>
                              <a:pt x="240983" y="952"/>
                            </a:cubicBezTo>
                            <a:cubicBezTo>
                              <a:pt x="247650" y="952"/>
                              <a:pt x="254317" y="2858"/>
                              <a:pt x="260033" y="5715"/>
                            </a:cubicBezTo>
                            <a:cubicBezTo>
                              <a:pt x="265748" y="9525"/>
                              <a:pt x="269558" y="15240"/>
                              <a:pt x="271463" y="20955"/>
                            </a:cubicBezTo>
                            <a:cubicBezTo>
                              <a:pt x="274320" y="26670"/>
                              <a:pt x="273367" y="33338"/>
                              <a:pt x="273367" y="40005"/>
                            </a:cubicBezTo>
                            <a:cubicBezTo>
                              <a:pt x="273367" y="42863"/>
                              <a:pt x="273367" y="45720"/>
                              <a:pt x="273367" y="49530"/>
                            </a:cubicBezTo>
                            <a:cubicBezTo>
                              <a:pt x="273367" y="52388"/>
                              <a:pt x="273367" y="55245"/>
                              <a:pt x="273367" y="58102"/>
                            </a:cubicBezTo>
                            <a:cubicBezTo>
                              <a:pt x="274320" y="63818"/>
                              <a:pt x="276225" y="69533"/>
                              <a:pt x="280035" y="74295"/>
                            </a:cubicBezTo>
                            <a:cubicBezTo>
                              <a:pt x="283845" y="79058"/>
                              <a:pt x="288608" y="81915"/>
                              <a:pt x="294323" y="82868"/>
                            </a:cubicBezTo>
                            <a:cubicBezTo>
                              <a:pt x="297180" y="83820"/>
                              <a:pt x="300038" y="83820"/>
                              <a:pt x="302895" y="83820"/>
                            </a:cubicBezTo>
                            <a:cubicBezTo>
                              <a:pt x="305753" y="83820"/>
                              <a:pt x="308610" y="83820"/>
                              <a:pt x="311467" y="83820"/>
                            </a:cubicBezTo>
                            <a:cubicBezTo>
                              <a:pt x="322898" y="83820"/>
                              <a:pt x="334328" y="83820"/>
                              <a:pt x="345758" y="83820"/>
                            </a:cubicBezTo>
                            <a:cubicBezTo>
                              <a:pt x="390525" y="83820"/>
                              <a:pt x="432435" y="83820"/>
                              <a:pt x="470535" y="83820"/>
                            </a:cubicBezTo>
                            <a:cubicBezTo>
                              <a:pt x="489585" y="83820"/>
                              <a:pt x="507683" y="83820"/>
                              <a:pt x="525780" y="83820"/>
                            </a:cubicBezTo>
                            <a:cubicBezTo>
                              <a:pt x="530543" y="83820"/>
                              <a:pt x="534353" y="83820"/>
                              <a:pt x="539115" y="83820"/>
                            </a:cubicBezTo>
                            <a:cubicBezTo>
                              <a:pt x="542925" y="83820"/>
                              <a:pt x="547688" y="81915"/>
                              <a:pt x="550545" y="80010"/>
                            </a:cubicBezTo>
                            <a:cubicBezTo>
                              <a:pt x="557213" y="75248"/>
                              <a:pt x="561975" y="68580"/>
                              <a:pt x="563880" y="60960"/>
                            </a:cubicBezTo>
                            <a:cubicBezTo>
                              <a:pt x="564833" y="57150"/>
                              <a:pt x="564833" y="53340"/>
                              <a:pt x="564833" y="49530"/>
                            </a:cubicBezTo>
                            <a:cubicBezTo>
                              <a:pt x="564833" y="45720"/>
                              <a:pt x="564833" y="41910"/>
                              <a:pt x="564833" y="38100"/>
                            </a:cubicBezTo>
                            <a:cubicBezTo>
                              <a:pt x="564833" y="34290"/>
                              <a:pt x="564833" y="30480"/>
                              <a:pt x="565785" y="26670"/>
                            </a:cubicBezTo>
                            <a:cubicBezTo>
                              <a:pt x="566738" y="22860"/>
                              <a:pt x="567690" y="20002"/>
                              <a:pt x="569595" y="16193"/>
                            </a:cubicBezTo>
                            <a:cubicBezTo>
                              <a:pt x="573405" y="9525"/>
                              <a:pt x="578168" y="5715"/>
                              <a:pt x="584835" y="2858"/>
                            </a:cubicBezTo>
                            <a:cubicBezTo>
                              <a:pt x="591503" y="0"/>
                              <a:pt x="597218" y="952"/>
                              <a:pt x="603885" y="952"/>
                            </a:cubicBezTo>
                            <a:cubicBezTo>
                              <a:pt x="627698" y="952"/>
                              <a:pt x="648653" y="952"/>
                              <a:pt x="664845" y="952"/>
                            </a:cubicBezTo>
                            <a:cubicBezTo>
                              <a:pt x="681038" y="952"/>
                              <a:pt x="694373" y="952"/>
                              <a:pt x="702945" y="952"/>
                            </a:cubicBezTo>
                            <a:cubicBezTo>
                              <a:pt x="710565" y="1905"/>
                              <a:pt x="715328" y="1905"/>
                              <a:pt x="715328" y="1905"/>
                            </a:cubicBezTo>
                            <a:cubicBezTo>
                              <a:pt x="715328" y="1905"/>
                              <a:pt x="710565" y="1905"/>
                              <a:pt x="702945" y="1905"/>
                            </a:cubicBezTo>
                            <a:cubicBezTo>
                              <a:pt x="694373" y="1905"/>
                              <a:pt x="681990" y="1905"/>
                              <a:pt x="664845" y="1905"/>
                            </a:cubicBezTo>
                            <a:cubicBezTo>
                              <a:pt x="648653" y="1905"/>
                              <a:pt x="627698" y="1905"/>
                              <a:pt x="603885" y="1905"/>
                            </a:cubicBezTo>
                            <a:cubicBezTo>
                              <a:pt x="598170" y="1905"/>
                              <a:pt x="591503" y="952"/>
                              <a:pt x="585788" y="3810"/>
                            </a:cubicBezTo>
                            <a:cubicBezTo>
                              <a:pt x="580073" y="5715"/>
                              <a:pt x="574358" y="10477"/>
                              <a:pt x="571500" y="17145"/>
                            </a:cubicBezTo>
                            <a:cubicBezTo>
                              <a:pt x="569595" y="20002"/>
                              <a:pt x="568643" y="23813"/>
                              <a:pt x="567690" y="26670"/>
                            </a:cubicBezTo>
                            <a:cubicBezTo>
                              <a:pt x="566738" y="30480"/>
                              <a:pt x="567690" y="33338"/>
                              <a:pt x="567690" y="37148"/>
                            </a:cubicBezTo>
                            <a:cubicBezTo>
                              <a:pt x="567690" y="40958"/>
                              <a:pt x="567690" y="44768"/>
                              <a:pt x="567690" y="48577"/>
                            </a:cubicBezTo>
                            <a:cubicBezTo>
                              <a:pt x="567690" y="52388"/>
                              <a:pt x="567690" y="56198"/>
                              <a:pt x="566738" y="60008"/>
                            </a:cubicBezTo>
                            <a:cubicBezTo>
                              <a:pt x="564833" y="67627"/>
                              <a:pt x="560070" y="75248"/>
                              <a:pt x="553403" y="80010"/>
                            </a:cubicBezTo>
                            <a:cubicBezTo>
                              <a:pt x="549593" y="81915"/>
                              <a:pt x="545783" y="83820"/>
                              <a:pt x="541020" y="83820"/>
                            </a:cubicBezTo>
                            <a:cubicBezTo>
                              <a:pt x="536258" y="83820"/>
                              <a:pt x="532448" y="83820"/>
                              <a:pt x="527685" y="83820"/>
                            </a:cubicBezTo>
                            <a:cubicBezTo>
                              <a:pt x="510540" y="83820"/>
                              <a:pt x="491490" y="83820"/>
                              <a:pt x="472440" y="83820"/>
                            </a:cubicBezTo>
                            <a:cubicBezTo>
                              <a:pt x="434340" y="83820"/>
                              <a:pt x="392430" y="83820"/>
                              <a:pt x="347663" y="83820"/>
                            </a:cubicBezTo>
                            <a:cubicBezTo>
                              <a:pt x="336233" y="83820"/>
                              <a:pt x="324803" y="83820"/>
                              <a:pt x="313373" y="83820"/>
                            </a:cubicBezTo>
                            <a:cubicBezTo>
                              <a:pt x="310515" y="83820"/>
                              <a:pt x="307658" y="83820"/>
                              <a:pt x="304800" y="83820"/>
                            </a:cubicBezTo>
                            <a:cubicBezTo>
                              <a:pt x="301942" y="83820"/>
                              <a:pt x="299085" y="83820"/>
                              <a:pt x="296228" y="82868"/>
                            </a:cubicBezTo>
                            <a:cubicBezTo>
                              <a:pt x="290513" y="80963"/>
                              <a:pt x="284798" y="78105"/>
                              <a:pt x="280988" y="73343"/>
                            </a:cubicBezTo>
                            <a:cubicBezTo>
                              <a:pt x="277178" y="68580"/>
                              <a:pt x="274320" y="62865"/>
                              <a:pt x="273367" y="57150"/>
                            </a:cubicBezTo>
                            <a:cubicBezTo>
                              <a:pt x="273367" y="54293"/>
                              <a:pt x="273367" y="51435"/>
                              <a:pt x="273367" y="47625"/>
                            </a:cubicBezTo>
                            <a:cubicBezTo>
                              <a:pt x="273367" y="44768"/>
                              <a:pt x="273367" y="41910"/>
                              <a:pt x="273367" y="38100"/>
                            </a:cubicBezTo>
                            <a:cubicBezTo>
                              <a:pt x="273367" y="32385"/>
                              <a:pt x="273367" y="25718"/>
                              <a:pt x="271463" y="20002"/>
                            </a:cubicBezTo>
                            <a:cubicBezTo>
                              <a:pt x="269558" y="14288"/>
                              <a:pt x="265748" y="9525"/>
                              <a:pt x="260985" y="5715"/>
                            </a:cubicBezTo>
                            <a:cubicBezTo>
                              <a:pt x="256223" y="1905"/>
                              <a:pt x="249555" y="952"/>
                              <a:pt x="242888" y="952"/>
                            </a:cubicBezTo>
                            <a:cubicBezTo>
                              <a:pt x="236220" y="952"/>
                              <a:pt x="229552" y="952"/>
                              <a:pt x="223838" y="952"/>
                            </a:cubicBezTo>
                            <a:cubicBezTo>
                              <a:pt x="210502" y="952"/>
                              <a:pt x="197168" y="952"/>
                              <a:pt x="183833" y="952"/>
                            </a:cubicBezTo>
                            <a:cubicBezTo>
                              <a:pt x="157163" y="952"/>
                              <a:pt x="129540" y="952"/>
                              <a:pt x="101918" y="952"/>
                            </a:cubicBezTo>
                            <a:cubicBezTo>
                              <a:pt x="87630" y="952"/>
                              <a:pt x="73343" y="2858"/>
                              <a:pt x="60960" y="8573"/>
                            </a:cubicBezTo>
                            <a:cubicBezTo>
                              <a:pt x="47625" y="14288"/>
                              <a:pt x="36195" y="22860"/>
                              <a:pt x="26670" y="34290"/>
                            </a:cubicBezTo>
                            <a:cubicBezTo>
                              <a:pt x="17145" y="45720"/>
                              <a:pt x="10477" y="59055"/>
                              <a:pt x="7620" y="73343"/>
                            </a:cubicBezTo>
                            <a:cubicBezTo>
                              <a:pt x="6668" y="77152"/>
                              <a:pt x="6668" y="80963"/>
                              <a:pt x="5715" y="84773"/>
                            </a:cubicBezTo>
                            <a:cubicBezTo>
                              <a:pt x="5715" y="88583"/>
                              <a:pt x="5715" y="92393"/>
                              <a:pt x="4763" y="96202"/>
                            </a:cubicBezTo>
                            <a:cubicBezTo>
                              <a:pt x="4763" y="103823"/>
                              <a:pt x="4763" y="111443"/>
                              <a:pt x="4763" y="119063"/>
                            </a:cubicBezTo>
                            <a:cubicBezTo>
                              <a:pt x="4763" y="180023"/>
                              <a:pt x="4763" y="244793"/>
                              <a:pt x="4763" y="310515"/>
                            </a:cubicBezTo>
                            <a:cubicBezTo>
                              <a:pt x="4763" y="442913"/>
                              <a:pt x="4763" y="583882"/>
                              <a:pt x="4763" y="733425"/>
                            </a:cubicBezTo>
                            <a:cubicBezTo>
                              <a:pt x="4763" y="882015"/>
                              <a:pt x="4763" y="1038225"/>
                              <a:pt x="4763" y="1200150"/>
                            </a:cubicBezTo>
                            <a:cubicBezTo>
                              <a:pt x="4763" y="1281113"/>
                              <a:pt x="4763" y="1363980"/>
                              <a:pt x="4763" y="1446848"/>
                            </a:cubicBezTo>
                            <a:cubicBezTo>
                              <a:pt x="4763" y="1488758"/>
                              <a:pt x="4763" y="1530667"/>
                              <a:pt x="4763" y="1573530"/>
                            </a:cubicBezTo>
                            <a:cubicBezTo>
                              <a:pt x="4763" y="1584008"/>
                              <a:pt x="4763" y="1594485"/>
                              <a:pt x="4763" y="1604963"/>
                            </a:cubicBezTo>
                            <a:cubicBezTo>
                              <a:pt x="4763" y="1615440"/>
                              <a:pt x="5715" y="1625917"/>
                              <a:pt x="8573" y="1636395"/>
                            </a:cubicBezTo>
                            <a:cubicBezTo>
                              <a:pt x="14288" y="1656398"/>
                              <a:pt x="27623" y="1674495"/>
                              <a:pt x="44768" y="1686878"/>
                            </a:cubicBezTo>
                            <a:cubicBezTo>
                              <a:pt x="61913" y="1699260"/>
                              <a:pt x="83820" y="1704023"/>
                              <a:pt x="104775" y="1703070"/>
                            </a:cubicBezTo>
                            <a:cubicBezTo>
                              <a:pt x="125730" y="1703070"/>
                              <a:pt x="147638" y="1703070"/>
                              <a:pt x="168593" y="1703070"/>
                            </a:cubicBezTo>
                            <a:cubicBezTo>
                              <a:pt x="211455" y="1703070"/>
                              <a:pt x="253365" y="1703070"/>
                              <a:pt x="295275" y="1703070"/>
                            </a:cubicBezTo>
                            <a:cubicBezTo>
                              <a:pt x="379095" y="1703070"/>
                              <a:pt x="461010" y="1703070"/>
                              <a:pt x="541973" y="1703070"/>
                            </a:cubicBezTo>
                            <a:cubicBezTo>
                              <a:pt x="582930" y="1703070"/>
                              <a:pt x="622935" y="1703070"/>
                              <a:pt x="661988" y="1703070"/>
                            </a:cubicBezTo>
                            <a:cubicBezTo>
                              <a:pt x="681990" y="1703070"/>
                              <a:pt x="701993" y="1703070"/>
                              <a:pt x="721043" y="1703070"/>
                            </a:cubicBezTo>
                            <a:cubicBezTo>
                              <a:pt x="740093" y="1702117"/>
                              <a:pt x="759143" y="1694498"/>
                              <a:pt x="774383" y="1682115"/>
                            </a:cubicBezTo>
                            <a:cubicBezTo>
                              <a:pt x="782003" y="1676400"/>
                              <a:pt x="788670" y="1668780"/>
                              <a:pt x="793433" y="1661160"/>
                            </a:cubicBezTo>
                            <a:cubicBezTo>
                              <a:pt x="799148" y="1653540"/>
                              <a:pt x="802958" y="1644015"/>
                              <a:pt x="804863" y="1635442"/>
                            </a:cubicBezTo>
                            <a:cubicBezTo>
                              <a:pt x="807720" y="1625917"/>
                              <a:pt x="808673" y="1616392"/>
                              <a:pt x="808673" y="1606867"/>
                            </a:cubicBezTo>
                            <a:cubicBezTo>
                              <a:pt x="808673" y="1597342"/>
                              <a:pt x="808673" y="1587817"/>
                              <a:pt x="808673" y="1578292"/>
                            </a:cubicBezTo>
                            <a:cubicBezTo>
                              <a:pt x="808673" y="1540192"/>
                              <a:pt x="808673" y="1502093"/>
                              <a:pt x="808673" y="1464945"/>
                            </a:cubicBezTo>
                            <a:cubicBezTo>
                              <a:pt x="808673" y="1167765"/>
                              <a:pt x="808673" y="899160"/>
                              <a:pt x="808673" y="674370"/>
                            </a:cubicBezTo>
                            <a:cubicBezTo>
                              <a:pt x="808673" y="449580"/>
                              <a:pt x="808673" y="266700"/>
                              <a:pt x="809625" y="140970"/>
                            </a:cubicBezTo>
                            <a:cubicBezTo>
                              <a:pt x="809625" y="124777"/>
                              <a:pt x="809625" y="110490"/>
                              <a:pt x="809625" y="96202"/>
                            </a:cubicBezTo>
                            <a:cubicBezTo>
                              <a:pt x="809625" y="81915"/>
                              <a:pt x="807720" y="69533"/>
                              <a:pt x="802958" y="58102"/>
                            </a:cubicBezTo>
                            <a:cubicBezTo>
                              <a:pt x="798195" y="46673"/>
                              <a:pt x="792480" y="37148"/>
                              <a:pt x="784860" y="30480"/>
                            </a:cubicBezTo>
                            <a:cubicBezTo>
                              <a:pt x="778193" y="22860"/>
                              <a:pt x="770573" y="17145"/>
                              <a:pt x="763905" y="13335"/>
                            </a:cubicBezTo>
                            <a:cubicBezTo>
                              <a:pt x="749618" y="4763"/>
                              <a:pt x="737235" y="1905"/>
                              <a:pt x="728663" y="952"/>
                            </a:cubicBezTo>
                            <a:cubicBezTo>
                              <a:pt x="724853" y="0"/>
                              <a:pt x="721043" y="0"/>
                              <a:pt x="719138" y="0"/>
                            </a:cubicBezTo>
                            <a:cubicBezTo>
                              <a:pt x="716280" y="1905"/>
                              <a:pt x="715328" y="1905"/>
                              <a:pt x="715328" y="1905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82" name="Graphic 17">
                        <a:extLst>
                          <a:ext uri="{FF2B5EF4-FFF2-40B4-BE49-F238E27FC236}">
                            <a16:creationId xmlns:a16="http://schemas.microsoft.com/office/drawing/2014/main" id="{24C25B32-CBB0-4D14-82F7-2AFCD7DD37C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499771" y="3256791"/>
                        <a:ext cx="70485" cy="37147"/>
                        <a:chOff x="2499771" y="3256791"/>
                        <a:chExt cx="70485" cy="37147"/>
                      </a:xfrm>
                      <a:solidFill>
                        <a:srgbClr val="263238"/>
                      </a:solidFill>
                    </p:grpSpPr>
                    <p:sp>
                      <p:nvSpPr>
                        <p:cNvPr id="684" name="Freeform: Shape 683">
                          <a:extLst>
                            <a:ext uri="{FF2B5EF4-FFF2-40B4-BE49-F238E27FC236}">
                              <a16:creationId xmlns:a16="http://schemas.microsoft.com/office/drawing/2014/main" id="{61A2E6A1-7432-4EFE-A2AC-A23D15F263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99771" y="3256791"/>
                          <a:ext cx="70485" cy="952"/>
                        </a:xfrm>
                        <a:custGeom>
                          <a:avLst/>
                          <a:gdLst>
                            <a:gd name="connsiteX0" fmla="*/ 70485 w 70485"/>
                            <a:gd name="connsiteY0" fmla="*/ 0 h 952"/>
                            <a:gd name="connsiteX1" fmla="*/ 35243 w 70485"/>
                            <a:gd name="connsiteY1" fmla="*/ 952 h 952"/>
                            <a:gd name="connsiteX2" fmla="*/ 0 w 70485"/>
                            <a:gd name="connsiteY2" fmla="*/ 952 h 952"/>
                            <a:gd name="connsiteX3" fmla="*/ 35243 w 70485"/>
                            <a:gd name="connsiteY3" fmla="*/ 0 h 952"/>
                            <a:gd name="connsiteX4" fmla="*/ 70485 w 70485"/>
                            <a:gd name="connsiteY4" fmla="*/ 0 h 95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70485" h="952">
                              <a:moveTo>
                                <a:pt x="70485" y="0"/>
                              </a:moveTo>
                              <a:cubicBezTo>
                                <a:pt x="70485" y="0"/>
                                <a:pt x="55245" y="952"/>
                                <a:pt x="35243" y="952"/>
                              </a:cubicBezTo>
                              <a:cubicBezTo>
                                <a:pt x="16193" y="952"/>
                                <a:pt x="0" y="952"/>
                                <a:pt x="0" y="952"/>
                              </a:cubicBezTo>
                              <a:cubicBezTo>
                                <a:pt x="0" y="952"/>
                                <a:pt x="15240" y="0"/>
                                <a:pt x="35243" y="0"/>
                              </a:cubicBezTo>
                              <a:cubicBezTo>
                                <a:pt x="55245" y="0"/>
                                <a:pt x="70485" y="0"/>
                                <a:pt x="70485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85" name="Freeform: Shape 684">
                          <a:extLst>
                            <a:ext uri="{FF2B5EF4-FFF2-40B4-BE49-F238E27FC236}">
                              <a16:creationId xmlns:a16="http://schemas.microsoft.com/office/drawing/2014/main" id="{ADF98301-E78C-4E55-B1D7-64C8C4B178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99771" y="3274888"/>
                          <a:ext cx="70485" cy="952"/>
                        </a:xfrm>
                        <a:custGeom>
                          <a:avLst/>
                          <a:gdLst>
                            <a:gd name="connsiteX0" fmla="*/ 70485 w 70485"/>
                            <a:gd name="connsiteY0" fmla="*/ 0 h 952"/>
                            <a:gd name="connsiteX1" fmla="*/ 35243 w 70485"/>
                            <a:gd name="connsiteY1" fmla="*/ 953 h 952"/>
                            <a:gd name="connsiteX2" fmla="*/ 0 w 70485"/>
                            <a:gd name="connsiteY2" fmla="*/ 953 h 952"/>
                            <a:gd name="connsiteX3" fmla="*/ 35243 w 70485"/>
                            <a:gd name="connsiteY3" fmla="*/ 0 h 952"/>
                            <a:gd name="connsiteX4" fmla="*/ 70485 w 70485"/>
                            <a:gd name="connsiteY4" fmla="*/ 0 h 95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70485" h="952">
                              <a:moveTo>
                                <a:pt x="70485" y="0"/>
                              </a:moveTo>
                              <a:cubicBezTo>
                                <a:pt x="70485" y="0"/>
                                <a:pt x="55245" y="953"/>
                                <a:pt x="35243" y="953"/>
                              </a:cubicBezTo>
                              <a:cubicBezTo>
                                <a:pt x="16193" y="953"/>
                                <a:pt x="0" y="953"/>
                                <a:pt x="0" y="953"/>
                              </a:cubicBezTo>
                              <a:cubicBezTo>
                                <a:pt x="0" y="953"/>
                                <a:pt x="15240" y="0"/>
                                <a:pt x="35243" y="0"/>
                              </a:cubicBezTo>
                              <a:cubicBezTo>
                                <a:pt x="55245" y="0"/>
                                <a:pt x="70485" y="0"/>
                                <a:pt x="70485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86" name="Freeform: Shape 685">
                          <a:extLst>
                            <a:ext uri="{FF2B5EF4-FFF2-40B4-BE49-F238E27FC236}">
                              <a16:creationId xmlns:a16="http://schemas.microsoft.com/office/drawing/2014/main" id="{DFE1E915-EC15-4F35-AA3B-8F9C4D7F4F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99771" y="3292563"/>
                          <a:ext cx="70485" cy="1375"/>
                        </a:xfrm>
                        <a:custGeom>
                          <a:avLst/>
                          <a:gdLst>
                            <a:gd name="connsiteX0" fmla="*/ 70485 w 70485"/>
                            <a:gd name="connsiteY0" fmla="*/ 423 h 1375"/>
                            <a:gd name="connsiteX1" fmla="*/ 35243 w 70485"/>
                            <a:gd name="connsiteY1" fmla="*/ 1376 h 1375"/>
                            <a:gd name="connsiteX2" fmla="*/ 0 w 70485"/>
                            <a:gd name="connsiteY2" fmla="*/ 1376 h 1375"/>
                            <a:gd name="connsiteX3" fmla="*/ 35243 w 70485"/>
                            <a:gd name="connsiteY3" fmla="*/ 423 h 1375"/>
                            <a:gd name="connsiteX4" fmla="*/ 70485 w 70485"/>
                            <a:gd name="connsiteY4" fmla="*/ 423 h 13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70485" h="1375">
                              <a:moveTo>
                                <a:pt x="70485" y="423"/>
                              </a:moveTo>
                              <a:cubicBezTo>
                                <a:pt x="70485" y="423"/>
                                <a:pt x="55245" y="1376"/>
                                <a:pt x="35243" y="1376"/>
                              </a:cubicBezTo>
                              <a:cubicBezTo>
                                <a:pt x="16193" y="1376"/>
                                <a:pt x="0" y="1376"/>
                                <a:pt x="0" y="1376"/>
                              </a:cubicBezTo>
                              <a:cubicBezTo>
                                <a:pt x="0" y="1376"/>
                                <a:pt x="15240" y="423"/>
                                <a:pt x="35243" y="423"/>
                              </a:cubicBezTo>
                              <a:cubicBezTo>
                                <a:pt x="55245" y="-529"/>
                                <a:pt x="70485" y="423"/>
                                <a:pt x="70485" y="42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683" name="Freeform: Shape 682">
                        <a:extLst>
                          <a:ext uri="{FF2B5EF4-FFF2-40B4-BE49-F238E27FC236}">
                            <a16:creationId xmlns:a16="http://schemas.microsoft.com/office/drawing/2014/main" id="{8532EC09-55A4-4383-84D0-1571C3AE04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35892" y="3255444"/>
                        <a:ext cx="56197" cy="57544"/>
                      </a:xfrm>
                      <a:custGeom>
                        <a:avLst/>
                        <a:gdLst>
                          <a:gd name="connsiteX0" fmla="*/ 0 w 56197"/>
                          <a:gd name="connsiteY0" fmla="*/ 57545 h 57544"/>
                          <a:gd name="connsiteX1" fmla="*/ 1905 w 56197"/>
                          <a:gd name="connsiteY1" fmla="*/ 57545 h 57544"/>
                          <a:gd name="connsiteX2" fmla="*/ 5715 w 56197"/>
                          <a:gd name="connsiteY2" fmla="*/ 57545 h 57544"/>
                          <a:gd name="connsiteX3" fmla="*/ 20955 w 56197"/>
                          <a:gd name="connsiteY3" fmla="*/ 57545 h 57544"/>
                          <a:gd name="connsiteX4" fmla="*/ 20955 w 56197"/>
                          <a:gd name="connsiteY4" fmla="*/ 57545 h 57544"/>
                          <a:gd name="connsiteX5" fmla="*/ 20955 w 56197"/>
                          <a:gd name="connsiteY5" fmla="*/ 47067 h 57544"/>
                          <a:gd name="connsiteX6" fmla="*/ 20955 w 56197"/>
                          <a:gd name="connsiteY6" fmla="*/ 40400 h 57544"/>
                          <a:gd name="connsiteX7" fmla="*/ 25717 w 56197"/>
                          <a:gd name="connsiteY7" fmla="*/ 35637 h 57544"/>
                          <a:gd name="connsiteX8" fmla="*/ 32385 w 56197"/>
                          <a:gd name="connsiteY8" fmla="*/ 35637 h 57544"/>
                          <a:gd name="connsiteX9" fmla="*/ 37147 w 56197"/>
                          <a:gd name="connsiteY9" fmla="*/ 41352 h 57544"/>
                          <a:gd name="connsiteX10" fmla="*/ 37147 w 56197"/>
                          <a:gd name="connsiteY10" fmla="*/ 57545 h 57544"/>
                          <a:gd name="connsiteX11" fmla="*/ 36195 w 56197"/>
                          <a:gd name="connsiteY11" fmla="*/ 56592 h 57544"/>
                          <a:gd name="connsiteX12" fmla="*/ 55245 w 56197"/>
                          <a:gd name="connsiteY12" fmla="*/ 56592 h 57544"/>
                          <a:gd name="connsiteX13" fmla="*/ 54292 w 56197"/>
                          <a:gd name="connsiteY13" fmla="*/ 57545 h 57544"/>
                          <a:gd name="connsiteX14" fmla="*/ 54292 w 56197"/>
                          <a:gd name="connsiteY14" fmla="*/ 33732 h 57544"/>
                          <a:gd name="connsiteX15" fmla="*/ 54292 w 56197"/>
                          <a:gd name="connsiteY15" fmla="*/ 28017 h 57544"/>
                          <a:gd name="connsiteX16" fmla="*/ 51435 w 56197"/>
                          <a:gd name="connsiteY16" fmla="*/ 23255 h 57544"/>
                          <a:gd name="connsiteX17" fmla="*/ 42863 w 56197"/>
                          <a:gd name="connsiteY17" fmla="*/ 14682 h 57544"/>
                          <a:gd name="connsiteX18" fmla="*/ 35242 w 56197"/>
                          <a:gd name="connsiteY18" fmla="*/ 7062 h 57544"/>
                          <a:gd name="connsiteX19" fmla="*/ 31432 w 56197"/>
                          <a:gd name="connsiteY19" fmla="*/ 3252 h 57544"/>
                          <a:gd name="connsiteX20" fmla="*/ 27622 w 56197"/>
                          <a:gd name="connsiteY20" fmla="*/ 395 h 57544"/>
                          <a:gd name="connsiteX21" fmla="*/ 22860 w 56197"/>
                          <a:gd name="connsiteY21" fmla="*/ 1347 h 57544"/>
                          <a:gd name="connsiteX22" fmla="*/ 19050 w 56197"/>
                          <a:gd name="connsiteY22" fmla="*/ 5157 h 57544"/>
                          <a:gd name="connsiteX23" fmla="*/ 12382 w 56197"/>
                          <a:gd name="connsiteY23" fmla="*/ 11825 h 57544"/>
                          <a:gd name="connsiteX24" fmla="*/ 952 w 56197"/>
                          <a:gd name="connsiteY24" fmla="*/ 24207 h 57544"/>
                          <a:gd name="connsiteX25" fmla="*/ 0 w 56197"/>
                          <a:gd name="connsiteY25" fmla="*/ 30875 h 57544"/>
                          <a:gd name="connsiteX26" fmla="*/ 0 w 56197"/>
                          <a:gd name="connsiteY26" fmla="*/ 37542 h 57544"/>
                          <a:gd name="connsiteX27" fmla="*/ 0 w 56197"/>
                          <a:gd name="connsiteY27" fmla="*/ 48020 h 57544"/>
                          <a:gd name="connsiteX28" fmla="*/ 0 w 56197"/>
                          <a:gd name="connsiteY28" fmla="*/ 54687 h 57544"/>
                          <a:gd name="connsiteX29" fmla="*/ 0 w 56197"/>
                          <a:gd name="connsiteY29" fmla="*/ 57545 h 57544"/>
                          <a:gd name="connsiteX30" fmla="*/ 0 w 56197"/>
                          <a:gd name="connsiteY30" fmla="*/ 55640 h 57544"/>
                          <a:gd name="connsiteX31" fmla="*/ 0 w 56197"/>
                          <a:gd name="connsiteY31" fmla="*/ 48972 h 57544"/>
                          <a:gd name="connsiteX32" fmla="*/ 0 w 56197"/>
                          <a:gd name="connsiteY32" fmla="*/ 38495 h 57544"/>
                          <a:gd name="connsiteX33" fmla="*/ 0 w 56197"/>
                          <a:gd name="connsiteY33" fmla="*/ 31827 h 57544"/>
                          <a:gd name="connsiteX34" fmla="*/ 0 w 56197"/>
                          <a:gd name="connsiteY34" fmla="*/ 28017 h 57544"/>
                          <a:gd name="connsiteX35" fmla="*/ 952 w 56197"/>
                          <a:gd name="connsiteY35" fmla="*/ 24207 h 57544"/>
                          <a:gd name="connsiteX36" fmla="*/ 12382 w 56197"/>
                          <a:gd name="connsiteY36" fmla="*/ 11825 h 57544"/>
                          <a:gd name="connsiteX37" fmla="*/ 19050 w 56197"/>
                          <a:gd name="connsiteY37" fmla="*/ 5157 h 57544"/>
                          <a:gd name="connsiteX38" fmla="*/ 22860 w 56197"/>
                          <a:gd name="connsiteY38" fmla="*/ 1347 h 57544"/>
                          <a:gd name="connsiteX39" fmla="*/ 28575 w 56197"/>
                          <a:gd name="connsiteY39" fmla="*/ 395 h 57544"/>
                          <a:gd name="connsiteX40" fmla="*/ 33338 w 56197"/>
                          <a:gd name="connsiteY40" fmla="*/ 3252 h 57544"/>
                          <a:gd name="connsiteX41" fmla="*/ 37147 w 56197"/>
                          <a:gd name="connsiteY41" fmla="*/ 7062 h 57544"/>
                          <a:gd name="connsiteX42" fmla="*/ 44767 w 56197"/>
                          <a:gd name="connsiteY42" fmla="*/ 14682 h 57544"/>
                          <a:gd name="connsiteX43" fmla="*/ 53340 w 56197"/>
                          <a:gd name="connsiteY43" fmla="*/ 22302 h 57544"/>
                          <a:gd name="connsiteX44" fmla="*/ 55245 w 56197"/>
                          <a:gd name="connsiteY44" fmla="*/ 24207 h 57544"/>
                          <a:gd name="connsiteX45" fmla="*/ 56197 w 56197"/>
                          <a:gd name="connsiteY45" fmla="*/ 27065 h 57544"/>
                          <a:gd name="connsiteX46" fmla="*/ 56197 w 56197"/>
                          <a:gd name="connsiteY46" fmla="*/ 32780 h 57544"/>
                          <a:gd name="connsiteX47" fmla="*/ 56197 w 56197"/>
                          <a:gd name="connsiteY47" fmla="*/ 56592 h 57544"/>
                          <a:gd name="connsiteX48" fmla="*/ 56197 w 56197"/>
                          <a:gd name="connsiteY48" fmla="*/ 57545 h 57544"/>
                          <a:gd name="connsiteX49" fmla="*/ 55245 w 56197"/>
                          <a:gd name="connsiteY49" fmla="*/ 57545 h 57544"/>
                          <a:gd name="connsiteX50" fmla="*/ 36195 w 56197"/>
                          <a:gd name="connsiteY50" fmla="*/ 57545 h 57544"/>
                          <a:gd name="connsiteX51" fmla="*/ 35242 w 56197"/>
                          <a:gd name="connsiteY51" fmla="*/ 57545 h 57544"/>
                          <a:gd name="connsiteX52" fmla="*/ 35242 w 56197"/>
                          <a:gd name="connsiteY52" fmla="*/ 56592 h 57544"/>
                          <a:gd name="connsiteX53" fmla="*/ 35242 w 56197"/>
                          <a:gd name="connsiteY53" fmla="*/ 40400 h 57544"/>
                          <a:gd name="connsiteX54" fmla="*/ 31432 w 56197"/>
                          <a:gd name="connsiteY54" fmla="*/ 35637 h 57544"/>
                          <a:gd name="connsiteX55" fmla="*/ 24765 w 56197"/>
                          <a:gd name="connsiteY55" fmla="*/ 35637 h 57544"/>
                          <a:gd name="connsiteX56" fmla="*/ 20955 w 56197"/>
                          <a:gd name="connsiteY56" fmla="*/ 39447 h 57544"/>
                          <a:gd name="connsiteX57" fmla="*/ 20955 w 56197"/>
                          <a:gd name="connsiteY57" fmla="*/ 45162 h 57544"/>
                          <a:gd name="connsiteX58" fmla="*/ 20955 w 56197"/>
                          <a:gd name="connsiteY58" fmla="*/ 55640 h 57544"/>
                          <a:gd name="connsiteX59" fmla="*/ 20955 w 56197"/>
                          <a:gd name="connsiteY59" fmla="*/ 55640 h 57544"/>
                          <a:gd name="connsiteX60" fmla="*/ 20955 w 56197"/>
                          <a:gd name="connsiteY60" fmla="*/ 55640 h 57544"/>
                          <a:gd name="connsiteX61" fmla="*/ 5715 w 56197"/>
                          <a:gd name="connsiteY61" fmla="*/ 55640 h 57544"/>
                          <a:gd name="connsiteX62" fmla="*/ 1905 w 56197"/>
                          <a:gd name="connsiteY62" fmla="*/ 55640 h 57544"/>
                          <a:gd name="connsiteX63" fmla="*/ 0 w 56197"/>
                          <a:gd name="connsiteY63" fmla="*/ 57545 h 5754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</a:cxnLst>
                        <a:rect l="l" t="t" r="r" b="b"/>
                        <a:pathLst>
                          <a:path w="56197" h="57544">
                            <a:moveTo>
                              <a:pt x="0" y="57545"/>
                            </a:moveTo>
                            <a:cubicBezTo>
                              <a:pt x="0" y="57545"/>
                              <a:pt x="952" y="57545"/>
                              <a:pt x="1905" y="57545"/>
                            </a:cubicBezTo>
                            <a:cubicBezTo>
                              <a:pt x="2857" y="57545"/>
                              <a:pt x="4763" y="57545"/>
                              <a:pt x="5715" y="57545"/>
                            </a:cubicBezTo>
                            <a:cubicBezTo>
                              <a:pt x="9525" y="57545"/>
                              <a:pt x="14288" y="57545"/>
                              <a:pt x="20955" y="57545"/>
                            </a:cubicBezTo>
                            <a:lnTo>
                              <a:pt x="20955" y="57545"/>
                            </a:lnTo>
                            <a:cubicBezTo>
                              <a:pt x="20955" y="54687"/>
                              <a:pt x="20955" y="50877"/>
                              <a:pt x="20955" y="47067"/>
                            </a:cubicBezTo>
                            <a:cubicBezTo>
                              <a:pt x="20955" y="45162"/>
                              <a:pt x="20955" y="43257"/>
                              <a:pt x="20955" y="40400"/>
                            </a:cubicBezTo>
                            <a:cubicBezTo>
                              <a:pt x="20955" y="38495"/>
                              <a:pt x="23813" y="35637"/>
                              <a:pt x="25717" y="35637"/>
                            </a:cubicBezTo>
                            <a:cubicBezTo>
                              <a:pt x="28575" y="35637"/>
                              <a:pt x="30480" y="35637"/>
                              <a:pt x="32385" y="35637"/>
                            </a:cubicBezTo>
                            <a:cubicBezTo>
                              <a:pt x="35242" y="35637"/>
                              <a:pt x="37147" y="38495"/>
                              <a:pt x="37147" y="41352"/>
                            </a:cubicBezTo>
                            <a:cubicBezTo>
                              <a:pt x="37147" y="46115"/>
                              <a:pt x="37147" y="51830"/>
                              <a:pt x="37147" y="57545"/>
                            </a:cubicBezTo>
                            <a:lnTo>
                              <a:pt x="36195" y="56592"/>
                            </a:lnTo>
                            <a:cubicBezTo>
                              <a:pt x="41910" y="56592"/>
                              <a:pt x="48577" y="56592"/>
                              <a:pt x="55245" y="56592"/>
                            </a:cubicBezTo>
                            <a:lnTo>
                              <a:pt x="54292" y="57545"/>
                            </a:lnTo>
                            <a:cubicBezTo>
                              <a:pt x="54292" y="49925"/>
                              <a:pt x="54292" y="42305"/>
                              <a:pt x="54292" y="33732"/>
                            </a:cubicBezTo>
                            <a:cubicBezTo>
                              <a:pt x="54292" y="31827"/>
                              <a:pt x="54292" y="29922"/>
                              <a:pt x="54292" y="28017"/>
                            </a:cubicBezTo>
                            <a:cubicBezTo>
                              <a:pt x="54292" y="26112"/>
                              <a:pt x="53340" y="25160"/>
                              <a:pt x="51435" y="23255"/>
                            </a:cubicBezTo>
                            <a:cubicBezTo>
                              <a:pt x="48577" y="20397"/>
                              <a:pt x="45720" y="17540"/>
                              <a:pt x="42863" y="14682"/>
                            </a:cubicBezTo>
                            <a:cubicBezTo>
                              <a:pt x="40005" y="11825"/>
                              <a:pt x="37147" y="8967"/>
                              <a:pt x="35242" y="7062"/>
                            </a:cubicBezTo>
                            <a:cubicBezTo>
                              <a:pt x="34290" y="6110"/>
                              <a:pt x="32385" y="4205"/>
                              <a:pt x="31432" y="3252"/>
                            </a:cubicBezTo>
                            <a:cubicBezTo>
                              <a:pt x="30480" y="2300"/>
                              <a:pt x="29527" y="395"/>
                              <a:pt x="27622" y="395"/>
                            </a:cubicBezTo>
                            <a:cubicBezTo>
                              <a:pt x="25717" y="395"/>
                              <a:pt x="24765" y="395"/>
                              <a:pt x="22860" y="1347"/>
                            </a:cubicBezTo>
                            <a:cubicBezTo>
                              <a:pt x="21907" y="2300"/>
                              <a:pt x="20955" y="3252"/>
                              <a:pt x="19050" y="5157"/>
                            </a:cubicBezTo>
                            <a:cubicBezTo>
                              <a:pt x="17145" y="7062"/>
                              <a:pt x="14288" y="9920"/>
                              <a:pt x="12382" y="11825"/>
                            </a:cubicBezTo>
                            <a:cubicBezTo>
                              <a:pt x="8572" y="16587"/>
                              <a:pt x="3810" y="20397"/>
                              <a:pt x="952" y="24207"/>
                            </a:cubicBezTo>
                            <a:cubicBezTo>
                              <a:pt x="0" y="26112"/>
                              <a:pt x="0" y="28970"/>
                              <a:pt x="0" y="30875"/>
                            </a:cubicBezTo>
                            <a:cubicBezTo>
                              <a:pt x="0" y="32780"/>
                              <a:pt x="0" y="35637"/>
                              <a:pt x="0" y="37542"/>
                            </a:cubicBezTo>
                            <a:cubicBezTo>
                              <a:pt x="0" y="41352"/>
                              <a:pt x="0" y="45162"/>
                              <a:pt x="0" y="48020"/>
                            </a:cubicBezTo>
                            <a:cubicBezTo>
                              <a:pt x="0" y="50877"/>
                              <a:pt x="0" y="52782"/>
                              <a:pt x="0" y="54687"/>
                            </a:cubicBezTo>
                            <a:cubicBezTo>
                              <a:pt x="0" y="56592"/>
                              <a:pt x="0" y="57545"/>
                              <a:pt x="0" y="57545"/>
                            </a:cubicBezTo>
                            <a:cubicBezTo>
                              <a:pt x="0" y="57545"/>
                              <a:pt x="0" y="56592"/>
                              <a:pt x="0" y="55640"/>
                            </a:cubicBezTo>
                            <a:cubicBezTo>
                              <a:pt x="0" y="53735"/>
                              <a:pt x="0" y="51830"/>
                              <a:pt x="0" y="48972"/>
                            </a:cubicBezTo>
                            <a:cubicBezTo>
                              <a:pt x="0" y="46115"/>
                              <a:pt x="0" y="42305"/>
                              <a:pt x="0" y="38495"/>
                            </a:cubicBezTo>
                            <a:cubicBezTo>
                              <a:pt x="0" y="36590"/>
                              <a:pt x="0" y="33732"/>
                              <a:pt x="0" y="31827"/>
                            </a:cubicBezTo>
                            <a:cubicBezTo>
                              <a:pt x="0" y="30875"/>
                              <a:pt x="0" y="28970"/>
                              <a:pt x="0" y="28017"/>
                            </a:cubicBezTo>
                            <a:cubicBezTo>
                              <a:pt x="0" y="27065"/>
                              <a:pt x="0" y="25160"/>
                              <a:pt x="952" y="24207"/>
                            </a:cubicBezTo>
                            <a:cubicBezTo>
                              <a:pt x="4763" y="20397"/>
                              <a:pt x="8572" y="16587"/>
                              <a:pt x="12382" y="11825"/>
                            </a:cubicBezTo>
                            <a:cubicBezTo>
                              <a:pt x="14288" y="9920"/>
                              <a:pt x="17145" y="7062"/>
                              <a:pt x="19050" y="5157"/>
                            </a:cubicBezTo>
                            <a:cubicBezTo>
                              <a:pt x="20002" y="4205"/>
                              <a:pt x="20955" y="3252"/>
                              <a:pt x="22860" y="1347"/>
                            </a:cubicBezTo>
                            <a:cubicBezTo>
                              <a:pt x="24765" y="395"/>
                              <a:pt x="26670" y="-558"/>
                              <a:pt x="28575" y="395"/>
                            </a:cubicBezTo>
                            <a:cubicBezTo>
                              <a:pt x="30480" y="395"/>
                              <a:pt x="31432" y="2300"/>
                              <a:pt x="33338" y="3252"/>
                            </a:cubicBezTo>
                            <a:cubicBezTo>
                              <a:pt x="34290" y="4205"/>
                              <a:pt x="36195" y="6110"/>
                              <a:pt x="37147" y="7062"/>
                            </a:cubicBezTo>
                            <a:cubicBezTo>
                              <a:pt x="40005" y="9920"/>
                              <a:pt x="42863" y="11825"/>
                              <a:pt x="44767" y="14682"/>
                            </a:cubicBezTo>
                            <a:cubicBezTo>
                              <a:pt x="47625" y="17540"/>
                              <a:pt x="50482" y="20397"/>
                              <a:pt x="53340" y="22302"/>
                            </a:cubicBezTo>
                            <a:cubicBezTo>
                              <a:pt x="54292" y="23255"/>
                              <a:pt x="55245" y="23255"/>
                              <a:pt x="55245" y="24207"/>
                            </a:cubicBezTo>
                            <a:cubicBezTo>
                              <a:pt x="56197" y="25160"/>
                              <a:pt x="56197" y="26112"/>
                              <a:pt x="56197" y="27065"/>
                            </a:cubicBezTo>
                            <a:cubicBezTo>
                              <a:pt x="56197" y="28970"/>
                              <a:pt x="56197" y="30875"/>
                              <a:pt x="56197" y="32780"/>
                            </a:cubicBezTo>
                            <a:cubicBezTo>
                              <a:pt x="56197" y="40400"/>
                              <a:pt x="56197" y="48972"/>
                              <a:pt x="56197" y="56592"/>
                            </a:cubicBezTo>
                            <a:lnTo>
                              <a:pt x="56197" y="57545"/>
                            </a:lnTo>
                            <a:lnTo>
                              <a:pt x="55245" y="57545"/>
                            </a:lnTo>
                            <a:cubicBezTo>
                              <a:pt x="48577" y="57545"/>
                              <a:pt x="42863" y="57545"/>
                              <a:pt x="36195" y="57545"/>
                            </a:cubicBezTo>
                            <a:lnTo>
                              <a:pt x="35242" y="57545"/>
                            </a:lnTo>
                            <a:lnTo>
                              <a:pt x="35242" y="56592"/>
                            </a:lnTo>
                            <a:cubicBezTo>
                              <a:pt x="35242" y="50877"/>
                              <a:pt x="35242" y="46115"/>
                              <a:pt x="35242" y="40400"/>
                            </a:cubicBezTo>
                            <a:cubicBezTo>
                              <a:pt x="35242" y="38495"/>
                              <a:pt x="33338" y="36590"/>
                              <a:pt x="31432" y="35637"/>
                            </a:cubicBezTo>
                            <a:cubicBezTo>
                              <a:pt x="29527" y="35637"/>
                              <a:pt x="26670" y="35637"/>
                              <a:pt x="24765" y="35637"/>
                            </a:cubicBezTo>
                            <a:cubicBezTo>
                              <a:pt x="22860" y="35637"/>
                              <a:pt x="20955" y="37542"/>
                              <a:pt x="20955" y="39447"/>
                            </a:cubicBezTo>
                            <a:cubicBezTo>
                              <a:pt x="20955" y="41352"/>
                              <a:pt x="20955" y="43257"/>
                              <a:pt x="20955" y="45162"/>
                            </a:cubicBezTo>
                            <a:cubicBezTo>
                              <a:pt x="20955" y="48972"/>
                              <a:pt x="20955" y="52782"/>
                              <a:pt x="20955" y="55640"/>
                            </a:cubicBezTo>
                            <a:lnTo>
                              <a:pt x="20955" y="55640"/>
                            </a:lnTo>
                            <a:lnTo>
                              <a:pt x="20955" y="55640"/>
                            </a:lnTo>
                            <a:cubicBezTo>
                              <a:pt x="14288" y="55640"/>
                              <a:pt x="9525" y="55640"/>
                              <a:pt x="5715" y="55640"/>
                            </a:cubicBezTo>
                            <a:cubicBezTo>
                              <a:pt x="3810" y="55640"/>
                              <a:pt x="2857" y="55640"/>
                              <a:pt x="1905" y="55640"/>
                            </a:cubicBezTo>
                            <a:cubicBezTo>
                              <a:pt x="0" y="57545"/>
                              <a:pt x="0" y="57545"/>
                              <a:pt x="0" y="57545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680" name="Freeform: Shape 679">
                      <a:extLst>
                        <a:ext uri="{FF2B5EF4-FFF2-40B4-BE49-F238E27FC236}">
                          <a16:creationId xmlns:a16="http://schemas.microsoft.com/office/drawing/2014/main" id="{518357D0-382F-4ECD-9A1C-F52E71C4F6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5909" y="3934018"/>
                      <a:ext cx="333375" cy="9525"/>
                    </a:xfrm>
                    <a:custGeom>
                      <a:avLst/>
                      <a:gdLst>
                        <a:gd name="connsiteX0" fmla="*/ 333375 w 333375"/>
                        <a:gd name="connsiteY0" fmla="*/ 4763 h 9525"/>
                        <a:gd name="connsiteX1" fmla="*/ 166688 w 333375"/>
                        <a:gd name="connsiteY1" fmla="*/ 9525 h 9525"/>
                        <a:gd name="connsiteX2" fmla="*/ 0 w 333375"/>
                        <a:gd name="connsiteY2" fmla="*/ 4763 h 9525"/>
                        <a:gd name="connsiteX3" fmla="*/ 166688 w 333375"/>
                        <a:gd name="connsiteY3" fmla="*/ 0 h 9525"/>
                        <a:gd name="connsiteX4" fmla="*/ 333375 w 333375"/>
                        <a:gd name="connsiteY4" fmla="*/ 4763 h 95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3375" h="9525">
                          <a:moveTo>
                            <a:pt x="333375" y="4763"/>
                          </a:moveTo>
                          <a:cubicBezTo>
                            <a:pt x="333375" y="7620"/>
                            <a:pt x="259080" y="9525"/>
                            <a:pt x="166688" y="9525"/>
                          </a:cubicBezTo>
                          <a:cubicBezTo>
                            <a:pt x="74295" y="9525"/>
                            <a:pt x="0" y="7620"/>
                            <a:pt x="0" y="4763"/>
                          </a:cubicBezTo>
                          <a:cubicBezTo>
                            <a:pt x="0" y="1905"/>
                            <a:pt x="74295" y="0"/>
                            <a:pt x="166688" y="0"/>
                          </a:cubicBezTo>
                          <a:cubicBezTo>
                            <a:pt x="259080" y="0"/>
                            <a:pt x="333375" y="1905"/>
                            <a:pt x="333375" y="4763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67" name="Graphic 17">
                    <a:extLst>
                      <a:ext uri="{FF2B5EF4-FFF2-40B4-BE49-F238E27FC236}">
                        <a16:creationId xmlns:a16="http://schemas.microsoft.com/office/drawing/2014/main" id="{1C809BA5-3A83-4E7C-8274-60A36F1D4960}"/>
                      </a:ext>
                    </a:extLst>
                  </p:cNvPr>
                  <p:cNvGrpSpPr/>
                  <p:nvPr/>
                </p:nvGrpSpPr>
                <p:grpSpPr>
                  <a:xfrm>
                    <a:off x="2026379" y="3501102"/>
                    <a:ext cx="433864" cy="326253"/>
                    <a:chOff x="2026379" y="3501102"/>
                    <a:chExt cx="433864" cy="326253"/>
                  </a:xfrm>
                </p:grpSpPr>
                <p:sp>
                  <p:nvSpPr>
                    <p:cNvPr id="674" name="Freeform: Shape 673">
                      <a:extLst>
                        <a:ext uri="{FF2B5EF4-FFF2-40B4-BE49-F238E27FC236}">
                          <a16:creationId xmlns:a16="http://schemas.microsoft.com/office/drawing/2014/main" id="{8346597B-2D8E-444F-B66C-8FDF2C44D03E}"/>
                        </a:ext>
                      </a:extLst>
                    </p:cNvPr>
                    <p:cNvSpPr/>
                    <p:nvPr/>
                  </p:nvSpPr>
                  <p:spPr>
                    <a:xfrm rot="-5380854">
                      <a:off x="2081673" y="3448484"/>
                      <a:ext cx="323855" cy="431489"/>
                    </a:xfrm>
                    <a:custGeom>
                      <a:avLst/>
                      <a:gdLst>
                        <a:gd name="connsiteX0" fmla="*/ 0 w 323855"/>
                        <a:gd name="connsiteY0" fmla="*/ 0 h 431489"/>
                        <a:gd name="connsiteX1" fmla="*/ 323855 w 323855"/>
                        <a:gd name="connsiteY1" fmla="*/ 0 h 431489"/>
                        <a:gd name="connsiteX2" fmla="*/ 323855 w 323855"/>
                        <a:gd name="connsiteY2" fmla="*/ 431489 h 431489"/>
                        <a:gd name="connsiteX3" fmla="*/ 0 w 323855"/>
                        <a:gd name="connsiteY3" fmla="*/ 431489 h 4314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23855" h="431489">
                          <a:moveTo>
                            <a:pt x="0" y="0"/>
                          </a:moveTo>
                          <a:lnTo>
                            <a:pt x="323855" y="0"/>
                          </a:lnTo>
                          <a:lnTo>
                            <a:pt x="323855" y="431489"/>
                          </a:lnTo>
                          <a:lnTo>
                            <a:pt x="0" y="431489"/>
                          </a:lnTo>
                          <a:close/>
                        </a:path>
                      </a:pathLst>
                    </a:custGeom>
                    <a:solidFill>
                      <a:srgbClr val="863AC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5" name="Freeform: Shape 674">
                      <a:extLst>
                        <a:ext uri="{FF2B5EF4-FFF2-40B4-BE49-F238E27FC236}">
                          <a16:creationId xmlns:a16="http://schemas.microsoft.com/office/drawing/2014/main" id="{6C4D84FC-53DD-4446-8C67-C83CA94895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6379" y="3624456"/>
                      <a:ext cx="431482" cy="202882"/>
                    </a:xfrm>
                    <a:custGeom>
                      <a:avLst/>
                      <a:gdLst>
                        <a:gd name="connsiteX0" fmla="*/ 0 w 431482"/>
                        <a:gd name="connsiteY0" fmla="*/ 200978 h 202882"/>
                        <a:gd name="connsiteX1" fmla="*/ 152400 w 431482"/>
                        <a:gd name="connsiteY1" fmla="*/ 0 h 202882"/>
                        <a:gd name="connsiteX2" fmla="*/ 244792 w 431482"/>
                        <a:gd name="connsiteY2" fmla="*/ 126683 h 202882"/>
                        <a:gd name="connsiteX3" fmla="*/ 308610 w 431482"/>
                        <a:gd name="connsiteY3" fmla="*/ 60008 h 202882"/>
                        <a:gd name="connsiteX4" fmla="*/ 431482 w 431482"/>
                        <a:gd name="connsiteY4" fmla="*/ 202883 h 2028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31482" h="202882">
                          <a:moveTo>
                            <a:pt x="0" y="200978"/>
                          </a:moveTo>
                          <a:lnTo>
                            <a:pt x="152400" y="0"/>
                          </a:lnTo>
                          <a:lnTo>
                            <a:pt x="244792" y="126683"/>
                          </a:lnTo>
                          <a:lnTo>
                            <a:pt x="308610" y="60008"/>
                          </a:lnTo>
                          <a:lnTo>
                            <a:pt x="431482" y="202883"/>
                          </a:lnTo>
                          <a:close/>
                        </a:path>
                      </a:pathLst>
                    </a:custGeom>
                    <a:solidFill>
                      <a:srgbClr val="E8505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6" name="Freeform: Shape 675">
                      <a:extLst>
                        <a:ext uri="{FF2B5EF4-FFF2-40B4-BE49-F238E27FC236}">
                          <a16:creationId xmlns:a16="http://schemas.microsoft.com/office/drawing/2014/main" id="{D753CFE0-BEC3-40A1-AB1F-A0A63366D0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43507" y="3566311"/>
                      <a:ext cx="67669" cy="67712"/>
                    </a:xfrm>
                    <a:custGeom>
                      <a:avLst/>
                      <a:gdLst>
                        <a:gd name="connsiteX0" fmla="*/ 67670 w 67669"/>
                        <a:gd name="connsiteY0" fmla="*/ 34332 h 67712"/>
                        <a:gd name="connsiteX1" fmla="*/ 33380 w 67669"/>
                        <a:gd name="connsiteY1" fmla="*/ 67670 h 67712"/>
                        <a:gd name="connsiteX2" fmla="*/ 42 w 67669"/>
                        <a:gd name="connsiteY2" fmla="*/ 33380 h 67712"/>
                        <a:gd name="connsiteX3" fmla="*/ 34332 w 67669"/>
                        <a:gd name="connsiteY3" fmla="*/ 42 h 67712"/>
                        <a:gd name="connsiteX4" fmla="*/ 67670 w 67669"/>
                        <a:gd name="connsiteY4" fmla="*/ 34332 h 677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7669" h="67712">
                          <a:moveTo>
                            <a:pt x="67670" y="34332"/>
                          </a:moveTo>
                          <a:cubicBezTo>
                            <a:pt x="67670" y="53382"/>
                            <a:pt x="52430" y="68622"/>
                            <a:pt x="33380" y="67670"/>
                          </a:cubicBezTo>
                          <a:cubicBezTo>
                            <a:pt x="14330" y="67670"/>
                            <a:pt x="-910" y="52430"/>
                            <a:pt x="42" y="33380"/>
                          </a:cubicBezTo>
                          <a:cubicBezTo>
                            <a:pt x="42" y="14330"/>
                            <a:pt x="15282" y="-910"/>
                            <a:pt x="34332" y="42"/>
                          </a:cubicBezTo>
                          <a:cubicBezTo>
                            <a:pt x="53382" y="995"/>
                            <a:pt x="67670" y="16235"/>
                            <a:pt x="67670" y="34332"/>
                          </a:cubicBezTo>
                          <a:close/>
                        </a:path>
                      </a:pathLst>
                    </a:custGeom>
                    <a:solidFill>
                      <a:srgbClr val="E8505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7" name="Freeform: Shape 676">
                      <a:extLst>
                        <a:ext uri="{FF2B5EF4-FFF2-40B4-BE49-F238E27FC236}">
                          <a16:creationId xmlns:a16="http://schemas.microsoft.com/office/drawing/2014/main" id="{A4B4DAC0-7B80-45AB-9E85-F9D513224F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6379" y="3624456"/>
                      <a:ext cx="431482" cy="202882"/>
                    </a:xfrm>
                    <a:custGeom>
                      <a:avLst/>
                      <a:gdLst>
                        <a:gd name="connsiteX0" fmla="*/ 0 w 431482"/>
                        <a:gd name="connsiteY0" fmla="*/ 200978 h 202882"/>
                        <a:gd name="connsiteX1" fmla="*/ 152400 w 431482"/>
                        <a:gd name="connsiteY1" fmla="*/ 0 h 202882"/>
                        <a:gd name="connsiteX2" fmla="*/ 244792 w 431482"/>
                        <a:gd name="connsiteY2" fmla="*/ 126683 h 202882"/>
                        <a:gd name="connsiteX3" fmla="*/ 308610 w 431482"/>
                        <a:gd name="connsiteY3" fmla="*/ 60008 h 202882"/>
                        <a:gd name="connsiteX4" fmla="*/ 431482 w 431482"/>
                        <a:gd name="connsiteY4" fmla="*/ 202883 h 2028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31482" h="202882">
                          <a:moveTo>
                            <a:pt x="0" y="200978"/>
                          </a:moveTo>
                          <a:lnTo>
                            <a:pt x="152400" y="0"/>
                          </a:lnTo>
                          <a:lnTo>
                            <a:pt x="244792" y="126683"/>
                          </a:lnTo>
                          <a:lnTo>
                            <a:pt x="308610" y="60008"/>
                          </a:lnTo>
                          <a:lnTo>
                            <a:pt x="431482" y="202883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8" name="Freeform: Shape 677">
                      <a:extLst>
                        <a:ext uri="{FF2B5EF4-FFF2-40B4-BE49-F238E27FC236}">
                          <a16:creationId xmlns:a16="http://schemas.microsoft.com/office/drawing/2014/main" id="{4A72EEA8-96A1-4635-B17B-A060F4A9AC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43507" y="3566311"/>
                      <a:ext cx="67669" cy="67712"/>
                    </a:xfrm>
                    <a:custGeom>
                      <a:avLst/>
                      <a:gdLst>
                        <a:gd name="connsiteX0" fmla="*/ 67670 w 67669"/>
                        <a:gd name="connsiteY0" fmla="*/ 34332 h 67712"/>
                        <a:gd name="connsiteX1" fmla="*/ 33380 w 67669"/>
                        <a:gd name="connsiteY1" fmla="*/ 67670 h 67712"/>
                        <a:gd name="connsiteX2" fmla="*/ 42 w 67669"/>
                        <a:gd name="connsiteY2" fmla="*/ 33380 h 67712"/>
                        <a:gd name="connsiteX3" fmla="*/ 34332 w 67669"/>
                        <a:gd name="connsiteY3" fmla="*/ 42 h 67712"/>
                        <a:gd name="connsiteX4" fmla="*/ 67670 w 67669"/>
                        <a:gd name="connsiteY4" fmla="*/ 34332 h 677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7669" h="67712">
                          <a:moveTo>
                            <a:pt x="67670" y="34332"/>
                          </a:moveTo>
                          <a:cubicBezTo>
                            <a:pt x="67670" y="53382"/>
                            <a:pt x="52430" y="68622"/>
                            <a:pt x="33380" y="67670"/>
                          </a:cubicBezTo>
                          <a:cubicBezTo>
                            <a:pt x="14330" y="67670"/>
                            <a:pt x="-910" y="52430"/>
                            <a:pt x="42" y="33380"/>
                          </a:cubicBezTo>
                          <a:cubicBezTo>
                            <a:pt x="42" y="14330"/>
                            <a:pt x="15282" y="-910"/>
                            <a:pt x="34332" y="42"/>
                          </a:cubicBezTo>
                          <a:cubicBezTo>
                            <a:pt x="53382" y="995"/>
                            <a:pt x="67670" y="16235"/>
                            <a:pt x="67670" y="34332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68" name="Freeform: Shape 667">
                    <a:extLst>
                      <a:ext uri="{FF2B5EF4-FFF2-40B4-BE49-F238E27FC236}">
                        <a16:creationId xmlns:a16="http://schemas.microsoft.com/office/drawing/2014/main" id="{203838F8-4D65-4738-BA4A-62B781C0DA80}"/>
                      </a:ext>
                    </a:extLst>
                  </p:cNvPr>
                  <p:cNvSpPr/>
                  <p:nvPr/>
                </p:nvSpPr>
                <p:spPr>
                  <a:xfrm>
                    <a:off x="1947321" y="4053081"/>
                    <a:ext cx="592455" cy="9525"/>
                  </a:xfrm>
                  <a:custGeom>
                    <a:avLst/>
                    <a:gdLst>
                      <a:gd name="connsiteX0" fmla="*/ 592455 w 592455"/>
                      <a:gd name="connsiteY0" fmla="*/ 4763 h 9525"/>
                      <a:gd name="connsiteX1" fmla="*/ 296228 w 592455"/>
                      <a:gd name="connsiteY1" fmla="*/ 9525 h 9525"/>
                      <a:gd name="connsiteX2" fmla="*/ 0 w 592455"/>
                      <a:gd name="connsiteY2" fmla="*/ 4763 h 9525"/>
                      <a:gd name="connsiteX3" fmla="*/ 296228 w 592455"/>
                      <a:gd name="connsiteY3" fmla="*/ 0 h 9525"/>
                      <a:gd name="connsiteX4" fmla="*/ 592455 w 592455"/>
                      <a:gd name="connsiteY4" fmla="*/ 4763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2455" h="9525">
                        <a:moveTo>
                          <a:pt x="592455" y="4763"/>
                        </a:moveTo>
                        <a:cubicBezTo>
                          <a:pt x="592455" y="7620"/>
                          <a:pt x="460058" y="9525"/>
                          <a:pt x="296228" y="9525"/>
                        </a:cubicBezTo>
                        <a:cubicBezTo>
                          <a:pt x="132398" y="9525"/>
                          <a:pt x="0" y="7620"/>
                          <a:pt x="0" y="4763"/>
                        </a:cubicBezTo>
                        <a:cubicBezTo>
                          <a:pt x="0" y="1905"/>
                          <a:pt x="132398" y="0"/>
                          <a:pt x="296228" y="0"/>
                        </a:cubicBezTo>
                        <a:cubicBezTo>
                          <a:pt x="460058" y="0"/>
                          <a:pt x="592455" y="1905"/>
                          <a:pt x="592455" y="4763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69" name="Freeform: Shape 668">
                    <a:extLst>
                      <a:ext uri="{FF2B5EF4-FFF2-40B4-BE49-F238E27FC236}">
                        <a16:creationId xmlns:a16="http://schemas.microsoft.com/office/drawing/2014/main" id="{8BB52595-9971-49F6-ADBA-154829A955F0}"/>
                      </a:ext>
                    </a:extLst>
                  </p:cNvPr>
                  <p:cNvSpPr/>
                  <p:nvPr/>
                </p:nvSpPr>
                <p:spPr>
                  <a:xfrm>
                    <a:off x="1947321" y="4135762"/>
                    <a:ext cx="592455" cy="9711"/>
                  </a:xfrm>
                  <a:custGeom>
                    <a:avLst/>
                    <a:gdLst>
                      <a:gd name="connsiteX0" fmla="*/ 592455 w 592455"/>
                      <a:gd name="connsiteY0" fmla="*/ 4949 h 9711"/>
                      <a:gd name="connsiteX1" fmla="*/ 296228 w 592455"/>
                      <a:gd name="connsiteY1" fmla="*/ 9712 h 9711"/>
                      <a:gd name="connsiteX2" fmla="*/ 0 w 592455"/>
                      <a:gd name="connsiteY2" fmla="*/ 4949 h 9711"/>
                      <a:gd name="connsiteX3" fmla="*/ 296228 w 592455"/>
                      <a:gd name="connsiteY3" fmla="*/ 187 h 9711"/>
                      <a:gd name="connsiteX4" fmla="*/ 592455 w 592455"/>
                      <a:gd name="connsiteY4" fmla="*/ 4949 h 97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2455" h="9711">
                        <a:moveTo>
                          <a:pt x="592455" y="4949"/>
                        </a:moveTo>
                        <a:cubicBezTo>
                          <a:pt x="592455" y="7807"/>
                          <a:pt x="460058" y="9712"/>
                          <a:pt x="296228" y="9712"/>
                        </a:cubicBezTo>
                        <a:cubicBezTo>
                          <a:pt x="132398" y="9712"/>
                          <a:pt x="0" y="7807"/>
                          <a:pt x="0" y="4949"/>
                        </a:cubicBezTo>
                        <a:cubicBezTo>
                          <a:pt x="0" y="2092"/>
                          <a:pt x="132398" y="187"/>
                          <a:pt x="296228" y="187"/>
                        </a:cubicBezTo>
                        <a:cubicBezTo>
                          <a:pt x="460058" y="-766"/>
                          <a:pt x="592455" y="2092"/>
                          <a:pt x="592455" y="494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0" name="Freeform: Shape 669">
                    <a:extLst>
                      <a:ext uri="{FF2B5EF4-FFF2-40B4-BE49-F238E27FC236}">
                        <a16:creationId xmlns:a16="http://schemas.microsoft.com/office/drawing/2014/main" id="{EAB9AC7E-6D73-4837-BC14-3A6E40FF6C06}"/>
                      </a:ext>
                    </a:extLst>
                  </p:cNvPr>
                  <p:cNvSpPr/>
                  <p:nvPr/>
                </p:nvSpPr>
                <p:spPr>
                  <a:xfrm>
                    <a:off x="1947321" y="4217863"/>
                    <a:ext cx="592455" cy="9525"/>
                  </a:xfrm>
                  <a:custGeom>
                    <a:avLst/>
                    <a:gdLst>
                      <a:gd name="connsiteX0" fmla="*/ 592455 w 592455"/>
                      <a:gd name="connsiteY0" fmla="*/ 4763 h 9525"/>
                      <a:gd name="connsiteX1" fmla="*/ 296228 w 592455"/>
                      <a:gd name="connsiteY1" fmla="*/ 9525 h 9525"/>
                      <a:gd name="connsiteX2" fmla="*/ 0 w 592455"/>
                      <a:gd name="connsiteY2" fmla="*/ 4763 h 9525"/>
                      <a:gd name="connsiteX3" fmla="*/ 296228 w 592455"/>
                      <a:gd name="connsiteY3" fmla="*/ 0 h 9525"/>
                      <a:gd name="connsiteX4" fmla="*/ 592455 w 592455"/>
                      <a:gd name="connsiteY4" fmla="*/ 4763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2455" h="9525">
                        <a:moveTo>
                          <a:pt x="592455" y="4763"/>
                        </a:moveTo>
                        <a:cubicBezTo>
                          <a:pt x="592455" y="7620"/>
                          <a:pt x="460058" y="9525"/>
                          <a:pt x="296228" y="9525"/>
                        </a:cubicBezTo>
                        <a:cubicBezTo>
                          <a:pt x="132398" y="9525"/>
                          <a:pt x="0" y="7620"/>
                          <a:pt x="0" y="4763"/>
                        </a:cubicBezTo>
                        <a:cubicBezTo>
                          <a:pt x="0" y="1905"/>
                          <a:pt x="132398" y="0"/>
                          <a:pt x="296228" y="0"/>
                        </a:cubicBezTo>
                        <a:cubicBezTo>
                          <a:pt x="460058" y="0"/>
                          <a:pt x="592455" y="1905"/>
                          <a:pt x="592455" y="4763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1" name="Freeform: Shape 670">
                    <a:extLst>
                      <a:ext uri="{FF2B5EF4-FFF2-40B4-BE49-F238E27FC236}">
                        <a16:creationId xmlns:a16="http://schemas.microsoft.com/office/drawing/2014/main" id="{CCC0C8E5-A772-429C-A5B6-3F50FE0060E3}"/>
                      </a:ext>
                    </a:extLst>
                  </p:cNvPr>
                  <p:cNvSpPr/>
                  <p:nvPr/>
                </p:nvSpPr>
                <p:spPr>
                  <a:xfrm>
                    <a:off x="1947321" y="4300731"/>
                    <a:ext cx="592455" cy="9525"/>
                  </a:xfrm>
                  <a:custGeom>
                    <a:avLst/>
                    <a:gdLst>
                      <a:gd name="connsiteX0" fmla="*/ 592455 w 592455"/>
                      <a:gd name="connsiteY0" fmla="*/ 4763 h 9525"/>
                      <a:gd name="connsiteX1" fmla="*/ 296228 w 592455"/>
                      <a:gd name="connsiteY1" fmla="*/ 9525 h 9525"/>
                      <a:gd name="connsiteX2" fmla="*/ 0 w 592455"/>
                      <a:gd name="connsiteY2" fmla="*/ 4763 h 9525"/>
                      <a:gd name="connsiteX3" fmla="*/ 296228 w 592455"/>
                      <a:gd name="connsiteY3" fmla="*/ 0 h 9525"/>
                      <a:gd name="connsiteX4" fmla="*/ 592455 w 592455"/>
                      <a:gd name="connsiteY4" fmla="*/ 4763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2455" h="9525">
                        <a:moveTo>
                          <a:pt x="592455" y="4763"/>
                        </a:moveTo>
                        <a:cubicBezTo>
                          <a:pt x="592455" y="7620"/>
                          <a:pt x="460058" y="9525"/>
                          <a:pt x="296228" y="9525"/>
                        </a:cubicBezTo>
                        <a:cubicBezTo>
                          <a:pt x="132398" y="9525"/>
                          <a:pt x="0" y="7620"/>
                          <a:pt x="0" y="4763"/>
                        </a:cubicBezTo>
                        <a:cubicBezTo>
                          <a:pt x="0" y="1905"/>
                          <a:pt x="132398" y="0"/>
                          <a:pt x="296228" y="0"/>
                        </a:cubicBezTo>
                        <a:cubicBezTo>
                          <a:pt x="460058" y="0"/>
                          <a:pt x="592455" y="1905"/>
                          <a:pt x="592455" y="4763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2" name="Freeform: Shape 671">
                    <a:extLst>
                      <a:ext uri="{FF2B5EF4-FFF2-40B4-BE49-F238E27FC236}">
                        <a16:creationId xmlns:a16="http://schemas.microsoft.com/office/drawing/2014/main" id="{E1D6B34A-5E4F-46C8-889B-E79F7DF4E7A2}"/>
                      </a:ext>
                    </a:extLst>
                  </p:cNvPr>
                  <p:cNvSpPr/>
                  <p:nvPr/>
                </p:nvSpPr>
                <p:spPr>
                  <a:xfrm>
                    <a:off x="1947321" y="4382646"/>
                    <a:ext cx="592455" cy="9525"/>
                  </a:xfrm>
                  <a:custGeom>
                    <a:avLst/>
                    <a:gdLst>
                      <a:gd name="connsiteX0" fmla="*/ 592455 w 592455"/>
                      <a:gd name="connsiteY0" fmla="*/ 4763 h 9525"/>
                      <a:gd name="connsiteX1" fmla="*/ 296228 w 592455"/>
                      <a:gd name="connsiteY1" fmla="*/ 9525 h 9525"/>
                      <a:gd name="connsiteX2" fmla="*/ 0 w 592455"/>
                      <a:gd name="connsiteY2" fmla="*/ 4763 h 9525"/>
                      <a:gd name="connsiteX3" fmla="*/ 296228 w 592455"/>
                      <a:gd name="connsiteY3" fmla="*/ 0 h 9525"/>
                      <a:gd name="connsiteX4" fmla="*/ 592455 w 592455"/>
                      <a:gd name="connsiteY4" fmla="*/ 4763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2455" h="9525">
                        <a:moveTo>
                          <a:pt x="592455" y="4763"/>
                        </a:moveTo>
                        <a:cubicBezTo>
                          <a:pt x="592455" y="7620"/>
                          <a:pt x="460058" y="9525"/>
                          <a:pt x="296228" y="9525"/>
                        </a:cubicBezTo>
                        <a:cubicBezTo>
                          <a:pt x="132398" y="9525"/>
                          <a:pt x="0" y="7620"/>
                          <a:pt x="0" y="4763"/>
                        </a:cubicBezTo>
                        <a:cubicBezTo>
                          <a:pt x="0" y="1905"/>
                          <a:pt x="132398" y="0"/>
                          <a:pt x="296228" y="0"/>
                        </a:cubicBezTo>
                        <a:cubicBezTo>
                          <a:pt x="460058" y="0"/>
                          <a:pt x="592455" y="2858"/>
                          <a:pt x="592455" y="4763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3" name="Freeform: Shape 672">
                    <a:extLst>
                      <a:ext uri="{FF2B5EF4-FFF2-40B4-BE49-F238E27FC236}">
                        <a16:creationId xmlns:a16="http://schemas.microsoft.com/office/drawing/2014/main" id="{0DF76033-C1A6-442E-BD81-427FA3FA0F70}"/>
                      </a:ext>
                    </a:extLst>
                  </p:cNvPr>
                  <p:cNvSpPr/>
                  <p:nvPr/>
                </p:nvSpPr>
                <p:spPr>
                  <a:xfrm>
                    <a:off x="2073052" y="4457893"/>
                    <a:ext cx="339089" cy="11430"/>
                  </a:xfrm>
                  <a:custGeom>
                    <a:avLst/>
                    <a:gdLst>
                      <a:gd name="connsiteX0" fmla="*/ 339090 w 339089"/>
                      <a:gd name="connsiteY0" fmla="*/ 5715 h 11430"/>
                      <a:gd name="connsiteX1" fmla="*/ 289560 w 339089"/>
                      <a:gd name="connsiteY1" fmla="*/ 9525 h 11430"/>
                      <a:gd name="connsiteX2" fmla="*/ 169545 w 339089"/>
                      <a:gd name="connsiteY2" fmla="*/ 11430 h 11430"/>
                      <a:gd name="connsiteX3" fmla="*/ 49530 w 339089"/>
                      <a:gd name="connsiteY3" fmla="*/ 9525 h 11430"/>
                      <a:gd name="connsiteX4" fmla="*/ 0 w 339089"/>
                      <a:gd name="connsiteY4" fmla="*/ 5715 h 11430"/>
                      <a:gd name="connsiteX5" fmla="*/ 49530 w 339089"/>
                      <a:gd name="connsiteY5" fmla="*/ 1905 h 11430"/>
                      <a:gd name="connsiteX6" fmla="*/ 169545 w 339089"/>
                      <a:gd name="connsiteY6" fmla="*/ 0 h 11430"/>
                      <a:gd name="connsiteX7" fmla="*/ 289560 w 339089"/>
                      <a:gd name="connsiteY7" fmla="*/ 1905 h 11430"/>
                      <a:gd name="connsiteX8" fmla="*/ 339090 w 339089"/>
                      <a:gd name="connsiteY8" fmla="*/ 5715 h 114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39089" h="11430">
                        <a:moveTo>
                          <a:pt x="339090" y="5715"/>
                        </a:moveTo>
                        <a:cubicBezTo>
                          <a:pt x="339090" y="6668"/>
                          <a:pt x="320040" y="8573"/>
                          <a:pt x="289560" y="9525"/>
                        </a:cubicBezTo>
                        <a:cubicBezTo>
                          <a:pt x="259080" y="10478"/>
                          <a:pt x="216217" y="11430"/>
                          <a:pt x="169545" y="11430"/>
                        </a:cubicBezTo>
                        <a:cubicBezTo>
                          <a:pt x="122872" y="11430"/>
                          <a:pt x="80010" y="10478"/>
                          <a:pt x="49530" y="9525"/>
                        </a:cubicBezTo>
                        <a:cubicBezTo>
                          <a:pt x="19050" y="8573"/>
                          <a:pt x="0" y="7620"/>
                          <a:pt x="0" y="5715"/>
                        </a:cubicBezTo>
                        <a:cubicBezTo>
                          <a:pt x="0" y="4763"/>
                          <a:pt x="19050" y="2858"/>
                          <a:pt x="49530" y="1905"/>
                        </a:cubicBezTo>
                        <a:cubicBezTo>
                          <a:pt x="80010" y="953"/>
                          <a:pt x="122872" y="0"/>
                          <a:pt x="169545" y="0"/>
                        </a:cubicBezTo>
                        <a:cubicBezTo>
                          <a:pt x="216217" y="0"/>
                          <a:pt x="259080" y="953"/>
                          <a:pt x="289560" y="1905"/>
                        </a:cubicBezTo>
                        <a:cubicBezTo>
                          <a:pt x="320040" y="2858"/>
                          <a:pt x="339090" y="3810"/>
                          <a:pt x="339090" y="5715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45" name="Group 644">
                <a:extLst>
                  <a:ext uri="{FF2B5EF4-FFF2-40B4-BE49-F238E27FC236}">
                    <a16:creationId xmlns:a16="http://schemas.microsoft.com/office/drawing/2014/main" id="{9088BA30-D00B-48A0-A9B3-91AF973AFD5B}"/>
                  </a:ext>
                </a:extLst>
              </p:cNvPr>
              <p:cNvGrpSpPr/>
              <p:nvPr/>
            </p:nvGrpSpPr>
            <p:grpSpPr>
              <a:xfrm>
                <a:off x="7487026" y="2107451"/>
                <a:ext cx="932746" cy="1800602"/>
                <a:chOff x="7059930" y="2107451"/>
                <a:chExt cx="932746" cy="1800602"/>
              </a:xfrm>
            </p:grpSpPr>
            <p:grpSp>
              <p:nvGrpSpPr>
                <p:cNvPr id="646" name="Graphic 17">
                  <a:extLst>
                    <a:ext uri="{FF2B5EF4-FFF2-40B4-BE49-F238E27FC236}">
                      <a16:creationId xmlns:a16="http://schemas.microsoft.com/office/drawing/2014/main" id="{B6C60049-057E-4783-9E5A-FE2059E70E56}"/>
                    </a:ext>
                  </a:extLst>
                </p:cNvPr>
                <p:cNvGrpSpPr/>
                <p:nvPr/>
              </p:nvGrpSpPr>
              <p:grpSpPr>
                <a:xfrm>
                  <a:off x="7059930" y="2199798"/>
                  <a:ext cx="809807" cy="1708255"/>
                  <a:chOff x="4424774" y="3055813"/>
                  <a:chExt cx="809807" cy="1708255"/>
                </a:xfrm>
              </p:grpSpPr>
              <p:sp>
                <p:nvSpPr>
                  <p:cNvPr id="650" name="Freeform: Shape 649">
                    <a:extLst>
                      <a:ext uri="{FF2B5EF4-FFF2-40B4-BE49-F238E27FC236}">
                        <a16:creationId xmlns:a16="http://schemas.microsoft.com/office/drawing/2014/main" id="{C996559C-92FB-437A-8F3D-7A920C60F5FD}"/>
                      </a:ext>
                    </a:extLst>
                  </p:cNvPr>
                  <p:cNvSpPr/>
                  <p:nvPr/>
                </p:nvSpPr>
                <p:spPr>
                  <a:xfrm>
                    <a:off x="4428584" y="3056766"/>
                    <a:ext cx="804862" cy="1703188"/>
                  </a:xfrm>
                  <a:custGeom>
                    <a:avLst/>
                    <a:gdLst>
                      <a:gd name="connsiteX0" fmla="*/ 659130 w 804862"/>
                      <a:gd name="connsiteY0" fmla="*/ 1905 h 1703188"/>
                      <a:gd name="connsiteX1" fmla="*/ 598170 w 804862"/>
                      <a:gd name="connsiteY1" fmla="*/ 1905 h 1703188"/>
                      <a:gd name="connsiteX2" fmla="*/ 580072 w 804862"/>
                      <a:gd name="connsiteY2" fmla="*/ 3810 h 1703188"/>
                      <a:gd name="connsiteX3" fmla="*/ 565785 w 804862"/>
                      <a:gd name="connsiteY3" fmla="*/ 17145 h 1703188"/>
                      <a:gd name="connsiteX4" fmla="*/ 561975 w 804862"/>
                      <a:gd name="connsiteY4" fmla="*/ 26670 h 1703188"/>
                      <a:gd name="connsiteX5" fmla="*/ 561975 w 804862"/>
                      <a:gd name="connsiteY5" fmla="*/ 37147 h 1703188"/>
                      <a:gd name="connsiteX6" fmla="*/ 561975 w 804862"/>
                      <a:gd name="connsiteY6" fmla="*/ 48577 h 1703188"/>
                      <a:gd name="connsiteX7" fmla="*/ 561022 w 804862"/>
                      <a:gd name="connsiteY7" fmla="*/ 60007 h 1703188"/>
                      <a:gd name="connsiteX8" fmla="*/ 547688 w 804862"/>
                      <a:gd name="connsiteY8" fmla="*/ 80010 h 1703188"/>
                      <a:gd name="connsiteX9" fmla="*/ 535305 w 804862"/>
                      <a:gd name="connsiteY9" fmla="*/ 83820 h 1703188"/>
                      <a:gd name="connsiteX10" fmla="*/ 521970 w 804862"/>
                      <a:gd name="connsiteY10" fmla="*/ 83820 h 1703188"/>
                      <a:gd name="connsiteX11" fmla="*/ 466725 w 804862"/>
                      <a:gd name="connsiteY11" fmla="*/ 83820 h 1703188"/>
                      <a:gd name="connsiteX12" fmla="*/ 341947 w 804862"/>
                      <a:gd name="connsiteY12" fmla="*/ 83820 h 1703188"/>
                      <a:gd name="connsiteX13" fmla="*/ 307657 w 804862"/>
                      <a:gd name="connsiteY13" fmla="*/ 83820 h 1703188"/>
                      <a:gd name="connsiteX14" fmla="*/ 299085 w 804862"/>
                      <a:gd name="connsiteY14" fmla="*/ 83820 h 1703188"/>
                      <a:gd name="connsiteX15" fmla="*/ 290513 w 804862"/>
                      <a:gd name="connsiteY15" fmla="*/ 82867 h 1703188"/>
                      <a:gd name="connsiteX16" fmla="*/ 275272 w 804862"/>
                      <a:gd name="connsiteY16" fmla="*/ 73342 h 1703188"/>
                      <a:gd name="connsiteX17" fmla="*/ 267653 w 804862"/>
                      <a:gd name="connsiteY17" fmla="*/ 57150 h 1703188"/>
                      <a:gd name="connsiteX18" fmla="*/ 267653 w 804862"/>
                      <a:gd name="connsiteY18" fmla="*/ 47625 h 1703188"/>
                      <a:gd name="connsiteX19" fmla="*/ 267653 w 804862"/>
                      <a:gd name="connsiteY19" fmla="*/ 38100 h 1703188"/>
                      <a:gd name="connsiteX20" fmla="*/ 265747 w 804862"/>
                      <a:gd name="connsiteY20" fmla="*/ 20002 h 1703188"/>
                      <a:gd name="connsiteX21" fmla="*/ 255270 w 804862"/>
                      <a:gd name="connsiteY21" fmla="*/ 5715 h 1703188"/>
                      <a:gd name="connsiteX22" fmla="*/ 237172 w 804862"/>
                      <a:gd name="connsiteY22" fmla="*/ 952 h 1703188"/>
                      <a:gd name="connsiteX23" fmla="*/ 218122 w 804862"/>
                      <a:gd name="connsiteY23" fmla="*/ 952 h 1703188"/>
                      <a:gd name="connsiteX24" fmla="*/ 178117 w 804862"/>
                      <a:gd name="connsiteY24" fmla="*/ 952 h 1703188"/>
                      <a:gd name="connsiteX25" fmla="*/ 96203 w 804862"/>
                      <a:gd name="connsiteY25" fmla="*/ 952 h 1703188"/>
                      <a:gd name="connsiteX26" fmla="*/ 55245 w 804862"/>
                      <a:gd name="connsiteY26" fmla="*/ 8572 h 1703188"/>
                      <a:gd name="connsiteX27" fmla="*/ 20955 w 804862"/>
                      <a:gd name="connsiteY27" fmla="*/ 34290 h 1703188"/>
                      <a:gd name="connsiteX28" fmla="*/ 1905 w 804862"/>
                      <a:gd name="connsiteY28" fmla="*/ 73342 h 1703188"/>
                      <a:gd name="connsiteX29" fmla="*/ 0 w 804862"/>
                      <a:gd name="connsiteY29" fmla="*/ 84772 h 1703188"/>
                      <a:gd name="connsiteX30" fmla="*/ 0 w 804862"/>
                      <a:gd name="connsiteY30" fmla="*/ 94297 h 1703188"/>
                      <a:gd name="connsiteX31" fmla="*/ 0 w 804862"/>
                      <a:gd name="connsiteY31" fmla="*/ 708660 h 1703188"/>
                      <a:gd name="connsiteX32" fmla="*/ 0 w 804862"/>
                      <a:gd name="connsiteY32" fmla="*/ 733425 h 1703188"/>
                      <a:gd name="connsiteX33" fmla="*/ 0 w 804862"/>
                      <a:gd name="connsiteY33" fmla="*/ 808672 h 1703188"/>
                      <a:gd name="connsiteX34" fmla="*/ 0 w 804862"/>
                      <a:gd name="connsiteY34" fmla="*/ 1606868 h 1703188"/>
                      <a:gd name="connsiteX35" fmla="*/ 3810 w 804862"/>
                      <a:gd name="connsiteY35" fmla="*/ 1636395 h 1703188"/>
                      <a:gd name="connsiteX36" fmla="*/ 40005 w 804862"/>
                      <a:gd name="connsiteY36" fmla="*/ 1686877 h 1703188"/>
                      <a:gd name="connsiteX37" fmla="*/ 100013 w 804862"/>
                      <a:gd name="connsiteY37" fmla="*/ 1703070 h 1703188"/>
                      <a:gd name="connsiteX38" fmla="*/ 163830 w 804862"/>
                      <a:gd name="connsiteY38" fmla="*/ 1703070 h 1703188"/>
                      <a:gd name="connsiteX39" fmla="*/ 290513 w 804862"/>
                      <a:gd name="connsiteY39" fmla="*/ 1703070 h 1703188"/>
                      <a:gd name="connsiteX40" fmla="*/ 537210 w 804862"/>
                      <a:gd name="connsiteY40" fmla="*/ 1703070 h 1703188"/>
                      <a:gd name="connsiteX41" fmla="*/ 657225 w 804862"/>
                      <a:gd name="connsiteY41" fmla="*/ 1703070 h 1703188"/>
                      <a:gd name="connsiteX42" fmla="*/ 716280 w 804862"/>
                      <a:gd name="connsiteY42" fmla="*/ 1703070 h 1703188"/>
                      <a:gd name="connsiteX43" fmla="*/ 769620 w 804862"/>
                      <a:gd name="connsiteY43" fmla="*/ 1682115 h 1703188"/>
                      <a:gd name="connsiteX44" fmla="*/ 788670 w 804862"/>
                      <a:gd name="connsiteY44" fmla="*/ 1661160 h 1703188"/>
                      <a:gd name="connsiteX45" fmla="*/ 800100 w 804862"/>
                      <a:gd name="connsiteY45" fmla="*/ 1635443 h 1703188"/>
                      <a:gd name="connsiteX46" fmla="*/ 803910 w 804862"/>
                      <a:gd name="connsiteY46" fmla="*/ 1606868 h 1703188"/>
                      <a:gd name="connsiteX47" fmla="*/ 803910 w 804862"/>
                      <a:gd name="connsiteY47" fmla="*/ 1578293 h 1703188"/>
                      <a:gd name="connsiteX48" fmla="*/ 803910 w 804862"/>
                      <a:gd name="connsiteY48" fmla="*/ 1464945 h 1703188"/>
                      <a:gd name="connsiteX49" fmla="*/ 803910 w 804862"/>
                      <a:gd name="connsiteY49" fmla="*/ 674370 h 1703188"/>
                      <a:gd name="connsiteX50" fmla="*/ 804863 w 804862"/>
                      <a:gd name="connsiteY50" fmla="*/ 140970 h 1703188"/>
                      <a:gd name="connsiteX51" fmla="*/ 804863 w 804862"/>
                      <a:gd name="connsiteY51" fmla="*/ 96202 h 1703188"/>
                      <a:gd name="connsiteX52" fmla="*/ 798195 w 804862"/>
                      <a:gd name="connsiteY52" fmla="*/ 58102 h 1703188"/>
                      <a:gd name="connsiteX53" fmla="*/ 780097 w 804862"/>
                      <a:gd name="connsiteY53" fmla="*/ 30480 h 1703188"/>
                      <a:gd name="connsiteX54" fmla="*/ 759142 w 804862"/>
                      <a:gd name="connsiteY54" fmla="*/ 13335 h 1703188"/>
                      <a:gd name="connsiteX55" fmla="*/ 723900 w 804862"/>
                      <a:gd name="connsiteY55" fmla="*/ 952 h 1703188"/>
                      <a:gd name="connsiteX56" fmla="*/ 714375 w 804862"/>
                      <a:gd name="connsiteY56" fmla="*/ 0 h 1703188"/>
                      <a:gd name="connsiteX57" fmla="*/ 711517 w 804862"/>
                      <a:gd name="connsiteY57" fmla="*/ 0 h 1703188"/>
                      <a:gd name="connsiteX58" fmla="*/ 699135 w 804862"/>
                      <a:gd name="connsiteY58" fmla="*/ 0 h 1703188"/>
                      <a:gd name="connsiteX59" fmla="*/ 659130 w 804862"/>
                      <a:gd name="connsiteY59" fmla="*/ 1905 h 1703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804862" h="1703188">
                        <a:moveTo>
                          <a:pt x="659130" y="1905"/>
                        </a:moveTo>
                        <a:cubicBezTo>
                          <a:pt x="642938" y="1905"/>
                          <a:pt x="621982" y="1905"/>
                          <a:pt x="598170" y="1905"/>
                        </a:cubicBezTo>
                        <a:cubicBezTo>
                          <a:pt x="592455" y="1905"/>
                          <a:pt x="585788" y="952"/>
                          <a:pt x="580072" y="3810"/>
                        </a:cubicBezTo>
                        <a:cubicBezTo>
                          <a:pt x="574357" y="5715"/>
                          <a:pt x="568642" y="10477"/>
                          <a:pt x="565785" y="17145"/>
                        </a:cubicBezTo>
                        <a:cubicBezTo>
                          <a:pt x="563880" y="20002"/>
                          <a:pt x="562928" y="23813"/>
                          <a:pt x="561975" y="26670"/>
                        </a:cubicBezTo>
                        <a:cubicBezTo>
                          <a:pt x="561022" y="30480"/>
                          <a:pt x="561975" y="33338"/>
                          <a:pt x="561975" y="37147"/>
                        </a:cubicBezTo>
                        <a:cubicBezTo>
                          <a:pt x="561975" y="40957"/>
                          <a:pt x="561975" y="44767"/>
                          <a:pt x="561975" y="48577"/>
                        </a:cubicBezTo>
                        <a:cubicBezTo>
                          <a:pt x="561975" y="52388"/>
                          <a:pt x="561975" y="56197"/>
                          <a:pt x="561022" y="60007"/>
                        </a:cubicBezTo>
                        <a:cubicBezTo>
                          <a:pt x="559117" y="67627"/>
                          <a:pt x="554355" y="75247"/>
                          <a:pt x="547688" y="80010"/>
                        </a:cubicBezTo>
                        <a:cubicBezTo>
                          <a:pt x="543878" y="81915"/>
                          <a:pt x="540067" y="83820"/>
                          <a:pt x="535305" y="83820"/>
                        </a:cubicBezTo>
                        <a:cubicBezTo>
                          <a:pt x="530542" y="83820"/>
                          <a:pt x="526732" y="83820"/>
                          <a:pt x="521970" y="83820"/>
                        </a:cubicBezTo>
                        <a:cubicBezTo>
                          <a:pt x="504825" y="83820"/>
                          <a:pt x="485775" y="83820"/>
                          <a:pt x="466725" y="83820"/>
                        </a:cubicBezTo>
                        <a:cubicBezTo>
                          <a:pt x="428625" y="83820"/>
                          <a:pt x="386715" y="83820"/>
                          <a:pt x="341947" y="83820"/>
                        </a:cubicBezTo>
                        <a:cubicBezTo>
                          <a:pt x="330517" y="83820"/>
                          <a:pt x="319088" y="83820"/>
                          <a:pt x="307657" y="83820"/>
                        </a:cubicBezTo>
                        <a:cubicBezTo>
                          <a:pt x="304800" y="83820"/>
                          <a:pt x="301942" y="83820"/>
                          <a:pt x="299085" y="83820"/>
                        </a:cubicBezTo>
                        <a:cubicBezTo>
                          <a:pt x="296228" y="83820"/>
                          <a:pt x="293370" y="83820"/>
                          <a:pt x="290513" y="82867"/>
                        </a:cubicBezTo>
                        <a:cubicBezTo>
                          <a:pt x="284797" y="80963"/>
                          <a:pt x="279082" y="78105"/>
                          <a:pt x="275272" y="73342"/>
                        </a:cubicBezTo>
                        <a:cubicBezTo>
                          <a:pt x="271463" y="68580"/>
                          <a:pt x="268605" y="62865"/>
                          <a:pt x="267653" y="57150"/>
                        </a:cubicBezTo>
                        <a:cubicBezTo>
                          <a:pt x="267653" y="54292"/>
                          <a:pt x="267653" y="51435"/>
                          <a:pt x="267653" y="47625"/>
                        </a:cubicBezTo>
                        <a:cubicBezTo>
                          <a:pt x="267653" y="44767"/>
                          <a:pt x="267653" y="41910"/>
                          <a:pt x="267653" y="38100"/>
                        </a:cubicBezTo>
                        <a:cubicBezTo>
                          <a:pt x="267653" y="32385"/>
                          <a:pt x="267653" y="25717"/>
                          <a:pt x="265747" y="20002"/>
                        </a:cubicBezTo>
                        <a:cubicBezTo>
                          <a:pt x="263842" y="14288"/>
                          <a:pt x="260032" y="9525"/>
                          <a:pt x="255270" y="5715"/>
                        </a:cubicBezTo>
                        <a:cubicBezTo>
                          <a:pt x="250507" y="1905"/>
                          <a:pt x="243840" y="952"/>
                          <a:pt x="237172" y="952"/>
                        </a:cubicBezTo>
                        <a:cubicBezTo>
                          <a:pt x="230505" y="952"/>
                          <a:pt x="223838" y="952"/>
                          <a:pt x="218122" y="952"/>
                        </a:cubicBezTo>
                        <a:cubicBezTo>
                          <a:pt x="204788" y="952"/>
                          <a:pt x="191453" y="952"/>
                          <a:pt x="178117" y="952"/>
                        </a:cubicBezTo>
                        <a:cubicBezTo>
                          <a:pt x="151447" y="952"/>
                          <a:pt x="123825" y="952"/>
                          <a:pt x="96203" y="952"/>
                        </a:cubicBezTo>
                        <a:cubicBezTo>
                          <a:pt x="81915" y="952"/>
                          <a:pt x="67628" y="2857"/>
                          <a:pt x="55245" y="8572"/>
                        </a:cubicBezTo>
                        <a:cubicBezTo>
                          <a:pt x="41910" y="14288"/>
                          <a:pt x="30480" y="22860"/>
                          <a:pt x="20955" y="34290"/>
                        </a:cubicBezTo>
                        <a:cubicBezTo>
                          <a:pt x="11430" y="45720"/>
                          <a:pt x="4763" y="59055"/>
                          <a:pt x="1905" y="73342"/>
                        </a:cubicBezTo>
                        <a:cubicBezTo>
                          <a:pt x="953" y="77152"/>
                          <a:pt x="953" y="80963"/>
                          <a:pt x="0" y="84772"/>
                        </a:cubicBezTo>
                        <a:cubicBezTo>
                          <a:pt x="0" y="87630"/>
                          <a:pt x="0" y="91440"/>
                          <a:pt x="0" y="94297"/>
                        </a:cubicBezTo>
                        <a:lnTo>
                          <a:pt x="0" y="708660"/>
                        </a:lnTo>
                        <a:cubicBezTo>
                          <a:pt x="0" y="717233"/>
                          <a:pt x="0" y="724852"/>
                          <a:pt x="0" y="733425"/>
                        </a:cubicBezTo>
                        <a:cubicBezTo>
                          <a:pt x="0" y="758190"/>
                          <a:pt x="0" y="783908"/>
                          <a:pt x="0" y="808672"/>
                        </a:cubicBezTo>
                        <a:lnTo>
                          <a:pt x="0" y="1606868"/>
                        </a:lnTo>
                        <a:cubicBezTo>
                          <a:pt x="0" y="1617345"/>
                          <a:pt x="953" y="1626870"/>
                          <a:pt x="3810" y="1636395"/>
                        </a:cubicBezTo>
                        <a:cubicBezTo>
                          <a:pt x="9525" y="1656398"/>
                          <a:pt x="22860" y="1674495"/>
                          <a:pt x="40005" y="1686877"/>
                        </a:cubicBezTo>
                        <a:cubicBezTo>
                          <a:pt x="57150" y="1699260"/>
                          <a:pt x="79057" y="1704023"/>
                          <a:pt x="100013" y="1703070"/>
                        </a:cubicBezTo>
                        <a:cubicBezTo>
                          <a:pt x="120967" y="1703070"/>
                          <a:pt x="142875" y="1703070"/>
                          <a:pt x="163830" y="1703070"/>
                        </a:cubicBezTo>
                        <a:cubicBezTo>
                          <a:pt x="206692" y="1703070"/>
                          <a:pt x="248603" y="1703070"/>
                          <a:pt x="290513" y="1703070"/>
                        </a:cubicBezTo>
                        <a:cubicBezTo>
                          <a:pt x="374332" y="1703070"/>
                          <a:pt x="456247" y="1703070"/>
                          <a:pt x="537210" y="1703070"/>
                        </a:cubicBezTo>
                        <a:cubicBezTo>
                          <a:pt x="578167" y="1703070"/>
                          <a:pt x="618172" y="1703070"/>
                          <a:pt x="657225" y="1703070"/>
                        </a:cubicBezTo>
                        <a:cubicBezTo>
                          <a:pt x="677228" y="1703070"/>
                          <a:pt x="697230" y="1703070"/>
                          <a:pt x="716280" y="1703070"/>
                        </a:cubicBezTo>
                        <a:cubicBezTo>
                          <a:pt x="735330" y="1702118"/>
                          <a:pt x="754380" y="1694498"/>
                          <a:pt x="769620" y="1682115"/>
                        </a:cubicBezTo>
                        <a:cubicBezTo>
                          <a:pt x="777240" y="1676400"/>
                          <a:pt x="783907" y="1668780"/>
                          <a:pt x="788670" y="1661160"/>
                        </a:cubicBezTo>
                        <a:cubicBezTo>
                          <a:pt x="794385" y="1653540"/>
                          <a:pt x="798195" y="1644015"/>
                          <a:pt x="800100" y="1635443"/>
                        </a:cubicBezTo>
                        <a:cubicBezTo>
                          <a:pt x="802957" y="1625918"/>
                          <a:pt x="803910" y="1616393"/>
                          <a:pt x="803910" y="1606868"/>
                        </a:cubicBezTo>
                        <a:cubicBezTo>
                          <a:pt x="803910" y="1597343"/>
                          <a:pt x="803910" y="1587818"/>
                          <a:pt x="803910" y="1578293"/>
                        </a:cubicBezTo>
                        <a:cubicBezTo>
                          <a:pt x="803910" y="1540193"/>
                          <a:pt x="803910" y="1502093"/>
                          <a:pt x="803910" y="1464945"/>
                        </a:cubicBezTo>
                        <a:cubicBezTo>
                          <a:pt x="803910" y="1167765"/>
                          <a:pt x="803910" y="899160"/>
                          <a:pt x="803910" y="674370"/>
                        </a:cubicBezTo>
                        <a:cubicBezTo>
                          <a:pt x="803910" y="449580"/>
                          <a:pt x="803910" y="266700"/>
                          <a:pt x="804863" y="140970"/>
                        </a:cubicBezTo>
                        <a:cubicBezTo>
                          <a:pt x="804863" y="124777"/>
                          <a:pt x="804863" y="110490"/>
                          <a:pt x="804863" y="96202"/>
                        </a:cubicBezTo>
                        <a:cubicBezTo>
                          <a:pt x="804863" y="81915"/>
                          <a:pt x="802957" y="69532"/>
                          <a:pt x="798195" y="58102"/>
                        </a:cubicBezTo>
                        <a:cubicBezTo>
                          <a:pt x="793432" y="46672"/>
                          <a:pt x="787717" y="37147"/>
                          <a:pt x="780097" y="30480"/>
                        </a:cubicBezTo>
                        <a:cubicBezTo>
                          <a:pt x="773430" y="22860"/>
                          <a:pt x="765810" y="17145"/>
                          <a:pt x="759142" y="13335"/>
                        </a:cubicBezTo>
                        <a:cubicBezTo>
                          <a:pt x="744855" y="4763"/>
                          <a:pt x="732472" y="1905"/>
                          <a:pt x="723900" y="952"/>
                        </a:cubicBezTo>
                        <a:cubicBezTo>
                          <a:pt x="720090" y="0"/>
                          <a:pt x="716280" y="0"/>
                          <a:pt x="714375" y="0"/>
                        </a:cubicBezTo>
                        <a:cubicBezTo>
                          <a:pt x="712470" y="0"/>
                          <a:pt x="711517" y="0"/>
                          <a:pt x="711517" y="0"/>
                        </a:cubicBezTo>
                        <a:cubicBezTo>
                          <a:pt x="711517" y="0"/>
                          <a:pt x="706755" y="0"/>
                          <a:pt x="699135" y="0"/>
                        </a:cubicBezTo>
                        <a:cubicBezTo>
                          <a:pt x="688657" y="1905"/>
                          <a:pt x="676275" y="1905"/>
                          <a:pt x="659130" y="1905"/>
                        </a:cubicBezTo>
                        <a:close/>
                      </a:path>
                    </a:pathLst>
                  </a:custGeom>
                  <a:solidFill>
                    <a:srgbClr val="FAFAF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51" name="Graphic 17">
                    <a:extLst>
                      <a:ext uri="{FF2B5EF4-FFF2-40B4-BE49-F238E27FC236}">
                        <a16:creationId xmlns:a16="http://schemas.microsoft.com/office/drawing/2014/main" id="{C0701D06-1F83-4661-93F7-6C43287EF036}"/>
                      </a:ext>
                    </a:extLst>
                  </p:cNvPr>
                  <p:cNvGrpSpPr/>
                  <p:nvPr/>
                </p:nvGrpSpPr>
                <p:grpSpPr>
                  <a:xfrm>
                    <a:off x="4424774" y="3055813"/>
                    <a:ext cx="809807" cy="1708255"/>
                    <a:chOff x="4424774" y="3055813"/>
                    <a:chExt cx="809807" cy="1708255"/>
                  </a:xfrm>
                </p:grpSpPr>
                <p:sp>
                  <p:nvSpPr>
                    <p:cNvPr id="652" name="Freeform: Shape 651">
                      <a:extLst>
                        <a:ext uri="{FF2B5EF4-FFF2-40B4-BE49-F238E27FC236}">
                          <a16:creationId xmlns:a16="http://schemas.microsoft.com/office/drawing/2014/main" id="{A8EE915D-88AE-49B8-B91E-E8D38A2A51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9077" y="3699704"/>
                      <a:ext cx="531495" cy="108585"/>
                    </a:xfrm>
                    <a:custGeom>
                      <a:avLst/>
                      <a:gdLst>
                        <a:gd name="connsiteX0" fmla="*/ 0 w 531495"/>
                        <a:gd name="connsiteY0" fmla="*/ 0 h 108585"/>
                        <a:gd name="connsiteX1" fmla="*/ 531495 w 531495"/>
                        <a:gd name="connsiteY1" fmla="*/ 0 h 108585"/>
                        <a:gd name="connsiteX2" fmla="*/ 531495 w 531495"/>
                        <a:gd name="connsiteY2" fmla="*/ 108585 h 108585"/>
                        <a:gd name="connsiteX3" fmla="*/ 0 w 531495"/>
                        <a:gd name="connsiteY3" fmla="*/ 108585 h 1085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31495" h="108585">
                          <a:moveTo>
                            <a:pt x="0" y="0"/>
                          </a:moveTo>
                          <a:lnTo>
                            <a:pt x="531495" y="0"/>
                          </a:lnTo>
                          <a:lnTo>
                            <a:pt x="531495" y="108585"/>
                          </a:lnTo>
                          <a:lnTo>
                            <a:pt x="0" y="108585"/>
                          </a:lnTo>
                          <a:close/>
                        </a:path>
                      </a:pathLst>
                    </a:custGeom>
                    <a:solidFill>
                      <a:srgbClr val="EBEBE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53" name="Graphic 17">
                      <a:extLst>
                        <a:ext uri="{FF2B5EF4-FFF2-40B4-BE49-F238E27FC236}">
                          <a16:creationId xmlns:a16="http://schemas.microsoft.com/office/drawing/2014/main" id="{6FCDC694-6CB0-4290-8A0E-AEDEAB53F5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24774" y="3055813"/>
                      <a:ext cx="809807" cy="1708255"/>
                      <a:chOff x="4424774" y="3055813"/>
                      <a:chExt cx="809807" cy="1708255"/>
                    </a:xfrm>
                    <a:solidFill>
                      <a:srgbClr val="263238"/>
                    </a:solidFill>
                  </p:grpSpPr>
                  <p:sp>
                    <p:nvSpPr>
                      <p:cNvPr id="658" name="Freeform: Shape 657">
                        <a:extLst>
                          <a:ext uri="{FF2B5EF4-FFF2-40B4-BE49-F238E27FC236}">
                            <a16:creationId xmlns:a16="http://schemas.microsoft.com/office/drawing/2014/main" id="{7168225F-CEE2-4D71-AF5B-2DFB48A8F5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24774" y="3055813"/>
                        <a:ext cx="809807" cy="1708255"/>
                      </a:xfrm>
                      <a:custGeom>
                        <a:avLst/>
                        <a:gdLst>
                          <a:gd name="connsiteX0" fmla="*/ 715327 w 809807"/>
                          <a:gd name="connsiteY0" fmla="*/ 1905 h 1708255"/>
                          <a:gd name="connsiteX1" fmla="*/ 718185 w 809807"/>
                          <a:gd name="connsiteY1" fmla="*/ 1905 h 1708255"/>
                          <a:gd name="connsiteX2" fmla="*/ 727710 w 809807"/>
                          <a:gd name="connsiteY2" fmla="*/ 2858 h 1708255"/>
                          <a:gd name="connsiteX3" fmla="*/ 762952 w 809807"/>
                          <a:gd name="connsiteY3" fmla="*/ 15240 h 1708255"/>
                          <a:gd name="connsiteX4" fmla="*/ 784860 w 809807"/>
                          <a:gd name="connsiteY4" fmla="*/ 32385 h 1708255"/>
                          <a:gd name="connsiteX5" fmla="*/ 802957 w 809807"/>
                          <a:gd name="connsiteY5" fmla="*/ 60960 h 1708255"/>
                          <a:gd name="connsiteX6" fmla="*/ 809625 w 809807"/>
                          <a:gd name="connsiteY6" fmla="*/ 99060 h 1708255"/>
                          <a:gd name="connsiteX7" fmla="*/ 809625 w 809807"/>
                          <a:gd name="connsiteY7" fmla="*/ 143828 h 1708255"/>
                          <a:gd name="connsiteX8" fmla="*/ 809625 w 809807"/>
                          <a:gd name="connsiteY8" fmla="*/ 677228 h 1708255"/>
                          <a:gd name="connsiteX9" fmla="*/ 809625 w 809807"/>
                          <a:gd name="connsiteY9" fmla="*/ 1467803 h 1708255"/>
                          <a:gd name="connsiteX10" fmla="*/ 809625 w 809807"/>
                          <a:gd name="connsiteY10" fmla="*/ 1581150 h 1708255"/>
                          <a:gd name="connsiteX11" fmla="*/ 809625 w 809807"/>
                          <a:gd name="connsiteY11" fmla="*/ 1609725 h 1708255"/>
                          <a:gd name="connsiteX12" fmla="*/ 805815 w 809807"/>
                          <a:gd name="connsiteY12" fmla="*/ 1638300 h 1708255"/>
                          <a:gd name="connsiteX13" fmla="*/ 793432 w 809807"/>
                          <a:gd name="connsiteY13" fmla="*/ 1664970 h 1708255"/>
                          <a:gd name="connsiteX14" fmla="*/ 773430 w 809807"/>
                          <a:gd name="connsiteY14" fmla="*/ 1686877 h 1708255"/>
                          <a:gd name="connsiteX15" fmla="*/ 719138 w 809807"/>
                          <a:gd name="connsiteY15" fmla="*/ 1707833 h 1708255"/>
                          <a:gd name="connsiteX16" fmla="*/ 660082 w 809807"/>
                          <a:gd name="connsiteY16" fmla="*/ 1707833 h 1708255"/>
                          <a:gd name="connsiteX17" fmla="*/ 540067 w 809807"/>
                          <a:gd name="connsiteY17" fmla="*/ 1707833 h 1708255"/>
                          <a:gd name="connsiteX18" fmla="*/ 293370 w 809807"/>
                          <a:gd name="connsiteY18" fmla="*/ 1707833 h 1708255"/>
                          <a:gd name="connsiteX19" fmla="*/ 166688 w 809807"/>
                          <a:gd name="connsiteY19" fmla="*/ 1707833 h 1708255"/>
                          <a:gd name="connsiteX20" fmla="*/ 102870 w 809807"/>
                          <a:gd name="connsiteY20" fmla="*/ 1707833 h 1708255"/>
                          <a:gd name="connsiteX21" fmla="*/ 40957 w 809807"/>
                          <a:gd name="connsiteY21" fmla="*/ 1690688 h 1708255"/>
                          <a:gd name="connsiteX22" fmla="*/ 3810 w 809807"/>
                          <a:gd name="connsiteY22" fmla="*/ 1639252 h 1708255"/>
                          <a:gd name="connsiteX23" fmla="*/ 0 w 809807"/>
                          <a:gd name="connsiteY23" fmla="*/ 1606868 h 1708255"/>
                          <a:gd name="connsiteX24" fmla="*/ 0 w 809807"/>
                          <a:gd name="connsiteY24" fmla="*/ 1575435 h 1708255"/>
                          <a:gd name="connsiteX25" fmla="*/ 0 w 809807"/>
                          <a:gd name="connsiteY25" fmla="*/ 1448753 h 1708255"/>
                          <a:gd name="connsiteX26" fmla="*/ 0 w 809807"/>
                          <a:gd name="connsiteY26" fmla="*/ 1202055 h 1708255"/>
                          <a:gd name="connsiteX27" fmla="*/ 0 w 809807"/>
                          <a:gd name="connsiteY27" fmla="*/ 735330 h 1708255"/>
                          <a:gd name="connsiteX28" fmla="*/ 0 w 809807"/>
                          <a:gd name="connsiteY28" fmla="*/ 312420 h 1708255"/>
                          <a:gd name="connsiteX29" fmla="*/ 0 w 809807"/>
                          <a:gd name="connsiteY29" fmla="*/ 120968 h 1708255"/>
                          <a:gd name="connsiteX30" fmla="*/ 0 w 809807"/>
                          <a:gd name="connsiteY30" fmla="*/ 98108 h 1708255"/>
                          <a:gd name="connsiteX31" fmla="*/ 952 w 809807"/>
                          <a:gd name="connsiteY31" fmla="*/ 86678 h 1708255"/>
                          <a:gd name="connsiteX32" fmla="*/ 2857 w 809807"/>
                          <a:gd name="connsiteY32" fmla="*/ 75248 h 1708255"/>
                          <a:gd name="connsiteX33" fmla="*/ 22860 w 809807"/>
                          <a:gd name="connsiteY33" fmla="*/ 35243 h 1708255"/>
                          <a:gd name="connsiteX34" fmla="*/ 58102 w 809807"/>
                          <a:gd name="connsiteY34" fmla="*/ 8573 h 1708255"/>
                          <a:gd name="connsiteX35" fmla="*/ 100013 w 809807"/>
                          <a:gd name="connsiteY35" fmla="*/ 953 h 1708255"/>
                          <a:gd name="connsiteX36" fmla="*/ 181927 w 809807"/>
                          <a:gd name="connsiteY36" fmla="*/ 953 h 1708255"/>
                          <a:gd name="connsiteX37" fmla="*/ 221932 w 809807"/>
                          <a:gd name="connsiteY37" fmla="*/ 953 h 1708255"/>
                          <a:gd name="connsiteX38" fmla="*/ 240982 w 809807"/>
                          <a:gd name="connsiteY38" fmla="*/ 953 h 1708255"/>
                          <a:gd name="connsiteX39" fmla="*/ 260032 w 809807"/>
                          <a:gd name="connsiteY39" fmla="*/ 5715 h 1708255"/>
                          <a:gd name="connsiteX40" fmla="*/ 271463 w 809807"/>
                          <a:gd name="connsiteY40" fmla="*/ 20955 h 1708255"/>
                          <a:gd name="connsiteX41" fmla="*/ 273367 w 809807"/>
                          <a:gd name="connsiteY41" fmla="*/ 40005 h 1708255"/>
                          <a:gd name="connsiteX42" fmla="*/ 273367 w 809807"/>
                          <a:gd name="connsiteY42" fmla="*/ 49530 h 1708255"/>
                          <a:gd name="connsiteX43" fmla="*/ 273367 w 809807"/>
                          <a:gd name="connsiteY43" fmla="*/ 58103 h 1708255"/>
                          <a:gd name="connsiteX44" fmla="*/ 280035 w 809807"/>
                          <a:gd name="connsiteY44" fmla="*/ 74295 h 1708255"/>
                          <a:gd name="connsiteX45" fmla="*/ 294322 w 809807"/>
                          <a:gd name="connsiteY45" fmla="*/ 82868 h 1708255"/>
                          <a:gd name="connsiteX46" fmla="*/ 302895 w 809807"/>
                          <a:gd name="connsiteY46" fmla="*/ 83820 h 1708255"/>
                          <a:gd name="connsiteX47" fmla="*/ 311467 w 809807"/>
                          <a:gd name="connsiteY47" fmla="*/ 83820 h 1708255"/>
                          <a:gd name="connsiteX48" fmla="*/ 345757 w 809807"/>
                          <a:gd name="connsiteY48" fmla="*/ 83820 h 1708255"/>
                          <a:gd name="connsiteX49" fmla="*/ 470535 w 809807"/>
                          <a:gd name="connsiteY49" fmla="*/ 83820 h 1708255"/>
                          <a:gd name="connsiteX50" fmla="*/ 525780 w 809807"/>
                          <a:gd name="connsiteY50" fmla="*/ 83820 h 1708255"/>
                          <a:gd name="connsiteX51" fmla="*/ 539115 w 809807"/>
                          <a:gd name="connsiteY51" fmla="*/ 83820 h 1708255"/>
                          <a:gd name="connsiteX52" fmla="*/ 550545 w 809807"/>
                          <a:gd name="connsiteY52" fmla="*/ 80010 h 1708255"/>
                          <a:gd name="connsiteX53" fmla="*/ 563880 w 809807"/>
                          <a:gd name="connsiteY53" fmla="*/ 60960 h 1708255"/>
                          <a:gd name="connsiteX54" fmla="*/ 564832 w 809807"/>
                          <a:gd name="connsiteY54" fmla="*/ 49530 h 1708255"/>
                          <a:gd name="connsiteX55" fmla="*/ 564832 w 809807"/>
                          <a:gd name="connsiteY55" fmla="*/ 38100 h 1708255"/>
                          <a:gd name="connsiteX56" fmla="*/ 565785 w 809807"/>
                          <a:gd name="connsiteY56" fmla="*/ 26670 h 1708255"/>
                          <a:gd name="connsiteX57" fmla="*/ 569595 w 809807"/>
                          <a:gd name="connsiteY57" fmla="*/ 16193 h 1708255"/>
                          <a:gd name="connsiteX58" fmla="*/ 584835 w 809807"/>
                          <a:gd name="connsiteY58" fmla="*/ 2858 h 1708255"/>
                          <a:gd name="connsiteX59" fmla="*/ 603885 w 809807"/>
                          <a:gd name="connsiteY59" fmla="*/ 953 h 1708255"/>
                          <a:gd name="connsiteX60" fmla="*/ 664845 w 809807"/>
                          <a:gd name="connsiteY60" fmla="*/ 953 h 1708255"/>
                          <a:gd name="connsiteX61" fmla="*/ 702945 w 809807"/>
                          <a:gd name="connsiteY61" fmla="*/ 953 h 1708255"/>
                          <a:gd name="connsiteX62" fmla="*/ 715327 w 809807"/>
                          <a:gd name="connsiteY62" fmla="*/ 1905 h 1708255"/>
                          <a:gd name="connsiteX63" fmla="*/ 702945 w 809807"/>
                          <a:gd name="connsiteY63" fmla="*/ 1905 h 1708255"/>
                          <a:gd name="connsiteX64" fmla="*/ 664845 w 809807"/>
                          <a:gd name="connsiteY64" fmla="*/ 1905 h 1708255"/>
                          <a:gd name="connsiteX65" fmla="*/ 603885 w 809807"/>
                          <a:gd name="connsiteY65" fmla="*/ 1905 h 1708255"/>
                          <a:gd name="connsiteX66" fmla="*/ 585788 w 809807"/>
                          <a:gd name="connsiteY66" fmla="*/ 3810 h 1708255"/>
                          <a:gd name="connsiteX67" fmla="*/ 571500 w 809807"/>
                          <a:gd name="connsiteY67" fmla="*/ 17145 h 1708255"/>
                          <a:gd name="connsiteX68" fmla="*/ 567690 w 809807"/>
                          <a:gd name="connsiteY68" fmla="*/ 26670 h 1708255"/>
                          <a:gd name="connsiteX69" fmla="*/ 567690 w 809807"/>
                          <a:gd name="connsiteY69" fmla="*/ 37148 h 1708255"/>
                          <a:gd name="connsiteX70" fmla="*/ 567690 w 809807"/>
                          <a:gd name="connsiteY70" fmla="*/ 48578 h 1708255"/>
                          <a:gd name="connsiteX71" fmla="*/ 566738 w 809807"/>
                          <a:gd name="connsiteY71" fmla="*/ 60008 h 1708255"/>
                          <a:gd name="connsiteX72" fmla="*/ 553402 w 809807"/>
                          <a:gd name="connsiteY72" fmla="*/ 80010 h 1708255"/>
                          <a:gd name="connsiteX73" fmla="*/ 541020 w 809807"/>
                          <a:gd name="connsiteY73" fmla="*/ 83820 h 1708255"/>
                          <a:gd name="connsiteX74" fmla="*/ 527685 w 809807"/>
                          <a:gd name="connsiteY74" fmla="*/ 83820 h 1708255"/>
                          <a:gd name="connsiteX75" fmla="*/ 472440 w 809807"/>
                          <a:gd name="connsiteY75" fmla="*/ 83820 h 1708255"/>
                          <a:gd name="connsiteX76" fmla="*/ 347663 w 809807"/>
                          <a:gd name="connsiteY76" fmla="*/ 83820 h 1708255"/>
                          <a:gd name="connsiteX77" fmla="*/ 313372 w 809807"/>
                          <a:gd name="connsiteY77" fmla="*/ 83820 h 1708255"/>
                          <a:gd name="connsiteX78" fmla="*/ 304800 w 809807"/>
                          <a:gd name="connsiteY78" fmla="*/ 83820 h 1708255"/>
                          <a:gd name="connsiteX79" fmla="*/ 296227 w 809807"/>
                          <a:gd name="connsiteY79" fmla="*/ 82868 h 1708255"/>
                          <a:gd name="connsiteX80" fmla="*/ 280988 w 809807"/>
                          <a:gd name="connsiteY80" fmla="*/ 73343 h 1708255"/>
                          <a:gd name="connsiteX81" fmla="*/ 273367 w 809807"/>
                          <a:gd name="connsiteY81" fmla="*/ 57150 h 1708255"/>
                          <a:gd name="connsiteX82" fmla="*/ 273367 w 809807"/>
                          <a:gd name="connsiteY82" fmla="*/ 47625 h 1708255"/>
                          <a:gd name="connsiteX83" fmla="*/ 273367 w 809807"/>
                          <a:gd name="connsiteY83" fmla="*/ 38100 h 1708255"/>
                          <a:gd name="connsiteX84" fmla="*/ 271463 w 809807"/>
                          <a:gd name="connsiteY84" fmla="*/ 20003 h 1708255"/>
                          <a:gd name="connsiteX85" fmla="*/ 260985 w 809807"/>
                          <a:gd name="connsiteY85" fmla="*/ 5715 h 1708255"/>
                          <a:gd name="connsiteX86" fmla="*/ 242888 w 809807"/>
                          <a:gd name="connsiteY86" fmla="*/ 953 h 1708255"/>
                          <a:gd name="connsiteX87" fmla="*/ 223838 w 809807"/>
                          <a:gd name="connsiteY87" fmla="*/ 953 h 1708255"/>
                          <a:gd name="connsiteX88" fmla="*/ 183832 w 809807"/>
                          <a:gd name="connsiteY88" fmla="*/ 953 h 1708255"/>
                          <a:gd name="connsiteX89" fmla="*/ 101917 w 809807"/>
                          <a:gd name="connsiteY89" fmla="*/ 953 h 1708255"/>
                          <a:gd name="connsiteX90" fmla="*/ 60960 w 809807"/>
                          <a:gd name="connsiteY90" fmla="*/ 8573 h 1708255"/>
                          <a:gd name="connsiteX91" fmla="*/ 26670 w 809807"/>
                          <a:gd name="connsiteY91" fmla="*/ 34290 h 1708255"/>
                          <a:gd name="connsiteX92" fmla="*/ 7620 w 809807"/>
                          <a:gd name="connsiteY92" fmla="*/ 73343 h 1708255"/>
                          <a:gd name="connsiteX93" fmla="*/ 5715 w 809807"/>
                          <a:gd name="connsiteY93" fmla="*/ 84773 h 1708255"/>
                          <a:gd name="connsiteX94" fmla="*/ 4763 w 809807"/>
                          <a:gd name="connsiteY94" fmla="*/ 96203 h 1708255"/>
                          <a:gd name="connsiteX95" fmla="*/ 4763 w 809807"/>
                          <a:gd name="connsiteY95" fmla="*/ 119063 h 1708255"/>
                          <a:gd name="connsiteX96" fmla="*/ 4763 w 809807"/>
                          <a:gd name="connsiteY96" fmla="*/ 310515 h 1708255"/>
                          <a:gd name="connsiteX97" fmla="*/ 4763 w 809807"/>
                          <a:gd name="connsiteY97" fmla="*/ 733425 h 1708255"/>
                          <a:gd name="connsiteX98" fmla="*/ 4763 w 809807"/>
                          <a:gd name="connsiteY98" fmla="*/ 1200150 h 1708255"/>
                          <a:gd name="connsiteX99" fmla="*/ 4763 w 809807"/>
                          <a:gd name="connsiteY99" fmla="*/ 1446848 h 1708255"/>
                          <a:gd name="connsiteX100" fmla="*/ 4763 w 809807"/>
                          <a:gd name="connsiteY100" fmla="*/ 1573530 h 1708255"/>
                          <a:gd name="connsiteX101" fmla="*/ 4763 w 809807"/>
                          <a:gd name="connsiteY101" fmla="*/ 1604963 h 1708255"/>
                          <a:gd name="connsiteX102" fmla="*/ 8572 w 809807"/>
                          <a:gd name="connsiteY102" fmla="*/ 1636395 h 1708255"/>
                          <a:gd name="connsiteX103" fmla="*/ 44767 w 809807"/>
                          <a:gd name="connsiteY103" fmla="*/ 1686877 h 1708255"/>
                          <a:gd name="connsiteX104" fmla="*/ 104775 w 809807"/>
                          <a:gd name="connsiteY104" fmla="*/ 1703070 h 1708255"/>
                          <a:gd name="connsiteX105" fmla="*/ 168592 w 809807"/>
                          <a:gd name="connsiteY105" fmla="*/ 1703070 h 1708255"/>
                          <a:gd name="connsiteX106" fmla="*/ 295275 w 809807"/>
                          <a:gd name="connsiteY106" fmla="*/ 1703070 h 1708255"/>
                          <a:gd name="connsiteX107" fmla="*/ 541972 w 809807"/>
                          <a:gd name="connsiteY107" fmla="*/ 1703070 h 1708255"/>
                          <a:gd name="connsiteX108" fmla="*/ 661988 w 809807"/>
                          <a:gd name="connsiteY108" fmla="*/ 1703070 h 1708255"/>
                          <a:gd name="connsiteX109" fmla="*/ 721042 w 809807"/>
                          <a:gd name="connsiteY109" fmla="*/ 1703070 h 1708255"/>
                          <a:gd name="connsiteX110" fmla="*/ 774382 w 809807"/>
                          <a:gd name="connsiteY110" fmla="*/ 1682115 h 1708255"/>
                          <a:gd name="connsiteX111" fmla="*/ 793432 w 809807"/>
                          <a:gd name="connsiteY111" fmla="*/ 1661160 h 1708255"/>
                          <a:gd name="connsiteX112" fmla="*/ 804863 w 809807"/>
                          <a:gd name="connsiteY112" fmla="*/ 1635443 h 1708255"/>
                          <a:gd name="connsiteX113" fmla="*/ 808672 w 809807"/>
                          <a:gd name="connsiteY113" fmla="*/ 1606868 h 1708255"/>
                          <a:gd name="connsiteX114" fmla="*/ 808672 w 809807"/>
                          <a:gd name="connsiteY114" fmla="*/ 1578293 h 1708255"/>
                          <a:gd name="connsiteX115" fmla="*/ 808672 w 809807"/>
                          <a:gd name="connsiteY115" fmla="*/ 1464945 h 1708255"/>
                          <a:gd name="connsiteX116" fmla="*/ 808672 w 809807"/>
                          <a:gd name="connsiteY116" fmla="*/ 674370 h 1708255"/>
                          <a:gd name="connsiteX117" fmla="*/ 809625 w 809807"/>
                          <a:gd name="connsiteY117" fmla="*/ 140970 h 1708255"/>
                          <a:gd name="connsiteX118" fmla="*/ 809625 w 809807"/>
                          <a:gd name="connsiteY118" fmla="*/ 96203 h 1708255"/>
                          <a:gd name="connsiteX119" fmla="*/ 802957 w 809807"/>
                          <a:gd name="connsiteY119" fmla="*/ 58103 h 1708255"/>
                          <a:gd name="connsiteX120" fmla="*/ 784860 w 809807"/>
                          <a:gd name="connsiteY120" fmla="*/ 30480 h 1708255"/>
                          <a:gd name="connsiteX121" fmla="*/ 763905 w 809807"/>
                          <a:gd name="connsiteY121" fmla="*/ 13335 h 1708255"/>
                          <a:gd name="connsiteX122" fmla="*/ 728663 w 809807"/>
                          <a:gd name="connsiteY122" fmla="*/ 953 h 1708255"/>
                          <a:gd name="connsiteX123" fmla="*/ 719138 w 809807"/>
                          <a:gd name="connsiteY123" fmla="*/ 0 h 1708255"/>
                          <a:gd name="connsiteX124" fmla="*/ 715327 w 809807"/>
                          <a:gd name="connsiteY124" fmla="*/ 1905 h 170825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</a:cxnLst>
                        <a:rect l="l" t="t" r="r" b="b"/>
                        <a:pathLst>
                          <a:path w="809807" h="1708255">
                            <a:moveTo>
                              <a:pt x="715327" y="1905"/>
                            </a:moveTo>
                            <a:cubicBezTo>
                              <a:pt x="715327" y="1905"/>
                              <a:pt x="716280" y="1905"/>
                              <a:pt x="718185" y="1905"/>
                            </a:cubicBezTo>
                            <a:cubicBezTo>
                              <a:pt x="720090" y="1905"/>
                              <a:pt x="723900" y="1905"/>
                              <a:pt x="727710" y="2858"/>
                            </a:cubicBezTo>
                            <a:cubicBezTo>
                              <a:pt x="736282" y="3810"/>
                              <a:pt x="748665" y="6668"/>
                              <a:pt x="762952" y="15240"/>
                            </a:cubicBezTo>
                            <a:cubicBezTo>
                              <a:pt x="770572" y="19050"/>
                              <a:pt x="777240" y="24765"/>
                              <a:pt x="784860" y="32385"/>
                            </a:cubicBezTo>
                            <a:cubicBezTo>
                              <a:pt x="791527" y="40005"/>
                              <a:pt x="798195" y="49530"/>
                              <a:pt x="802957" y="60960"/>
                            </a:cubicBezTo>
                            <a:cubicBezTo>
                              <a:pt x="807720" y="72390"/>
                              <a:pt x="810577" y="85725"/>
                              <a:pt x="809625" y="99060"/>
                            </a:cubicBezTo>
                            <a:cubicBezTo>
                              <a:pt x="809625" y="113348"/>
                              <a:pt x="809625" y="127635"/>
                              <a:pt x="809625" y="143828"/>
                            </a:cubicBezTo>
                            <a:cubicBezTo>
                              <a:pt x="809625" y="269558"/>
                              <a:pt x="809625" y="451485"/>
                              <a:pt x="809625" y="677228"/>
                            </a:cubicBezTo>
                            <a:cubicBezTo>
                              <a:pt x="809625" y="902018"/>
                              <a:pt x="809625" y="1170623"/>
                              <a:pt x="809625" y="1467803"/>
                            </a:cubicBezTo>
                            <a:cubicBezTo>
                              <a:pt x="809625" y="1504950"/>
                              <a:pt x="809625" y="1543050"/>
                              <a:pt x="809625" y="1581150"/>
                            </a:cubicBezTo>
                            <a:cubicBezTo>
                              <a:pt x="809625" y="1590675"/>
                              <a:pt x="809625" y="1600200"/>
                              <a:pt x="809625" y="1609725"/>
                            </a:cubicBezTo>
                            <a:cubicBezTo>
                              <a:pt x="809625" y="1619250"/>
                              <a:pt x="808672" y="1628775"/>
                              <a:pt x="805815" y="1638300"/>
                            </a:cubicBezTo>
                            <a:cubicBezTo>
                              <a:pt x="802957" y="1647825"/>
                              <a:pt x="799147" y="1656398"/>
                              <a:pt x="793432" y="1664970"/>
                            </a:cubicBezTo>
                            <a:cubicBezTo>
                              <a:pt x="787717" y="1673543"/>
                              <a:pt x="781050" y="1680210"/>
                              <a:pt x="773430" y="1686877"/>
                            </a:cubicBezTo>
                            <a:cubicBezTo>
                              <a:pt x="758190" y="1699260"/>
                              <a:pt x="739140" y="1706880"/>
                              <a:pt x="719138" y="1707833"/>
                            </a:cubicBezTo>
                            <a:cubicBezTo>
                              <a:pt x="699135" y="1708785"/>
                              <a:pt x="680085" y="1707833"/>
                              <a:pt x="660082" y="1707833"/>
                            </a:cubicBezTo>
                            <a:cubicBezTo>
                              <a:pt x="620077" y="1707833"/>
                              <a:pt x="580072" y="1707833"/>
                              <a:pt x="540067" y="1707833"/>
                            </a:cubicBezTo>
                            <a:cubicBezTo>
                              <a:pt x="459105" y="1707833"/>
                              <a:pt x="376238" y="1707833"/>
                              <a:pt x="293370" y="1707833"/>
                            </a:cubicBezTo>
                            <a:cubicBezTo>
                              <a:pt x="251460" y="1707833"/>
                              <a:pt x="209550" y="1707833"/>
                              <a:pt x="166688" y="1707833"/>
                            </a:cubicBezTo>
                            <a:cubicBezTo>
                              <a:pt x="145732" y="1707833"/>
                              <a:pt x="123825" y="1707833"/>
                              <a:pt x="102870" y="1707833"/>
                            </a:cubicBezTo>
                            <a:cubicBezTo>
                              <a:pt x="81915" y="1708785"/>
                              <a:pt x="59055" y="1703070"/>
                              <a:pt x="40957" y="1690688"/>
                            </a:cubicBezTo>
                            <a:cubicBezTo>
                              <a:pt x="22860" y="1678305"/>
                              <a:pt x="9525" y="1659255"/>
                              <a:pt x="3810" y="1639252"/>
                            </a:cubicBezTo>
                            <a:cubicBezTo>
                              <a:pt x="952" y="1628775"/>
                              <a:pt x="0" y="1618298"/>
                              <a:pt x="0" y="1606868"/>
                            </a:cubicBezTo>
                            <a:cubicBezTo>
                              <a:pt x="0" y="1596390"/>
                              <a:pt x="0" y="1585913"/>
                              <a:pt x="0" y="1575435"/>
                            </a:cubicBezTo>
                            <a:cubicBezTo>
                              <a:pt x="0" y="1532573"/>
                              <a:pt x="0" y="1490663"/>
                              <a:pt x="0" y="1448753"/>
                            </a:cubicBezTo>
                            <a:cubicBezTo>
                              <a:pt x="0" y="1364933"/>
                              <a:pt x="0" y="1283018"/>
                              <a:pt x="0" y="1202055"/>
                            </a:cubicBezTo>
                            <a:cubicBezTo>
                              <a:pt x="0" y="1040130"/>
                              <a:pt x="0" y="883920"/>
                              <a:pt x="0" y="735330"/>
                            </a:cubicBezTo>
                            <a:cubicBezTo>
                              <a:pt x="0" y="586740"/>
                              <a:pt x="0" y="444817"/>
                              <a:pt x="0" y="312420"/>
                            </a:cubicBezTo>
                            <a:cubicBezTo>
                              <a:pt x="0" y="246698"/>
                              <a:pt x="0" y="181928"/>
                              <a:pt x="0" y="120968"/>
                            </a:cubicBezTo>
                            <a:cubicBezTo>
                              <a:pt x="0" y="113348"/>
                              <a:pt x="0" y="105728"/>
                              <a:pt x="0" y="98108"/>
                            </a:cubicBezTo>
                            <a:cubicBezTo>
                              <a:pt x="0" y="94298"/>
                              <a:pt x="0" y="90488"/>
                              <a:pt x="952" y="86678"/>
                            </a:cubicBezTo>
                            <a:cubicBezTo>
                              <a:pt x="1905" y="82868"/>
                              <a:pt x="1905" y="79058"/>
                              <a:pt x="2857" y="75248"/>
                            </a:cubicBezTo>
                            <a:cubicBezTo>
                              <a:pt x="6667" y="60008"/>
                              <a:pt x="13335" y="46673"/>
                              <a:pt x="22860" y="35243"/>
                            </a:cubicBezTo>
                            <a:cubicBezTo>
                              <a:pt x="32385" y="23813"/>
                              <a:pt x="44767" y="15240"/>
                              <a:pt x="58102" y="8573"/>
                            </a:cubicBezTo>
                            <a:cubicBezTo>
                              <a:pt x="71438" y="2858"/>
                              <a:pt x="85725" y="0"/>
                              <a:pt x="100013" y="953"/>
                            </a:cubicBezTo>
                            <a:cubicBezTo>
                              <a:pt x="128588" y="953"/>
                              <a:pt x="155257" y="953"/>
                              <a:pt x="181927" y="953"/>
                            </a:cubicBezTo>
                            <a:cubicBezTo>
                              <a:pt x="195263" y="953"/>
                              <a:pt x="208597" y="953"/>
                              <a:pt x="221932" y="953"/>
                            </a:cubicBezTo>
                            <a:cubicBezTo>
                              <a:pt x="228600" y="953"/>
                              <a:pt x="235267" y="953"/>
                              <a:pt x="240982" y="953"/>
                            </a:cubicBezTo>
                            <a:cubicBezTo>
                              <a:pt x="247650" y="953"/>
                              <a:pt x="254317" y="2858"/>
                              <a:pt x="260032" y="5715"/>
                            </a:cubicBezTo>
                            <a:cubicBezTo>
                              <a:pt x="265747" y="9525"/>
                              <a:pt x="269557" y="15240"/>
                              <a:pt x="271463" y="20955"/>
                            </a:cubicBezTo>
                            <a:cubicBezTo>
                              <a:pt x="274320" y="26670"/>
                              <a:pt x="273367" y="33338"/>
                              <a:pt x="273367" y="40005"/>
                            </a:cubicBezTo>
                            <a:cubicBezTo>
                              <a:pt x="273367" y="42863"/>
                              <a:pt x="273367" y="45720"/>
                              <a:pt x="273367" y="49530"/>
                            </a:cubicBezTo>
                            <a:cubicBezTo>
                              <a:pt x="273367" y="52388"/>
                              <a:pt x="273367" y="55245"/>
                              <a:pt x="273367" y="58103"/>
                            </a:cubicBezTo>
                            <a:cubicBezTo>
                              <a:pt x="274320" y="63818"/>
                              <a:pt x="276225" y="69533"/>
                              <a:pt x="280035" y="74295"/>
                            </a:cubicBezTo>
                            <a:cubicBezTo>
                              <a:pt x="283845" y="79058"/>
                              <a:pt x="288607" y="81915"/>
                              <a:pt x="294322" y="82868"/>
                            </a:cubicBezTo>
                            <a:cubicBezTo>
                              <a:pt x="297180" y="83820"/>
                              <a:pt x="300038" y="83820"/>
                              <a:pt x="302895" y="83820"/>
                            </a:cubicBezTo>
                            <a:cubicBezTo>
                              <a:pt x="305752" y="83820"/>
                              <a:pt x="308610" y="83820"/>
                              <a:pt x="311467" y="83820"/>
                            </a:cubicBezTo>
                            <a:cubicBezTo>
                              <a:pt x="322897" y="83820"/>
                              <a:pt x="334327" y="83820"/>
                              <a:pt x="345757" y="83820"/>
                            </a:cubicBezTo>
                            <a:cubicBezTo>
                              <a:pt x="390525" y="83820"/>
                              <a:pt x="432435" y="83820"/>
                              <a:pt x="470535" y="83820"/>
                            </a:cubicBezTo>
                            <a:cubicBezTo>
                              <a:pt x="489585" y="83820"/>
                              <a:pt x="507682" y="83820"/>
                              <a:pt x="525780" y="83820"/>
                            </a:cubicBezTo>
                            <a:cubicBezTo>
                              <a:pt x="530542" y="83820"/>
                              <a:pt x="534352" y="83820"/>
                              <a:pt x="539115" y="83820"/>
                            </a:cubicBezTo>
                            <a:cubicBezTo>
                              <a:pt x="542925" y="83820"/>
                              <a:pt x="547688" y="81915"/>
                              <a:pt x="550545" y="80010"/>
                            </a:cubicBezTo>
                            <a:cubicBezTo>
                              <a:pt x="557213" y="75248"/>
                              <a:pt x="561975" y="68580"/>
                              <a:pt x="563880" y="60960"/>
                            </a:cubicBezTo>
                            <a:cubicBezTo>
                              <a:pt x="564832" y="57150"/>
                              <a:pt x="564832" y="53340"/>
                              <a:pt x="564832" y="49530"/>
                            </a:cubicBezTo>
                            <a:cubicBezTo>
                              <a:pt x="564832" y="45720"/>
                              <a:pt x="564832" y="41910"/>
                              <a:pt x="564832" y="38100"/>
                            </a:cubicBezTo>
                            <a:cubicBezTo>
                              <a:pt x="564832" y="34290"/>
                              <a:pt x="564832" y="30480"/>
                              <a:pt x="565785" y="26670"/>
                            </a:cubicBezTo>
                            <a:cubicBezTo>
                              <a:pt x="566738" y="22860"/>
                              <a:pt x="567690" y="20003"/>
                              <a:pt x="569595" y="16193"/>
                            </a:cubicBezTo>
                            <a:cubicBezTo>
                              <a:pt x="573405" y="9525"/>
                              <a:pt x="578167" y="5715"/>
                              <a:pt x="584835" y="2858"/>
                            </a:cubicBezTo>
                            <a:cubicBezTo>
                              <a:pt x="591502" y="0"/>
                              <a:pt x="597217" y="953"/>
                              <a:pt x="603885" y="953"/>
                            </a:cubicBezTo>
                            <a:cubicBezTo>
                              <a:pt x="627697" y="953"/>
                              <a:pt x="648652" y="953"/>
                              <a:pt x="664845" y="953"/>
                            </a:cubicBezTo>
                            <a:cubicBezTo>
                              <a:pt x="681038" y="953"/>
                              <a:pt x="694372" y="953"/>
                              <a:pt x="702945" y="953"/>
                            </a:cubicBezTo>
                            <a:cubicBezTo>
                              <a:pt x="711517" y="1905"/>
                              <a:pt x="715327" y="1905"/>
                              <a:pt x="715327" y="1905"/>
                            </a:cubicBezTo>
                            <a:cubicBezTo>
                              <a:pt x="715327" y="1905"/>
                              <a:pt x="710565" y="1905"/>
                              <a:pt x="702945" y="1905"/>
                            </a:cubicBezTo>
                            <a:cubicBezTo>
                              <a:pt x="694372" y="1905"/>
                              <a:pt x="681990" y="1905"/>
                              <a:pt x="664845" y="1905"/>
                            </a:cubicBezTo>
                            <a:cubicBezTo>
                              <a:pt x="648652" y="1905"/>
                              <a:pt x="627697" y="1905"/>
                              <a:pt x="603885" y="1905"/>
                            </a:cubicBezTo>
                            <a:cubicBezTo>
                              <a:pt x="598170" y="1905"/>
                              <a:pt x="591502" y="953"/>
                              <a:pt x="585788" y="3810"/>
                            </a:cubicBezTo>
                            <a:cubicBezTo>
                              <a:pt x="580072" y="5715"/>
                              <a:pt x="574357" y="10478"/>
                              <a:pt x="571500" y="17145"/>
                            </a:cubicBezTo>
                            <a:cubicBezTo>
                              <a:pt x="569595" y="20003"/>
                              <a:pt x="568642" y="23813"/>
                              <a:pt x="567690" y="26670"/>
                            </a:cubicBezTo>
                            <a:cubicBezTo>
                              <a:pt x="566738" y="30480"/>
                              <a:pt x="567690" y="33338"/>
                              <a:pt x="567690" y="37148"/>
                            </a:cubicBezTo>
                            <a:cubicBezTo>
                              <a:pt x="567690" y="40958"/>
                              <a:pt x="567690" y="44768"/>
                              <a:pt x="567690" y="48578"/>
                            </a:cubicBezTo>
                            <a:cubicBezTo>
                              <a:pt x="567690" y="52388"/>
                              <a:pt x="567690" y="56198"/>
                              <a:pt x="566738" y="60008"/>
                            </a:cubicBezTo>
                            <a:cubicBezTo>
                              <a:pt x="564832" y="67628"/>
                              <a:pt x="560070" y="75248"/>
                              <a:pt x="553402" y="80010"/>
                            </a:cubicBezTo>
                            <a:cubicBezTo>
                              <a:pt x="549592" y="81915"/>
                              <a:pt x="545782" y="83820"/>
                              <a:pt x="541020" y="83820"/>
                            </a:cubicBezTo>
                            <a:cubicBezTo>
                              <a:pt x="536257" y="83820"/>
                              <a:pt x="532447" y="83820"/>
                              <a:pt x="527685" y="83820"/>
                            </a:cubicBezTo>
                            <a:cubicBezTo>
                              <a:pt x="510540" y="83820"/>
                              <a:pt x="491490" y="83820"/>
                              <a:pt x="472440" y="83820"/>
                            </a:cubicBezTo>
                            <a:cubicBezTo>
                              <a:pt x="434340" y="83820"/>
                              <a:pt x="392430" y="83820"/>
                              <a:pt x="347663" y="83820"/>
                            </a:cubicBezTo>
                            <a:cubicBezTo>
                              <a:pt x="336232" y="83820"/>
                              <a:pt x="324802" y="83820"/>
                              <a:pt x="313372" y="83820"/>
                            </a:cubicBezTo>
                            <a:cubicBezTo>
                              <a:pt x="310515" y="83820"/>
                              <a:pt x="307657" y="83820"/>
                              <a:pt x="304800" y="83820"/>
                            </a:cubicBezTo>
                            <a:cubicBezTo>
                              <a:pt x="301942" y="83820"/>
                              <a:pt x="299085" y="83820"/>
                              <a:pt x="296227" y="82868"/>
                            </a:cubicBezTo>
                            <a:cubicBezTo>
                              <a:pt x="290513" y="80963"/>
                              <a:pt x="284797" y="78105"/>
                              <a:pt x="280988" y="73343"/>
                            </a:cubicBezTo>
                            <a:cubicBezTo>
                              <a:pt x="277177" y="68580"/>
                              <a:pt x="274320" y="62865"/>
                              <a:pt x="273367" y="57150"/>
                            </a:cubicBezTo>
                            <a:cubicBezTo>
                              <a:pt x="273367" y="54293"/>
                              <a:pt x="273367" y="51435"/>
                              <a:pt x="273367" y="47625"/>
                            </a:cubicBezTo>
                            <a:cubicBezTo>
                              <a:pt x="273367" y="44768"/>
                              <a:pt x="273367" y="41910"/>
                              <a:pt x="273367" y="38100"/>
                            </a:cubicBezTo>
                            <a:cubicBezTo>
                              <a:pt x="273367" y="32385"/>
                              <a:pt x="273367" y="25718"/>
                              <a:pt x="271463" y="20003"/>
                            </a:cubicBezTo>
                            <a:cubicBezTo>
                              <a:pt x="269557" y="14288"/>
                              <a:pt x="265747" y="9525"/>
                              <a:pt x="260985" y="5715"/>
                            </a:cubicBezTo>
                            <a:cubicBezTo>
                              <a:pt x="256222" y="1905"/>
                              <a:pt x="249555" y="953"/>
                              <a:pt x="242888" y="953"/>
                            </a:cubicBezTo>
                            <a:cubicBezTo>
                              <a:pt x="236220" y="953"/>
                              <a:pt x="229552" y="953"/>
                              <a:pt x="223838" y="953"/>
                            </a:cubicBezTo>
                            <a:cubicBezTo>
                              <a:pt x="210502" y="953"/>
                              <a:pt x="197167" y="953"/>
                              <a:pt x="183832" y="953"/>
                            </a:cubicBezTo>
                            <a:cubicBezTo>
                              <a:pt x="157163" y="953"/>
                              <a:pt x="129540" y="953"/>
                              <a:pt x="101917" y="953"/>
                            </a:cubicBezTo>
                            <a:cubicBezTo>
                              <a:pt x="87630" y="953"/>
                              <a:pt x="73342" y="2858"/>
                              <a:pt x="60960" y="8573"/>
                            </a:cubicBezTo>
                            <a:cubicBezTo>
                              <a:pt x="47625" y="14288"/>
                              <a:pt x="36195" y="22860"/>
                              <a:pt x="26670" y="34290"/>
                            </a:cubicBezTo>
                            <a:cubicBezTo>
                              <a:pt x="17145" y="45720"/>
                              <a:pt x="10477" y="59055"/>
                              <a:pt x="7620" y="73343"/>
                            </a:cubicBezTo>
                            <a:cubicBezTo>
                              <a:pt x="6667" y="77153"/>
                              <a:pt x="6667" y="80963"/>
                              <a:pt x="5715" y="84773"/>
                            </a:cubicBezTo>
                            <a:cubicBezTo>
                              <a:pt x="5715" y="88583"/>
                              <a:pt x="5715" y="92393"/>
                              <a:pt x="4763" y="96203"/>
                            </a:cubicBezTo>
                            <a:cubicBezTo>
                              <a:pt x="4763" y="103823"/>
                              <a:pt x="4763" y="111443"/>
                              <a:pt x="4763" y="119063"/>
                            </a:cubicBezTo>
                            <a:cubicBezTo>
                              <a:pt x="4763" y="180023"/>
                              <a:pt x="4763" y="244793"/>
                              <a:pt x="4763" y="310515"/>
                            </a:cubicBezTo>
                            <a:cubicBezTo>
                              <a:pt x="4763" y="442913"/>
                              <a:pt x="4763" y="583883"/>
                              <a:pt x="4763" y="733425"/>
                            </a:cubicBezTo>
                            <a:cubicBezTo>
                              <a:pt x="4763" y="882015"/>
                              <a:pt x="4763" y="1038225"/>
                              <a:pt x="4763" y="1200150"/>
                            </a:cubicBezTo>
                            <a:cubicBezTo>
                              <a:pt x="4763" y="1281113"/>
                              <a:pt x="4763" y="1363980"/>
                              <a:pt x="4763" y="1446848"/>
                            </a:cubicBezTo>
                            <a:cubicBezTo>
                              <a:pt x="4763" y="1488758"/>
                              <a:pt x="4763" y="1530668"/>
                              <a:pt x="4763" y="1573530"/>
                            </a:cubicBezTo>
                            <a:cubicBezTo>
                              <a:pt x="4763" y="1584008"/>
                              <a:pt x="4763" y="1594485"/>
                              <a:pt x="4763" y="1604963"/>
                            </a:cubicBezTo>
                            <a:cubicBezTo>
                              <a:pt x="4763" y="1615440"/>
                              <a:pt x="5715" y="1625918"/>
                              <a:pt x="8572" y="1636395"/>
                            </a:cubicBezTo>
                            <a:cubicBezTo>
                              <a:pt x="14288" y="1656398"/>
                              <a:pt x="27622" y="1674495"/>
                              <a:pt x="44767" y="1686877"/>
                            </a:cubicBezTo>
                            <a:cubicBezTo>
                              <a:pt x="61913" y="1699260"/>
                              <a:pt x="83820" y="1704023"/>
                              <a:pt x="104775" y="1703070"/>
                            </a:cubicBezTo>
                            <a:cubicBezTo>
                              <a:pt x="125730" y="1703070"/>
                              <a:pt x="147638" y="1703070"/>
                              <a:pt x="168592" y="1703070"/>
                            </a:cubicBezTo>
                            <a:cubicBezTo>
                              <a:pt x="211455" y="1703070"/>
                              <a:pt x="253365" y="1703070"/>
                              <a:pt x="295275" y="1703070"/>
                            </a:cubicBezTo>
                            <a:cubicBezTo>
                              <a:pt x="379095" y="1703070"/>
                              <a:pt x="461010" y="1703070"/>
                              <a:pt x="541972" y="1703070"/>
                            </a:cubicBezTo>
                            <a:cubicBezTo>
                              <a:pt x="582930" y="1703070"/>
                              <a:pt x="622935" y="1703070"/>
                              <a:pt x="661988" y="1703070"/>
                            </a:cubicBezTo>
                            <a:cubicBezTo>
                              <a:pt x="681990" y="1703070"/>
                              <a:pt x="701992" y="1703070"/>
                              <a:pt x="721042" y="1703070"/>
                            </a:cubicBezTo>
                            <a:cubicBezTo>
                              <a:pt x="740092" y="1702118"/>
                              <a:pt x="759142" y="1694498"/>
                              <a:pt x="774382" y="1682115"/>
                            </a:cubicBezTo>
                            <a:cubicBezTo>
                              <a:pt x="782002" y="1676400"/>
                              <a:pt x="788670" y="1668780"/>
                              <a:pt x="793432" y="1661160"/>
                            </a:cubicBezTo>
                            <a:cubicBezTo>
                              <a:pt x="799147" y="1653540"/>
                              <a:pt x="802957" y="1644015"/>
                              <a:pt x="804863" y="1635443"/>
                            </a:cubicBezTo>
                            <a:cubicBezTo>
                              <a:pt x="807720" y="1625918"/>
                              <a:pt x="808672" y="1616393"/>
                              <a:pt x="808672" y="1606868"/>
                            </a:cubicBezTo>
                            <a:cubicBezTo>
                              <a:pt x="808672" y="1597343"/>
                              <a:pt x="808672" y="1587818"/>
                              <a:pt x="808672" y="1578293"/>
                            </a:cubicBezTo>
                            <a:cubicBezTo>
                              <a:pt x="808672" y="1540193"/>
                              <a:pt x="808672" y="1502093"/>
                              <a:pt x="808672" y="1464945"/>
                            </a:cubicBezTo>
                            <a:cubicBezTo>
                              <a:pt x="808672" y="1167765"/>
                              <a:pt x="808672" y="899160"/>
                              <a:pt x="808672" y="674370"/>
                            </a:cubicBezTo>
                            <a:cubicBezTo>
                              <a:pt x="808672" y="449580"/>
                              <a:pt x="808672" y="266700"/>
                              <a:pt x="809625" y="140970"/>
                            </a:cubicBezTo>
                            <a:cubicBezTo>
                              <a:pt x="809625" y="124778"/>
                              <a:pt x="809625" y="110490"/>
                              <a:pt x="809625" y="96203"/>
                            </a:cubicBezTo>
                            <a:cubicBezTo>
                              <a:pt x="809625" y="81915"/>
                              <a:pt x="807720" y="69533"/>
                              <a:pt x="802957" y="58103"/>
                            </a:cubicBezTo>
                            <a:cubicBezTo>
                              <a:pt x="798195" y="46673"/>
                              <a:pt x="792480" y="37148"/>
                              <a:pt x="784860" y="30480"/>
                            </a:cubicBezTo>
                            <a:cubicBezTo>
                              <a:pt x="778192" y="22860"/>
                              <a:pt x="770572" y="17145"/>
                              <a:pt x="763905" y="13335"/>
                            </a:cubicBezTo>
                            <a:cubicBezTo>
                              <a:pt x="749617" y="4763"/>
                              <a:pt x="737235" y="1905"/>
                              <a:pt x="728663" y="953"/>
                            </a:cubicBezTo>
                            <a:cubicBezTo>
                              <a:pt x="724852" y="0"/>
                              <a:pt x="721042" y="0"/>
                              <a:pt x="719138" y="0"/>
                            </a:cubicBezTo>
                            <a:cubicBezTo>
                              <a:pt x="716280" y="1905"/>
                              <a:pt x="715327" y="1905"/>
                              <a:pt x="715327" y="1905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59" name="Graphic 17">
                        <a:extLst>
                          <a:ext uri="{FF2B5EF4-FFF2-40B4-BE49-F238E27FC236}">
                            <a16:creationId xmlns:a16="http://schemas.microsoft.com/office/drawing/2014/main" id="{3EE7A4E8-CFE3-4BC6-9C41-35FB86D0F2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88666" y="3210357"/>
                        <a:ext cx="70484" cy="36909"/>
                        <a:chOff x="5088666" y="3210357"/>
                        <a:chExt cx="70484" cy="36909"/>
                      </a:xfrm>
                      <a:solidFill>
                        <a:srgbClr val="263238"/>
                      </a:solidFill>
                    </p:grpSpPr>
                    <p:sp>
                      <p:nvSpPr>
                        <p:cNvPr id="661" name="Freeform: Shape 660">
                          <a:extLst>
                            <a:ext uri="{FF2B5EF4-FFF2-40B4-BE49-F238E27FC236}">
                              <a16:creationId xmlns:a16="http://schemas.microsoft.com/office/drawing/2014/main" id="{4883F1DB-7F92-4905-9F5E-807E2289BC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88666" y="3210357"/>
                          <a:ext cx="70484" cy="1666"/>
                        </a:xfrm>
                        <a:custGeom>
                          <a:avLst/>
                          <a:gdLst>
                            <a:gd name="connsiteX0" fmla="*/ 70485 w 70484"/>
                            <a:gd name="connsiteY0" fmla="*/ 714 h 1666"/>
                            <a:gd name="connsiteX1" fmla="*/ 35243 w 70484"/>
                            <a:gd name="connsiteY1" fmla="*/ 1667 h 1666"/>
                            <a:gd name="connsiteX2" fmla="*/ 0 w 70484"/>
                            <a:gd name="connsiteY2" fmla="*/ 1667 h 1666"/>
                            <a:gd name="connsiteX3" fmla="*/ 35243 w 70484"/>
                            <a:gd name="connsiteY3" fmla="*/ 714 h 1666"/>
                            <a:gd name="connsiteX4" fmla="*/ 70485 w 70484"/>
                            <a:gd name="connsiteY4" fmla="*/ 714 h 166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70484" h="1666">
                              <a:moveTo>
                                <a:pt x="70485" y="714"/>
                              </a:moveTo>
                              <a:cubicBezTo>
                                <a:pt x="70485" y="714"/>
                                <a:pt x="55245" y="1667"/>
                                <a:pt x="35243" y="1667"/>
                              </a:cubicBezTo>
                              <a:cubicBezTo>
                                <a:pt x="16193" y="1667"/>
                                <a:pt x="0" y="1667"/>
                                <a:pt x="0" y="1667"/>
                              </a:cubicBezTo>
                              <a:cubicBezTo>
                                <a:pt x="0" y="1667"/>
                                <a:pt x="15240" y="714"/>
                                <a:pt x="35243" y="714"/>
                              </a:cubicBezTo>
                              <a:cubicBezTo>
                                <a:pt x="54293" y="-238"/>
                                <a:pt x="70485" y="-238"/>
                                <a:pt x="70485" y="71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62" name="Freeform: Shape 661">
                          <a:extLst>
                            <a:ext uri="{FF2B5EF4-FFF2-40B4-BE49-F238E27FC236}">
                              <a16:creationId xmlns:a16="http://schemas.microsoft.com/office/drawing/2014/main" id="{76C88431-7E29-4B77-9546-E62CB0F2C5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88666" y="3228454"/>
                          <a:ext cx="70484" cy="1666"/>
                        </a:xfrm>
                        <a:custGeom>
                          <a:avLst/>
                          <a:gdLst>
                            <a:gd name="connsiteX0" fmla="*/ 70485 w 70484"/>
                            <a:gd name="connsiteY0" fmla="*/ 714 h 1666"/>
                            <a:gd name="connsiteX1" fmla="*/ 35243 w 70484"/>
                            <a:gd name="connsiteY1" fmla="*/ 1667 h 1666"/>
                            <a:gd name="connsiteX2" fmla="*/ 0 w 70484"/>
                            <a:gd name="connsiteY2" fmla="*/ 1667 h 1666"/>
                            <a:gd name="connsiteX3" fmla="*/ 35243 w 70484"/>
                            <a:gd name="connsiteY3" fmla="*/ 714 h 1666"/>
                            <a:gd name="connsiteX4" fmla="*/ 70485 w 70484"/>
                            <a:gd name="connsiteY4" fmla="*/ 714 h 166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70484" h="1666">
                              <a:moveTo>
                                <a:pt x="70485" y="714"/>
                              </a:moveTo>
                              <a:cubicBezTo>
                                <a:pt x="70485" y="714"/>
                                <a:pt x="55245" y="1667"/>
                                <a:pt x="35243" y="1667"/>
                              </a:cubicBezTo>
                              <a:cubicBezTo>
                                <a:pt x="16193" y="1667"/>
                                <a:pt x="0" y="1667"/>
                                <a:pt x="0" y="1667"/>
                              </a:cubicBezTo>
                              <a:cubicBezTo>
                                <a:pt x="0" y="1667"/>
                                <a:pt x="15240" y="714"/>
                                <a:pt x="35243" y="714"/>
                              </a:cubicBezTo>
                              <a:cubicBezTo>
                                <a:pt x="54293" y="-238"/>
                                <a:pt x="70485" y="-238"/>
                                <a:pt x="70485" y="71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63" name="Freeform: Shape 662">
                          <a:extLst>
                            <a:ext uri="{FF2B5EF4-FFF2-40B4-BE49-F238E27FC236}">
                              <a16:creationId xmlns:a16="http://schemas.microsoft.com/office/drawing/2014/main" id="{614B5342-A8D5-489B-87E0-2C5D293427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88666" y="3246313"/>
                          <a:ext cx="70484" cy="952"/>
                        </a:xfrm>
                        <a:custGeom>
                          <a:avLst/>
                          <a:gdLst>
                            <a:gd name="connsiteX0" fmla="*/ 70485 w 70484"/>
                            <a:gd name="connsiteY0" fmla="*/ 0 h 952"/>
                            <a:gd name="connsiteX1" fmla="*/ 35243 w 70484"/>
                            <a:gd name="connsiteY1" fmla="*/ 953 h 952"/>
                            <a:gd name="connsiteX2" fmla="*/ 0 w 70484"/>
                            <a:gd name="connsiteY2" fmla="*/ 953 h 952"/>
                            <a:gd name="connsiteX3" fmla="*/ 35243 w 70484"/>
                            <a:gd name="connsiteY3" fmla="*/ 0 h 952"/>
                            <a:gd name="connsiteX4" fmla="*/ 70485 w 70484"/>
                            <a:gd name="connsiteY4" fmla="*/ 0 h 95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70484" h="952">
                              <a:moveTo>
                                <a:pt x="70485" y="0"/>
                              </a:moveTo>
                              <a:cubicBezTo>
                                <a:pt x="70485" y="0"/>
                                <a:pt x="55245" y="953"/>
                                <a:pt x="35243" y="953"/>
                              </a:cubicBezTo>
                              <a:cubicBezTo>
                                <a:pt x="16193" y="953"/>
                                <a:pt x="0" y="953"/>
                                <a:pt x="0" y="953"/>
                              </a:cubicBezTo>
                              <a:cubicBezTo>
                                <a:pt x="0" y="953"/>
                                <a:pt x="15240" y="0"/>
                                <a:pt x="35243" y="0"/>
                              </a:cubicBezTo>
                              <a:cubicBezTo>
                                <a:pt x="54293" y="0"/>
                                <a:pt x="70485" y="0"/>
                                <a:pt x="70485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660" name="Freeform: Shape 659">
                        <a:extLst>
                          <a:ext uri="{FF2B5EF4-FFF2-40B4-BE49-F238E27FC236}">
                            <a16:creationId xmlns:a16="http://schemas.microsoft.com/office/drawing/2014/main" id="{2100B223-AD1B-4A6C-97B7-29872AE034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23834" y="3209724"/>
                        <a:ext cx="56197" cy="57544"/>
                      </a:xfrm>
                      <a:custGeom>
                        <a:avLst/>
                        <a:gdLst>
                          <a:gd name="connsiteX0" fmla="*/ 0 w 56197"/>
                          <a:gd name="connsiteY0" fmla="*/ 57545 h 57544"/>
                          <a:gd name="connsiteX1" fmla="*/ 1905 w 56197"/>
                          <a:gd name="connsiteY1" fmla="*/ 57545 h 57544"/>
                          <a:gd name="connsiteX2" fmla="*/ 5715 w 56197"/>
                          <a:gd name="connsiteY2" fmla="*/ 57545 h 57544"/>
                          <a:gd name="connsiteX3" fmla="*/ 20955 w 56197"/>
                          <a:gd name="connsiteY3" fmla="*/ 57545 h 57544"/>
                          <a:gd name="connsiteX4" fmla="*/ 20955 w 56197"/>
                          <a:gd name="connsiteY4" fmla="*/ 57545 h 57544"/>
                          <a:gd name="connsiteX5" fmla="*/ 20955 w 56197"/>
                          <a:gd name="connsiteY5" fmla="*/ 47067 h 57544"/>
                          <a:gd name="connsiteX6" fmla="*/ 20955 w 56197"/>
                          <a:gd name="connsiteY6" fmla="*/ 40400 h 57544"/>
                          <a:gd name="connsiteX7" fmla="*/ 25717 w 56197"/>
                          <a:gd name="connsiteY7" fmla="*/ 35637 h 57544"/>
                          <a:gd name="connsiteX8" fmla="*/ 32385 w 56197"/>
                          <a:gd name="connsiteY8" fmla="*/ 35637 h 57544"/>
                          <a:gd name="connsiteX9" fmla="*/ 37147 w 56197"/>
                          <a:gd name="connsiteY9" fmla="*/ 41352 h 57544"/>
                          <a:gd name="connsiteX10" fmla="*/ 37147 w 56197"/>
                          <a:gd name="connsiteY10" fmla="*/ 57545 h 57544"/>
                          <a:gd name="connsiteX11" fmla="*/ 36195 w 56197"/>
                          <a:gd name="connsiteY11" fmla="*/ 56592 h 57544"/>
                          <a:gd name="connsiteX12" fmla="*/ 55245 w 56197"/>
                          <a:gd name="connsiteY12" fmla="*/ 56592 h 57544"/>
                          <a:gd name="connsiteX13" fmla="*/ 54292 w 56197"/>
                          <a:gd name="connsiteY13" fmla="*/ 57545 h 57544"/>
                          <a:gd name="connsiteX14" fmla="*/ 54292 w 56197"/>
                          <a:gd name="connsiteY14" fmla="*/ 33732 h 57544"/>
                          <a:gd name="connsiteX15" fmla="*/ 54292 w 56197"/>
                          <a:gd name="connsiteY15" fmla="*/ 28017 h 57544"/>
                          <a:gd name="connsiteX16" fmla="*/ 51435 w 56197"/>
                          <a:gd name="connsiteY16" fmla="*/ 23255 h 57544"/>
                          <a:gd name="connsiteX17" fmla="*/ 42863 w 56197"/>
                          <a:gd name="connsiteY17" fmla="*/ 14682 h 57544"/>
                          <a:gd name="connsiteX18" fmla="*/ 35242 w 56197"/>
                          <a:gd name="connsiteY18" fmla="*/ 7062 h 57544"/>
                          <a:gd name="connsiteX19" fmla="*/ 31432 w 56197"/>
                          <a:gd name="connsiteY19" fmla="*/ 3252 h 57544"/>
                          <a:gd name="connsiteX20" fmla="*/ 27622 w 56197"/>
                          <a:gd name="connsiteY20" fmla="*/ 395 h 57544"/>
                          <a:gd name="connsiteX21" fmla="*/ 22860 w 56197"/>
                          <a:gd name="connsiteY21" fmla="*/ 1347 h 57544"/>
                          <a:gd name="connsiteX22" fmla="*/ 19050 w 56197"/>
                          <a:gd name="connsiteY22" fmla="*/ 5157 h 57544"/>
                          <a:gd name="connsiteX23" fmla="*/ 12382 w 56197"/>
                          <a:gd name="connsiteY23" fmla="*/ 11825 h 57544"/>
                          <a:gd name="connsiteX24" fmla="*/ 953 w 56197"/>
                          <a:gd name="connsiteY24" fmla="*/ 24207 h 57544"/>
                          <a:gd name="connsiteX25" fmla="*/ 0 w 56197"/>
                          <a:gd name="connsiteY25" fmla="*/ 30875 h 57544"/>
                          <a:gd name="connsiteX26" fmla="*/ 0 w 56197"/>
                          <a:gd name="connsiteY26" fmla="*/ 37542 h 57544"/>
                          <a:gd name="connsiteX27" fmla="*/ 0 w 56197"/>
                          <a:gd name="connsiteY27" fmla="*/ 48020 h 57544"/>
                          <a:gd name="connsiteX28" fmla="*/ 0 w 56197"/>
                          <a:gd name="connsiteY28" fmla="*/ 54687 h 57544"/>
                          <a:gd name="connsiteX29" fmla="*/ 0 w 56197"/>
                          <a:gd name="connsiteY29" fmla="*/ 57545 h 57544"/>
                          <a:gd name="connsiteX30" fmla="*/ 0 w 56197"/>
                          <a:gd name="connsiteY30" fmla="*/ 55639 h 57544"/>
                          <a:gd name="connsiteX31" fmla="*/ 0 w 56197"/>
                          <a:gd name="connsiteY31" fmla="*/ 48972 h 57544"/>
                          <a:gd name="connsiteX32" fmla="*/ 0 w 56197"/>
                          <a:gd name="connsiteY32" fmla="*/ 38495 h 57544"/>
                          <a:gd name="connsiteX33" fmla="*/ 0 w 56197"/>
                          <a:gd name="connsiteY33" fmla="*/ 31827 h 57544"/>
                          <a:gd name="connsiteX34" fmla="*/ 0 w 56197"/>
                          <a:gd name="connsiteY34" fmla="*/ 28017 h 57544"/>
                          <a:gd name="connsiteX35" fmla="*/ 953 w 56197"/>
                          <a:gd name="connsiteY35" fmla="*/ 24207 h 57544"/>
                          <a:gd name="connsiteX36" fmla="*/ 12382 w 56197"/>
                          <a:gd name="connsiteY36" fmla="*/ 11825 h 57544"/>
                          <a:gd name="connsiteX37" fmla="*/ 19050 w 56197"/>
                          <a:gd name="connsiteY37" fmla="*/ 5157 h 57544"/>
                          <a:gd name="connsiteX38" fmla="*/ 22860 w 56197"/>
                          <a:gd name="connsiteY38" fmla="*/ 1347 h 57544"/>
                          <a:gd name="connsiteX39" fmla="*/ 28575 w 56197"/>
                          <a:gd name="connsiteY39" fmla="*/ 395 h 57544"/>
                          <a:gd name="connsiteX40" fmla="*/ 33338 w 56197"/>
                          <a:gd name="connsiteY40" fmla="*/ 3252 h 57544"/>
                          <a:gd name="connsiteX41" fmla="*/ 37147 w 56197"/>
                          <a:gd name="connsiteY41" fmla="*/ 7062 h 57544"/>
                          <a:gd name="connsiteX42" fmla="*/ 44767 w 56197"/>
                          <a:gd name="connsiteY42" fmla="*/ 14682 h 57544"/>
                          <a:gd name="connsiteX43" fmla="*/ 53340 w 56197"/>
                          <a:gd name="connsiteY43" fmla="*/ 22302 h 57544"/>
                          <a:gd name="connsiteX44" fmla="*/ 55245 w 56197"/>
                          <a:gd name="connsiteY44" fmla="*/ 24207 h 57544"/>
                          <a:gd name="connsiteX45" fmla="*/ 56197 w 56197"/>
                          <a:gd name="connsiteY45" fmla="*/ 27064 h 57544"/>
                          <a:gd name="connsiteX46" fmla="*/ 56197 w 56197"/>
                          <a:gd name="connsiteY46" fmla="*/ 32780 h 57544"/>
                          <a:gd name="connsiteX47" fmla="*/ 56197 w 56197"/>
                          <a:gd name="connsiteY47" fmla="*/ 56592 h 57544"/>
                          <a:gd name="connsiteX48" fmla="*/ 56197 w 56197"/>
                          <a:gd name="connsiteY48" fmla="*/ 57545 h 57544"/>
                          <a:gd name="connsiteX49" fmla="*/ 55245 w 56197"/>
                          <a:gd name="connsiteY49" fmla="*/ 57545 h 57544"/>
                          <a:gd name="connsiteX50" fmla="*/ 36195 w 56197"/>
                          <a:gd name="connsiteY50" fmla="*/ 57545 h 57544"/>
                          <a:gd name="connsiteX51" fmla="*/ 35242 w 56197"/>
                          <a:gd name="connsiteY51" fmla="*/ 57545 h 57544"/>
                          <a:gd name="connsiteX52" fmla="*/ 35242 w 56197"/>
                          <a:gd name="connsiteY52" fmla="*/ 56592 h 57544"/>
                          <a:gd name="connsiteX53" fmla="*/ 35242 w 56197"/>
                          <a:gd name="connsiteY53" fmla="*/ 40400 h 57544"/>
                          <a:gd name="connsiteX54" fmla="*/ 31432 w 56197"/>
                          <a:gd name="connsiteY54" fmla="*/ 35637 h 57544"/>
                          <a:gd name="connsiteX55" fmla="*/ 24765 w 56197"/>
                          <a:gd name="connsiteY55" fmla="*/ 35637 h 57544"/>
                          <a:gd name="connsiteX56" fmla="*/ 20955 w 56197"/>
                          <a:gd name="connsiteY56" fmla="*/ 39447 h 57544"/>
                          <a:gd name="connsiteX57" fmla="*/ 20955 w 56197"/>
                          <a:gd name="connsiteY57" fmla="*/ 45162 h 57544"/>
                          <a:gd name="connsiteX58" fmla="*/ 20955 w 56197"/>
                          <a:gd name="connsiteY58" fmla="*/ 55639 h 57544"/>
                          <a:gd name="connsiteX59" fmla="*/ 20955 w 56197"/>
                          <a:gd name="connsiteY59" fmla="*/ 55639 h 57544"/>
                          <a:gd name="connsiteX60" fmla="*/ 20955 w 56197"/>
                          <a:gd name="connsiteY60" fmla="*/ 55639 h 57544"/>
                          <a:gd name="connsiteX61" fmla="*/ 5715 w 56197"/>
                          <a:gd name="connsiteY61" fmla="*/ 55639 h 57544"/>
                          <a:gd name="connsiteX62" fmla="*/ 1905 w 56197"/>
                          <a:gd name="connsiteY62" fmla="*/ 55639 h 57544"/>
                          <a:gd name="connsiteX63" fmla="*/ 0 w 56197"/>
                          <a:gd name="connsiteY63" fmla="*/ 57545 h 5754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</a:cxnLst>
                        <a:rect l="l" t="t" r="r" b="b"/>
                        <a:pathLst>
                          <a:path w="56197" h="57544">
                            <a:moveTo>
                              <a:pt x="0" y="57545"/>
                            </a:moveTo>
                            <a:cubicBezTo>
                              <a:pt x="0" y="57545"/>
                              <a:pt x="953" y="57545"/>
                              <a:pt x="1905" y="57545"/>
                            </a:cubicBezTo>
                            <a:cubicBezTo>
                              <a:pt x="2857" y="57545"/>
                              <a:pt x="4763" y="57545"/>
                              <a:pt x="5715" y="57545"/>
                            </a:cubicBezTo>
                            <a:cubicBezTo>
                              <a:pt x="9525" y="57545"/>
                              <a:pt x="14288" y="57545"/>
                              <a:pt x="20955" y="57545"/>
                            </a:cubicBezTo>
                            <a:lnTo>
                              <a:pt x="20955" y="57545"/>
                            </a:lnTo>
                            <a:cubicBezTo>
                              <a:pt x="20955" y="54687"/>
                              <a:pt x="20955" y="50877"/>
                              <a:pt x="20955" y="47067"/>
                            </a:cubicBezTo>
                            <a:cubicBezTo>
                              <a:pt x="20955" y="45162"/>
                              <a:pt x="20955" y="43257"/>
                              <a:pt x="20955" y="40400"/>
                            </a:cubicBezTo>
                            <a:cubicBezTo>
                              <a:pt x="20955" y="38495"/>
                              <a:pt x="23813" y="35637"/>
                              <a:pt x="25717" y="35637"/>
                            </a:cubicBezTo>
                            <a:cubicBezTo>
                              <a:pt x="28575" y="35637"/>
                              <a:pt x="30480" y="35637"/>
                              <a:pt x="32385" y="35637"/>
                            </a:cubicBezTo>
                            <a:cubicBezTo>
                              <a:pt x="35242" y="35637"/>
                              <a:pt x="37147" y="38495"/>
                              <a:pt x="37147" y="41352"/>
                            </a:cubicBezTo>
                            <a:cubicBezTo>
                              <a:pt x="37147" y="46114"/>
                              <a:pt x="37147" y="51830"/>
                              <a:pt x="37147" y="57545"/>
                            </a:cubicBezTo>
                            <a:lnTo>
                              <a:pt x="36195" y="56592"/>
                            </a:lnTo>
                            <a:cubicBezTo>
                              <a:pt x="41910" y="56592"/>
                              <a:pt x="48578" y="56592"/>
                              <a:pt x="55245" y="56592"/>
                            </a:cubicBezTo>
                            <a:lnTo>
                              <a:pt x="54292" y="57545"/>
                            </a:lnTo>
                            <a:cubicBezTo>
                              <a:pt x="54292" y="49925"/>
                              <a:pt x="54292" y="42305"/>
                              <a:pt x="54292" y="33732"/>
                            </a:cubicBezTo>
                            <a:cubicBezTo>
                              <a:pt x="54292" y="31827"/>
                              <a:pt x="54292" y="29922"/>
                              <a:pt x="54292" y="28017"/>
                            </a:cubicBezTo>
                            <a:cubicBezTo>
                              <a:pt x="54292" y="26112"/>
                              <a:pt x="53340" y="25160"/>
                              <a:pt x="51435" y="23255"/>
                            </a:cubicBezTo>
                            <a:cubicBezTo>
                              <a:pt x="48578" y="20397"/>
                              <a:pt x="45720" y="17539"/>
                              <a:pt x="42863" y="14682"/>
                            </a:cubicBezTo>
                            <a:cubicBezTo>
                              <a:pt x="40005" y="11825"/>
                              <a:pt x="37147" y="8967"/>
                              <a:pt x="35242" y="7062"/>
                            </a:cubicBezTo>
                            <a:cubicBezTo>
                              <a:pt x="34290" y="6110"/>
                              <a:pt x="32385" y="4205"/>
                              <a:pt x="31432" y="3252"/>
                            </a:cubicBezTo>
                            <a:cubicBezTo>
                              <a:pt x="30480" y="2300"/>
                              <a:pt x="29528" y="395"/>
                              <a:pt x="27622" y="395"/>
                            </a:cubicBezTo>
                            <a:cubicBezTo>
                              <a:pt x="25717" y="395"/>
                              <a:pt x="24765" y="395"/>
                              <a:pt x="22860" y="1347"/>
                            </a:cubicBezTo>
                            <a:cubicBezTo>
                              <a:pt x="21907" y="2300"/>
                              <a:pt x="20955" y="3252"/>
                              <a:pt x="19050" y="5157"/>
                            </a:cubicBezTo>
                            <a:cubicBezTo>
                              <a:pt x="17145" y="7062"/>
                              <a:pt x="14288" y="9920"/>
                              <a:pt x="12382" y="11825"/>
                            </a:cubicBezTo>
                            <a:cubicBezTo>
                              <a:pt x="8572" y="16587"/>
                              <a:pt x="3810" y="20397"/>
                              <a:pt x="953" y="24207"/>
                            </a:cubicBezTo>
                            <a:cubicBezTo>
                              <a:pt x="0" y="26112"/>
                              <a:pt x="0" y="28970"/>
                              <a:pt x="0" y="30875"/>
                            </a:cubicBezTo>
                            <a:cubicBezTo>
                              <a:pt x="0" y="32780"/>
                              <a:pt x="0" y="35637"/>
                              <a:pt x="0" y="37542"/>
                            </a:cubicBezTo>
                            <a:cubicBezTo>
                              <a:pt x="0" y="41352"/>
                              <a:pt x="0" y="45162"/>
                              <a:pt x="0" y="48020"/>
                            </a:cubicBezTo>
                            <a:cubicBezTo>
                              <a:pt x="0" y="50877"/>
                              <a:pt x="0" y="52782"/>
                              <a:pt x="0" y="54687"/>
                            </a:cubicBezTo>
                            <a:cubicBezTo>
                              <a:pt x="0" y="56592"/>
                              <a:pt x="0" y="57545"/>
                              <a:pt x="0" y="57545"/>
                            </a:cubicBezTo>
                            <a:cubicBezTo>
                              <a:pt x="0" y="57545"/>
                              <a:pt x="0" y="56592"/>
                              <a:pt x="0" y="55639"/>
                            </a:cubicBezTo>
                            <a:cubicBezTo>
                              <a:pt x="0" y="53735"/>
                              <a:pt x="0" y="51830"/>
                              <a:pt x="0" y="48972"/>
                            </a:cubicBezTo>
                            <a:cubicBezTo>
                              <a:pt x="0" y="46114"/>
                              <a:pt x="0" y="42305"/>
                              <a:pt x="0" y="38495"/>
                            </a:cubicBezTo>
                            <a:cubicBezTo>
                              <a:pt x="0" y="36589"/>
                              <a:pt x="0" y="33732"/>
                              <a:pt x="0" y="31827"/>
                            </a:cubicBezTo>
                            <a:cubicBezTo>
                              <a:pt x="0" y="30875"/>
                              <a:pt x="0" y="28970"/>
                              <a:pt x="0" y="28017"/>
                            </a:cubicBezTo>
                            <a:cubicBezTo>
                              <a:pt x="0" y="27064"/>
                              <a:pt x="0" y="25160"/>
                              <a:pt x="953" y="24207"/>
                            </a:cubicBezTo>
                            <a:cubicBezTo>
                              <a:pt x="4763" y="20397"/>
                              <a:pt x="8572" y="16587"/>
                              <a:pt x="12382" y="11825"/>
                            </a:cubicBezTo>
                            <a:cubicBezTo>
                              <a:pt x="14288" y="9920"/>
                              <a:pt x="17145" y="7062"/>
                              <a:pt x="19050" y="5157"/>
                            </a:cubicBezTo>
                            <a:cubicBezTo>
                              <a:pt x="20003" y="4205"/>
                              <a:pt x="20955" y="3252"/>
                              <a:pt x="22860" y="1347"/>
                            </a:cubicBezTo>
                            <a:cubicBezTo>
                              <a:pt x="24765" y="395"/>
                              <a:pt x="26670" y="-558"/>
                              <a:pt x="28575" y="395"/>
                            </a:cubicBezTo>
                            <a:cubicBezTo>
                              <a:pt x="30480" y="395"/>
                              <a:pt x="31432" y="2300"/>
                              <a:pt x="33338" y="3252"/>
                            </a:cubicBezTo>
                            <a:cubicBezTo>
                              <a:pt x="34290" y="4205"/>
                              <a:pt x="36195" y="6110"/>
                              <a:pt x="37147" y="7062"/>
                            </a:cubicBezTo>
                            <a:cubicBezTo>
                              <a:pt x="40005" y="9920"/>
                              <a:pt x="42863" y="11825"/>
                              <a:pt x="44767" y="14682"/>
                            </a:cubicBezTo>
                            <a:cubicBezTo>
                              <a:pt x="47625" y="17539"/>
                              <a:pt x="50482" y="20397"/>
                              <a:pt x="53340" y="22302"/>
                            </a:cubicBezTo>
                            <a:cubicBezTo>
                              <a:pt x="54292" y="23255"/>
                              <a:pt x="55245" y="23255"/>
                              <a:pt x="55245" y="24207"/>
                            </a:cubicBezTo>
                            <a:cubicBezTo>
                              <a:pt x="56197" y="25160"/>
                              <a:pt x="56197" y="26112"/>
                              <a:pt x="56197" y="27064"/>
                            </a:cubicBezTo>
                            <a:cubicBezTo>
                              <a:pt x="56197" y="28970"/>
                              <a:pt x="56197" y="30875"/>
                              <a:pt x="56197" y="32780"/>
                            </a:cubicBezTo>
                            <a:cubicBezTo>
                              <a:pt x="56197" y="40400"/>
                              <a:pt x="56197" y="48972"/>
                              <a:pt x="56197" y="56592"/>
                            </a:cubicBezTo>
                            <a:lnTo>
                              <a:pt x="56197" y="57545"/>
                            </a:lnTo>
                            <a:lnTo>
                              <a:pt x="55245" y="57545"/>
                            </a:lnTo>
                            <a:cubicBezTo>
                              <a:pt x="48578" y="57545"/>
                              <a:pt x="42863" y="57545"/>
                              <a:pt x="36195" y="57545"/>
                            </a:cubicBezTo>
                            <a:lnTo>
                              <a:pt x="35242" y="57545"/>
                            </a:lnTo>
                            <a:lnTo>
                              <a:pt x="35242" y="56592"/>
                            </a:lnTo>
                            <a:cubicBezTo>
                              <a:pt x="35242" y="50877"/>
                              <a:pt x="35242" y="46114"/>
                              <a:pt x="35242" y="40400"/>
                            </a:cubicBezTo>
                            <a:cubicBezTo>
                              <a:pt x="35242" y="38495"/>
                              <a:pt x="33338" y="36589"/>
                              <a:pt x="31432" y="35637"/>
                            </a:cubicBezTo>
                            <a:cubicBezTo>
                              <a:pt x="29528" y="35637"/>
                              <a:pt x="26670" y="35637"/>
                              <a:pt x="24765" y="35637"/>
                            </a:cubicBezTo>
                            <a:cubicBezTo>
                              <a:pt x="22860" y="35637"/>
                              <a:pt x="20955" y="37542"/>
                              <a:pt x="20955" y="39447"/>
                            </a:cubicBezTo>
                            <a:cubicBezTo>
                              <a:pt x="20955" y="41352"/>
                              <a:pt x="20955" y="43257"/>
                              <a:pt x="20955" y="45162"/>
                            </a:cubicBezTo>
                            <a:cubicBezTo>
                              <a:pt x="20955" y="48972"/>
                              <a:pt x="20955" y="52782"/>
                              <a:pt x="20955" y="55639"/>
                            </a:cubicBezTo>
                            <a:lnTo>
                              <a:pt x="20955" y="55639"/>
                            </a:lnTo>
                            <a:lnTo>
                              <a:pt x="20955" y="55639"/>
                            </a:lnTo>
                            <a:cubicBezTo>
                              <a:pt x="14288" y="55639"/>
                              <a:pt x="9525" y="55639"/>
                              <a:pt x="5715" y="55639"/>
                            </a:cubicBezTo>
                            <a:cubicBezTo>
                              <a:pt x="3810" y="55639"/>
                              <a:pt x="2857" y="55639"/>
                              <a:pt x="1905" y="55639"/>
                            </a:cubicBezTo>
                            <a:cubicBezTo>
                              <a:pt x="953" y="57545"/>
                              <a:pt x="0" y="57545"/>
                              <a:pt x="0" y="57545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654" name="Freeform: Shape 653">
                      <a:extLst>
                        <a:ext uri="{FF2B5EF4-FFF2-40B4-BE49-F238E27FC236}">
                          <a16:creationId xmlns:a16="http://schemas.microsoft.com/office/drawing/2014/main" id="{B0B0E34B-918A-427A-AE7E-216E17EC30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0982" y="3861629"/>
                      <a:ext cx="531495" cy="108585"/>
                    </a:xfrm>
                    <a:custGeom>
                      <a:avLst/>
                      <a:gdLst>
                        <a:gd name="connsiteX0" fmla="*/ 0 w 531495"/>
                        <a:gd name="connsiteY0" fmla="*/ 0 h 108585"/>
                        <a:gd name="connsiteX1" fmla="*/ 531495 w 531495"/>
                        <a:gd name="connsiteY1" fmla="*/ 0 h 108585"/>
                        <a:gd name="connsiteX2" fmla="*/ 531495 w 531495"/>
                        <a:gd name="connsiteY2" fmla="*/ 108585 h 108585"/>
                        <a:gd name="connsiteX3" fmla="*/ 0 w 531495"/>
                        <a:gd name="connsiteY3" fmla="*/ 108585 h 1085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31495" h="108585">
                          <a:moveTo>
                            <a:pt x="0" y="0"/>
                          </a:moveTo>
                          <a:lnTo>
                            <a:pt x="531495" y="0"/>
                          </a:lnTo>
                          <a:lnTo>
                            <a:pt x="531495" y="108585"/>
                          </a:lnTo>
                          <a:lnTo>
                            <a:pt x="0" y="108585"/>
                          </a:lnTo>
                          <a:close/>
                        </a:path>
                      </a:pathLst>
                    </a:custGeom>
                    <a:solidFill>
                      <a:srgbClr val="EBEBE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5" name="Freeform: Shape 654">
                      <a:extLst>
                        <a:ext uri="{FF2B5EF4-FFF2-40B4-BE49-F238E27FC236}">
                          <a16:creationId xmlns:a16="http://schemas.microsoft.com/office/drawing/2014/main" id="{5393A521-7748-4888-93C7-058AED3C54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0982" y="4019744"/>
                      <a:ext cx="531495" cy="108585"/>
                    </a:xfrm>
                    <a:custGeom>
                      <a:avLst/>
                      <a:gdLst>
                        <a:gd name="connsiteX0" fmla="*/ 0 w 531495"/>
                        <a:gd name="connsiteY0" fmla="*/ 0 h 108585"/>
                        <a:gd name="connsiteX1" fmla="*/ 531495 w 531495"/>
                        <a:gd name="connsiteY1" fmla="*/ 0 h 108585"/>
                        <a:gd name="connsiteX2" fmla="*/ 531495 w 531495"/>
                        <a:gd name="connsiteY2" fmla="*/ 108585 h 108585"/>
                        <a:gd name="connsiteX3" fmla="*/ 0 w 531495"/>
                        <a:gd name="connsiteY3" fmla="*/ 108585 h 1085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31495" h="108585">
                          <a:moveTo>
                            <a:pt x="0" y="0"/>
                          </a:moveTo>
                          <a:lnTo>
                            <a:pt x="531495" y="0"/>
                          </a:lnTo>
                          <a:lnTo>
                            <a:pt x="531495" y="108585"/>
                          </a:lnTo>
                          <a:lnTo>
                            <a:pt x="0" y="108585"/>
                          </a:lnTo>
                          <a:close/>
                        </a:path>
                      </a:pathLst>
                    </a:custGeom>
                    <a:solidFill>
                      <a:srgbClr val="EBEBE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6" name="Freeform: Shape 655">
                      <a:extLst>
                        <a:ext uri="{FF2B5EF4-FFF2-40B4-BE49-F238E27FC236}">
                          <a16:creationId xmlns:a16="http://schemas.microsoft.com/office/drawing/2014/main" id="{968F355A-8726-4040-B6E4-6D1F35A099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3849" y="4235009"/>
                      <a:ext cx="375284" cy="108584"/>
                    </a:xfrm>
                    <a:custGeom>
                      <a:avLst/>
                      <a:gdLst>
                        <a:gd name="connsiteX0" fmla="*/ 320992 w 375284"/>
                        <a:gd name="connsiteY0" fmla="*/ 108585 h 108584"/>
                        <a:gd name="connsiteX1" fmla="*/ 54292 w 375284"/>
                        <a:gd name="connsiteY1" fmla="*/ 108585 h 108584"/>
                        <a:gd name="connsiteX2" fmla="*/ 0 w 375284"/>
                        <a:gd name="connsiteY2" fmla="*/ 54292 h 108584"/>
                        <a:gd name="connsiteX3" fmla="*/ 0 w 375284"/>
                        <a:gd name="connsiteY3" fmla="*/ 54292 h 108584"/>
                        <a:gd name="connsiteX4" fmla="*/ 54292 w 375284"/>
                        <a:gd name="connsiteY4" fmla="*/ 0 h 108584"/>
                        <a:gd name="connsiteX5" fmla="*/ 320992 w 375284"/>
                        <a:gd name="connsiteY5" fmla="*/ 0 h 108584"/>
                        <a:gd name="connsiteX6" fmla="*/ 375285 w 375284"/>
                        <a:gd name="connsiteY6" fmla="*/ 54292 h 108584"/>
                        <a:gd name="connsiteX7" fmla="*/ 375285 w 375284"/>
                        <a:gd name="connsiteY7" fmla="*/ 54292 h 108584"/>
                        <a:gd name="connsiteX8" fmla="*/ 320992 w 375284"/>
                        <a:gd name="connsiteY8" fmla="*/ 108585 h 1085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75284" h="108584">
                          <a:moveTo>
                            <a:pt x="320992" y="108585"/>
                          </a:moveTo>
                          <a:lnTo>
                            <a:pt x="54292" y="108585"/>
                          </a:lnTo>
                          <a:cubicBezTo>
                            <a:pt x="24765" y="108585"/>
                            <a:pt x="0" y="83820"/>
                            <a:pt x="0" y="54292"/>
                          </a:cubicBezTo>
                          <a:lnTo>
                            <a:pt x="0" y="54292"/>
                          </a:lnTo>
                          <a:cubicBezTo>
                            <a:pt x="0" y="24765"/>
                            <a:pt x="24765" y="0"/>
                            <a:pt x="54292" y="0"/>
                          </a:cubicBezTo>
                          <a:lnTo>
                            <a:pt x="320992" y="0"/>
                          </a:lnTo>
                          <a:cubicBezTo>
                            <a:pt x="350520" y="0"/>
                            <a:pt x="375285" y="24765"/>
                            <a:pt x="375285" y="54292"/>
                          </a:cubicBezTo>
                          <a:lnTo>
                            <a:pt x="375285" y="54292"/>
                          </a:lnTo>
                          <a:cubicBezTo>
                            <a:pt x="375285" y="84772"/>
                            <a:pt x="350520" y="108585"/>
                            <a:pt x="320992" y="108585"/>
                          </a:cubicBezTo>
                          <a:close/>
                        </a:path>
                      </a:pathLst>
                    </a:custGeom>
                    <a:solidFill>
                      <a:srgbClr val="BE3AA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7" name="Freeform: Shape 656">
                      <a:extLst>
                        <a:ext uri="{FF2B5EF4-FFF2-40B4-BE49-F238E27FC236}">
                          <a16:creationId xmlns:a16="http://schemas.microsoft.com/office/drawing/2014/main" id="{0E3C98E0-CC8B-4621-A7B6-84F7B83F2C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62899" y="3582546"/>
                      <a:ext cx="333375" cy="9525"/>
                    </a:xfrm>
                    <a:custGeom>
                      <a:avLst/>
                      <a:gdLst>
                        <a:gd name="connsiteX0" fmla="*/ 333375 w 333375"/>
                        <a:gd name="connsiteY0" fmla="*/ 4763 h 9525"/>
                        <a:gd name="connsiteX1" fmla="*/ 166688 w 333375"/>
                        <a:gd name="connsiteY1" fmla="*/ 9525 h 9525"/>
                        <a:gd name="connsiteX2" fmla="*/ 0 w 333375"/>
                        <a:gd name="connsiteY2" fmla="*/ 4763 h 9525"/>
                        <a:gd name="connsiteX3" fmla="*/ 166688 w 333375"/>
                        <a:gd name="connsiteY3" fmla="*/ 0 h 9525"/>
                        <a:gd name="connsiteX4" fmla="*/ 333375 w 333375"/>
                        <a:gd name="connsiteY4" fmla="*/ 4763 h 95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3375" h="9525">
                          <a:moveTo>
                            <a:pt x="333375" y="4763"/>
                          </a:moveTo>
                          <a:cubicBezTo>
                            <a:pt x="333375" y="7620"/>
                            <a:pt x="259080" y="9525"/>
                            <a:pt x="166688" y="9525"/>
                          </a:cubicBezTo>
                          <a:cubicBezTo>
                            <a:pt x="74295" y="9525"/>
                            <a:pt x="0" y="7620"/>
                            <a:pt x="0" y="4763"/>
                          </a:cubicBezTo>
                          <a:cubicBezTo>
                            <a:pt x="0" y="1905"/>
                            <a:pt x="74295" y="0"/>
                            <a:pt x="166688" y="0"/>
                          </a:cubicBezTo>
                          <a:cubicBezTo>
                            <a:pt x="259080" y="0"/>
                            <a:pt x="333375" y="1905"/>
                            <a:pt x="333375" y="4763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647" name="Graphic 17">
                  <a:extLst>
                    <a:ext uri="{FF2B5EF4-FFF2-40B4-BE49-F238E27FC236}">
                      <a16:creationId xmlns:a16="http://schemas.microsoft.com/office/drawing/2014/main" id="{054C6966-262E-4F9C-86F7-B55BE5E68416}"/>
                    </a:ext>
                  </a:extLst>
                </p:cNvPr>
                <p:cNvGrpSpPr/>
                <p:nvPr/>
              </p:nvGrpSpPr>
              <p:grpSpPr>
                <a:xfrm>
                  <a:off x="7743046" y="2107451"/>
                  <a:ext cx="249630" cy="249630"/>
                  <a:chOff x="5107890" y="2963466"/>
                  <a:chExt cx="249630" cy="249630"/>
                </a:xfrm>
              </p:grpSpPr>
              <p:sp>
                <p:nvSpPr>
                  <p:cNvPr id="648" name="Freeform: Shape 647">
                    <a:extLst>
                      <a:ext uri="{FF2B5EF4-FFF2-40B4-BE49-F238E27FC236}">
                        <a16:creationId xmlns:a16="http://schemas.microsoft.com/office/drawing/2014/main" id="{D3A8AEC9-8284-43E5-B948-2324695C2A25}"/>
                      </a:ext>
                    </a:extLst>
                  </p:cNvPr>
                  <p:cNvSpPr/>
                  <p:nvPr/>
                </p:nvSpPr>
                <p:spPr>
                  <a:xfrm rot="-4606770">
                    <a:off x="5128882" y="2984458"/>
                    <a:ext cx="207645" cy="207645"/>
                  </a:xfrm>
                  <a:custGeom>
                    <a:avLst/>
                    <a:gdLst>
                      <a:gd name="connsiteX0" fmla="*/ 207646 w 207645"/>
                      <a:gd name="connsiteY0" fmla="*/ 103823 h 207645"/>
                      <a:gd name="connsiteX1" fmla="*/ 103823 w 207645"/>
                      <a:gd name="connsiteY1" fmla="*/ 207646 h 207645"/>
                      <a:gd name="connsiteX2" fmla="*/ 0 w 207645"/>
                      <a:gd name="connsiteY2" fmla="*/ 103823 h 207645"/>
                      <a:gd name="connsiteX3" fmla="*/ 103823 w 207645"/>
                      <a:gd name="connsiteY3" fmla="*/ 0 h 207645"/>
                      <a:gd name="connsiteX4" fmla="*/ 207646 w 207645"/>
                      <a:gd name="connsiteY4" fmla="*/ 103823 h 207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7645" h="207645">
                        <a:moveTo>
                          <a:pt x="207646" y="103823"/>
                        </a:moveTo>
                        <a:cubicBezTo>
                          <a:pt x="207646" y="161163"/>
                          <a:pt x="161163" y="207646"/>
                          <a:pt x="103823" y="207646"/>
                        </a:cubicBezTo>
                        <a:cubicBezTo>
                          <a:pt x="46483" y="207646"/>
                          <a:pt x="0" y="161163"/>
                          <a:pt x="0" y="103823"/>
                        </a:cubicBezTo>
                        <a:cubicBezTo>
                          <a:pt x="0" y="46483"/>
                          <a:pt x="46483" y="0"/>
                          <a:pt x="103823" y="0"/>
                        </a:cubicBezTo>
                        <a:cubicBezTo>
                          <a:pt x="161163" y="0"/>
                          <a:pt x="207646" y="46483"/>
                          <a:pt x="207646" y="103823"/>
                        </a:cubicBezTo>
                        <a:close/>
                      </a:path>
                    </a:pathLst>
                  </a:custGeom>
                  <a:solidFill>
                    <a:srgbClr val="BE3AA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9" name="Freeform: Shape 648">
                    <a:extLst>
                      <a:ext uri="{FF2B5EF4-FFF2-40B4-BE49-F238E27FC236}">
                        <a16:creationId xmlns:a16="http://schemas.microsoft.com/office/drawing/2014/main" id="{1BCDFAB3-E796-49A6-942B-5678F9788AC0}"/>
                      </a:ext>
                    </a:extLst>
                  </p:cNvPr>
                  <p:cNvSpPr/>
                  <p:nvPr/>
                </p:nvSpPr>
                <p:spPr>
                  <a:xfrm>
                    <a:off x="5187101" y="3054235"/>
                    <a:ext cx="90786" cy="67300"/>
                  </a:xfrm>
                  <a:custGeom>
                    <a:avLst/>
                    <a:gdLst>
                      <a:gd name="connsiteX0" fmla="*/ 39678 w 90786"/>
                      <a:gd name="connsiteY0" fmla="*/ 67301 h 67300"/>
                      <a:gd name="connsiteX1" fmla="*/ 36821 w 90786"/>
                      <a:gd name="connsiteY1" fmla="*/ 66348 h 67300"/>
                      <a:gd name="connsiteX2" fmla="*/ 1578 w 90786"/>
                      <a:gd name="connsiteY2" fmla="*/ 37773 h 67300"/>
                      <a:gd name="connsiteX3" fmla="*/ 625 w 90786"/>
                      <a:gd name="connsiteY3" fmla="*/ 31106 h 67300"/>
                      <a:gd name="connsiteX4" fmla="*/ 7293 w 90786"/>
                      <a:gd name="connsiteY4" fmla="*/ 30153 h 67300"/>
                      <a:gd name="connsiteX5" fmla="*/ 38725 w 90786"/>
                      <a:gd name="connsiteY5" fmla="*/ 55871 h 67300"/>
                      <a:gd name="connsiteX6" fmla="*/ 82541 w 90786"/>
                      <a:gd name="connsiteY6" fmla="*/ 1578 h 67300"/>
                      <a:gd name="connsiteX7" fmla="*/ 89208 w 90786"/>
                      <a:gd name="connsiteY7" fmla="*/ 626 h 67300"/>
                      <a:gd name="connsiteX8" fmla="*/ 90161 w 90786"/>
                      <a:gd name="connsiteY8" fmla="*/ 7293 h 67300"/>
                      <a:gd name="connsiteX9" fmla="*/ 42536 w 90786"/>
                      <a:gd name="connsiteY9" fmla="*/ 65396 h 67300"/>
                      <a:gd name="connsiteX10" fmla="*/ 39678 w 90786"/>
                      <a:gd name="connsiteY10" fmla="*/ 67301 h 67300"/>
                      <a:gd name="connsiteX11" fmla="*/ 39678 w 90786"/>
                      <a:gd name="connsiteY11" fmla="*/ 67301 h 67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90786" h="67300">
                        <a:moveTo>
                          <a:pt x="39678" y="67301"/>
                        </a:moveTo>
                        <a:cubicBezTo>
                          <a:pt x="38725" y="67301"/>
                          <a:pt x="37773" y="67301"/>
                          <a:pt x="36821" y="66348"/>
                        </a:cubicBezTo>
                        <a:lnTo>
                          <a:pt x="1578" y="37773"/>
                        </a:lnTo>
                        <a:cubicBezTo>
                          <a:pt x="-327" y="35868"/>
                          <a:pt x="-327" y="33011"/>
                          <a:pt x="625" y="31106"/>
                        </a:cubicBezTo>
                        <a:cubicBezTo>
                          <a:pt x="2531" y="29201"/>
                          <a:pt x="5388" y="29201"/>
                          <a:pt x="7293" y="30153"/>
                        </a:cubicBezTo>
                        <a:lnTo>
                          <a:pt x="38725" y="55871"/>
                        </a:lnTo>
                        <a:lnTo>
                          <a:pt x="82541" y="1578"/>
                        </a:lnTo>
                        <a:cubicBezTo>
                          <a:pt x="84446" y="-327"/>
                          <a:pt x="87303" y="-327"/>
                          <a:pt x="89208" y="626"/>
                        </a:cubicBezTo>
                        <a:cubicBezTo>
                          <a:pt x="91113" y="2531"/>
                          <a:pt x="91113" y="5388"/>
                          <a:pt x="90161" y="7293"/>
                        </a:cubicBezTo>
                        <a:lnTo>
                          <a:pt x="42536" y="65396"/>
                        </a:lnTo>
                        <a:cubicBezTo>
                          <a:pt x="42536" y="67301"/>
                          <a:pt x="40631" y="67301"/>
                          <a:pt x="39678" y="67301"/>
                        </a:cubicBezTo>
                        <a:cubicBezTo>
                          <a:pt x="39678" y="67301"/>
                          <a:pt x="39678" y="67301"/>
                          <a:pt x="39678" y="6730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E4A1A122-8563-447C-B1F1-B2D63D00D09D}"/>
                </a:ext>
              </a:extLst>
            </p:cNvPr>
            <p:cNvGrpSpPr/>
            <p:nvPr/>
          </p:nvGrpSpPr>
          <p:grpSpPr>
            <a:xfrm>
              <a:off x="8121018" y="3264850"/>
              <a:ext cx="2225724" cy="1490057"/>
              <a:chOff x="4483354" y="1948339"/>
              <a:chExt cx="3079495" cy="2061632"/>
            </a:xfrm>
          </p:grpSpPr>
          <p:grpSp>
            <p:nvGrpSpPr>
              <p:cNvPr id="580" name="Graphic 17">
                <a:extLst>
                  <a:ext uri="{FF2B5EF4-FFF2-40B4-BE49-F238E27FC236}">
                    <a16:creationId xmlns:a16="http://schemas.microsoft.com/office/drawing/2014/main" id="{0167D39C-1A2D-4A09-BD18-B0B8FC9DA779}"/>
                  </a:ext>
                </a:extLst>
              </p:cNvPr>
              <p:cNvGrpSpPr/>
              <p:nvPr/>
            </p:nvGrpSpPr>
            <p:grpSpPr>
              <a:xfrm>
                <a:off x="4483354" y="2106275"/>
                <a:ext cx="903922" cy="1903696"/>
                <a:chOff x="2351182" y="2962290"/>
                <a:chExt cx="903922" cy="1903696"/>
              </a:xfrm>
            </p:grpSpPr>
            <p:sp>
              <p:nvSpPr>
                <p:cNvPr id="610" name="Freeform: Shape 609">
                  <a:extLst>
                    <a:ext uri="{FF2B5EF4-FFF2-40B4-BE49-F238E27FC236}">
                      <a16:creationId xmlns:a16="http://schemas.microsoft.com/office/drawing/2014/main" id="{79440C4B-D9AC-4C3D-8D52-3D85C43D07C0}"/>
                    </a:ext>
                  </a:extLst>
                </p:cNvPr>
                <p:cNvSpPr/>
                <p:nvPr/>
              </p:nvSpPr>
              <p:spPr>
                <a:xfrm>
                  <a:off x="2355944" y="2963421"/>
                  <a:ext cx="898207" cy="1899605"/>
                </a:xfrm>
                <a:custGeom>
                  <a:avLst/>
                  <a:gdLst>
                    <a:gd name="connsiteX0" fmla="*/ 736283 w 898207"/>
                    <a:gd name="connsiteY0" fmla="*/ 952 h 1899605"/>
                    <a:gd name="connsiteX1" fmla="*/ 667703 w 898207"/>
                    <a:gd name="connsiteY1" fmla="*/ 952 h 1899605"/>
                    <a:gd name="connsiteX2" fmla="*/ 646747 w 898207"/>
                    <a:gd name="connsiteY2" fmla="*/ 2858 h 1899605"/>
                    <a:gd name="connsiteX3" fmla="*/ 630555 w 898207"/>
                    <a:gd name="connsiteY3" fmla="*/ 17145 h 1899605"/>
                    <a:gd name="connsiteX4" fmla="*/ 626745 w 898207"/>
                    <a:gd name="connsiteY4" fmla="*/ 28575 h 1899605"/>
                    <a:gd name="connsiteX5" fmla="*/ 625793 w 898207"/>
                    <a:gd name="connsiteY5" fmla="*/ 40958 h 1899605"/>
                    <a:gd name="connsiteX6" fmla="*/ 625793 w 898207"/>
                    <a:gd name="connsiteY6" fmla="*/ 53340 h 1899605"/>
                    <a:gd name="connsiteX7" fmla="*/ 624840 w 898207"/>
                    <a:gd name="connsiteY7" fmla="*/ 66675 h 1899605"/>
                    <a:gd name="connsiteX8" fmla="*/ 609600 w 898207"/>
                    <a:gd name="connsiteY8" fmla="*/ 88583 h 1899605"/>
                    <a:gd name="connsiteX9" fmla="*/ 596265 w 898207"/>
                    <a:gd name="connsiteY9" fmla="*/ 93345 h 1899605"/>
                    <a:gd name="connsiteX10" fmla="*/ 581978 w 898207"/>
                    <a:gd name="connsiteY10" fmla="*/ 93345 h 1899605"/>
                    <a:gd name="connsiteX11" fmla="*/ 521017 w 898207"/>
                    <a:gd name="connsiteY11" fmla="*/ 93345 h 1899605"/>
                    <a:gd name="connsiteX12" fmla="*/ 381953 w 898207"/>
                    <a:gd name="connsiteY12" fmla="*/ 93345 h 1899605"/>
                    <a:gd name="connsiteX13" fmla="*/ 343853 w 898207"/>
                    <a:gd name="connsiteY13" fmla="*/ 93345 h 1899605"/>
                    <a:gd name="connsiteX14" fmla="*/ 334328 w 898207"/>
                    <a:gd name="connsiteY14" fmla="*/ 93345 h 1899605"/>
                    <a:gd name="connsiteX15" fmla="*/ 324803 w 898207"/>
                    <a:gd name="connsiteY15" fmla="*/ 92392 h 1899605"/>
                    <a:gd name="connsiteX16" fmla="*/ 307658 w 898207"/>
                    <a:gd name="connsiteY16" fmla="*/ 81915 h 1899605"/>
                    <a:gd name="connsiteX17" fmla="*/ 299085 w 898207"/>
                    <a:gd name="connsiteY17" fmla="*/ 63817 h 1899605"/>
                    <a:gd name="connsiteX18" fmla="*/ 299085 w 898207"/>
                    <a:gd name="connsiteY18" fmla="*/ 53340 h 1899605"/>
                    <a:gd name="connsiteX19" fmla="*/ 299085 w 898207"/>
                    <a:gd name="connsiteY19" fmla="*/ 42863 h 1899605"/>
                    <a:gd name="connsiteX20" fmla="*/ 297180 w 898207"/>
                    <a:gd name="connsiteY20" fmla="*/ 22860 h 1899605"/>
                    <a:gd name="connsiteX21" fmla="*/ 284798 w 898207"/>
                    <a:gd name="connsiteY21" fmla="*/ 6667 h 1899605"/>
                    <a:gd name="connsiteX22" fmla="*/ 264795 w 898207"/>
                    <a:gd name="connsiteY22" fmla="*/ 952 h 1899605"/>
                    <a:gd name="connsiteX23" fmla="*/ 242888 w 898207"/>
                    <a:gd name="connsiteY23" fmla="*/ 952 h 1899605"/>
                    <a:gd name="connsiteX24" fmla="*/ 199073 w 898207"/>
                    <a:gd name="connsiteY24" fmla="*/ 952 h 1899605"/>
                    <a:gd name="connsiteX25" fmla="*/ 107633 w 898207"/>
                    <a:gd name="connsiteY25" fmla="*/ 952 h 1899605"/>
                    <a:gd name="connsiteX26" fmla="*/ 61913 w 898207"/>
                    <a:gd name="connsiteY26" fmla="*/ 9525 h 1899605"/>
                    <a:gd name="connsiteX27" fmla="*/ 23813 w 898207"/>
                    <a:gd name="connsiteY27" fmla="*/ 38100 h 1899605"/>
                    <a:gd name="connsiteX28" fmla="*/ 1905 w 898207"/>
                    <a:gd name="connsiteY28" fmla="*/ 81915 h 1899605"/>
                    <a:gd name="connsiteX29" fmla="*/ 0 w 898207"/>
                    <a:gd name="connsiteY29" fmla="*/ 94298 h 1899605"/>
                    <a:gd name="connsiteX30" fmla="*/ 0 w 898207"/>
                    <a:gd name="connsiteY30" fmla="*/ 104775 h 1899605"/>
                    <a:gd name="connsiteX31" fmla="*/ 0 w 898207"/>
                    <a:gd name="connsiteY31" fmla="*/ 789622 h 1899605"/>
                    <a:gd name="connsiteX32" fmla="*/ 0 w 898207"/>
                    <a:gd name="connsiteY32" fmla="*/ 817245 h 1899605"/>
                    <a:gd name="connsiteX33" fmla="*/ 0 w 898207"/>
                    <a:gd name="connsiteY33" fmla="*/ 901065 h 1899605"/>
                    <a:gd name="connsiteX34" fmla="*/ 0 w 898207"/>
                    <a:gd name="connsiteY34" fmla="*/ 1791653 h 1899605"/>
                    <a:gd name="connsiteX35" fmla="*/ 3810 w 898207"/>
                    <a:gd name="connsiteY35" fmla="*/ 1824990 h 1899605"/>
                    <a:gd name="connsiteX36" fmla="*/ 44767 w 898207"/>
                    <a:gd name="connsiteY36" fmla="*/ 1881188 h 1899605"/>
                    <a:gd name="connsiteX37" fmla="*/ 111442 w 898207"/>
                    <a:gd name="connsiteY37" fmla="*/ 1899285 h 1899605"/>
                    <a:gd name="connsiteX38" fmla="*/ 182880 w 898207"/>
                    <a:gd name="connsiteY38" fmla="*/ 1899285 h 1899605"/>
                    <a:gd name="connsiteX39" fmla="*/ 323850 w 898207"/>
                    <a:gd name="connsiteY39" fmla="*/ 1899285 h 1899605"/>
                    <a:gd name="connsiteX40" fmla="*/ 599122 w 898207"/>
                    <a:gd name="connsiteY40" fmla="*/ 1899285 h 1899605"/>
                    <a:gd name="connsiteX41" fmla="*/ 733425 w 898207"/>
                    <a:gd name="connsiteY41" fmla="*/ 1899285 h 1899605"/>
                    <a:gd name="connsiteX42" fmla="*/ 799147 w 898207"/>
                    <a:gd name="connsiteY42" fmla="*/ 1899285 h 1899605"/>
                    <a:gd name="connsiteX43" fmla="*/ 858203 w 898207"/>
                    <a:gd name="connsiteY43" fmla="*/ 1876425 h 1899605"/>
                    <a:gd name="connsiteX44" fmla="*/ 879158 w 898207"/>
                    <a:gd name="connsiteY44" fmla="*/ 1852613 h 1899605"/>
                    <a:gd name="connsiteX45" fmla="*/ 892493 w 898207"/>
                    <a:gd name="connsiteY45" fmla="*/ 1824038 h 1899605"/>
                    <a:gd name="connsiteX46" fmla="*/ 896303 w 898207"/>
                    <a:gd name="connsiteY46" fmla="*/ 1792605 h 1899605"/>
                    <a:gd name="connsiteX47" fmla="*/ 896303 w 898207"/>
                    <a:gd name="connsiteY47" fmla="*/ 1760220 h 1899605"/>
                    <a:gd name="connsiteX48" fmla="*/ 896303 w 898207"/>
                    <a:gd name="connsiteY48" fmla="*/ 1634490 h 1899605"/>
                    <a:gd name="connsiteX49" fmla="*/ 897255 w 898207"/>
                    <a:gd name="connsiteY49" fmla="*/ 752475 h 1899605"/>
                    <a:gd name="connsiteX50" fmla="*/ 898208 w 898207"/>
                    <a:gd name="connsiteY50" fmla="*/ 158115 h 1899605"/>
                    <a:gd name="connsiteX51" fmla="*/ 898208 w 898207"/>
                    <a:gd name="connsiteY51" fmla="*/ 108585 h 1899605"/>
                    <a:gd name="connsiteX52" fmla="*/ 890588 w 898207"/>
                    <a:gd name="connsiteY52" fmla="*/ 65723 h 1899605"/>
                    <a:gd name="connsiteX53" fmla="*/ 870585 w 898207"/>
                    <a:gd name="connsiteY53" fmla="*/ 34290 h 1899605"/>
                    <a:gd name="connsiteX54" fmla="*/ 846772 w 898207"/>
                    <a:gd name="connsiteY54" fmla="*/ 15240 h 1899605"/>
                    <a:gd name="connsiteX55" fmla="*/ 807720 w 898207"/>
                    <a:gd name="connsiteY55" fmla="*/ 952 h 1899605"/>
                    <a:gd name="connsiteX56" fmla="*/ 797243 w 898207"/>
                    <a:gd name="connsiteY56" fmla="*/ 0 h 1899605"/>
                    <a:gd name="connsiteX57" fmla="*/ 793433 w 898207"/>
                    <a:gd name="connsiteY57" fmla="*/ 0 h 1899605"/>
                    <a:gd name="connsiteX58" fmla="*/ 779145 w 898207"/>
                    <a:gd name="connsiteY58" fmla="*/ 0 h 1899605"/>
                    <a:gd name="connsiteX59" fmla="*/ 736283 w 898207"/>
                    <a:gd name="connsiteY59" fmla="*/ 952 h 1899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</a:cxnLst>
                  <a:rect l="l" t="t" r="r" b="b"/>
                  <a:pathLst>
                    <a:path w="898207" h="1899605">
                      <a:moveTo>
                        <a:pt x="736283" y="952"/>
                      </a:moveTo>
                      <a:cubicBezTo>
                        <a:pt x="718185" y="952"/>
                        <a:pt x="695325" y="952"/>
                        <a:pt x="667703" y="952"/>
                      </a:cubicBezTo>
                      <a:cubicBezTo>
                        <a:pt x="661035" y="952"/>
                        <a:pt x="653415" y="0"/>
                        <a:pt x="646747" y="2858"/>
                      </a:cubicBezTo>
                      <a:cubicBezTo>
                        <a:pt x="640080" y="5715"/>
                        <a:pt x="634365" y="10477"/>
                        <a:pt x="630555" y="17145"/>
                      </a:cubicBezTo>
                      <a:cubicBezTo>
                        <a:pt x="628650" y="20955"/>
                        <a:pt x="627697" y="23813"/>
                        <a:pt x="626745" y="28575"/>
                      </a:cubicBezTo>
                      <a:cubicBezTo>
                        <a:pt x="625793" y="32385"/>
                        <a:pt x="626745" y="36195"/>
                        <a:pt x="625793" y="40958"/>
                      </a:cubicBezTo>
                      <a:cubicBezTo>
                        <a:pt x="625793" y="44767"/>
                        <a:pt x="625793" y="49530"/>
                        <a:pt x="625793" y="53340"/>
                      </a:cubicBezTo>
                      <a:cubicBezTo>
                        <a:pt x="625793" y="57150"/>
                        <a:pt x="625793" y="61913"/>
                        <a:pt x="624840" y="66675"/>
                      </a:cubicBezTo>
                      <a:cubicBezTo>
                        <a:pt x="622935" y="75248"/>
                        <a:pt x="617220" y="83820"/>
                        <a:pt x="609600" y="88583"/>
                      </a:cubicBezTo>
                      <a:cubicBezTo>
                        <a:pt x="605790" y="91440"/>
                        <a:pt x="601028" y="92392"/>
                        <a:pt x="596265" y="93345"/>
                      </a:cubicBezTo>
                      <a:cubicBezTo>
                        <a:pt x="591503" y="93345"/>
                        <a:pt x="586740" y="93345"/>
                        <a:pt x="581978" y="93345"/>
                      </a:cubicBezTo>
                      <a:cubicBezTo>
                        <a:pt x="562928" y="93345"/>
                        <a:pt x="541972" y="93345"/>
                        <a:pt x="521017" y="93345"/>
                      </a:cubicBezTo>
                      <a:cubicBezTo>
                        <a:pt x="478155" y="93345"/>
                        <a:pt x="431483" y="93345"/>
                        <a:pt x="381953" y="93345"/>
                      </a:cubicBezTo>
                      <a:cubicBezTo>
                        <a:pt x="369570" y="93345"/>
                        <a:pt x="357188" y="93345"/>
                        <a:pt x="343853" y="93345"/>
                      </a:cubicBezTo>
                      <a:cubicBezTo>
                        <a:pt x="340995" y="93345"/>
                        <a:pt x="337185" y="93345"/>
                        <a:pt x="334328" y="93345"/>
                      </a:cubicBezTo>
                      <a:cubicBezTo>
                        <a:pt x="331470" y="93345"/>
                        <a:pt x="327660" y="93345"/>
                        <a:pt x="324803" y="92392"/>
                      </a:cubicBezTo>
                      <a:cubicBezTo>
                        <a:pt x="318135" y="90488"/>
                        <a:pt x="312420" y="86677"/>
                        <a:pt x="307658" y="81915"/>
                      </a:cubicBezTo>
                      <a:cubicBezTo>
                        <a:pt x="302895" y="77152"/>
                        <a:pt x="300038" y="70485"/>
                        <a:pt x="299085" y="63817"/>
                      </a:cubicBezTo>
                      <a:cubicBezTo>
                        <a:pt x="299085" y="60008"/>
                        <a:pt x="299085" y="57150"/>
                        <a:pt x="299085" y="53340"/>
                      </a:cubicBezTo>
                      <a:cubicBezTo>
                        <a:pt x="299085" y="49530"/>
                        <a:pt x="299085" y="46673"/>
                        <a:pt x="299085" y="42863"/>
                      </a:cubicBezTo>
                      <a:cubicBezTo>
                        <a:pt x="299085" y="36195"/>
                        <a:pt x="300038" y="28575"/>
                        <a:pt x="297180" y="22860"/>
                      </a:cubicBezTo>
                      <a:cubicBezTo>
                        <a:pt x="295275" y="16192"/>
                        <a:pt x="290513" y="10477"/>
                        <a:pt x="284798" y="6667"/>
                      </a:cubicBezTo>
                      <a:cubicBezTo>
                        <a:pt x="279083" y="2858"/>
                        <a:pt x="272415" y="952"/>
                        <a:pt x="264795" y="952"/>
                      </a:cubicBezTo>
                      <a:cubicBezTo>
                        <a:pt x="257175" y="952"/>
                        <a:pt x="250508" y="952"/>
                        <a:pt x="242888" y="952"/>
                      </a:cubicBezTo>
                      <a:cubicBezTo>
                        <a:pt x="228600" y="952"/>
                        <a:pt x="213360" y="952"/>
                        <a:pt x="199073" y="952"/>
                      </a:cubicBezTo>
                      <a:cubicBezTo>
                        <a:pt x="169545" y="952"/>
                        <a:pt x="138113" y="952"/>
                        <a:pt x="107633" y="952"/>
                      </a:cubicBezTo>
                      <a:cubicBezTo>
                        <a:pt x="92392" y="952"/>
                        <a:pt x="76200" y="2858"/>
                        <a:pt x="61913" y="9525"/>
                      </a:cubicBezTo>
                      <a:cubicBezTo>
                        <a:pt x="47625" y="16192"/>
                        <a:pt x="34290" y="25717"/>
                        <a:pt x="23813" y="38100"/>
                      </a:cubicBezTo>
                      <a:cubicBezTo>
                        <a:pt x="13335" y="50483"/>
                        <a:pt x="5715" y="65723"/>
                        <a:pt x="1905" y="81915"/>
                      </a:cubicBezTo>
                      <a:cubicBezTo>
                        <a:pt x="952" y="85725"/>
                        <a:pt x="952" y="90488"/>
                        <a:pt x="0" y="94298"/>
                      </a:cubicBezTo>
                      <a:cubicBezTo>
                        <a:pt x="0" y="98108"/>
                        <a:pt x="0" y="100965"/>
                        <a:pt x="0" y="104775"/>
                      </a:cubicBezTo>
                      <a:lnTo>
                        <a:pt x="0" y="789622"/>
                      </a:lnTo>
                      <a:cubicBezTo>
                        <a:pt x="0" y="799147"/>
                        <a:pt x="0" y="807720"/>
                        <a:pt x="0" y="817245"/>
                      </a:cubicBezTo>
                      <a:cubicBezTo>
                        <a:pt x="0" y="844868"/>
                        <a:pt x="0" y="873443"/>
                        <a:pt x="0" y="901065"/>
                      </a:cubicBezTo>
                      <a:lnTo>
                        <a:pt x="0" y="1791653"/>
                      </a:lnTo>
                      <a:cubicBezTo>
                        <a:pt x="0" y="1803082"/>
                        <a:pt x="952" y="1814513"/>
                        <a:pt x="3810" y="1824990"/>
                      </a:cubicBezTo>
                      <a:cubicBezTo>
                        <a:pt x="10477" y="1847850"/>
                        <a:pt x="24765" y="1867853"/>
                        <a:pt x="44767" y="1881188"/>
                      </a:cubicBezTo>
                      <a:cubicBezTo>
                        <a:pt x="63817" y="1894523"/>
                        <a:pt x="87630" y="1901190"/>
                        <a:pt x="111442" y="1899285"/>
                      </a:cubicBezTo>
                      <a:cubicBezTo>
                        <a:pt x="135255" y="1899285"/>
                        <a:pt x="159067" y="1899285"/>
                        <a:pt x="182880" y="1899285"/>
                      </a:cubicBezTo>
                      <a:cubicBezTo>
                        <a:pt x="230505" y="1899285"/>
                        <a:pt x="277178" y="1899285"/>
                        <a:pt x="323850" y="1899285"/>
                      </a:cubicBezTo>
                      <a:cubicBezTo>
                        <a:pt x="417195" y="1899285"/>
                        <a:pt x="508635" y="1899285"/>
                        <a:pt x="599122" y="1899285"/>
                      </a:cubicBezTo>
                      <a:cubicBezTo>
                        <a:pt x="643890" y="1899285"/>
                        <a:pt x="688658" y="1899285"/>
                        <a:pt x="733425" y="1899285"/>
                      </a:cubicBezTo>
                      <a:cubicBezTo>
                        <a:pt x="755333" y="1899285"/>
                        <a:pt x="778193" y="1899285"/>
                        <a:pt x="799147" y="1899285"/>
                      </a:cubicBezTo>
                      <a:cubicBezTo>
                        <a:pt x="821055" y="1898332"/>
                        <a:pt x="842010" y="1889760"/>
                        <a:pt x="858203" y="1876425"/>
                      </a:cubicBezTo>
                      <a:cubicBezTo>
                        <a:pt x="866775" y="1869757"/>
                        <a:pt x="873443" y="1861185"/>
                        <a:pt x="879158" y="1852613"/>
                      </a:cubicBezTo>
                      <a:cubicBezTo>
                        <a:pt x="884872" y="1844040"/>
                        <a:pt x="889635" y="1833563"/>
                        <a:pt x="892493" y="1824038"/>
                      </a:cubicBezTo>
                      <a:cubicBezTo>
                        <a:pt x="895350" y="1813560"/>
                        <a:pt x="896303" y="1803082"/>
                        <a:pt x="896303" y="1792605"/>
                      </a:cubicBezTo>
                      <a:cubicBezTo>
                        <a:pt x="896303" y="1782128"/>
                        <a:pt x="896303" y="1771650"/>
                        <a:pt x="896303" y="1760220"/>
                      </a:cubicBezTo>
                      <a:cubicBezTo>
                        <a:pt x="896303" y="1717357"/>
                        <a:pt x="896303" y="1675448"/>
                        <a:pt x="896303" y="1634490"/>
                      </a:cubicBezTo>
                      <a:cubicBezTo>
                        <a:pt x="896303" y="1303020"/>
                        <a:pt x="896303" y="1003935"/>
                        <a:pt x="897255" y="752475"/>
                      </a:cubicBezTo>
                      <a:cubicBezTo>
                        <a:pt x="897255" y="501015"/>
                        <a:pt x="897255" y="298133"/>
                        <a:pt x="898208" y="158115"/>
                      </a:cubicBezTo>
                      <a:cubicBezTo>
                        <a:pt x="898208" y="140970"/>
                        <a:pt x="898208" y="123825"/>
                        <a:pt x="898208" y="108585"/>
                      </a:cubicBezTo>
                      <a:cubicBezTo>
                        <a:pt x="898208" y="93345"/>
                        <a:pt x="895350" y="79058"/>
                        <a:pt x="890588" y="65723"/>
                      </a:cubicBezTo>
                      <a:cubicBezTo>
                        <a:pt x="885825" y="53340"/>
                        <a:pt x="878205" y="42863"/>
                        <a:pt x="870585" y="34290"/>
                      </a:cubicBezTo>
                      <a:cubicBezTo>
                        <a:pt x="862965" y="25717"/>
                        <a:pt x="854393" y="19050"/>
                        <a:pt x="846772" y="15240"/>
                      </a:cubicBezTo>
                      <a:cubicBezTo>
                        <a:pt x="830580" y="5715"/>
                        <a:pt x="817245" y="2858"/>
                        <a:pt x="807720" y="952"/>
                      </a:cubicBezTo>
                      <a:cubicBezTo>
                        <a:pt x="802958" y="0"/>
                        <a:pt x="799147" y="0"/>
                        <a:pt x="797243" y="0"/>
                      </a:cubicBezTo>
                      <a:cubicBezTo>
                        <a:pt x="794385" y="0"/>
                        <a:pt x="793433" y="0"/>
                        <a:pt x="793433" y="0"/>
                      </a:cubicBezTo>
                      <a:cubicBezTo>
                        <a:pt x="793433" y="0"/>
                        <a:pt x="788670" y="0"/>
                        <a:pt x="779145" y="0"/>
                      </a:cubicBezTo>
                      <a:cubicBezTo>
                        <a:pt x="768668" y="952"/>
                        <a:pt x="754380" y="952"/>
                        <a:pt x="736283" y="952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611" name="Graphic 17">
                  <a:extLst>
                    <a:ext uri="{FF2B5EF4-FFF2-40B4-BE49-F238E27FC236}">
                      <a16:creationId xmlns:a16="http://schemas.microsoft.com/office/drawing/2014/main" id="{A00BB14F-6794-449A-9E6F-DA7B27D716F7}"/>
                    </a:ext>
                  </a:extLst>
                </p:cNvPr>
                <p:cNvGrpSpPr/>
                <p:nvPr/>
              </p:nvGrpSpPr>
              <p:grpSpPr>
                <a:xfrm>
                  <a:off x="2351182" y="2962290"/>
                  <a:ext cx="903922" cy="1903696"/>
                  <a:chOff x="2351182" y="2962290"/>
                  <a:chExt cx="903922" cy="1903696"/>
                </a:xfrm>
              </p:grpSpPr>
              <p:grpSp>
                <p:nvGrpSpPr>
                  <p:cNvPr id="612" name="Graphic 17">
                    <a:extLst>
                      <a:ext uri="{FF2B5EF4-FFF2-40B4-BE49-F238E27FC236}">
                        <a16:creationId xmlns:a16="http://schemas.microsoft.com/office/drawing/2014/main" id="{240FA848-C1C8-4A77-9B4C-B46DC8C857BC}"/>
                      </a:ext>
                    </a:extLst>
                  </p:cNvPr>
                  <p:cNvGrpSpPr/>
                  <p:nvPr/>
                </p:nvGrpSpPr>
                <p:grpSpPr>
                  <a:xfrm>
                    <a:off x="2351182" y="2962290"/>
                    <a:ext cx="903922" cy="1903696"/>
                    <a:chOff x="2351182" y="2962290"/>
                    <a:chExt cx="903922" cy="1903696"/>
                  </a:xfrm>
                </p:grpSpPr>
                <p:grpSp>
                  <p:nvGrpSpPr>
                    <p:cNvPr id="631" name="Graphic 17">
                      <a:extLst>
                        <a:ext uri="{FF2B5EF4-FFF2-40B4-BE49-F238E27FC236}">
                          <a16:creationId xmlns:a16="http://schemas.microsoft.com/office/drawing/2014/main" id="{E11D7468-86D5-4DAF-852D-D3AA7B64D3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51182" y="2962290"/>
                      <a:ext cx="903922" cy="1903696"/>
                      <a:chOff x="2351182" y="2962290"/>
                      <a:chExt cx="903922" cy="1903696"/>
                    </a:xfrm>
                    <a:solidFill>
                      <a:srgbClr val="263238"/>
                    </a:solidFill>
                  </p:grpSpPr>
                  <p:sp>
                    <p:nvSpPr>
                      <p:cNvPr id="638" name="Freeform: Shape 637">
                        <a:extLst>
                          <a:ext uri="{FF2B5EF4-FFF2-40B4-BE49-F238E27FC236}">
                            <a16:creationId xmlns:a16="http://schemas.microsoft.com/office/drawing/2014/main" id="{F42C6FAF-297B-4D51-BEDD-A6055F4974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51182" y="2962290"/>
                        <a:ext cx="903922" cy="1903696"/>
                      </a:xfrm>
                      <a:custGeom>
                        <a:avLst/>
                        <a:gdLst>
                          <a:gd name="connsiteX0" fmla="*/ 798195 w 903922"/>
                          <a:gd name="connsiteY0" fmla="*/ 1131 h 1903696"/>
                          <a:gd name="connsiteX1" fmla="*/ 802005 w 903922"/>
                          <a:gd name="connsiteY1" fmla="*/ 1131 h 1903696"/>
                          <a:gd name="connsiteX2" fmla="*/ 812483 w 903922"/>
                          <a:gd name="connsiteY2" fmla="*/ 2084 h 1903696"/>
                          <a:gd name="connsiteX3" fmla="*/ 852488 w 903922"/>
                          <a:gd name="connsiteY3" fmla="*/ 15419 h 1903696"/>
                          <a:gd name="connsiteX4" fmla="*/ 876300 w 903922"/>
                          <a:gd name="connsiteY4" fmla="*/ 34469 h 1903696"/>
                          <a:gd name="connsiteX5" fmla="*/ 896303 w 903922"/>
                          <a:gd name="connsiteY5" fmla="*/ 65901 h 1903696"/>
                          <a:gd name="connsiteX6" fmla="*/ 903922 w 903922"/>
                          <a:gd name="connsiteY6" fmla="*/ 108764 h 1903696"/>
                          <a:gd name="connsiteX7" fmla="*/ 903922 w 903922"/>
                          <a:gd name="connsiteY7" fmla="*/ 158294 h 1903696"/>
                          <a:gd name="connsiteX8" fmla="*/ 903922 w 903922"/>
                          <a:gd name="connsiteY8" fmla="*/ 752654 h 1903696"/>
                          <a:gd name="connsiteX9" fmla="*/ 903922 w 903922"/>
                          <a:gd name="connsiteY9" fmla="*/ 1634669 h 1903696"/>
                          <a:gd name="connsiteX10" fmla="*/ 903922 w 903922"/>
                          <a:gd name="connsiteY10" fmla="*/ 1760399 h 1903696"/>
                          <a:gd name="connsiteX11" fmla="*/ 903922 w 903922"/>
                          <a:gd name="connsiteY11" fmla="*/ 1792784 h 1903696"/>
                          <a:gd name="connsiteX12" fmla="*/ 900113 w 903922"/>
                          <a:gd name="connsiteY12" fmla="*/ 1825169 h 1903696"/>
                          <a:gd name="connsiteX13" fmla="*/ 886778 w 903922"/>
                          <a:gd name="connsiteY13" fmla="*/ 1854696 h 1903696"/>
                          <a:gd name="connsiteX14" fmla="*/ 864870 w 903922"/>
                          <a:gd name="connsiteY14" fmla="*/ 1879461 h 1903696"/>
                          <a:gd name="connsiteX15" fmla="*/ 803910 w 903922"/>
                          <a:gd name="connsiteY15" fmla="*/ 1903274 h 1903696"/>
                          <a:gd name="connsiteX16" fmla="*/ 737235 w 903922"/>
                          <a:gd name="connsiteY16" fmla="*/ 1903274 h 1903696"/>
                          <a:gd name="connsiteX17" fmla="*/ 602933 w 903922"/>
                          <a:gd name="connsiteY17" fmla="*/ 1903274 h 1903696"/>
                          <a:gd name="connsiteX18" fmla="*/ 327660 w 903922"/>
                          <a:gd name="connsiteY18" fmla="*/ 1903274 h 1903696"/>
                          <a:gd name="connsiteX19" fmla="*/ 186690 w 903922"/>
                          <a:gd name="connsiteY19" fmla="*/ 1903274 h 1903696"/>
                          <a:gd name="connsiteX20" fmla="*/ 115252 w 903922"/>
                          <a:gd name="connsiteY20" fmla="*/ 1903274 h 1903696"/>
                          <a:gd name="connsiteX21" fmla="*/ 46673 w 903922"/>
                          <a:gd name="connsiteY21" fmla="*/ 1884224 h 1903696"/>
                          <a:gd name="connsiteX22" fmla="*/ 4763 w 903922"/>
                          <a:gd name="connsiteY22" fmla="*/ 1826121 h 1903696"/>
                          <a:gd name="connsiteX23" fmla="*/ 0 w 903922"/>
                          <a:gd name="connsiteY23" fmla="*/ 1790879 h 1903696"/>
                          <a:gd name="connsiteX24" fmla="*/ 0 w 903922"/>
                          <a:gd name="connsiteY24" fmla="*/ 1755636 h 1903696"/>
                          <a:gd name="connsiteX25" fmla="*/ 0 w 903922"/>
                          <a:gd name="connsiteY25" fmla="*/ 1614666 h 1903696"/>
                          <a:gd name="connsiteX26" fmla="*/ 0 w 903922"/>
                          <a:gd name="connsiteY26" fmla="*/ 1339394 h 1903696"/>
                          <a:gd name="connsiteX27" fmla="*/ 0 w 903922"/>
                          <a:gd name="connsiteY27" fmla="*/ 818376 h 1903696"/>
                          <a:gd name="connsiteX28" fmla="*/ 0 w 903922"/>
                          <a:gd name="connsiteY28" fmla="*/ 346889 h 1903696"/>
                          <a:gd name="connsiteX29" fmla="*/ 0 w 903922"/>
                          <a:gd name="connsiteY29" fmla="*/ 133529 h 1903696"/>
                          <a:gd name="connsiteX30" fmla="*/ 0 w 903922"/>
                          <a:gd name="connsiteY30" fmla="*/ 107811 h 1903696"/>
                          <a:gd name="connsiteX31" fmla="*/ 952 w 903922"/>
                          <a:gd name="connsiteY31" fmla="*/ 95429 h 1903696"/>
                          <a:gd name="connsiteX32" fmla="*/ 2858 w 903922"/>
                          <a:gd name="connsiteY32" fmla="*/ 83046 h 1903696"/>
                          <a:gd name="connsiteX33" fmla="*/ 24765 w 903922"/>
                          <a:gd name="connsiteY33" fmla="*/ 38279 h 1903696"/>
                          <a:gd name="connsiteX34" fmla="*/ 63817 w 903922"/>
                          <a:gd name="connsiteY34" fmla="*/ 8751 h 1903696"/>
                          <a:gd name="connsiteX35" fmla="*/ 110490 w 903922"/>
                          <a:gd name="connsiteY35" fmla="*/ 179 h 1903696"/>
                          <a:gd name="connsiteX36" fmla="*/ 201930 w 903922"/>
                          <a:gd name="connsiteY36" fmla="*/ 179 h 1903696"/>
                          <a:gd name="connsiteX37" fmla="*/ 245745 w 903922"/>
                          <a:gd name="connsiteY37" fmla="*/ 179 h 1903696"/>
                          <a:gd name="connsiteX38" fmla="*/ 267653 w 903922"/>
                          <a:gd name="connsiteY38" fmla="*/ 179 h 1903696"/>
                          <a:gd name="connsiteX39" fmla="*/ 288608 w 903922"/>
                          <a:gd name="connsiteY39" fmla="*/ 5894 h 1903696"/>
                          <a:gd name="connsiteX40" fmla="*/ 301942 w 903922"/>
                          <a:gd name="connsiteY40" fmla="*/ 23039 h 1903696"/>
                          <a:gd name="connsiteX41" fmla="*/ 303848 w 903922"/>
                          <a:gd name="connsiteY41" fmla="*/ 43994 h 1903696"/>
                          <a:gd name="connsiteX42" fmla="*/ 303848 w 903922"/>
                          <a:gd name="connsiteY42" fmla="*/ 54471 h 1903696"/>
                          <a:gd name="connsiteX43" fmla="*/ 303848 w 903922"/>
                          <a:gd name="connsiteY43" fmla="*/ 64949 h 1903696"/>
                          <a:gd name="connsiteX44" fmla="*/ 311467 w 903922"/>
                          <a:gd name="connsiteY44" fmla="*/ 83046 h 1903696"/>
                          <a:gd name="connsiteX45" fmla="*/ 327660 w 903922"/>
                          <a:gd name="connsiteY45" fmla="*/ 92571 h 1903696"/>
                          <a:gd name="connsiteX46" fmla="*/ 337185 w 903922"/>
                          <a:gd name="connsiteY46" fmla="*/ 93524 h 1903696"/>
                          <a:gd name="connsiteX47" fmla="*/ 346710 w 903922"/>
                          <a:gd name="connsiteY47" fmla="*/ 93524 h 1903696"/>
                          <a:gd name="connsiteX48" fmla="*/ 384810 w 903922"/>
                          <a:gd name="connsiteY48" fmla="*/ 93524 h 1903696"/>
                          <a:gd name="connsiteX49" fmla="*/ 523875 w 903922"/>
                          <a:gd name="connsiteY49" fmla="*/ 93524 h 1903696"/>
                          <a:gd name="connsiteX50" fmla="*/ 584835 w 903922"/>
                          <a:gd name="connsiteY50" fmla="*/ 93524 h 1903696"/>
                          <a:gd name="connsiteX51" fmla="*/ 599122 w 903922"/>
                          <a:gd name="connsiteY51" fmla="*/ 93524 h 1903696"/>
                          <a:gd name="connsiteX52" fmla="*/ 612458 w 903922"/>
                          <a:gd name="connsiteY52" fmla="*/ 88761 h 1903696"/>
                          <a:gd name="connsiteX53" fmla="*/ 627697 w 903922"/>
                          <a:gd name="connsiteY53" fmla="*/ 67806 h 1903696"/>
                          <a:gd name="connsiteX54" fmla="*/ 628650 w 903922"/>
                          <a:gd name="connsiteY54" fmla="*/ 55424 h 1903696"/>
                          <a:gd name="connsiteX55" fmla="*/ 628650 w 903922"/>
                          <a:gd name="connsiteY55" fmla="*/ 43041 h 1903696"/>
                          <a:gd name="connsiteX56" fmla="*/ 629603 w 903922"/>
                          <a:gd name="connsiteY56" fmla="*/ 30659 h 1903696"/>
                          <a:gd name="connsiteX57" fmla="*/ 633413 w 903922"/>
                          <a:gd name="connsiteY57" fmla="*/ 19229 h 1903696"/>
                          <a:gd name="connsiteX58" fmla="*/ 650558 w 903922"/>
                          <a:gd name="connsiteY58" fmla="*/ 3989 h 1903696"/>
                          <a:gd name="connsiteX59" fmla="*/ 671513 w 903922"/>
                          <a:gd name="connsiteY59" fmla="*/ 2084 h 1903696"/>
                          <a:gd name="connsiteX60" fmla="*/ 740093 w 903922"/>
                          <a:gd name="connsiteY60" fmla="*/ 2084 h 1903696"/>
                          <a:gd name="connsiteX61" fmla="*/ 782003 w 903922"/>
                          <a:gd name="connsiteY61" fmla="*/ 2084 h 1903696"/>
                          <a:gd name="connsiteX62" fmla="*/ 798195 w 903922"/>
                          <a:gd name="connsiteY62" fmla="*/ 1131 h 1903696"/>
                          <a:gd name="connsiteX63" fmla="*/ 783908 w 903922"/>
                          <a:gd name="connsiteY63" fmla="*/ 1131 h 1903696"/>
                          <a:gd name="connsiteX64" fmla="*/ 741997 w 903922"/>
                          <a:gd name="connsiteY64" fmla="*/ 1131 h 1903696"/>
                          <a:gd name="connsiteX65" fmla="*/ 673418 w 903922"/>
                          <a:gd name="connsiteY65" fmla="*/ 1131 h 1903696"/>
                          <a:gd name="connsiteX66" fmla="*/ 652463 w 903922"/>
                          <a:gd name="connsiteY66" fmla="*/ 3036 h 1903696"/>
                          <a:gd name="connsiteX67" fmla="*/ 636270 w 903922"/>
                          <a:gd name="connsiteY67" fmla="*/ 17324 h 1903696"/>
                          <a:gd name="connsiteX68" fmla="*/ 632460 w 903922"/>
                          <a:gd name="connsiteY68" fmla="*/ 28754 h 1903696"/>
                          <a:gd name="connsiteX69" fmla="*/ 631508 w 903922"/>
                          <a:gd name="connsiteY69" fmla="*/ 41136 h 1903696"/>
                          <a:gd name="connsiteX70" fmla="*/ 631508 w 903922"/>
                          <a:gd name="connsiteY70" fmla="*/ 53519 h 1903696"/>
                          <a:gd name="connsiteX71" fmla="*/ 630555 w 903922"/>
                          <a:gd name="connsiteY71" fmla="*/ 66854 h 1903696"/>
                          <a:gd name="connsiteX72" fmla="*/ 615315 w 903922"/>
                          <a:gd name="connsiteY72" fmla="*/ 88761 h 1903696"/>
                          <a:gd name="connsiteX73" fmla="*/ 601980 w 903922"/>
                          <a:gd name="connsiteY73" fmla="*/ 93524 h 1903696"/>
                          <a:gd name="connsiteX74" fmla="*/ 587693 w 903922"/>
                          <a:gd name="connsiteY74" fmla="*/ 93524 h 1903696"/>
                          <a:gd name="connsiteX75" fmla="*/ 526733 w 903922"/>
                          <a:gd name="connsiteY75" fmla="*/ 93524 h 1903696"/>
                          <a:gd name="connsiteX76" fmla="*/ 387667 w 903922"/>
                          <a:gd name="connsiteY76" fmla="*/ 93524 h 1903696"/>
                          <a:gd name="connsiteX77" fmla="*/ 349567 w 903922"/>
                          <a:gd name="connsiteY77" fmla="*/ 93524 h 1903696"/>
                          <a:gd name="connsiteX78" fmla="*/ 340042 w 903922"/>
                          <a:gd name="connsiteY78" fmla="*/ 93524 h 1903696"/>
                          <a:gd name="connsiteX79" fmla="*/ 330517 w 903922"/>
                          <a:gd name="connsiteY79" fmla="*/ 92571 h 1903696"/>
                          <a:gd name="connsiteX80" fmla="*/ 313372 w 903922"/>
                          <a:gd name="connsiteY80" fmla="*/ 82094 h 1903696"/>
                          <a:gd name="connsiteX81" fmla="*/ 304800 w 903922"/>
                          <a:gd name="connsiteY81" fmla="*/ 63996 h 1903696"/>
                          <a:gd name="connsiteX82" fmla="*/ 304800 w 903922"/>
                          <a:gd name="connsiteY82" fmla="*/ 53519 h 1903696"/>
                          <a:gd name="connsiteX83" fmla="*/ 304800 w 903922"/>
                          <a:gd name="connsiteY83" fmla="*/ 43041 h 1903696"/>
                          <a:gd name="connsiteX84" fmla="*/ 302895 w 903922"/>
                          <a:gd name="connsiteY84" fmla="*/ 23039 h 1903696"/>
                          <a:gd name="connsiteX85" fmla="*/ 290513 w 903922"/>
                          <a:gd name="connsiteY85" fmla="*/ 6846 h 1903696"/>
                          <a:gd name="connsiteX86" fmla="*/ 270510 w 903922"/>
                          <a:gd name="connsiteY86" fmla="*/ 1131 h 1903696"/>
                          <a:gd name="connsiteX87" fmla="*/ 248602 w 903922"/>
                          <a:gd name="connsiteY87" fmla="*/ 1131 h 1903696"/>
                          <a:gd name="connsiteX88" fmla="*/ 204788 w 903922"/>
                          <a:gd name="connsiteY88" fmla="*/ 1131 h 1903696"/>
                          <a:gd name="connsiteX89" fmla="*/ 113348 w 903922"/>
                          <a:gd name="connsiteY89" fmla="*/ 1131 h 1903696"/>
                          <a:gd name="connsiteX90" fmla="*/ 67627 w 903922"/>
                          <a:gd name="connsiteY90" fmla="*/ 9704 h 1903696"/>
                          <a:gd name="connsiteX91" fmla="*/ 29527 w 903922"/>
                          <a:gd name="connsiteY91" fmla="*/ 38279 h 1903696"/>
                          <a:gd name="connsiteX92" fmla="*/ 7620 w 903922"/>
                          <a:gd name="connsiteY92" fmla="*/ 82094 h 1903696"/>
                          <a:gd name="connsiteX93" fmla="*/ 5715 w 903922"/>
                          <a:gd name="connsiteY93" fmla="*/ 94476 h 1903696"/>
                          <a:gd name="connsiteX94" fmla="*/ 4763 w 903922"/>
                          <a:gd name="connsiteY94" fmla="*/ 106859 h 1903696"/>
                          <a:gd name="connsiteX95" fmla="*/ 4763 w 903922"/>
                          <a:gd name="connsiteY95" fmla="*/ 132576 h 1903696"/>
                          <a:gd name="connsiteX96" fmla="*/ 4763 w 903922"/>
                          <a:gd name="connsiteY96" fmla="*/ 345936 h 1903696"/>
                          <a:gd name="connsiteX97" fmla="*/ 4763 w 903922"/>
                          <a:gd name="connsiteY97" fmla="*/ 817424 h 1903696"/>
                          <a:gd name="connsiteX98" fmla="*/ 4763 w 903922"/>
                          <a:gd name="connsiteY98" fmla="*/ 1338441 h 1903696"/>
                          <a:gd name="connsiteX99" fmla="*/ 4763 w 903922"/>
                          <a:gd name="connsiteY99" fmla="*/ 1613714 h 1903696"/>
                          <a:gd name="connsiteX100" fmla="*/ 4763 w 903922"/>
                          <a:gd name="connsiteY100" fmla="*/ 1754684 h 1903696"/>
                          <a:gd name="connsiteX101" fmla="*/ 4763 w 903922"/>
                          <a:gd name="connsiteY101" fmla="*/ 1789926 h 1903696"/>
                          <a:gd name="connsiteX102" fmla="*/ 8573 w 903922"/>
                          <a:gd name="connsiteY102" fmla="*/ 1825169 h 1903696"/>
                          <a:gd name="connsiteX103" fmla="*/ 49530 w 903922"/>
                          <a:gd name="connsiteY103" fmla="*/ 1881366 h 1903696"/>
                          <a:gd name="connsiteX104" fmla="*/ 116205 w 903922"/>
                          <a:gd name="connsiteY104" fmla="*/ 1899464 h 1903696"/>
                          <a:gd name="connsiteX105" fmla="*/ 187642 w 903922"/>
                          <a:gd name="connsiteY105" fmla="*/ 1899464 h 1903696"/>
                          <a:gd name="connsiteX106" fmla="*/ 328613 w 903922"/>
                          <a:gd name="connsiteY106" fmla="*/ 1899464 h 1903696"/>
                          <a:gd name="connsiteX107" fmla="*/ 603885 w 903922"/>
                          <a:gd name="connsiteY107" fmla="*/ 1899464 h 1903696"/>
                          <a:gd name="connsiteX108" fmla="*/ 738188 w 903922"/>
                          <a:gd name="connsiteY108" fmla="*/ 1899464 h 1903696"/>
                          <a:gd name="connsiteX109" fmla="*/ 803910 w 903922"/>
                          <a:gd name="connsiteY109" fmla="*/ 1899464 h 1903696"/>
                          <a:gd name="connsiteX110" fmla="*/ 862965 w 903922"/>
                          <a:gd name="connsiteY110" fmla="*/ 1876604 h 1903696"/>
                          <a:gd name="connsiteX111" fmla="*/ 883920 w 903922"/>
                          <a:gd name="connsiteY111" fmla="*/ 1852791 h 1903696"/>
                          <a:gd name="connsiteX112" fmla="*/ 897255 w 903922"/>
                          <a:gd name="connsiteY112" fmla="*/ 1824216 h 1903696"/>
                          <a:gd name="connsiteX113" fmla="*/ 901065 w 903922"/>
                          <a:gd name="connsiteY113" fmla="*/ 1792784 h 1903696"/>
                          <a:gd name="connsiteX114" fmla="*/ 901065 w 903922"/>
                          <a:gd name="connsiteY114" fmla="*/ 1760399 h 1903696"/>
                          <a:gd name="connsiteX115" fmla="*/ 901065 w 903922"/>
                          <a:gd name="connsiteY115" fmla="*/ 1634669 h 1903696"/>
                          <a:gd name="connsiteX116" fmla="*/ 902018 w 903922"/>
                          <a:gd name="connsiteY116" fmla="*/ 752654 h 1903696"/>
                          <a:gd name="connsiteX117" fmla="*/ 902970 w 903922"/>
                          <a:gd name="connsiteY117" fmla="*/ 158294 h 1903696"/>
                          <a:gd name="connsiteX118" fmla="*/ 902970 w 903922"/>
                          <a:gd name="connsiteY118" fmla="*/ 108764 h 1903696"/>
                          <a:gd name="connsiteX119" fmla="*/ 895350 w 903922"/>
                          <a:gd name="connsiteY119" fmla="*/ 65901 h 1903696"/>
                          <a:gd name="connsiteX120" fmla="*/ 875347 w 903922"/>
                          <a:gd name="connsiteY120" fmla="*/ 34469 h 1903696"/>
                          <a:gd name="connsiteX121" fmla="*/ 851535 w 903922"/>
                          <a:gd name="connsiteY121" fmla="*/ 15419 h 1903696"/>
                          <a:gd name="connsiteX122" fmla="*/ 812483 w 903922"/>
                          <a:gd name="connsiteY122" fmla="*/ 1131 h 1903696"/>
                          <a:gd name="connsiteX123" fmla="*/ 802005 w 903922"/>
                          <a:gd name="connsiteY123" fmla="*/ 179 h 1903696"/>
                          <a:gd name="connsiteX124" fmla="*/ 798195 w 903922"/>
                          <a:gd name="connsiteY124" fmla="*/ 1131 h 19036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</a:cxnLst>
                        <a:rect l="l" t="t" r="r" b="b"/>
                        <a:pathLst>
                          <a:path w="903922" h="1903696">
                            <a:moveTo>
                              <a:pt x="798195" y="1131"/>
                            </a:moveTo>
                            <a:cubicBezTo>
                              <a:pt x="798195" y="1131"/>
                              <a:pt x="799147" y="1131"/>
                              <a:pt x="802005" y="1131"/>
                            </a:cubicBezTo>
                            <a:cubicBezTo>
                              <a:pt x="804863" y="1131"/>
                              <a:pt x="807720" y="1131"/>
                              <a:pt x="812483" y="2084"/>
                            </a:cubicBezTo>
                            <a:cubicBezTo>
                              <a:pt x="822008" y="3036"/>
                              <a:pt x="836295" y="5894"/>
                              <a:pt x="852488" y="15419"/>
                            </a:cubicBezTo>
                            <a:cubicBezTo>
                              <a:pt x="860108" y="20181"/>
                              <a:pt x="868680" y="26849"/>
                              <a:pt x="876300" y="34469"/>
                            </a:cubicBezTo>
                            <a:cubicBezTo>
                              <a:pt x="883920" y="43041"/>
                              <a:pt x="891540" y="53519"/>
                              <a:pt x="896303" y="65901"/>
                            </a:cubicBezTo>
                            <a:cubicBezTo>
                              <a:pt x="901065" y="78284"/>
                              <a:pt x="903922" y="93524"/>
                              <a:pt x="903922" y="108764"/>
                            </a:cubicBezTo>
                            <a:cubicBezTo>
                              <a:pt x="903922" y="124004"/>
                              <a:pt x="903922" y="141149"/>
                              <a:pt x="903922" y="158294"/>
                            </a:cubicBezTo>
                            <a:cubicBezTo>
                              <a:pt x="903922" y="298311"/>
                              <a:pt x="903922" y="502146"/>
                              <a:pt x="903922" y="752654"/>
                            </a:cubicBezTo>
                            <a:cubicBezTo>
                              <a:pt x="903922" y="1004114"/>
                              <a:pt x="903922" y="1302246"/>
                              <a:pt x="903922" y="1634669"/>
                            </a:cubicBezTo>
                            <a:cubicBezTo>
                              <a:pt x="903922" y="1676579"/>
                              <a:pt x="903922" y="1718489"/>
                              <a:pt x="903922" y="1760399"/>
                            </a:cubicBezTo>
                            <a:cubicBezTo>
                              <a:pt x="903922" y="1770876"/>
                              <a:pt x="903922" y="1781354"/>
                              <a:pt x="903922" y="1792784"/>
                            </a:cubicBezTo>
                            <a:cubicBezTo>
                              <a:pt x="903922" y="1803261"/>
                              <a:pt x="902970" y="1814691"/>
                              <a:pt x="900113" y="1825169"/>
                            </a:cubicBezTo>
                            <a:cubicBezTo>
                              <a:pt x="897255" y="1835646"/>
                              <a:pt x="892493" y="1846124"/>
                              <a:pt x="886778" y="1854696"/>
                            </a:cubicBezTo>
                            <a:cubicBezTo>
                              <a:pt x="881063" y="1864221"/>
                              <a:pt x="873443" y="1871841"/>
                              <a:pt x="864870" y="1879461"/>
                            </a:cubicBezTo>
                            <a:cubicBezTo>
                              <a:pt x="847725" y="1892796"/>
                              <a:pt x="825818" y="1902321"/>
                              <a:pt x="803910" y="1903274"/>
                            </a:cubicBezTo>
                            <a:cubicBezTo>
                              <a:pt x="782003" y="1904226"/>
                              <a:pt x="760095" y="1903274"/>
                              <a:pt x="737235" y="1903274"/>
                            </a:cubicBezTo>
                            <a:cubicBezTo>
                              <a:pt x="692468" y="1903274"/>
                              <a:pt x="647700" y="1903274"/>
                              <a:pt x="602933" y="1903274"/>
                            </a:cubicBezTo>
                            <a:cubicBezTo>
                              <a:pt x="512445" y="1903274"/>
                              <a:pt x="421005" y="1903274"/>
                              <a:pt x="327660" y="1903274"/>
                            </a:cubicBezTo>
                            <a:cubicBezTo>
                              <a:pt x="280988" y="1903274"/>
                              <a:pt x="234315" y="1903274"/>
                              <a:pt x="186690" y="1903274"/>
                            </a:cubicBezTo>
                            <a:cubicBezTo>
                              <a:pt x="162877" y="1903274"/>
                              <a:pt x="139065" y="1903274"/>
                              <a:pt x="115252" y="1903274"/>
                            </a:cubicBezTo>
                            <a:cubicBezTo>
                              <a:pt x="91440" y="1904226"/>
                              <a:pt x="66675" y="1898511"/>
                              <a:pt x="46673" y="1884224"/>
                            </a:cubicBezTo>
                            <a:cubicBezTo>
                              <a:pt x="26670" y="1870889"/>
                              <a:pt x="11430" y="1849934"/>
                              <a:pt x="4763" y="1826121"/>
                            </a:cubicBezTo>
                            <a:cubicBezTo>
                              <a:pt x="952" y="1814691"/>
                              <a:pt x="0" y="1802309"/>
                              <a:pt x="0" y="1790879"/>
                            </a:cubicBezTo>
                            <a:cubicBezTo>
                              <a:pt x="0" y="1779449"/>
                              <a:pt x="0" y="1767066"/>
                              <a:pt x="0" y="1755636"/>
                            </a:cubicBezTo>
                            <a:cubicBezTo>
                              <a:pt x="0" y="1708011"/>
                              <a:pt x="0" y="1661339"/>
                              <a:pt x="0" y="1614666"/>
                            </a:cubicBezTo>
                            <a:cubicBezTo>
                              <a:pt x="0" y="1521321"/>
                              <a:pt x="0" y="1429881"/>
                              <a:pt x="0" y="1339394"/>
                            </a:cubicBezTo>
                            <a:cubicBezTo>
                              <a:pt x="0" y="1158419"/>
                              <a:pt x="0" y="984111"/>
                              <a:pt x="0" y="818376"/>
                            </a:cubicBezTo>
                            <a:cubicBezTo>
                              <a:pt x="0" y="652641"/>
                              <a:pt x="0" y="494526"/>
                              <a:pt x="0" y="346889"/>
                            </a:cubicBezTo>
                            <a:cubicBezTo>
                              <a:pt x="0" y="273546"/>
                              <a:pt x="0" y="202109"/>
                              <a:pt x="0" y="133529"/>
                            </a:cubicBezTo>
                            <a:cubicBezTo>
                              <a:pt x="0" y="124956"/>
                              <a:pt x="0" y="116384"/>
                              <a:pt x="0" y="107811"/>
                            </a:cubicBezTo>
                            <a:cubicBezTo>
                              <a:pt x="0" y="104001"/>
                              <a:pt x="0" y="99239"/>
                              <a:pt x="952" y="95429"/>
                            </a:cubicBezTo>
                            <a:cubicBezTo>
                              <a:pt x="1905" y="91619"/>
                              <a:pt x="1905" y="86856"/>
                              <a:pt x="2858" y="83046"/>
                            </a:cubicBezTo>
                            <a:cubicBezTo>
                              <a:pt x="6667" y="66854"/>
                              <a:pt x="14288" y="50661"/>
                              <a:pt x="24765" y="38279"/>
                            </a:cubicBezTo>
                            <a:cubicBezTo>
                              <a:pt x="35242" y="25896"/>
                              <a:pt x="48577" y="15419"/>
                              <a:pt x="63817" y="8751"/>
                            </a:cubicBezTo>
                            <a:cubicBezTo>
                              <a:pt x="79058" y="2084"/>
                              <a:pt x="95250" y="-774"/>
                              <a:pt x="110490" y="179"/>
                            </a:cubicBezTo>
                            <a:cubicBezTo>
                              <a:pt x="141923" y="179"/>
                              <a:pt x="172402" y="179"/>
                              <a:pt x="201930" y="179"/>
                            </a:cubicBezTo>
                            <a:cubicBezTo>
                              <a:pt x="217170" y="179"/>
                              <a:pt x="231458" y="179"/>
                              <a:pt x="245745" y="179"/>
                            </a:cubicBezTo>
                            <a:cubicBezTo>
                              <a:pt x="253365" y="179"/>
                              <a:pt x="260033" y="179"/>
                              <a:pt x="267653" y="179"/>
                            </a:cubicBezTo>
                            <a:cubicBezTo>
                              <a:pt x="275273" y="179"/>
                              <a:pt x="282892" y="2084"/>
                              <a:pt x="288608" y="5894"/>
                            </a:cubicBezTo>
                            <a:cubicBezTo>
                              <a:pt x="294323" y="9704"/>
                              <a:pt x="299085" y="16371"/>
                              <a:pt x="301942" y="23039"/>
                            </a:cubicBezTo>
                            <a:cubicBezTo>
                              <a:pt x="304800" y="29706"/>
                              <a:pt x="303848" y="37326"/>
                              <a:pt x="303848" y="43994"/>
                            </a:cubicBezTo>
                            <a:cubicBezTo>
                              <a:pt x="303848" y="47804"/>
                              <a:pt x="303848" y="50661"/>
                              <a:pt x="303848" y="54471"/>
                            </a:cubicBezTo>
                            <a:cubicBezTo>
                              <a:pt x="303848" y="58281"/>
                              <a:pt x="303848" y="61139"/>
                              <a:pt x="303848" y="64949"/>
                            </a:cubicBezTo>
                            <a:cubicBezTo>
                              <a:pt x="304800" y="71616"/>
                              <a:pt x="307658" y="77331"/>
                              <a:pt x="311467" y="83046"/>
                            </a:cubicBezTo>
                            <a:cubicBezTo>
                              <a:pt x="315278" y="87809"/>
                              <a:pt x="320992" y="91619"/>
                              <a:pt x="327660" y="92571"/>
                            </a:cubicBezTo>
                            <a:cubicBezTo>
                              <a:pt x="330517" y="93524"/>
                              <a:pt x="334328" y="93524"/>
                              <a:pt x="337185" y="93524"/>
                            </a:cubicBezTo>
                            <a:cubicBezTo>
                              <a:pt x="340042" y="93524"/>
                              <a:pt x="343853" y="93524"/>
                              <a:pt x="346710" y="93524"/>
                            </a:cubicBezTo>
                            <a:cubicBezTo>
                              <a:pt x="360045" y="93524"/>
                              <a:pt x="372428" y="93524"/>
                              <a:pt x="384810" y="93524"/>
                            </a:cubicBezTo>
                            <a:cubicBezTo>
                              <a:pt x="434340" y="93524"/>
                              <a:pt x="481013" y="93524"/>
                              <a:pt x="523875" y="93524"/>
                            </a:cubicBezTo>
                            <a:cubicBezTo>
                              <a:pt x="544830" y="93524"/>
                              <a:pt x="565785" y="93524"/>
                              <a:pt x="584835" y="93524"/>
                            </a:cubicBezTo>
                            <a:cubicBezTo>
                              <a:pt x="589597" y="93524"/>
                              <a:pt x="594360" y="93524"/>
                              <a:pt x="599122" y="93524"/>
                            </a:cubicBezTo>
                            <a:cubicBezTo>
                              <a:pt x="603885" y="92571"/>
                              <a:pt x="608647" y="91619"/>
                              <a:pt x="612458" y="88761"/>
                            </a:cubicBezTo>
                            <a:cubicBezTo>
                              <a:pt x="620078" y="83999"/>
                              <a:pt x="625793" y="76379"/>
                              <a:pt x="627697" y="67806"/>
                            </a:cubicBezTo>
                            <a:cubicBezTo>
                              <a:pt x="628650" y="63996"/>
                              <a:pt x="628650" y="59234"/>
                              <a:pt x="628650" y="55424"/>
                            </a:cubicBezTo>
                            <a:cubicBezTo>
                              <a:pt x="628650" y="51614"/>
                              <a:pt x="628650" y="46851"/>
                              <a:pt x="628650" y="43041"/>
                            </a:cubicBezTo>
                            <a:cubicBezTo>
                              <a:pt x="628650" y="39231"/>
                              <a:pt x="628650" y="34469"/>
                              <a:pt x="629603" y="30659"/>
                            </a:cubicBezTo>
                            <a:cubicBezTo>
                              <a:pt x="630555" y="26849"/>
                              <a:pt x="631508" y="23039"/>
                              <a:pt x="633413" y="19229"/>
                            </a:cubicBezTo>
                            <a:cubicBezTo>
                              <a:pt x="637222" y="12561"/>
                              <a:pt x="642938" y="6846"/>
                              <a:pt x="650558" y="3989"/>
                            </a:cubicBezTo>
                            <a:cubicBezTo>
                              <a:pt x="657225" y="1131"/>
                              <a:pt x="664845" y="2084"/>
                              <a:pt x="671513" y="2084"/>
                            </a:cubicBezTo>
                            <a:cubicBezTo>
                              <a:pt x="698183" y="2084"/>
                              <a:pt x="721043" y="2084"/>
                              <a:pt x="740093" y="2084"/>
                            </a:cubicBezTo>
                            <a:cubicBezTo>
                              <a:pt x="758190" y="2084"/>
                              <a:pt x="772478" y="2084"/>
                              <a:pt x="782003" y="2084"/>
                            </a:cubicBezTo>
                            <a:cubicBezTo>
                              <a:pt x="793433" y="1131"/>
                              <a:pt x="798195" y="1131"/>
                              <a:pt x="798195" y="1131"/>
                            </a:cubicBezTo>
                            <a:cubicBezTo>
                              <a:pt x="798195" y="1131"/>
                              <a:pt x="793433" y="1131"/>
                              <a:pt x="783908" y="1131"/>
                            </a:cubicBezTo>
                            <a:cubicBezTo>
                              <a:pt x="774383" y="1131"/>
                              <a:pt x="760095" y="1131"/>
                              <a:pt x="741997" y="1131"/>
                            </a:cubicBezTo>
                            <a:cubicBezTo>
                              <a:pt x="723900" y="1131"/>
                              <a:pt x="701040" y="1131"/>
                              <a:pt x="673418" y="1131"/>
                            </a:cubicBezTo>
                            <a:cubicBezTo>
                              <a:pt x="666750" y="1131"/>
                              <a:pt x="659130" y="179"/>
                              <a:pt x="652463" y="3036"/>
                            </a:cubicBezTo>
                            <a:cubicBezTo>
                              <a:pt x="645795" y="5894"/>
                              <a:pt x="640080" y="10656"/>
                              <a:pt x="636270" y="17324"/>
                            </a:cubicBezTo>
                            <a:cubicBezTo>
                              <a:pt x="634365" y="21134"/>
                              <a:pt x="633413" y="23991"/>
                              <a:pt x="632460" y="28754"/>
                            </a:cubicBezTo>
                            <a:cubicBezTo>
                              <a:pt x="631508" y="32564"/>
                              <a:pt x="632460" y="36374"/>
                              <a:pt x="631508" y="41136"/>
                            </a:cubicBezTo>
                            <a:cubicBezTo>
                              <a:pt x="631508" y="44946"/>
                              <a:pt x="631508" y="49709"/>
                              <a:pt x="631508" y="53519"/>
                            </a:cubicBezTo>
                            <a:cubicBezTo>
                              <a:pt x="631508" y="57329"/>
                              <a:pt x="631508" y="62091"/>
                              <a:pt x="630555" y="66854"/>
                            </a:cubicBezTo>
                            <a:cubicBezTo>
                              <a:pt x="628650" y="75426"/>
                              <a:pt x="622935" y="83999"/>
                              <a:pt x="615315" y="88761"/>
                            </a:cubicBezTo>
                            <a:cubicBezTo>
                              <a:pt x="611505" y="91619"/>
                              <a:pt x="606743" y="92571"/>
                              <a:pt x="601980" y="93524"/>
                            </a:cubicBezTo>
                            <a:cubicBezTo>
                              <a:pt x="597218" y="93524"/>
                              <a:pt x="592455" y="93524"/>
                              <a:pt x="587693" y="93524"/>
                            </a:cubicBezTo>
                            <a:cubicBezTo>
                              <a:pt x="568643" y="93524"/>
                              <a:pt x="547688" y="93524"/>
                              <a:pt x="526733" y="93524"/>
                            </a:cubicBezTo>
                            <a:cubicBezTo>
                              <a:pt x="483870" y="93524"/>
                              <a:pt x="437197" y="93524"/>
                              <a:pt x="387667" y="93524"/>
                            </a:cubicBezTo>
                            <a:cubicBezTo>
                              <a:pt x="375285" y="93524"/>
                              <a:pt x="362903" y="93524"/>
                              <a:pt x="349567" y="93524"/>
                            </a:cubicBezTo>
                            <a:cubicBezTo>
                              <a:pt x="346710" y="93524"/>
                              <a:pt x="342900" y="93524"/>
                              <a:pt x="340042" y="93524"/>
                            </a:cubicBezTo>
                            <a:cubicBezTo>
                              <a:pt x="337185" y="93524"/>
                              <a:pt x="333375" y="93524"/>
                              <a:pt x="330517" y="92571"/>
                            </a:cubicBezTo>
                            <a:cubicBezTo>
                              <a:pt x="323850" y="90666"/>
                              <a:pt x="318135" y="86856"/>
                              <a:pt x="313372" y="82094"/>
                            </a:cubicBezTo>
                            <a:cubicBezTo>
                              <a:pt x="308610" y="77331"/>
                              <a:pt x="305753" y="70664"/>
                              <a:pt x="304800" y="63996"/>
                            </a:cubicBezTo>
                            <a:cubicBezTo>
                              <a:pt x="304800" y="60186"/>
                              <a:pt x="304800" y="57329"/>
                              <a:pt x="304800" y="53519"/>
                            </a:cubicBezTo>
                            <a:cubicBezTo>
                              <a:pt x="304800" y="49709"/>
                              <a:pt x="304800" y="46851"/>
                              <a:pt x="304800" y="43041"/>
                            </a:cubicBezTo>
                            <a:cubicBezTo>
                              <a:pt x="304800" y="36374"/>
                              <a:pt x="305753" y="28754"/>
                              <a:pt x="302895" y="23039"/>
                            </a:cubicBezTo>
                            <a:cubicBezTo>
                              <a:pt x="300990" y="16371"/>
                              <a:pt x="296228" y="10656"/>
                              <a:pt x="290513" y="6846"/>
                            </a:cubicBezTo>
                            <a:cubicBezTo>
                              <a:pt x="284798" y="3036"/>
                              <a:pt x="278130" y="1131"/>
                              <a:pt x="270510" y="1131"/>
                            </a:cubicBezTo>
                            <a:cubicBezTo>
                              <a:pt x="262890" y="1131"/>
                              <a:pt x="256223" y="1131"/>
                              <a:pt x="248602" y="1131"/>
                            </a:cubicBezTo>
                            <a:cubicBezTo>
                              <a:pt x="234315" y="1131"/>
                              <a:pt x="219075" y="1131"/>
                              <a:pt x="204788" y="1131"/>
                            </a:cubicBezTo>
                            <a:cubicBezTo>
                              <a:pt x="175260" y="1131"/>
                              <a:pt x="143827" y="1131"/>
                              <a:pt x="113348" y="1131"/>
                            </a:cubicBezTo>
                            <a:cubicBezTo>
                              <a:pt x="98108" y="1131"/>
                              <a:pt x="81915" y="3036"/>
                              <a:pt x="67627" y="9704"/>
                            </a:cubicBezTo>
                            <a:cubicBezTo>
                              <a:pt x="53340" y="16371"/>
                              <a:pt x="40005" y="25896"/>
                              <a:pt x="29527" y="38279"/>
                            </a:cubicBezTo>
                            <a:cubicBezTo>
                              <a:pt x="19050" y="50661"/>
                              <a:pt x="11430" y="65901"/>
                              <a:pt x="7620" y="82094"/>
                            </a:cubicBezTo>
                            <a:cubicBezTo>
                              <a:pt x="6667" y="85904"/>
                              <a:pt x="6667" y="90666"/>
                              <a:pt x="5715" y="94476"/>
                            </a:cubicBezTo>
                            <a:cubicBezTo>
                              <a:pt x="5715" y="98286"/>
                              <a:pt x="4763" y="103049"/>
                              <a:pt x="4763" y="106859"/>
                            </a:cubicBezTo>
                            <a:cubicBezTo>
                              <a:pt x="4763" y="115431"/>
                              <a:pt x="4763" y="124004"/>
                              <a:pt x="4763" y="132576"/>
                            </a:cubicBezTo>
                            <a:cubicBezTo>
                              <a:pt x="4763" y="201156"/>
                              <a:pt x="4763" y="272594"/>
                              <a:pt x="4763" y="345936"/>
                            </a:cubicBezTo>
                            <a:cubicBezTo>
                              <a:pt x="4763" y="493574"/>
                              <a:pt x="4763" y="651689"/>
                              <a:pt x="4763" y="817424"/>
                            </a:cubicBezTo>
                            <a:cubicBezTo>
                              <a:pt x="4763" y="983159"/>
                              <a:pt x="4763" y="1157466"/>
                              <a:pt x="4763" y="1338441"/>
                            </a:cubicBezTo>
                            <a:cubicBezTo>
                              <a:pt x="4763" y="1428929"/>
                              <a:pt x="4763" y="1520369"/>
                              <a:pt x="4763" y="1613714"/>
                            </a:cubicBezTo>
                            <a:cubicBezTo>
                              <a:pt x="4763" y="1660386"/>
                              <a:pt x="4763" y="1707059"/>
                              <a:pt x="4763" y="1754684"/>
                            </a:cubicBezTo>
                            <a:cubicBezTo>
                              <a:pt x="4763" y="1766114"/>
                              <a:pt x="4763" y="1778496"/>
                              <a:pt x="4763" y="1789926"/>
                            </a:cubicBezTo>
                            <a:cubicBezTo>
                              <a:pt x="4763" y="1801356"/>
                              <a:pt x="5715" y="1813739"/>
                              <a:pt x="8573" y="1825169"/>
                            </a:cubicBezTo>
                            <a:cubicBezTo>
                              <a:pt x="15240" y="1848029"/>
                              <a:pt x="29527" y="1868031"/>
                              <a:pt x="49530" y="1881366"/>
                            </a:cubicBezTo>
                            <a:cubicBezTo>
                              <a:pt x="68580" y="1894701"/>
                              <a:pt x="92392" y="1901369"/>
                              <a:pt x="116205" y="1899464"/>
                            </a:cubicBezTo>
                            <a:cubicBezTo>
                              <a:pt x="140017" y="1899464"/>
                              <a:pt x="163830" y="1899464"/>
                              <a:pt x="187642" y="1899464"/>
                            </a:cubicBezTo>
                            <a:cubicBezTo>
                              <a:pt x="235267" y="1899464"/>
                              <a:pt x="281940" y="1899464"/>
                              <a:pt x="328613" y="1899464"/>
                            </a:cubicBezTo>
                            <a:cubicBezTo>
                              <a:pt x="421958" y="1899464"/>
                              <a:pt x="513397" y="1899464"/>
                              <a:pt x="603885" y="1899464"/>
                            </a:cubicBezTo>
                            <a:cubicBezTo>
                              <a:pt x="648653" y="1899464"/>
                              <a:pt x="693420" y="1899464"/>
                              <a:pt x="738188" y="1899464"/>
                            </a:cubicBezTo>
                            <a:cubicBezTo>
                              <a:pt x="760095" y="1899464"/>
                              <a:pt x="782955" y="1899464"/>
                              <a:pt x="803910" y="1899464"/>
                            </a:cubicBezTo>
                            <a:cubicBezTo>
                              <a:pt x="825818" y="1898511"/>
                              <a:pt x="846772" y="1889939"/>
                              <a:pt x="862965" y="1876604"/>
                            </a:cubicBezTo>
                            <a:cubicBezTo>
                              <a:pt x="871538" y="1869936"/>
                              <a:pt x="878205" y="1861364"/>
                              <a:pt x="883920" y="1852791"/>
                            </a:cubicBezTo>
                            <a:cubicBezTo>
                              <a:pt x="889635" y="1844219"/>
                              <a:pt x="894397" y="1833741"/>
                              <a:pt x="897255" y="1824216"/>
                            </a:cubicBezTo>
                            <a:cubicBezTo>
                              <a:pt x="900113" y="1813739"/>
                              <a:pt x="901065" y="1803261"/>
                              <a:pt x="901065" y="1792784"/>
                            </a:cubicBezTo>
                            <a:cubicBezTo>
                              <a:pt x="901065" y="1782306"/>
                              <a:pt x="901065" y="1771829"/>
                              <a:pt x="901065" y="1760399"/>
                            </a:cubicBezTo>
                            <a:cubicBezTo>
                              <a:pt x="901065" y="1717536"/>
                              <a:pt x="901065" y="1675626"/>
                              <a:pt x="901065" y="1634669"/>
                            </a:cubicBezTo>
                            <a:cubicBezTo>
                              <a:pt x="901065" y="1303199"/>
                              <a:pt x="901065" y="1004114"/>
                              <a:pt x="902018" y="752654"/>
                            </a:cubicBezTo>
                            <a:cubicBezTo>
                              <a:pt x="902018" y="501194"/>
                              <a:pt x="902018" y="298311"/>
                              <a:pt x="902970" y="158294"/>
                            </a:cubicBezTo>
                            <a:cubicBezTo>
                              <a:pt x="902970" y="141149"/>
                              <a:pt x="902970" y="124004"/>
                              <a:pt x="902970" y="108764"/>
                            </a:cubicBezTo>
                            <a:cubicBezTo>
                              <a:pt x="902970" y="93524"/>
                              <a:pt x="900113" y="79236"/>
                              <a:pt x="895350" y="65901"/>
                            </a:cubicBezTo>
                            <a:cubicBezTo>
                              <a:pt x="890588" y="53519"/>
                              <a:pt x="882968" y="43041"/>
                              <a:pt x="875347" y="34469"/>
                            </a:cubicBezTo>
                            <a:cubicBezTo>
                              <a:pt x="867728" y="25896"/>
                              <a:pt x="859155" y="19229"/>
                              <a:pt x="851535" y="15419"/>
                            </a:cubicBezTo>
                            <a:cubicBezTo>
                              <a:pt x="835343" y="5894"/>
                              <a:pt x="822008" y="3036"/>
                              <a:pt x="812483" y="1131"/>
                            </a:cubicBezTo>
                            <a:cubicBezTo>
                              <a:pt x="807720" y="179"/>
                              <a:pt x="803910" y="179"/>
                              <a:pt x="802005" y="179"/>
                            </a:cubicBezTo>
                            <a:cubicBezTo>
                              <a:pt x="799147" y="1131"/>
                              <a:pt x="798195" y="1131"/>
                              <a:pt x="798195" y="1131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39" name="Graphic 17">
                        <a:extLst>
                          <a:ext uri="{FF2B5EF4-FFF2-40B4-BE49-F238E27FC236}">
                            <a16:creationId xmlns:a16="http://schemas.microsoft.com/office/drawing/2014/main" id="{A26EB89A-725C-4125-9745-743557F8E79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91274" y="3132966"/>
                        <a:ext cx="79057" cy="41909"/>
                        <a:chOff x="3091274" y="3132966"/>
                        <a:chExt cx="79057" cy="41909"/>
                      </a:xfrm>
                      <a:solidFill>
                        <a:srgbClr val="263238"/>
                      </a:solidFill>
                    </p:grpSpPr>
                    <p:sp>
                      <p:nvSpPr>
                        <p:cNvPr id="641" name="Freeform: Shape 640">
                          <a:extLst>
                            <a:ext uri="{FF2B5EF4-FFF2-40B4-BE49-F238E27FC236}">
                              <a16:creationId xmlns:a16="http://schemas.microsoft.com/office/drawing/2014/main" id="{24F606E9-B3E2-4233-809E-07C04E1669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91274" y="3132966"/>
                          <a:ext cx="78104" cy="1904"/>
                        </a:xfrm>
                        <a:custGeom>
                          <a:avLst/>
                          <a:gdLst>
                            <a:gd name="connsiteX0" fmla="*/ 78105 w 78104"/>
                            <a:gd name="connsiteY0" fmla="*/ 952 h 1904"/>
                            <a:gd name="connsiteX1" fmla="*/ 39053 w 78104"/>
                            <a:gd name="connsiteY1" fmla="*/ 1905 h 1904"/>
                            <a:gd name="connsiteX2" fmla="*/ 0 w 78104"/>
                            <a:gd name="connsiteY2" fmla="*/ 952 h 1904"/>
                            <a:gd name="connsiteX3" fmla="*/ 39053 w 78104"/>
                            <a:gd name="connsiteY3" fmla="*/ 0 h 1904"/>
                            <a:gd name="connsiteX4" fmla="*/ 78105 w 78104"/>
                            <a:gd name="connsiteY4" fmla="*/ 952 h 190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78104" h="1904">
                              <a:moveTo>
                                <a:pt x="78105" y="952"/>
                              </a:moveTo>
                              <a:cubicBezTo>
                                <a:pt x="78105" y="952"/>
                                <a:pt x="60960" y="1905"/>
                                <a:pt x="39053" y="1905"/>
                              </a:cubicBezTo>
                              <a:cubicBezTo>
                                <a:pt x="17145" y="1905"/>
                                <a:pt x="0" y="1905"/>
                                <a:pt x="0" y="952"/>
                              </a:cubicBezTo>
                              <a:cubicBezTo>
                                <a:pt x="0" y="952"/>
                                <a:pt x="17145" y="0"/>
                                <a:pt x="39053" y="0"/>
                              </a:cubicBezTo>
                              <a:cubicBezTo>
                                <a:pt x="60960" y="952"/>
                                <a:pt x="78105" y="952"/>
                                <a:pt x="78105" y="95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42" name="Freeform: Shape 641">
                          <a:extLst>
                            <a:ext uri="{FF2B5EF4-FFF2-40B4-BE49-F238E27FC236}">
                              <a16:creationId xmlns:a16="http://schemas.microsoft.com/office/drawing/2014/main" id="{088D95D6-DF21-4A13-B349-A8A0E16E00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91274" y="3152969"/>
                          <a:ext cx="78104" cy="1904"/>
                        </a:xfrm>
                        <a:custGeom>
                          <a:avLst/>
                          <a:gdLst>
                            <a:gd name="connsiteX0" fmla="*/ 78105 w 78104"/>
                            <a:gd name="connsiteY0" fmla="*/ 952 h 1904"/>
                            <a:gd name="connsiteX1" fmla="*/ 39053 w 78104"/>
                            <a:gd name="connsiteY1" fmla="*/ 1905 h 1904"/>
                            <a:gd name="connsiteX2" fmla="*/ 0 w 78104"/>
                            <a:gd name="connsiteY2" fmla="*/ 952 h 1904"/>
                            <a:gd name="connsiteX3" fmla="*/ 39053 w 78104"/>
                            <a:gd name="connsiteY3" fmla="*/ 0 h 1904"/>
                            <a:gd name="connsiteX4" fmla="*/ 78105 w 78104"/>
                            <a:gd name="connsiteY4" fmla="*/ 952 h 190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78104" h="1904">
                              <a:moveTo>
                                <a:pt x="78105" y="952"/>
                              </a:moveTo>
                              <a:cubicBezTo>
                                <a:pt x="78105" y="952"/>
                                <a:pt x="60960" y="1905"/>
                                <a:pt x="39053" y="1905"/>
                              </a:cubicBezTo>
                              <a:cubicBezTo>
                                <a:pt x="17145" y="1905"/>
                                <a:pt x="0" y="1905"/>
                                <a:pt x="0" y="952"/>
                              </a:cubicBezTo>
                              <a:cubicBezTo>
                                <a:pt x="0" y="952"/>
                                <a:pt x="17145" y="0"/>
                                <a:pt x="39053" y="0"/>
                              </a:cubicBezTo>
                              <a:cubicBezTo>
                                <a:pt x="60960" y="952"/>
                                <a:pt x="78105" y="952"/>
                                <a:pt x="78105" y="95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43" name="Freeform: Shape 642">
                          <a:extLst>
                            <a:ext uri="{FF2B5EF4-FFF2-40B4-BE49-F238E27FC236}">
                              <a16:creationId xmlns:a16="http://schemas.microsoft.com/office/drawing/2014/main" id="{507DBE46-3A3C-41A6-BA41-F8C0B04D99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92227" y="3172971"/>
                          <a:ext cx="78104" cy="1904"/>
                        </a:xfrm>
                        <a:custGeom>
                          <a:avLst/>
                          <a:gdLst>
                            <a:gd name="connsiteX0" fmla="*/ 78105 w 78104"/>
                            <a:gd name="connsiteY0" fmla="*/ 952 h 1904"/>
                            <a:gd name="connsiteX1" fmla="*/ 39052 w 78104"/>
                            <a:gd name="connsiteY1" fmla="*/ 1905 h 1904"/>
                            <a:gd name="connsiteX2" fmla="*/ 0 w 78104"/>
                            <a:gd name="connsiteY2" fmla="*/ 952 h 1904"/>
                            <a:gd name="connsiteX3" fmla="*/ 39052 w 78104"/>
                            <a:gd name="connsiteY3" fmla="*/ 0 h 1904"/>
                            <a:gd name="connsiteX4" fmla="*/ 78105 w 78104"/>
                            <a:gd name="connsiteY4" fmla="*/ 952 h 190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78104" h="1904">
                              <a:moveTo>
                                <a:pt x="78105" y="952"/>
                              </a:moveTo>
                              <a:cubicBezTo>
                                <a:pt x="78105" y="952"/>
                                <a:pt x="60960" y="1905"/>
                                <a:pt x="39052" y="1905"/>
                              </a:cubicBezTo>
                              <a:cubicBezTo>
                                <a:pt x="17145" y="1905"/>
                                <a:pt x="0" y="1905"/>
                                <a:pt x="0" y="952"/>
                              </a:cubicBezTo>
                              <a:cubicBezTo>
                                <a:pt x="0" y="952"/>
                                <a:pt x="17145" y="0"/>
                                <a:pt x="39052" y="0"/>
                              </a:cubicBezTo>
                              <a:cubicBezTo>
                                <a:pt x="60008" y="952"/>
                                <a:pt x="78105" y="952"/>
                                <a:pt x="78105" y="95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640" name="Freeform: Shape 639">
                        <a:extLst>
                          <a:ext uri="{FF2B5EF4-FFF2-40B4-BE49-F238E27FC236}">
                            <a16:creationId xmlns:a16="http://schemas.microsoft.com/office/drawing/2014/main" id="{BCABAF22-94E2-4246-B64E-7622AD72F4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61671" y="3130666"/>
                        <a:ext cx="61912" cy="66117"/>
                      </a:xfrm>
                      <a:custGeom>
                        <a:avLst/>
                        <a:gdLst>
                          <a:gd name="connsiteX0" fmla="*/ 0 w 61912"/>
                          <a:gd name="connsiteY0" fmla="*/ 66117 h 66117"/>
                          <a:gd name="connsiteX1" fmla="*/ 1905 w 61912"/>
                          <a:gd name="connsiteY1" fmla="*/ 66117 h 66117"/>
                          <a:gd name="connsiteX2" fmla="*/ 6668 w 61912"/>
                          <a:gd name="connsiteY2" fmla="*/ 66117 h 66117"/>
                          <a:gd name="connsiteX3" fmla="*/ 22860 w 61912"/>
                          <a:gd name="connsiteY3" fmla="*/ 66117 h 66117"/>
                          <a:gd name="connsiteX4" fmla="*/ 22860 w 61912"/>
                          <a:gd name="connsiteY4" fmla="*/ 66117 h 66117"/>
                          <a:gd name="connsiteX5" fmla="*/ 22860 w 61912"/>
                          <a:gd name="connsiteY5" fmla="*/ 53735 h 66117"/>
                          <a:gd name="connsiteX6" fmla="*/ 22860 w 61912"/>
                          <a:gd name="connsiteY6" fmla="*/ 47067 h 66117"/>
                          <a:gd name="connsiteX7" fmla="*/ 28575 w 61912"/>
                          <a:gd name="connsiteY7" fmla="*/ 42305 h 66117"/>
                          <a:gd name="connsiteX8" fmla="*/ 36195 w 61912"/>
                          <a:gd name="connsiteY8" fmla="*/ 42305 h 66117"/>
                          <a:gd name="connsiteX9" fmla="*/ 41910 w 61912"/>
                          <a:gd name="connsiteY9" fmla="*/ 48972 h 66117"/>
                          <a:gd name="connsiteX10" fmla="*/ 41910 w 61912"/>
                          <a:gd name="connsiteY10" fmla="*/ 66117 h 66117"/>
                          <a:gd name="connsiteX11" fmla="*/ 40958 w 61912"/>
                          <a:gd name="connsiteY11" fmla="*/ 65165 h 66117"/>
                          <a:gd name="connsiteX12" fmla="*/ 61913 w 61912"/>
                          <a:gd name="connsiteY12" fmla="*/ 65165 h 66117"/>
                          <a:gd name="connsiteX13" fmla="*/ 60960 w 61912"/>
                          <a:gd name="connsiteY13" fmla="*/ 66117 h 66117"/>
                          <a:gd name="connsiteX14" fmla="*/ 60960 w 61912"/>
                          <a:gd name="connsiteY14" fmla="*/ 40400 h 66117"/>
                          <a:gd name="connsiteX15" fmla="*/ 60960 w 61912"/>
                          <a:gd name="connsiteY15" fmla="*/ 33732 h 66117"/>
                          <a:gd name="connsiteX16" fmla="*/ 58102 w 61912"/>
                          <a:gd name="connsiteY16" fmla="*/ 28970 h 66117"/>
                          <a:gd name="connsiteX17" fmla="*/ 48577 w 61912"/>
                          <a:gd name="connsiteY17" fmla="*/ 20397 h 66117"/>
                          <a:gd name="connsiteX18" fmla="*/ 40005 w 61912"/>
                          <a:gd name="connsiteY18" fmla="*/ 11825 h 66117"/>
                          <a:gd name="connsiteX19" fmla="*/ 36195 w 61912"/>
                          <a:gd name="connsiteY19" fmla="*/ 8015 h 66117"/>
                          <a:gd name="connsiteX20" fmla="*/ 31433 w 61912"/>
                          <a:gd name="connsiteY20" fmla="*/ 5157 h 66117"/>
                          <a:gd name="connsiteX21" fmla="*/ 26670 w 61912"/>
                          <a:gd name="connsiteY21" fmla="*/ 6110 h 66117"/>
                          <a:gd name="connsiteX22" fmla="*/ 22860 w 61912"/>
                          <a:gd name="connsiteY22" fmla="*/ 9920 h 66117"/>
                          <a:gd name="connsiteX23" fmla="*/ 15240 w 61912"/>
                          <a:gd name="connsiteY23" fmla="*/ 17540 h 66117"/>
                          <a:gd name="connsiteX24" fmla="*/ 1905 w 61912"/>
                          <a:gd name="connsiteY24" fmla="*/ 30875 h 66117"/>
                          <a:gd name="connsiteX25" fmla="*/ 952 w 61912"/>
                          <a:gd name="connsiteY25" fmla="*/ 38495 h 66117"/>
                          <a:gd name="connsiteX26" fmla="*/ 952 w 61912"/>
                          <a:gd name="connsiteY26" fmla="*/ 46115 h 66117"/>
                          <a:gd name="connsiteX27" fmla="*/ 952 w 61912"/>
                          <a:gd name="connsiteY27" fmla="*/ 57545 h 66117"/>
                          <a:gd name="connsiteX28" fmla="*/ 952 w 61912"/>
                          <a:gd name="connsiteY28" fmla="*/ 65165 h 66117"/>
                          <a:gd name="connsiteX29" fmla="*/ 0 w 61912"/>
                          <a:gd name="connsiteY29" fmla="*/ 66117 h 66117"/>
                          <a:gd name="connsiteX30" fmla="*/ 0 w 61912"/>
                          <a:gd name="connsiteY30" fmla="*/ 63260 h 66117"/>
                          <a:gd name="connsiteX31" fmla="*/ 0 w 61912"/>
                          <a:gd name="connsiteY31" fmla="*/ 55640 h 66117"/>
                          <a:gd name="connsiteX32" fmla="*/ 0 w 61912"/>
                          <a:gd name="connsiteY32" fmla="*/ 43257 h 66117"/>
                          <a:gd name="connsiteX33" fmla="*/ 0 w 61912"/>
                          <a:gd name="connsiteY33" fmla="*/ 35637 h 66117"/>
                          <a:gd name="connsiteX34" fmla="*/ 0 w 61912"/>
                          <a:gd name="connsiteY34" fmla="*/ 31827 h 66117"/>
                          <a:gd name="connsiteX35" fmla="*/ 952 w 61912"/>
                          <a:gd name="connsiteY35" fmla="*/ 27065 h 66117"/>
                          <a:gd name="connsiteX36" fmla="*/ 14288 w 61912"/>
                          <a:gd name="connsiteY36" fmla="*/ 12777 h 66117"/>
                          <a:gd name="connsiteX37" fmla="*/ 21908 w 61912"/>
                          <a:gd name="connsiteY37" fmla="*/ 5157 h 66117"/>
                          <a:gd name="connsiteX38" fmla="*/ 25718 w 61912"/>
                          <a:gd name="connsiteY38" fmla="*/ 1347 h 66117"/>
                          <a:gd name="connsiteX39" fmla="*/ 31433 w 61912"/>
                          <a:gd name="connsiteY39" fmla="*/ 395 h 66117"/>
                          <a:gd name="connsiteX40" fmla="*/ 36195 w 61912"/>
                          <a:gd name="connsiteY40" fmla="*/ 4205 h 66117"/>
                          <a:gd name="connsiteX41" fmla="*/ 40958 w 61912"/>
                          <a:gd name="connsiteY41" fmla="*/ 8015 h 66117"/>
                          <a:gd name="connsiteX42" fmla="*/ 49530 w 61912"/>
                          <a:gd name="connsiteY42" fmla="*/ 16587 h 66117"/>
                          <a:gd name="connsiteX43" fmla="*/ 59055 w 61912"/>
                          <a:gd name="connsiteY43" fmla="*/ 25160 h 66117"/>
                          <a:gd name="connsiteX44" fmla="*/ 60960 w 61912"/>
                          <a:gd name="connsiteY44" fmla="*/ 28017 h 66117"/>
                          <a:gd name="connsiteX45" fmla="*/ 61913 w 61912"/>
                          <a:gd name="connsiteY45" fmla="*/ 31827 h 66117"/>
                          <a:gd name="connsiteX46" fmla="*/ 61913 w 61912"/>
                          <a:gd name="connsiteY46" fmla="*/ 38495 h 66117"/>
                          <a:gd name="connsiteX47" fmla="*/ 61913 w 61912"/>
                          <a:gd name="connsiteY47" fmla="*/ 64212 h 66117"/>
                          <a:gd name="connsiteX48" fmla="*/ 61913 w 61912"/>
                          <a:gd name="connsiteY48" fmla="*/ 65165 h 66117"/>
                          <a:gd name="connsiteX49" fmla="*/ 60960 w 61912"/>
                          <a:gd name="connsiteY49" fmla="*/ 65165 h 66117"/>
                          <a:gd name="connsiteX50" fmla="*/ 40005 w 61912"/>
                          <a:gd name="connsiteY50" fmla="*/ 65165 h 66117"/>
                          <a:gd name="connsiteX51" fmla="*/ 39052 w 61912"/>
                          <a:gd name="connsiteY51" fmla="*/ 65165 h 66117"/>
                          <a:gd name="connsiteX52" fmla="*/ 39052 w 61912"/>
                          <a:gd name="connsiteY52" fmla="*/ 64212 h 66117"/>
                          <a:gd name="connsiteX53" fmla="*/ 39052 w 61912"/>
                          <a:gd name="connsiteY53" fmla="*/ 47067 h 66117"/>
                          <a:gd name="connsiteX54" fmla="*/ 35243 w 61912"/>
                          <a:gd name="connsiteY54" fmla="*/ 42305 h 66117"/>
                          <a:gd name="connsiteX55" fmla="*/ 27623 w 61912"/>
                          <a:gd name="connsiteY55" fmla="*/ 42305 h 66117"/>
                          <a:gd name="connsiteX56" fmla="*/ 22860 w 61912"/>
                          <a:gd name="connsiteY56" fmla="*/ 46115 h 66117"/>
                          <a:gd name="connsiteX57" fmla="*/ 22860 w 61912"/>
                          <a:gd name="connsiteY57" fmla="*/ 52782 h 66117"/>
                          <a:gd name="connsiteX58" fmla="*/ 22860 w 61912"/>
                          <a:gd name="connsiteY58" fmla="*/ 65165 h 66117"/>
                          <a:gd name="connsiteX59" fmla="*/ 22860 w 61912"/>
                          <a:gd name="connsiteY59" fmla="*/ 65165 h 66117"/>
                          <a:gd name="connsiteX60" fmla="*/ 22860 w 61912"/>
                          <a:gd name="connsiteY60" fmla="*/ 65165 h 66117"/>
                          <a:gd name="connsiteX61" fmla="*/ 5715 w 61912"/>
                          <a:gd name="connsiteY61" fmla="*/ 65165 h 66117"/>
                          <a:gd name="connsiteX62" fmla="*/ 952 w 61912"/>
                          <a:gd name="connsiteY62" fmla="*/ 65165 h 66117"/>
                          <a:gd name="connsiteX63" fmla="*/ 0 w 61912"/>
                          <a:gd name="connsiteY63" fmla="*/ 66117 h 661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</a:cxnLst>
                        <a:rect l="l" t="t" r="r" b="b"/>
                        <a:pathLst>
                          <a:path w="61912" h="66117">
                            <a:moveTo>
                              <a:pt x="0" y="66117"/>
                            </a:moveTo>
                            <a:cubicBezTo>
                              <a:pt x="0" y="66117"/>
                              <a:pt x="952" y="66117"/>
                              <a:pt x="1905" y="66117"/>
                            </a:cubicBezTo>
                            <a:cubicBezTo>
                              <a:pt x="2858" y="66117"/>
                              <a:pt x="4763" y="66117"/>
                              <a:pt x="6668" y="66117"/>
                            </a:cubicBezTo>
                            <a:cubicBezTo>
                              <a:pt x="10477" y="66117"/>
                              <a:pt x="16193" y="66117"/>
                              <a:pt x="22860" y="66117"/>
                            </a:cubicBezTo>
                            <a:lnTo>
                              <a:pt x="22860" y="66117"/>
                            </a:lnTo>
                            <a:cubicBezTo>
                              <a:pt x="22860" y="62307"/>
                              <a:pt x="22860" y="58497"/>
                              <a:pt x="22860" y="53735"/>
                            </a:cubicBezTo>
                            <a:cubicBezTo>
                              <a:pt x="22860" y="51830"/>
                              <a:pt x="22860" y="48972"/>
                              <a:pt x="22860" y="47067"/>
                            </a:cubicBezTo>
                            <a:cubicBezTo>
                              <a:pt x="22860" y="44210"/>
                              <a:pt x="25718" y="42305"/>
                              <a:pt x="28575" y="42305"/>
                            </a:cubicBezTo>
                            <a:cubicBezTo>
                              <a:pt x="31433" y="42305"/>
                              <a:pt x="33338" y="42305"/>
                              <a:pt x="36195" y="42305"/>
                            </a:cubicBezTo>
                            <a:cubicBezTo>
                              <a:pt x="39052" y="42305"/>
                              <a:pt x="41910" y="45162"/>
                              <a:pt x="41910" y="48972"/>
                            </a:cubicBezTo>
                            <a:cubicBezTo>
                              <a:pt x="41910" y="54687"/>
                              <a:pt x="41910" y="60402"/>
                              <a:pt x="41910" y="66117"/>
                            </a:cubicBezTo>
                            <a:lnTo>
                              <a:pt x="40958" y="65165"/>
                            </a:lnTo>
                            <a:cubicBezTo>
                              <a:pt x="47625" y="65165"/>
                              <a:pt x="54293" y="65165"/>
                              <a:pt x="61913" y="65165"/>
                            </a:cubicBezTo>
                            <a:lnTo>
                              <a:pt x="60960" y="66117"/>
                            </a:lnTo>
                            <a:cubicBezTo>
                              <a:pt x="60960" y="57545"/>
                              <a:pt x="60960" y="48972"/>
                              <a:pt x="60960" y="40400"/>
                            </a:cubicBezTo>
                            <a:cubicBezTo>
                              <a:pt x="60960" y="38495"/>
                              <a:pt x="60960" y="35637"/>
                              <a:pt x="60960" y="33732"/>
                            </a:cubicBezTo>
                            <a:cubicBezTo>
                              <a:pt x="60960" y="31827"/>
                              <a:pt x="60008" y="29922"/>
                              <a:pt x="58102" y="28970"/>
                            </a:cubicBezTo>
                            <a:cubicBezTo>
                              <a:pt x="55245" y="26112"/>
                              <a:pt x="52388" y="23255"/>
                              <a:pt x="48577" y="20397"/>
                            </a:cubicBezTo>
                            <a:cubicBezTo>
                              <a:pt x="45720" y="17540"/>
                              <a:pt x="42863" y="14682"/>
                              <a:pt x="40005" y="11825"/>
                            </a:cubicBezTo>
                            <a:cubicBezTo>
                              <a:pt x="38100" y="10872"/>
                              <a:pt x="37148" y="8967"/>
                              <a:pt x="36195" y="8015"/>
                            </a:cubicBezTo>
                            <a:cubicBezTo>
                              <a:pt x="34290" y="7062"/>
                              <a:pt x="33338" y="5157"/>
                              <a:pt x="31433" y="5157"/>
                            </a:cubicBezTo>
                            <a:cubicBezTo>
                              <a:pt x="29527" y="5157"/>
                              <a:pt x="27623" y="5157"/>
                              <a:pt x="26670" y="6110"/>
                            </a:cubicBezTo>
                            <a:cubicBezTo>
                              <a:pt x="25718" y="7062"/>
                              <a:pt x="23813" y="8967"/>
                              <a:pt x="22860" y="9920"/>
                            </a:cubicBezTo>
                            <a:cubicBezTo>
                              <a:pt x="20002" y="12777"/>
                              <a:pt x="18098" y="14682"/>
                              <a:pt x="15240" y="17540"/>
                            </a:cubicBezTo>
                            <a:cubicBezTo>
                              <a:pt x="10477" y="22302"/>
                              <a:pt x="5715" y="27065"/>
                              <a:pt x="1905" y="30875"/>
                            </a:cubicBezTo>
                            <a:cubicBezTo>
                              <a:pt x="0" y="32780"/>
                              <a:pt x="952" y="35637"/>
                              <a:pt x="952" y="38495"/>
                            </a:cubicBezTo>
                            <a:cubicBezTo>
                              <a:pt x="952" y="41352"/>
                              <a:pt x="952" y="43257"/>
                              <a:pt x="952" y="46115"/>
                            </a:cubicBezTo>
                            <a:cubicBezTo>
                              <a:pt x="952" y="50877"/>
                              <a:pt x="952" y="54687"/>
                              <a:pt x="952" y="57545"/>
                            </a:cubicBezTo>
                            <a:cubicBezTo>
                              <a:pt x="952" y="60402"/>
                              <a:pt x="952" y="63260"/>
                              <a:pt x="952" y="65165"/>
                            </a:cubicBezTo>
                            <a:cubicBezTo>
                              <a:pt x="0" y="65165"/>
                              <a:pt x="0" y="66117"/>
                              <a:pt x="0" y="66117"/>
                            </a:cubicBezTo>
                            <a:cubicBezTo>
                              <a:pt x="0" y="66117"/>
                              <a:pt x="0" y="65165"/>
                              <a:pt x="0" y="63260"/>
                            </a:cubicBezTo>
                            <a:cubicBezTo>
                              <a:pt x="0" y="61355"/>
                              <a:pt x="0" y="58497"/>
                              <a:pt x="0" y="55640"/>
                            </a:cubicBezTo>
                            <a:cubicBezTo>
                              <a:pt x="0" y="51830"/>
                              <a:pt x="0" y="48020"/>
                              <a:pt x="0" y="43257"/>
                            </a:cubicBezTo>
                            <a:cubicBezTo>
                              <a:pt x="0" y="41352"/>
                              <a:pt x="0" y="38495"/>
                              <a:pt x="0" y="35637"/>
                            </a:cubicBezTo>
                            <a:cubicBezTo>
                              <a:pt x="0" y="34685"/>
                              <a:pt x="0" y="32780"/>
                              <a:pt x="0" y="31827"/>
                            </a:cubicBezTo>
                            <a:cubicBezTo>
                              <a:pt x="0" y="29922"/>
                              <a:pt x="0" y="28970"/>
                              <a:pt x="952" y="27065"/>
                            </a:cubicBezTo>
                            <a:cubicBezTo>
                              <a:pt x="4763" y="22302"/>
                              <a:pt x="9525" y="18492"/>
                              <a:pt x="14288" y="12777"/>
                            </a:cubicBezTo>
                            <a:cubicBezTo>
                              <a:pt x="17145" y="9920"/>
                              <a:pt x="19050" y="8015"/>
                              <a:pt x="21908" y="5157"/>
                            </a:cubicBezTo>
                            <a:cubicBezTo>
                              <a:pt x="22860" y="4205"/>
                              <a:pt x="24765" y="2300"/>
                              <a:pt x="25718" y="1347"/>
                            </a:cubicBezTo>
                            <a:cubicBezTo>
                              <a:pt x="27623" y="395"/>
                              <a:pt x="29527" y="-558"/>
                              <a:pt x="31433" y="395"/>
                            </a:cubicBezTo>
                            <a:cubicBezTo>
                              <a:pt x="33338" y="1347"/>
                              <a:pt x="35243" y="2300"/>
                              <a:pt x="36195" y="4205"/>
                            </a:cubicBezTo>
                            <a:cubicBezTo>
                              <a:pt x="37148" y="5157"/>
                              <a:pt x="39052" y="7062"/>
                              <a:pt x="40958" y="8015"/>
                            </a:cubicBezTo>
                            <a:cubicBezTo>
                              <a:pt x="43815" y="10872"/>
                              <a:pt x="46673" y="13730"/>
                              <a:pt x="49530" y="16587"/>
                            </a:cubicBezTo>
                            <a:cubicBezTo>
                              <a:pt x="52388" y="19445"/>
                              <a:pt x="55245" y="22302"/>
                              <a:pt x="59055" y="25160"/>
                            </a:cubicBezTo>
                            <a:cubicBezTo>
                              <a:pt x="60008" y="26112"/>
                              <a:pt x="60960" y="27065"/>
                              <a:pt x="60960" y="28017"/>
                            </a:cubicBezTo>
                            <a:cubicBezTo>
                              <a:pt x="61913" y="28970"/>
                              <a:pt x="61913" y="29922"/>
                              <a:pt x="61913" y="31827"/>
                            </a:cubicBezTo>
                            <a:cubicBezTo>
                              <a:pt x="61913" y="33732"/>
                              <a:pt x="61913" y="36590"/>
                              <a:pt x="61913" y="38495"/>
                            </a:cubicBezTo>
                            <a:cubicBezTo>
                              <a:pt x="61913" y="47067"/>
                              <a:pt x="61913" y="56592"/>
                              <a:pt x="61913" y="64212"/>
                            </a:cubicBezTo>
                            <a:lnTo>
                              <a:pt x="61913" y="65165"/>
                            </a:lnTo>
                            <a:lnTo>
                              <a:pt x="60960" y="65165"/>
                            </a:lnTo>
                            <a:cubicBezTo>
                              <a:pt x="53340" y="65165"/>
                              <a:pt x="46673" y="65165"/>
                              <a:pt x="40005" y="65165"/>
                            </a:cubicBezTo>
                            <a:lnTo>
                              <a:pt x="39052" y="65165"/>
                            </a:lnTo>
                            <a:lnTo>
                              <a:pt x="39052" y="64212"/>
                            </a:lnTo>
                            <a:cubicBezTo>
                              <a:pt x="39052" y="58497"/>
                              <a:pt x="39052" y="51830"/>
                              <a:pt x="39052" y="47067"/>
                            </a:cubicBezTo>
                            <a:cubicBezTo>
                              <a:pt x="39052" y="44210"/>
                              <a:pt x="37148" y="42305"/>
                              <a:pt x="35243" y="42305"/>
                            </a:cubicBezTo>
                            <a:cubicBezTo>
                              <a:pt x="32385" y="42305"/>
                              <a:pt x="29527" y="42305"/>
                              <a:pt x="27623" y="42305"/>
                            </a:cubicBezTo>
                            <a:cubicBezTo>
                              <a:pt x="25718" y="42305"/>
                              <a:pt x="23813" y="44210"/>
                              <a:pt x="22860" y="46115"/>
                            </a:cubicBezTo>
                            <a:cubicBezTo>
                              <a:pt x="22860" y="48020"/>
                              <a:pt x="22860" y="50877"/>
                              <a:pt x="22860" y="52782"/>
                            </a:cubicBezTo>
                            <a:cubicBezTo>
                              <a:pt x="22860" y="57545"/>
                              <a:pt x="22860" y="61355"/>
                              <a:pt x="22860" y="65165"/>
                            </a:cubicBezTo>
                            <a:lnTo>
                              <a:pt x="22860" y="65165"/>
                            </a:lnTo>
                            <a:lnTo>
                              <a:pt x="22860" y="65165"/>
                            </a:lnTo>
                            <a:cubicBezTo>
                              <a:pt x="16193" y="65165"/>
                              <a:pt x="10477" y="65165"/>
                              <a:pt x="5715" y="65165"/>
                            </a:cubicBezTo>
                            <a:cubicBezTo>
                              <a:pt x="3810" y="65165"/>
                              <a:pt x="2858" y="65165"/>
                              <a:pt x="952" y="65165"/>
                            </a:cubicBezTo>
                            <a:cubicBezTo>
                              <a:pt x="952" y="66117"/>
                              <a:pt x="0" y="66117"/>
                              <a:pt x="0" y="66117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632" name="Graphic 17">
                      <a:extLst>
                        <a:ext uri="{FF2B5EF4-FFF2-40B4-BE49-F238E27FC236}">
                          <a16:creationId xmlns:a16="http://schemas.microsoft.com/office/drawing/2014/main" id="{B2F8DF26-9E11-4126-99E5-96A32E612F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44564" y="3235836"/>
                      <a:ext cx="140970" cy="140970"/>
                      <a:chOff x="2744564" y="3235836"/>
                      <a:chExt cx="140970" cy="140970"/>
                    </a:xfrm>
                  </p:grpSpPr>
                  <p:sp>
                    <p:nvSpPr>
                      <p:cNvPr id="634" name="Freeform: Shape 633">
                        <a:extLst>
                          <a:ext uri="{FF2B5EF4-FFF2-40B4-BE49-F238E27FC236}">
                            <a16:creationId xmlns:a16="http://schemas.microsoft.com/office/drawing/2014/main" id="{2FAAEE7C-68A2-4543-9090-68000482C7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44564" y="3235836"/>
                        <a:ext cx="140970" cy="140970"/>
                      </a:xfrm>
                      <a:custGeom>
                        <a:avLst/>
                        <a:gdLst>
                          <a:gd name="connsiteX0" fmla="*/ 140970 w 140970"/>
                          <a:gd name="connsiteY0" fmla="*/ 70485 h 140970"/>
                          <a:gd name="connsiteX1" fmla="*/ 70485 w 140970"/>
                          <a:gd name="connsiteY1" fmla="*/ 140970 h 140970"/>
                          <a:gd name="connsiteX2" fmla="*/ 0 w 140970"/>
                          <a:gd name="connsiteY2" fmla="*/ 70485 h 140970"/>
                          <a:gd name="connsiteX3" fmla="*/ 70485 w 140970"/>
                          <a:gd name="connsiteY3" fmla="*/ 0 h 140970"/>
                          <a:gd name="connsiteX4" fmla="*/ 140970 w 140970"/>
                          <a:gd name="connsiteY4" fmla="*/ 70485 h 1409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40970" h="140970">
                            <a:moveTo>
                              <a:pt x="140970" y="70485"/>
                            </a:moveTo>
                            <a:cubicBezTo>
                              <a:pt x="140970" y="109538"/>
                              <a:pt x="109538" y="140970"/>
                              <a:pt x="70485" y="140970"/>
                            </a:cubicBezTo>
                            <a:cubicBezTo>
                              <a:pt x="31433" y="140970"/>
                              <a:pt x="0" y="109538"/>
                              <a:pt x="0" y="70485"/>
                            </a:cubicBezTo>
                            <a:cubicBezTo>
                              <a:pt x="0" y="31433"/>
                              <a:pt x="31433" y="0"/>
                              <a:pt x="70485" y="0"/>
                            </a:cubicBezTo>
                            <a:cubicBezTo>
                              <a:pt x="109538" y="0"/>
                              <a:pt x="140970" y="31433"/>
                              <a:pt x="140970" y="70485"/>
                            </a:cubicBezTo>
                            <a:close/>
                          </a:path>
                        </a:pathLst>
                      </a:custGeom>
                      <a:solidFill>
                        <a:srgbClr val="903AC5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35" name="Graphic 17">
                        <a:extLst>
                          <a:ext uri="{FF2B5EF4-FFF2-40B4-BE49-F238E27FC236}">
                            <a16:creationId xmlns:a16="http://schemas.microsoft.com/office/drawing/2014/main" id="{EB7085EB-1E66-4138-ACC1-8B3896B522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91236" y="3277746"/>
                        <a:ext cx="48577" cy="56197"/>
                        <a:chOff x="2791236" y="3277746"/>
                        <a:chExt cx="48577" cy="56197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636" name="Freeform: Shape 635">
                          <a:extLst>
                            <a:ext uri="{FF2B5EF4-FFF2-40B4-BE49-F238E27FC236}">
                              <a16:creationId xmlns:a16="http://schemas.microsoft.com/office/drawing/2014/main" id="{E5307590-E4AA-4CFB-B80E-20A25E368D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91236" y="3304416"/>
                          <a:ext cx="48577" cy="29527"/>
                        </a:xfrm>
                        <a:custGeom>
                          <a:avLst/>
                          <a:gdLst>
                            <a:gd name="connsiteX0" fmla="*/ 48578 w 48577"/>
                            <a:gd name="connsiteY0" fmla="*/ 29527 h 29527"/>
                            <a:gd name="connsiteX1" fmla="*/ 0 w 48577"/>
                            <a:gd name="connsiteY1" fmla="*/ 29527 h 29527"/>
                            <a:gd name="connsiteX2" fmla="*/ 0 w 48577"/>
                            <a:gd name="connsiteY2" fmla="*/ 23813 h 29527"/>
                            <a:gd name="connsiteX3" fmla="*/ 23813 w 48577"/>
                            <a:gd name="connsiteY3" fmla="*/ 0 h 29527"/>
                            <a:gd name="connsiteX4" fmla="*/ 23813 w 48577"/>
                            <a:gd name="connsiteY4" fmla="*/ 0 h 29527"/>
                            <a:gd name="connsiteX5" fmla="*/ 47625 w 48577"/>
                            <a:gd name="connsiteY5" fmla="*/ 23813 h 29527"/>
                            <a:gd name="connsiteX6" fmla="*/ 47625 w 48577"/>
                            <a:gd name="connsiteY6" fmla="*/ 29527 h 2952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48577" h="29527">
                              <a:moveTo>
                                <a:pt x="48578" y="29527"/>
                              </a:moveTo>
                              <a:lnTo>
                                <a:pt x="0" y="29527"/>
                              </a:lnTo>
                              <a:lnTo>
                                <a:pt x="0" y="23813"/>
                              </a:lnTo>
                              <a:cubicBezTo>
                                <a:pt x="0" y="10477"/>
                                <a:pt x="10478" y="0"/>
                                <a:pt x="23813" y="0"/>
                              </a:cubicBezTo>
                              <a:lnTo>
                                <a:pt x="23813" y="0"/>
                              </a:lnTo>
                              <a:cubicBezTo>
                                <a:pt x="37148" y="0"/>
                                <a:pt x="47625" y="10477"/>
                                <a:pt x="47625" y="23813"/>
                              </a:cubicBezTo>
                              <a:lnTo>
                                <a:pt x="47625" y="2952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37" name="Freeform: Shape 636">
                          <a:extLst>
                            <a:ext uri="{FF2B5EF4-FFF2-40B4-BE49-F238E27FC236}">
                              <a16:creationId xmlns:a16="http://schemas.microsoft.com/office/drawing/2014/main" id="{D8143EA9-3576-45D7-A642-77522A29F7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00761" y="3277746"/>
                          <a:ext cx="28575" cy="28575"/>
                        </a:xfrm>
                        <a:custGeom>
                          <a:avLst/>
                          <a:gdLst>
                            <a:gd name="connsiteX0" fmla="*/ 28575 w 28575"/>
                            <a:gd name="connsiteY0" fmla="*/ 14288 h 28575"/>
                            <a:gd name="connsiteX1" fmla="*/ 14288 w 28575"/>
                            <a:gd name="connsiteY1" fmla="*/ 28575 h 28575"/>
                            <a:gd name="connsiteX2" fmla="*/ 0 w 28575"/>
                            <a:gd name="connsiteY2" fmla="*/ 14288 h 28575"/>
                            <a:gd name="connsiteX3" fmla="*/ 14288 w 28575"/>
                            <a:gd name="connsiteY3" fmla="*/ 0 h 28575"/>
                            <a:gd name="connsiteX4" fmla="*/ 28575 w 28575"/>
                            <a:gd name="connsiteY4" fmla="*/ 14288 h 285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8575" h="28575">
                              <a:moveTo>
                                <a:pt x="28575" y="14288"/>
                              </a:moveTo>
                              <a:cubicBezTo>
                                <a:pt x="28575" y="21908"/>
                                <a:pt x="21908" y="28575"/>
                                <a:pt x="14288" y="28575"/>
                              </a:cubicBezTo>
                              <a:cubicBezTo>
                                <a:pt x="6667" y="28575"/>
                                <a:pt x="0" y="21908"/>
                                <a:pt x="0" y="14288"/>
                              </a:cubicBezTo>
                              <a:cubicBezTo>
                                <a:pt x="0" y="6667"/>
                                <a:pt x="6667" y="0"/>
                                <a:pt x="14288" y="0"/>
                              </a:cubicBezTo>
                              <a:cubicBezTo>
                                <a:pt x="21908" y="0"/>
                                <a:pt x="28575" y="5715"/>
                                <a:pt x="28575" y="1428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sp>
                  <p:nvSpPr>
                    <p:cNvPr id="633" name="Freeform: Shape 632">
                      <a:extLst>
                        <a:ext uri="{FF2B5EF4-FFF2-40B4-BE49-F238E27FC236}">
                          <a16:creationId xmlns:a16="http://schemas.microsoft.com/office/drawing/2014/main" id="{2A15390A-8B6F-4FA4-8504-DA96DAFBED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18834" y="3485391"/>
                      <a:ext cx="371475" cy="11429"/>
                    </a:xfrm>
                    <a:custGeom>
                      <a:avLst/>
                      <a:gdLst>
                        <a:gd name="connsiteX0" fmla="*/ 371475 w 371475"/>
                        <a:gd name="connsiteY0" fmla="*/ 5715 h 11429"/>
                        <a:gd name="connsiteX1" fmla="*/ 185738 w 371475"/>
                        <a:gd name="connsiteY1" fmla="*/ 11430 h 11429"/>
                        <a:gd name="connsiteX2" fmla="*/ 0 w 371475"/>
                        <a:gd name="connsiteY2" fmla="*/ 5715 h 11429"/>
                        <a:gd name="connsiteX3" fmla="*/ 185738 w 371475"/>
                        <a:gd name="connsiteY3" fmla="*/ 0 h 11429"/>
                        <a:gd name="connsiteX4" fmla="*/ 371475 w 371475"/>
                        <a:gd name="connsiteY4" fmla="*/ 5715 h 11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71475" h="11429">
                          <a:moveTo>
                            <a:pt x="371475" y="5715"/>
                          </a:moveTo>
                          <a:cubicBezTo>
                            <a:pt x="371475" y="8572"/>
                            <a:pt x="287655" y="11430"/>
                            <a:pt x="185738" y="11430"/>
                          </a:cubicBezTo>
                          <a:cubicBezTo>
                            <a:pt x="82868" y="11430"/>
                            <a:pt x="0" y="8572"/>
                            <a:pt x="0" y="5715"/>
                          </a:cubicBezTo>
                          <a:cubicBezTo>
                            <a:pt x="0" y="2858"/>
                            <a:pt x="82868" y="0"/>
                            <a:pt x="185738" y="0"/>
                          </a:cubicBezTo>
                          <a:cubicBezTo>
                            <a:pt x="287655" y="952"/>
                            <a:pt x="371475" y="2858"/>
                            <a:pt x="371475" y="5715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13" name="Graphic 17">
                    <a:extLst>
                      <a:ext uri="{FF2B5EF4-FFF2-40B4-BE49-F238E27FC236}">
                        <a16:creationId xmlns:a16="http://schemas.microsoft.com/office/drawing/2014/main" id="{DE0D7566-9FB9-4BBC-9DED-793A82CB8ED7}"/>
                      </a:ext>
                    </a:extLst>
                  </p:cNvPr>
                  <p:cNvGrpSpPr/>
                  <p:nvPr/>
                </p:nvGrpSpPr>
                <p:grpSpPr>
                  <a:xfrm>
                    <a:off x="2422619" y="3676074"/>
                    <a:ext cx="322966" cy="243724"/>
                    <a:chOff x="2422619" y="3676074"/>
                    <a:chExt cx="322966" cy="243724"/>
                  </a:xfrm>
                </p:grpSpPr>
                <p:sp>
                  <p:nvSpPr>
                    <p:cNvPr id="626" name="Freeform: Shape 625">
                      <a:extLst>
                        <a:ext uri="{FF2B5EF4-FFF2-40B4-BE49-F238E27FC236}">
                          <a16:creationId xmlns:a16="http://schemas.microsoft.com/office/drawing/2014/main" id="{EF6D3B5A-BA4B-4453-836D-11D3E0733A52}"/>
                        </a:ext>
                      </a:extLst>
                    </p:cNvPr>
                    <p:cNvSpPr/>
                    <p:nvPr/>
                  </p:nvSpPr>
                  <p:spPr>
                    <a:xfrm rot="-5380838">
                      <a:off x="2463446" y="3637438"/>
                      <a:ext cx="241938" cy="320997"/>
                    </a:xfrm>
                    <a:custGeom>
                      <a:avLst/>
                      <a:gdLst>
                        <a:gd name="connsiteX0" fmla="*/ 0 w 241938"/>
                        <a:gd name="connsiteY0" fmla="*/ 0 h 320997"/>
                        <a:gd name="connsiteX1" fmla="*/ 241939 w 241938"/>
                        <a:gd name="connsiteY1" fmla="*/ 0 h 320997"/>
                        <a:gd name="connsiteX2" fmla="*/ 241939 w 241938"/>
                        <a:gd name="connsiteY2" fmla="*/ 320997 h 320997"/>
                        <a:gd name="connsiteX3" fmla="*/ 0 w 241938"/>
                        <a:gd name="connsiteY3" fmla="*/ 320997 h 320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41938" h="320997">
                          <a:moveTo>
                            <a:pt x="0" y="0"/>
                          </a:moveTo>
                          <a:lnTo>
                            <a:pt x="241939" y="0"/>
                          </a:lnTo>
                          <a:lnTo>
                            <a:pt x="241939" y="320997"/>
                          </a:lnTo>
                          <a:lnTo>
                            <a:pt x="0" y="320997"/>
                          </a:lnTo>
                          <a:close/>
                        </a:path>
                      </a:pathLst>
                    </a:custGeom>
                    <a:solidFill>
                      <a:srgbClr val="903AC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7" name="Freeform: Shape 626">
                      <a:extLst>
                        <a:ext uri="{FF2B5EF4-FFF2-40B4-BE49-F238E27FC236}">
                          <a16:creationId xmlns:a16="http://schemas.microsoft.com/office/drawing/2014/main" id="{720EF391-17C5-4D39-B3D9-D8013498A7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2619" y="3768284"/>
                      <a:ext cx="321945" cy="151447"/>
                    </a:xfrm>
                    <a:custGeom>
                      <a:avLst/>
                      <a:gdLst>
                        <a:gd name="connsiteX0" fmla="*/ 0 w 321945"/>
                        <a:gd name="connsiteY0" fmla="*/ 149542 h 151447"/>
                        <a:gd name="connsiteX1" fmla="*/ 113348 w 321945"/>
                        <a:gd name="connsiteY1" fmla="*/ 0 h 151447"/>
                        <a:gd name="connsiteX2" fmla="*/ 182880 w 321945"/>
                        <a:gd name="connsiteY2" fmla="*/ 94297 h 151447"/>
                        <a:gd name="connsiteX3" fmla="*/ 229552 w 321945"/>
                        <a:gd name="connsiteY3" fmla="*/ 44767 h 151447"/>
                        <a:gd name="connsiteX4" fmla="*/ 321945 w 321945"/>
                        <a:gd name="connsiteY4" fmla="*/ 151447 h 1514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1945" h="151447">
                          <a:moveTo>
                            <a:pt x="0" y="149542"/>
                          </a:moveTo>
                          <a:lnTo>
                            <a:pt x="113348" y="0"/>
                          </a:lnTo>
                          <a:lnTo>
                            <a:pt x="182880" y="94297"/>
                          </a:lnTo>
                          <a:lnTo>
                            <a:pt x="229552" y="44767"/>
                          </a:lnTo>
                          <a:lnTo>
                            <a:pt x="321945" y="151447"/>
                          </a:lnTo>
                          <a:close/>
                        </a:path>
                      </a:pathLst>
                    </a:custGeom>
                    <a:solidFill>
                      <a:srgbClr val="E8505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8" name="Freeform: Shape 627">
                      <a:extLst>
                        <a:ext uri="{FF2B5EF4-FFF2-40B4-BE49-F238E27FC236}">
                          <a16:creationId xmlns:a16="http://schemas.microsoft.com/office/drawing/2014/main" id="{8273324C-A1FC-4578-971C-BD576DB58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4488" y="3725365"/>
                      <a:ext cx="50538" cy="50593"/>
                    </a:xfrm>
                    <a:custGeom>
                      <a:avLst/>
                      <a:gdLst>
                        <a:gd name="connsiteX0" fmla="*/ 50538 w 50538"/>
                        <a:gd name="connsiteY0" fmla="*/ 25773 h 50593"/>
                        <a:gd name="connsiteX1" fmla="*/ 24820 w 50538"/>
                        <a:gd name="connsiteY1" fmla="*/ 50538 h 50593"/>
                        <a:gd name="connsiteX2" fmla="*/ 56 w 50538"/>
                        <a:gd name="connsiteY2" fmla="*/ 24821 h 50593"/>
                        <a:gd name="connsiteX3" fmla="*/ 25773 w 50538"/>
                        <a:gd name="connsiteY3" fmla="*/ 56 h 50593"/>
                        <a:gd name="connsiteX4" fmla="*/ 50538 w 50538"/>
                        <a:gd name="connsiteY4" fmla="*/ 25773 h 505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0538" h="50593">
                          <a:moveTo>
                            <a:pt x="50538" y="25773"/>
                          </a:moveTo>
                          <a:cubicBezTo>
                            <a:pt x="50538" y="40060"/>
                            <a:pt x="39108" y="51490"/>
                            <a:pt x="24820" y="50538"/>
                          </a:cubicBezTo>
                          <a:cubicBezTo>
                            <a:pt x="10533" y="50538"/>
                            <a:pt x="-897" y="39108"/>
                            <a:pt x="56" y="24821"/>
                          </a:cubicBezTo>
                          <a:cubicBezTo>
                            <a:pt x="56" y="10533"/>
                            <a:pt x="11485" y="-897"/>
                            <a:pt x="25773" y="56"/>
                          </a:cubicBezTo>
                          <a:cubicBezTo>
                            <a:pt x="39108" y="56"/>
                            <a:pt x="50538" y="11485"/>
                            <a:pt x="50538" y="25773"/>
                          </a:cubicBezTo>
                          <a:close/>
                        </a:path>
                      </a:pathLst>
                    </a:custGeom>
                    <a:solidFill>
                      <a:srgbClr val="E8505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9" name="Freeform: Shape 628">
                      <a:extLst>
                        <a:ext uri="{FF2B5EF4-FFF2-40B4-BE49-F238E27FC236}">
                          <a16:creationId xmlns:a16="http://schemas.microsoft.com/office/drawing/2014/main" id="{30C8214B-AA10-4F61-9CF9-FFA13A7CE7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2619" y="3768284"/>
                      <a:ext cx="321945" cy="151447"/>
                    </a:xfrm>
                    <a:custGeom>
                      <a:avLst/>
                      <a:gdLst>
                        <a:gd name="connsiteX0" fmla="*/ 0 w 321945"/>
                        <a:gd name="connsiteY0" fmla="*/ 149542 h 151447"/>
                        <a:gd name="connsiteX1" fmla="*/ 113348 w 321945"/>
                        <a:gd name="connsiteY1" fmla="*/ 0 h 151447"/>
                        <a:gd name="connsiteX2" fmla="*/ 182880 w 321945"/>
                        <a:gd name="connsiteY2" fmla="*/ 94297 h 151447"/>
                        <a:gd name="connsiteX3" fmla="*/ 229552 w 321945"/>
                        <a:gd name="connsiteY3" fmla="*/ 44767 h 151447"/>
                        <a:gd name="connsiteX4" fmla="*/ 321945 w 321945"/>
                        <a:gd name="connsiteY4" fmla="*/ 151447 h 1514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1945" h="151447">
                          <a:moveTo>
                            <a:pt x="0" y="149542"/>
                          </a:moveTo>
                          <a:lnTo>
                            <a:pt x="113348" y="0"/>
                          </a:lnTo>
                          <a:lnTo>
                            <a:pt x="182880" y="94297"/>
                          </a:lnTo>
                          <a:lnTo>
                            <a:pt x="229552" y="44767"/>
                          </a:lnTo>
                          <a:lnTo>
                            <a:pt x="321945" y="151447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0" name="Freeform: Shape 629">
                      <a:extLst>
                        <a:ext uri="{FF2B5EF4-FFF2-40B4-BE49-F238E27FC236}">
                          <a16:creationId xmlns:a16="http://schemas.microsoft.com/office/drawing/2014/main" id="{966DA8E9-DF71-4A65-843F-970C32ACAF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4488" y="3725365"/>
                      <a:ext cx="50538" cy="50593"/>
                    </a:xfrm>
                    <a:custGeom>
                      <a:avLst/>
                      <a:gdLst>
                        <a:gd name="connsiteX0" fmla="*/ 50538 w 50538"/>
                        <a:gd name="connsiteY0" fmla="*/ 25773 h 50593"/>
                        <a:gd name="connsiteX1" fmla="*/ 24820 w 50538"/>
                        <a:gd name="connsiteY1" fmla="*/ 50538 h 50593"/>
                        <a:gd name="connsiteX2" fmla="*/ 56 w 50538"/>
                        <a:gd name="connsiteY2" fmla="*/ 24821 h 50593"/>
                        <a:gd name="connsiteX3" fmla="*/ 25773 w 50538"/>
                        <a:gd name="connsiteY3" fmla="*/ 56 h 50593"/>
                        <a:gd name="connsiteX4" fmla="*/ 50538 w 50538"/>
                        <a:gd name="connsiteY4" fmla="*/ 25773 h 505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0538" h="50593">
                          <a:moveTo>
                            <a:pt x="50538" y="25773"/>
                          </a:moveTo>
                          <a:cubicBezTo>
                            <a:pt x="50538" y="40060"/>
                            <a:pt x="39108" y="51490"/>
                            <a:pt x="24820" y="50538"/>
                          </a:cubicBezTo>
                          <a:cubicBezTo>
                            <a:pt x="10533" y="50538"/>
                            <a:pt x="-897" y="39108"/>
                            <a:pt x="56" y="24821"/>
                          </a:cubicBezTo>
                          <a:cubicBezTo>
                            <a:pt x="56" y="10533"/>
                            <a:pt x="11485" y="-897"/>
                            <a:pt x="25773" y="56"/>
                          </a:cubicBezTo>
                          <a:cubicBezTo>
                            <a:pt x="39108" y="56"/>
                            <a:pt x="50538" y="11485"/>
                            <a:pt x="50538" y="25773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14" name="Graphic 17">
                    <a:extLst>
                      <a:ext uri="{FF2B5EF4-FFF2-40B4-BE49-F238E27FC236}">
                        <a16:creationId xmlns:a16="http://schemas.microsoft.com/office/drawing/2014/main" id="{FB174219-4A75-473D-A54C-A541D8B4BAB7}"/>
                      </a:ext>
                    </a:extLst>
                  </p:cNvPr>
                  <p:cNvGrpSpPr/>
                  <p:nvPr/>
                </p:nvGrpSpPr>
                <p:grpSpPr>
                  <a:xfrm>
                    <a:off x="2419761" y="3992694"/>
                    <a:ext cx="746491" cy="562354"/>
                    <a:chOff x="2419761" y="3992694"/>
                    <a:chExt cx="746491" cy="562354"/>
                  </a:xfrm>
                </p:grpSpPr>
                <p:sp>
                  <p:nvSpPr>
                    <p:cNvPr id="621" name="Freeform: Shape 620">
                      <a:extLst>
                        <a:ext uri="{FF2B5EF4-FFF2-40B4-BE49-F238E27FC236}">
                          <a16:creationId xmlns:a16="http://schemas.microsoft.com/office/drawing/2014/main" id="{6EA58BD0-0589-4EA4-A965-FC170BE8502A}"/>
                        </a:ext>
                      </a:extLst>
                    </p:cNvPr>
                    <p:cNvSpPr/>
                    <p:nvPr/>
                  </p:nvSpPr>
                  <p:spPr>
                    <a:xfrm rot="-5380844">
                      <a:off x="2514137" y="3902366"/>
                      <a:ext cx="558173" cy="742961"/>
                    </a:xfrm>
                    <a:custGeom>
                      <a:avLst/>
                      <a:gdLst>
                        <a:gd name="connsiteX0" fmla="*/ 0 w 558173"/>
                        <a:gd name="connsiteY0" fmla="*/ 0 h 742961"/>
                        <a:gd name="connsiteX1" fmla="*/ 558174 w 558173"/>
                        <a:gd name="connsiteY1" fmla="*/ 0 h 742961"/>
                        <a:gd name="connsiteX2" fmla="*/ 558174 w 558173"/>
                        <a:gd name="connsiteY2" fmla="*/ 742962 h 742961"/>
                        <a:gd name="connsiteX3" fmla="*/ 0 w 558173"/>
                        <a:gd name="connsiteY3" fmla="*/ 742962 h 7429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58173" h="742961">
                          <a:moveTo>
                            <a:pt x="0" y="0"/>
                          </a:moveTo>
                          <a:lnTo>
                            <a:pt x="558174" y="0"/>
                          </a:lnTo>
                          <a:lnTo>
                            <a:pt x="558174" y="742962"/>
                          </a:lnTo>
                          <a:lnTo>
                            <a:pt x="0" y="742962"/>
                          </a:lnTo>
                          <a:close/>
                        </a:path>
                      </a:pathLst>
                    </a:custGeom>
                    <a:solidFill>
                      <a:srgbClr val="903AC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2" name="Freeform: Shape 621">
                      <a:extLst>
                        <a:ext uri="{FF2B5EF4-FFF2-40B4-BE49-F238E27FC236}">
                          <a16:creationId xmlns:a16="http://schemas.microsoft.com/office/drawing/2014/main" id="{7C5B474F-C931-4EE2-975E-75F9B882F6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9761" y="4205481"/>
                      <a:ext cx="742950" cy="349567"/>
                    </a:xfrm>
                    <a:custGeom>
                      <a:avLst/>
                      <a:gdLst>
                        <a:gd name="connsiteX0" fmla="*/ 0 w 742950"/>
                        <a:gd name="connsiteY0" fmla="*/ 345758 h 349567"/>
                        <a:gd name="connsiteX1" fmla="*/ 261938 w 742950"/>
                        <a:gd name="connsiteY1" fmla="*/ 0 h 349567"/>
                        <a:gd name="connsiteX2" fmla="*/ 421005 w 742950"/>
                        <a:gd name="connsiteY2" fmla="*/ 218123 h 349567"/>
                        <a:gd name="connsiteX3" fmla="*/ 530543 w 742950"/>
                        <a:gd name="connsiteY3" fmla="*/ 102870 h 349567"/>
                        <a:gd name="connsiteX4" fmla="*/ 742950 w 742950"/>
                        <a:gd name="connsiteY4" fmla="*/ 349568 h 3495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42950" h="349567">
                          <a:moveTo>
                            <a:pt x="0" y="345758"/>
                          </a:moveTo>
                          <a:lnTo>
                            <a:pt x="261938" y="0"/>
                          </a:lnTo>
                          <a:lnTo>
                            <a:pt x="421005" y="218123"/>
                          </a:lnTo>
                          <a:lnTo>
                            <a:pt x="530543" y="102870"/>
                          </a:lnTo>
                          <a:lnTo>
                            <a:pt x="742950" y="349568"/>
                          </a:lnTo>
                          <a:close/>
                        </a:path>
                      </a:pathLst>
                    </a:custGeom>
                    <a:solidFill>
                      <a:srgbClr val="E8505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3" name="Freeform: Shape 622">
                      <a:extLst>
                        <a:ext uri="{FF2B5EF4-FFF2-40B4-BE49-F238E27FC236}">
                          <a16:creationId xmlns:a16="http://schemas.microsoft.com/office/drawing/2014/main" id="{5AD18AF1-D5D2-4F70-9AFE-79E05BED2D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93141" y="4105468"/>
                      <a:ext cx="117182" cy="117157"/>
                    </a:xfrm>
                    <a:custGeom>
                      <a:avLst/>
                      <a:gdLst>
                        <a:gd name="connsiteX0" fmla="*/ 117158 w 117182"/>
                        <a:gd name="connsiteY0" fmla="*/ 59055 h 117157"/>
                        <a:gd name="connsiteX1" fmla="*/ 58103 w 117182"/>
                        <a:gd name="connsiteY1" fmla="*/ 117158 h 117157"/>
                        <a:gd name="connsiteX2" fmla="*/ 0 w 117182"/>
                        <a:gd name="connsiteY2" fmla="*/ 58103 h 117157"/>
                        <a:gd name="connsiteX3" fmla="*/ 59055 w 117182"/>
                        <a:gd name="connsiteY3" fmla="*/ 0 h 117157"/>
                        <a:gd name="connsiteX4" fmla="*/ 117158 w 117182"/>
                        <a:gd name="connsiteY4" fmla="*/ 59055 h 1171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7182" h="117157">
                          <a:moveTo>
                            <a:pt x="117158" y="59055"/>
                          </a:moveTo>
                          <a:cubicBezTo>
                            <a:pt x="117158" y="91440"/>
                            <a:pt x="90488" y="117158"/>
                            <a:pt x="58103" y="117158"/>
                          </a:cubicBezTo>
                          <a:cubicBezTo>
                            <a:pt x="25718" y="117158"/>
                            <a:pt x="0" y="90488"/>
                            <a:pt x="0" y="58103"/>
                          </a:cubicBezTo>
                          <a:cubicBezTo>
                            <a:pt x="0" y="25718"/>
                            <a:pt x="26670" y="0"/>
                            <a:pt x="59055" y="0"/>
                          </a:cubicBezTo>
                          <a:cubicBezTo>
                            <a:pt x="91440" y="0"/>
                            <a:pt x="118110" y="26670"/>
                            <a:pt x="117158" y="59055"/>
                          </a:cubicBezTo>
                          <a:close/>
                        </a:path>
                      </a:pathLst>
                    </a:custGeom>
                    <a:solidFill>
                      <a:srgbClr val="E8505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4" name="Freeform: Shape 623">
                      <a:extLst>
                        <a:ext uri="{FF2B5EF4-FFF2-40B4-BE49-F238E27FC236}">
                          <a16:creationId xmlns:a16="http://schemas.microsoft.com/office/drawing/2014/main" id="{7BEA580F-B08F-4641-9BDF-9C8C1D431B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9761" y="4205481"/>
                      <a:ext cx="742950" cy="349567"/>
                    </a:xfrm>
                    <a:custGeom>
                      <a:avLst/>
                      <a:gdLst>
                        <a:gd name="connsiteX0" fmla="*/ 0 w 742950"/>
                        <a:gd name="connsiteY0" fmla="*/ 345758 h 349567"/>
                        <a:gd name="connsiteX1" fmla="*/ 261938 w 742950"/>
                        <a:gd name="connsiteY1" fmla="*/ 0 h 349567"/>
                        <a:gd name="connsiteX2" fmla="*/ 421005 w 742950"/>
                        <a:gd name="connsiteY2" fmla="*/ 218123 h 349567"/>
                        <a:gd name="connsiteX3" fmla="*/ 530543 w 742950"/>
                        <a:gd name="connsiteY3" fmla="*/ 102870 h 349567"/>
                        <a:gd name="connsiteX4" fmla="*/ 742950 w 742950"/>
                        <a:gd name="connsiteY4" fmla="*/ 349568 h 3495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42950" h="349567">
                          <a:moveTo>
                            <a:pt x="0" y="345758"/>
                          </a:moveTo>
                          <a:lnTo>
                            <a:pt x="261938" y="0"/>
                          </a:lnTo>
                          <a:lnTo>
                            <a:pt x="421005" y="218123"/>
                          </a:lnTo>
                          <a:lnTo>
                            <a:pt x="530543" y="102870"/>
                          </a:lnTo>
                          <a:lnTo>
                            <a:pt x="742950" y="349568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5" name="Freeform: Shape 624">
                      <a:extLst>
                        <a:ext uri="{FF2B5EF4-FFF2-40B4-BE49-F238E27FC236}">
                          <a16:creationId xmlns:a16="http://schemas.microsoft.com/office/drawing/2014/main" id="{0B474F7F-17FA-4BF7-884F-9CE22961AD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93141" y="4105468"/>
                      <a:ext cx="117182" cy="117157"/>
                    </a:xfrm>
                    <a:custGeom>
                      <a:avLst/>
                      <a:gdLst>
                        <a:gd name="connsiteX0" fmla="*/ 117158 w 117182"/>
                        <a:gd name="connsiteY0" fmla="*/ 59055 h 117157"/>
                        <a:gd name="connsiteX1" fmla="*/ 58103 w 117182"/>
                        <a:gd name="connsiteY1" fmla="*/ 117158 h 117157"/>
                        <a:gd name="connsiteX2" fmla="*/ 0 w 117182"/>
                        <a:gd name="connsiteY2" fmla="*/ 58103 h 117157"/>
                        <a:gd name="connsiteX3" fmla="*/ 59055 w 117182"/>
                        <a:gd name="connsiteY3" fmla="*/ 0 h 117157"/>
                        <a:gd name="connsiteX4" fmla="*/ 117158 w 117182"/>
                        <a:gd name="connsiteY4" fmla="*/ 59055 h 1171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7182" h="117157">
                          <a:moveTo>
                            <a:pt x="117158" y="59055"/>
                          </a:moveTo>
                          <a:cubicBezTo>
                            <a:pt x="117158" y="91440"/>
                            <a:pt x="90488" y="117158"/>
                            <a:pt x="58103" y="117158"/>
                          </a:cubicBezTo>
                          <a:cubicBezTo>
                            <a:pt x="25718" y="117158"/>
                            <a:pt x="0" y="90488"/>
                            <a:pt x="0" y="58103"/>
                          </a:cubicBezTo>
                          <a:cubicBezTo>
                            <a:pt x="0" y="25718"/>
                            <a:pt x="26670" y="0"/>
                            <a:pt x="59055" y="0"/>
                          </a:cubicBezTo>
                          <a:cubicBezTo>
                            <a:pt x="91440" y="0"/>
                            <a:pt x="118110" y="26670"/>
                            <a:pt x="117158" y="59055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15" name="Graphic 17">
                    <a:extLst>
                      <a:ext uri="{FF2B5EF4-FFF2-40B4-BE49-F238E27FC236}">
                        <a16:creationId xmlns:a16="http://schemas.microsoft.com/office/drawing/2014/main" id="{DF3D328A-B4D4-40AE-841C-15442218FB94}"/>
                      </a:ext>
                    </a:extLst>
                  </p:cNvPr>
                  <p:cNvGrpSpPr/>
                  <p:nvPr/>
                </p:nvGrpSpPr>
                <p:grpSpPr>
                  <a:xfrm>
                    <a:off x="2847434" y="3676545"/>
                    <a:ext cx="322488" cy="243724"/>
                    <a:chOff x="2847434" y="3676545"/>
                    <a:chExt cx="322488" cy="243724"/>
                  </a:xfrm>
                </p:grpSpPr>
                <p:sp>
                  <p:nvSpPr>
                    <p:cNvPr id="616" name="Freeform: Shape 615">
                      <a:extLst>
                        <a:ext uri="{FF2B5EF4-FFF2-40B4-BE49-F238E27FC236}">
                          <a16:creationId xmlns:a16="http://schemas.microsoft.com/office/drawing/2014/main" id="{43DDFA5B-AF76-4F4F-8C95-2AEE7552DCD5}"/>
                        </a:ext>
                      </a:extLst>
                    </p:cNvPr>
                    <p:cNvSpPr/>
                    <p:nvPr/>
                  </p:nvSpPr>
                  <p:spPr>
                    <a:xfrm rot="-5380838">
                      <a:off x="2887783" y="3637908"/>
                      <a:ext cx="241938" cy="320997"/>
                    </a:xfrm>
                    <a:custGeom>
                      <a:avLst/>
                      <a:gdLst>
                        <a:gd name="connsiteX0" fmla="*/ 0 w 241938"/>
                        <a:gd name="connsiteY0" fmla="*/ 0 h 320997"/>
                        <a:gd name="connsiteX1" fmla="*/ 241939 w 241938"/>
                        <a:gd name="connsiteY1" fmla="*/ 0 h 320997"/>
                        <a:gd name="connsiteX2" fmla="*/ 241939 w 241938"/>
                        <a:gd name="connsiteY2" fmla="*/ 320998 h 320997"/>
                        <a:gd name="connsiteX3" fmla="*/ 0 w 241938"/>
                        <a:gd name="connsiteY3" fmla="*/ 320998 h 320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41938" h="320997">
                          <a:moveTo>
                            <a:pt x="0" y="0"/>
                          </a:moveTo>
                          <a:lnTo>
                            <a:pt x="241939" y="0"/>
                          </a:lnTo>
                          <a:lnTo>
                            <a:pt x="241939" y="320998"/>
                          </a:lnTo>
                          <a:lnTo>
                            <a:pt x="0" y="320998"/>
                          </a:lnTo>
                          <a:close/>
                        </a:path>
                      </a:pathLst>
                    </a:custGeom>
                    <a:solidFill>
                      <a:srgbClr val="903AC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7" name="Freeform: Shape 616">
                      <a:extLst>
                        <a:ext uri="{FF2B5EF4-FFF2-40B4-BE49-F238E27FC236}">
                          <a16:creationId xmlns:a16="http://schemas.microsoft.com/office/drawing/2014/main" id="{4193E803-15E2-467F-9646-22B6D74F20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7434" y="3768284"/>
                      <a:ext cx="320992" cy="151447"/>
                    </a:xfrm>
                    <a:custGeom>
                      <a:avLst/>
                      <a:gdLst>
                        <a:gd name="connsiteX0" fmla="*/ 0 w 320992"/>
                        <a:gd name="connsiteY0" fmla="*/ 149542 h 151447"/>
                        <a:gd name="connsiteX1" fmla="*/ 113347 w 320992"/>
                        <a:gd name="connsiteY1" fmla="*/ 0 h 151447"/>
                        <a:gd name="connsiteX2" fmla="*/ 181927 w 320992"/>
                        <a:gd name="connsiteY2" fmla="*/ 94297 h 151447"/>
                        <a:gd name="connsiteX3" fmla="*/ 229552 w 320992"/>
                        <a:gd name="connsiteY3" fmla="*/ 44767 h 151447"/>
                        <a:gd name="connsiteX4" fmla="*/ 320992 w 320992"/>
                        <a:gd name="connsiteY4" fmla="*/ 151447 h 1514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0992" h="151447">
                          <a:moveTo>
                            <a:pt x="0" y="149542"/>
                          </a:moveTo>
                          <a:lnTo>
                            <a:pt x="113347" y="0"/>
                          </a:lnTo>
                          <a:lnTo>
                            <a:pt x="181927" y="94297"/>
                          </a:lnTo>
                          <a:lnTo>
                            <a:pt x="229552" y="44767"/>
                          </a:lnTo>
                          <a:lnTo>
                            <a:pt x="320992" y="151447"/>
                          </a:lnTo>
                          <a:close/>
                        </a:path>
                      </a:pathLst>
                    </a:custGeom>
                    <a:solidFill>
                      <a:srgbClr val="E8505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8" name="Freeform: Shape 617">
                      <a:extLst>
                        <a:ext uri="{FF2B5EF4-FFF2-40B4-BE49-F238E27FC236}">
                          <a16:creationId xmlns:a16="http://schemas.microsoft.com/office/drawing/2014/main" id="{37861644-E57D-4AE9-8EB2-37A26780CD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08407" y="3724469"/>
                      <a:ext cx="51434" cy="51434"/>
                    </a:xfrm>
                    <a:custGeom>
                      <a:avLst/>
                      <a:gdLst>
                        <a:gd name="connsiteX0" fmla="*/ 51435 w 51434"/>
                        <a:gd name="connsiteY0" fmla="*/ 25718 h 51434"/>
                        <a:gd name="connsiteX1" fmla="*/ 25717 w 51434"/>
                        <a:gd name="connsiteY1" fmla="*/ 51435 h 51434"/>
                        <a:gd name="connsiteX2" fmla="*/ 0 w 51434"/>
                        <a:gd name="connsiteY2" fmla="*/ 25718 h 51434"/>
                        <a:gd name="connsiteX3" fmla="*/ 25717 w 51434"/>
                        <a:gd name="connsiteY3" fmla="*/ 0 h 51434"/>
                        <a:gd name="connsiteX4" fmla="*/ 51435 w 51434"/>
                        <a:gd name="connsiteY4" fmla="*/ 25718 h 514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1434" h="51434">
                          <a:moveTo>
                            <a:pt x="51435" y="25718"/>
                          </a:moveTo>
                          <a:cubicBezTo>
                            <a:pt x="51435" y="39921"/>
                            <a:pt x="39921" y="51435"/>
                            <a:pt x="25717" y="51435"/>
                          </a:cubicBezTo>
                          <a:cubicBezTo>
                            <a:pt x="11514" y="51435"/>
                            <a:pt x="0" y="39921"/>
                            <a:pt x="0" y="25718"/>
                          </a:cubicBezTo>
                          <a:cubicBezTo>
                            <a:pt x="0" y="11514"/>
                            <a:pt x="11514" y="0"/>
                            <a:pt x="25717" y="0"/>
                          </a:cubicBezTo>
                          <a:cubicBezTo>
                            <a:pt x="39921" y="0"/>
                            <a:pt x="51435" y="11514"/>
                            <a:pt x="51435" y="25718"/>
                          </a:cubicBezTo>
                          <a:close/>
                        </a:path>
                      </a:pathLst>
                    </a:custGeom>
                    <a:solidFill>
                      <a:srgbClr val="E8505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9" name="Freeform: Shape 618">
                      <a:extLst>
                        <a:ext uri="{FF2B5EF4-FFF2-40B4-BE49-F238E27FC236}">
                          <a16:creationId xmlns:a16="http://schemas.microsoft.com/office/drawing/2014/main" id="{BF2F3925-E164-42F4-9DCD-96D273D815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7434" y="3768284"/>
                      <a:ext cx="320992" cy="151447"/>
                    </a:xfrm>
                    <a:custGeom>
                      <a:avLst/>
                      <a:gdLst>
                        <a:gd name="connsiteX0" fmla="*/ 0 w 320992"/>
                        <a:gd name="connsiteY0" fmla="*/ 149542 h 151447"/>
                        <a:gd name="connsiteX1" fmla="*/ 113347 w 320992"/>
                        <a:gd name="connsiteY1" fmla="*/ 0 h 151447"/>
                        <a:gd name="connsiteX2" fmla="*/ 181927 w 320992"/>
                        <a:gd name="connsiteY2" fmla="*/ 94297 h 151447"/>
                        <a:gd name="connsiteX3" fmla="*/ 229552 w 320992"/>
                        <a:gd name="connsiteY3" fmla="*/ 44767 h 151447"/>
                        <a:gd name="connsiteX4" fmla="*/ 320992 w 320992"/>
                        <a:gd name="connsiteY4" fmla="*/ 151447 h 1514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0992" h="151447">
                          <a:moveTo>
                            <a:pt x="0" y="149542"/>
                          </a:moveTo>
                          <a:lnTo>
                            <a:pt x="113347" y="0"/>
                          </a:lnTo>
                          <a:lnTo>
                            <a:pt x="181927" y="94297"/>
                          </a:lnTo>
                          <a:lnTo>
                            <a:pt x="229552" y="44767"/>
                          </a:lnTo>
                          <a:lnTo>
                            <a:pt x="320992" y="151447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0" name="Freeform: Shape 619">
                      <a:extLst>
                        <a:ext uri="{FF2B5EF4-FFF2-40B4-BE49-F238E27FC236}">
                          <a16:creationId xmlns:a16="http://schemas.microsoft.com/office/drawing/2014/main" id="{1F3763AC-A5DD-44C2-BAEC-71CE2F9C4F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08407" y="3724469"/>
                      <a:ext cx="51434" cy="51434"/>
                    </a:xfrm>
                    <a:custGeom>
                      <a:avLst/>
                      <a:gdLst>
                        <a:gd name="connsiteX0" fmla="*/ 51435 w 51434"/>
                        <a:gd name="connsiteY0" fmla="*/ 25718 h 51434"/>
                        <a:gd name="connsiteX1" fmla="*/ 25717 w 51434"/>
                        <a:gd name="connsiteY1" fmla="*/ 51435 h 51434"/>
                        <a:gd name="connsiteX2" fmla="*/ 0 w 51434"/>
                        <a:gd name="connsiteY2" fmla="*/ 25718 h 51434"/>
                        <a:gd name="connsiteX3" fmla="*/ 25717 w 51434"/>
                        <a:gd name="connsiteY3" fmla="*/ 0 h 51434"/>
                        <a:gd name="connsiteX4" fmla="*/ 51435 w 51434"/>
                        <a:gd name="connsiteY4" fmla="*/ 25718 h 514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1434" h="51434">
                          <a:moveTo>
                            <a:pt x="51435" y="25718"/>
                          </a:moveTo>
                          <a:cubicBezTo>
                            <a:pt x="51435" y="39921"/>
                            <a:pt x="39921" y="51435"/>
                            <a:pt x="25717" y="51435"/>
                          </a:cubicBezTo>
                          <a:cubicBezTo>
                            <a:pt x="11514" y="51435"/>
                            <a:pt x="0" y="39921"/>
                            <a:pt x="0" y="25718"/>
                          </a:cubicBezTo>
                          <a:cubicBezTo>
                            <a:pt x="0" y="11514"/>
                            <a:pt x="11514" y="0"/>
                            <a:pt x="25717" y="0"/>
                          </a:cubicBezTo>
                          <a:cubicBezTo>
                            <a:pt x="39921" y="0"/>
                            <a:pt x="51435" y="11514"/>
                            <a:pt x="51435" y="25718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581" name="Group 580">
                <a:extLst>
                  <a:ext uri="{FF2B5EF4-FFF2-40B4-BE49-F238E27FC236}">
                    <a16:creationId xmlns:a16="http://schemas.microsoft.com/office/drawing/2014/main" id="{41BBE7FD-5018-45FF-9A66-3BB2B7136D86}"/>
                  </a:ext>
                </a:extLst>
              </p:cNvPr>
              <p:cNvGrpSpPr/>
              <p:nvPr/>
            </p:nvGrpSpPr>
            <p:grpSpPr>
              <a:xfrm>
                <a:off x="6546532" y="1948339"/>
                <a:ext cx="1016317" cy="2045439"/>
                <a:chOff x="6546532" y="1948339"/>
                <a:chExt cx="1016317" cy="2045439"/>
              </a:xfrm>
            </p:grpSpPr>
            <p:grpSp>
              <p:nvGrpSpPr>
                <p:cNvPr id="582" name="Graphic 17">
                  <a:extLst>
                    <a:ext uri="{FF2B5EF4-FFF2-40B4-BE49-F238E27FC236}">
                      <a16:creationId xmlns:a16="http://schemas.microsoft.com/office/drawing/2014/main" id="{B2EBA53F-CC6E-4D76-91FA-8CDC57C93F09}"/>
                    </a:ext>
                  </a:extLst>
                </p:cNvPr>
                <p:cNvGrpSpPr/>
                <p:nvPr/>
              </p:nvGrpSpPr>
              <p:grpSpPr>
                <a:xfrm>
                  <a:off x="6546532" y="2089308"/>
                  <a:ext cx="903922" cy="1904470"/>
                  <a:chOff x="3911376" y="2945323"/>
                  <a:chExt cx="903922" cy="1904470"/>
                </a:xfrm>
              </p:grpSpPr>
              <p:sp>
                <p:nvSpPr>
                  <p:cNvPr id="586" name="Freeform: Shape 585">
                    <a:extLst>
                      <a:ext uri="{FF2B5EF4-FFF2-40B4-BE49-F238E27FC236}">
                        <a16:creationId xmlns:a16="http://schemas.microsoft.com/office/drawing/2014/main" id="{BF80485D-CFAA-4E54-9694-BF532377C59B}"/>
                      </a:ext>
                    </a:extLst>
                  </p:cNvPr>
                  <p:cNvSpPr/>
                  <p:nvPr/>
                </p:nvSpPr>
                <p:spPr>
                  <a:xfrm>
                    <a:off x="3915187" y="2945323"/>
                    <a:ext cx="898207" cy="1899605"/>
                  </a:xfrm>
                  <a:custGeom>
                    <a:avLst/>
                    <a:gdLst>
                      <a:gd name="connsiteX0" fmla="*/ 737235 w 898207"/>
                      <a:gd name="connsiteY0" fmla="*/ 952 h 1899605"/>
                      <a:gd name="connsiteX1" fmla="*/ 668655 w 898207"/>
                      <a:gd name="connsiteY1" fmla="*/ 952 h 1899605"/>
                      <a:gd name="connsiteX2" fmla="*/ 647700 w 898207"/>
                      <a:gd name="connsiteY2" fmla="*/ 2858 h 1899605"/>
                      <a:gd name="connsiteX3" fmla="*/ 631507 w 898207"/>
                      <a:gd name="connsiteY3" fmla="*/ 17145 h 1899605"/>
                      <a:gd name="connsiteX4" fmla="*/ 627697 w 898207"/>
                      <a:gd name="connsiteY4" fmla="*/ 28575 h 1899605"/>
                      <a:gd name="connsiteX5" fmla="*/ 626745 w 898207"/>
                      <a:gd name="connsiteY5" fmla="*/ 40958 h 1899605"/>
                      <a:gd name="connsiteX6" fmla="*/ 626745 w 898207"/>
                      <a:gd name="connsiteY6" fmla="*/ 53340 h 1899605"/>
                      <a:gd name="connsiteX7" fmla="*/ 625792 w 898207"/>
                      <a:gd name="connsiteY7" fmla="*/ 66675 h 1899605"/>
                      <a:gd name="connsiteX8" fmla="*/ 610552 w 898207"/>
                      <a:gd name="connsiteY8" fmla="*/ 88583 h 1899605"/>
                      <a:gd name="connsiteX9" fmla="*/ 597217 w 898207"/>
                      <a:gd name="connsiteY9" fmla="*/ 93345 h 1899605"/>
                      <a:gd name="connsiteX10" fmla="*/ 582930 w 898207"/>
                      <a:gd name="connsiteY10" fmla="*/ 93345 h 1899605"/>
                      <a:gd name="connsiteX11" fmla="*/ 521970 w 898207"/>
                      <a:gd name="connsiteY11" fmla="*/ 93345 h 1899605"/>
                      <a:gd name="connsiteX12" fmla="*/ 382905 w 898207"/>
                      <a:gd name="connsiteY12" fmla="*/ 93345 h 1899605"/>
                      <a:gd name="connsiteX13" fmla="*/ 344805 w 898207"/>
                      <a:gd name="connsiteY13" fmla="*/ 93345 h 1899605"/>
                      <a:gd name="connsiteX14" fmla="*/ 335280 w 898207"/>
                      <a:gd name="connsiteY14" fmla="*/ 93345 h 1899605"/>
                      <a:gd name="connsiteX15" fmla="*/ 325755 w 898207"/>
                      <a:gd name="connsiteY15" fmla="*/ 92393 h 1899605"/>
                      <a:gd name="connsiteX16" fmla="*/ 308610 w 898207"/>
                      <a:gd name="connsiteY16" fmla="*/ 81915 h 1899605"/>
                      <a:gd name="connsiteX17" fmla="*/ 300038 w 898207"/>
                      <a:gd name="connsiteY17" fmla="*/ 63818 h 1899605"/>
                      <a:gd name="connsiteX18" fmla="*/ 300038 w 898207"/>
                      <a:gd name="connsiteY18" fmla="*/ 53340 h 1899605"/>
                      <a:gd name="connsiteX19" fmla="*/ 300038 w 898207"/>
                      <a:gd name="connsiteY19" fmla="*/ 42863 h 1899605"/>
                      <a:gd name="connsiteX20" fmla="*/ 298132 w 898207"/>
                      <a:gd name="connsiteY20" fmla="*/ 22860 h 1899605"/>
                      <a:gd name="connsiteX21" fmla="*/ 285750 w 898207"/>
                      <a:gd name="connsiteY21" fmla="*/ 6668 h 1899605"/>
                      <a:gd name="connsiteX22" fmla="*/ 265747 w 898207"/>
                      <a:gd name="connsiteY22" fmla="*/ 952 h 1899605"/>
                      <a:gd name="connsiteX23" fmla="*/ 243840 w 898207"/>
                      <a:gd name="connsiteY23" fmla="*/ 952 h 1899605"/>
                      <a:gd name="connsiteX24" fmla="*/ 200025 w 898207"/>
                      <a:gd name="connsiteY24" fmla="*/ 952 h 1899605"/>
                      <a:gd name="connsiteX25" fmla="*/ 108585 w 898207"/>
                      <a:gd name="connsiteY25" fmla="*/ 952 h 1899605"/>
                      <a:gd name="connsiteX26" fmla="*/ 62865 w 898207"/>
                      <a:gd name="connsiteY26" fmla="*/ 9525 h 1899605"/>
                      <a:gd name="connsiteX27" fmla="*/ 24765 w 898207"/>
                      <a:gd name="connsiteY27" fmla="*/ 38100 h 1899605"/>
                      <a:gd name="connsiteX28" fmla="*/ 2857 w 898207"/>
                      <a:gd name="connsiteY28" fmla="*/ 81915 h 1899605"/>
                      <a:gd name="connsiteX29" fmla="*/ 952 w 898207"/>
                      <a:gd name="connsiteY29" fmla="*/ 94298 h 1899605"/>
                      <a:gd name="connsiteX30" fmla="*/ 0 w 898207"/>
                      <a:gd name="connsiteY30" fmla="*/ 104775 h 1899605"/>
                      <a:gd name="connsiteX31" fmla="*/ 0 w 898207"/>
                      <a:gd name="connsiteY31" fmla="*/ 789623 h 1899605"/>
                      <a:gd name="connsiteX32" fmla="*/ 0 w 898207"/>
                      <a:gd name="connsiteY32" fmla="*/ 817245 h 1899605"/>
                      <a:gd name="connsiteX33" fmla="*/ 0 w 898207"/>
                      <a:gd name="connsiteY33" fmla="*/ 901065 h 1899605"/>
                      <a:gd name="connsiteX34" fmla="*/ 0 w 898207"/>
                      <a:gd name="connsiteY34" fmla="*/ 1791653 h 1899605"/>
                      <a:gd name="connsiteX35" fmla="*/ 3810 w 898207"/>
                      <a:gd name="connsiteY35" fmla="*/ 1824990 h 1899605"/>
                      <a:gd name="connsiteX36" fmla="*/ 44767 w 898207"/>
                      <a:gd name="connsiteY36" fmla="*/ 1881188 h 1899605"/>
                      <a:gd name="connsiteX37" fmla="*/ 111442 w 898207"/>
                      <a:gd name="connsiteY37" fmla="*/ 1899285 h 1899605"/>
                      <a:gd name="connsiteX38" fmla="*/ 182880 w 898207"/>
                      <a:gd name="connsiteY38" fmla="*/ 1899285 h 1899605"/>
                      <a:gd name="connsiteX39" fmla="*/ 323850 w 898207"/>
                      <a:gd name="connsiteY39" fmla="*/ 1899285 h 1899605"/>
                      <a:gd name="connsiteX40" fmla="*/ 599122 w 898207"/>
                      <a:gd name="connsiteY40" fmla="*/ 1899285 h 1899605"/>
                      <a:gd name="connsiteX41" fmla="*/ 733425 w 898207"/>
                      <a:gd name="connsiteY41" fmla="*/ 1899285 h 1899605"/>
                      <a:gd name="connsiteX42" fmla="*/ 799147 w 898207"/>
                      <a:gd name="connsiteY42" fmla="*/ 1899285 h 1899605"/>
                      <a:gd name="connsiteX43" fmla="*/ 858202 w 898207"/>
                      <a:gd name="connsiteY43" fmla="*/ 1876425 h 1899605"/>
                      <a:gd name="connsiteX44" fmla="*/ 879157 w 898207"/>
                      <a:gd name="connsiteY44" fmla="*/ 1852613 h 1899605"/>
                      <a:gd name="connsiteX45" fmla="*/ 892492 w 898207"/>
                      <a:gd name="connsiteY45" fmla="*/ 1824038 h 1899605"/>
                      <a:gd name="connsiteX46" fmla="*/ 896302 w 898207"/>
                      <a:gd name="connsiteY46" fmla="*/ 1792605 h 1899605"/>
                      <a:gd name="connsiteX47" fmla="*/ 896302 w 898207"/>
                      <a:gd name="connsiteY47" fmla="*/ 1760220 h 1899605"/>
                      <a:gd name="connsiteX48" fmla="*/ 896302 w 898207"/>
                      <a:gd name="connsiteY48" fmla="*/ 1634490 h 1899605"/>
                      <a:gd name="connsiteX49" fmla="*/ 897255 w 898207"/>
                      <a:gd name="connsiteY49" fmla="*/ 752475 h 1899605"/>
                      <a:gd name="connsiteX50" fmla="*/ 898207 w 898207"/>
                      <a:gd name="connsiteY50" fmla="*/ 158115 h 1899605"/>
                      <a:gd name="connsiteX51" fmla="*/ 898207 w 898207"/>
                      <a:gd name="connsiteY51" fmla="*/ 108585 h 1899605"/>
                      <a:gd name="connsiteX52" fmla="*/ 890588 w 898207"/>
                      <a:gd name="connsiteY52" fmla="*/ 65723 h 1899605"/>
                      <a:gd name="connsiteX53" fmla="*/ 870585 w 898207"/>
                      <a:gd name="connsiteY53" fmla="*/ 34290 h 1899605"/>
                      <a:gd name="connsiteX54" fmla="*/ 846772 w 898207"/>
                      <a:gd name="connsiteY54" fmla="*/ 15240 h 1899605"/>
                      <a:gd name="connsiteX55" fmla="*/ 807720 w 898207"/>
                      <a:gd name="connsiteY55" fmla="*/ 952 h 1899605"/>
                      <a:gd name="connsiteX56" fmla="*/ 797242 w 898207"/>
                      <a:gd name="connsiteY56" fmla="*/ 0 h 1899605"/>
                      <a:gd name="connsiteX57" fmla="*/ 793432 w 898207"/>
                      <a:gd name="connsiteY57" fmla="*/ 0 h 1899605"/>
                      <a:gd name="connsiteX58" fmla="*/ 779145 w 898207"/>
                      <a:gd name="connsiteY58" fmla="*/ 0 h 1899605"/>
                      <a:gd name="connsiteX59" fmla="*/ 737235 w 898207"/>
                      <a:gd name="connsiteY59" fmla="*/ 952 h 18996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898207" h="1899605">
                        <a:moveTo>
                          <a:pt x="737235" y="952"/>
                        </a:moveTo>
                        <a:cubicBezTo>
                          <a:pt x="719138" y="952"/>
                          <a:pt x="696277" y="952"/>
                          <a:pt x="668655" y="952"/>
                        </a:cubicBezTo>
                        <a:cubicBezTo>
                          <a:pt x="661988" y="952"/>
                          <a:pt x="654367" y="0"/>
                          <a:pt x="647700" y="2858"/>
                        </a:cubicBezTo>
                        <a:cubicBezTo>
                          <a:pt x="641032" y="5715"/>
                          <a:pt x="635317" y="10477"/>
                          <a:pt x="631507" y="17145"/>
                        </a:cubicBezTo>
                        <a:cubicBezTo>
                          <a:pt x="629602" y="20955"/>
                          <a:pt x="628650" y="23813"/>
                          <a:pt x="627697" y="28575"/>
                        </a:cubicBezTo>
                        <a:cubicBezTo>
                          <a:pt x="626745" y="32385"/>
                          <a:pt x="627697" y="36195"/>
                          <a:pt x="626745" y="40958"/>
                        </a:cubicBezTo>
                        <a:cubicBezTo>
                          <a:pt x="626745" y="44768"/>
                          <a:pt x="626745" y="49530"/>
                          <a:pt x="626745" y="53340"/>
                        </a:cubicBezTo>
                        <a:cubicBezTo>
                          <a:pt x="626745" y="57150"/>
                          <a:pt x="626745" y="61913"/>
                          <a:pt x="625792" y="66675"/>
                        </a:cubicBezTo>
                        <a:cubicBezTo>
                          <a:pt x="623888" y="75248"/>
                          <a:pt x="618172" y="83820"/>
                          <a:pt x="610552" y="88583"/>
                        </a:cubicBezTo>
                        <a:cubicBezTo>
                          <a:pt x="606742" y="91440"/>
                          <a:pt x="601980" y="92393"/>
                          <a:pt x="597217" y="93345"/>
                        </a:cubicBezTo>
                        <a:cubicBezTo>
                          <a:pt x="592455" y="93345"/>
                          <a:pt x="587692" y="93345"/>
                          <a:pt x="582930" y="93345"/>
                        </a:cubicBezTo>
                        <a:cubicBezTo>
                          <a:pt x="563880" y="93345"/>
                          <a:pt x="542925" y="93345"/>
                          <a:pt x="521970" y="93345"/>
                        </a:cubicBezTo>
                        <a:cubicBezTo>
                          <a:pt x="479107" y="93345"/>
                          <a:pt x="432435" y="93345"/>
                          <a:pt x="382905" y="93345"/>
                        </a:cubicBezTo>
                        <a:cubicBezTo>
                          <a:pt x="370522" y="93345"/>
                          <a:pt x="358140" y="93345"/>
                          <a:pt x="344805" y="93345"/>
                        </a:cubicBezTo>
                        <a:cubicBezTo>
                          <a:pt x="341947" y="93345"/>
                          <a:pt x="338138" y="93345"/>
                          <a:pt x="335280" y="93345"/>
                        </a:cubicBezTo>
                        <a:cubicBezTo>
                          <a:pt x="332422" y="93345"/>
                          <a:pt x="328613" y="93345"/>
                          <a:pt x="325755" y="92393"/>
                        </a:cubicBezTo>
                        <a:cubicBezTo>
                          <a:pt x="319088" y="90488"/>
                          <a:pt x="313372" y="86677"/>
                          <a:pt x="308610" y="81915"/>
                        </a:cubicBezTo>
                        <a:cubicBezTo>
                          <a:pt x="303847" y="77152"/>
                          <a:pt x="300990" y="70485"/>
                          <a:pt x="300038" y="63818"/>
                        </a:cubicBezTo>
                        <a:cubicBezTo>
                          <a:pt x="300038" y="60008"/>
                          <a:pt x="300038" y="57150"/>
                          <a:pt x="300038" y="53340"/>
                        </a:cubicBezTo>
                        <a:cubicBezTo>
                          <a:pt x="300038" y="49530"/>
                          <a:pt x="300038" y="46673"/>
                          <a:pt x="300038" y="42863"/>
                        </a:cubicBezTo>
                        <a:cubicBezTo>
                          <a:pt x="300038" y="36195"/>
                          <a:pt x="300990" y="28575"/>
                          <a:pt x="298132" y="22860"/>
                        </a:cubicBezTo>
                        <a:cubicBezTo>
                          <a:pt x="296227" y="16193"/>
                          <a:pt x="291465" y="10477"/>
                          <a:pt x="285750" y="6668"/>
                        </a:cubicBezTo>
                        <a:cubicBezTo>
                          <a:pt x="280035" y="2858"/>
                          <a:pt x="273367" y="952"/>
                          <a:pt x="265747" y="952"/>
                        </a:cubicBezTo>
                        <a:cubicBezTo>
                          <a:pt x="258127" y="952"/>
                          <a:pt x="251460" y="952"/>
                          <a:pt x="243840" y="952"/>
                        </a:cubicBezTo>
                        <a:cubicBezTo>
                          <a:pt x="229552" y="952"/>
                          <a:pt x="214313" y="952"/>
                          <a:pt x="200025" y="952"/>
                        </a:cubicBezTo>
                        <a:cubicBezTo>
                          <a:pt x="170497" y="952"/>
                          <a:pt x="139065" y="952"/>
                          <a:pt x="108585" y="952"/>
                        </a:cubicBezTo>
                        <a:cubicBezTo>
                          <a:pt x="93345" y="952"/>
                          <a:pt x="77152" y="2858"/>
                          <a:pt x="62865" y="9525"/>
                        </a:cubicBezTo>
                        <a:cubicBezTo>
                          <a:pt x="48577" y="16193"/>
                          <a:pt x="35242" y="25718"/>
                          <a:pt x="24765" y="38100"/>
                        </a:cubicBezTo>
                        <a:cubicBezTo>
                          <a:pt x="14288" y="50483"/>
                          <a:pt x="6667" y="65723"/>
                          <a:pt x="2857" y="81915"/>
                        </a:cubicBezTo>
                        <a:cubicBezTo>
                          <a:pt x="1905" y="85725"/>
                          <a:pt x="1905" y="90488"/>
                          <a:pt x="952" y="94298"/>
                        </a:cubicBezTo>
                        <a:cubicBezTo>
                          <a:pt x="952" y="98108"/>
                          <a:pt x="952" y="100965"/>
                          <a:pt x="0" y="104775"/>
                        </a:cubicBezTo>
                        <a:lnTo>
                          <a:pt x="0" y="789623"/>
                        </a:lnTo>
                        <a:cubicBezTo>
                          <a:pt x="0" y="799148"/>
                          <a:pt x="0" y="807720"/>
                          <a:pt x="0" y="817245"/>
                        </a:cubicBezTo>
                        <a:cubicBezTo>
                          <a:pt x="0" y="844868"/>
                          <a:pt x="0" y="873443"/>
                          <a:pt x="0" y="901065"/>
                        </a:cubicBezTo>
                        <a:lnTo>
                          <a:pt x="0" y="1791653"/>
                        </a:lnTo>
                        <a:cubicBezTo>
                          <a:pt x="0" y="1803083"/>
                          <a:pt x="952" y="1814513"/>
                          <a:pt x="3810" y="1824990"/>
                        </a:cubicBezTo>
                        <a:cubicBezTo>
                          <a:pt x="10477" y="1847850"/>
                          <a:pt x="24765" y="1867853"/>
                          <a:pt x="44767" y="1881188"/>
                        </a:cubicBezTo>
                        <a:cubicBezTo>
                          <a:pt x="63817" y="1894523"/>
                          <a:pt x="87630" y="1901190"/>
                          <a:pt x="111442" y="1899285"/>
                        </a:cubicBezTo>
                        <a:cubicBezTo>
                          <a:pt x="135255" y="1899285"/>
                          <a:pt x="159067" y="1899285"/>
                          <a:pt x="182880" y="1899285"/>
                        </a:cubicBezTo>
                        <a:cubicBezTo>
                          <a:pt x="230505" y="1899285"/>
                          <a:pt x="277177" y="1899285"/>
                          <a:pt x="323850" y="1899285"/>
                        </a:cubicBezTo>
                        <a:cubicBezTo>
                          <a:pt x="417195" y="1899285"/>
                          <a:pt x="508635" y="1899285"/>
                          <a:pt x="599122" y="1899285"/>
                        </a:cubicBezTo>
                        <a:cubicBezTo>
                          <a:pt x="643890" y="1899285"/>
                          <a:pt x="688657" y="1899285"/>
                          <a:pt x="733425" y="1899285"/>
                        </a:cubicBezTo>
                        <a:cubicBezTo>
                          <a:pt x="755332" y="1899285"/>
                          <a:pt x="778192" y="1899285"/>
                          <a:pt x="799147" y="1899285"/>
                        </a:cubicBezTo>
                        <a:cubicBezTo>
                          <a:pt x="821055" y="1898333"/>
                          <a:pt x="842010" y="1889760"/>
                          <a:pt x="858202" y="1876425"/>
                        </a:cubicBezTo>
                        <a:cubicBezTo>
                          <a:pt x="866775" y="1869758"/>
                          <a:pt x="873442" y="1861185"/>
                          <a:pt x="879157" y="1852613"/>
                        </a:cubicBezTo>
                        <a:cubicBezTo>
                          <a:pt x="884872" y="1844040"/>
                          <a:pt x="889635" y="1833563"/>
                          <a:pt x="892492" y="1824038"/>
                        </a:cubicBezTo>
                        <a:cubicBezTo>
                          <a:pt x="895350" y="1813560"/>
                          <a:pt x="896302" y="1803083"/>
                          <a:pt x="896302" y="1792605"/>
                        </a:cubicBezTo>
                        <a:cubicBezTo>
                          <a:pt x="896302" y="1782128"/>
                          <a:pt x="896302" y="1771650"/>
                          <a:pt x="896302" y="1760220"/>
                        </a:cubicBezTo>
                        <a:cubicBezTo>
                          <a:pt x="896302" y="1717358"/>
                          <a:pt x="896302" y="1675448"/>
                          <a:pt x="896302" y="1634490"/>
                        </a:cubicBezTo>
                        <a:cubicBezTo>
                          <a:pt x="896302" y="1303020"/>
                          <a:pt x="896302" y="1003935"/>
                          <a:pt x="897255" y="752475"/>
                        </a:cubicBezTo>
                        <a:cubicBezTo>
                          <a:pt x="897255" y="501015"/>
                          <a:pt x="897255" y="298133"/>
                          <a:pt x="898207" y="158115"/>
                        </a:cubicBezTo>
                        <a:cubicBezTo>
                          <a:pt x="898207" y="140970"/>
                          <a:pt x="898207" y="123825"/>
                          <a:pt x="898207" y="108585"/>
                        </a:cubicBezTo>
                        <a:cubicBezTo>
                          <a:pt x="898207" y="93345"/>
                          <a:pt x="895350" y="79058"/>
                          <a:pt x="890588" y="65723"/>
                        </a:cubicBezTo>
                        <a:cubicBezTo>
                          <a:pt x="885825" y="53340"/>
                          <a:pt x="878205" y="42863"/>
                          <a:pt x="870585" y="34290"/>
                        </a:cubicBezTo>
                        <a:cubicBezTo>
                          <a:pt x="862965" y="25718"/>
                          <a:pt x="854392" y="19050"/>
                          <a:pt x="846772" y="15240"/>
                        </a:cubicBezTo>
                        <a:cubicBezTo>
                          <a:pt x="830580" y="5715"/>
                          <a:pt x="817245" y="2858"/>
                          <a:pt x="807720" y="952"/>
                        </a:cubicBezTo>
                        <a:cubicBezTo>
                          <a:pt x="802957" y="0"/>
                          <a:pt x="799147" y="0"/>
                          <a:pt x="797242" y="0"/>
                        </a:cubicBezTo>
                        <a:cubicBezTo>
                          <a:pt x="794385" y="0"/>
                          <a:pt x="793432" y="0"/>
                          <a:pt x="793432" y="0"/>
                        </a:cubicBezTo>
                        <a:cubicBezTo>
                          <a:pt x="793432" y="0"/>
                          <a:pt x="788670" y="0"/>
                          <a:pt x="779145" y="0"/>
                        </a:cubicBezTo>
                        <a:cubicBezTo>
                          <a:pt x="769620" y="952"/>
                          <a:pt x="755332" y="952"/>
                          <a:pt x="737235" y="952"/>
                        </a:cubicBezTo>
                        <a:close/>
                      </a:path>
                    </a:pathLst>
                  </a:custGeom>
                  <a:solidFill>
                    <a:srgbClr val="FAFAF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87" name="Graphic 17">
                    <a:extLst>
                      <a:ext uri="{FF2B5EF4-FFF2-40B4-BE49-F238E27FC236}">
                        <a16:creationId xmlns:a16="http://schemas.microsoft.com/office/drawing/2014/main" id="{C548CA2D-7192-433B-BBF7-D02A2DEDD267}"/>
                      </a:ext>
                    </a:extLst>
                  </p:cNvPr>
                  <p:cNvGrpSpPr/>
                  <p:nvPr/>
                </p:nvGrpSpPr>
                <p:grpSpPr>
                  <a:xfrm>
                    <a:off x="3911376" y="2946097"/>
                    <a:ext cx="903922" cy="1903696"/>
                    <a:chOff x="3911376" y="2946097"/>
                    <a:chExt cx="903922" cy="1903696"/>
                  </a:xfrm>
                </p:grpSpPr>
                <p:grpSp>
                  <p:nvGrpSpPr>
                    <p:cNvPr id="588" name="Graphic 17">
                      <a:extLst>
                        <a:ext uri="{FF2B5EF4-FFF2-40B4-BE49-F238E27FC236}">
                          <a16:creationId xmlns:a16="http://schemas.microsoft.com/office/drawing/2014/main" id="{3D313A29-F64C-4039-88F1-D40941AF1E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11376" y="2946097"/>
                      <a:ext cx="903922" cy="1903696"/>
                      <a:chOff x="3911376" y="2946097"/>
                      <a:chExt cx="903922" cy="1903696"/>
                    </a:xfrm>
                    <a:solidFill>
                      <a:srgbClr val="263238"/>
                    </a:solidFill>
                  </p:grpSpPr>
                  <p:sp>
                    <p:nvSpPr>
                      <p:cNvPr id="604" name="Freeform: Shape 603">
                        <a:extLst>
                          <a:ext uri="{FF2B5EF4-FFF2-40B4-BE49-F238E27FC236}">
                            <a16:creationId xmlns:a16="http://schemas.microsoft.com/office/drawing/2014/main" id="{633A094A-D0FE-4BA8-9AEE-76EDE3295E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11376" y="2946097"/>
                        <a:ext cx="903922" cy="1903696"/>
                      </a:xfrm>
                      <a:custGeom>
                        <a:avLst/>
                        <a:gdLst>
                          <a:gd name="connsiteX0" fmla="*/ 798195 w 903922"/>
                          <a:gd name="connsiteY0" fmla="*/ 1131 h 1903696"/>
                          <a:gd name="connsiteX1" fmla="*/ 802005 w 903922"/>
                          <a:gd name="connsiteY1" fmla="*/ 1131 h 1903696"/>
                          <a:gd name="connsiteX2" fmla="*/ 812483 w 903922"/>
                          <a:gd name="connsiteY2" fmla="*/ 2084 h 1903696"/>
                          <a:gd name="connsiteX3" fmla="*/ 852488 w 903922"/>
                          <a:gd name="connsiteY3" fmla="*/ 15419 h 1903696"/>
                          <a:gd name="connsiteX4" fmla="*/ 876300 w 903922"/>
                          <a:gd name="connsiteY4" fmla="*/ 34469 h 1903696"/>
                          <a:gd name="connsiteX5" fmla="*/ 896303 w 903922"/>
                          <a:gd name="connsiteY5" fmla="*/ 65901 h 1903696"/>
                          <a:gd name="connsiteX6" fmla="*/ 903923 w 903922"/>
                          <a:gd name="connsiteY6" fmla="*/ 108764 h 1903696"/>
                          <a:gd name="connsiteX7" fmla="*/ 903923 w 903922"/>
                          <a:gd name="connsiteY7" fmla="*/ 158294 h 1903696"/>
                          <a:gd name="connsiteX8" fmla="*/ 903923 w 903922"/>
                          <a:gd name="connsiteY8" fmla="*/ 752654 h 1903696"/>
                          <a:gd name="connsiteX9" fmla="*/ 903923 w 903922"/>
                          <a:gd name="connsiteY9" fmla="*/ 1634669 h 1903696"/>
                          <a:gd name="connsiteX10" fmla="*/ 903923 w 903922"/>
                          <a:gd name="connsiteY10" fmla="*/ 1760399 h 1903696"/>
                          <a:gd name="connsiteX11" fmla="*/ 903923 w 903922"/>
                          <a:gd name="connsiteY11" fmla="*/ 1792784 h 1903696"/>
                          <a:gd name="connsiteX12" fmla="*/ 900113 w 903922"/>
                          <a:gd name="connsiteY12" fmla="*/ 1825169 h 1903696"/>
                          <a:gd name="connsiteX13" fmla="*/ 886778 w 903922"/>
                          <a:gd name="connsiteY13" fmla="*/ 1854696 h 1903696"/>
                          <a:gd name="connsiteX14" fmla="*/ 864870 w 903922"/>
                          <a:gd name="connsiteY14" fmla="*/ 1879461 h 1903696"/>
                          <a:gd name="connsiteX15" fmla="*/ 803910 w 903922"/>
                          <a:gd name="connsiteY15" fmla="*/ 1903274 h 1903696"/>
                          <a:gd name="connsiteX16" fmla="*/ 737235 w 903922"/>
                          <a:gd name="connsiteY16" fmla="*/ 1903274 h 1903696"/>
                          <a:gd name="connsiteX17" fmla="*/ 602933 w 903922"/>
                          <a:gd name="connsiteY17" fmla="*/ 1903274 h 1903696"/>
                          <a:gd name="connsiteX18" fmla="*/ 327660 w 903922"/>
                          <a:gd name="connsiteY18" fmla="*/ 1903274 h 1903696"/>
                          <a:gd name="connsiteX19" fmla="*/ 186690 w 903922"/>
                          <a:gd name="connsiteY19" fmla="*/ 1903274 h 1903696"/>
                          <a:gd name="connsiteX20" fmla="*/ 115253 w 903922"/>
                          <a:gd name="connsiteY20" fmla="*/ 1903274 h 1903696"/>
                          <a:gd name="connsiteX21" fmla="*/ 46673 w 903922"/>
                          <a:gd name="connsiteY21" fmla="*/ 1884224 h 1903696"/>
                          <a:gd name="connsiteX22" fmla="*/ 4763 w 903922"/>
                          <a:gd name="connsiteY22" fmla="*/ 1826121 h 1903696"/>
                          <a:gd name="connsiteX23" fmla="*/ 0 w 903922"/>
                          <a:gd name="connsiteY23" fmla="*/ 1790879 h 1903696"/>
                          <a:gd name="connsiteX24" fmla="*/ 0 w 903922"/>
                          <a:gd name="connsiteY24" fmla="*/ 1755636 h 1903696"/>
                          <a:gd name="connsiteX25" fmla="*/ 0 w 903922"/>
                          <a:gd name="connsiteY25" fmla="*/ 1614666 h 1903696"/>
                          <a:gd name="connsiteX26" fmla="*/ 0 w 903922"/>
                          <a:gd name="connsiteY26" fmla="*/ 1339394 h 1903696"/>
                          <a:gd name="connsiteX27" fmla="*/ 0 w 903922"/>
                          <a:gd name="connsiteY27" fmla="*/ 818376 h 1903696"/>
                          <a:gd name="connsiteX28" fmla="*/ 0 w 903922"/>
                          <a:gd name="connsiteY28" fmla="*/ 346889 h 1903696"/>
                          <a:gd name="connsiteX29" fmla="*/ 0 w 903922"/>
                          <a:gd name="connsiteY29" fmla="*/ 133529 h 1903696"/>
                          <a:gd name="connsiteX30" fmla="*/ 0 w 903922"/>
                          <a:gd name="connsiteY30" fmla="*/ 107811 h 1903696"/>
                          <a:gd name="connsiteX31" fmla="*/ 953 w 903922"/>
                          <a:gd name="connsiteY31" fmla="*/ 95429 h 1903696"/>
                          <a:gd name="connsiteX32" fmla="*/ 2858 w 903922"/>
                          <a:gd name="connsiteY32" fmla="*/ 83046 h 1903696"/>
                          <a:gd name="connsiteX33" fmla="*/ 24765 w 903922"/>
                          <a:gd name="connsiteY33" fmla="*/ 38279 h 1903696"/>
                          <a:gd name="connsiteX34" fmla="*/ 63818 w 903922"/>
                          <a:gd name="connsiteY34" fmla="*/ 8751 h 1903696"/>
                          <a:gd name="connsiteX35" fmla="*/ 110490 w 903922"/>
                          <a:gd name="connsiteY35" fmla="*/ 179 h 1903696"/>
                          <a:gd name="connsiteX36" fmla="*/ 201930 w 903922"/>
                          <a:gd name="connsiteY36" fmla="*/ 179 h 1903696"/>
                          <a:gd name="connsiteX37" fmla="*/ 245745 w 903922"/>
                          <a:gd name="connsiteY37" fmla="*/ 179 h 1903696"/>
                          <a:gd name="connsiteX38" fmla="*/ 267653 w 903922"/>
                          <a:gd name="connsiteY38" fmla="*/ 179 h 1903696"/>
                          <a:gd name="connsiteX39" fmla="*/ 288608 w 903922"/>
                          <a:gd name="connsiteY39" fmla="*/ 5894 h 1903696"/>
                          <a:gd name="connsiteX40" fmla="*/ 301943 w 903922"/>
                          <a:gd name="connsiteY40" fmla="*/ 23039 h 1903696"/>
                          <a:gd name="connsiteX41" fmla="*/ 303848 w 903922"/>
                          <a:gd name="connsiteY41" fmla="*/ 43994 h 1903696"/>
                          <a:gd name="connsiteX42" fmla="*/ 303848 w 903922"/>
                          <a:gd name="connsiteY42" fmla="*/ 54471 h 1903696"/>
                          <a:gd name="connsiteX43" fmla="*/ 303848 w 903922"/>
                          <a:gd name="connsiteY43" fmla="*/ 64949 h 1903696"/>
                          <a:gd name="connsiteX44" fmla="*/ 311468 w 903922"/>
                          <a:gd name="connsiteY44" fmla="*/ 83046 h 1903696"/>
                          <a:gd name="connsiteX45" fmla="*/ 327660 w 903922"/>
                          <a:gd name="connsiteY45" fmla="*/ 92571 h 1903696"/>
                          <a:gd name="connsiteX46" fmla="*/ 337185 w 903922"/>
                          <a:gd name="connsiteY46" fmla="*/ 93524 h 1903696"/>
                          <a:gd name="connsiteX47" fmla="*/ 346710 w 903922"/>
                          <a:gd name="connsiteY47" fmla="*/ 93524 h 1903696"/>
                          <a:gd name="connsiteX48" fmla="*/ 384810 w 903922"/>
                          <a:gd name="connsiteY48" fmla="*/ 93524 h 1903696"/>
                          <a:gd name="connsiteX49" fmla="*/ 523875 w 903922"/>
                          <a:gd name="connsiteY49" fmla="*/ 93524 h 1903696"/>
                          <a:gd name="connsiteX50" fmla="*/ 584835 w 903922"/>
                          <a:gd name="connsiteY50" fmla="*/ 93524 h 1903696"/>
                          <a:gd name="connsiteX51" fmla="*/ 599123 w 903922"/>
                          <a:gd name="connsiteY51" fmla="*/ 93524 h 1903696"/>
                          <a:gd name="connsiteX52" fmla="*/ 612458 w 903922"/>
                          <a:gd name="connsiteY52" fmla="*/ 88761 h 1903696"/>
                          <a:gd name="connsiteX53" fmla="*/ 627698 w 903922"/>
                          <a:gd name="connsiteY53" fmla="*/ 67806 h 1903696"/>
                          <a:gd name="connsiteX54" fmla="*/ 628650 w 903922"/>
                          <a:gd name="connsiteY54" fmla="*/ 55424 h 1903696"/>
                          <a:gd name="connsiteX55" fmla="*/ 628650 w 903922"/>
                          <a:gd name="connsiteY55" fmla="*/ 43041 h 1903696"/>
                          <a:gd name="connsiteX56" fmla="*/ 629603 w 903922"/>
                          <a:gd name="connsiteY56" fmla="*/ 30659 h 1903696"/>
                          <a:gd name="connsiteX57" fmla="*/ 633413 w 903922"/>
                          <a:gd name="connsiteY57" fmla="*/ 19229 h 1903696"/>
                          <a:gd name="connsiteX58" fmla="*/ 650558 w 903922"/>
                          <a:gd name="connsiteY58" fmla="*/ 3989 h 1903696"/>
                          <a:gd name="connsiteX59" fmla="*/ 671513 w 903922"/>
                          <a:gd name="connsiteY59" fmla="*/ 2084 h 1903696"/>
                          <a:gd name="connsiteX60" fmla="*/ 740093 w 903922"/>
                          <a:gd name="connsiteY60" fmla="*/ 2084 h 1903696"/>
                          <a:gd name="connsiteX61" fmla="*/ 782003 w 903922"/>
                          <a:gd name="connsiteY61" fmla="*/ 2084 h 1903696"/>
                          <a:gd name="connsiteX62" fmla="*/ 798195 w 903922"/>
                          <a:gd name="connsiteY62" fmla="*/ 1131 h 1903696"/>
                          <a:gd name="connsiteX63" fmla="*/ 783908 w 903922"/>
                          <a:gd name="connsiteY63" fmla="*/ 1131 h 1903696"/>
                          <a:gd name="connsiteX64" fmla="*/ 741998 w 903922"/>
                          <a:gd name="connsiteY64" fmla="*/ 1131 h 1903696"/>
                          <a:gd name="connsiteX65" fmla="*/ 673418 w 903922"/>
                          <a:gd name="connsiteY65" fmla="*/ 1131 h 1903696"/>
                          <a:gd name="connsiteX66" fmla="*/ 652463 w 903922"/>
                          <a:gd name="connsiteY66" fmla="*/ 3036 h 1903696"/>
                          <a:gd name="connsiteX67" fmla="*/ 636270 w 903922"/>
                          <a:gd name="connsiteY67" fmla="*/ 17324 h 1903696"/>
                          <a:gd name="connsiteX68" fmla="*/ 632460 w 903922"/>
                          <a:gd name="connsiteY68" fmla="*/ 28754 h 1903696"/>
                          <a:gd name="connsiteX69" fmla="*/ 631508 w 903922"/>
                          <a:gd name="connsiteY69" fmla="*/ 41136 h 1903696"/>
                          <a:gd name="connsiteX70" fmla="*/ 631508 w 903922"/>
                          <a:gd name="connsiteY70" fmla="*/ 53519 h 1903696"/>
                          <a:gd name="connsiteX71" fmla="*/ 630555 w 903922"/>
                          <a:gd name="connsiteY71" fmla="*/ 66854 h 1903696"/>
                          <a:gd name="connsiteX72" fmla="*/ 615315 w 903922"/>
                          <a:gd name="connsiteY72" fmla="*/ 88761 h 1903696"/>
                          <a:gd name="connsiteX73" fmla="*/ 601980 w 903922"/>
                          <a:gd name="connsiteY73" fmla="*/ 93524 h 1903696"/>
                          <a:gd name="connsiteX74" fmla="*/ 587693 w 903922"/>
                          <a:gd name="connsiteY74" fmla="*/ 93524 h 1903696"/>
                          <a:gd name="connsiteX75" fmla="*/ 526733 w 903922"/>
                          <a:gd name="connsiteY75" fmla="*/ 93524 h 1903696"/>
                          <a:gd name="connsiteX76" fmla="*/ 387668 w 903922"/>
                          <a:gd name="connsiteY76" fmla="*/ 93524 h 1903696"/>
                          <a:gd name="connsiteX77" fmla="*/ 349568 w 903922"/>
                          <a:gd name="connsiteY77" fmla="*/ 93524 h 1903696"/>
                          <a:gd name="connsiteX78" fmla="*/ 340043 w 903922"/>
                          <a:gd name="connsiteY78" fmla="*/ 93524 h 1903696"/>
                          <a:gd name="connsiteX79" fmla="*/ 330518 w 903922"/>
                          <a:gd name="connsiteY79" fmla="*/ 92571 h 1903696"/>
                          <a:gd name="connsiteX80" fmla="*/ 313373 w 903922"/>
                          <a:gd name="connsiteY80" fmla="*/ 82094 h 1903696"/>
                          <a:gd name="connsiteX81" fmla="*/ 304800 w 903922"/>
                          <a:gd name="connsiteY81" fmla="*/ 63996 h 1903696"/>
                          <a:gd name="connsiteX82" fmla="*/ 304800 w 903922"/>
                          <a:gd name="connsiteY82" fmla="*/ 53519 h 1903696"/>
                          <a:gd name="connsiteX83" fmla="*/ 304800 w 903922"/>
                          <a:gd name="connsiteY83" fmla="*/ 43041 h 1903696"/>
                          <a:gd name="connsiteX84" fmla="*/ 302895 w 903922"/>
                          <a:gd name="connsiteY84" fmla="*/ 23039 h 1903696"/>
                          <a:gd name="connsiteX85" fmla="*/ 290513 w 903922"/>
                          <a:gd name="connsiteY85" fmla="*/ 6846 h 1903696"/>
                          <a:gd name="connsiteX86" fmla="*/ 270510 w 903922"/>
                          <a:gd name="connsiteY86" fmla="*/ 1131 h 1903696"/>
                          <a:gd name="connsiteX87" fmla="*/ 248603 w 903922"/>
                          <a:gd name="connsiteY87" fmla="*/ 1131 h 1903696"/>
                          <a:gd name="connsiteX88" fmla="*/ 204788 w 903922"/>
                          <a:gd name="connsiteY88" fmla="*/ 1131 h 1903696"/>
                          <a:gd name="connsiteX89" fmla="*/ 113348 w 903922"/>
                          <a:gd name="connsiteY89" fmla="*/ 1131 h 1903696"/>
                          <a:gd name="connsiteX90" fmla="*/ 67628 w 903922"/>
                          <a:gd name="connsiteY90" fmla="*/ 9704 h 1903696"/>
                          <a:gd name="connsiteX91" fmla="*/ 29528 w 903922"/>
                          <a:gd name="connsiteY91" fmla="*/ 38279 h 1903696"/>
                          <a:gd name="connsiteX92" fmla="*/ 7620 w 903922"/>
                          <a:gd name="connsiteY92" fmla="*/ 82094 h 1903696"/>
                          <a:gd name="connsiteX93" fmla="*/ 5715 w 903922"/>
                          <a:gd name="connsiteY93" fmla="*/ 94476 h 1903696"/>
                          <a:gd name="connsiteX94" fmla="*/ 4763 w 903922"/>
                          <a:gd name="connsiteY94" fmla="*/ 106859 h 1903696"/>
                          <a:gd name="connsiteX95" fmla="*/ 4763 w 903922"/>
                          <a:gd name="connsiteY95" fmla="*/ 132576 h 1903696"/>
                          <a:gd name="connsiteX96" fmla="*/ 4763 w 903922"/>
                          <a:gd name="connsiteY96" fmla="*/ 345936 h 1903696"/>
                          <a:gd name="connsiteX97" fmla="*/ 4763 w 903922"/>
                          <a:gd name="connsiteY97" fmla="*/ 817424 h 1903696"/>
                          <a:gd name="connsiteX98" fmla="*/ 4763 w 903922"/>
                          <a:gd name="connsiteY98" fmla="*/ 1338441 h 1903696"/>
                          <a:gd name="connsiteX99" fmla="*/ 4763 w 903922"/>
                          <a:gd name="connsiteY99" fmla="*/ 1613714 h 1903696"/>
                          <a:gd name="connsiteX100" fmla="*/ 4763 w 903922"/>
                          <a:gd name="connsiteY100" fmla="*/ 1754684 h 1903696"/>
                          <a:gd name="connsiteX101" fmla="*/ 4763 w 903922"/>
                          <a:gd name="connsiteY101" fmla="*/ 1789926 h 1903696"/>
                          <a:gd name="connsiteX102" fmla="*/ 8573 w 903922"/>
                          <a:gd name="connsiteY102" fmla="*/ 1825169 h 1903696"/>
                          <a:gd name="connsiteX103" fmla="*/ 49530 w 903922"/>
                          <a:gd name="connsiteY103" fmla="*/ 1881366 h 1903696"/>
                          <a:gd name="connsiteX104" fmla="*/ 116205 w 903922"/>
                          <a:gd name="connsiteY104" fmla="*/ 1899464 h 1903696"/>
                          <a:gd name="connsiteX105" fmla="*/ 187643 w 903922"/>
                          <a:gd name="connsiteY105" fmla="*/ 1899464 h 1903696"/>
                          <a:gd name="connsiteX106" fmla="*/ 328613 w 903922"/>
                          <a:gd name="connsiteY106" fmla="*/ 1899464 h 1903696"/>
                          <a:gd name="connsiteX107" fmla="*/ 603885 w 903922"/>
                          <a:gd name="connsiteY107" fmla="*/ 1899464 h 1903696"/>
                          <a:gd name="connsiteX108" fmla="*/ 738188 w 903922"/>
                          <a:gd name="connsiteY108" fmla="*/ 1899464 h 1903696"/>
                          <a:gd name="connsiteX109" fmla="*/ 803910 w 903922"/>
                          <a:gd name="connsiteY109" fmla="*/ 1899464 h 1903696"/>
                          <a:gd name="connsiteX110" fmla="*/ 862965 w 903922"/>
                          <a:gd name="connsiteY110" fmla="*/ 1876604 h 1903696"/>
                          <a:gd name="connsiteX111" fmla="*/ 883920 w 903922"/>
                          <a:gd name="connsiteY111" fmla="*/ 1852791 h 1903696"/>
                          <a:gd name="connsiteX112" fmla="*/ 897255 w 903922"/>
                          <a:gd name="connsiteY112" fmla="*/ 1824216 h 1903696"/>
                          <a:gd name="connsiteX113" fmla="*/ 901065 w 903922"/>
                          <a:gd name="connsiteY113" fmla="*/ 1792784 h 1903696"/>
                          <a:gd name="connsiteX114" fmla="*/ 901065 w 903922"/>
                          <a:gd name="connsiteY114" fmla="*/ 1760399 h 1903696"/>
                          <a:gd name="connsiteX115" fmla="*/ 901065 w 903922"/>
                          <a:gd name="connsiteY115" fmla="*/ 1634669 h 1903696"/>
                          <a:gd name="connsiteX116" fmla="*/ 902018 w 903922"/>
                          <a:gd name="connsiteY116" fmla="*/ 752654 h 1903696"/>
                          <a:gd name="connsiteX117" fmla="*/ 902970 w 903922"/>
                          <a:gd name="connsiteY117" fmla="*/ 158294 h 1903696"/>
                          <a:gd name="connsiteX118" fmla="*/ 902970 w 903922"/>
                          <a:gd name="connsiteY118" fmla="*/ 108764 h 1903696"/>
                          <a:gd name="connsiteX119" fmla="*/ 895350 w 903922"/>
                          <a:gd name="connsiteY119" fmla="*/ 65901 h 1903696"/>
                          <a:gd name="connsiteX120" fmla="*/ 875348 w 903922"/>
                          <a:gd name="connsiteY120" fmla="*/ 34469 h 1903696"/>
                          <a:gd name="connsiteX121" fmla="*/ 851535 w 903922"/>
                          <a:gd name="connsiteY121" fmla="*/ 15419 h 1903696"/>
                          <a:gd name="connsiteX122" fmla="*/ 812483 w 903922"/>
                          <a:gd name="connsiteY122" fmla="*/ 1131 h 1903696"/>
                          <a:gd name="connsiteX123" fmla="*/ 802005 w 903922"/>
                          <a:gd name="connsiteY123" fmla="*/ 179 h 1903696"/>
                          <a:gd name="connsiteX124" fmla="*/ 798195 w 903922"/>
                          <a:gd name="connsiteY124" fmla="*/ 1131 h 19036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</a:cxnLst>
                        <a:rect l="l" t="t" r="r" b="b"/>
                        <a:pathLst>
                          <a:path w="903922" h="1903696">
                            <a:moveTo>
                              <a:pt x="798195" y="1131"/>
                            </a:moveTo>
                            <a:cubicBezTo>
                              <a:pt x="798195" y="1131"/>
                              <a:pt x="799148" y="1131"/>
                              <a:pt x="802005" y="1131"/>
                            </a:cubicBezTo>
                            <a:cubicBezTo>
                              <a:pt x="804863" y="1131"/>
                              <a:pt x="807720" y="1131"/>
                              <a:pt x="812483" y="2084"/>
                            </a:cubicBezTo>
                            <a:cubicBezTo>
                              <a:pt x="822008" y="3036"/>
                              <a:pt x="836295" y="5894"/>
                              <a:pt x="852488" y="15419"/>
                            </a:cubicBezTo>
                            <a:cubicBezTo>
                              <a:pt x="860108" y="20181"/>
                              <a:pt x="868680" y="26849"/>
                              <a:pt x="876300" y="34469"/>
                            </a:cubicBezTo>
                            <a:cubicBezTo>
                              <a:pt x="883920" y="43041"/>
                              <a:pt x="891540" y="53519"/>
                              <a:pt x="896303" y="65901"/>
                            </a:cubicBezTo>
                            <a:cubicBezTo>
                              <a:pt x="901065" y="78284"/>
                              <a:pt x="903923" y="93524"/>
                              <a:pt x="903923" y="108764"/>
                            </a:cubicBezTo>
                            <a:cubicBezTo>
                              <a:pt x="903923" y="124004"/>
                              <a:pt x="903923" y="141149"/>
                              <a:pt x="903923" y="158294"/>
                            </a:cubicBezTo>
                            <a:cubicBezTo>
                              <a:pt x="903923" y="298311"/>
                              <a:pt x="903923" y="502146"/>
                              <a:pt x="903923" y="752654"/>
                            </a:cubicBezTo>
                            <a:cubicBezTo>
                              <a:pt x="903923" y="1004114"/>
                              <a:pt x="903923" y="1302246"/>
                              <a:pt x="903923" y="1634669"/>
                            </a:cubicBezTo>
                            <a:cubicBezTo>
                              <a:pt x="903923" y="1676579"/>
                              <a:pt x="903923" y="1718489"/>
                              <a:pt x="903923" y="1760399"/>
                            </a:cubicBezTo>
                            <a:cubicBezTo>
                              <a:pt x="903923" y="1770876"/>
                              <a:pt x="903923" y="1781354"/>
                              <a:pt x="903923" y="1792784"/>
                            </a:cubicBezTo>
                            <a:cubicBezTo>
                              <a:pt x="903923" y="1803261"/>
                              <a:pt x="902970" y="1814691"/>
                              <a:pt x="900113" y="1825169"/>
                            </a:cubicBezTo>
                            <a:cubicBezTo>
                              <a:pt x="897255" y="1835646"/>
                              <a:pt x="892493" y="1846124"/>
                              <a:pt x="886778" y="1854696"/>
                            </a:cubicBezTo>
                            <a:cubicBezTo>
                              <a:pt x="881063" y="1864221"/>
                              <a:pt x="873443" y="1871841"/>
                              <a:pt x="864870" y="1879461"/>
                            </a:cubicBezTo>
                            <a:cubicBezTo>
                              <a:pt x="847725" y="1892796"/>
                              <a:pt x="825818" y="1902321"/>
                              <a:pt x="803910" y="1903274"/>
                            </a:cubicBezTo>
                            <a:cubicBezTo>
                              <a:pt x="782003" y="1904226"/>
                              <a:pt x="760095" y="1903274"/>
                              <a:pt x="737235" y="1903274"/>
                            </a:cubicBezTo>
                            <a:cubicBezTo>
                              <a:pt x="692468" y="1903274"/>
                              <a:pt x="647700" y="1903274"/>
                              <a:pt x="602933" y="1903274"/>
                            </a:cubicBezTo>
                            <a:cubicBezTo>
                              <a:pt x="512445" y="1903274"/>
                              <a:pt x="421005" y="1903274"/>
                              <a:pt x="327660" y="1903274"/>
                            </a:cubicBezTo>
                            <a:cubicBezTo>
                              <a:pt x="280988" y="1903274"/>
                              <a:pt x="234315" y="1903274"/>
                              <a:pt x="186690" y="1903274"/>
                            </a:cubicBezTo>
                            <a:cubicBezTo>
                              <a:pt x="162878" y="1903274"/>
                              <a:pt x="139065" y="1903274"/>
                              <a:pt x="115253" y="1903274"/>
                            </a:cubicBezTo>
                            <a:cubicBezTo>
                              <a:pt x="91440" y="1904226"/>
                              <a:pt x="66675" y="1898511"/>
                              <a:pt x="46673" y="1884224"/>
                            </a:cubicBezTo>
                            <a:cubicBezTo>
                              <a:pt x="26670" y="1870889"/>
                              <a:pt x="11430" y="1849934"/>
                              <a:pt x="4763" y="1826121"/>
                            </a:cubicBezTo>
                            <a:cubicBezTo>
                              <a:pt x="953" y="1814691"/>
                              <a:pt x="0" y="1802309"/>
                              <a:pt x="0" y="1790879"/>
                            </a:cubicBezTo>
                            <a:cubicBezTo>
                              <a:pt x="0" y="1779449"/>
                              <a:pt x="0" y="1767066"/>
                              <a:pt x="0" y="1755636"/>
                            </a:cubicBezTo>
                            <a:cubicBezTo>
                              <a:pt x="0" y="1708011"/>
                              <a:pt x="0" y="1661339"/>
                              <a:pt x="0" y="1614666"/>
                            </a:cubicBezTo>
                            <a:cubicBezTo>
                              <a:pt x="0" y="1521321"/>
                              <a:pt x="0" y="1429881"/>
                              <a:pt x="0" y="1339394"/>
                            </a:cubicBezTo>
                            <a:cubicBezTo>
                              <a:pt x="0" y="1158419"/>
                              <a:pt x="0" y="984111"/>
                              <a:pt x="0" y="818376"/>
                            </a:cubicBezTo>
                            <a:cubicBezTo>
                              <a:pt x="0" y="652641"/>
                              <a:pt x="0" y="494526"/>
                              <a:pt x="0" y="346889"/>
                            </a:cubicBezTo>
                            <a:cubicBezTo>
                              <a:pt x="0" y="273546"/>
                              <a:pt x="0" y="202109"/>
                              <a:pt x="0" y="133529"/>
                            </a:cubicBezTo>
                            <a:cubicBezTo>
                              <a:pt x="0" y="124956"/>
                              <a:pt x="0" y="116384"/>
                              <a:pt x="0" y="107811"/>
                            </a:cubicBezTo>
                            <a:cubicBezTo>
                              <a:pt x="0" y="104001"/>
                              <a:pt x="0" y="99239"/>
                              <a:pt x="953" y="95429"/>
                            </a:cubicBezTo>
                            <a:cubicBezTo>
                              <a:pt x="1905" y="91619"/>
                              <a:pt x="1905" y="86856"/>
                              <a:pt x="2858" y="83046"/>
                            </a:cubicBezTo>
                            <a:cubicBezTo>
                              <a:pt x="6668" y="66854"/>
                              <a:pt x="14288" y="50661"/>
                              <a:pt x="24765" y="38279"/>
                            </a:cubicBezTo>
                            <a:cubicBezTo>
                              <a:pt x="35243" y="25896"/>
                              <a:pt x="48578" y="15419"/>
                              <a:pt x="63818" y="8751"/>
                            </a:cubicBezTo>
                            <a:cubicBezTo>
                              <a:pt x="79058" y="2084"/>
                              <a:pt x="95250" y="-774"/>
                              <a:pt x="110490" y="179"/>
                            </a:cubicBezTo>
                            <a:cubicBezTo>
                              <a:pt x="141923" y="179"/>
                              <a:pt x="172403" y="179"/>
                              <a:pt x="201930" y="179"/>
                            </a:cubicBezTo>
                            <a:cubicBezTo>
                              <a:pt x="217170" y="179"/>
                              <a:pt x="231458" y="179"/>
                              <a:pt x="245745" y="179"/>
                            </a:cubicBezTo>
                            <a:cubicBezTo>
                              <a:pt x="253365" y="179"/>
                              <a:pt x="260033" y="179"/>
                              <a:pt x="267653" y="179"/>
                            </a:cubicBezTo>
                            <a:cubicBezTo>
                              <a:pt x="275273" y="179"/>
                              <a:pt x="282893" y="2084"/>
                              <a:pt x="288608" y="5894"/>
                            </a:cubicBezTo>
                            <a:cubicBezTo>
                              <a:pt x="294323" y="9704"/>
                              <a:pt x="299085" y="16371"/>
                              <a:pt x="301943" y="23039"/>
                            </a:cubicBezTo>
                            <a:cubicBezTo>
                              <a:pt x="304800" y="29706"/>
                              <a:pt x="303848" y="37326"/>
                              <a:pt x="303848" y="43994"/>
                            </a:cubicBezTo>
                            <a:cubicBezTo>
                              <a:pt x="303848" y="47804"/>
                              <a:pt x="303848" y="50661"/>
                              <a:pt x="303848" y="54471"/>
                            </a:cubicBezTo>
                            <a:cubicBezTo>
                              <a:pt x="303848" y="58281"/>
                              <a:pt x="303848" y="61139"/>
                              <a:pt x="303848" y="64949"/>
                            </a:cubicBezTo>
                            <a:cubicBezTo>
                              <a:pt x="304800" y="71616"/>
                              <a:pt x="307658" y="77331"/>
                              <a:pt x="311468" y="83046"/>
                            </a:cubicBezTo>
                            <a:cubicBezTo>
                              <a:pt x="315278" y="87809"/>
                              <a:pt x="320993" y="91619"/>
                              <a:pt x="327660" y="92571"/>
                            </a:cubicBezTo>
                            <a:cubicBezTo>
                              <a:pt x="330518" y="93524"/>
                              <a:pt x="334328" y="93524"/>
                              <a:pt x="337185" y="93524"/>
                            </a:cubicBezTo>
                            <a:cubicBezTo>
                              <a:pt x="340043" y="93524"/>
                              <a:pt x="343853" y="93524"/>
                              <a:pt x="346710" y="93524"/>
                            </a:cubicBezTo>
                            <a:cubicBezTo>
                              <a:pt x="360045" y="93524"/>
                              <a:pt x="372428" y="93524"/>
                              <a:pt x="384810" y="93524"/>
                            </a:cubicBezTo>
                            <a:cubicBezTo>
                              <a:pt x="434340" y="93524"/>
                              <a:pt x="481013" y="93524"/>
                              <a:pt x="523875" y="93524"/>
                            </a:cubicBezTo>
                            <a:cubicBezTo>
                              <a:pt x="544830" y="93524"/>
                              <a:pt x="565785" y="93524"/>
                              <a:pt x="584835" y="93524"/>
                            </a:cubicBezTo>
                            <a:cubicBezTo>
                              <a:pt x="589598" y="93524"/>
                              <a:pt x="594360" y="93524"/>
                              <a:pt x="599123" y="93524"/>
                            </a:cubicBezTo>
                            <a:cubicBezTo>
                              <a:pt x="603885" y="92571"/>
                              <a:pt x="608648" y="91619"/>
                              <a:pt x="612458" y="88761"/>
                            </a:cubicBezTo>
                            <a:cubicBezTo>
                              <a:pt x="620078" y="83999"/>
                              <a:pt x="625793" y="76379"/>
                              <a:pt x="627698" y="67806"/>
                            </a:cubicBezTo>
                            <a:cubicBezTo>
                              <a:pt x="628650" y="63996"/>
                              <a:pt x="628650" y="59234"/>
                              <a:pt x="628650" y="55424"/>
                            </a:cubicBezTo>
                            <a:cubicBezTo>
                              <a:pt x="628650" y="51614"/>
                              <a:pt x="628650" y="46851"/>
                              <a:pt x="628650" y="43041"/>
                            </a:cubicBezTo>
                            <a:cubicBezTo>
                              <a:pt x="628650" y="39231"/>
                              <a:pt x="628650" y="34469"/>
                              <a:pt x="629603" y="30659"/>
                            </a:cubicBezTo>
                            <a:cubicBezTo>
                              <a:pt x="630555" y="26849"/>
                              <a:pt x="631508" y="23039"/>
                              <a:pt x="633413" y="19229"/>
                            </a:cubicBezTo>
                            <a:cubicBezTo>
                              <a:pt x="637223" y="12561"/>
                              <a:pt x="642938" y="6846"/>
                              <a:pt x="650558" y="3989"/>
                            </a:cubicBezTo>
                            <a:cubicBezTo>
                              <a:pt x="657225" y="1131"/>
                              <a:pt x="664845" y="2084"/>
                              <a:pt x="671513" y="2084"/>
                            </a:cubicBezTo>
                            <a:cubicBezTo>
                              <a:pt x="698183" y="2084"/>
                              <a:pt x="721043" y="2084"/>
                              <a:pt x="740093" y="2084"/>
                            </a:cubicBezTo>
                            <a:cubicBezTo>
                              <a:pt x="758190" y="2084"/>
                              <a:pt x="772478" y="2084"/>
                              <a:pt x="782003" y="2084"/>
                            </a:cubicBezTo>
                            <a:cubicBezTo>
                              <a:pt x="792480" y="1131"/>
                              <a:pt x="798195" y="1131"/>
                              <a:pt x="798195" y="1131"/>
                            </a:cubicBezTo>
                            <a:cubicBezTo>
                              <a:pt x="798195" y="1131"/>
                              <a:pt x="793433" y="1131"/>
                              <a:pt x="783908" y="1131"/>
                            </a:cubicBezTo>
                            <a:cubicBezTo>
                              <a:pt x="774383" y="1131"/>
                              <a:pt x="760095" y="1131"/>
                              <a:pt x="741998" y="1131"/>
                            </a:cubicBezTo>
                            <a:cubicBezTo>
                              <a:pt x="723900" y="1131"/>
                              <a:pt x="701040" y="1131"/>
                              <a:pt x="673418" y="1131"/>
                            </a:cubicBezTo>
                            <a:cubicBezTo>
                              <a:pt x="666750" y="1131"/>
                              <a:pt x="659130" y="179"/>
                              <a:pt x="652463" y="3036"/>
                            </a:cubicBezTo>
                            <a:cubicBezTo>
                              <a:pt x="645795" y="5894"/>
                              <a:pt x="640080" y="10656"/>
                              <a:pt x="636270" y="17324"/>
                            </a:cubicBezTo>
                            <a:cubicBezTo>
                              <a:pt x="634365" y="21134"/>
                              <a:pt x="633413" y="23991"/>
                              <a:pt x="632460" y="28754"/>
                            </a:cubicBezTo>
                            <a:cubicBezTo>
                              <a:pt x="631508" y="32564"/>
                              <a:pt x="632460" y="36374"/>
                              <a:pt x="631508" y="41136"/>
                            </a:cubicBezTo>
                            <a:cubicBezTo>
                              <a:pt x="631508" y="44946"/>
                              <a:pt x="631508" y="49709"/>
                              <a:pt x="631508" y="53519"/>
                            </a:cubicBezTo>
                            <a:cubicBezTo>
                              <a:pt x="631508" y="57329"/>
                              <a:pt x="631508" y="62091"/>
                              <a:pt x="630555" y="66854"/>
                            </a:cubicBezTo>
                            <a:cubicBezTo>
                              <a:pt x="628650" y="75426"/>
                              <a:pt x="622935" y="83999"/>
                              <a:pt x="615315" y="88761"/>
                            </a:cubicBezTo>
                            <a:cubicBezTo>
                              <a:pt x="611505" y="91619"/>
                              <a:pt x="606743" y="92571"/>
                              <a:pt x="601980" y="93524"/>
                            </a:cubicBezTo>
                            <a:cubicBezTo>
                              <a:pt x="597218" y="93524"/>
                              <a:pt x="592455" y="93524"/>
                              <a:pt x="587693" y="93524"/>
                            </a:cubicBezTo>
                            <a:cubicBezTo>
                              <a:pt x="568643" y="93524"/>
                              <a:pt x="547688" y="93524"/>
                              <a:pt x="526733" y="93524"/>
                            </a:cubicBezTo>
                            <a:cubicBezTo>
                              <a:pt x="483870" y="93524"/>
                              <a:pt x="437198" y="93524"/>
                              <a:pt x="387668" y="93524"/>
                            </a:cubicBezTo>
                            <a:cubicBezTo>
                              <a:pt x="375285" y="93524"/>
                              <a:pt x="362903" y="93524"/>
                              <a:pt x="349568" y="93524"/>
                            </a:cubicBezTo>
                            <a:cubicBezTo>
                              <a:pt x="346710" y="93524"/>
                              <a:pt x="342900" y="93524"/>
                              <a:pt x="340043" y="93524"/>
                            </a:cubicBezTo>
                            <a:cubicBezTo>
                              <a:pt x="337185" y="93524"/>
                              <a:pt x="333375" y="93524"/>
                              <a:pt x="330518" y="92571"/>
                            </a:cubicBezTo>
                            <a:cubicBezTo>
                              <a:pt x="323850" y="90666"/>
                              <a:pt x="318135" y="86856"/>
                              <a:pt x="313373" y="82094"/>
                            </a:cubicBezTo>
                            <a:cubicBezTo>
                              <a:pt x="308610" y="77331"/>
                              <a:pt x="305753" y="70664"/>
                              <a:pt x="304800" y="63996"/>
                            </a:cubicBezTo>
                            <a:cubicBezTo>
                              <a:pt x="304800" y="60186"/>
                              <a:pt x="304800" y="57329"/>
                              <a:pt x="304800" y="53519"/>
                            </a:cubicBezTo>
                            <a:cubicBezTo>
                              <a:pt x="304800" y="49709"/>
                              <a:pt x="304800" y="46851"/>
                              <a:pt x="304800" y="43041"/>
                            </a:cubicBezTo>
                            <a:cubicBezTo>
                              <a:pt x="304800" y="36374"/>
                              <a:pt x="305753" y="28754"/>
                              <a:pt x="302895" y="23039"/>
                            </a:cubicBezTo>
                            <a:cubicBezTo>
                              <a:pt x="300990" y="16371"/>
                              <a:pt x="296228" y="10656"/>
                              <a:pt x="290513" y="6846"/>
                            </a:cubicBezTo>
                            <a:cubicBezTo>
                              <a:pt x="284798" y="3036"/>
                              <a:pt x="278130" y="1131"/>
                              <a:pt x="270510" y="1131"/>
                            </a:cubicBezTo>
                            <a:cubicBezTo>
                              <a:pt x="262890" y="1131"/>
                              <a:pt x="256223" y="1131"/>
                              <a:pt x="248603" y="1131"/>
                            </a:cubicBezTo>
                            <a:cubicBezTo>
                              <a:pt x="234315" y="1131"/>
                              <a:pt x="219075" y="1131"/>
                              <a:pt x="204788" y="1131"/>
                            </a:cubicBezTo>
                            <a:cubicBezTo>
                              <a:pt x="175260" y="1131"/>
                              <a:pt x="143828" y="1131"/>
                              <a:pt x="113348" y="1131"/>
                            </a:cubicBezTo>
                            <a:cubicBezTo>
                              <a:pt x="98108" y="1131"/>
                              <a:pt x="81915" y="3036"/>
                              <a:pt x="67628" y="9704"/>
                            </a:cubicBezTo>
                            <a:cubicBezTo>
                              <a:pt x="53340" y="16371"/>
                              <a:pt x="40005" y="25896"/>
                              <a:pt x="29528" y="38279"/>
                            </a:cubicBezTo>
                            <a:cubicBezTo>
                              <a:pt x="19050" y="50661"/>
                              <a:pt x="11430" y="65901"/>
                              <a:pt x="7620" y="82094"/>
                            </a:cubicBezTo>
                            <a:cubicBezTo>
                              <a:pt x="6668" y="85904"/>
                              <a:pt x="6668" y="90666"/>
                              <a:pt x="5715" y="94476"/>
                            </a:cubicBezTo>
                            <a:cubicBezTo>
                              <a:pt x="5715" y="98286"/>
                              <a:pt x="4763" y="103049"/>
                              <a:pt x="4763" y="106859"/>
                            </a:cubicBezTo>
                            <a:cubicBezTo>
                              <a:pt x="4763" y="115431"/>
                              <a:pt x="4763" y="124004"/>
                              <a:pt x="4763" y="132576"/>
                            </a:cubicBezTo>
                            <a:cubicBezTo>
                              <a:pt x="4763" y="201156"/>
                              <a:pt x="4763" y="272594"/>
                              <a:pt x="4763" y="345936"/>
                            </a:cubicBezTo>
                            <a:cubicBezTo>
                              <a:pt x="4763" y="493574"/>
                              <a:pt x="4763" y="651689"/>
                              <a:pt x="4763" y="817424"/>
                            </a:cubicBezTo>
                            <a:cubicBezTo>
                              <a:pt x="4763" y="983159"/>
                              <a:pt x="4763" y="1157466"/>
                              <a:pt x="4763" y="1338441"/>
                            </a:cubicBezTo>
                            <a:cubicBezTo>
                              <a:pt x="4763" y="1428929"/>
                              <a:pt x="4763" y="1520369"/>
                              <a:pt x="4763" y="1613714"/>
                            </a:cubicBezTo>
                            <a:cubicBezTo>
                              <a:pt x="4763" y="1660386"/>
                              <a:pt x="4763" y="1707059"/>
                              <a:pt x="4763" y="1754684"/>
                            </a:cubicBezTo>
                            <a:cubicBezTo>
                              <a:pt x="4763" y="1766114"/>
                              <a:pt x="4763" y="1778496"/>
                              <a:pt x="4763" y="1789926"/>
                            </a:cubicBezTo>
                            <a:cubicBezTo>
                              <a:pt x="4763" y="1801356"/>
                              <a:pt x="5715" y="1813739"/>
                              <a:pt x="8573" y="1825169"/>
                            </a:cubicBezTo>
                            <a:cubicBezTo>
                              <a:pt x="15240" y="1848029"/>
                              <a:pt x="29528" y="1868031"/>
                              <a:pt x="49530" y="1881366"/>
                            </a:cubicBezTo>
                            <a:cubicBezTo>
                              <a:pt x="68580" y="1894701"/>
                              <a:pt x="92393" y="1901369"/>
                              <a:pt x="116205" y="1899464"/>
                            </a:cubicBezTo>
                            <a:cubicBezTo>
                              <a:pt x="140018" y="1899464"/>
                              <a:pt x="163830" y="1899464"/>
                              <a:pt x="187643" y="1899464"/>
                            </a:cubicBezTo>
                            <a:cubicBezTo>
                              <a:pt x="235268" y="1899464"/>
                              <a:pt x="281940" y="1899464"/>
                              <a:pt x="328613" y="1899464"/>
                            </a:cubicBezTo>
                            <a:cubicBezTo>
                              <a:pt x="421958" y="1899464"/>
                              <a:pt x="513398" y="1899464"/>
                              <a:pt x="603885" y="1899464"/>
                            </a:cubicBezTo>
                            <a:cubicBezTo>
                              <a:pt x="648653" y="1899464"/>
                              <a:pt x="693420" y="1899464"/>
                              <a:pt x="738188" y="1899464"/>
                            </a:cubicBezTo>
                            <a:cubicBezTo>
                              <a:pt x="760095" y="1899464"/>
                              <a:pt x="782955" y="1899464"/>
                              <a:pt x="803910" y="1899464"/>
                            </a:cubicBezTo>
                            <a:cubicBezTo>
                              <a:pt x="825818" y="1898511"/>
                              <a:pt x="846773" y="1889939"/>
                              <a:pt x="862965" y="1876604"/>
                            </a:cubicBezTo>
                            <a:cubicBezTo>
                              <a:pt x="871538" y="1869936"/>
                              <a:pt x="878205" y="1861364"/>
                              <a:pt x="883920" y="1852791"/>
                            </a:cubicBezTo>
                            <a:cubicBezTo>
                              <a:pt x="889635" y="1844219"/>
                              <a:pt x="894398" y="1833741"/>
                              <a:pt x="897255" y="1824216"/>
                            </a:cubicBezTo>
                            <a:cubicBezTo>
                              <a:pt x="900113" y="1813739"/>
                              <a:pt x="901065" y="1803261"/>
                              <a:pt x="901065" y="1792784"/>
                            </a:cubicBezTo>
                            <a:cubicBezTo>
                              <a:pt x="901065" y="1782306"/>
                              <a:pt x="901065" y="1771829"/>
                              <a:pt x="901065" y="1760399"/>
                            </a:cubicBezTo>
                            <a:cubicBezTo>
                              <a:pt x="901065" y="1717536"/>
                              <a:pt x="901065" y="1675626"/>
                              <a:pt x="901065" y="1634669"/>
                            </a:cubicBezTo>
                            <a:cubicBezTo>
                              <a:pt x="901065" y="1303199"/>
                              <a:pt x="901065" y="1004114"/>
                              <a:pt x="902018" y="752654"/>
                            </a:cubicBezTo>
                            <a:cubicBezTo>
                              <a:pt x="902018" y="501194"/>
                              <a:pt x="902018" y="298311"/>
                              <a:pt x="902970" y="158294"/>
                            </a:cubicBezTo>
                            <a:cubicBezTo>
                              <a:pt x="902970" y="141149"/>
                              <a:pt x="902970" y="124004"/>
                              <a:pt x="902970" y="108764"/>
                            </a:cubicBezTo>
                            <a:cubicBezTo>
                              <a:pt x="902970" y="93524"/>
                              <a:pt x="900113" y="79236"/>
                              <a:pt x="895350" y="65901"/>
                            </a:cubicBezTo>
                            <a:cubicBezTo>
                              <a:pt x="890588" y="53519"/>
                              <a:pt x="882968" y="43041"/>
                              <a:pt x="875348" y="34469"/>
                            </a:cubicBezTo>
                            <a:cubicBezTo>
                              <a:pt x="867728" y="25896"/>
                              <a:pt x="859155" y="19229"/>
                              <a:pt x="851535" y="15419"/>
                            </a:cubicBezTo>
                            <a:cubicBezTo>
                              <a:pt x="835343" y="5894"/>
                              <a:pt x="822008" y="3036"/>
                              <a:pt x="812483" y="1131"/>
                            </a:cubicBezTo>
                            <a:cubicBezTo>
                              <a:pt x="807720" y="179"/>
                              <a:pt x="803910" y="179"/>
                              <a:pt x="802005" y="179"/>
                            </a:cubicBezTo>
                            <a:cubicBezTo>
                              <a:pt x="799148" y="1131"/>
                              <a:pt x="798195" y="1131"/>
                              <a:pt x="798195" y="1131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05" name="Graphic 17">
                        <a:extLst>
                          <a:ext uri="{FF2B5EF4-FFF2-40B4-BE49-F238E27FC236}">
                            <a16:creationId xmlns:a16="http://schemas.microsoft.com/office/drawing/2014/main" id="{54161588-38F4-4A83-A04C-BF94E71A7D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51469" y="3116773"/>
                        <a:ext cx="78105" cy="41910"/>
                        <a:chOff x="4651469" y="3116773"/>
                        <a:chExt cx="78105" cy="41910"/>
                      </a:xfrm>
                      <a:solidFill>
                        <a:srgbClr val="263238"/>
                      </a:solidFill>
                    </p:grpSpPr>
                    <p:sp>
                      <p:nvSpPr>
                        <p:cNvPr id="607" name="Freeform: Shape 606">
                          <a:extLst>
                            <a:ext uri="{FF2B5EF4-FFF2-40B4-BE49-F238E27FC236}">
                              <a16:creationId xmlns:a16="http://schemas.microsoft.com/office/drawing/2014/main" id="{C0BBBAD1-0439-419F-B0FB-F9203849DF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51469" y="3116773"/>
                          <a:ext cx="78105" cy="1905"/>
                        </a:xfrm>
                        <a:custGeom>
                          <a:avLst/>
                          <a:gdLst>
                            <a:gd name="connsiteX0" fmla="*/ 78105 w 78105"/>
                            <a:gd name="connsiteY0" fmla="*/ 952 h 1905"/>
                            <a:gd name="connsiteX1" fmla="*/ 39053 w 78105"/>
                            <a:gd name="connsiteY1" fmla="*/ 1905 h 1905"/>
                            <a:gd name="connsiteX2" fmla="*/ 0 w 78105"/>
                            <a:gd name="connsiteY2" fmla="*/ 952 h 1905"/>
                            <a:gd name="connsiteX3" fmla="*/ 39053 w 78105"/>
                            <a:gd name="connsiteY3" fmla="*/ 0 h 1905"/>
                            <a:gd name="connsiteX4" fmla="*/ 78105 w 78105"/>
                            <a:gd name="connsiteY4" fmla="*/ 952 h 190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78105" h="1905">
                              <a:moveTo>
                                <a:pt x="78105" y="952"/>
                              </a:moveTo>
                              <a:cubicBezTo>
                                <a:pt x="78105" y="952"/>
                                <a:pt x="60960" y="1905"/>
                                <a:pt x="39053" y="1905"/>
                              </a:cubicBezTo>
                              <a:cubicBezTo>
                                <a:pt x="17145" y="1905"/>
                                <a:pt x="0" y="1905"/>
                                <a:pt x="0" y="952"/>
                              </a:cubicBezTo>
                              <a:cubicBezTo>
                                <a:pt x="0" y="952"/>
                                <a:pt x="17145" y="0"/>
                                <a:pt x="39053" y="0"/>
                              </a:cubicBezTo>
                              <a:cubicBezTo>
                                <a:pt x="60960" y="952"/>
                                <a:pt x="78105" y="952"/>
                                <a:pt x="78105" y="95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08" name="Freeform: Shape 607">
                          <a:extLst>
                            <a:ext uri="{FF2B5EF4-FFF2-40B4-BE49-F238E27FC236}">
                              <a16:creationId xmlns:a16="http://schemas.microsoft.com/office/drawing/2014/main" id="{B1C0D23C-6528-4FDA-99AA-93CB7F6BA9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51469" y="3136776"/>
                          <a:ext cx="78105" cy="1905"/>
                        </a:xfrm>
                        <a:custGeom>
                          <a:avLst/>
                          <a:gdLst>
                            <a:gd name="connsiteX0" fmla="*/ 78105 w 78105"/>
                            <a:gd name="connsiteY0" fmla="*/ 953 h 1905"/>
                            <a:gd name="connsiteX1" fmla="*/ 39053 w 78105"/>
                            <a:gd name="connsiteY1" fmla="*/ 1905 h 1905"/>
                            <a:gd name="connsiteX2" fmla="*/ 0 w 78105"/>
                            <a:gd name="connsiteY2" fmla="*/ 953 h 1905"/>
                            <a:gd name="connsiteX3" fmla="*/ 39053 w 78105"/>
                            <a:gd name="connsiteY3" fmla="*/ 0 h 1905"/>
                            <a:gd name="connsiteX4" fmla="*/ 78105 w 78105"/>
                            <a:gd name="connsiteY4" fmla="*/ 953 h 190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78105" h="1905">
                              <a:moveTo>
                                <a:pt x="78105" y="953"/>
                              </a:moveTo>
                              <a:cubicBezTo>
                                <a:pt x="78105" y="953"/>
                                <a:pt x="60960" y="1905"/>
                                <a:pt x="39053" y="1905"/>
                              </a:cubicBezTo>
                              <a:cubicBezTo>
                                <a:pt x="17145" y="1905"/>
                                <a:pt x="0" y="1905"/>
                                <a:pt x="0" y="953"/>
                              </a:cubicBezTo>
                              <a:cubicBezTo>
                                <a:pt x="0" y="953"/>
                                <a:pt x="17145" y="0"/>
                                <a:pt x="39053" y="0"/>
                              </a:cubicBezTo>
                              <a:cubicBezTo>
                                <a:pt x="60960" y="953"/>
                                <a:pt x="78105" y="953"/>
                                <a:pt x="78105" y="95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09" name="Freeform: Shape 608">
                          <a:extLst>
                            <a:ext uri="{FF2B5EF4-FFF2-40B4-BE49-F238E27FC236}">
                              <a16:creationId xmlns:a16="http://schemas.microsoft.com/office/drawing/2014/main" id="{2A1198B1-778F-4A52-B298-928486392C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51469" y="3156779"/>
                          <a:ext cx="78105" cy="1904"/>
                        </a:xfrm>
                        <a:custGeom>
                          <a:avLst/>
                          <a:gdLst>
                            <a:gd name="connsiteX0" fmla="*/ 78105 w 78105"/>
                            <a:gd name="connsiteY0" fmla="*/ 952 h 1904"/>
                            <a:gd name="connsiteX1" fmla="*/ 39053 w 78105"/>
                            <a:gd name="connsiteY1" fmla="*/ 1905 h 1904"/>
                            <a:gd name="connsiteX2" fmla="*/ 0 w 78105"/>
                            <a:gd name="connsiteY2" fmla="*/ 952 h 1904"/>
                            <a:gd name="connsiteX3" fmla="*/ 39053 w 78105"/>
                            <a:gd name="connsiteY3" fmla="*/ 0 h 1904"/>
                            <a:gd name="connsiteX4" fmla="*/ 78105 w 78105"/>
                            <a:gd name="connsiteY4" fmla="*/ 952 h 190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78105" h="1904">
                              <a:moveTo>
                                <a:pt x="78105" y="952"/>
                              </a:moveTo>
                              <a:cubicBezTo>
                                <a:pt x="78105" y="952"/>
                                <a:pt x="60960" y="1905"/>
                                <a:pt x="39053" y="1905"/>
                              </a:cubicBezTo>
                              <a:cubicBezTo>
                                <a:pt x="17145" y="1905"/>
                                <a:pt x="0" y="1905"/>
                                <a:pt x="0" y="952"/>
                              </a:cubicBezTo>
                              <a:cubicBezTo>
                                <a:pt x="0" y="952"/>
                                <a:pt x="17145" y="0"/>
                                <a:pt x="39053" y="0"/>
                              </a:cubicBezTo>
                              <a:cubicBezTo>
                                <a:pt x="60960" y="952"/>
                                <a:pt x="78105" y="952"/>
                                <a:pt x="78105" y="95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606" name="Freeform: Shape 605">
                        <a:extLst>
                          <a:ext uri="{FF2B5EF4-FFF2-40B4-BE49-F238E27FC236}">
                            <a16:creationId xmlns:a16="http://schemas.microsoft.com/office/drawing/2014/main" id="{B303BA84-7069-41DF-8A71-EDE9F68A43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21866" y="3114474"/>
                        <a:ext cx="61912" cy="66117"/>
                      </a:xfrm>
                      <a:custGeom>
                        <a:avLst/>
                        <a:gdLst>
                          <a:gd name="connsiteX0" fmla="*/ 0 w 61912"/>
                          <a:gd name="connsiteY0" fmla="*/ 66117 h 66117"/>
                          <a:gd name="connsiteX1" fmla="*/ 1905 w 61912"/>
                          <a:gd name="connsiteY1" fmla="*/ 66117 h 66117"/>
                          <a:gd name="connsiteX2" fmla="*/ 6668 w 61912"/>
                          <a:gd name="connsiteY2" fmla="*/ 66117 h 66117"/>
                          <a:gd name="connsiteX3" fmla="*/ 22860 w 61912"/>
                          <a:gd name="connsiteY3" fmla="*/ 66117 h 66117"/>
                          <a:gd name="connsiteX4" fmla="*/ 22860 w 61912"/>
                          <a:gd name="connsiteY4" fmla="*/ 66117 h 66117"/>
                          <a:gd name="connsiteX5" fmla="*/ 22860 w 61912"/>
                          <a:gd name="connsiteY5" fmla="*/ 53735 h 66117"/>
                          <a:gd name="connsiteX6" fmla="*/ 22860 w 61912"/>
                          <a:gd name="connsiteY6" fmla="*/ 47067 h 66117"/>
                          <a:gd name="connsiteX7" fmla="*/ 28575 w 61912"/>
                          <a:gd name="connsiteY7" fmla="*/ 42305 h 66117"/>
                          <a:gd name="connsiteX8" fmla="*/ 36195 w 61912"/>
                          <a:gd name="connsiteY8" fmla="*/ 42305 h 66117"/>
                          <a:gd name="connsiteX9" fmla="*/ 41910 w 61912"/>
                          <a:gd name="connsiteY9" fmla="*/ 48972 h 66117"/>
                          <a:gd name="connsiteX10" fmla="*/ 41910 w 61912"/>
                          <a:gd name="connsiteY10" fmla="*/ 66117 h 66117"/>
                          <a:gd name="connsiteX11" fmla="*/ 40958 w 61912"/>
                          <a:gd name="connsiteY11" fmla="*/ 65164 h 66117"/>
                          <a:gd name="connsiteX12" fmla="*/ 61913 w 61912"/>
                          <a:gd name="connsiteY12" fmla="*/ 65164 h 66117"/>
                          <a:gd name="connsiteX13" fmla="*/ 60960 w 61912"/>
                          <a:gd name="connsiteY13" fmla="*/ 66117 h 66117"/>
                          <a:gd name="connsiteX14" fmla="*/ 60960 w 61912"/>
                          <a:gd name="connsiteY14" fmla="*/ 40400 h 66117"/>
                          <a:gd name="connsiteX15" fmla="*/ 60960 w 61912"/>
                          <a:gd name="connsiteY15" fmla="*/ 33732 h 66117"/>
                          <a:gd name="connsiteX16" fmla="*/ 58103 w 61912"/>
                          <a:gd name="connsiteY16" fmla="*/ 28970 h 66117"/>
                          <a:gd name="connsiteX17" fmla="*/ 48578 w 61912"/>
                          <a:gd name="connsiteY17" fmla="*/ 20397 h 66117"/>
                          <a:gd name="connsiteX18" fmla="*/ 40005 w 61912"/>
                          <a:gd name="connsiteY18" fmla="*/ 11825 h 66117"/>
                          <a:gd name="connsiteX19" fmla="*/ 36195 w 61912"/>
                          <a:gd name="connsiteY19" fmla="*/ 8014 h 66117"/>
                          <a:gd name="connsiteX20" fmla="*/ 31433 w 61912"/>
                          <a:gd name="connsiteY20" fmla="*/ 5157 h 66117"/>
                          <a:gd name="connsiteX21" fmla="*/ 26670 w 61912"/>
                          <a:gd name="connsiteY21" fmla="*/ 6110 h 66117"/>
                          <a:gd name="connsiteX22" fmla="*/ 22860 w 61912"/>
                          <a:gd name="connsiteY22" fmla="*/ 9920 h 66117"/>
                          <a:gd name="connsiteX23" fmla="*/ 15240 w 61912"/>
                          <a:gd name="connsiteY23" fmla="*/ 17539 h 66117"/>
                          <a:gd name="connsiteX24" fmla="*/ 1905 w 61912"/>
                          <a:gd name="connsiteY24" fmla="*/ 30875 h 66117"/>
                          <a:gd name="connsiteX25" fmla="*/ 953 w 61912"/>
                          <a:gd name="connsiteY25" fmla="*/ 38495 h 66117"/>
                          <a:gd name="connsiteX26" fmla="*/ 953 w 61912"/>
                          <a:gd name="connsiteY26" fmla="*/ 46114 h 66117"/>
                          <a:gd name="connsiteX27" fmla="*/ 953 w 61912"/>
                          <a:gd name="connsiteY27" fmla="*/ 57545 h 66117"/>
                          <a:gd name="connsiteX28" fmla="*/ 953 w 61912"/>
                          <a:gd name="connsiteY28" fmla="*/ 65164 h 66117"/>
                          <a:gd name="connsiteX29" fmla="*/ 0 w 61912"/>
                          <a:gd name="connsiteY29" fmla="*/ 66117 h 66117"/>
                          <a:gd name="connsiteX30" fmla="*/ 0 w 61912"/>
                          <a:gd name="connsiteY30" fmla="*/ 63260 h 66117"/>
                          <a:gd name="connsiteX31" fmla="*/ 0 w 61912"/>
                          <a:gd name="connsiteY31" fmla="*/ 55639 h 66117"/>
                          <a:gd name="connsiteX32" fmla="*/ 0 w 61912"/>
                          <a:gd name="connsiteY32" fmla="*/ 43257 h 66117"/>
                          <a:gd name="connsiteX33" fmla="*/ 0 w 61912"/>
                          <a:gd name="connsiteY33" fmla="*/ 35637 h 66117"/>
                          <a:gd name="connsiteX34" fmla="*/ 0 w 61912"/>
                          <a:gd name="connsiteY34" fmla="*/ 31827 h 66117"/>
                          <a:gd name="connsiteX35" fmla="*/ 953 w 61912"/>
                          <a:gd name="connsiteY35" fmla="*/ 27064 h 66117"/>
                          <a:gd name="connsiteX36" fmla="*/ 14288 w 61912"/>
                          <a:gd name="connsiteY36" fmla="*/ 12777 h 66117"/>
                          <a:gd name="connsiteX37" fmla="*/ 21908 w 61912"/>
                          <a:gd name="connsiteY37" fmla="*/ 5157 h 66117"/>
                          <a:gd name="connsiteX38" fmla="*/ 25718 w 61912"/>
                          <a:gd name="connsiteY38" fmla="*/ 1347 h 66117"/>
                          <a:gd name="connsiteX39" fmla="*/ 31433 w 61912"/>
                          <a:gd name="connsiteY39" fmla="*/ 395 h 66117"/>
                          <a:gd name="connsiteX40" fmla="*/ 36195 w 61912"/>
                          <a:gd name="connsiteY40" fmla="*/ 4205 h 66117"/>
                          <a:gd name="connsiteX41" fmla="*/ 40958 w 61912"/>
                          <a:gd name="connsiteY41" fmla="*/ 8014 h 66117"/>
                          <a:gd name="connsiteX42" fmla="*/ 49530 w 61912"/>
                          <a:gd name="connsiteY42" fmla="*/ 16587 h 66117"/>
                          <a:gd name="connsiteX43" fmla="*/ 59055 w 61912"/>
                          <a:gd name="connsiteY43" fmla="*/ 25160 h 66117"/>
                          <a:gd name="connsiteX44" fmla="*/ 60960 w 61912"/>
                          <a:gd name="connsiteY44" fmla="*/ 28017 h 66117"/>
                          <a:gd name="connsiteX45" fmla="*/ 61913 w 61912"/>
                          <a:gd name="connsiteY45" fmla="*/ 31827 h 66117"/>
                          <a:gd name="connsiteX46" fmla="*/ 61913 w 61912"/>
                          <a:gd name="connsiteY46" fmla="*/ 38495 h 66117"/>
                          <a:gd name="connsiteX47" fmla="*/ 61913 w 61912"/>
                          <a:gd name="connsiteY47" fmla="*/ 64212 h 66117"/>
                          <a:gd name="connsiteX48" fmla="*/ 61913 w 61912"/>
                          <a:gd name="connsiteY48" fmla="*/ 65164 h 66117"/>
                          <a:gd name="connsiteX49" fmla="*/ 60960 w 61912"/>
                          <a:gd name="connsiteY49" fmla="*/ 65164 h 66117"/>
                          <a:gd name="connsiteX50" fmla="*/ 40005 w 61912"/>
                          <a:gd name="connsiteY50" fmla="*/ 65164 h 66117"/>
                          <a:gd name="connsiteX51" fmla="*/ 39053 w 61912"/>
                          <a:gd name="connsiteY51" fmla="*/ 65164 h 66117"/>
                          <a:gd name="connsiteX52" fmla="*/ 39053 w 61912"/>
                          <a:gd name="connsiteY52" fmla="*/ 64212 h 66117"/>
                          <a:gd name="connsiteX53" fmla="*/ 39053 w 61912"/>
                          <a:gd name="connsiteY53" fmla="*/ 47067 h 66117"/>
                          <a:gd name="connsiteX54" fmla="*/ 35243 w 61912"/>
                          <a:gd name="connsiteY54" fmla="*/ 42305 h 66117"/>
                          <a:gd name="connsiteX55" fmla="*/ 27622 w 61912"/>
                          <a:gd name="connsiteY55" fmla="*/ 42305 h 66117"/>
                          <a:gd name="connsiteX56" fmla="*/ 22860 w 61912"/>
                          <a:gd name="connsiteY56" fmla="*/ 46114 h 66117"/>
                          <a:gd name="connsiteX57" fmla="*/ 22860 w 61912"/>
                          <a:gd name="connsiteY57" fmla="*/ 52782 h 66117"/>
                          <a:gd name="connsiteX58" fmla="*/ 22860 w 61912"/>
                          <a:gd name="connsiteY58" fmla="*/ 65164 h 66117"/>
                          <a:gd name="connsiteX59" fmla="*/ 22860 w 61912"/>
                          <a:gd name="connsiteY59" fmla="*/ 65164 h 66117"/>
                          <a:gd name="connsiteX60" fmla="*/ 22860 w 61912"/>
                          <a:gd name="connsiteY60" fmla="*/ 65164 h 66117"/>
                          <a:gd name="connsiteX61" fmla="*/ 5715 w 61912"/>
                          <a:gd name="connsiteY61" fmla="*/ 65164 h 66117"/>
                          <a:gd name="connsiteX62" fmla="*/ 953 w 61912"/>
                          <a:gd name="connsiteY62" fmla="*/ 65164 h 66117"/>
                          <a:gd name="connsiteX63" fmla="*/ 0 w 61912"/>
                          <a:gd name="connsiteY63" fmla="*/ 66117 h 661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</a:cxnLst>
                        <a:rect l="l" t="t" r="r" b="b"/>
                        <a:pathLst>
                          <a:path w="61912" h="66117">
                            <a:moveTo>
                              <a:pt x="0" y="66117"/>
                            </a:moveTo>
                            <a:cubicBezTo>
                              <a:pt x="0" y="66117"/>
                              <a:pt x="953" y="66117"/>
                              <a:pt x="1905" y="66117"/>
                            </a:cubicBezTo>
                            <a:cubicBezTo>
                              <a:pt x="2858" y="66117"/>
                              <a:pt x="4763" y="66117"/>
                              <a:pt x="6668" y="66117"/>
                            </a:cubicBezTo>
                            <a:cubicBezTo>
                              <a:pt x="10478" y="66117"/>
                              <a:pt x="16193" y="66117"/>
                              <a:pt x="22860" y="66117"/>
                            </a:cubicBezTo>
                            <a:lnTo>
                              <a:pt x="22860" y="66117"/>
                            </a:lnTo>
                            <a:cubicBezTo>
                              <a:pt x="22860" y="62307"/>
                              <a:pt x="22860" y="58497"/>
                              <a:pt x="22860" y="53735"/>
                            </a:cubicBezTo>
                            <a:cubicBezTo>
                              <a:pt x="22860" y="51830"/>
                              <a:pt x="22860" y="48972"/>
                              <a:pt x="22860" y="47067"/>
                            </a:cubicBezTo>
                            <a:cubicBezTo>
                              <a:pt x="22860" y="44210"/>
                              <a:pt x="25718" y="42305"/>
                              <a:pt x="28575" y="42305"/>
                            </a:cubicBezTo>
                            <a:cubicBezTo>
                              <a:pt x="31433" y="42305"/>
                              <a:pt x="33338" y="42305"/>
                              <a:pt x="36195" y="42305"/>
                            </a:cubicBezTo>
                            <a:cubicBezTo>
                              <a:pt x="39053" y="42305"/>
                              <a:pt x="41910" y="45162"/>
                              <a:pt x="41910" y="48972"/>
                            </a:cubicBezTo>
                            <a:cubicBezTo>
                              <a:pt x="41910" y="54687"/>
                              <a:pt x="41910" y="60402"/>
                              <a:pt x="41910" y="66117"/>
                            </a:cubicBezTo>
                            <a:lnTo>
                              <a:pt x="40958" y="65164"/>
                            </a:lnTo>
                            <a:cubicBezTo>
                              <a:pt x="47625" y="65164"/>
                              <a:pt x="54293" y="65164"/>
                              <a:pt x="61913" y="65164"/>
                            </a:cubicBezTo>
                            <a:lnTo>
                              <a:pt x="60960" y="66117"/>
                            </a:lnTo>
                            <a:cubicBezTo>
                              <a:pt x="60960" y="57545"/>
                              <a:pt x="60960" y="48972"/>
                              <a:pt x="60960" y="40400"/>
                            </a:cubicBezTo>
                            <a:cubicBezTo>
                              <a:pt x="60960" y="38495"/>
                              <a:pt x="60960" y="35637"/>
                              <a:pt x="60960" y="33732"/>
                            </a:cubicBezTo>
                            <a:cubicBezTo>
                              <a:pt x="60960" y="31827"/>
                              <a:pt x="60008" y="29922"/>
                              <a:pt x="58103" y="28970"/>
                            </a:cubicBezTo>
                            <a:cubicBezTo>
                              <a:pt x="55245" y="26112"/>
                              <a:pt x="52388" y="23255"/>
                              <a:pt x="48578" y="20397"/>
                            </a:cubicBezTo>
                            <a:cubicBezTo>
                              <a:pt x="45720" y="17539"/>
                              <a:pt x="42863" y="14682"/>
                              <a:pt x="40005" y="11825"/>
                            </a:cubicBezTo>
                            <a:cubicBezTo>
                              <a:pt x="38100" y="10872"/>
                              <a:pt x="37147" y="8967"/>
                              <a:pt x="36195" y="8014"/>
                            </a:cubicBezTo>
                            <a:cubicBezTo>
                              <a:pt x="34290" y="7062"/>
                              <a:pt x="33338" y="5157"/>
                              <a:pt x="31433" y="5157"/>
                            </a:cubicBezTo>
                            <a:cubicBezTo>
                              <a:pt x="29528" y="5157"/>
                              <a:pt x="27622" y="5157"/>
                              <a:pt x="26670" y="6110"/>
                            </a:cubicBezTo>
                            <a:cubicBezTo>
                              <a:pt x="25718" y="7062"/>
                              <a:pt x="23813" y="8967"/>
                              <a:pt x="22860" y="9920"/>
                            </a:cubicBezTo>
                            <a:cubicBezTo>
                              <a:pt x="20003" y="12777"/>
                              <a:pt x="18097" y="14682"/>
                              <a:pt x="15240" y="17539"/>
                            </a:cubicBezTo>
                            <a:cubicBezTo>
                              <a:pt x="10478" y="22302"/>
                              <a:pt x="5715" y="27064"/>
                              <a:pt x="1905" y="30875"/>
                            </a:cubicBezTo>
                            <a:cubicBezTo>
                              <a:pt x="0" y="32780"/>
                              <a:pt x="953" y="35637"/>
                              <a:pt x="953" y="38495"/>
                            </a:cubicBezTo>
                            <a:cubicBezTo>
                              <a:pt x="953" y="41352"/>
                              <a:pt x="953" y="43257"/>
                              <a:pt x="953" y="46114"/>
                            </a:cubicBezTo>
                            <a:cubicBezTo>
                              <a:pt x="953" y="50877"/>
                              <a:pt x="953" y="54687"/>
                              <a:pt x="953" y="57545"/>
                            </a:cubicBezTo>
                            <a:cubicBezTo>
                              <a:pt x="953" y="60402"/>
                              <a:pt x="953" y="63260"/>
                              <a:pt x="953" y="65164"/>
                            </a:cubicBezTo>
                            <a:cubicBezTo>
                              <a:pt x="0" y="65164"/>
                              <a:pt x="0" y="66117"/>
                              <a:pt x="0" y="66117"/>
                            </a:cubicBezTo>
                            <a:cubicBezTo>
                              <a:pt x="0" y="66117"/>
                              <a:pt x="0" y="65164"/>
                              <a:pt x="0" y="63260"/>
                            </a:cubicBezTo>
                            <a:cubicBezTo>
                              <a:pt x="0" y="61355"/>
                              <a:pt x="0" y="58497"/>
                              <a:pt x="0" y="55639"/>
                            </a:cubicBezTo>
                            <a:cubicBezTo>
                              <a:pt x="0" y="51830"/>
                              <a:pt x="0" y="48020"/>
                              <a:pt x="0" y="43257"/>
                            </a:cubicBezTo>
                            <a:cubicBezTo>
                              <a:pt x="0" y="41352"/>
                              <a:pt x="0" y="38495"/>
                              <a:pt x="0" y="35637"/>
                            </a:cubicBezTo>
                            <a:cubicBezTo>
                              <a:pt x="0" y="34685"/>
                              <a:pt x="0" y="32780"/>
                              <a:pt x="0" y="31827"/>
                            </a:cubicBezTo>
                            <a:cubicBezTo>
                              <a:pt x="0" y="29922"/>
                              <a:pt x="0" y="28970"/>
                              <a:pt x="953" y="27064"/>
                            </a:cubicBezTo>
                            <a:cubicBezTo>
                              <a:pt x="4763" y="22302"/>
                              <a:pt x="9525" y="18492"/>
                              <a:pt x="14288" y="12777"/>
                            </a:cubicBezTo>
                            <a:cubicBezTo>
                              <a:pt x="17145" y="9920"/>
                              <a:pt x="19050" y="8014"/>
                              <a:pt x="21908" y="5157"/>
                            </a:cubicBezTo>
                            <a:cubicBezTo>
                              <a:pt x="22860" y="4205"/>
                              <a:pt x="24765" y="2300"/>
                              <a:pt x="25718" y="1347"/>
                            </a:cubicBezTo>
                            <a:cubicBezTo>
                              <a:pt x="27622" y="395"/>
                              <a:pt x="29528" y="-558"/>
                              <a:pt x="31433" y="395"/>
                            </a:cubicBezTo>
                            <a:cubicBezTo>
                              <a:pt x="33338" y="1347"/>
                              <a:pt x="35243" y="2300"/>
                              <a:pt x="36195" y="4205"/>
                            </a:cubicBezTo>
                            <a:cubicBezTo>
                              <a:pt x="37147" y="5157"/>
                              <a:pt x="39053" y="7062"/>
                              <a:pt x="40958" y="8014"/>
                            </a:cubicBezTo>
                            <a:cubicBezTo>
                              <a:pt x="43815" y="10872"/>
                              <a:pt x="46672" y="13730"/>
                              <a:pt x="49530" y="16587"/>
                            </a:cubicBezTo>
                            <a:cubicBezTo>
                              <a:pt x="52388" y="19445"/>
                              <a:pt x="55245" y="22302"/>
                              <a:pt x="59055" y="25160"/>
                            </a:cubicBezTo>
                            <a:cubicBezTo>
                              <a:pt x="60008" y="26112"/>
                              <a:pt x="60960" y="27064"/>
                              <a:pt x="60960" y="28017"/>
                            </a:cubicBezTo>
                            <a:cubicBezTo>
                              <a:pt x="61913" y="28970"/>
                              <a:pt x="61913" y="29922"/>
                              <a:pt x="61913" y="31827"/>
                            </a:cubicBezTo>
                            <a:cubicBezTo>
                              <a:pt x="61913" y="33732"/>
                              <a:pt x="61913" y="36589"/>
                              <a:pt x="61913" y="38495"/>
                            </a:cubicBezTo>
                            <a:cubicBezTo>
                              <a:pt x="61913" y="47067"/>
                              <a:pt x="61913" y="56592"/>
                              <a:pt x="61913" y="64212"/>
                            </a:cubicBezTo>
                            <a:lnTo>
                              <a:pt x="61913" y="65164"/>
                            </a:lnTo>
                            <a:lnTo>
                              <a:pt x="60960" y="65164"/>
                            </a:lnTo>
                            <a:cubicBezTo>
                              <a:pt x="53340" y="65164"/>
                              <a:pt x="46672" y="65164"/>
                              <a:pt x="40005" y="65164"/>
                            </a:cubicBezTo>
                            <a:lnTo>
                              <a:pt x="39053" y="65164"/>
                            </a:lnTo>
                            <a:lnTo>
                              <a:pt x="39053" y="64212"/>
                            </a:lnTo>
                            <a:cubicBezTo>
                              <a:pt x="39053" y="58497"/>
                              <a:pt x="39053" y="51830"/>
                              <a:pt x="39053" y="47067"/>
                            </a:cubicBezTo>
                            <a:cubicBezTo>
                              <a:pt x="39053" y="44210"/>
                              <a:pt x="37147" y="42305"/>
                              <a:pt x="35243" y="42305"/>
                            </a:cubicBezTo>
                            <a:cubicBezTo>
                              <a:pt x="32385" y="42305"/>
                              <a:pt x="29528" y="42305"/>
                              <a:pt x="27622" y="42305"/>
                            </a:cubicBezTo>
                            <a:cubicBezTo>
                              <a:pt x="25718" y="42305"/>
                              <a:pt x="23813" y="44210"/>
                              <a:pt x="22860" y="46114"/>
                            </a:cubicBezTo>
                            <a:cubicBezTo>
                              <a:pt x="22860" y="48020"/>
                              <a:pt x="22860" y="50877"/>
                              <a:pt x="22860" y="52782"/>
                            </a:cubicBezTo>
                            <a:cubicBezTo>
                              <a:pt x="22860" y="57545"/>
                              <a:pt x="22860" y="61355"/>
                              <a:pt x="22860" y="65164"/>
                            </a:cubicBezTo>
                            <a:lnTo>
                              <a:pt x="22860" y="65164"/>
                            </a:lnTo>
                            <a:lnTo>
                              <a:pt x="22860" y="65164"/>
                            </a:lnTo>
                            <a:cubicBezTo>
                              <a:pt x="16193" y="65164"/>
                              <a:pt x="10478" y="65164"/>
                              <a:pt x="5715" y="65164"/>
                            </a:cubicBezTo>
                            <a:cubicBezTo>
                              <a:pt x="3810" y="65164"/>
                              <a:pt x="2858" y="65164"/>
                              <a:pt x="953" y="65164"/>
                            </a:cubicBezTo>
                            <a:cubicBezTo>
                              <a:pt x="0" y="66117"/>
                              <a:pt x="0" y="66117"/>
                              <a:pt x="0" y="66117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589" name="Graphic 17">
                      <a:extLst>
                        <a:ext uri="{FF2B5EF4-FFF2-40B4-BE49-F238E27FC236}">
                          <a16:creationId xmlns:a16="http://schemas.microsoft.com/office/drawing/2014/main" id="{2B286F61-4170-4A39-9D69-88B5C63C52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75425" y="3372486"/>
                      <a:ext cx="402187" cy="402187"/>
                      <a:chOff x="4175425" y="3372486"/>
                      <a:chExt cx="402187" cy="402187"/>
                    </a:xfrm>
                  </p:grpSpPr>
                  <p:sp>
                    <p:nvSpPr>
                      <p:cNvPr id="600" name="Freeform: Shape 599">
                        <a:extLst>
                          <a:ext uri="{FF2B5EF4-FFF2-40B4-BE49-F238E27FC236}">
                            <a16:creationId xmlns:a16="http://schemas.microsoft.com/office/drawing/2014/main" id="{C8C1C6FB-D1B2-4253-8D12-61BF2E2CEE51}"/>
                          </a:ext>
                        </a:extLst>
                      </p:cNvPr>
                      <p:cNvSpPr/>
                      <p:nvPr/>
                    </p:nvSpPr>
                    <p:spPr>
                      <a:xfrm rot="-4871937">
                        <a:off x="4200311" y="3397372"/>
                        <a:ext cx="352415" cy="352415"/>
                      </a:xfrm>
                      <a:custGeom>
                        <a:avLst/>
                        <a:gdLst>
                          <a:gd name="connsiteX0" fmla="*/ 352416 w 352415"/>
                          <a:gd name="connsiteY0" fmla="*/ 176208 h 352415"/>
                          <a:gd name="connsiteX1" fmla="*/ 176208 w 352415"/>
                          <a:gd name="connsiteY1" fmla="*/ 352416 h 352415"/>
                          <a:gd name="connsiteX2" fmla="*/ 0 w 352415"/>
                          <a:gd name="connsiteY2" fmla="*/ 176208 h 352415"/>
                          <a:gd name="connsiteX3" fmla="*/ 176208 w 352415"/>
                          <a:gd name="connsiteY3" fmla="*/ 0 h 352415"/>
                          <a:gd name="connsiteX4" fmla="*/ 352416 w 352415"/>
                          <a:gd name="connsiteY4" fmla="*/ 176208 h 3524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52415" h="352415">
                            <a:moveTo>
                              <a:pt x="352416" y="176208"/>
                            </a:moveTo>
                            <a:cubicBezTo>
                              <a:pt x="352416" y="273525"/>
                              <a:pt x="273525" y="352416"/>
                              <a:pt x="176208" y="352416"/>
                            </a:cubicBezTo>
                            <a:cubicBezTo>
                              <a:pt x="78891" y="352416"/>
                              <a:pt x="0" y="273525"/>
                              <a:pt x="0" y="176208"/>
                            </a:cubicBezTo>
                            <a:cubicBezTo>
                              <a:pt x="0" y="78891"/>
                              <a:pt x="78891" y="0"/>
                              <a:pt x="176208" y="0"/>
                            </a:cubicBezTo>
                            <a:cubicBezTo>
                              <a:pt x="273525" y="0"/>
                              <a:pt x="352416" y="78891"/>
                              <a:pt x="352416" y="176208"/>
                            </a:cubicBezTo>
                            <a:close/>
                          </a:path>
                        </a:pathLst>
                      </a:custGeom>
                      <a:solidFill>
                        <a:srgbClr val="B33AB1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01" name="Graphic 17">
                        <a:extLst>
                          <a:ext uri="{FF2B5EF4-FFF2-40B4-BE49-F238E27FC236}">
                            <a16:creationId xmlns:a16="http://schemas.microsoft.com/office/drawing/2014/main" id="{9D32F885-6922-410A-8BCA-3178CF61D2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15237" y="3502536"/>
                        <a:ext cx="120967" cy="141922"/>
                        <a:chOff x="4315237" y="3502536"/>
                        <a:chExt cx="120967" cy="141922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602" name="Freeform: Shape 601">
                          <a:extLst>
                            <a:ext uri="{FF2B5EF4-FFF2-40B4-BE49-F238E27FC236}">
                              <a16:creationId xmlns:a16="http://schemas.microsoft.com/office/drawing/2014/main" id="{7EF8BB77-37A3-4DCD-9B90-3F070CB1B3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15237" y="3569211"/>
                          <a:ext cx="120967" cy="75247"/>
                        </a:xfrm>
                        <a:custGeom>
                          <a:avLst/>
                          <a:gdLst>
                            <a:gd name="connsiteX0" fmla="*/ 120967 w 120967"/>
                            <a:gd name="connsiteY0" fmla="*/ 75247 h 75247"/>
                            <a:gd name="connsiteX1" fmla="*/ 0 w 120967"/>
                            <a:gd name="connsiteY1" fmla="*/ 75247 h 75247"/>
                            <a:gd name="connsiteX2" fmla="*/ 0 w 120967"/>
                            <a:gd name="connsiteY2" fmla="*/ 60007 h 75247"/>
                            <a:gd name="connsiteX3" fmla="*/ 60007 w 120967"/>
                            <a:gd name="connsiteY3" fmla="*/ 0 h 75247"/>
                            <a:gd name="connsiteX4" fmla="*/ 60007 w 120967"/>
                            <a:gd name="connsiteY4" fmla="*/ 0 h 75247"/>
                            <a:gd name="connsiteX5" fmla="*/ 120015 w 120967"/>
                            <a:gd name="connsiteY5" fmla="*/ 60007 h 75247"/>
                            <a:gd name="connsiteX6" fmla="*/ 120015 w 120967"/>
                            <a:gd name="connsiteY6" fmla="*/ 75247 h 7524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20967" h="75247">
                              <a:moveTo>
                                <a:pt x="120967" y="75247"/>
                              </a:moveTo>
                              <a:lnTo>
                                <a:pt x="0" y="75247"/>
                              </a:lnTo>
                              <a:lnTo>
                                <a:pt x="0" y="60007"/>
                              </a:lnTo>
                              <a:cubicBezTo>
                                <a:pt x="0" y="26670"/>
                                <a:pt x="26670" y="0"/>
                                <a:pt x="60007" y="0"/>
                              </a:cubicBezTo>
                              <a:lnTo>
                                <a:pt x="60007" y="0"/>
                              </a:lnTo>
                              <a:cubicBezTo>
                                <a:pt x="93345" y="0"/>
                                <a:pt x="120015" y="26670"/>
                                <a:pt x="120015" y="60007"/>
                              </a:cubicBezTo>
                              <a:lnTo>
                                <a:pt x="120015" y="7524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03" name="Freeform: Shape 602">
                          <a:extLst>
                            <a:ext uri="{FF2B5EF4-FFF2-40B4-BE49-F238E27FC236}">
                              <a16:creationId xmlns:a16="http://schemas.microsoft.com/office/drawing/2014/main" id="{71BBC2FA-B1BA-4CF3-8FC7-710D740D0F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40954" y="3502536"/>
                          <a:ext cx="70484" cy="70484"/>
                        </a:xfrm>
                        <a:custGeom>
                          <a:avLst/>
                          <a:gdLst>
                            <a:gd name="connsiteX0" fmla="*/ 70485 w 70484"/>
                            <a:gd name="connsiteY0" fmla="*/ 35243 h 70484"/>
                            <a:gd name="connsiteX1" fmla="*/ 35242 w 70484"/>
                            <a:gd name="connsiteY1" fmla="*/ 70485 h 70484"/>
                            <a:gd name="connsiteX2" fmla="*/ 0 w 70484"/>
                            <a:gd name="connsiteY2" fmla="*/ 35243 h 70484"/>
                            <a:gd name="connsiteX3" fmla="*/ 35242 w 70484"/>
                            <a:gd name="connsiteY3" fmla="*/ 0 h 70484"/>
                            <a:gd name="connsiteX4" fmla="*/ 70485 w 70484"/>
                            <a:gd name="connsiteY4" fmla="*/ 35243 h 7048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70484" h="70484">
                              <a:moveTo>
                                <a:pt x="70485" y="35243"/>
                              </a:moveTo>
                              <a:cubicBezTo>
                                <a:pt x="70485" y="54706"/>
                                <a:pt x="54706" y="70485"/>
                                <a:pt x="35242" y="70485"/>
                              </a:cubicBezTo>
                              <a:cubicBezTo>
                                <a:pt x="15778" y="70485"/>
                                <a:pt x="0" y="54706"/>
                                <a:pt x="0" y="35243"/>
                              </a:cubicBezTo>
                              <a:cubicBezTo>
                                <a:pt x="0" y="15779"/>
                                <a:pt x="15778" y="0"/>
                                <a:pt x="35242" y="0"/>
                              </a:cubicBezTo>
                              <a:cubicBezTo>
                                <a:pt x="54706" y="0"/>
                                <a:pt x="70485" y="15779"/>
                                <a:pt x="70485" y="3524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sp>
                  <p:nvSpPr>
                    <p:cNvPr id="590" name="Freeform: Shape 589">
                      <a:extLst>
                        <a:ext uri="{FF2B5EF4-FFF2-40B4-BE49-F238E27FC236}">
                          <a16:creationId xmlns:a16="http://schemas.microsoft.com/office/drawing/2014/main" id="{F0C61584-67E7-42EA-8090-A7D35DA609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2824" y="3951164"/>
                      <a:ext cx="593407" cy="120967"/>
                    </a:xfrm>
                    <a:custGeom>
                      <a:avLst/>
                      <a:gdLst>
                        <a:gd name="connsiteX0" fmla="*/ 0 w 593407"/>
                        <a:gd name="connsiteY0" fmla="*/ 0 h 120967"/>
                        <a:gd name="connsiteX1" fmla="*/ 593408 w 593407"/>
                        <a:gd name="connsiteY1" fmla="*/ 0 h 120967"/>
                        <a:gd name="connsiteX2" fmla="*/ 593408 w 593407"/>
                        <a:gd name="connsiteY2" fmla="*/ 120967 h 120967"/>
                        <a:gd name="connsiteX3" fmla="*/ 0 w 593407"/>
                        <a:gd name="connsiteY3" fmla="*/ 120967 h 1209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3407" h="120967">
                          <a:moveTo>
                            <a:pt x="0" y="0"/>
                          </a:moveTo>
                          <a:lnTo>
                            <a:pt x="593408" y="0"/>
                          </a:lnTo>
                          <a:lnTo>
                            <a:pt x="593408" y="120967"/>
                          </a:lnTo>
                          <a:lnTo>
                            <a:pt x="0" y="120967"/>
                          </a:lnTo>
                          <a:close/>
                        </a:path>
                      </a:pathLst>
                    </a:custGeom>
                    <a:solidFill>
                      <a:srgbClr val="EBEBE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1" name="Freeform: Shape 590">
                      <a:extLst>
                        <a:ext uri="{FF2B5EF4-FFF2-40B4-BE49-F238E27FC236}">
                          <a16:creationId xmlns:a16="http://schemas.microsoft.com/office/drawing/2014/main" id="{F95656B8-18DE-429C-BF77-DC90128832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2824" y="4126424"/>
                      <a:ext cx="593407" cy="120967"/>
                    </a:xfrm>
                    <a:custGeom>
                      <a:avLst/>
                      <a:gdLst>
                        <a:gd name="connsiteX0" fmla="*/ 0 w 593407"/>
                        <a:gd name="connsiteY0" fmla="*/ 0 h 120967"/>
                        <a:gd name="connsiteX1" fmla="*/ 593408 w 593407"/>
                        <a:gd name="connsiteY1" fmla="*/ 0 h 120967"/>
                        <a:gd name="connsiteX2" fmla="*/ 593408 w 593407"/>
                        <a:gd name="connsiteY2" fmla="*/ 120968 h 120967"/>
                        <a:gd name="connsiteX3" fmla="*/ 0 w 593407"/>
                        <a:gd name="connsiteY3" fmla="*/ 120968 h 1209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3407" h="120967">
                          <a:moveTo>
                            <a:pt x="0" y="0"/>
                          </a:moveTo>
                          <a:lnTo>
                            <a:pt x="593408" y="0"/>
                          </a:lnTo>
                          <a:lnTo>
                            <a:pt x="593408" y="120968"/>
                          </a:lnTo>
                          <a:lnTo>
                            <a:pt x="0" y="120968"/>
                          </a:lnTo>
                          <a:close/>
                        </a:path>
                      </a:pathLst>
                    </a:custGeom>
                    <a:solidFill>
                      <a:srgbClr val="EBEBE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2" name="Freeform: Shape 591">
                      <a:extLst>
                        <a:ext uri="{FF2B5EF4-FFF2-40B4-BE49-F238E27FC236}">
                          <a16:creationId xmlns:a16="http://schemas.microsoft.com/office/drawing/2014/main" id="{DB14D9B6-2AA1-47D6-A353-5B94435E52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54264" y="4367406"/>
                      <a:ext cx="420052" cy="121920"/>
                    </a:xfrm>
                    <a:custGeom>
                      <a:avLst/>
                      <a:gdLst>
                        <a:gd name="connsiteX0" fmla="*/ 359093 w 420052"/>
                        <a:gd name="connsiteY0" fmla="*/ 121920 h 121920"/>
                        <a:gd name="connsiteX1" fmla="*/ 60960 w 420052"/>
                        <a:gd name="connsiteY1" fmla="*/ 121920 h 121920"/>
                        <a:gd name="connsiteX2" fmla="*/ 0 w 420052"/>
                        <a:gd name="connsiteY2" fmla="*/ 60960 h 121920"/>
                        <a:gd name="connsiteX3" fmla="*/ 0 w 420052"/>
                        <a:gd name="connsiteY3" fmla="*/ 60960 h 121920"/>
                        <a:gd name="connsiteX4" fmla="*/ 60960 w 420052"/>
                        <a:gd name="connsiteY4" fmla="*/ 0 h 121920"/>
                        <a:gd name="connsiteX5" fmla="*/ 359093 w 420052"/>
                        <a:gd name="connsiteY5" fmla="*/ 0 h 121920"/>
                        <a:gd name="connsiteX6" fmla="*/ 420053 w 420052"/>
                        <a:gd name="connsiteY6" fmla="*/ 60960 h 121920"/>
                        <a:gd name="connsiteX7" fmla="*/ 420053 w 420052"/>
                        <a:gd name="connsiteY7" fmla="*/ 60960 h 121920"/>
                        <a:gd name="connsiteX8" fmla="*/ 359093 w 420052"/>
                        <a:gd name="connsiteY8" fmla="*/ 121920 h 1219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20052" h="121920">
                          <a:moveTo>
                            <a:pt x="359093" y="121920"/>
                          </a:moveTo>
                          <a:lnTo>
                            <a:pt x="60960" y="121920"/>
                          </a:lnTo>
                          <a:cubicBezTo>
                            <a:pt x="27623" y="121920"/>
                            <a:pt x="0" y="95250"/>
                            <a:pt x="0" y="60960"/>
                          </a:cubicBezTo>
                          <a:lnTo>
                            <a:pt x="0" y="60960"/>
                          </a:lnTo>
                          <a:cubicBezTo>
                            <a:pt x="0" y="27623"/>
                            <a:pt x="26670" y="0"/>
                            <a:pt x="60960" y="0"/>
                          </a:cubicBezTo>
                          <a:lnTo>
                            <a:pt x="359093" y="0"/>
                          </a:lnTo>
                          <a:cubicBezTo>
                            <a:pt x="392430" y="0"/>
                            <a:pt x="420053" y="26670"/>
                            <a:pt x="420053" y="60960"/>
                          </a:cubicBezTo>
                          <a:lnTo>
                            <a:pt x="420053" y="60960"/>
                          </a:lnTo>
                          <a:cubicBezTo>
                            <a:pt x="419100" y="94298"/>
                            <a:pt x="392430" y="121920"/>
                            <a:pt x="359093" y="121920"/>
                          </a:cubicBezTo>
                          <a:close/>
                        </a:path>
                      </a:pathLst>
                    </a:custGeom>
                    <a:solidFill>
                      <a:srgbClr val="B33AB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3" name="Freeform: Shape 592">
                      <a:extLst>
                        <a:ext uri="{FF2B5EF4-FFF2-40B4-BE49-F238E27FC236}">
                          <a16:creationId xmlns:a16="http://schemas.microsoft.com/office/drawing/2014/main" id="{314D47E9-6A2F-4F72-ABFB-2A21A48030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9029" y="3872106"/>
                      <a:ext cx="371475" cy="11430"/>
                    </a:xfrm>
                    <a:custGeom>
                      <a:avLst/>
                      <a:gdLst>
                        <a:gd name="connsiteX0" fmla="*/ 371475 w 371475"/>
                        <a:gd name="connsiteY0" fmla="*/ 5715 h 11430"/>
                        <a:gd name="connsiteX1" fmla="*/ 185738 w 371475"/>
                        <a:gd name="connsiteY1" fmla="*/ 11430 h 11430"/>
                        <a:gd name="connsiteX2" fmla="*/ 0 w 371475"/>
                        <a:gd name="connsiteY2" fmla="*/ 5715 h 11430"/>
                        <a:gd name="connsiteX3" fmla="*/ 185738 w 371475"/>
                        <a:gd name="connsiteY3" fmla="*/ 0 h 11430"/>
                        <a:gd name="connsiteX4" fmla="*/ 371475 w 371475"/>
                        <a:gd name="connsiteY4" fmla="*/ 5715 h 114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71475" h="11430">
                          <a:moveTo>
                            <a:pt x="371475" y="5715"/>
                          </a:moveTo>
                          <a:cubicBezTo>
                            <a:pt x="371475" y="8573"/>
                            <a:pt x="287655" y="11430"/>
                            <a:pt x="185738" y="11430"/>
                          </a:cubicBezTo>
                          <a:cubicBezTo>
                            <a:pt x="82868" y="11430"/>
                            <a:pt x="0" y="8573"/>
                            <a:pt x="0" y="5715"/>
                          </a:cubicBezTo>
                          <a:cubicBezTo>
                            <a:pt x="0" y="2858"/>
                            <a:pt x="82868" y="0"/>
                            <a:pt x="185738" y="0"/>
                          </a:cubicBezTo>
                          <a:cubicBezTo>
                            <a:pt x="287655" y="0"/>
                            <a:pt x="371475" y="2858"/>
                            <a:pt x="371475" y="5715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594" name="Graphic 17">
                      <a:extLst>
                        <a:ext uri="{FF2B5EF4-FFF2-40B4-BE49-F238E27FC236}">
                          <a16:creationId xmlns:a16="http://schemas.microsoft.com/office/drawing/2014/main" id="{1C077DCE-5CEA-4F38-A63A-B5F60C4B1A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13307" y="3996884"/>
                      <a:ext cx="35431" cy="41909"/>
                      <a:chOff x="4113307" y="3996884"/>
                      <a:chExt cx="35431" cy="41909"/>
                    </a:xfrm>
                    <a:solidFill>
                      <a:srgbClr val="E0E0E0"/>
                    </a:solidFill>
                  </p:grpSpPr>
                  <p:sp>
                    <p:nvSpPr>
                      <p:cNvPr id="598" name="Freeform: Shape 597">
                        <a:extLst>
                          <a:ext uri="{FF2B5EF4-FFF2-40B4-BE49-F238E27FC236}">
                            <a16:creationId xmlns:a16="http://schemas.microsoft.com/office/drawing/2014/main" id="{7B627F14-9B73-48F1-A08F-70BC7F81A0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13307" y="4016886"/>
                        <a:ext cx="35431" cy="21907"/>
                      </a:xfrm>
                      <a:custGeom>
                        <a:avLst/>
                        <a:gdLst>
                          <a:gd name="connsiteX0" fmla="*/ 31432 w 35431"/>
                          <a:gd name="connsiteY0" fmla="*/ 21907 h 21907"/>
                          <a:gd name="connsiteX1" fmla="*/ 4763 w 35431"/>
                          <a:gd name="connsiteY1" fmla="*/ 21907 h 21907"/>
                          <a:gd name="connsiteX2" fmla="*/ 0 w 35431"/>
                          <a:gd name="connsiteY2" fmla="*/ 17145 h 21907"/>
                          <a:gd name="connsiteX3" fmla="*/ 0 w 35431"/>
                          <a:gd name="connsiteY3" fmla="*/ 17145 h 21907"/>
                          <a:gd name="connsiteX4" fmla="*/ 17145 w 35431"/>
                          <a:gd name="connsiteY4" fmla="*/ 0 h 21907"/>
                          <a:gd name="connsiteX5" fmla="*/ 18097 w 35431"/>
                          <a:gd name="connsiteY5" fmla="*/ 0 h 21907"/>
                          <a:gd name="connsiteX6" fmla="*/ 35243 w 35431"/>
                          <a:gd name="connsiteY6" fmla="*/ 17145 h 21907"/>
                          <a:gd name="connsiteX7" fmla="*/ 35243 w 35431"/>
                          <a:gd name="connsiteY7" fmla="*/ 17145 h 21907"/>
                          <a:gd name="connsiteX8" fmla="*/ 31432 w 35431"/>
                          <a:gd name="connsiteY8" fmla="*/ 21907 h 219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35431" h="21907">
                            <a:moveTo>
                              <a:pt x="31432" y="21907"/>
                            </a:moveTo>
                            <a:lnTo>
                              <a:pt x="4763" y="21907"/>
                            </a:lnTo>
                            <a:cubicBezTo>
                              <a:pt x="1905" y="21907"/>
                              <a:pt x="0" y="20002"/>
                              <a:pt x="0" y="17145"/>
                            </a:cubicBezTo>
                            <a:lnTo>
                              <a:pt x="0" y="17145"/>
                            </a:lnTo>
                            <a:cubicBezTo>
                              <a:pt x="0" y="7620"/>
                              <a:pt x="7620" y="0"/>
                              <a:pt x="17145" y="0"/>
                            </a:cubicBezTo>
                            <a:lnTo>
                              <a:pt x="18097" y="0"/>
                            </a:lnTo>
                            <a:cubicBezTo>
                              <a:pt x="27622" y="0"/>
                              <a:pt x="35243" y="7620"/>
                              <a:pt x="35243" y="17145"/>
                            </a:cubicBezTo>
                            <a:lnTo>
                              <a:pt x="35243" y="17145"/>
                            </a:lnTo>
                            <a:cubicBezTo>
                              <a:pt x="36195" y="19050"/>
                              <a:pt x="33338" y="21907"/>
                              <a:pt x="31432" y="21907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99" name="Freeform: Shape 598">
                        <a:extLst>
                          <a:ext uri="{FF2B5EF4-FFF2-40B4-BE49-F238E27FC236}">
                            <a16:creationId xmlns:a16="http://schemas.microsoft.com/office/drawing/2014/main" id="{935B6BF2-EBB6-4D77-8E3C-EA03A333BE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20926" y="3996884"/>
                        <a:ext cx="20955" cy="20954"/>
                      </a:xfrm>
                      <a:custGeom>
                        <a:avLst/>
                        <a:gdLst>
                          <a:gd name="connsiteX0" fmla="*/ 20955 w 20955"/>
                          <a:gd name="connsiteY0" fmla="*/ 10478 h 20954"/>
                          <a:gd name="connsiteX1" fmla="*/ 10478 w 20955"/>
                          <a:gd name="connsiteY1" fmla="*/ 20955 h 20954"/>
                          <a:gd name="connsiteX2" fmla="*/ 0 w 20955"/>
                          <a:gd name="connsiteY2" fmla="*/ 10478 h 20954"/>
                          <a:gd name="connsiteX3" fmla="*/ 10478 w 20955"/>
                          <a:gd name="connsiteY3" fmla="*/ 0 h 20954"/>
                          <a:gd name="connsiteX4" fmla="*/ 20955 w 20955"/>
                          <a:gd name="connsiteY4" fmla="*/ 10478 h 209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955" h="20954">
                            <a:moveTo>
                              <a:pt x="20955" y="10478"/>
                            </a:moveTo>
                            <a:cubicBezTo>
                              <a:pt x="20955" y="16192"/>
                              <a:pt x="16193" y="20955"/>
                              <a:pt x="10478" y="20955"/>
                            </a:cubicBezTo>
                            <a:cubicBezTo>
                              <a:pt x="4763" y="20955"/>
                              <a:pt x="0" y="16192"/>
                              <a:pt x="0" y="10478"/>
                            </a:cubicBezTo>
                            <a:cubicBezTo>
                              <a:pt x="0" y="4763"/>
                              <a:pt x="4763" y="0"/>
                              <a:pt x="10478" y="0"/>
                            </a:cubicBezTo>
                            <a:cubicBezTo>
                              <a:pt x="16193" y="0"/>
                              <a:pt x="20955" y="4763"/>
                              <a:pt x="20955" y="10478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595" name="Graphic 17">
                      <a:extLst>
                        <a:ext uri="{FF2B5EF4-FFF2-40B4-BE49-F238E27FC236}">
                          <a16:creationId xmlns:a16="http://schemas.microsoft.com/office/drawing/2014/main" id="{00DB60CA-2F59-4028-ADEA-DC48E734E1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12354" y="4168334"/>
                      <a:ext cx="38100" cy="42862"/>
                      <a:chOff x="4112354" y="4168334"/>
                      <a:chExt cx="38100" cy="42862"/>
                    </a:xfrm>
                    <a:solidFill>
                      <a:srgbClr val="E0E0E0"/>
                    </a:solidFill>
                  </p:grpSpPr>
                  <p:sp>
                    <p:nvSpPr>
                      <p:cNvPr id="596" name="Freeform: Shape 595">
                        <a:extLst>
                          <a:ext uri="{FF2B5EF4-FFF2-40B4-BE49-F238E27FC236}">
                            <a16:creationId xmlns:a16="http://schemas.microsoft.com/office/drawing/2014/main" id="{301E62D1-49E5-4006-B799-6F89DC4D70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15212" y="4189289"/>
                        <a:ext cx="31432" cy="21907"/>
                      </a:xfrm>
                      <a:custGeom>
                        <a:avLst/>
                        <a:gdLst>
                          <a:gd name="connsiteX0" fmla="*/ 0 w 31432"/>
                          <a:gd name="connsiteY0" fmla="*/ 0 h 21907"/>
                          <a:gd name="connsiteX1" fmla="*/ 31433 w 31432"/>
                          <a:gd name="connsiteY1" fmla="*/ 0 h 21907"/>
                          <a:gd name="connsiteX2" fmla="*/ 31433 w 31432"/>
                          <a:gd name="connsiteY2" fmla="*/ 21908 h 21907"/>
                          <a:gd name="connsiteX3" fmla="*/ 0 w 31432"/>
                          <a:gd name="connsiteY3" fmla="*/ 21908 h 219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1432" h="21907">
                            <a:moveTo>
                              <a:pt x="0" y="0"/>
                            </a:moveTo>
                            <a:lnTo>
                              <a:pt x="31433" y="0"/>
                            </a:lnTo>
                            <a:lnTo>
                              <a:pt x="31433" y="21908"/>
                            </a:lnTo>
                            <a:lnTo>
                              <a:pt x="0" y="21908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97" name="Freeform: Shape 596">
                        <a:extLst>
                          <a:ext uri="{FF2B5EF4-FFF2-40B4-BE49-F238E27FC236}">
                            <a16:creationId xmlns:a16="http://schemas.microsoft.com/office/drawing/2014/main" id="{83D9FC92-D56F-411E-9EB2-239E7DAA92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12354" y="4168334"/>
                        <a:ext cx="38100" cy="25717"/>
                      </a:xfrm>
                      <a:custGeom>
                        <a:avLst/>
                        <a:gdLst>
                          <a:gd name="connsiteX0" fmla="*/ 38100 w 38100"/>
                          <a:gd name="connsiteY0" fmla="*/ 25717 h 25717"/>
                          <a:gd name="connsiteX1" fmla="*/ 27622 w 38100"/>
                          <a:gd name="connsiteY1" fmla="*/ 25717 h 25717"/>
                          <a:gd name="connsiteX2" fmla="*/ 27622 w 38100"/>
                          <a:gd name="connsiteY2" fmla="*/ 19050 h 25717"/>
                          <a:gd name="connsiteX3" fmla="*/ 19050 w 38100"/>
                          <a:gd name="connsiteY3" fmla="*/ 10478 h 25717"/>
                          <a:gd name="connsiteX4" fmla="*/ 10478 w 38100"/>
                          <a:gd name="connsiteY4" fmla="*/ 19050 h 25717"/>
                          <a:gd name="connsiteX5" fmla="*/ 10478 w 38100"/>
                          <a:gd name="connsiteY5" fmla="*/ 25717 h 25717"/>
                          <a:gd name="connsiteX6" fmla="*/ 0 w 38100"/>
                          <a:gd name="connsiteY6" fmla="*/ 25717 h 25717"/>
                          <a:gd name="connsiteX7" fmla="*/ 0 w 38100"/>
                          <a:gd name="connsiteY7" fmla="*/ 19050 h 25717"/>
                          <a:gd name="connsiteX8" fmla="*/ 19050 w 38100"/>
                          <a:gd name="connsiteY8" fmla="*/ 0 h 25717"/>
                          <a:gd name="connsiteX9" fmla="*/ 38100 w 38100"/>
                          <a:gd name="connsiteY9" fmla="*/ 19050 h 25717"/>
                          <a:gd name="connsiteX10" fmla="*/ 38100 w 38100"/>
                          <a:gd name="connsiteY10" fmla="*/ 25717 h 257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38100" h="25717">
                            <a:moveTo>
                              <a:pt x="38100" y="25717"/>
                            </a:moveTo>
                            <a:lnTo>
                              <a:pt x="27622" y="25717"/>
                            </a:lnTo>
                            <a:lnTo>
                              <a:pt x="27622" y="19050"/>
                            </a:lnTo>
                            <a:cubicBezTo>
                              <a:pt x="27622" y="14288"/>
                              <a:pt x="23813" y="10478"/>
                              <a:pt x="19050" y="10478"/>
                            </a:cubicBezTo>
                            <a:cubicBezTo>
                              <a:pt x="14288" y="10478"/>
                              <a:pt x="10478" y="14288"/>
                              <a:pt x="10478" y="19050"/>
                            </a:cubicBezTo>
                            <a:lnTo>
                              <a:pt x="10478" y="25717"/>
                            </a:lnTo>
                            <a:lnTo>
                              <a:pt x="0" y="25717"/>
                            </a:lnTo>
                            <a:lnTo>
                              <a:pt x="0" y="19050"/>
                            </a:lnTo>
                            <a:cubicBezTo>
                              <a:pt x="0" y="8572"/>
                              <a:pt x="8572" y="0"/>
                              <a:pt x="19050" y="0"/>
                            </a:cubicBezTo>
                            <a:cubicBezTo>
                              <a:pt x="29528" y="0"/>
                              <a:pt x="38100" y="8572"/>
                              <a:pt x="38100" y="19050"/>
                            </a:cubicBezTo>
                            <a:lnTo>
                              <a:pt x="38100" y="25717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583" name="Graphic 17">
                  <a:extLst>
                    <a:ext uri="{FF2B5EF4-FFF2-40B4-BE49-F238E27FC236}">
                      <a16:creationId xmlns:a16="http://schemas.microsoft.com/office/drawing/2014/main" id="{A5CE6EB9-E36E-4065-A7F1-DC271543CDCF}"/>
                    </a:ext>
                  </a:extLst>
                </p:cNvPr>
                <p:cNvGrpSpPr/>
                <p:nvPr/>
              </p:nvGrpSpPr>
              <p:grpSpPr>
                <a:xfrm>
                  <a:off x="7279005" y="1948339"/>
                  <a:ext cx="283844" cy="283845"/>
                  <a:chOff x="4643849" y="2804354"/>
                  <a:chExt cx="283844" cy="283845"/>
                </a:xfrm>
              </p:grpSpPr>
              <p:sp>
                <p:nvSpPr>
                  <p:cNvPr id="584" name="Freeform: Shape 583">
                    <a:extLst>
                      <a:ext uri="{FF2B5EF4-FFF2-40B4-BE49-F238E27FC236}">
                        <a16:creationId xmlns:a16="http://schemas.microsoft.com/office/drawing/2014/main" id="{4F31EA7D-8CB2-4ED6-84A9-0047E7A28505}"/>
                      </a:ext>
                    </a:extLst>
                  </p:cNvPr>
                  <p:cNvSpPr/>
                  <p:nvPr/>
                </p:nvSpPr>
                <p:spPr>
                  <a:xfrm>
                    <a:off x="4643849" y="2804354"/>
                    <a:ext cx="283844" cy="283845"/>
                  </a:xfrm>
                  <a:custGeom>
                    <a:avLst/>
                    <a:gdLst>
                      <a:gd name="connsiteX0" fmla="*/ 283845 w 283844"/>
                      <a:gd name="connsiteY0" fmla="*/ 141922 h 283845"/>
                      <a:gd name="connsiteX1" fmla="*/ 141923 w 283844"/>
                      <a:gd name="connsiteY1" fmla="*/ 283845 h 283845"/>
                      <a:gd name="connsiteX2" fmla="*/ 0 w 283844"/>
                      <a:gd name="connsiteY2" fmla="*/ 141922 h 283845"/>
                      <a:gd name="connsiteX3" fmla="*/ 141923 w 283844"/>
                      <a:gd name="connsiteY3" fmla="*/ 0 h 283845"/>
                      <a:gd name="connsiteX4" fmla="*/ 283845 w 283844"/>
                      <a:gd name="connsiteY4" fmla="*/ 141922 h 283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3844" h="283845">
                        <a:moveTo>
                          <a:pt x="283845" y="141922"/>
                        </a:moveTo>
                        <a:cubicBezTo>
                          <a:pt x="283845" y="220304"/>
                          <a:pt x="220304" y="283845"/>
                          <a:pt x="141923" y="283845"/>
                        </a:cubicBezTo>
                        <a:cubicBezTo>
                          <a:pt x="63541" y="283845"/>
                          <a:pt x="0" y="220304"/>
                          <a:pt x="0" y="141922"/>
                        </a:cubicBezTo>
                        <a:cubicBezTo>
                          <a:pt x="0" y="63541"/>
                          <a:pt x="63541" y="0"/>
                          <a:pt x="141923" y="0"/>
                        </a:cubicBezTo>
                        <a:cubicBezTo>
                          <a:pt x="220304" y="0"/>
                          <a:pt x="283845" y="63541"/>
                          <a:pt x="283845" y="141922"/>
                        </a:cubicBezTo>
                        <a:close/>
                      </a:path>
                    </a:pathLst>
                  </a:custGeom>
                  <a:solidFill>
                    <a:srgbClr val="B33AB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5" name="Freeform: Shape 584">
                    <a:extLst>
                      <a:ext uri="{FF2B5EF4-FFF2-40B4-BE49-F238E27FC236}">
                        <a16:creationId xmlns:a16="http://schemas.microsoft.com/office/drawing/2014/main" id="{7BE0E4CE-F6C2-4952-AC8B-927D0955E86E}"/>
                      </a:ext>
                    </a:extLst>
                  </p:cNvPr>
                  <p:cNvSpPr/>
                  <p:nvPr/>
                </p:nvSpPr>
                <p:spPr>
                  <a:xfrm>
                    <a:off x="4720481" y="2897178"/>
                    <a:ext cx="131533" cy="97675"/>
                  </a:xfrm>
                  <a:custGeom>
                    <a:avLst/>
                    <a:gdLst>
                      <a:gd name="connsiteX0" fmla="*/ 56718 w 131533"/>
                      <a:gd name="connsiteY0" fmla="*/ 97675 h 97675"/>
                      <a:gd name="connsiteX1" fmla="*/ 51003 w 131533"/>
                      <a:gd name="connsiteY1" fmla="*/ 95770 h 97675"/>
                      <a:gd name="connsiteX2" fmla="*/ 3378 w 131533"/>
                      <a:gd name="connsiteY2" fmla="*/ 56718 h 97675"/>
                      <a:gd name="connsiteX3" fmla="*/ 2425 w 131533"/>
                      <a:gd name="connsiteY3" fmla="*/ 43383 h 97675"/>
                      <a:gd name="connsiteX4" fmla="*/ 15760 w 131533"/>
                      <a:gd name="connsiteY4" fmla="*/ 42430 h 97675"/>
                      <a:gd name="connsiteX5" fmla="*/ 55765 w 131533"/>
                      <a:gd name="connsiteY5" fmla="*/ 75768 h 97675"/>
                      <a:gd name="connsiteX6" fmla="*/ 114820 w 131533"/>
                      <a:gd name="connsiteY6" fmla="*/ 3378 h 97675"/>
                      <a:gd name="connsiteX7" fmla="*/ 128155 w 131533"/>
                      <a:gd name="connsiteY7" fmla="*/ 2425 h 97675"/>
                      <a:gd name="connsiteX8" fmla="*/ 129108 w 131533"/>
                      <a:gd name="connsiteY8" fmla="*/ 15760 h 97675"/>
                      <a:gd name="connsiteX9" fmla="*/ 64338 w 131533"/>
                      <a:gd name="connsiteY9" fmla="*/ 94818 h 97675"/>
                      <a:gd name="connsiteX10" fmla="*/ 56718 w 131533"/>
                      <a:gd name="connsiteY10" fmla="*/ 97675 h 97675"/>
                      <a:gd name="connsiteX11" fmla="*/ 56718 w 131533"/>
                      <a:gd name="connsiteY11" fmla="*/ 97675 h 97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31533" h="97675">
                        <a:moveTo>
                          <a:pt x="56718" y="97675"/>
                        </a:moveTo>
                        <a:cubicBezTo>
                          <a:pt x="54813" y="97675"/>
                          <a:pt x="51955" y="96723"/>
                          <a:pt x="51003" y="95770"/>
                        </a:cubicBezTo>
                        <a:lnTo>
                          <a:pt x="3378" y="56718"/>
                        </a:lnTo>
                        <a:cubicBezTo>
                          <a:pt x="-432" y="52908"/>
                          <a:pt x="-1385" y="47193"/>
                          <a:pt x="2425" y="43383"/>
                        </a:cubicBezTo>
                        <a:cubicBezTo>
                          <a:pt x="6235" y="39573"/>
                          <a:pt x="11950" y="38620"/>
                          <a:pt x="15760" y="42430"/>
                        </a:cubicBezTo>
                        <a:lnTo>
                          <a:pt x="55765" y="75768"/>
                        </a:lnTo>
                        <a:lnTo>
                          <a:pt x="114820" y="3378"/>
                        </a:lnTo>
                        <a:cubicBezTo>
                          <a:pt x="117678" y="-432"/>
                          <a:pt x="124345" y="-1385"/>
                          <a:pt x="128155" y="2425"/>
                        </a:cubicBezTo>
                        <a:cubicBezTo>
                          <a:pt x="131965" y="5283"/>
                          <a:pt x="132918" y="11950"/>
                          <a:pt x="129108" y="15760"/>
                        </a:cubicBezTo>
                        <a:lnTo>
                          <a:pt x="64338" y="94818"/>
                        </a:lnTo>
                        <a:cubicBezTo>
                          <a:pt x="62433" y="96723"/>
                          <a:pt x="59575" y="97675"/>
                          <a:pt x="56718" y="97675"/>
                        </a:cubicBezTo>
                        <a:cubicBezTo>
                          <a:pt x="56718" y="97675"/>
                          <a:pt x="56718" y="97675"/>
                          <a:pt x="56718" y="9767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98" name="Graphic 17">
              <a:extLst>
                <a:ext uri="{FF2B5EF4-FFF2-40B4-BE49-F238E27FC236}">
                  <a16:creationId xmlns:a16="http://schemas.microsoft.com/office/drawing/2014/main" id="{9DF715CD-1B50-460D-9266-CF30FAFEB6C3}"/>
                </a:ext>
              </a:extLst>
            </p:cNvPr>
            <p:cNvGrpSpPr/>
            <p:nvPr/>
          </p:nvGrpSpPr>
          <p:grpSpPr>
            <a:xfrm>
              <a:off x="8695532" y="3094015"/>
              <a:ext cx="971367" cy="2047787"/>
              <a:chOff x="2924587" y="2567988"/>
              <a:chExt cx="1343976" cy="2833302"/>
            </a:xfrm>
          </p:grpSpPr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9A53638B-D26F-4507-9E95-D9B471035DD9}"/>
                  </a:ext>
                </a:extLst>
              </p:cNvPr>
              <p:cNvSpPr/>
              <p:nvPr/>
            </p:nvSpPr>
            <p:spPr>
              <a:xfrm>
                <a:off x="2924587" y="2573666"/>
                <a:ext cx="1338261" cy="2827624"/>
              </a:xfrm>
              <a:custGeom>
                <a:avLst/>
                <a:gdLst>
                  <a:gd name="connsiteX0" fmla="*/ 1099185 w 1338262"/>
                  <a:gd name="connsiteY0" fmla="*/ 1133 h 2827623"/>
                  <a:gd name="connsiteX1" fmla="*/ 997268 w 1338262"/>
                  <a:gd name="connsiteY1" fmla="*/ 1133 h 2827623"/>
                  <a:gd name="connsiteX2" fmla="*/ 966788 w 1338262"/>
                  <a:gd name="connsiteY2" fmla="*/ 3991 h 2827623"/>
                  <a:gd name="connsiteX3" fmla="*/ 942975 w 1338262"/>
                  <a:gd name="connsiteY3" fmla="*/ 25898 h 2827623"/>
                  <a:gd name="connsiteX4" fmla="*/ 937260 w 1338262"/>
                  <a:gd name="connsiteY4" fmla="*/ 42091 h 2827623"/>
                  <a:gd name="connsiteX5" fmla="*/ 936308 w 1338262"/>
                  <a:gd name="connsiteY5" fmla="*/ 60188 h 2827623"/>
                  <a:gd name="connsiteX6" fmla="*/ 936308 w 1338262"/>
                  <a:gd name="connsiteY6" fmla="*/ 79238 h 2827623"/>
                  <a:gd name="connsiteX7" fmla="*/ 935355 w 1338262"/>
                  <a:gd name="connsiteY7" fmla="*/ 98288 h 2827623"/>
                  <a:gd name="connsiteX8" fmla="*/ 912495 w 1338262"/>
                  <a:gd name="connsiteY8" fmla="*/ 130673 h 2827623"/>
                  <a:gd name="connsiteX9" fmla="*/ 892493 w 1338262"/>
                  <a:gd name="connsiteY9" fmla="*/ 137341 h 2827623"/>
                  <a:gd name="connsiteX10" fmla="*/ 870585 w 1338262"/>
                  <a:gd name="connsiteY10" fmla="*/ 137341 h 2827623"/>
                  <a:gd name="connsiteX11" fmla="*/ 779145 w 1338262"/>
                  <a:gd name="connsiteY11" fmla="*/ 137341 h 2827623"/>
                  <a:gd name="connsiteX12" fmla="*/ 572453 w 1338262"/>
                  <a:gd name="connsiteY12" fmla="*/ 137341 h 2827623"/>
                  <a:gd name="connsiteX13" fmla="*/ 516255 w 1338262"/>
                  <a:gd name="connsiteY13" fmla="*/ 137341 h 2827623"/>
                  <a:gd name="connsiteX14" fmla="*/ 501967 w 1338262"/>
                  <a:gd name="connsiteY14" fmla="*/ 137341 h 2827623"/>
                  <a:gd name="connsiteX15" fmla="*/ 486728 w 1338262"/>
                  <a:gd name="connsiteY15" fmla="*/ 135436 h 2827623"/>
                  <a:gd name="connsiteX16" fmla="*/ 461010 w 1338262"/>
                  <a:gd name="connsiteY16" fmla="*/ 120196 h 2827623"/>
                  <a:gd name="connsiteX17" fmla="*/ 448628 w 1338262"/>
                  <a:gd name="connsiteY17" fmla="*/ 92573 h 2827623"/>
                  <a:gd name="connsiteX18" fmla="*/ 447675 w 1338262"/>
                  <a:gd name="connsiteY18" fmla="*/ 77333 h 2827623"/>
                  <a:gd name="connsiteX19" fmla="*/ 447675 w 1338262"/>
                  <a:gd name="connsiteY19" fmla="*/ 62093 h 2827623"/>
                  <a:gd name="connsiteX20" fmla="*/ 444817 w 1338262"/>
                  <a:gd name="connsiteY20" fmla="*/ 31613 h 2827623"/>
                  <a:gd name="connsiteX21" fmla="*/ 426720 w 1338262"/>
                  <a:gd name="connsiteY21" fmla="*/ 7801 h 2827623"/>
                  <a:gd name="connsiteX22" fmla="*/ 397192 w 1338262"/>
                  <a:gd name="connsiteY22" fmla="*/ 180 h 2827623"/>
                  <a:gd name="connsiteX23" fmla="*/ 364808 w 1338262"/>
                  <a:gd name="connsiteY23" fmla="*/ 180 h 2827623"/>
                  <a:gd name="connsiteX24" fmla="*/ 299085 w 1338262"/>
                  <a:gd name="connsiteY24" fmla="*/ 180 h 2827623"/>
                  <a:gd name="connsiteX25" fmla="*/ 161925 w 1338262"/>
                  <a:gd name="connsiteY25" fmla="*/ 180 h 2827623"/>
                  <a:gd name="connsiteX26" fmla="*/ 93345 w 1338262"/>
                  <a:gd name="connsiteY26" fmla="*/ 13516 h 2827623"/>
                  <a:gd name="connsiteX27" fmla="*/ 36195 w 1338262"/>
                  <a:gd name="connsiteY27" fmla="*/ 56378 h 2827623"/>
                  <a:gd name="connsiteX28" fmla="*/ 3810 w 1338262"/>
                  <a:gd name="connsiteY28" fmla="*/ 121148 h 2827623"/>
                  <a:gd name="connsiteX29" fmla="*/ 953 w 1338262"/>
                  <a:gd name="connsiteY29" fmla="*/ 139246 h 2827623"/>
                  <a:gd name="connsiteX30" fmla="*/ 0 w 1338262"/>
                  <a:gd name="connsiteY30" fmla="*/ 154486 h 2827623"/>
                  <a:gd name="connsiteX31" fmla="*/ 0 w 1338262"/>
                  <a:gd name="connsiteY31" fmla="*/ 1175566 h 2827623"/>
                  <a:gd name="connsiteX32" fmla="*/ 0 w 1338262"/>
                  <a:gd name="connsiteY32" fmla="*/ 1216523 h 2827623"/>
                  <a:gd name="connsiteX33" fmla="*/ 0 w 1338262"/>
                  <a:gd name="connsiteY33" fmla="*/ 1341301 h 2827623"/>
                  <a:gd name="connsiteX34" fmla="*/ 0 w 1338262"/>
                  <a:gd name="connsiteY34" fmla="*/ 2666228 h 2827623"/>
                  <a:gd name="connsiteX35" fmla="*/ 6667 w 1338262"/>
                  <a:gd name="connsiteY35" fmla="*/ 2715758 h 2827623"/>
                  <a:gd name="connsiteX36" fmla="*/ 67628 w 1338262"/>
                  <a:gd name="connsiteY36" fmla="*/ 2799578 h 2827623"/>
                  <a:gd name="connsiteX37" fmla="*/ 167640 w 1338262"/>
                  <a:gd name="connsiteY37" fmla="*/ 2827201 h 2827623"/>
                  <a:gd name="connsiteX38" fmla="*/ 273367 w 1338262"/>
                  <a:gd name="connsiteY38" fmla="*/ 2827201 h 2827623"/>
                  <a:gd name="connsiteX39" fmla="*/ 482917 w 1338262"/>
                  <a:gd name="connsiteY39" fmla="*/ 2827201 h 2827623"/>
                  <a:gd name="connsiteX40" fmla="*/ 893445 w 1338262"/>
                  <a:gd name="connsiteY40" fmla="*/ 2827201 h 2827623"/>
                  <a:gd name="connsiteX41" fmla="*/ 1093470 w 1338262"/>
                  <a:gd name="connsiteY41" fmla="*/ 2827201 h 2827623"/>
                  <a:gd name="connsiteX42" fmla="*/ 1191577 w 1338262"/>
                  <a:gd name="connsiteY42" fmla="*/ 2827201 h 2827623"/>
                  <a:gd name="connsiteX43" fmla="*/ 1280160 w 1338262"/>
                  <a:gd name="connsiteY43" fmla="*/ 2792911 h 2827623"/>
                  <a:gd name="connsiteX44" fmla="*/ 1311593 w 1338262"/>
                  <a:gd name="connsiteY44" fmla="*/ 2757668 h 2827623"/>
                  <a:gd name="connsiteX45" fmla="*/ 1330643 w 1338262"/>
                  <a:gd name="connsiteY45" fmla="*/ 2714806 h 2827623"/>
                  <a:gd name="connsiteX46" fmla="*/ 1336358 w 1338262"/>
                  <a:gd name="connsiteY46" fmla="*/ 2668133 h 2827623"/>
                  <a:gd name="connsiteX47" fmla="*/ 1336358 w 1338262"/>
                  <a:gd name="connsiteY47" fmla="*/ 2620508 h 2827623"/>
                  <a:gd name="connsiteX48" fmla="*/ 1336358 w 1338262"/>
                  <a:gd name="connsiteY48" fmla="*/ 2432866 h 2827623"/>
                  <a:gd name="connsiteX49" fmla="*/ 1337310 w 1338262"/>
                  <a:gd name="connsiteY49" fmla="*/ 1120321 h 2827623"/>
                  <a:gd name="connsiteX50" fmla="*/ 1338263 w 1338262"/>
                  <a:gd name="connsiteY50" fmla="*/ 235448 h 2827623"/>
                  <a:gd name="connsiteX51" fmla="*/ 1338263 w 1338262"/>
                  <a:gd name="connsiteY51" fmla="*/ 161153 h 2827623"/>
                  <a:gd name="connsiteX52" fmla="*/ 1326833 w 1338262"/>
                  <a:gd name="connsiteY52" fmla="*/ 98288 h 2827623"/>
                  <a:gd name="connsiteX53" fmla="*/ 1297305 w 1338262"/>
                  <a:gd name="connsiteY53" fmla="*/ 51616 h 2827623"/>
                  <a:gd name="connsiteX54" fmla="*/ 1262063 w 1338262"/>
                  <a:gd name="connsiteY54" fmla="*/ 23041 h 2827623"/>
                  <a:gd name="connsiteX55" fmla="*/ 1203960 w 1338262"/>
                  <a:gd name="connsiteY55" fmla="*/ 2086 h 2827623"/>
                  <a:gd name="connsiteX56" fmla="*/ 1187768 w 1338262"/>
                  <a:gd name="connsiteY56" fmla="*/ 180 h 2827623"/>
                  <a:gd name="connsiteX57" fmla="*/ 1182052 w 1338262"/>
                  <a:gd name="connsiteY57" fmla="*/ 180 h 2827623"/>
                  <a:gd name="connsiteX58" fmla="*/ 1161098 w 1338262"/>
                  <a:gd name="connsiteY58" fmla="*/ 180 h 2827623"/>
                  <a:gd name="connsiteX59" fmla="*/ 1099185 w 1338262"/>
                  <a:gd name="connsiteY59" fmla="*/ 1133 h 2827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338262" h="2827623">
                    <a:moveTo>
                      <a:pt x="1099185" y="1133"/>
                    </a:moveTo>
                    <a:cubicBezTo>
                      <a:pt x="1071563" y="1133"/>
                      <a:pt x="1037273" y="1133"/>
                      <a:pt x="997268" y="1133"/>
                    </a:cubicBezTo>
                    <a:cubicBezTo>
                      <a:pt x="986790" y="1133"/>
                      <a:pt x="976313" y="180"/>
                      <a:pt x="966788" y="3991"/>
                    </a:cubicBezTo>
                    <a:cubicBezTo>
                      <a:pt x="957263" y="7801"/>
                      <a:pt x="947738" y="15421"/>
                      <a:pt x="942975" y="25898"/>
                    </a:cubicBezTo>
                    <a:cubicBezTo>
                      <a:pt x="940118" y="30661"/>
                      <a:pt x="938213" y="36376"/>
                      <a:pt x="937260" y="42091"/>
                    </a:cubicBezTo>
                    <a:cubicBezTo>
                      <a:pt x="936308" y="47805"/>
                      <a:pt x="936308" y="53521"/>
                      <a:pt x="936308" y="60188"/>
                    </a:cubicBezTo>
                    <a:cubicBezTo>
                      <a:pt x="936308" y="65903"/>
                      <a:pt x="936308" y="72571"/>
                      <a:pt x="936308" y="79238"/>
                    </a:cubicBezTo>
                    <a:cubicBezTo>
                      <a:pt x="936308" y="85905"/>
                      <a:pt x="936308" y="92573"/>
                      <a:pt x="935355" y="98288"/>
                    </a:cubicBezTo>
                    <a:cubicBezTo>
                      <a:pt x="932498" y="111623"/>
                      <a:pt x="924878" y="124005"/>
                      <a:pt x="912495" y="130673"/>
                    </a:cubicBezTo>
                    <a:cubicBezTo>
                      <a:pt x="906780" y="134483"/>
                      <a:pt x="900113" y="137341"/>
                      <a:pt x="892493" y="137341"/>
                    </a:cubicBezTo>
                    <a:cubicBezTo>
                      <a:pt x="884873" y="138293"/>
                      <a:pt x="878205" y="137341"/>
                      <a:pt x="870585" y="137341"/>
                    </a:cubicBezTo>
                    <a:cubicBezTo>
                      <a:pt x="842010" y="137341"/>
                      <a:pt x="811530" y="137341"/>
                      <a:pt x="779145" y="137341"/>
                    </a:cubicBezTo>
                    <a:cubicBezTo>
                      <a:pt x="715328" y="137341"/>
                      <a:pt x="646748" y="137341"/>
                      <a:pt x="572453" y="137341"/>
                    </a:cubicBezTo>
                    <a:cubicBezTo>
                      <a:pt x="554355" y="137341"/>
                      <a:pt x="535305" y="137341"/>
                      <a:pt x="516255" y="137341"/>
                    </a:cubicBezTo>
                    <a:cubicBezTo>
                      <a:pt x="511492" y="137341"/>
                      <a:pt x="506730" y="137341"/>
                      <a:pt x="501967" y="137341"/>
                    </a:cubicBezTo>
                    <a:cubicBezTo>
                      <a:pt x="497205" y="137341"/>
                      <a:pt x="492442" y="137341"/>
                      <a:pt x="486728" y="135436"/>
                    </a:cubicBezTo>
                    <a:cubicBezTo>
                      <a:pt x="477203" y="132578"/>
                      <a:pt x="467678" y="127816"/>
                      <a:pt x="461010" y="120196"/>
                    </a:cubicBezTo>
                    <a:cubicBezTo>
                      <a:pt x="454342" y="112576"/>
                      <a:pt x="449580" y="103051"/>
                      <a:pt x="448628" y="92573"/>
                    </a:cubicBezTo>
                    <a:cubicBezTo>
                      <a:pt x="447675" y="87811"/>
                      <a:pt x="447675" y="82096"/>
                      <a:pt x="447675" y="77333"/>
                    </a:cubicBezTo>
                    <a:cubicBezTo>
                      <a:pt x="447675" y="72571"/>
                      <a:pt x="447675" y="66855"/>
                      <a:pt x="447675" y="62093"/>
                    </a:cubicBezTo>
                    <a:cubicBezTo>
                      <a:pt x="447675" y="51616"/>
                      <a:pt x="448628" y="41138"/>
                      <a:pt x="444817" y="31613"/>
                    </a:cubicBezTo>
                    <a:cubicBezTo>
                      <a:pt x="441960" y="22088"/>
                      <a:pt x="435292" y="13516"/>
                      <a:pt x="426720" y="7801"/>
                    </a:cubicBezTo>
                    <a:cubicBezTo>
                      <a:pt x="418148" y="2086"/>
                      <a:pt x="407670" y="-772"/>
                      <a:pt x="397192" y="180"/>
                    </a:cubicBezTo>
                    <a:cubicBezTo>
                      <a:pt x="386715" y="180"/>
                      <a:pt x="376238" y="180"/>
                      <a:pt x="364808" y="180"/>
                    </a:cubicBezTo>
                    <a:cubicBezTo>
                      <a:pt x="342900" y="180"/>
                      <a:pt x="320992" y="180"/>
                      <a:pt x="299085" y="180"/>
                    </a:cubicBezTo>
                    <a:cubicBezTo>
                      <a:pt x="254317" y="180"/>
                      <a:pt x="208598" y="180"/>
                      <a:pt x="161925" y="180"/>
                    </a:cubicBezTo>
                    <a:cubicBezTo>
                      <a:pt x="139065" y="180"/>
                      <a:pt x="115253" y="3038"/>
                      <a:pt x="93345" y="13516"/>
                    </a:cubicBezTo>
                    <a:cubicBezTo>
                      <a:pt x="71438" y="23041"/>
                      <a:pt x="52388" y="37328"/>
                      <a:pt x="36195" y="56378"/>
                    </a:cubicBezTo>
                    <a:cubicBezTo>
                      <a:pt x="20955" y="74476"/>
                      <a:pt x="9525" y="97336"/>
                      <a:pt x="3810" y="121148"/>
                    </a:cubicBezTo>
                    <a:cubicBezTo>
                      <a:pt x="1905" y="126863"/>
                      <a:pt x="1905" y="133531"/>
                      <a:pt x="953" y="139246"/>
                    </a:cubicBezTo>
                    <a:cubicBezTo>
                      <a:pt x="953" y="144008"/>
                      <a:pt x="0" y="149723"/>
                      <a:pt x="0" y="154486"/>
                    </a:cubicBezTo>
                    <a:lnTo>
                      <a:pt x="0" y="1175566"/>
                    </a:lnTo>
                    <a:cubicBezTo>
                      <a:pt x="0" y="1188901"/>
                      <a:pt x="0" y="1202236"/>
                      <a:pt x="0" y="1216523"/>
                    </a:cubicBezTo>
                    <a:cubicBezTo>
                      <a:pt x="0" y="1257481"/>
                      <a:pt x="0" y="1299391"/>
                      <a:pt x="0" y="1341301"/>
                    </a:cubicBezTo>
                    <a:lnTo>
                      <a:pt x="0" y="2666228"/>
                    </a:lnTo>
                    <a:cubicBezTo>
                      <a:pt x="0" y="2683373"/>
                      <a:pt x="953" y="2699566"/>
                      <a:pt x="6667" y="2715758"/>
                    </a:cubicBezTo>
                    <a:cubicBezTo>
                      <a:pt x="17145" y="2749096"/>
                      <a:pt x="38100" y="2779576"/>
                      <a:pt x="67628" y="2799578"/>
                    </a:cubicBezTo>
                    <a:cubicBezTo>
                      <a:pt x="97155" y="2819581"/>
                      <a:pt x="132398" y="2829106"/>
                      <a:pt x="167640" y="2827201"/>
                    </a:cubicBezTo>
                    <a:cubicBezTo>
                      <a:pt x="202883" y="2827201"/>
                      <a:pt x="238125" y="2827201"/>
                      <a:pt x="273367" y="2827201"/>
                    </a:cubicBezTo>
                    <a:cubicBezTo>
                      <a:pt x="343853" y="2827201"/>
                      <a:pt x="413385" y="2827201"/>
                      <a:pt x="482917" y="2827201"/>
                    </a:cubicBezTo>
                    <a:cubicBezTo>
                      <a:pt x="621983" y="2827201"/>
                      <a:pt x="759143" y="2827201"/>
                      <a:pt x="893445" y="2827201"/>
                    </a:cubicBezTo>
                    <a:cubicBezTo>
                      <a:pt x="961073" y="2827201"/>
                      <a:pt x="1027748" y="2827201"/>
                      <a:pt x="1093470" y="2827201"/>
                    </a:cubicBezTo>
                    <a:cubicBezTo>
                      <a:pt x="1126808" y="2827201"/>
                      <a:pt x="1159193" y="2828153"/>
                      <a:pt x="1191577" y="2827201"/>
                    </a:cubicBezTo>
                    <a:cubicBezTo>
                      <a:pt x="1223963" y="2825296"/>
                      <a:pt x="1255395" y="2812913"/>
                      <a:pt x="1280160" y="2792911"/>
                    </a:cubicBezTo>
                    <a:cubicBezTo>
                      <a:pt x="1292543" y="2782433"/>
                      <a:pt x="1303020" y="2771003"/>
                      <a:pt x="1311593" y="2757668"/>
                    </a:cubicBezTo>
                    <a:cubicBezTo>
                      <a:pt x="1320165" y="2744333"/>
                      <a:pt x="1326833" y="2730046"/>
                      <a:pt x="1330643" y="2714806"/>
                    </a:cubicBezTo>
                    <a:cubicBezTo>
                      <a:pt x="1335405" y="2699566"/>
                      <a:pt x="1336358" y="2684326"/>
                      <a:pt x="1336358" y="2668133"/>
                    </a:cubicBezTo>
                    <a:cubicBezTo>
                      <a:pt x="1336358" y="2651941"/>
                      <a:pt x="1336358" y="2636701"/>
                      <a:pt x="1336358" y="2620508"/>
                    </a:cubicBezTo>
                    <a:cubicBezTo>
                      <a:pt x="1336358" y="2557643"/>
                      <a:pt x="1336358" y="2494778"/>
                      <a:pt x="1336358" y="2432866"/>
                    </a:cubicBezTo>
                    <a:cubicBezTo>
                      <a:pt x="1336358" y="1938518"/>
                      <a:pt x="1337310" y="1493701"/>
                      <a:pt x="1337310" y="1120321"/>
                    </a:cubicBezTo>
                    <a:cubicBezTo>
                      <a:pt x="1337310" y="746941"/>
                      <a:pt x="1338263" y="444045"/>
                      <a:pt x="1338263" y="235448"/>
                    </a:cubicBezTo>
                    <a:cubicBezTo>
                      <a:pt x="1338263" y="209731"/>
                      <a:pt x="1338263" y="184966"/>
                      <a:pt x="1338263" y="161153"/>
                    </a:cubicBezTo>
                    <a:cubicBezTo>
                      <a:pt x="1338263" y="138293"/>
                      <a:pt x="1334452" y="116386"/>
                      <a:pt x="1326833" y="98288"/>
                    </a:cubicBezTo>
                    <a:cubicBezTo>
                      <a:pt x="1319213" y="79238"/>
                      <a:pt x="1308735" y="63998"/>
                      <a:pt x="1297305" y="51616"/>
                    </a:cubicBezTo>
                    <a:cubicBezTo>
                      <a:pt x="1285875" y="39233"/>
                      <a:pt x="1273493" y="29708"/>
                      <a:pt x="1262063" y="23041"/>
                    </a:cubicBezTo>
                    <a:cubicBezTo>
                      <a:pt x="1238250" y="8753"/>
                      <a:pt x="1217295" y="3991"/>
                      <a:pt x="1203960" y="2086"/>
                    </a:cubicBezTo>
                    <a:cubicBezTo>
                      <a:pt x="1197293" y="1133"/>
                      <a:pt x="1191577" y="1133"/>
                      <a:pt x="1187768" y="180"/>
                    </a:cubicBezTo>
                    <a:cubicBezTo>
                      <a:pt x="1183958" y="180"/>
                      <a:pt x="1182052" y="180"/>
                      <a:pt x="1182052" y="180"/>
                    </a:cubicBezTo>
                    <a:cubicBezTo>
                      <a:pt x="1182052" y="180"/>
                      <a:pt x="1174433" y="180"/>
                      <a:pt x="1161098" y="180"/>
                    </a:cubicBezTo>
                    <a:cubicBezTo>
                      <a:pt x="1147763" y="1133"/>
                      <a:pt x="1126808" y="1133"/>
                      <a:pt x="1099185" y="1133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05" name="Graphic 17">
                <a:extLst>
                  <a:ext uri="{FF2B5EF4-FFF2-40B4-BE49-F238E27FC236}">
                    <a16:creationId xmlns:a16="http://schemas.microsoft.com/office/drawing/2014/main" id="{FD800743-38F1-4609-BCEB-909E75BA409C}"/>
                  </a:ext>
                </a:extLst>
              </p:cNvPr>
              <p:cNvGrpSpPr/>
              <p:nvPr/>
            </p:nvGrpSpPr>
            <p:grpSpPr>
              <a:xfrm>
                <a:off x="2927444" y="2567988"/>
                <a:ext cx="1341119" cy="2830446"/>
                <a:chOff x="2927444" y="2567988"/>
                <a:chExt cx="1341119" cy="2830446"/>
              </a:xfrm>
            </p:grpSpPr>
            <p:grpSp>
              <p:nvGrpSpPr>
                <p:cNvPr id="506" name="Graphic 17">
                  <a:extLst>
                    <a:ext uri="{FF2B5EF4-FFF2-40B4-BE49-F238E27FC236}">
                      <a16:creationId xmlns:a16="http://schemas.microsoft.com/office/drawing/2014/main" id="{BD2BEC48-A980-4060-A1C9-A327D3220F5A}"/>
                    </a:ext>
                  </a:extLst>
                </p:cNvPr>
                <p:cNvGrpSpPr/>
                <p:nvPr/>
              </p:nvGrpSpPr>
              <p:grpSpPr>
                <a:xfrm>
                  <a:off x="2927444" y="2567988"/>
                  <a:ext cx="1341119" cy="2830446"/>
                  <a:chOff x="2927444" y="2567988"/>
                  <a:chExt cx="1341119" cy="2830446"/>
                </a:xfrm>
              </p:grpSpPr>
              <p:sp>
                <p:nvSpPr>
                  <p:cNvPr id="537" name="Freeform: Shape 536">
                    <a:extLst>
                      <a:ext uri="{FF2B5EF4-FFF2-40B4-BE49-F238E27FC236}">
                        <a16:creationId xmlns:a16="http://schemas.microsoft.com/office/drawing/2014/main" id="{5481A5D4-5056-4256-9DAF-A10D9D8B71CD}"/>
                      </a:ext>
                    </a:extLst>
                  </p:cNvPr>
                  <p:cNvSpPr/>
                  <p:nvPr/>
                </p:nvSpPr>
                <p:spPr>
                  <a:xfrm>
                    <a:off x="2927444" y="2567988"/>
                    <a:ext cx="1341119" cy="2830446"/>
                  </a:xfrm>
                  <a:custGeom>
                    <a:avLst/>
                    <a:gdLst>
                      <a:gd name="connsiteX0" fmla="*/ 1182053 w 1341119"/>
                      <a:gd name="connsiteY0" fmla="*/ 6813 h 2830446"/>
                      <a:gd name="connsiteX1" fmla="*/ 1187768 w 1341119"/>
                      <a:gd name="connsiteY1" fmla="*/ 6813 h 2830446"/>
                      <a:gd name="connsiteX2" fmla="*/ 1203960 w 1341119"/>
                      <a:gd name="connsiteY2" fmla="*/ 7766 h 2830446"/>
                      <a:gd name="connsiteX3" fmla="*/ 1263015 w 1341119"/>
                      <a:gd name="connsiteY3" fmla="*/ 27768 h 2830446"/>
                      <a:gd name="connsiteX4" fmla="*/ 1299210 w 1341119"/>
                      <a:gd name="connsiteY4" fmla="*/ 56343 h 2830446"/>
                      <a:gd name="connsiteX5" fmla="*/ 1328738 w 1341119"/>
                      <a:gd name="connsiteY5" fmla="*/ 103016 h 2830446"/>
                      <a:gd name="connsiteX6" fmla="*/ 1340168 w 1341119"/>
                      <a:gd name="connsiteY6" fmla="*/ 166833 h 2830446"/>
                      <a:gd name="connsiteX7" fmla="*/ 1340168 w 1341119"/>
                      <a:gd name="connsiteY7" fmla="*/ 240176 h 2830446"/>
                      <a:gd name="connsiteX8" fmla="*/ 1341120 w 1341119"/>
                      <a:gd name="connsiteY8" fmla="*/ 1123143 h 2830446"/>
                      <a:gd name="connsiteX9" fmla="*/ 1341120 w 1341119"/>
                      <a:gd name="connsiteY9" fmla="*/ 2432831 h 2830446"/>
                      <a:gd name="connsiteX10" fmla="*/ 1341120 w 1341119"/>
                      <a:gd name="connsiteY10" fmla="*/ 2619521 h 2830446"/>
                      <a:gd name="connsiteX11" fmla="*/ 1341120 w 1341119"/>
                      <a:gd name="connsiteY11" fmla="*/ 2667146 h 2830446"/>
                      <a:gd name="connsiteX12" fmla="*/ 1335405 w 1341119"/>
                      <a:gd name="connsiteY12" fmla="*/ 2714771 h 2830446"/>
                      <a:gd name="connsiteX13" fmla="*/ 1315403 w 1341119"/>
                      <a:gd name="connsiteY13" fmla="*/ 2758586 h 2830446"/>
                      <a:gd name="connsiteX14" fmla="*/ 1283018 w 1341119"/>
                      <a:gd name="connsiteY14" fmla="*/ 2794781 h 2830446"/>
                      <a:gd name="connsiteX15" fmla="*/ 1192530 w 1341119"/>
                      <a:gd name="connsiteY15" fmla="*/ 2830024 h 2830446"/>
                      <a:gd name="connsiteX16" fmla="*/ 1094423 w 1341119"/>
                      <a:gd name="connsiteY16" fmla="*/ 2830024 h 2830446"/>
                      <a:gd name="connsiteX17" fmla="*/ 895350 w 1341119"/>
                      <a:gd name="connsiteY17" fmla="*/ 2830024 h 2830446"/>
                      <a:gd name="connsiteX18" fmla="*/ 485775 w 1341119"/>
                      <a:gd name="connsiteY18" fmla="*/ 2830024 h 2830446"/>
                      <a:gd name="connsiteX19" fmla="*/ 276225 w 1341119"/>
                      <a:gd name="connsiteY19" fmla="*/ 2830024 h 2830446"/>
                      <a:gd name="connsiteX20" fmla="*/ 170497 w 1341119"/>
                      <a:gd name="connsiteY20" fmla="*/ 2830024 h 2830446"/>
                      <a:gd name="connsiteX21" fmla="*/ 68580 w 1341119"/>
                      <a:gd name="connsiteY21" fmla="*/ 2801449 h 2830446"/>
                      <a:gd name="connsiteX22" fmla="*/ 6667 w 1341119"/>
                      <a:gd name="connsiteY22" fmla="*/ 2715724 h 2830446"/>
                      <a:gd name="connsiteX23" fmla="*/ 0 w 1341119"/>
                      <a:gd name="connsiteY23" fmla="*/ 2662383 h 2830446"/>
                      <a:gd name="connsiteX24" fmla="*/ 0 w 1341119"/>
                      <a:gd name="connsiteY24" fmla="*/ 2609996 h 2830446"/>
                      <a:gd name="connsiteX25" fmla="*/ 0 w 1341119"/>
                      <a:gd name="connsiteY25" fmla="*/ 2400446 h 2830446"/>
                      <a:gd name="connsiteX26" fmla="*/ 0 w 1341119"/>
                      <a:gd name="connsiteY26" fmla="*/ 1990871 h 2830446"/>
                      <a:gd name="connsiteX27" fmla="*/ 0 w 1341119"/>
                      <a:gd name="connsiteY27" fmla="*/ 1217441 h 2830446"/>
                      <a:gd name="connsiteX28" fmla="*/ 0 w 1341119"/>
                      <a:gd name="connsiteY28" fmla="*/ 517353 h 2830446"/>
                      <a:gd name="connsiteX29" fmla="*/ 0 w 1341119"/>
                      <a:gd name="connsiteY29" fmla="*/ 200171 h 2830446"/>
                      <a:gd name="connsiteX30" fmla="*/ 0 w 1341119"/>
                      <a:gd name="connsiteY30" fmla="*/ 162071 h 2830446"/>
                      <a:gd name="connsiteX31" fmla="*/ 953 w 1341119"/>
                      <a:gd name="connsiteY31" fmla="*/ 143021 h 2830446"/>
                      <a:gd name="connsiteX32" fmla="*/ 3810 w 1341119"/>
                      <a:gd name="connsiteY32" fmla="*/ 123971 h 2830446"/>
                      <a:gd name="connsiteX33" fmla="*/ 37147 w 1341119"/>
                      <a:gd name="connsiteY33" fmla="*/ 57296 h 2830446"/>
                      <a:gd name="connsiteX34" fmla="*/ 95250 w 1341119"/>
                      <a:gd name="connsiteY34" fmla="*/ 13481 h 2830446"/>
                      <a:gd name="connsiteX35" fmla="*/ 164783 w 1341119"/>
                      <a:gd name="connsiteY35" fmla="*/ 146 h 2830446"/>
                      <a:gd name="connsiteX36" fmla="*/ 300990 w 1341119"/>
                      <a:gd name="connsiteY36" fmla="*/ 146 h 2830446"/>
                      <a:gd name="connsiteX37" fmla="*/ 366713 w 1341119"/>
                      <a:gd name="connsiteY37" fmla="*/ 146 h 2830446"/>
                      <a:gd name="connsiteX38" fmla="*/ 399097 w 1341119"/>
                      <a:gd name="connsiteY38" fmla="*/ 146 h 2830446"/>
                      <a:gd name="connsiteX39" fmla="*/ 429578 w 1341119"/>
                      <a:gd name="connsiteY39" fmla="*/ 8718 h 2830446"/>
                      <a:gd name="connsiteX40" fmla="*/ 448628 w 1341119"/>
                      <a:gd name="connsiteY40" fmla="*/ 33483 h 2830446"/>
                      <a:gd name="connsiteX41" fmla="*/ 451485 w 1341119"/>
                      <a:gd name="connsiteY41" fmla="*/ 63963 h 2830446"/>
                      <a:gd name="connsiteX42" fmla="*/ 451485 w 1341119"/>
                      <a:gd name="connsiteY42" fmla="*/ 79203 h 2830446"/>
                      <a:gd name="connsiteX43" fmla="*/ 452438 w 1341119"/>
                      <a:gd name="connsiteY43" fmla="*/ 94443 h 2830446"/>
                      <a:gd name="connsiteX44" fmla="*/ 463867 w 1341119"/>
                      <a:gd name="connsiteY44" fmla="*/ 121113 h 2830446"/>
                      <a:gd name="connsiteX45" fmla="*/ 487680 w 1341119"/>
                      <a:gd name="connsiteY45" fmla="*/ 136353 h 2830446"/>
                      <a:gd name="connsiteX46" fmla="*/ 501967 w 1341119"/>
                      <a:gd name="connsiteY46" fmla="*/ 137306 h 2830446"/>
                      <a:gd name="connsiteX47" fmla="*/ 516255 w 1341119"/>
                      <a:gd name="connsiteY47" fmla="*/ 137306 h 2830446"/>
                      <a:gd name="connsiteX48" fmla="*/ 572453 w 1341119"/>
                      <a:gd name="connsiteY48" fmla="*/ 137306 h 2830446"/>
                      <a:gd name="connsiteX49" fmla="*/ 779145 w 1341119"/>
                      <a:gd name="connsiteY49" fmla="*/ 137306 h 2830446"/>
                      <a:gd name="connsiteX50" fmla="*/ 870585 w 1341119"/>
                      <a:gd name="connsiteY50" fmla="*/ 137306 h 2830446"/>
                      <a:gd name="connsiteX51" fmla="*/ 891540 w 1341119"/>
                      <a:gd name="connsiteY51" fmla="*/ 137306 h 2830446"/>
                      <a:gd name="connsiteX52" fmla="*/ 910590 w 1341119"/>
                      <a:gd name="connsiteY52" fmla="*/ 130638 h 2830446"/>
                      <a:gd name="connsiteX53" fmla="*/ 932497 w 1341119"/>
                      <a:gd name="connsiteY53" fmla="*/ 99206 h 2830446"/>
                      <a:gd name="connsiteX54" fmla="*/ 933450 w 1341119"/>
                      <a:gd name="connsiteY54" fmla="*/ 80156 h 2830446"/>
                      <a:gd name="connsiteX55" fmla="*/ 933450 w 1341119"/>
                      <a:gd name="connsiteY55" fmla="*/ 61106 h 2830446"/>
                      <a:gd name="connsiteX56" fmla="*/ 934403 w 1341119"/>
                      <a:gd name="connsiteY56" fmla="*/ 43008 h 2830446"/>
                      <a:gd name="connsiteX57" fmla="*/ 940118 w 1341119"/>
                      <a:gd name="connsiteY57" fmla="*/ 25863 h 2830446"/>
                      <a:gd name="connsiteX58" fmla="*/ 964882 w 1341119"/>
                      <a:gd name="connsiteY58" fmla="*/ 3956 h 2830446"/>
                      <a:gd name="connsiteX59" fmla="*/ 996315 w 1341119"/>
                      <a:gd name="connsiteY59" fmla="*/ 1098 h 2830446"/>
                      <a:gd name="connsiteX60" fmla="*/ 1098232 w 1341119"/>
                      <a:gd name="connsiteY60" fmla="*/ 1098 h 2830446"/>
                      <a:gd name="connsiteX61" fmla="*/ 1161098 w 1341119"/>
                      <a:gd name="connsiteY61" fmla="*/ 1098 h 2830446"/>
                      <a:gd name="connsiteX62" fmla="*/ 1182053 w 1341119"/>
                      <a:gd name="connsiteY62" fmla="*/ 6813 h 2830446"/>
                      <a:gd name="connsiteX63" fmla="*/ 1161098 w 1341119"/>
                      <a:gd name="connsiteY63" fmla="*/ 6813 h 2830446"/>
                      <a:gd name="connsiteX64" fmla="*/ 1098232 w 1341119"/>
                      <a:gd name="connsiteY64" fmla="*/ 6813 h 2830446"/>
                      <a:gd name="connsiteX65" fmla="*/ 996315 w 1341119"/>
                      <a:gd name="connsiteY65" fmla="*/ 6813 h 2830446"/>
                      <a:gd name="connsiteX66" fmla="*/ 965835 w 1341119"/>
                      <a:gd name="connsiteY66" fmla="*/ 9671 h 2830446"/>
                      <a:gd name="connsiteX67" fmla="*/ 942022 w 1341119"/>
                      <a:gd name="connsiteY67" fmla="*/ 31578 h 2830446"/>
                      <a:gd name="connsiteX68" fmla="*/ 936308 w 1341119"/>
                      <a:gd name="connsiteY68" fmla="*/ 47771 h 2830446"/>
                      <a:gd name="connsiteX69" fmla="*/ 935355 w 1341119"/>
                      <a:gd name="connsiteY69" fmla="*/ 65868 h 2830446"/>
                      <a:gd name="connsiteX70" fmla="*/ 935355 w 1341119"/>
                      <a:gd name="connsiteY70" fmla="*/ 84918 h 2830446"/>
                      <a:gd name="connsiteX71" fmla="*/ 934403 w 1341119"/>
                      <a:gd name="connsiteY71" fmla="*/ 103968 h 2830446"/>
                      <a:gd name="connsiteX72" fmla="*/ 911543 w 1341119"/>
                      <a:gd name="connsiteY72" fmla="*/ 136353 h 2830446"/>
                      <a:gd name="connsiteX73" fmla="*/ 891540 w 1341119"/>
                      <a:gd name="connsiteY73" fmla="*/ 143021 h 2830446"/>
                      <a:gd name="connsiteX74" fmla="*/ 869633 w 1341119"/>
                      <a:gd name="connsiteY74" fmla="*/ 143021 h 2830446"/>
                      <a:gd name="connsiteX75" fmla="*/ 778193 w 1341119"/>
                      <a:gd name="connsiteY75" fmla="*/ 143021 h 2830446"/>
                      <a:gd name="connsiteX76" fmla="*/ 571500 w 1341119"/>
                      <a:gd name="connsiteY76" fmla="*/ 143021 h 2830446"/>
                      <a:gd name="connsiteX77" fmla="*/ 515303 w 1341119"/>
                      <a:gd name="connsiteY77" fmla="*/ 143021 h 2830446"/>
                      <a:gd name="connsiteX78" fmla="*/ 501015 w 1341119"/>
                      <a:gd name="connsiteY78" fmla="*/ 143021 h 2830446"/>
                      <a:gd name="connsiteX79" fmla="*/ 486728 w 1341119"/>
                      <a:gd name="connsiteY79" fmla="*/ 141116 h 2830446"/>
                      <a:gd name="connsiteX80" fmla="*/ 461010 w 1341119"/>
                      <a:gd name="connsiteY80" fmla="*/ 125876 h 2830446"/>
                      <a:gd name="connsiteX81" fmla="*/ 448628 w 1341119"/>
                      <a:gd name="connsiteY81" fmla="*/ 98253 h 2830446"/>
                      <a:gd name="connsiteX82" fmla="*/ 447675 w 1341119"/>
                      <a:gd name="connsiteY82" fmla="*/ 83013 h 2830446"/>
                      <a:gd name="connsiteX83" fmla="*/ 447675 w 1341119"/>
                      <a:gd name="connsiteY83" fmla="*/ 67773 h 2830446"/>
                      <a:gd name="connsiteX84" fmla="*/ 444817 w 1341119"/>
                      <a:gd name="connsiteY84" fmla="*/ 38246 h 2830446"/>
                      <a:gd name="connsiteX85" fmla="*/ 426720 w 1341119"/>
                      <a:gd name="connsiteY85" fmla="*/ 14433 h 2830446"/>
                      <a:gd name="connsiteX86" fmla="*/ 397192 w 1341119"/>
                      <a:gd name="connsiteY86" fmla="*/ 6813 h 2830446"/>
                      <a:gd name="connsiteX87" fmla="*/ 364808 w 1341119"/>
                      <a:gd name="connsiteY87" fmla="*/ 6813 h 2830446"/>
                      <a:gd name="connsiteX88" fmla="*/ 299085 w 1341119"/>
                      <a:gd name="connsiteY88" fmla="*/ 6813 h 2830446"/>
                      <a:gd name="connsiteX89" fmla="*/ 162878 w 1341119"/>
                      <a:gd name="connsiteY89" fmla="*/ 6813 h 2830446"/>
                      <a:gd name="connsiteX90" fmla="*/ 94297 w 1341119"/>
                      <a:gd name="connsiteY90" fmla="*/ 20148 h 2830446"/>
                      <a:gd name="connsiteX91" fmla="*/ 37147 w 1341119"/>
                      <a:gd name="connsiteY91" fmla="*/ 63011 h 2830446"/>
                      <a:gd name="connsiteX92" fmla="*/ 4763 w 1341119"/>
                      <a:gd name="connsiteY92" fmla="*/ 127781 h 2830446"/>
                      <a:gd name="connsiteX93" fmla="*/ 1905 w 1341119"/>
                      <a:gd name="connsiteY93" fmla="*/ 145878 h 2830446"/>
                      <a:gd name="connsiteX94" fmla="*/ 953 w 1341119"/>
                      <a:gd name="connsiteY94" fmla="*/ 164928 h 2830446"/>
                      <a:gd name="connsiteX95" fmla="*/ 953 w 1341119"/>
                      <a:gd name="connsiteY95" fmla="*/ 203028 h 2830446"/>
                      <a:gd name="connsiteX96" fmla="*/ 953 w 1341119"/>
                      <a:gd name="connsiteY96" fmla="*/ 520211 h 2830446"/>
                      <a:gd name="connsiteX97" fmla="*/ 953 w 1341119"/>
                      <a:gd name="connsiteY97" fmla="*/ 1220298 h 2830446"/>
                      <a:gd name="connsiteX98" fmla="*/ 953 w 1341119"/>
                      <a:gd name="connsiteY98" fmla="*/ 1993728 h 2830446"/>
                      <a:gd name="connsiteX99" fmla="*/ 953 w 1341119"/>
                      <a:gd name="connsiteY99" fmla="*/ 2403303 h 2830446"/>
                      <a:gd name="connsiteX100" fmla="*/ 953 w 1341119"/>
                      <a:gd name="connsiteY100" fmla="*/ 2612853 h 2830446"/>
                      <a:gd name="connsiteX101" fmla="*/ 953 w 1341119"/>
                      <a:gd name="connsiteY101" fmla="*/ 2665241 h 2830446"/>
                      <a:gd name="connsiteX102" fmla="*/ 7620 w 1341119"/>
                      <a:gd name="connsiteY102" fmla="*/ 2716676 h 2830446"/>
                      <a:gd name="connsiteX103" fmla="*/ 67628 w 1341119"/>
                      <a:gd name="connsiteY103" fmla="*/ 2799543 h 2830446"/>
                      <a:gd name="connsiteX104" fmla="*/ 166688 w 1341119"/>
                      <a:gd name="connsiteY104" fmla="*/ 2827166 h 2830446"/>
                      <a:gd name="connsiteX105" fmla="*/ 272415 w 1341119"/>
                      <a:gd name="connsiteY105" fmla="*/ 2827166 h 2830446"/>
                      <a:gd name="connsiteX106" fmla="*/ 481965 w 1341119"/>
                      <a:gd name="connsiteY106" fmla="*/ 2827166 h 2830446"/>
                      <a:gd name="connsiteX107" fmla="*/ 891540 w 1341119"/>
                      <a:gd name="connsiteY107" fmla="*/ 2827166 h 2830446"/>
                      <a:gd name="connsiteX108" fmla="*/ 1090613 w 1341119"/>
                      <a:gd name="connsiteY108" fmla="*/ 2827166 h 2830446"/>
                      <a:gd name="connsiteX109" fmla="*/ 1188720 w 1341119"/>
                      <a:gd name="connsiteY109" fmla="*/ 2827166 h 2830446"/>
                      <a:gd name="connsiteX110" fmla="*/ 1276350 w 1341119"/>
                      <a:gd name="connsiteY110" fmla="*/ 2792876 h 2830446"/>
                      <a:gd name="connsiteX111" fmla="*/ 1307782 w 1341119"/>
                      <a:gd name="connsiteY111" fmla="*/ 2757633 h 2830446"/>
                      <a:gd name="connsiteX112" fmla="*/ 1326832 w 1341119"/>
                      <a:gd name="connsiteY112" fmla="*/ 2714771 h 2830446"/>
                      <a:gd name="connsiteX113" fmla="*/ 1332548 w 1341119"/>
                      <a:gd name="connsiteY113" fmla="*/ 2668099 h 2830446"/>
                      <a:gd name="connsiteX114" fmla="*/ 1332548 w 1341119"/>
                      <a:gd name="connsiteY114" fmla="*/ 2620474 h 2830446"/>
                      <a:gd name="connsiteX115" fmla="*/ 1332548 w 1341119"/>
                      <a:gd name="connsiteY115" fmla="*/ 2433783 h 2830446"/>
                      <a:gd name="connsiteX116" fmla="*/ 1333500 w 1341119"/>
                      <a:gd name="connsiteY116" fmla="*/ 1124096 h 2830446"/>
                      <a:gd name="connsiteX117" fmla="*/ 1334453 w 1341119"/>
                      <a:gd name="connsiteY117" fmla="*/ 241128 h 2830446"/>
                      <a:gd name="connsiteX118" fmla="*/ 1334453 w 1341119"/>
                      <a:gd name="connsiteY118" fmla="*/ 167786 h 2830446"/>
                      <a:gd name="connsiteX119" fmla="*/ 1323023 w 1341119"/>
                      <a:gd name="connsiteY119" fmla="*/ 104921 h 2830446"/>
                      <a:gd name="connsiteX120" fmla="*/ 1293495 w 1341119"/>
                      <a:gd name="connsiteY120" fmla="*/ 58248 h 2830446"/>
                      <a:gd name="connsiteX121" fmla="*/ 1258253 w 1341119"/>
                      <a:gd name="connsiteY121" fmla="*/ 29673 h 2830446"/>
                      <a:gd name="connsiteX122" fmla="*/ 1200150 w 1341119"/>
                      <a:gd name="connsiteY122" fmla="*/ 8718 h 2830446"/>
                      <a:gd name="connsiteX123" fmla="*/ 1183957 w 1341119"/>
                      <a:gd name="connsiteY123" fmla="*/ 6813 h 2830446"/>
                      <a:gd name="connsiteX124" fmla="*/ 1182053 w 1341119"/>
                      <a:gd name="connsiteY124" fmla="*/ 6813 h 28304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</a:cxnLst>
                    <a:rect l="l" t="t" r="r" b="b"/>
                    <a:pathLst>
                      <a:path w="1341119" h="2830446">
                        <a:moveTo>
                          <a:pt x="1182053" y="6813"/>
                        </a:moveTo>
                        <a:cubicBezTo>
                          <a:pt x="1182053" y="6813"/>
                          <a:pt x="1183957" y="6813"/>
                          <a:pt x="1187768" y="6813"/>
                        </a:cubicBezTo>
                        <a:cubicBezTo>
                          <a:pt x="1191578" y="6813"/>
                          <a:pt x="1196340" y="6813"/>
                          <a:pt x="1203960" y="7766"/>
                        </a:cubicBezTo>
                        <a:cubicBezTo>
                          <a:pt x="1218248" y="9671"/>
                          <a:pt x="1239203" y="13481"/>
                          <a:pt x="1263015" y="27768"/>
                        </a:cubicBezTo>
                        <a:cubicBezTo>
                          <a:pt x="1275398" y="34436"/>
                          <a:pt x="1286828" y="43961"/>
                          <a:pt x="1299210" y="56343"/>
                        </a:cubicBezTo>
                        <a:cubicBezTo>
                          <a:pt x="1310640" y="68726"/>
                          <a:pt x="1321118" y="83966"/>
                          <a:pt x="1328738" y="103016"/>
                        </a:cubicBezTo>
                        <a:cubicBezTo>
                          <a:pt x="1336357" y="122066"/>
                          <a:pt x="1341120" y="143021"/>
                          <a:pt x="1340168" y="166833"/>
                        </a:cubicBezTo>
                        <a:cubicBezTo>
                          <a:pt x="1340168" y="189693"/>
                          <a:pt x="1340168" y="214458"/>
                          <a:pt x="1340168" y="240176"/>
                        </a:cubicBezTo>
                        <a:cubicBezTo>
                          <a:pt x="1340168" y="448773"/>
                          <a:pt x="1340168" y="750716"/>
                          <a:pt x="1341120" y="1123143"/>
                        </a:cubicBezTo>
                        <a:cubicBezTo>
                          <a:pt x="1341120" y="1496523"/>
                          <a:pt x="1341120" y="1940388"/>
                          <a:pt x="1341120" y="2432831"/>
                        </a:cubicBezTo>
                        <a:cubicBezTo>
                          <a:pt x="1341120" y="2494743"/>
                          <a:pt x="1341120" y="2556656"/>
                          <a:pt x="1341120" y="2619521"/>
                        </a:cubicBezTo>
                        <a:cubicBezTo>
                          <a:pt x="1341120" y="2635714"/>
                          <a:pt x="1341120" y="2650953"/>
                          <a:pt x="1341120" y="2667146"/>
                        </a:cubicBezTo>
                        <a:cubicBezTo>
                          <a:pt x="1341120" y="2683339"/>
                          <a:pt x="1340168" y="2699531"/>
                          <a:pt x="1335405" y="2714771"/>
                        </a:cubicBezTo>
                        <a:cubicBezTo>
                          <a:pt x="1330643" y="2730011"/>
                          <a:pt x="1324928" y="2745251"/>
                          <a:pt x="1315403" y="2758586"/>
                        </a:cubicBezTo>
                        <a:cubicBezTo>
                          <a:pt x="1306830" y="2771921"/>
                          <a:pt x="1295400" y="2784303"/>
                          <a:pt x="1283018" y="2794781"/>
                        </a:cubicBezTo>
                        <a:cubicBezTo>
                          <a:pt x="1257300" y="2814783"/>
                          <a:pt x="1225868" y="2828118"/>
                          <a:pt x="1192530" y="2830024"/>
                        </a:cubicBezTo>
                        <a:cubicBezTo>
                          <a:pt x="1160145" y="2830976"/>
                          <a:pt x="1126807" y="2830024"/>
                          <a:pt x="1094423" y="2830024"/>
                        </a:cubicBezTo>
                        <a:cubicBezTo>
                          <a:pt x="1028700" y="2830024"/>
                          <a:pt x="962025" y="2830024"/>
                          <a:pt x="895350" y="2830024"/>
                        </a:cubicBezTo>
                        <a:cubicBezTo>
                          <a:pt x="761047" y="2830024"/>
                          <a:pt x="624840" y="2830024"/>
                          <a:pt x="485775" y="2830024"/>
                        </a:cubicBezTo>
                        <a:cubicBezTo>
                          <a:pt x="416242" y="2830024"/>
                          <a:pt x="346710" y="2830024"/>
                          <a:pt x="276225" y="2830024"/>
                        </a:cubicBezTo>
                        <a:cubicBezTo>
                          <a:pt x="240983" y="2830024"/>
                          <a:pt x="205740" y="2830024"/>
                          <a:pt x="170497" y="2830024"/>
                        </a:cubicBezTo>
                        <a:cubicBezTo>
                          <a:pt x="135255" y="2831928"/>
                          <a:pt x="98108" y="2822403"/>
                          <a:pt x="68580" y="2801449"/>
                        </a:cubicBezTo>
                        <a:cubicBezTo>
                          <a:pt x="39053" y="2781446"/>
                          <a:pt x="17145" y="2750014"/>
                          <a:pt x="6667" y="2715724"/>
                        </a:cubicBezTo>
                        <a:cubicBezTo>
                          <a:pt x="953" y="2698578"/>
                          <a:pt x="0" y="2680481"/>
                          <a:pt x="0" y="2662383"/>
                        </a:cubicBezTo>
                        <a:cubicBezTo>
                          <a:pt x="0" y="2644286"/>
                          <a:pt x="0" y="2627141"/>
                          <a:pt x="0" y="2609996"/>
                        </a:cubicBezTo>
                        <a:cubicBezTo>
                          <a:pt x="0" y="2539511"/>
                          <a:pt x="0" y="2469978"/>
                          <a:pt x="0" y="2400446"/>
                        </a:cubicBezTo>
                        <a:cubicBezTo>
                          <a:pt x="0" y="2262333"/>
                          <a:pt x="0" y="2125174"/>
                          <a:pt x="0" y="1990871"/>
                        </a:cubicBezTo>
                        <a:cubicBezTo>
                          <a:pt x="0" y="1722266"/>
                          <a:pt x="0" y="1464138"/>
                          <a:pt x="0" y="1217441"/>
                        </a:cubicBezTo>
                        <a:cubicBezTo>
                          <a:pt x="0" y="970743"/>
                          <a:pt x="0" y="736428"/>
                          <a:pt x="0" y="517353"/>
                        </a:cubicBezTo>
                        <a:cubicBezTo>
                          <a:pt x="0" y="407816"/>
                          <a:pt x="0" y="302088"/>
                          <a:pt x="0" y="200171"/>
                        </a:cubicBezTo>
                        <a:cubicBezTo>
                          <a:pt x="0" y="187788"/>
                          <a:pt x="0" y="174453"/>
                          <a:pt x="0" y="162071"/>
                        </a:cubicBezTo>
                        <a:cubicBezTo>
                          <a:pt x="0" y="155403"/>
                          <a:pt x="953" y="149688"/>
                          <a:pt x="953" y="143021"/>
                        </a:cubicBezTo>
                        <a:cubicBezTo>
                          <a:pt x="1905" y="136353"/>
                          <a:pt x="2858" y="130638"/>
                          <a:pt x="3810" y="123971"/>
                        </a:cubicBezTo>
                        <a:cubicBezTo>
                          <a:pt x="9525" y="99206"/>
                          <a:pt x="20955" y="76346"/>
                          <a:pt x="37147" y="57296"/>
                        </a:cubicBezTo>
                        <a:cubicBezTo>
                          <a:pt x="53340" y="38246"/>
                          <a:pt x="73342" y="23958"/>
                          <a:pt x="95250" y="13481"/>
                        </a:cubicBezTo>
                        <a:cubicBezTo>
                          <a:pt x="117158" y="3956"/>
                          <a:pt x="141922" y="146"/>
                          <a:pt x="164783" y="146"/>
                        </a:cubicBezTo>
                        <a:cubicBezTo>
                          <a:pt x="211455" y="146"/>
                          <a:pt x="257175" y="146"/>
                          <a:pt x="300990" y="146"/>
                        </a:cubicBezTo>
                        <a:cubicBezTo>
                          <a:pt x="322897" y="146"/>
                          <a:pt x="344805" y="146"/>
                          <a:pt x="366713" y="146"/>
                        </a:cubicBezTo>
                        <a:cubicBezTo>
                          <a:pt x="377190" y="146"/>
                          <a:pt x="388620" y="146"/>
                          <a:pt x="399097" y="146"/>
                        </a:cubicBezTo>
                        <a:cubicBezTo>
                          <a:pt x="409575" y="-807"/>
                          <a:pt x="421005" y="3003"/>
                          <a:pt x="429578" y="8718"/>
                        </a:cubicBezTo>
                        <a:cubicBezTo>
                          <a:pt x="438150" y="15386"/>
                          <a:pt x="444817" y="23958"/>
                          <a:pt x="448628" y="33483"/>
                        </a:cubicBezTo>
                        <a:cubicBezTo>
                          <a:pt x="452438" y="43961"/>
                          <a:pt x="451485" y="54438"/>
                          <a:pt x="451485" y="63963"/>
                        </a:cubicBezTo>
                        <a:cubicBezTo>
                          <a:pt x="451485" y="68726"/>
                          <a:pt x="451485" y="74441"/>
                          <a:pt x="451485" y="79203"/>
                        </a:cubicBezTo>
                        <a:cubicBezTo>
                          <a:pt x="451485" y="83966"/>
                          <a:pt x="451485" y="89681"/>
                          <a:pt x="452438" y="94443"/>
                        </a:cubicBezTo>
                        <a:cubicBezTo>
                          <a:pt x="453390" y="103968"/>
                          <a:pt x="458153" y="113493"/>
                          <a:pt x="463867" y="121113"/>
                        </a:cubicBezTo>
                        <a:cubicBezTo>
                          <a:pt x="470535" y="128733"/>
                          <a:pt x="478155" y="133496"/>
                          <a:pt x="487680" y="136353"/>
                        </a:cubicBezTo>
                        <a:cubicBezTo>
                          <a:pt x="492442" y="137306"/>
                          <a:pt x="497205" y="138258"/>
                          <a:pt x="501967" y="137306"/>
                        </a:cubicBezTo>
                        <a:cubicBezTo>
                          <a:pt x="506730" y="137306"/>
                          <a:pt x="511492" y="137306"/>
                          <a:pt x="516255" y="137306"/>
                        </a:cubicBezTo>
                        <a:cubicBezTo>
                          <a:pt x="535305" y="137306"/>
                          <a:pt x="554355" y="137306"/>
                          <a:pt x="572453" y="137306"/>
                        </a:cubicBezTo>
                        <a:cubicBezTo>
                          <a:pt x="646747" y="137306"/>
                          <a:pt x="715328" y="137306"/>
                          <a:pt x="779145" y="137306"/>
                        </a:cubicBezTo>
                        <a:cubicBezTo>
                          <a:pt x="810578" y="137306"/>
                          <a:pt x="841058" y="137306"/>
                          <a:pt x="870585" y="137306"/>
                        </a:cubicBezTo>
                        <a:cubicBezTo>
                          <a:pt x="878205" y="137306"/>
                          <a:pt x="884872" y="137306"/>
                          <a:pt x="891540" y="137306"/>
                        </a:cubicBezTo>
                        <a:cubicBezTo>
                          <a:pt x="898208" y="136353"/>
                          <a:pt x="904875" y="134448"/>
                          <a:pt x="910590" y="130638"/>
                        </a:cubicBezTo>
                        <a:cubicBezTo>
                          <a:pt x="922020" y="123018"/>
                          <a:pt x="929640" y="111588"/>
                          <a:pt x="932497" y="99206"/>
                        </a:cubicBezTo>
                        <a:cubicBezTo>
                          <a:pt x="934403" y="92538"/>
                          <a:pt x="933450" y="86823"/>
                          <a:pt x="933450" y="80156"/>
                        </a:cubicBezTo>
                        <a:cubicBezTo>
                          <a:pt x="933450" y="73488"/>
                          <a:pt x="933450" y="67773"/>
                          <a:pt x="933450" y="61106"/>
                        </a:cubicBezTo>
                        <a:cubicBezTo>
                          <a:pt x="933450" y="55391"/>
                          <a:pt x="933450" y="48723"/>
                          <a:pt x="934403" y="43008"/>
                        </a:cubicBezTo>
                        <a:cubicBezTo>
                          <a:pt x="935355" y="37293"/>
                          <a:pt x="937260" y="31578"/>
                          <a:pt x="940118" y="25863"/>
                        </a:cubicBezTo>
                        <a:cubicBezTo>
                          <a:pt x="945833" y="15386"/>
                          <a:pt x="955357" y="7766"/>
                          <a:pt x="964882" y="3956"/>
                        </a:cubicBezTo>
                        <a:cubicBezTo>
                          <a:pt x="975360" y="-807"/>
                          <a:pt x="985838" y="1098"/>
                          <a:pt x="996315" y="1098"/>
                        </a:cubicBezTo>
                        <a:cubicBezTo>
                          <a:pt x="1036320" y="1098"/>
                          <a:pt x="1070610" y="1098"/>
                          <a:pt x="1098232" y="1098"/>
                        </a:cubicBezTo>
                        <a:cubicBezTo>
                          <a:pt x="1125855" y="1098"/>
                          <a:pt x="1146810" y="1098"/>
                          <a:pt x="1161098" y="1098"/>
                        </a:cubicBezTo>
                        <a:cubicBezTo>
                          <a:pt x="1174432" y="6813"/>
                          <a:pt x="1182053" y="6813"/>
                          <a:pt x="1182053" y="6813"/>
                        </a:cubicBezTo>
                        <a:cubicBezTo>
                          <a:pt x="1182053" y="6813"/>
                          <a:pt x="1174432" y="6813"/>
                          <a:pt x="1161098" y="6813"/>
                        </a:cubicBezTo>
                        <a:cubicBezTo>
                          <a:pt x="1146810" y="6813"/>
                          <a:pt x="1125855" y="6813"/>
                          <a:pt x="1098232" y="6813"/>
                        </a:cubicBezTo>
                        <a:cubicBezTo>
                          <a:pt x="1070610" y="6813"/>
                          <a:pt x="1037272" y="6813"/>
                          <a:pt x="996315" y="6813"/>
                        </a:cubicBezTo>
                        <a:cubicBezTo>
                          <a:pt x="986790" y="6813"/>
                          <a:pt x="975360" y="5861"/>
                          <a:pt x="965835" y="9671"/>
                        </a:cubicBezTo>
                        <a:cubicBezTo>
                          <a:pt x="956310" y="13481"/>
                          <a:pt x="946785" y="21101"/>
                          <a:pt x="942022" y="31578"/>
                        </a:cubicBezTo>
                        <a:cubicBezTo>
                          <a:pt x="939165" y="36341"/>
                          <a:pt x="937260" y="42056"/>
                          <a:pt x="936308" y="47771"/>
                        </a:cubicBezTo>
                        <a:cubicBezTo>
                          <a:pt x="935355" y="53486"/>
                          <a:pt x="935355" y="59201"/>
                          <a:pt x="935355" y="65868"/>
                        </a:cubicBezTo>
                        <a:cubicBezTo>
                          <a:pt x="935355" y="71583"/>
                          <a:pt x="935355" y="78251"/>
                          <a:pt x="935355" y="84918"/>
                        </a:cubicBezTo>
                        <a:cubicBezTo>
                          <a:pt x="935355" y="91586"/>
                          <a:pt x="935355" y="98253"/>
                          <a:pt x="934403" y="103968"/>
                        </a:cubicBezTo>
                        <a:cubicBezTo>
                          <a:pt x="931545" y="117303"/>
                          <a:pt x="923925" y="129686"/>
                          <a:pt x="911543" y="136353"/>
                        </a:cubicBezTo>
                        <a:cubicBezTo>
                          <a:pt x="905828" y="140163"/>
                          <a:pt x="899160" y="143021"/>
                          <a:pt x="891540" y="143021"/>
                        </a:cubicBezTo>
                        <a:cubicBezTo>
                          <a:pt x="883920" y="143973"/>
                          <a:pt x="877253" y="143021"/>
                          <a:pt x="869633" y="143021"/>
                        </a:cubicBezTo>
                        <a:cubicBezTo>
                          <a:pt x="841058" y="143021"/>
                          <a:pt x="810578" y="143021"/>
                          <a:pt x="778193" y="143021"/>
                        </a:cubicBezTo>
                        <a:cubicBezTo>
                          <a:pt x="714375" y="143021"/>
                          <a:pt x="645795" y="143021"/>
                          <a:pt x="571500" y="143021"/>
                        </a:cubicBezTo>
                        <a:cubicBezTo>
                          <a:pt x="553403" y="143021"/>
                          <a:pt x="534353" y="143021"/>
                          <a:pt x="515303" y="143021"/>
                        </a:cubicBezTo>
                        <a:cubicBezTo>
                          <a:pt x="510540" y="143021"/>
                          <a:pt x="505778" y="143021"/>
                          <a:pt x="501015" y="143021"/>
                        </a:cubicBezTo>
                        <a:cubicBezTo>
                          <a:pt x="496253" y="143021"/>
                          <a:pt x="491490" y="143021"/>
                          <a:pt x="486728" y="141116"/>
                        </a:cubicBezTo>
                        <a:cubicBezTo>
                          <a:pt x="477203" y="138258"/>
                          <a:pt x="467678" y="133496"/>
                          <a:pt x="461010" y="125876"/>
                        </a:cubicBezTo>
                        <a:cubicBezTo>
                          <a:pt x="454342" y="118256"/>
                          <a:pt x="449580" y="108731"/>
                          <a:pt x="448628" y="98253"/>
                        </a:cubicBezTo>
                        <a:cubicBezTo>
                          <a:pt x="447675" y="93491"/>
                          <a:pt x="447675" y="87776"/>
                          <a:pt x="447675" y="83013"/>
                        </a:cubicBezTo>
                        <a:cubicBezTo>
                          <a:pt x="447675" y="78251"/>
                          <a:pt x="447675" y="72536"/>
                          <a:pt x="447675" y="67773"/>
                        </a:cubicBezTo>
                        <a:cubicBezTo>
                          <a:pt x="447675" y="57296"/>
                          <a:pt x="448628" y="46818"/>
                          <a:pt x="444817" y="38246"/>
                        </a:cubicBezTo>
                        <a:cubicBezTo>
                          <a:pt x="441960" y="28721"/>
                          <a:pt x="435292" y="20148"/>
                          <a:pt x="426720" y="14433"/>
                        </a:cubicBezTo>
                        <a:cubicBezTo>
                          <a:pt x="418147" y="8718"/>
                          <a:pt x="407670" y="5861"/>
                          <a:pt x="397192" y="6813"/>
                        </a:cubicBezTo>
                        <a:cubicBezTo>
                          <a:pt x="386715" y="6813"/>
                          <a:pt x="376238" y="6813"/>
                          <a:pt x="364808" y="6813"/>
                        </a:cubicBezTo>
                        <a:cubicBezTo>
                          <a:pt x="342900" y="6813"/>
                          <a:pt x="320992" y="6813"/>
                          <a:pt x="299085" y="6813"/>
                        </a:cubicBezTo>
                        <a:cubicBezTo>
                          <a:pt x="254317" y="6813"/>
                          <a:pt x="209550" y="6813"/>
                          <a:pt x="162878" y="6813"/>
                        </a:cubicBezTo>
                        <a:cubicBezTo>
                          <a:pt x="140017" y="6813"/>
                          <a:pt x="116205" y="9671"/>
                          <a:pt x="94297" y="20148"/>
                        </a:cubicBezTo>
                        <a:cubicBezTo>
                          <a:pt x="72390" y="29673"/>
                          <a:pt x="53340" y="43961"/>
                          <a:pt x="37147" y="63011"/>
                        </a:cubicBezTo>
                        <a:cubicBezTo>
                          <a:pt x="21908" y="81108"/>
                          <a:pt x="10478" y="103968"/>
                          <a:pt x="4763" y="127781"/>
                        </a:cubicBezTo>
                        <a:cubicBezTo>
                          <a:pt x="2858" y="133496"/>
                          <a:pt x="2858" y="140163"/>
                          <a:pt x="1905" y="145878"/>
                        </a:cubicBezTo>
                        <a:cubicBezTo>
                          <a:pt x="1905" y="152546"/>
                          <a:pt x="953" y="158261"/>
                          <a:pt x="953" y="164928"/>
                        </a:cubicBezTo>
                        <a:cubicBezTo>
                          <a:pt x="953" y="177311"/>
                          <a:pt x="953" y="190646"/>
                          <a:pt x="953" y="203028"/>
                        </a:cubicBezTo>
                        <a:cubicBezTo>
                          <a:pt x="953" y="304946"/>
                          <a:pt x="953" y="410673"/>
                          <a:pt x="953" y="520211"/>
                        </a:cubicBezTo>
                        <a:cubicBezTo>
                          <a:pt x="953" y="739286"/>
                          <a:pt x="953" y="973601"/>
                          <a:pt x="953" y="1220298"/>
                        </a:cubicBezTo>
                        <a:cubicBezTo>
                          <a:pt x="953" y="1466996"/>
                          <a:pt x="953" y="1726076"/>
                          <a:pt x="953" y="1993728"/>
                        </a:cubicBezTo>
                        <a:cubicBezTo>
                          <a:pt x="953" y="2128031"/>
                          <a:pt x="953" y="2264239"/>
                          <a:pt x="953" y="2403303"/>
                        </a:cubicBezTo>
                        <a:cubicBezTo>
                          <a:pt x="953" y="2472836"/>
                          <a:pt x="953" y="2542368"/>
                          <a:pt x="953" y="2612853"/>
                        </a:cubicBezTo>
                        <a:cubicBezTo>
                          <a:pt x="953" y="2629999"/>
                          <a:pt x="953" y="2648096"/>
                          <a:pt x="953" y="2665241"/>
                        </a:cubicBezTo>
                        <a:cubicBezTo>
                          <a:pt x="953" y="2682386"/>
                          <a:pt x="1905" y="2700483"/>
                          <a:pt x="7620" y="2716676"/>
                        </a:cubicBezTo>
                        <a:cubicBezTo>
                          <a:pt x="17145" y="2750014"/>
                          <a:pt x="39053" y="2780493"/>
                          <a:pt x="67628" y="2799543"/>
                        </a:cubicBezTo>
                        <a:cubicBezTo>
                          <a:pt x="96203" y="2819546"/>
                          <a:pt x="131445" y="2829071"/>
                          <a:pt x="166688" y="2827166"/>
                        </a:cubicBezTo>
                        <a:cubicBezTo>
                          <a:pt x="201930" y="2827166"/>
                          <a:pt x="237172" y="2827166"/>
                          <a:pt x="272415" y="2827166"/>
                        </a:cubicBezTo>
                        <a:cubicBezTo>
                          <a:pt x="342900" y="2827166"/>
                          <a:pt x="412433" y="2827166"/>
                          <a:pt x="481965" y="2827166"/>
                        </a:cubicBezTo>
                        <a:cubicBezTo>
                          <a:pt x="620078" y="2827166"/>
                          <a:pt x="757238" y="2827166"/>
                          <a:pt x="891540" y="2827166"/>
                        </a:cubicBezTo>
                        <a:cubicBezTo>
                          <a:pt x="958215" y="2827166"/>
                          <a:pt x="1024890" y="2827166"/>
                          <a:pt x="1090613" y="2827166"/>
                        </a:cubicBezTo>
                        <a:cubicBezTo>
                          <a:pt x="1122998" y="2827166"/>
                          <a:pt x="1156335" y="2828118"/>
                          <a:pt x="1188720" y="2827166"/>
                        </a:cubicBezTo>
                        <a:cubicBezTo>
                          <a:pt x="1221105" y="2825261"/>
                          <a:pt x="1251585" y="2812878"/>
                          <a:pt x="1276350" y="2792876"/>
                        </a:cubicBezTo>
                        <a:cubicBezTo>
                          <a:pt x="1288732" y="2782399"/>
                          <a:pt x="1299210" y="2770968"/>
                          <a:pt x="1307782" y="2757633"/>
                        </a:cubicBezTo>
                        <a:cubicBezTo>
                          <a:pt x="1316355" y="2744299"/>
                          <a:pt x="1323023" y="2730011"/>
                          <a:pt x="1326832" y="2714771"/>
                        </a:cubicBezTo>
                        <a:cubicBezTo>
                          <a:pt x="1331595" y="2699531"/>
                          <a:pt x="1332548" y="2684291"/>
                          <a:pt x="1332548" y="2668099"/>
                        </a:cubicBezTo>
                        <a:cubicBezTo>
                          <a:pt x="1332548" y="2651906"/>
                          <a:pt x="1332548" y="2636666"/>
                          <a:pt x="1332548" y="2620474"/>
                        </a:cubicBezTo>
                        <a:cubicBezTo>
                          <a:pt x="1332548" y="2557608"/>
                          <a:pt x="1332548" y="2494743"/>
                          <a:pt x="1332548" y="2433783"/>
                        </a:cubicBezTo>
                        <a:cubicBezTo>
                          <a:pt x="1332548" y="1940388"/>
                          <a:pt x="1333500" y="1496523"/>
                          <a:pt x="1333500" y="1124096"/>
                        </a:cubicBezTo>
                        <a:cubicBezTo>
                          <a:pt x="1333500" y="750716"/>
                          <a:pt x="1334453" y="449726"/>
                          <a:pt x="1334453" y="241128"/>
                        </a:cubicBezTo>
                        <a:cubicBezTo>
                          <a:pt x="1334453" y="215411"/>
                          <a:pt x="1334453" y="190646"/>
                          <a:pt x="1334453" y="167786"/>
                        </a:cubicBezTo>
                        <a:cubicBezTo>
                          <a:pt x="1334453" y="144926"/>
                          <a:pt x="1330643" y="123018"/>
                          <a:pt x="1323023" y="104921"/>
                        </a:cubicBezTo>
                        <a:cubicBezTo>
                          <a:pt x="1315403" y="86823"/>
                          <a:pt x="1304925" y="70631"/>
                          <a:pt x="1293495" y="58248"/>
                        </a:cubicBezTo>
                        <a:cubicBezTo>
                          <a:pt x="1282065" y="45866"/>
                          <a:pt x="1269682" y="36341"/>
                          <a:pt x="1258253" y="29673"/>
                        </a:cubicBezTo>
                        <a:cubicBezTo>
                          <a:pt x="1234440" y="15386"/>
                          <a:pt x="1213485" y="10623"/>
                          <a:pt x="1200150" y="8718"/>
                        </a:cubicBezTo>
                        <a:cubicBezTo>
                          <a:pt x="1193482" y="7766"/>
                          <a:pt x="1187768" y="7766"/>
                          <a:pt x="1183957" y="6813"/>
                        </a:cubicBezTo>
                        <a:cubicBezTo>
                          <a:pt x="1183957" y="6813"/>
                          <a:pt x="1182053" y="6813"/>
                          <a:pt x="1182053" y="6813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38" name="Graphic 17">
                    <a:extLst>
                      <a:ext uri="{FF2B5EF4-FFF2-40B4-BE49-F238E27FC236}">
                        <a16:creationId xmlns:a16="http://schemas.microsoft.com/office/drawing/2014/main" id="{7BD845CE-BEFE-4810-9B50-114696B2C702}"/>
                      </a:ext>
                    </a:extLst>
                  </p:cNvPr>
                  <p:cNvGrpSpPr/>
                  <p:nvPr/>
                </p:nvGrpSpPr>
                <p:grpSpPr>
                  <a:xfrm>
                    <a:off x="4023772" y="2827213"/>
                    <a:ext cx="116204" cy="62865"/>
                    <a:chOff x="4023772" y="2827213"/>
                    <a:chExt cx="116204" cy="62865"/>
                  </a:xfrm>
                  <a:solidFill>
                    <a:srgbClr val="263238"/>
                  </a:solidFill>
                </p:grpSpPr>
                <p:sp>
                  <p:nvSpPr>
                    <p:cNvPr id="577" name="Freeform: Shape 576">
                      <a:extLst>
                        <a:ext uri="{FF2B5EF4-FFF2-40B4-BE49-F238E27FC236}">
                          <a16:creationId xmlns:a16="http://schemas.microsoft.com/office/drawing/2014/main" id="{49B54B0A-B55B-4BD0-B2F8-A8AC59D28A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3772" y="2827213"/>
                      <a:ext cx="116204" cy="2857"/>
                    </a:xfrm>
                    <a:custGeom>
                      <a:avLst/>
                      <a:gdLst>
                        <a:gd name="connsiteX0" fmla="*/ 116205 w 116204"/>
                        <a:gd name="connsiteY0" fmla="*/ 953 h 2857"/>
                        <a:gd name="connsiteX1" fmla="*/ 58103 w 116204"/>
                        <a:gd name="connsiteY1" fmla="*/ 2858 h 2857"/>
                        <a:gd name="connsiteX2" fmla="*/ 0 w 116204"/>
                        <a:gd name="connsiteY2" fmla="*/ 1905 h 2857"/>
                        <a:gd name="connsiteX3" fmla="*/ 58103 w 116204"/>
                        <a:gd name="connsiteY3" fmla="*/ 0 h 2857"/>
                        <a:gd name="connsiteX4" fmla="*/ 116205 w 116204"/>
                        <a:gd name="connsiteY4" fmla="*/ 953 h 28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6204" h="2857">
                          <a:moveTo>
                            <a:pt x="116205" y="953"/>
                          </a:moveTo>
                          <a:cubicBezTo>
                            <a:pt x="116205" y="1905"/>
                            <a:pt x="90488" y="2858"/>
                            <a:pt x="58103" y="2858"/>
                          </a:cubicBezTo>
                          <a:cubicBezTo>
                            <a:pt x="25717" y="2858"/>
                            <a:pt x="0" y="2858"/>
                            <a:pt x="0" y="1905"/>
                          </a:cubicBezTo>
                          <a:cubicBezTo>
                            <a:pt x="0" y="953"/>
                            <a:pt x="25717" y="0"/>
                            <a:pt x="58103" y="0"/>
                          </a:cubicBezTo>
                          <a:cubicBezTo>
                            <a:pt x="89535" y="0"/>
                            <a:pt x="116205" y="953"/>
                            <a:pt x="116205" y="953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8" name="Freeform: Shape 577">
                      <a:extLst>
                        <a:ext uri="{FF2B5EF4-FFF2-40B4-BE49-F238E27FC236}">
                          <a16:creationId xmlns:a16="http://schemas.microsoft.com/office/drawing/2014/main" id="{2F519387-987A-4E0B-B23A-60909CBB7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3772" y="2857299"/>
                      <a:ext cx="116204" cy="3251"/>
                    </a:xfrm>
                    <a:custGeom>
                      <a:avLst/>
                      <a:gdLst>
                        <a:gd name="connsiteX0" fmla="*/ 116205 w 116204"/>
                        <a:gd name="connsiteY0" fmla="*/ 1347 h 3251"/>
                        <a:gd name="connsiteX1" fmla="*/ 58103 w 116204"/>
                        <a:gd name="connsiteY1" fmla="*/ 3252 h 3251"/>
                        <a:gd name="connsiteX2" fmla="*/ 0 w 116204"/>
                        <a:gd name="connsiteY2" fmla="*/ 2300 h 3251"/>
                        <a:gd name="connsiteX3" fmla="*/ 58103 w 116204"/>
                        <a:gd name="connsiteY3" fmla="*/ 395 h 3251"/>
                        <a:gd name="connsiteX4" fmla="*/ 116205 w 116204"/>
                        <a:gd name="connsiteY4" fmla="*/ 1347 h 32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6204" h="3251">
                          <a:moveTo>
                            <a:pt x="116205" y="1347"/>
                          </a:moveTo>
                          <a:cubicBezTo>
                            <a:pt x="116205" y="2300"/>
                            <a:pt x="90488" y="3252"/>
                            <a:pt x="58103" y="3252"/>
                          </a:cubicBezTo>
                          <a:cubicBezTo>
                            <a:pt x="25717" y="3252"/>
                            <a:pt x="0" y="3252"/>
                            <a:pt x="0" y="2300"/>
                          </a:cubicBezTo>
                          <a:cubicBezTo>
                            <a:pt x="0" y="1347"/>
                            <a:pt x="25717" y="395"/>
                            <a:pt x="58103" y="395"/>
                          </a:cubicBezTo>
                          <a:cubicBezTo>
                            <a:pt x="90488" y="-558"/>
                            <a:pt x="116205" y="395"/>
                            <a:pt x="116205" y="1347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9" name="Freeform: Shape 578">
                      <a:extLst>
                        <a:ext uri="{FF2B5EF4-FFF2-40B4-BE49-F238E27FC236}">
                          <a16:creationId xmlns:a16="http://schemas.microsoft.com/office/drawing/2014/main" id="{5D640CAD-208A-493C-85F3-73E9644C06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3772" y="2887221"/>
                      <a:ext cx="116204" cy="2857"/>
                    </a:xfrm>
                    <a:custGeom>
                      <a:avLst/>
                      <a:gdLst>
                        <a:gd name="connsiteX0" fmla="*/ 116205 w 116204"/>
                        <a:gd name="connsiteY0" fmla="*/ 952 h 2857"/>
                        <a:gd name="connsiteX1" fmla="*/ 58103 w 116204"/>
                        <a:gd name="connsiteY1" fmla="*/ 2858 h 2857"/>
                        <a:gd name="connsiteX2" fmla="*/ 0 w 116204"/>
                        <a:gd name="connsiteY2" fmla="*/ 1905 h 2857"/>
                        <a:gd name="connsiteX3" fmla="*/ 58103 w 116204"/>
                        <a:gd name="connsiteY3" fmla="*/ 0 h 2857"/>
                        <a:gd name="connsiteX4" fmla="*/ 116205 w 116204"/>
                        <a:gd name="connsiteY4" fmla="*/ 952 h 28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6204" h="2857">
                          <a:moveTo>
                            <a:pt x="116205" y="952"/>
                          </a:moveTo>
                          <a:cubicBezTo>
                            <a:pt x="116205" y="1905"/>
                            <a:pt x="90488" y="2858"/>
                            <a:pt x="58103" y="2858"/>
                          </a:cubicBezTo>
                          <a:cubicBezTo>
                            <a:pt x="25717" y="2858"/>
                            <a:pt x="0" y="2858"/>
                            <a:pt x="0" y="1905"/>
                          </a:cubicBezTo>
                          <a:cubicBezTo>
                            <a:pt x="0" y="952"/>
                            <a:pt x="25717" y="0"/>
                            <a:pt x="58103" y="0"/>
                          </a:cubicBezTo>
                          <a:cubicBezTo>
                            <a:pt x="90488" y="0"/>
                            <a:pt x="116205" y="0"/>
                            <a:pt x="116205" y="952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39" name="Freeform: Shape 538">
                    <a:extLst>
                      <a:ext uri="{FF2B5EF4-FFF2-40B4-BE49-F238E27FC236}">
                        <a16:creationId xmlns:a16="http://schemas.microsoft.com/office/drawing/2014/main" id="{38698F45-76A9-4B65-8F90-19068498A3CA}"/>
                      </a:ext>
                    </a:extLst>
                  </p:cNvPr>
                  <p:cNvSpPr/>
                  <p:nvPr/>
                </p:nvSpPr>
                <p:spPr>
                  <a:xfrm>
                    <a:off x="3088416" y="2823982"/>
                    <a:ext cx="94297" cy="98481"/>
                  </a:xfrm>
                  <a:custGeom>
                    <a:avLst/>
                    <a:gdLst>
                      <a:gd name="connsiteX0" fmla="*/ 0 w 94297"/>
                      <a:gd name="connsiteY0" fmla="*/ 97529 h 98481"/>
                      <a:gd name="connsiteX1" fmla="*/ 2858 w 94297"/>
                      <a:gd name="connsiteY1" fmla="*/ 97529 h 98481"/>
                      <a:gd name="connsiteX2" fmla="*/ 9525 w 94297"/>
                      <a:gd name="connsiteY2" fmla="*/ 97529 h 98481"/>
                      <a:gd name="connsiteX3" fmla="*/ 34290 w 94297"/>
                      <a:gd name="connsiteY3" fmla="*/ 96576 h 98481"/>
                      <a:gd name="connsiteX4" fmla="*/ 33338 w 94297"/>
                      <a:gd name="connsiteY4" fmla="*/ 97529 h 98481"/>
                      <a:gd name="connsiteX5" fmla="*/ 33338 w 94297"/>
                      <a:gd name="connsiteY5" fmla="*/ 79431 h 98481"/>
                      <a:gd name="connsiteX6" fmla="*/ 33338 w 94297"/>
                      <a:gd name="connsiteY6" fmla="*/ 68954 h 98481"/>
                      <a:gd name="connsiteX7" fmla="*/ 41910 w 94297"/>
                      <a:gd name="connsiteY7" fmla="*/ 61334 h 98481"/>
                      <a:gd name="connsiteX8" fmla="*/ 53340 w 94297"/>
                      <a:gd name="connsiteY8" fmla="*/ 61334 h 98481"/>
                      <a:gd name="connsiteX9" fmla="*/ 60960 w 94297"/>
                      <a:gd name="connsiteY9" fmla="*/ 70859 h 98481"/>
                      <a:gd name="connsiteX10" fmla="*/ 60960 w 94297"/>
                      <a:gd name="connsiteY10" fmla="*/ 96576 h 98481"/>
                      <a:gd name="connsiteX11" fmla="*/ 60008 w 94297"/>
                      <a:gd name="connsiteY11" fmla="*/ 95624 h 98481"/>
                      <a:gd name="connsiteX12" fmla="*/ 91440 w 94297"/>
                      <a:gd name="connsiteY12" fmla="*/ 95624 h 98481"/>
                      <a:gd name="connsiteX13" fmla="*/ 90488 w 94297"/>
                      <a:gd name="connsiteY13" fmla="*/ 96576 h 98481"/>
                      <a:gd name="connsiteX14" fmla="*/ 90488 w 94297"/>
                      <a:gd name="connsiteY14" fmla="*/ 57524 h 98481"/>
                      <a:gd name="connsiteX15" fmla="*/ 90488 w 94297"/>
                      <a:gd name="connsiteY15" fmla="*/ 47999 h 98481"/>
                      <a:gd name="connsiteX16" fmla="*/ 85725 w 94297"/>
                      <a:gd name="connsiteY16" fmla="*/ 40379 h 98481"/>
                      <a:gd name="connsiteX17" fmla="*/ 72390 w 94297"/>
                      <a:gd name="connsiteY17" fmla="*/ 27044 h 98481"/>
                      <a:gd name="connsiteX18" fmla="*/ 59055 w 94297"/>
                      <a:gd name="connsiteY18" fmla="*/ 13709 h 98481"/>
                      <a:gd name="connsiteX19" fmla="*/ 52388 w 94297"/>
                      <a:gd name="connsiteY19" fmla="*/ 7041 h 98481"/>
                      <a:gd name="connsiteX20" fmla="*/ 45720 w 94297"/>
                      <a:gd name="connsiteY20" fmla="*/ 2279 h 98481"/>
                      <a:gd name="connsiteX21" fmla="*/ 39053 w 94297"/>
                      <a:gd name="connsiteY21" fmla="*/ 3231 h 98481"/>
                      <a:gd name="connsiteX22" fmla="*/ 33338 w 94297"/>
                      <a:gd name="connsiteY22" fmla="*/ 8946 h 98481"/>
                      <a:gd name="connsiteX23" fmla="*/ 21908 w 94297"/>
                      <a:gd name="connsiteY23" fmla="*/ 20376 h 98481"/>
                      <a:gd name="connsiteX24" fmla="*/ 1905 w 94297"/>
                      <a:gd name="connsiteY24" fmla="*/ 40379 h 98481"/>
                      <a:gd name="connsiteX25" fmla="*/ 0 w 94297"/>
                      <a:gd name="connsiteY25" fmla="*/ 51809 h 98481"/>
                      <a:gd name="connsiteX26" fmla="*/ 0 w 94297"/>
                      <a:gd name="connsiteY26" fmla="*/ 63239 h 98481"/>
                      <a:gd name="connsiteX27" fmla="*/ 0 w 94297"/>
                      <a:gd name="connsiteY27" fmla="*/ 81336 h 98481"/>
                      <a:gd name="connsiteX28" fmla="*/ 0 w 94297"/>
                      <a:gd name="connsiteY28" fmla="*/ 92766 h 98481"/>
                      <a:gd name="connsiteX29" fmla="*/ 0 w 94297"/>
                      <a:gd name="connsiteY29" fmla="*/ 97529 h 98481"/>
                      <a:gd name="connsiteX30" fmla="*/ 0 w 94297"/>
                      <a:gd name="connsiteY30" fmla="*/ 93719 h 98481"/>
                      <a:gd name="connsiteX31" fmla="*/ 0 w 94297"/>
                      <a:gd name="connsiteY31" fmla="*/ 82289 h 98481"/>
                      <a:gd name="connsiteX32" fmla="*/ 0 w 94297"/>
                      <a:gd name="connsiteY32" fmla="*/ 64191 h 98481"/>
                      <a:gd name="connsiteX33" fmla="*/ 0 w 94297"/>
                      <a:gd name="connsiteY33" fmla="*/ 52761 h 98481"/>
                      <a:gd name="connsiteX34" fmla="*/ 0 w 94297"/>
                      <a:gd name="connsiteY34" fmla="*/ 47046 h 98481"/>
                      <a:gd name="connsiteX35" fmla="*/ 1905 w 94297"/>
                      <a:gd name="connsiteY35" fmla="*/ 40379 h 98481"/>
                      <a:gd name="connsiteX36" fmla="*/ 21908 w 94297"/>
                      <a:gd name="connsiteY36" fmla="*/ 19424 h 98481"/>
                      <a:gd name="connsiteX37" fmla="*/ 33338 w 94297"/>
                      <a:gd name="connsiteY37" fmla="*/ 7994 h 98481"/>
                      <a:gd name="connsiteX38" fmla="*/ 39053 w 94297"/>
                      <a:gd name="connsiteY38" fmla="*/ 2279 h 98481"/>
                      <a:gd name="connsiteX39" fmla="*/ 47625 w 94297"/>
                      <a:gd name="connsiteY39" fmla="*/ 374 h 98481"/>
                      <a:gd name="connsiteX40" fmla="*/ 55245 w 94297"/>
                      <a:gd name="connsiteY40" fmla="*/ 6089 h 98481"/>
                      <a:gd name="connsiteX41" fmla="*/ 61913 w 94297"/>
                      <a:gd name="connsiteY41" fmla="*/ 12756 h 98481"/>
                      <a:gd name="connsiteX42" fmla="*/ 75248 w 94297"/>
                      <a:gd name="connsiteY42" fmla="*/ 26091 h 98481"/>
                      <a:gd name="connsiteX43" fmla="*/ 88583 w 94297"/>
                      <a:gd name="connsiteY43" fmla="*/ 39426 h 98481"/>
                      <a:gd name="connsiteX44" fmla="*/ 92393 w 94297"/>
                      <a:gd name="connsiteY44" fmla="*/ 43236 h 98481"/>
                      <a:gd name="connsiteX45" fmla="*/ 94298 w 94297"/>
                      <a:gd name="connsiteY45" fmla="*/ 48951 h 98481"/>
                      <a:gd name="connsiteX46" fmla="*/ 94298 w 94297"/>
                      <a:gd name="connsiteY46" fmla="*/ 58476 h 98481"/>
                      <a:gd name="connsiteX47" fmla="*/ 94298 w 94297"/>
                      <a:gd name="connsiteY47" fmla="*/ 97529 h 98481"/>
                      <a:gd name="connsiteX48" fmla="*/ 94298 w 94297"/>
                      <a:gd name="connsiteY48" fmla="*/ 98481 h 98481"/>
                      <a:gd name="connsiteX49" fmla="*/ 93345 w 94297"/>
                      <a:gd name="connsiteY49" fmla="*/ 98481 h 98481"/>
                      <a:gd name="connsiteX50" fmla="*/ 61913 w 94297"/>
                      <a:gd name="connsiteY50" fmla="*/ 98481 h 98481"/>
                      <a:gd name="connsiteX51" fmla="*/ 60960 w 94297"/>
                      <a:gd name="connsiteY51" fmla="*/ 98481 h 98481"/>
                      <a:gd name="connsiteX52" fmla="*/ 60960 w 94297"/>
                      <a:gd name="connsiteY52" fmla="*/ 97529 h 98481"/>
                      <a:gd name="connsiteX53" fmla="*/ 60960 w 94297"/>
                      <a:gd name="connsiteY53" fmla="*/ 71811 h 98481"/>
                      <a:gd name="connsiteX54" fmla="*/ 54293 w 94297"/>
                      <a:gd name="connsiteY54" fmla="*/ 64191 h 98481"/>
                      <a:gd name="connsiteX55" fmla="*/ 42863 w 94297"/>
                      <a:gd name="connsiteY55" fmla="*/ 64191 h 98481"/>
                      <a:gd name="connsiteX56" fmla="*/ 36195 w 94297"/>
                      <a:gd name="connsiteY56" fmla="*/ 69906 h 98481"/>
                      <a:gd name="connsiteX57" fmla="*/ 36195 w 94297"/>
                      <a:gd name="connsiteY57" fmla="*/ 79431 h 98481"/>
                      <a:gd name="connsiteX58" fmla="*/ 36195 w 94297"/>
                      <a:gd name="connsiteY58" fmla="*/ 97529 h 98481"/>
                      <a:gd name="connsiteX59" fmla="*/ 36195 w 94297"/>
                      <a:gd name="connsiteY59" fmla="*/ 98481 h 98481"/>
                      <a:gd name="connsiteX60" fmla="*/ 35243 w 94297"/>
                      <a:gd name="connsiteY60" fmla="*/ 98481 h 98481"/>
                      <a:gd name="connsiteX61" fmla="*/ 10478 w 94297"/>
                      <a:gd name="connsiteY61" fmla="*/ 98481 h 98481"/>
                      <a:gd name="connsiteX62" fmla="*/ 3810 w 94297"/>
                      <a:gd name="connsiteY62" fmla="*/ 98481 h 98481"/>
                      <a:gd name="connsiteX63" fmla="*/ 0 w 94297"/>
                      <a:gd name="connsiteY63" fmla="*/ 97529 h 984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</a:cxnLst>
                    <a:rect l="l" t="t" r="r" b="b"/>
                    <a:pathLst>
                      <a:path w="94297" h="98481">
                        <a:moveTo>
                          <a:pt x="0" y="97529"/>
                        </a:moveTo>
                        <a:cubicBezTo>
                          <a:pt x="0" y="97529"/>
                          <a:pt x="953" y="97529"/>
                          <a:pt x="2858" y="97529"/>
                        </a:cubicBezTo>
                        <a:cubicBezTo>
                          <a:pt x="4763" y="97529"/>
                          <a:pt x="6668" y="97529"/>
                          <a:pt x="9525" y="97529"/>
                        </a:cubicBezTo>
                        <a:cubicBezTo>
                          <a:pt x="16193" y="97529"/>
                          <a:pt x="23813" y="97529"/>
                          <a:pt x="34290" y="96576"/>
                        </a:cubicBezTo>
                        <a:lnTo>
                          <a:pt x="33338" y="97529"/>
                        </a:lnTo>
                        <a:cubicBezTo>
                          <a:pt x="33338" y="91814"/>
                          <a:pt x="33338" y="86099"/>
                          <a:pt x="33338" y="79431"/>
                        </a:cubicBezTo>
                        <a:cubicBezTo>
                          <a:pt x="33338" y="76574"/>
                          <a:pt x="33338" y="72764"/>
                          <a:pt x="33338" y="68954"/>
                        </a:cubicBezTo>
                        <a:cubicBezTo>
                          <a:pt x="34290" y="65144"/>
                          <a:pt x="37148" y="61334"/>
                          <a:pt x="41910" y="61334"/>
                        </a:cubicBezTo>
                        <a:cubicBezTo>
                          <a:pt x="45720" y="61334"/>
                          <a:pt x="49530" y="61334"/>
                          <a:pt x="53340" y="61334"/>
                        </a:cubicBezTo>
                        <a:cubicBezTo>
                          <a:pt x="58103" y="62286"/>
                          <a:pt x="61913" y="66096"/>
                          <a:pt x="60960" y="70859"/>
                        </a:cubicBezTo>
                        <a:cubicBezTo>
                          <a:pt x="60960" y="79431"/>
                          <a:pt x="60960" y="88004"/>
                          <a:pt x="60960" y="96576"/>
                        </a:cubicBezTo>
                        <a:lnTo>
                          <a:pt x="60008" y="95624"/>
                        </a:lnTo>
                        <a:cubicBezTo>
                          <a:pt x="69533" y="95624"/>
                          <a:pt x="80010" y="95624"/>
                          <a:pt x="91440" y="95624"/>
                        </a:cubicBezTo>
                        <a:lnTo>
                          <a:pt x="90488" y="96576"/>
                        </a:lnTo>
                        <a:cubicBezTo>
                          <a:pt x="90488" y="84194"/>
                          <a:pt x="90488" y="70859"/>
                          <a:pt x="90488" y="57524"/>
                        </a:cubicBezTo>
                        <a:cubicBezTo>
                          <a:pt x="90488" y="54666"/>
                          <a:pt x="90488" y="50856"/>
                          <a:pt x="90488" y="47999"/>
                        </a:cubicBezTo>
                        <a:cubicBezTo>
                          <a:pt x="90488" y="45141"/>
                          <a:pt x="88583" y="43236"/>
                          <a:pt x="85725" y="40379"/>
                        </a:cubicBezTo>
                        <a:cubicBezTo>
                          <a:pt x="80963" y="35616"/>
                          <a:pt x="76200" y="31806"/>
                          <a:pt x="72390" y="27044"/>
                        </a:cubicBezTo>
                        <a:cubicBezTo>
                          <a:pt x="67628" y="22281"/>
                          <a:pt x="63818" y="18471"/>
                          <a:pt x="59055" y="13709"/>
                        </a:cubicBezTo>
                        <a:cubicBezTo>
                          <a:pt x="57150" y="11804"/>
                          <a:pt x="55245" y="9899"/>
                          <a:pt x="52388" y="7041"/>
                        </a:cubicBezTo>
                        <a:cubicBezTo>
                          <a:pt x="50483" y="5136"/>
                          <a:pt x="48578" y="3231"/>
                          <a:pt x="45720" y="2279"/>
                        </a:cubicBezTo>
                        <a:cubicBezTo>
                          <a:pt x="42863" y="1326"/>
                          <a:pt x="40958" y="2279"/>
                          <a:pt x="39053" y="3231"/>
                        </a:cubicBezTo>
                        <a:cubicBezTo>
                          <a:pt x="37148" y="5136"/>
                          <a:pt x="35243" y="7041"/>
                          <a:pt x="33338" y="8946"/>
                        </a:cubicBezTo>
                        <a:cubicBezTo>
                          <a:pt x="29528" y="12756"/>
                          <a:pt x="25718" y="16566"/>
                          <a:pt x="21908" y="20376"/>
                        </a:cubicBezTo>
                        <a:cubicBezTo>
                          <a:pt x="15240" y="27996"/>
                          <a:pt x="7620" y="34664"/>
                          <a:pt x="1905" y="40379"/>
                        </a:cubicBezTo>
                        <a:cubicBezTo>
                          <a:pt x="0" y="44189"/>
                          <a:pt x="953" y="47999"/>
                          <a:pt x="0" y="51809"/>
                        </a:cubicBezTo>
                        <a:cubicBezTo>
                          <a:pt x="0" y="55619"/>
                          <a:pt x="0" y="59429"/>
                          <a:pt x="0" y="63239"/>
                        </a:cubicBezTo>
                        <a:cubicBezTo>
                          <a:pt x="0" y="69906"/>
                          <a:pt x="0" y="75621"/>
                          <a:pt x="0" y="81336"/>
                        </a:cubicBezTo>
                        <a:cubicBezTo>
                          <a:pt x="0" y="86099"/>
                          <a:pt x="0" y="89909"/>
                          <a:pt x="0" y="92766"/>
                        </a:cubicBezTo>
                        <a:cubicBezTo>
                          <a:pt x="0" y="95624"/>
                          <a:pt x="0" y="97529"/>
                          <a:pt x="0" y="97529"/>
                        </a:cubicBezTo>
                        <a:cubicBezTo>
                          <a:pt x="0" y="97529"/>
                          <a:pt x="0" y="96576"/>
                          <a:pt x="0" y="93719"/>
                        </a:cubicBezTo>
                        <a:cubicBezTo>
                          <a:pt x="0" y="90861"/>
                          <a:pt x="0" y="87051"/>
                          <a:pt x="0" y="82289"/>
                        </a:cubicBezTo>
                        <a:cubicBezTo>
                          <a:pt x="0" y="77526"/>
                          <a:pt x="0" y="70859"/>
                          <a:pt x="0" y="64191"/>
                        </a:cubicBezTo>
                        <a:cubicBezTo>
                          <a:pt x="0" y="60381"/>
                          <a:pt x="0" y="56571"/>
                          <a:pt x="0" y="52761"/>
                        </a:cubicBezTo>
                        <a:cubicBezTo>
                          <a:pt x="0" y="50856"/>
                          <a:pt x="0" y="48951"/>
                          <a:pt x="0" y="47046"/>
                        </a:cubicBezTo>
                        <a:cubicBezTo>
                          <a:pt x="0" y="45141"/>
                          <a:pt x="953" y="42284"/>
                          <a:pt x="1905" y="40379"/>
                        </a:cubicBezTo>
                        <a:cubicBezTo>
                          <a:pt x="7620" y="33711"/>
                          <a:pt x="14288" y="27044"/>
                          <a:pt x="21908" y="19424"/>
                        </a:cubicBezTo>
                        <a:cubicBezTo>
                          <a:pt x="25718" y="15614"/>
                          <a:pt x="29528" y="11804"/>
                          <a:pt x="33338" y="7994"/>
                        </a:cubicBezTo>
                        <a:cubicBezTo>
                          <a:pt x="35243" y="6089"/>
                          <a:pt x="37148" y="4184"/>
                          <a:pt x="39053" y="2279"/>
                        </a:cubicBezTo>
                        <a:cubicBezTo>
                          <a:pt x="41910" y="374"/>
                          <a:pt x="44768" y="-579"/>
                          <a:pt x="47625" y="374"/>
                        </a:cubicBezTo>
                        <a:cubicBezTo>
                          <a:pt x="50483" y="1326"/>
                          <a:pt x="53340" y="4184"/>
                          <a:pt x="55245" y="6089"/>
                        </a:cubicBezTo>
                        <a:cubicBezTo>
                          <a:pt x="57150" y="7994"/>
                          <a:pt x="59055" y="9899"/>
                          <a:pt x="61913" y="12756"/>
                        </a:cubicBezTo>
                        <a:cubicBezTo>
                          <a:pt x="66675" y="16566"/>
                          <a:pt x="70485" y="21329"/>
                          <a:pt x="75248" y="26091"/>
                        </a:cubicBezTo>
                        <a:cubicBezTo>
                          <a:pt x="80010" y="30854"/>
                          <a:pt x="83820" y="34664"/>
                          <a:pt x="88583" y="39426"/>
                        </a:cubicBezTo>
                        <a:cubicBezTo>
                          <a:pt x="89535" y="40379"/>
                          <a:pt x="91440" y="41331"/>
                          <a:pt x="92393" y="43236"/>
                        </a:cubicBezTo>
                        <a:cubicBezTo>
                          <a:pt x="93345" y="45141"/>
                          <a:pt x="94298" y="47046"/>
                          <a:pt x="94298" y="48951"/>
                        </a:cubicBezTo>
                        <a:cubicBezTo>
                          <a:pt x="94298" y="51809"/>
                          <a:pt x="94298" y="55619"/>
                          <a:pt x="94298" y="58476"/>
                        </a:cubicBezTo>
                        <a:cubicBezTo>
                          <a:pt x="94298" y="71811"/>
                          <a:pt x="94298" y="85146"/>
                          <a:pt x="94298" y="97529"/>
                        </a:cubicBezTo>
                        <a:lnTo>
                          <a:pt x="94298" y="98481"/>
                        </a:lnTo>
                        <a:lnTo>
                          <a:pt x="93345" y="98481"/>
                        </a:lnTo>
                        <a:cubicBezTo>
                          <a:pt x="82868" y="98481"/>
                          <a:pt x="72390" y="98481"/>
                          <a:pt x="61913" y="98481"/>
                        </a:cubicBezTo>
                        <a:lnTo>
                          <a:pt x="60960" y="98481"/>
                        </a:lnTo>
                        <a:lnTo>
                          <a:pt x="60960" y="97529"/>
                        </a:lnTo>
                        <a:cubicBezTo>
                          <a:pt x="60960" y="88956"/>
                          <a:pt x="60960" y="79431"/>
                          <a:pt x="60960" y="71811"/>
                        </a:cubicBezTo>
                        <a:cubicBezTo>
                          <a:pt x="60960" y="68001"/>
                          <a:pt x="58103" y="65144"/>
                          <a:pt x="54293" y="64191"/>
                        </a:cubicBezTo>
                        <a:cubicBezTo>
                          <a:pt x="50483" y="64191"/>
                          <a:pt x="46673" y="64191"/>
                          <a:pt x="42863" y="64191"/>
                        </a:cubicBezTo>
                        <a:cubicBezTo>
                          <a:pt x="39053" y="64191"/>
                          <a:pt x="37148" y="67049"/>
                          <a:pt x="36195" y="69906"/>
                        </a:cubicBezTo>
                        <a:cubicBezTo>
                          <a:pt x="36195" y="72764"/>
                          <a:pt x="36195" y="76574"/>
                          <a:pt x="36195" y="79431"/>
                        </a:cubicBezTo>
                        <a:cubicBezTo>
                          <a:pt x="36195" y="86099"/>
                          <a:pt x="36195" y="91814"/>
                          <a:pt x="36195" y="97529"/>
                        </a:cubicBezTo>
                        <a:lnTo>
                          <a:pt x="36195" y="98481"/>
                        </a:lnTo>
                        <a:lnTo>
                          <a:pt x="35243" y="98481"/>
                        </a:lnTo>
                        <a:cubicBezTo>
                          <a:pt x="24765" y="98481"/>
                          <a:pt x="16193" y="98481"/>
                          <a:pt x="10478" y="98481"/>
                        </a:cubicBezTo>
                        <a:cubicBezTo>
                          <a:pt x="7620" y="98481"/>
                          <a:pt x="5715" y="98481"/>
                          <a:pt x="3810" y="98481"/>
                        </a:cubicBezTo>
                        <a:cubicBezTo>
                          <a:pt x="953" y="97529"/>
                          <a:pt x="0" y="97529"/>
                          <a:pt x="0" y="9752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40" name="Graphic 17">
                    <a:extLst>
                      <a:ext uri="{FF2B5EF4-FFF2-40B4-BE49-F238E27FC236}">
                        <a16:creationId xmlns:a16="http://schemas.microsoft.com/office/drawing/2014/main" id="{512646D3-404E-488A-A73D-1FAE3664CA80}"/>
                      </a:ext>
                    </a:extLst>
                  </p:cNvPr>
                  <p:cNvGrpSpPr/>
                  <p:nvPr/>
                </p:nvGrpSpPr>
                <p:grpSpPr>
                  <a:xfrm>
                    <a:off x="3038529" y="3076769"/>
                    <a:ext cx="1094779" cy="200977"/>
                    <a:chOff x="3038529" y="3076769"/>
                    <a:chExt cx="1094779" cy="200977"/>
                  </a:xfrm>
                </p:grpSpPr>
                <p:grpSp>
                  <p:nvGrpSpPr>
                    <p:cNvPr id="566" name="Graphic 17">
                      <a:extLst>
                        <a:ext uri="{FF2B5EF4-FFF2-40B4-BE49-F238E27FC236}">
                          <a16:creationId xmlns:a16="http://schemas.microsoft.com/office/drawing/2014/main" id="{ACCB813A-DE84-4A53-8C78-C1175EA811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38529" y="3076769"/>
                      <a:ext cx="1094779" cy="200977"/>
                      <a:chOff x="3038529" y="3076769"/>
                      <a:chExt cx="1094779" cy="200977"/>
                    </a:xfrm>
                  </p:grpSpPr>
                  <p:sp>
                    <p:nvSpPr>
                      <p:cNvPr id="575" name="Freeform: Shape 574">
                        <a:extLst>
                          <a:ext uri="{FF2B5EF4-FFF2-40B4-BE49-F238E27FC236}">
                            <a16:creationId xmlns:a16="http://schemas.microsoft.com/office/drawing/2014/main" id="{3A702DF2-01D2-4CF2-9DED-2A9EDF437F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41744" y="3077721"/>
                        <a:ext cx="1091565" cy="199072"/>
                      </a:xfrm>
                      <a:custGeom>
                        <a:avLst/>
                        <a:gdLst>
                          <a:gd name="connsiteX0" fmla="*/ 1007745 w 1091565"/>
                          <a:gd name="connsiteY0" fmla="*/ 199073 h 199072"/>
                          <a:gd name="connsiteX1" fmla="*/ 83820 w 1091565"/>
                          <a:gd name="connsiteY1" fmla="*/ 199073 h 199072"/>
                          <a:gd name="connsiteX2" fmla="*/ 0 w 1091565"/>
                          <a:gd name="connsiteY2" fmla="*/ 115252 h 199072"/>
                          <a:gd name="connsiteX3" fmla="*/ 0 w 1091565"/>
                          <a:gd name="connsiteY3" fmla="*/ 83820 h 199072"/>
                          <a:gd name="connsiteX4" fmla="*/ 83820 w 1091565"/>
                          <a:gd name="connsiteY4" fmla="*/ 0 h 199072"/>
                          <a:gd name="connsiteX5" fmla="*/ 1007745 w 1091565"/>
                          <a:gd name="connsiteY5" fmla="*/ 0 h 199072"/>
                          <a:gd name="connsiteX6" fmla="*/ 1091565 w 1091565"/>
                          <a:gd name="connsiteY6" fmla="*/ 83820 h 199072"/>
                          <a:gd name="connsiteX7" fmla="*/ 1091565 w 1091565"/>
                          <a:gd name="connsiteY7" fmla="*/ 115252 h 199072"/>
                          <a:gd name="connsiteX8" fmla="*/ 1007745 w 1091565"/>
                          <a:gd name="connsiteY8" fmla="*/ 199073 h 1990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091565" h="199072">
                            <a:moveTo>
                              <a:pt x="1007745" y="199073"/>
                            </a:moveTo>
                            <a:lnTo>
                              <a:pt x="83820" y="199073"/>
                            </a:lnTo>
                            <a:cubicBezTo>
                              <a:pt x="37147" y="199073"/>
                              <a:pt x="0" y="161925"/>
                              <a:pt x="0" y="115252"/>
                            </a:cubicBezTo>
                            <a:lnTo>
                              <a:pt x="0" y="83820"/>
                            </a:lnTo>
                            <a:cubicBezTo>
                              <a:pt x="0" y="37148"/>
                              <a:pt x="37147" y="0"/>
                              <a:pt x="83820" y="0"/>
                            </a:cubicBezTo>
                            <a:lnTo>
                              <a:pt x="1007745" y="0"/>
                            </a:lnTo>
                            <a:cubicBezTo>
                              <a:pt x="1054418" y="0"/>
                              <a:pt x="1091565" y="37148"/>
                              <a:pt x="1091565" y="83820"/>
                            </a:cubicBezTo>
                            <a:lnTo>
                              <a:pt x="1091565" y="115252"/>
                            </a:lnTo>
                            <a:cubicBezTo>
                              <a:pt x="1091565" y="160973"/>
                              <a:pt x="1054418" y="199073"/>
                              <a:pt x="1007745" y="199073"/>
                            </a:cubicBezTo>
                            <a:close/>
                          </a:path>
                        </a:pathLst>
                      </a:custGeom>
                      <a:solidFill>
                        <a:srgbClr val="F5F5F5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76" name="Freeform: Shape 575">
                        <a:extLst>
                          <a:ext uri="{FF2B5EF4-FFF2-40B4-BE49-F238E27FC236}">
                            <a16:creationId xmlns:a16="http://schemas.microsoft.com/office/drawing/2014/main" id="{BE9E86CA-0CC6-426A-98E2-45EB63E165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8529" y="3076769"/>
                        <a:ext cx="1094779" cy="200977"/>
                      </a:xfrm>
                      <a:custGeom>
                        <a:avLst/>
                        <a:gdLst>
                          <a:gd name="connsiteX0" fmla="*/ 1010960 w 1094779"/>
                          <a:gd name="connsiteY0" fmla="*/ 200025 h 200977"/>
                          <a:gd name="connsiteX1" fmla="*/ 1017627 w 1094779"/>
                          <a:gd name="connsiteY1" fmla="*/ 199073 h 200977"/>
                          <a:gd name="connsiteX2" fmla="*/ 1035725 w 1094779"/>
                          <a:gd name="connsiteY2" fmla="*/ 195263 h 200977"/>
                          <a:gd name="connsiteX3" fmla="*/ 1062395 w 1094779"/>
                          <a:gd name="connsiteY3" fmla="*/ 180975 h 200977"/>
                          <a:gd name="connsiteX4" fmla="*/ 1087160 w 1094779"/>
                          <a:gd name="connsiteY4" fmla="*/ 149542 h 200977"/>
                          <a:gd name="connsiteX5" fmla="*/ 1093827 w 1094779"/>
                          <a:gd name="connsiteY5" fmla="*/ 126682 h 200977"/>
                          <a:gd name="connsiteX6" fmla="*/ 1094780 w 1094779"/>
                          <a:gd name="connsiteY6" fmla="*/ 100013 h 200977"/>
                          <a:gd name="connsiteX7" fmla="*/ 1093827 w 1094779"/>
                          <a:gd name="connsiteY7" fmla="*/ 70485 h 200977"/>
                          <a:gd name="connsiteX8" fmla="*/ 1083350 w 1094779"/>
                          <a:gd name="connsiteY8" fmla="*/ 40957 h 200977"/>
                          <a:gd name="connsiteX9" fmla="*/ 1028105 w 1094779"/>
                          <a:gd name="connsiteY9" fmla="*/ 2857 h 200977"/>
                          <a:gd name="connsiteX10" fmla="*/ 990005 w 1094779"/>
                          <a:gd name="connsiteY10" fmla="*/ 952 h 200977"/>
                          <a:gd name="connsiteX11" fmla="*/ 950000 w 1094779"/>
                          <a:gd name="connsiteY11" fmla="*/ 952 h 200977"/>
                          <a:gd name="connsiteX12" fmla="*/ 88940 w 1094779"/>
                          <a:gd name="connsiteY12" fmla="*/ 1905 h 200977"/>
                          <a:gd name="connsiteX13" fmla="*/ 33695 w 1094779"/>
                          <a:gd name="connsiteY13" fmla="*/ 23813 h 200977"/>
                          <a:gd name="connsiteX14" fmla="*/ 7977 w 1094779"/>
                          <a:gd name="connsiteY14" fmla="*/ 77152 h 200977"/>
                          <a:gd name="connsiteX15" fmla="*/ 7977 w 1094779"/>
                          <a:gd name="connsiteY15" fmla="*/ 107632 h 200977"/>
                          <a:gd name="connsiteX16" fmla="*/ 10835 w 1094779"/>
                          <a:gd name="connsiteY16" fmla="*/ 137160 h 200977"/>
                          <a:gd name="connsiteX17" fmla="*/ 45125 w 1094779"/>
                          <a:gd name="connsiteY17" fmla="*/ 183832 h 200977"/>
                          <a:gd name="connsiteX18" fmla="*/ 71795 w 1094779"/>
                          <a:gd name="connsiteY18" fmla="*/ 195263 h 200977"/>
                          <a:gd name="connsiteX19" fmla="*/ 100370 w 1094779"/>
                          <a:gd name="connsiteY19" fmla="*/ 197167 h 200977"/>
                          <a:gd name="connsiteX20" fmla="*/ 158472 w 1094779"/>
                          <a:gd name="connsiteY20" fmla="*/ 197167 h 200977"/>
                          <a:gd name="connsiteX21" fmla="*/ 270867 w 1094779"/>
                          <a:gd name="connsiteY21" fmla="*/ 197167 h 200977"/>
                          <a:gd name="connsiteX22" fmla="*/ 658535 w 1094779"/>
                          <a:gd name="connsiteY22" fmla="*/ 197167 h 200977"/>
                          <a:gd name="connsiteX23" fmla="*/ 919520 w 1094779"/>
                          <a:gd name="connsiteY23" fmla="*/ 198120 h 200977"/>
                          <a:gd name="connsiteX24" fmla="*/ 990957 w 1094779"/>
                          <a:gd name="connsiteY24" fmla="*/ 198120 h 200977"/>
                          <a:gd name="connsiteX25" fmla="*/ 1009055 w 1094779"/>
                          <a:gd name="connsiteY25" fmla="*/ 198120 h 200977"/>
                          <a:gd name="connsiteX26" fmla="*/ 1010960 w 1094779"/>
                          <a:gd name="connsiteY26" fmla="*/ 200025 h 200977"/>
                          <a:gd name="connsiteX27" fmla="*/ 1004292 w 1094779"/>
                          <a:gd name="connsiteY27" fmla="*/ 200025 h 200977"/>
                          <a:gd name="connsiteX28" fmla="*/ 986195 w 1094779"/>
                          <a:gd name="connsiteY28" fmla="*/ 200025 h 200977"/>
                          <a:gd name="connsiteX29" fmla="*/ 914757 w 1094779"/>
                          <a:gd name="connsiteY29" fmla="*/ 200025 h 200977"/>
                          <a:gd name="connsiteX30" fmla="*/ 653772 w 1094779"/>
                          <a:gd name="connsiteY30" fmla="*/ 200977 h 200977"/>
                          <a:gd name="connsiteX31" fmla="*/ 266105 w 1094779"/>
                          <a:gd name="connsiteY31" fmla="*/ 200977 h 200977"/>
                          <a:gd name="connsiteX32" fmla="*/ 153710 w 1094779"/>
                          <a:gd name="connsiteY32" fmla="*/ 200977 h 200977"/>
                          <a:gd name="connsiteX33" fmla="*/ 95607 w 1094779"/>
                          <a:gd name="connsiteY33" fmla="*/ 200977 h 200977"/>
                          <a:gd name="connsiteX34" fmla="*/ 66080 w 1094779"/>
                          <a:gd name="connsiteY34" fmla="*/ 199073 h 200977"/>
                          <a:gd name="connsiteX35" fmla="*/ 38457 w 1094779"/>
                          <a:gd name="connsiteY35" fmla="*/ 187642 h 200977"/>
                          <a:gd name="connsiteX36" fmla="*/ 3215 w 1094779"/>
                          <a:gd name="connsiteY36" fmla="*/ 139065 h 200977"/>
                          <a:gd name="connsiteX37" fmla="*/ 357 w 1094779"/>
                          <a:gd name="connsiteY37" fmla="*/ 108585 h 200977"/>
                          <a:gd name="connsiteX38" fmla="*/ 357 w 1094779"/>
                          <a:gd name="connsiteY38" fmla="*/ 78105 h 200977"/>
                          <a:gd name="connsiteX39" fmla="*/ 27027 w 1094779"/>
                          <a:gd name="connsiteY39" fmla="*/ 22860 h 200977"/>
                          <a:gd name="connsiteX40" fmla="*/ 85130 w 1094779"/>
                          <a:gd name="connsiteY40" fmla="*/ 0 h 200977"/>
                          <a:gd name="connsiteX41" fmla="*/ 946190 w 1094779"/>
                          <a:gd name="connsiteY41" fmla="*/ 952 h 200977"/>
                          <a:gd name="connsiteX42" fmla="*/ 986195 w 1094779"/>
                          <a:gd name="connsiteY42" fmla="*/ 952 h 200977"/>
                          <a:gd name="connsiteX43" fmla="*/ 1024295 w 1094779"/>
                          <a:gd name="connsiteY43" fmla="*/ 2857 h 200977"/>
                          <a:gd name="connsiteX44" fmla="*/ 1080492 w 1094779"/>
                          <a:gd name="connsiteY44" fmla="*/ 42863 h 200977"/>
                          <a:gd name="connsiteX45" fmla="*/ 1091922 w 1094779"/>
                          <a:gd name="connsiteY45" fmla="*/ 72390 h 200977"/>
                          <a:gd name="connsiteX46" fmla="*/ 1092875 w 1094779"/>
                          <a:gd name="connsiteY46" fmla="*/ 101917 h 200977"/>
                          <a:gd name="connsiteX47" fmla="*/ 1091922 w 1094779"/>
                          <a:gd name="connsiteY47" fmla="*/ 128588 h 200977"/>
                          <a:gd name="connsiteX48" fmla="*/ 1085255 w 1094779"/>
                          <a:gd name="connsiteY48" fmla="*/ 152400 h 200977"/>
                          <a:gd name="connsiteX49" fmla="*/ 1059537 w 1094779"/>
                          <a:gd name="connsiteY49" fmla="*/ 183832 h 200977"/>
                          <a:gd name="connsiteX50" fmla="*/ 1032867 w 1094779"/>
                          <a:gd name="connsiteY50" fmla="*/ 197167 h 200977"/>
                          <a:gd name="connsiteX51" fmla="*/ 1014770 w 1094779"/>
                          <a:gd name="connsiteY51" fmla="*/ 200025 h 200977"/>
                          <a:gd name="connsiteX52" fmla="*/ 1010960 w 1094779"/>
                          <a:gd name="connsiteY52" fmla="*/ 200025 h 2009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1094779" h="200977">
                            <a:moveTo>
                              <a:pt x="1010960" y="200025"/>
                            </a:moveTo>
                            <a:cubicBezTo>
                              <a:pt x="1010960" y="200025"/>
                              <a:pt x="1012865" y="200025"/>
                              <a:pt x="1017627" y="199073"/>
                            </a:cubicBezTo>
                            <a:cubicBezTo>
                              <a:pt x="1021437" y="199073"/>
                              <a:pt x="1028105" y="198120"/>
                              <a:pt x="1035725" y="195263"/>
                            </a:cubicBezTo>
                            <a:cubicBezTo>
                              <a:pt x="1043345" y="192405"/>
                              <a:pt x="1052870" y="188595"/>
                              <a:pt x="1062395" y="180975"/>
                            </a:cubicBezTo>
                            <a:cubicBezTo>
                              <a:pt x="1071920" y="174307"/>
                              <a:pt x="1081445" y="163830"/>
                              <a:pt x="1087160" y="149542"/>
                            </a:cubicBezTo>
                            <a:cubicBezTo>
                              <a:pt x="1090017" y="142875"/>
                              <a:pt x="1092875" y="135255"/>
                              <a:pt x="1093827" y="126682"/>
                            </a:cubicBezTo>
                            <a:cubicBezTo>
                              <a:pt x="1094780" y="118110"/>
                              <a:pt x="1094780" y="109538"/>
                              <a:pt x="1094780" y="100013"/>
                            </a:cubicBezTo>
                            <a:cubicBezTo>
                              <a:pt x="1094780" y="90488"/>
                              <a:pt x="1094780" y="80963"/>
                              <a:pt x="1093827" y="70485"/>
                            </a:cubicBezTo>
                            <a:cubicBezTo>
                              <a:pt x="1091922" y="60960"/>
                              <a:pt x="1089065" y="50482"/>
                              <a:pt x="1083350" y="40957"/>
                            </a:cubicBezTo>
                            <a:cubicBezTo>
                              <a:pt x="1071920" y="22860"/>
                              <a:pt x="1052870" y="6667"/>
                              <a:pt x="1028105" y="2857"/>
                            </a:cubicBezTo>
                            <a:cubicBezTo>
                              <a:pt x="1015722" y="952"/>
                              <a:pt x="1003340" y="1905"/>
                              <a:pt x="990005" y="952"/>
                            </a:cubicBezTo>
                            <a:cubicBezTo>
                              <a:pt x="976670" y="952"/>
                              <a:pt x="963335" y="952"/>
                              <a:pt x="950000" y="952"/>
                            </a:cubicBezTo>
                            <a:cubicBezTo>
                              <a:pt x="729020" y="952"/>
                              <a:pt x="425172" y="952"/>
                              <a:pt x="88940" y="1905"/>
                            </a:cubicBezTo>
                            <a:cubicBezTo>
                              <a:pt x="67985" y="1905"/>
                              <a:pt x="47982" y="9525"/>
                              <a:pt x="33695" y="23813"/>
                            </a:cubicBezTo>
                            <a:cubicBezTo>
                              <a:pt x="18455" y="37148"/>
                              <a:pt x="9882" y="57150"/>
                              <a:pt x="7977" y="77152"/>
                            </a:cubicBezTo>
                            <a:cubicBezTo>
                              <a:pt x="7025" y="86677"/>
                              <a:pt x="7977" y="97155"/>
                              <a:pt x="7977" y="107632"/>
                            </a:cubicBezTo>
                            <a:cubicBezTo>
                              <a:pt x="7977" y="118110"/>
                              <a:pt x="7977" y="127635"/>
                              <a:pt x="10835" y="137160"/>
                            </a:cubicBezTo>
                            <a:cubicBezTo>
                              <a:pt x="16550" y="156210"/>
                              <a:pt x="28932" y="172402"/>
                              <a:pt x="45125" y="183832"/>
                            </a:cubicBezTo>
                            <a:cubicBezTo>
                              <a:pt x="52745" y="189548"/>
                              <a:pt x="62270" y="193357"/>
                              <a:pt x="71795" y="195263"/>
                            </a:cubicBezTo>
                            <a:cubicBezTo>
                              <a:pt x="81320" y="197167"/>
                              <a:pt x="90845" y="197167"/>
                              <a:pt x="100370" y="197167"/>
                            </a:cubicBezTo>
                            <a:cubicBezTo>
                              <a:pt x="119420" y="197167"/>
                              <a:pt x="139422" y="197167"/>
                              <a:pt x="158472" y="197167"/>
                            </a:cubicBezTo>
                            <a:cubicBezTo>
                              <a:pt x="196572" y="197167"/>
                              <a:pt x="233720" y="197167"/>
                              <a:pt x="270867" y="197167"/>
                            </a:cubicBezTo>
                            <a:cubicBezTo>
                              <a:pt x="416600" y="197167"/>
                              <a:pt x="548045" y="197167"/>
                              <a:pt x="658535" y="197167"/>
                            </a:cubicBezTo>
                            <a:cubicBezTo>
                              <a:pt x="769025" y="197167"/>
                              <a:pt x="857607" y="198120"/>
                              <a:pt x="919520" y="198120"/>
                            </a:cubicBezTo>
                            <a:cubicBezTo>
                              <a:pt x="950000" y="198120"/>
                              <a:pt x="973812" y="198120"/>
                              <a:pt x="990957" y="198120"/>
                            </a:cubicBezTo>
                            <a:cubicBezTo>
                              <a:pt x="998577" y="198120"/>
                              <a:pt x="1005245" y="198120"/>
                              <a:pt x="1009055" y="198120"/>
                            </a:cubicBezTo>
                            <a:cubicBezTo>
                              <a:pt x="1009055" y="199073"/>
                              <a:pt x="1010960" y="200025"/>
                              <a:pt x="1010960" y="200025"/>
                            </a:cubicBezTo>
                            <a:cubicBezTo>
                              <a:pt x="1010960" y="200025"/>
                              <a:pt x="1009055" y="200025"/>
                              <a:pt x="1004292" y="200025"/>
                            </a:cubicBezTo>
                            <a:cubicBezTo>
                              <a:pt x="1000482" y="200025"/>
                              <a:pt x="993815" y="200025"/>
                              <a:pt x="986195" y="200025"/>
                            </a:cubicBezTo>
                            <a:cubicBezTo>
                              <a:pt x="970002" y="200025"/>
                              <a:pt x="946190" y="200025"/>
                              <a:pt x="914757" y="200025"/>
                            </a:cubicBezTo>
                            <a:cubicBezTo>
                              <a:pt x="852845" y="200025"/>
                              <a:pt x="764262" y="200025"/>
                              <a:pt x="653772" y="200977"/>
                            </a:cubicBezTo>
                            <a:cubicBezTo>
                              <a:pt x="543282" y="200977"/>
                              <a:pt x="411837" y="200977"/>
                              <a:pt x="266105" y="200977"/>
                            </a:cubicBezTo>
                            <a:cubicBezTo>
                              <a:pt x="229910" y="200977"/>
                              <a:pt x="192762" y="200977"/>
                              <a:pt x="153710" y="200977"/>
                            </a:cubicBezTo>
                            <a:cubicBezTo>
                              <a:pt x="134660" y="200977"/>
                              <a:pt x="115610" y="200977"/>
                              <a:pt x="95607" y="200977"/>
                            </a:cubicBezTo>
                            <a:cubicBezTo>
                              <a:pt x="86082" y="200977"/>
                              <a:pt x="75605" y="200977"/>
                              <a:pt x="66080" y="199073"/>
                            </a:cubicBezTo>
                            <a:cubicBezTo>
                              <a:pt x="56555" y="197167"/>
                              <a:pt x="47030" y="193357"/>
                              <a:pt x="38457" y="187642"/>
                            </a:cubicBezTo>
                            <a:cubicBezTo>
                              <a:pt x="21312" y="176213"/>
                              <a:pt x="8930" y="159067"/>
                              <a:pt x="3215" y="139065"/>
                            </a:cubicBezTo>
                            <a:cubicBezTo>
                              <a:pt x="357" y="129540"/>
                              <a:pt x="-595" y="118110"/>
                              <a:pt x="357" y="108585"/>
                            </a:cubicBezTo>
                            <a:cubicBezTo>
                              <a:pt x="357" y="98107"/>
                              <a:pt x="357" y="88582"/>
                              <a:pt x="357" y="78105"/>
                            </a:cubicBezTo>
                            <a:cubicBezTo>
                              <a:pt x="2262" y="57150"/>
                              <a:pt x="11787" y="37148"/>
                              <a:pt x="27027" y="22860"/>
                            </a:cubicBezTo>
                            <a:cubicBezTo>
                              <a:pt x="42267" y="8573"/>
                              <a:pt x="64175" y="0"/>
                              <a:pt x="85130" y="0"/>
                            </a:cubicBezTo>
                            <a:cubicBezTo>
                              <a:pt x="421362" y="0"/>
                              <a:pt x="726162" y="0"/>
                              <a:pt x="946190" y="952"/>
                            </a:cubicBezTo>
                            <a:cubicBezTo>
                              <a:pt x="959525" y="952"/>
                              <a:pt x="973812" y="952"/>
                              <a:pt x="986195" y="952"/>
                            </a:cubicBezTo>
                            <a:cubicBezTo>
                              <a:pt x="999530" y="952"/>
                              <a:pt x="1011912" y="0"/>
                              <a:pt x="1024295" y="2857"/>
                            </a:cubicBezTo>
                            <a:cubicBezTo>
                              <a:pt x="1049060" y="7620"/>
                              <a:pt x="1070015" y="23813"/>
                              <a:pt x="1080492" y="42863"/>
                            </a:cubicBezTo>
                            <a:cubicBezTo>
                              <a:pt x="1086207" y="52388"/>
                              <a:pt x="1090017" y="62865"/>
                              <a:pt x="1091922" y="72390"/>
                            </a:cubicBezTo>
                            <a:cubicBezTo>
                              <a:pt x="1093827" y="82867"/>
                              <a:pt x="1092875" y="92392"/>
                              <a:pt x="1092875" y="101917"/>
                            </a:cubicBezTo>
                            <a:cubicBezTo>
                              <a:pt x="1092875" y="111442"/>
                              <a:pt x="1092875" y="120015"/>
                              <a:pt x="1091922" y="128588"/>
                            </a:cubicBezTo>
                            <a:cubicBezTo>
                              <a:pt x="1090970" y="137160"/>
                              <a:pt x="1088112" y="144780"/>
                              <a:pt x="1085255" y="152400"/>
                            </a:cubicBezTo>
                            <a:cubicBezTo>
                              <a:pt x="1078587" y="166688"/>
                              <a:pt x="1069062" y="177165"/>
                              <a:pt x="1059537" y="183832"/>
                            </a:cubicBezTo>
                            <a:cubicBezTo>
                              <a:pt x="1050012" y="191452"/>
                              <a:pt x="1040487" y="195263"/>
                              <a:pt x="1032867" y="197167"/>
                            </a:cubicBezTo>
                            <a:cubicBezTo>
                              <a:pt x="1025247" y="199073"/>
                              <a:pt x="1018580" y="200025"/>
                              <a:pt x="1014770" y="200025"/>
                            </a:cubicBezTo>
                            <a:cubicBezTo>
                              <a:pt x="1013817" y="200025"/>
                              <a:pt x="1010960" y="200025"/>
                              <a:pt x="1010960" y="200025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567" name="Graphic 17">
                      <a:extLst>
                        <a:ext uri="{FF2B5EF4-FFF2-40B4-BE49-F238E27FC236}">
                          <a16:creationId xmlns:a16="http://schemas.microsoft.com/office/drawing/2014/main" id="{67600DA1-82F8-4029-BDA7-9AE0E891C1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92287" y="3134648"/>
                      <a:ext cx="94440" cy="100316"/>
                      <a:chOff x="3992287" y="3134648"/>
                      <a:chExt cx="94440" cy="100316"/>
                    </a:xfrm>
                    <a:solidFill>
                      <a:srgbClr val="263238"/>
                    </a:solidFill>
                  </p:grpSpPr>
                  <p:sp>
                    <p:nvSpPr>
                      <p:cNvPr id="573" name="Freeform: Shape 572">
                        <a:extLst>
                          <a:ext uri="{FF2B5EF4-FFF2-40B4-BE49-F238E27FC236}">
                            <a16:creationId xmlns:a16="http://schemas.microsoft.com/office/drawing/2014/main" id="{4172F452-ADD3-497F-9886-4296655461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92287" y="3134648"/>
                        <a:ext cx="74346" cy="74740"/>
                      </a:xfrm>
                      <a:custGeom>
                        <a:avLst/>
                        <a:gdLst>
                          <a:gd name="connsiteX0" fmla="*/ 74347 w 74346"/>
                          <a:gd name="connsiteY0" fmla="*/ 37370 h 74740"/>
                          <a:gd name="connsiteX1" fmla="*/ 72442 w 74346"/>
                          <a:gd name="connsiteY1" fmla="*/ 28798 h 74740"/>
                          <a:gd name="connsiteX2" fmla="*/ 59107 w 74346"/>
                          <a:gd name="connsiteY2" fmla="*/ 9748 h 74740"/>
                          <a:gd name="connsiteX3" fmla="*/ 26722 w 74346"/>
                          <a:gd name="connsiteY3" fmla="*/ 4985 h 74740"/>
                          <a:gd name="connsiteX4" fmla="*/ 4814 w 74346"/>
                          <a:gd name="connsiteY4" fmla="*/ 37370 h 74740"/>
                          <a:gd name="connsiteX5" fmla="*/ 26722 w 74346"/>
                          <a:gd name="connsiteY5" fmla="*/ 69755 h 74740"/>
                          <a:gd name="connsiteX6" fmla="*/ 59107 w 74346"/>
                          <a:gd name="connsiteY6" fmla="*/ 64993 h 74740"/>
                          <a:gd name="connsiteX7" fmla="*/ 72442 w 74346"/>
                          <a:gd name="connsiteY7" fmla="*/ 45943 h 74740"/>
                          <a:gd name="connsiteX8" fmla="*/ 74347 w 74346"/>
                          <a:gd name="connsiteY8" fmla="*/ 37370 h 74740"/>
                          <a:gd name="connsiteX9" fmla="*/ 74347 w 74346"/>
                          <a:gd name="connsiteY9" fmla="*/ 39275 h 74740"/>
                          <a:gd name="connsiteX10" fmla="*/ 73394 w 74346"/>
                          <a:gd name="connsiteY10" fmla="*/ 45943 h 74740"/>
                          <a:gd name="connsiteX11" fmla="*/ 60059 w 74346"/>
                          <a:gd name="connsiteY11" fmla="*/ 66898 h 74740"/>
                          <a:gd name="connsiteX12" fmla="*/ 24817 w 74346"/>
                          <a:gd name="connsiteY12" fmla="*/ 72613 h 74740"/>
                          <a:gd name="connsiteX13" fmla="*/ 52 w 74346"/>
                          <a:gd name="connsiteY13" fmla="*/ 37370 h 74740"/>
                          <a:gd name="connsiteX14" fmla="*/ 24817 w 74346"/>
                          <a:gd name="connsiteY14" fmla="*/ 2128 h 74740"/>
                          <a:gd name="connsiteX15" fmla="*/ 60059 w 74346"/>
                          <a:gd name="connsiteY15" fmla="*/ 7843 h 74740"/>
                          <a:gd name="connsiteX16" fmla="*/ 73394 w 74346"/>
                          <a:gd name="connsiteY16" fmla="*/ 28798 h 74740"/>
                          <a:gd name="connsiteX17" fmla="*/ 74347 w 74346"/>
                          <a:gd name="connsiteY17" fmla="*/ 35465 h 74740"/>
                          <a:gd name="connsiteX18" fmla="*/ 74347 w 74346"/>
                          <a:gd name="connsiteY18" fmla="*/ 37370 h 747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74346" h="74740">
                            <a:moveTo>
                              <a:pt x="74347" y="37370"/>
                            </a:moveTo>
                            <a:cubicBezTo>
                              <a:pt x="74347" y="37370"/>
                              <a:pt x="74347" y="34513"/>
                              <a:pt x="72442" y="28798"/>
                            </a:cubicBezTo>
                            <a:cubicBezTo>
                              <a:pt x="70537" y="23083"/>
                              <a:pt x="67679" y="15463"/>
                              <a:pt x="59107" y="9748"/>
                            </a:cubicBezTo>
                            <a:cubicBezTo>
                              <a:pt x="51487" y="4033"/>
                              <a:pt x="39104" y="223"/>
                              <a:pt x="26722" y="4985"/>
                            </a:cubicBezTo>
                            <a:cubicBezTo>
                              <a:pt x="14339" y="8795"/>
                              <a:pt x="3862" y="22130"/>
                              <a:pt x="4814" y="37370"/>
                            </a:cubicBezTo>
                            <a:cubicBezTo>
                              <a:pt x="4814" y="52610"/>
                              <a:pt x="15292" y="64993"/>
                              <a:pt x="26722" y="69755"/>
                            </a:cubicBezTo>
                            <a:cubicBezTo>
                              <a:pt x="39104" y="74518"/>
                              <a:pt x="51487" y="70708"/>
                              <a:pt x="59107" y="64993"/>
                            </a:cubicBezTo>
                            <a:cubicBezTo>
                              <a:pt x="66727" y="59278"/>
                              <a:pt x="70537" y="51658"/>
                              <a:pt x="72442" y="45943"/>
                            </a:cubicBezTo>
                            <a:cubicBezTo>
                              <a:pt x="74347" y="41180"/>
                              <a:pt x="74347" y="37370"/>
                              <a:pt x="74347" y="37370"/>
                            </a:cubicBezTo>
                            <a:cubicBezTo>
                              <a:pt x="74347" y="37370"/>
                              <a:pt x="74347" y="38323"/>
                              <a:pt x="74347" y="39275"/>
                            </a:cubicBezTo>
                            <a:cubicBezTo>
                              <a:pt x="74347" y="41180"/>
                              <a:pt x="74347" y="43085"/>
                              <a:pt x="73394" y="45943"/>
                            </a:cubicBezTo>
                            <a:cubicBezTo>
                              <a:pt x="72442" y="51658"/>
                              <a:pt x="68632" y="60230"/>
                              <a:pt x="60059" y="66898"/>
                            </a:cubicBezTo>
                            <a:cubicBezTo>
                              <a:pt x="51487" y="73565"/>
                              <a:pt x="38152" y="77375"/>
                              <a:pt x="24817" y="72613"/>
                            </a:cubicBezTo>
                            <a:cubicBezTo>
                              <a:pt x="11482" y="67850"/>
                              <a:pt x="-901" y="53563"/>
                              <a:pt x="52" y="37370"/>
                            </a:cubicBezTo>
                            <a:cubicBezTo>
                              <a:pt x="52" y="20225"/>
                              <a:pt x="11482" y="5938"/>
                              <a:pt x="24817" y="2128"/>
                            </a:cubicBezTo>
                            <a:cubicBezTo>
                              <a:pt x="38152" y="-2635"/>
                              <a:pt x="52439" y="1175"/>
                              <a:pt x="60059" y="7843"/>
                            </a:cubicBezTo>
                            <a:cubicBezTo>
                              <a:pt x="68632" y="14510"/>
                              <a:pt x="71489" y="23083"/>
                              <a:pt x="73394" y="28798"/>
                            </a:cubicBezTo>
                            <a:cubicBezTo>
                              <a:pt x="74347" y="31655"/>
                              <a:pt x="74347" y="33560"/>
                              <a:pt x="74347" y="35465"/>
                            </a:cubicBezTo>
                            <a:cubicBezTo>
                              <a:pt x="74347" y="37370"/>
                              <a:pt x="74347" y="37370"/>
                              <a:pt x="74347" y="37370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74" name="Freeform: Shape 573">
                        <a:extLst>
                          <a:ext uri="{FF2B5EF4-FFF2-40B4-BE49-F238E27FC236}">
                            <a16:creationId xmlns:a16="http://schemas.microsoft.com/office/drawing/2014/main" id="{1B958141-0E6F-40CF-B142-6025F74D95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55113" y="3199560"/>
                        <a:ext cx="31614" cy="35403"/>
                      </a:xfrm>
                      <a:custGeom>
                        <a:avLst/>
                        <a:gdLst>
                          <a:gd name="connsiteX0" fmla="*/ 31523 w 31614"/>
                          <a:gd name="connsiteY0" fmla="*/ 35323 h 35403"/>
                          <a:gd name="connsiteX1" fmla="*/ 14378 w 31614"/>
                          <a:gd name="connsiteY1" fmla="*/ 19131 h 35403"/>
                          <a:gd name="connsiteX2" fmla="*/ 91 w 31614"/>
                          <a:gd name="connsiteY2" fmla="*/ 81 h 35403"/>
                          <a:gd name="connsiteX3" fmla="*/ 17236 w 31614"/>
                          <a:gd name="connsiteY3" fmla="*/ 16273 h 35403"/>
                          <a:gd name="connsiteX4" fmla="*/ 31523 w 31614"/>
                          <a:gd name="connsiteY4" fmla="*/ 35323 h 3540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1614" h="35403">
                            <a:moveTo>
                              <a:pt x="31523" y="35323"/>
                            </a:moveTo>
                            <a:cubicBezTo>
                              <a:pt x="30571" y="36276"/>
                              <a:pt x="22951" y="28656"/>
                              <a:pt x="14378" y="19131"/>
                            </a:cubicBezTo>
                            <a:cubicBezTo>
                              <a:pt x="5806" y="9606"/>
                              <a:pt x="-862" y="1033"/>
                              <a:pt x="91" y="81"/>
                            </a:cubicBezTo>
                            <a:cubicBezTo>
                              <a:pt x="1043" y="-872"/>
                              <a:pt x="8663" y="6748"/>
                              <a:pt x="17236" y="16273"/>
                            </a:cubicBezTo>
                            <a:cubicBezTo>
                              <a:pt x="25808" y="25798"/>
                              <a:pt x="32476" y="34371"/>
                              <a:pt x="31523" y="35323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568" name="Graphic 17">
                      <a:extLst>
                        <a:ext uri="{FF2B5EF4-FFF2-40B4-BE49-F238E27FC236}">
                          <a16:creationId xmlns:a16="http://schemas.microsoft.com/office/drawing/2014/main" id="{3FA2D429-ADAB-48A1-B145-2559310C2D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70332" y="3152969"/>
                      <a:ext cx="159067" cy="55244"/>
                      <a:chOff x="3170332" y="3152969"/>
                      <a:chExt cx="159067" cy="55244"/>
                    </a:xfrm>
                    <a:solidFill>
                      <a:srgbClr val="E0E0E0"/>
                    </a:solidFill>
                  </p:grpSpPr>
                  <p:sp>
                    <p:nvSpPr>
                      <p:cNvPr id="569" name="Freeform: Shape 568">
                        <a:extLst>
                          <a:ext uri="{FF2B5EF4-FFF2-40B4-BE49-F238E27FC236}">
                            <a16:creationId xmlns:a16="http://schemas.microsoft.com/office/drawing/2014/main" id="{636566BC-A898-4E45-AB38-7881B3E156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70332" y="3152969"/>
                        <a:ext cx="44767" cy="55244"/>
                      </a:xfrm>
                      <a:custGeom>
                        <a:avLst/>
                        <a:gdLst>
                          <a:gd name="connsiteX0" fmla="*/ 19050 w 44767"/>
                          <a:gd name="connsiteY0" fmla="*/ 4763 h 55244"/>
                          <a:gd name="connsiteX1" fmla="*/ 0 w 44767"/>
                          <a:gd name="connsiteY1" fmla="*/ 4763 h 55244"/>
                          <a:gd name="connsiteX2" fmla="*/ 0 w 44767"/>
                          <a:gd name="connsiteY2" fmla="*/ 0 h 55244"/>
                          <a:gd name="connsiteX3" fmla="*/ 44767 w 44767"/>
                          <a:gd name="connsiteY3" fmla="*/ 0 h 55244"/>
                          <a:gd name="connsiteX4" fmla="*/ 44767 w 44767"/>
                          <a:gd name="connsiteY4" fmla="*/ 4763 h 55244"/>
                          <a:gd name="connsiteX5" fmla="*/ 25717 w 44767"/>
                          <a:gd name="connsiteY5" fmla="*/ 4763 h 55244"/>
                          <a:gd name="connsiteX6" fmla="*/ 25717 w 44767"/>
                          <a:gd name="connsiteY6" fmla="*/ 55245 h 55244"/>
                          <a:gd name="connsiteX7" fmla="*/ 19050 w 44767"/>
                          <a:gd name="connsiteY7" fmla="*/ 55245 h 55244"/>
                          <a:gd name="connsiteX8" fmla="*/ 19050 w 44767"/>
                          <a:gd name="connsiteY8" fmla="*/ 4763 h 5524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44767" h="55244">
                            <a:moveTo>
                              <a:pt x="19050" y="4763"/>
                            </a:moveTo>
                            <a:lnTo>
                              <a:pt x="0" y="4763"/>
                            </a:lnTo>
                            <a:lnTo>
                              <a:pt x="0" y="0"/>
                            </a:lnTo>
                            <a:lnTo>
                              <a:pt x="44767" y="0"/>
                            </a:lnTo>
                            <a:lnTo>
                              <a:pt x="44767" y="4763"/>
                            </a:lnTo>
                            <a:lnTo>
                              <a:pt x="25717" y="4763"/>
                            </a:lnTo>
                            <a:lnTo>
                              <a:pt x="25717" y="55245"/>
                            </a:lnTo>
                            <a:lnTo>
                              <a:pt x="19050" y="55245"/>
                            </a:lnTo>
                            <a:lnTo>
                              <a:pt x="19050" y="4763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70" name="Freeform: Shape 569">
                        <a:extLst>
                          <a:ext uri="{FF2B5EF4-FFF2-40B4-BE49-F238E27FC236}">
                            <a16:creationId xmlns:a16="http://schemas.microsoft.com/office/drawing/2014/main" id="{3E927769-B9E0-42D4-8477-BACDA4A076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12241" y="3165351"/>
                        <a:ext cx="42062" cy="41910"/>
                      </a:xfrm>
                      <a:custGeom>
                        <a:avLst/>
                        <a:gdLst>
                          <a:gd name="connsiteX0" fmla="*/ 41910 w 42062"/>
                          <a:gd name="connsiteY0" fmla="*/ 22860 h 41910"/>
                          <a:gd name="connsiteX1" fmla="*/ 6668 w 42062"/>
                          <a:gd name="connsiteY1" fmla="*/ 22860 h 41910"/>
                          <a:gd name="connsiteX2" fmla="*/ 22860 w 42062"/>
                          <a:gd name="connsiteY2" fmla="*/ 37148 h 41910"/>
                          <a:gd name="connsiteX3" fmla="*/ 35243 w 42062"/>
                          <a:gd name="connsiteY3" fmla="*/ 31433 h 41910"/>
                          <a:gd name="connsiteX4" fmla="*/ 38100 w 42062"/>
                          <a:gd name="connsiteY4" fmla="*/ 35243 h 41910"/>
                          <a:gd name="connsiteX5" fmla="*/ 21908 w 42062"/>
                          <a:gd name="connsiteY5" fmla="*/ 41910 h 41910"/>
                          <a:gd name="connsiteX6" fmla="*/ 0 w 42062"/>
                          <a:gd name="connsiteY6" fmla="*/ 20955 h 41910"/>
                          <a:gd name="connsiteX7" fmla="*/ 20003 w 42062"/>
                          <a:gd name="connsiteY7" fmla="*/ 0 h 41910"/>
                          <a:gd name="connsiteX8" fmla="*/ 40005 w 42062"/>
                          <a:gd name="connsiteY8" fmla="*/ 20955 h 41910"/>
                          <a:gd name="connsiteX9" fmla="*/ 41910 w 42062"/>
                          <a:gd name="connsiteY9" fmla="*/ 22860 h 41910"/>
                          <a:gd name="connsiteX10" fmla="*/ 7620 w 42062"/>
                          <a:gd name="connsiteY10" fmla="*/ 19050 h 41910"/>
                          <a:gd name="connsiteX11" fmla="*/ 37148 w 42062"/>
                          <a:gd name="connsiteY11" fmla="*/ 19050 h 41910"/>
                          <a:gd name="connsiteX12" fmla="*/ 21908 w 42062"/>
                          <a:gd name="connsiteY12" fmla="*/ 4763 h 41910"/>
                          <a:gd name="connsiteX13" fmla="*/ 7620 w 42062"/>
                          <a:gd name="connsiteY13" fmla="*/ 19050 h 419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42062" h="41910">
                            <a:moveTo>
                              <a:pt x="41910" y="22860"/>
                            </a:moveTo>
                            <a:lnTo>
                              <a:pt x="6668" y="22860"/>
                            </a:lnTo>
                            <a:cubicBezTo>
                              <a:pt x="7620" y="31433"/>
                              <a:pt x="14288" y="37148"/>
                              <a:pt x="22860" y="37148"/>
                            </a:cubicBezTo>
                            <a:cubicBezTo>
                              <a:pt x="27623" y="37148"/>
                              <a:pt x="32385" y="35243"/>
                              <a:pt x="35243" y="31433"/>
                            </a:cubicBezTo>
                            <a:lnTo>
                              <a:pt x="38100" y="35243"/>
                            </a:lnTo>
                            <a:cubicBezTo>
                              <a:pt x="34290" y="40005"/>
                              <a:pt x="28575" y="41910"/>
                              <a:pt x="21908" y="41910"/>
                            </a:cubicBezTo>
                            <a:cubicBezTo>
                              <a:pt x="8573" y="41910"/>
                              <a:pt x="0" y="33338"/>
                              <a:pt x="0" y="20955"/>
                            </a:cubicBezTo>
                            <a:cubicBezTo>
                              <a:pt x="0" y="8573"/>
                              <a:pt x="8573" y="0"/>
                              <a:pt x="20003" y="0"/>
                            </a:cubicBezTo>
                            <a:cubicBezTo>
                              <a:pt x="31433" y="0"/>
                              <a:pt x="40005" y="8573"/>
                              <a:pt x="40005" y="20955"/>
                            </a:cubicBezTo>
                            <a:cubicBezTo>
                              <a:pt x="42863" y="21908"/>
                              <a:pt x="41910" y="22860"/>
                              <a:pt x="41910" y="22860"/>
                            </a:cubicBezTo>
                            <a:close/>
                            <a:moveTo>
                              <a:pt x="7620" y="19050"/>
                            </a:moveTo>
                            <a:lnTo>
                              <a:pt x="37148" y="19050"/>
                            </a:lnTo>
                            <a:cubicBezTo>
                              <a:pt x="36195" y="10478"/>
                              <a:pt x="30480" y="4763"/>
                              <a:pt x="21908" y="4763"/>
                            </a:cubicBezTo>
                            <a:cubicBezTo>
                              <a:pt x="14288" y="4763"/>
                              <a:pt x="8573" y="10478"/>
                              <a:pt x="7620" y="19050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71" name="Freeform: Shape 570">
                        <a:extLst>
                          <a:ext uri="{FF2B5EF4-FFF2-40B4-BE49-F238E27FC236}">
                            <a16:creationId xmlns:a16="http://schemas.microsoft.com/office/drawing/2014/main" id="{464ED9EB-B574-40D0-88C5-10FEB5AE95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57961" y="3166304"/>
                        <a:ext cx="39052" cy="40957"/>
                      </a:xfrm>
                      <a:custGeom>
                        <a:avLst/>
                        <a:gdLst>
                          <a:gd name="connsiteX0" fmla="*/ 33338 w 39052"/>
                          <a:gd name="connsiteY0" fmla="*/ 40957 h 40957"/>
                          <a:gd name="connsiteX1" fmla="*/ 20003 w 39052"/>
                          <a:gd name="connsiteY1" fmla="*/ 23813 h 40957"/>
                          <a:gd name="connsiteX2" fmla="*/ 6667 w 39052"/>
                          <a:gd name="connsiteY2" fmla="*/ 40957 h 40957"/>
                          <a:gd name="connsiteX3" fmla="*/ 0 w 39052"/>
                          <a:gd name="connsiteY3" fmla="*/ 40957 h 40957"/>
                          <a:gd name="connsiteX4" fmla="*/ 16192 w 39052"/>
                          <a:gd name="connsiteY4" fmla="*/ 20002 h 40957"/>
                          <a:gd name="connsiteX5" fmla="*/ 953 w 39052"/>
                          <a:gd name="connsiteY5" fmla="*/ 0 h 40957"/>
                          <a:gd name="connsiteX6" fmla="*/ 7620 w 39052"/>
                          <a:gd name="connsiteY6" fmla="*/ 0 h 40957"/>
                          <a:gd name="connsiteX7" fmla="*/ 20003 w 39052"/>
                          <a:gd name="connsiteY7" fmla="*/ 16192 h 40957"/>
                          <a:gd name="connsiteX8" fmla="*/ 32385 w 39052"/>
                          <a:gd name="connsiteY8" fmla="*/ 0 h 40957"/>
                          <a:gd name="connsiteX9" fmla="*/ 38100 w 39052"/>
                          <a:gd name="connsiteY9" fmla="*/ 0 h 40957"/>
                          <a:gd name="connsiteX10" fmla="*/ 22860 w 39052"/>
                          <a:gd name="connsiteY10" fmla="*/ 20002 h 40957"/>
                          <a:gd name="connsiteX11" fmla="*/ 39053 w 39052"/>
                          <a:gd name="connsiteY11" fmla="*/ 40957 h 40957"/>
                          <a:gd name="connsiteX12" fmla="*/ 33338 w 39052"/>
                          <a:gd name="connsiteY12" fmla="*/ 40957 h 4095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39052" h="40957">
                            <a:moveTo>
                              <a:pt x="33338" y="40957"/>
                            </a:moveTo>
                            <a:lnTo>
                              <a:pt x="20003" y="23813"/>
                            </a:lnTo>
                            <a:lnTo>
                              <a:pt x="6667" y="40957"/>
                            </a:lnTo>
                            <a:lnTo>
                              <a:pt x="0" y="40957"/>
                            </a:lnTo>
                            <a:lnTo>
                              <a:pt x="16192" y="20002"/>
                            </a:lnTo>
                            <a:lnTo>
                              <a:pt x="953" y="0"/>
                            </a:lnTo>
                            <a:lnTo>
                              <a:pt x="7620" y="0"/>
                            </a:lnTo>
                            <a:lnTo>
                              <a:pt x="20003" y="16192"/>
                            </a:lnTo>
                            <a:lnTo>
                              <a:pt x="32385" y="0"/>
                            </a:lnTo>
                            <a:lnTo>
                              <a:pt x="38100" y="0"/>
                            </a:lnTo>
                            <a:lnTo>
                              <a:pt x="22860" y="20002"/>
                            </a:lnTo>
                            <a:lnTo>
                              <a:pt x="39053" y="40957"/>
                            </a:lnTo>
                            <a:lnTo>
                              <a:pt x="33338" y="40957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72" name="Freeform: Shape 571">
                        <a:extLst>
                          <a:ext uri="{FF2B5EF4-FFF2-40B4-BE49-F238E27FC236}">
                            <a16:creationId xmlns:a16="http://schemas.microsoft.com/office/drawing/2014/main" id="{1FEF8F72-B43C-4209-93C5-369ACEFAB2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00824" y="3156779"/>
                        <a:ext cx="28575" cy="51434"/>
                      </a:xfrm>
                      <a:custGeom>
                        <a:avLst/>
                        <a:gdLst>
                          <a:gd name="connsiteX0" fmla="*/ 28575 w 28575"/>
                          <a:gd name="connsiteY0" fmla="*/ 48577 h 51434"/>
                          <a:gd name="connsiteX1" fmla="*/ 20003 w 28575"/>
                          <a:gd name="connsiteY1" fmla="*/ 51435 h 51434"/>
                          <a:gd name="connsiteX2" fmla="*/ 7620 w 28575"/>
                          <a:gd name="connsiteY2" fmla="*/ 39052 h 51434"/>
                          <a:gd name="connsiteX3" fmla="*/ 7620 w 28575"/>
                          <a:gd name="connsiteY3" fmla="*/ 14288 h 51434"/>
                          <a:gd name="connsiteX4" fmla="*/ 0 w 28575"/>
                          <a:gd name="connsiteY4" fmla="*/ 14288 h 51434"/>
                          <a:gd name="connsiteX5" fmla="*/ 0 w 28575"/>
                          <a:gd name="connsiteY5" fmla="*/ 9525 h 51434"/>
                          <a:gd name="connsiteX6" fmla="*/ 7620 w 28575"/>
                          <a:gd name="connsiteY6" fmla="*/ 9525 h 51434"/>
                          <a:gd name="connsiteX7" fmla="*/ 7620 w 28575"/>
                          <a:gd name="connsiteY7" fmla="*/ 0 h 51434"/>
                          <a:gd name="connsiteX8" fmla="*/ 13335 w 28575"/>
                          <a:gd name="connsiteY8" fmla="*/ 0 h 51434"/>
                          <a:gd name="connsiteX9" fmla="*/ 13335 w 28575"/>
                          <a:gd name="connsiteY9" fmla="*/ 9525 h 51434"/>
                          <a:gd name="connsiteX10" fmla="*/ 25717 w 28575"/>
                          <a:gd name="connsiteY10" fmla="*/ 9525 h 51434"/>
                          <a:gd name="connsiteX11" fmla="*/ 25717 w 28575"/>
                          <a:gd name="connsiteY11" fmla="*/ 14288 h 51434"/>
                          <a:gd name="connsiteX12" fmla="*/ 13335 w 28575"/>
                          <a:gd name="connsiteY12" fmla="*/ 14288 h 51434"/>
                          <a:gd name="connsiteX13" fmla="*/ 13335 w 28575"/>
                          <a:gd name="connsiteY13" fmla="*/ 39052 h 51434"/>
                          <a:gd name="connsiteX14" fmla="*/ 20955 w 28575"/>
                          <a:gd name="connsiteY14" fmla="*/ 46672 h 51434"/>
                          <a:gd name="connsiteX15" fmla="*/ 26670 w 28575"/>
                          <a:gd name="connsiteY15" fmla="*/ 44767 h 51434"/>
                          <a:gd name="connsiteX16" fmla="*/ 28575 w 28575"/>
                          <a:gd name="connsiteY16" fmla="*/ 48577 h 514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28575" h="51434">
                            <a:moveTo>
                              <a:pt x="28575" y="48577"/>
                            </a:moveTo>
                            <a:cubicBezTo>
                              <a:pt x="26670" y="50482"/>
                              <a:pt x="22860" y="51435"/>
                              <a:pt x="20003" y="51435"/>
                            </a:cubicBezTo>
                            <a:cubicBezTo>
                              <a:pt x="12383" y="51435"/>
                              <a:pt x="7620" y="46672"/>
                              <a:pt x="7620" y="39052"/>
                            </a:cubicBezTo>
                            <a:lnTo>
                              <a:pt x="7620" y="14288"/>
                            </a:lnTo>
                            <a:lnTo>
                              <a:pt x="0" y="14288"/>
                            </a:lnTo>
                            <a:lnTo>
                              <a:pt x="0" y="9525"/>
                            </a:lnTo>
                            <a:lnTo>
                              <a:pt x="7620" y="9525"/>
                            </a:lnTo>
                            <a:lnTo>
                              <a:pt x="7620" y="0"/>
                            </a:lnTo>
                            <a:lnTo>
                              <a:pt x="13335" y="0"/>
                            </a:lnTo>
                            <a:lnTo>
                              <a:pt x="13335" y="9525"/>
                            </a:lnTo>
                            <a:lnTo>
                              <a:pt x="25717" y="9525"/>
                            </a:lnTo>
                            <a:lnTo>
                              <a:pt x="25717" y="14288"/>
                            </a:lnTo>
                            <a:lnTo>
                              <a:pt x="13335" y="14288"/>
                            </a:lnTo>
                            <a:lnTo>
                              <a:pt x="13335" y="39052"/>
                            </a:lnTo>
                            <a:cubicBezTo>
                              <a:pt x="13335" y="43815"/>
                              <a:pt x="16192" y="46672"/>
                              <a:pt x="20955" y="46672"/>
                            </a:cubicBezTo>
                            <a:cubicBezTo>
                              <a:pt x="22860" y="46672"/>
                              <a:pt x="25717" y="45720"/>
                              <a:pt x="26670" y="44767"/>
                            </a:cubicBezTo>
                            <a:lnTo>
                              <a:pt x="28575" y="48577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541" name="Graphic 17">
                    <a:extLst>
                      <a:ext uri="{FF2B5EF4-FFF2-40B4-BE49-F238E27FC236}">
                        <a16:creationId xmlns:a16="http://schemas.microsoft.com/office/drawing/2014/main" id="{C59F1E78-1261-4658-8E1C-1B38898A6DE6}"/>
                      </a:ext>
                    </a:extLst>
                  </p:cNvPr>
                  <p:cNvGrpSpPr/>
                  <p:nvPr/>
                </p:nvGrpSpPr>
                <p:grpSpPr>
                  <a:xfrm>
                    <a:off x="3429411" y="3463484"/>
                    <a:ext cx="641985" cy="179070"/>
                    <a:chOff x="3429411" y="3463484"/>
                    <a:chExt cx="641985" cy="179070"/>
                  </a:xfrm>
                </p:grpSpPr>
                <p:sp>
                  <p:nvSpPr>
                    <p:cNvPr id="562" name="Freeform: Shape 561">
                      <a:extLst>
                        <a:ext uri="{FF2B5EF4-FFF2-40B4-BE49-F238E27FC236}">
                          <a16:creationId xmlns:a16="http://schemas.microsoft.com/office/drawing/2014/main" id="{96E40401-57F2-407E-8190-C90727A4B9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0364" y="3463484"/>
                      <a:ext cx="356234" cy="3809"/>
                    </a:xfrm>
                    <a:custGeom>
                      <a:avLst/>
                      <a:gdLst>
                        <a:gd name="connsiteX0" fmla="*/ 356235 w 356234"/>
                        <a:gd name="connsiteY0" fmla="*/ 1905 h 3809"/>
                        <a:gd name="connsiteX1" fmla="*/ 178117 w 356234"/>
                        <a:gd name="connsiteY1" fmla="*/ 3810 h 3809"/>
                        <a:gd name="connsiteX2" fmla="*/ 0 w 356234"/>
                        <a:gd name="connsiteY2" fmla="*/ 1905 h 3809"/>
                        <a:gd name="connsiteX3" fmla="*/ 178117 w 356234"/>
                        <a:gd name="connsiteY3" fmla="*/ 0 h 3809"/>
                        <a:gd name="connsiteX4" fmla="*/ 356235 w 356234"/>
                        <a:gd name="connsiteY4" fmla="*/ 1905 h 3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56234" h="3809">
                          <a:moveTo>
                            <a:pt x="356235" y="1905"/>
                          </a:moveTo>
                          <a:cubicBezTo>
                            <a:pt x="356235" y="2858"/>
                            <a:pt x="276225" y="3810"/>
                            <a:pt x="178117" y="3810"/>
                          </a:cubicBezTo>
                          <a:cubicBezTo>
                            <a:pt x="80010" y="3810"/>
                            <a:pt x="0" y="2858"/>
                            <a:pt x="0" y="1905"/>
                          </a:cubicBezTo>
                          <a:cubicBezTo>
                            <a:pt x="0" y="953"/>
                            <a:pt x="80010" y="0"/>
                            <a:pt x="178117" y="0"/>
                          </a:cubicBezTo>
                          <a:cubicBezTo>
                            <a:pt x="276225" y="0"/>
                            <a:pt x="356235" y="953"/>
                            <a:pt x="356235" y="1905"/>
                          </a:cubicBezTo>
                          <a:close/>
                        </a:path>
                      </a:pathLst>
                    </a:custGeom>
                    <a:solidFill>
                      <a:srgbClr val="E8505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3" name="Freeform: Shape 562">
                      <a:extLst>
                        <a:ext uri="{FF2B5EF4-FFF2-40B4-BE49-F238E27FC236}">
                          <a16:creationId xmlns:a16="http://schemas.microsoft.com/office/drawing/2014/main" id="{44955171-A17D-4859-8452-EC62C8A20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11" y="3536826"/>
                      <a:ext cx="641985" cy="3810"/>
                    </a:xfrm>
                    <a:custGeom>
                      <a:avLst/>
                      <a:gdLst>
                        <a:gd name="connsiteX0" fmla="*/ 641985 w 641985"/>
                        <a:gd name="connsiteY0" fmla="*/ 1905 h 3810"/>
                        <a:gd name="connsiteX1" fmla="*/ 320992 w 641985"/>
                        <a:gd name="connsiteY1" fmla="*/ 3810 h 3810"/>
                        <a:gd name="connsiteX2" fmla="*/ 0 w 641985"/>
                        <a:gd name="connsiteY2" fmla="*/ 1905 h 3810"/>
                        <a:gd name="connsiteX3" fmla="*/ 320992 w 641985"/>
                        <a:gd name="connsiteY3" fmla="*/ 0 h 3810"/>
                        <a:gd name="connsiteX4" fmla="*/ 641985 w 641985"/>
                        <a:gd name="connsiteY4" fmla="*/ 1905 h 38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1985" h="3810">
                          <a:moveTo>
                            <a:pt x="641985" y="1905"/>
                          </a:moveTo>
                          <a:cubicBezTo>
                            <a:pt x="641985" y="2858"/>
                            <a:pt x="498158" y="3810"/>
                            <a:pt x="320992" y="3810"/>
                          </a:cubicBezTo>
                          <a:cubicBezTo>
                            <a:pt x="143828" y="3810"/>
                            <a:pt x="0" y="2858"/>
                            <a:pt x="0" y="1905"/>
                          </a:cubicBezTo>
                          <a:cubicBezTo>
                            <a:pt x="0" y="953"/>
                            <a:pt x="143828" y="0"/>
                            <a:pt x="320992" y="0"/>
                          </a:cubicBezTo>
                          <a:cubicBezTo>
                            <a:pt x="498158" y="0"/>
                            <a:pt x="641985" y="953"/>
                            <a:pt x="641985" y="1905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4" name="Freeform: Shape 563">
                      <a:extLst>
                        <a:ext uri="{FF2B5EF4-FFF2-40B4-BE49-F238E27FC236}">
                          <a16:creationId xmlns:a16="http://schemas.microsoft.com/office/drawing/2014/main" id="{BCEC9029-141A-4763-B954-EBC49CD5D7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11" y="3589213"/>
                      <a:ext cx="634364" cy="3810"/>
                    </a:xfrm>
                    <a:custGeom>
                      <a:avLst/>
                      <a:gdLst>
                        <a:gd name="connsiteX0" fmla="*/ 634365 w 634364"/>
                        <a:gd name="connsiteY0" fmla="*/ 1905 h 3810"/>
                        <a:gd name="connsiteX1" fmla="*/ 317183 w 634364"/>
                        <a:gd name="connsiteY1" fmla="*/ 3810 h 3810"/>
                        <a:gd name="connsiteX2" fmla="*/ 0 w 634364"/>
                        <a:gd name="connsiteY2" fmla="*/ 1905 h 3810"/>
                        <a:gd name="connsiteX3" fmla="*/ 317183 w 634364"/>
                        <a:gd name="connsiteY3" fmla="*/ 0 h 3810"/>
                        <a:gd name="connsiteX4" fmla="*/ 634365 w 634364"/>
                        <a:gd name="connsiteY4" fmla="*/ 1905 h 38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4364" h="3810">
                          <a:moveTo>
                            <a:pt x="634365" y="1905"/>
                          </a:moveTo>
                          <a:cubicBezTo>
                            <a:pt x="634365" y="2858"/>
                            <a:pt x="492442" y="3810"/>
                            <a:pt x="317183" y="3810"/>
                          </a:cubicBezTo>
                          <a:cubicBezTo>
                            <a:pt x="141923" y="3810"/>
                            <a:pt x="0" y="2858"/>
                            <a:pt x="0" y="1905"/>
                          </a:cubicBezTo>
                          <a:cubicBezTo>
                            <a:pt x="0" y="953"/>
                            <a:pt x="141923" y="0"/>
                            <a:pt x="317183" y="0"/>
                          </a:cubicBezTo>
                          <a:cubicBezTo>
                            <a:pt x="492442" y="0"/>
                            <a:pt x="634365" y="953"/>
                            <a:pt x="634365" y="1905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5" name="Freeform: Shape 564">
                      <a:extLst>
                        <a:ext uri="{FF2B5EF4-FFF2-40B4-BE49-F238E27FC236}">
                          <a16:creationId xmlns:a16="http://schemas.microsoft.com/office/drawing/2014/main" id="{D85A8217-2514-42B0-AB94-EB25BF94DA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0364" y="3638743"/>
                      <a:ext cx="373379" cy="3810"/>
                    </a:xfrm>
                    <a:custGeom>
                      <a:avLst/>
                      <a:gdLst>
                        <a:gd name="connsiteX0" fmla="*/ 373380 w 373379"/>
                        <a:gd name="connsiteY0" fmla="*/ 1905 h 3810"/>
                        <a:gd name="connsiteX1" fmla="*/ 186690 w 373379"/>
                        <a:gd name="connsiteY1" fmla="*/ 3810 h 3810"/>
                        <a:gd name="connsiteX2" fmla="*/ 0 w 373379"/>
                        <a:gd name="connsiteY2" fmla="*/ 1905 h 3810"/>
                        <a:gd name="connsiteX3" fmla="*/ 186690 w 373379"/>
                        <a:gd name="connsiteY3" fmla="*/ 0 h 3810"/>
                        <a:gd name="connsiteX4" fmla="*/ 373380 w 373379"/>
                        <a:gd name="connsiteY4" fmla="*/ 1905 h 38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73379" h="3810">
                          <a:moveTo>
                            <a:pt x="373380" y="1905"/>
                          </a:moveTo>
                          <a:cubicBezTo>
                            <a:pt x="373380" y="2858"/>
                            <a:pt x="289560" y="3810"/>
                            <a:pt x="186690" y="3810"/>
                          </a:cubicBezTo>
                          <a:cubicBezTo>
                            <a:pt x="82867" y="3810"/>
                            <a:pt x="0" y="2858"/>
                            <a:pt x="0" y="1905"/>
                          </a:cubicBezTo>
                          <a:cubicBezTo>
                            <a:pt x="0" y="953"/>
                            <a:pt x="83820" y="0"/>
                            <a:pt x="186690" y="0"/>
                          </a:cubicBezTo>
                          <a:cubicBezTo>
                            <a:pt x="289560" y="0"/>
                            <a:pt x="373380" y="953"/>
                            <a:pt x="373380" y="1905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42" name="Graphic 17">
                    <a:extLst>
                      <a:ext uri="{FF2B5EF4-FFF2-40B4-BE49-F238E27FC236}">
                        <a16:creationId xmlns:a16="http://schemas.microsoft.com/office/drawing/2014/main" id="{E3AF40F2-3ADD-4921-857D-27745D911ADE}"/>
                      </a:ext>
                    </a:extLst>
                  </p:cNvPr>
                  <p:cNvGrpSpPr/>
                  <p:nvPr/>
                </p:nvGrpSpPr>
                <p:grpSpPr>
                  <a:xfrm>
                    <a:off x="3429411" y="3861629"/>
                    <a:ext cx="641985" cy="179070"/>
                    <a:chOff x="3429411" y="3861629"/>
                    <a:chExt cx="641985" cy="179070"/>
                  </a:xfrm>
                </p:grpSpPr>
                <p:sp>
                  <p:nvSpPr>
                    <p:cNvPr id="558" name="Freeform: Shape 557">
                      <a:extLst>
                        <a:ext uri="{FF2B5EF4-FFF2-40B4-BE49-F238E27FC236}">
                          <a16:creationId xmlns:a16="http://schemas.microsoft.com/office/drawing/2014/main" id="{3B86B4B2-0187-4665-AA79-3E532A0974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0364" y="3861629"/>
                      <a:ext cx="356234" cy="3809"/>
                    </a:xfrm>
                    <a:custGeom>
                      <a:avLst/>
                      <a:gdLst>
                        <a:gd name="connsiteX0" fmla="*/ 356235 w 356234"/>
                        <a:gd name="connsiteY0" fmla="*/ 1905 h 3809"/>
                        <a:gd name="connsiteX1" fmla="*/ 178117 w 356234"/>
                        <a:gd name="connsiteY1" fmla="*/ 3810 h 3809"/>
                        <a:gd name="connsiteX2" fmla="*/ 0 w 356234"/>
                        <a:gd name="connsiteY2" fmla="*/ 1905 h 3809"/>
                        <a:gd name="connsiteX3" fmla="*/ 178117 w 356234"/>
                        <a:gd name="connsiteY3" fmla="*/ 0 h 3809"/>
                        <a:gd name="connsiteX4" fmla="*/ 356235 w 356234"/>
                        <a:gd name="connsiteY4" fmla="*/ 1905 h 3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56234" h="3809">
                          <a:moveTo>
                            <a:pt x="356235" y="1905"/>
                          </a:moveTo>
                          <a:cubicBezTo>
                            <a:pt x="356235" y="2858"/>
                            <a:pt x="276225" y="3810"/>
                            <a:pt x="178117" y="3810"/>
                          </a:cubicBezTo>
                          <a:cubicBezTo>
                            <a:pt x="80010" y="3810"/>
                            <a:pt x="0" y="2858"/>
                            <a:pt x="0" y="1905"/>
                          </a:cubicBezTo>
                          <a:cubicBezTo>
                            <a:pt x="0" y="952"/>
                            <a:pt x="80010" y="0"/>
                            <a:pt x="178117" y="0"/>
                          </a:cubicBezTo>
                          <a:cubicBezTo>
                            <a:pt x="276225" y="0"/>
                            <a:pt x="356235" y="952"/>
                            <a:pt x="356235" y="1905"/>
                          </a:cubicBezTo>
                          <a:close/>
                        </a:path>
                      </a:pathLst>
                    </a:custGeom>
                    <a:solidFill>
                      <a:srgbClr val="E8505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9" name="Freeform: Shape 558">
                      <a:extLst>
                        <a:ext uri="{FF2B5EF4-FFF2-40B4-BE49-F238E27FC236}">
                          <a16:creationId xmlns:a16="http://schemas.microsoft.com/office/drawing/2014/main" id="{D2AAE262-74D6-4164-AB00-1F6C88BE5E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11" y="3934971"/>
                      <a:ext cx="641985" cy="3809"/>
                    </a:xfrm>
                    <a:custGeom>
                      <a:avLst/>
                      <a:gdLst>
                        <a:gd name="connsiteX0" fmla="*/ 641985 w 641985"/>
                        <a:gd name="connsiteY0" fmla="*/ 1905 h 3809"/>
                        <a:gd name="connsiteX1" fmla="*/ 320992 w 641985"/>
                        <a:gd name="connsiteY1" fmla="*/ 3810 h 3809"/>
                        <a:gd name="connsiteX2" fmla="*/ 0 w 641985"/>
                        <a:gd name="connsiteY2" fmla="*/ 1905 h 3809"/>
                        <a:gd name="connsiteX3" fmla="*/ 320992 w 641985"/>
                        <a:gd name="connsiteY3" fmla="*/ 0 h 3809"/>
                        <a:gd name="connsiteX4" fmla="*/ 641985 w 641985"/>
                        <a:gd name="connsiteY4" fmla="*/ 1905 h 3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1985" h="3809">
                          <a:moveTo>
                            <a:pt x="641985" y="1905"/>
                          </a:moveTo>
                          <a:cubicBezTo>
                            <a:pt x="641985" y="2858"/>
                            <a:pt x="498158" y="3810"/>
                            <a:pt x="320992" y="3810"/>
                          </a:cubicBezTo>
                          <a:cubicBezTo>
                            <a:pt x="143828" y="3810"/>
                            <a:pt x="0" y="2858"/>
                            <a:pt x="0" y="1905"/>
                          </a:cubicBezTo>
                          <a:cubicBezTo>
                            <a:pt x="0" y="953"/>
                            <a:pt x="143828" y="0"/>
                            <a:pt x="320992" y="0"/>
                          </a:cubicBezTo>
                          <a:cubicBezTo>
                            <a:pt x="498158" y="0"/>
                            <a:pt x="641985" y="953"/>
                            <a:pt x="641985" y="1905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0" name="Freeform: Shape 559">
                      <a:extLst>
                        <a:ext uri="{FF2B5EF4-FFF2-40B4-BE49-F238E27FC236}">
                          <a16:creationId xmlns:a16="http://schemas.microsoft.com/office/drawing/2014/main" id="{DC3579C3-6F83-46AC-AAC7-E2C44E7D9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11" y="3987359"/>
                      <a:ext cx="634364" cy="3809"/>
                    </a:xfrm>
                    <a:custGeom>
                      <a:avLst/>
                      <a:gdLst>
                        <a:gd name="connsiteX0" fmla="*/ 634365 w 634364"/>
                        <a:gd name="connsiteY0" fmla="*/ 1905 h 3809"/>
                        <a:gd name="connsiteX1" fmla="*/ 317183 w 634364"/>
                        <a:gd name="connsiteY1" fmla="*/ 3810 h 3809"/>
                        <a:gd name="connsiteX2" fmla="*/ 0 w 634364"/>
                        <a:gd name="connsiteY2" fmla="*/ 1905 h 3809"/>
                        <a:gd name="connsiteX3" fmla="*/ 317183 w 634364"/>
                        <a:gd name="connsiteY3" fmla="*/ 0 h 3809"/>
                        <a:gd name="connsiteX4" fmla="*/ 634365 w 634364"/>
                        <a:gd name="connsiteY4" fmla="*/ 1905 h 3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4364" h="3809">
                          <a:moveTo>
                            <a:pt x="634365" y="1905"/>
                          </a:moveTo>
                          <a:cubicBezTo>
                            <a:pt x="634365" y="2858"/>
                            <a:pt x="492442" y="3810"/>
                            <a:pt x="317183" y="3810"/>
                          </a:cubicBezTo>
                          <a:cubicBezTo>
                            <a:pt x="141923" y="3810"/>
                            <a:pt x="0" y="2858"/>
                            <a:pt x="0" y="1905"/>
                          </a:cubicBezTo>
                          <a:cubicBezTo>
                            <a:pt x="0" y="953"/>
                            <a:pt x="141923" y="0"/>
                            <a:pt x="317183" y="0"/>
                          </a:cubicBezTo>
                          <a:cubicBezTo>
                            <a:pt x="492442" y="0"/>
                            <a:pt x="634365" y="953"/>
                            <a:pt x="634365" y="1905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1" name="Freeform: Shape 560">
                      <a:extLst>
                        <a:ext uri="{FF2B5EF4-FFF2-40B4-BE49-F238E27FC236}">
                          <a16:creationId xmlns:a16="http://schemas.microsoft.com/office/drawing/2014/main" id="{17BD8FAC-80E5-44B1-AE6B-0C8F47B451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0364" y="4036888"/>
                      <a:ext cx="373379" cy="3810"/>
                    </a:xfrm>
                    <a:custGeom>
                      <a:avLst/>
                      <a:gdLst>
                        <a:gd name="connsiteX0" fmla="*/ 373380 w 373379"/>
                        <a:gd name="connsiteY0" fmla="*/ 1905 h 3810"/>
                        <a:gd name="connsiteX1" fmla="*/ 186690 w 373379"/>
                        <a:gd name="connsiteY1" fmla="*/ 3810 h 3810"/>
                        <a:gd name="connsiteX2" fmla="*/ 0 w 373379"/>
                        <a:gd name="connsiteY2" fmla="*/ 1905 h 3810"/>
                        <a:gd name="connsiteX3" fmla="*/ 186690 w 373379"/>
                        <a:gd name="connsiteY3" fmla="*/ 0 h 3810"/>
                        <a:gd name="connsiteX4" fmla="*/ 373380 w 373379"/>
                        <a:gd name="connsiteY4" fmla="*/ 1905 h 38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73379" h="3810">
                          <a:moveTo>
                            <a:pt x="373380" y="1905"/>
                          </a:moveTo>
                          <a:cubicBezTo>
                            <a:pt x="373380" y="2858"/>
                            <a:pt x="289560" y="3810"/>
                            <a:pt x="186690" y="3810"/>
                          </a:cubicBezTo>
                          <a:cubicBezTo>
                            <a:pt x="82867" y="3810"/>
                            <a:pt x="0" y="2858"/>
                            <a:pt x="0" y="1905"/>
                          </a:cubicBezTo>
                          <a:cubicBezTo>
                            <a:pt x="0" y="953"/>
                            <a:pt x="83820" y="0"/>
                            <a:pt x="186690" y="0"/>
                          </a:cubicBezTo>
                          <a:cubicBezTo>
                            <a:pt x="289560" y="0"/>
                            <a:pt x="373380" y="953"/>
                            <a:pt x="373380" y="1905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43" name="Graphic 17">
                    <a:extLst>
                      <a:ext uri="{FF2B5EF4-FFF2-40B4-BE49-F238E27FC236}">
                        <a16:creationId xmlns:a16="http://schemas.microsoft.com/office/drawing/2014/main" id="{9185602E-B49D-485C-BE89-974F1D6396E7}"/>
                      </a:ext>
                    </a:extLst>
                  </p:cNvPr>
                  <p:cNvGrpSpPr/>
                  <p:nvPr/>
                </p:nvGrpSpPr>
                <p:grpSpPr>
                  <a:xfrm>
                    <a:off x="3429411" y="4259774"/>
                    <a:ext cx="641985" cy="179069"/>
                    <a:chOff x="3429411" y="4259774"/>
                    <a:chExt cx="641985" cy="179069"/>
                  </a:xfrm>
                </p:grpSpPr>
                <p:sp>
                  <p:nvSpPr>
                    <p:cNvPr id="554" name="Freeform: Shape 553">
                      <a:extLst>
                        <a:ext uri="{FF2B5EF4-FFF2-40B4-BE49-F238E27FC236}">
                          <a16:creationId xmlns:a16="http://schemas.microsoft.com/office/drawing/2014/main" id="{DE91495E-BBC5-47F2-8FDC-F59ECDA76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0364" y="4259774"/>
                      <a:ext cx="356234" cy="3809"/>
                    </a:xfrm>
                    <a:custGeom>
                      <a:avLst/>
                      <a:gdLst>
                        <a:gd name="connsiteX0" fmla="*/ 356235 w 356234"/>
                        <a:gd name="connsiteY0" fmla="*/ 1905 h 3809"/>
                        <a:gd name="connsiteX1" fmla="*/ 178117 w 356234"/>
                        <a:gd name="connsiteY1" fmla="*/ 3810 h 3809"/>
                        <a:gd name="connsiteX2" fmla="*/ 0 w 356234"/>
                        <a:gd name="connsiteY2" fmla="*/ 1905 h 3809"/>
                        <a:gd name="connsiteX3" fmla="*/ 178117 w 356234"/>
                        <a:gd name="connsiteY3" fmla="*/ 0 h 3809"/>
                        <a:gd name="connsiteX4" fmla="*/ 356235 w 356234"/>
                        <a:gd name="connsiteY4" fmla="*/ 1905 h 3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56234" h="3809">
                          <a:moveTo>
                            <a:pt x="356235" y="1905"/>
                          </a:moveTo>
                          <a:cubicBezTo>
                            <a:pt x="356235" y="2857"/>
                            <a:pt x="276225" y="3810"/>
                            <a:pt x="178117" y="3810"/>
                          </a:cubicBezTo>
                          <a:cubicBezTo>
                            <a:pt x="80010" y="3810"/>
                            <a:pt x="0" y="2857"/>
                            <a:pt x="0" y="1905"/>
                          </a:cubicBezTo>
                          <a:cubicBezTo>
                            <a:pt x="0" y="952"/>
                            <a:pt x="80010" y="0"/>
                            <a:pt x="178117" y="0"/>
                          </a:cubicBezTo>
                          <a:cubicBezTo>
                            <a:pt x="276225" y="0"/>
                            <a:pt x="356235" y="952"/>
                            <a:pt x="356235" y="1905"/>
                          </a:cubicBezTo>
                          <a:close/>
                        </a:path>
                      </a:pathLst>
                    </a:custGeom>
                    <a:solidFill>
                      <a:srgbClr val="E8505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5" name="Freeform: Shape 554">
                      <a:extLst>
                        <a:ext uri="{FF2B5EF4-FFF2-40B4-BE49-F238E27FC236}">
                          <a16:creationId xmlns:a16="http://schemas.microsoft.com/office/drawing/2014/main" id="{1642528D-D186-4F2A-B263-1D5167C2B8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11" y="4333116"/>
                      <a:ext cx="641985" cy="3809"/>
                    </a:xfrm>
                    <a:custGeom>
                      <a:avLst/>
                      <a:gdLst>
                        <a:gd name="connsiteX0" fmla="*/ 641985 w 641985"/>
                        <a:gd name="connsiteY0" fmla="*/ 1905 h 3809"/>
                        <a:gd name="connsiteX1" fmla="*/ 320992 w 641985"/>
                        <a:gd name="connsiteY1" fmla="*/ 3810 h 3809"/>
                        <a:gd name="connsiteX2" fmla="*/ 0 w 641985"/>
                        <a:gd name="connsiteY2" fmla="*/ 1905 h 3809"/>
                        <a:gd name="connsiteX3" fmla="*/ 320992 w 641985"/>
                        <a:gd name="connsiteY3" fmla="*/ 0 h 3809"/>
                        <a:gd name="connsiteX4" fmla="*/ 641985 w 641985"/>
                        <a:gd name="connsiteY4" fmla="*/ 1905 h 3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1985" h="3809">
                          <a:moveTo>
                            <a:pt x="641985" y="1905"/>
                          </a:moveTo>
                          <a:cubicBezTo>
                            <a:pt x="641985" y="2858"/>
                            <a:pt x="498158" y="3810"/>
                            <a:pt x="320992" y="3810"/>
                          </a:cubicBezTo>
                          <a:cubicBezTo>
                            <a:pt x="143828" y="3810"/>
                            <a:pt x="0" y="2858"/>
                            <a:pt x="0" y="1905"/>
                          </a:cubicBezTo>
                          <a:cubicBezTo>
                            <a:pt x="0" y="952"/>
                            <a:pt x="143828" y="0"/>
                            <a:pt x="320992" y="0"/>
                          </a:cubicBezTo>
                          <a:cubicBezTo>
                            <a:pt x="498158" y="0"/>
                            <a:pt x="641985" y="952"/>
                            <a:pt x="641985" y="1905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6" name="Freeform: Shape 555">
                      <a:extLst>
                        <a:ext uri="{FF2B5EF4-FFF2-40B4-BE49-F238E27FC236}">
                          <a16:creationId xmlns:a16="http://schemas.microsoft.com/office/drawing/2014/main" id="{079BA558-2E9B-464C-91A0-27D0FD2846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11" y="4385504"/>
                      <a:ext cx="634364" cy="3809"/>
                    </a:xfrm>
                    <a:custGeom>
                      <a:avLst/>
                      <a:gdLst>
                        <a:gd name="connsiteX0" fmla="*/ 634365 w 634364"/>
                        <a:gd name="connsiteY0" fmla="*/ 1905 h 3809"/>
                        <a:gd name="connsiteX1" fmla="*/ 317183 w 634364"/>
                        <a:gd name="connsiteY1" fmla="*/ 3810 h 3809"/>
                        <a:gd name="connsiteX2" fmla="*/ 0 w 634364"/>
                        <a:gd name="connsiteY2" fmla="*/ 1905 h 3809"/>
                        <a:gd name="connsiteX3" fmla="*/ 317183 w 634364"/>
                        <a:gd name="connsiteY3" fmla="*/ 0 h 3809"/>
                        <a:gd name="connsiteX4" fmla="*/ 634365 w 634364"/>
                        <a:gd name="connsiteY4" fmla="*/ 1905 h 3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4364" h="3809">
                          <a:moveTo>
                            <a:pt x="634365" y="1905"/>
                          </a:moveTo>
                          <a:cubicBezTo>
                            <a:pt x="634365" y="2858"/>
                            <a:pt x="492442" y="3810"/>
                            <a:pt x="317183" y="3810"/>
                          </a:cubicBezTo>
                          <a:cubicBezTo>
                            <a:pt x="141923" y="3810"/>
                            <a:pt x="0" y="2858"/>
                            <a:pt x="0" y="1905"/>
                          </a:cubicBezTo>
                          <a:cubicBezTo>
                            <a:pt x="0" y="952"/>
                            <a:pt x="141923" y="0"/>
                            <a:pt x="317183" y="0"/>
                          </a:cubicBezTo>
                          <a:cubicBezTo>
                            <a:pt x="492442" y="0"/>
                            <a:pt x="634365" y="952"/>
                            <a:pt x="634365" y="1905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7" name="Freeform: Shape 556">
                      <a:extLst>
                        <a:ext uri="{FF2B5EF4-FFF2-40B4-BE49-F238E27FC236}">
                          <a16:creationId xmlns:a16="http://schemas.microsoft.com/office/drawing/2014/main" id="{D109F4D4-BFFF-4BFE-B6AF-D90983A624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0364" y="4435034"/>
                      <a:ext cx="373379" cy="3809"/>
                    </a:xfrm>
                    <a:custGeom>
                      <a:avLst/>
                      <a:gdLst>
                        <a:gd name="connsiteX0" fmla="*/ 373380 w 373379"/>
                        <a:gd name="connsiteY0" fmla="*/ 1905 h 3809"/>
                        <a:gd name="connsiteX1" fmla="*/ 186690 w 373379"/>
                        <a:gd name="connsiteY1" fmla="*/ 3810 h 3809"/>
                        <a:gd name="connsiteX2" fmla="*/ 0 w 373379"/>
                        <a:gd name="connsiteY2" fmla="*/ 1905 h 3809"/>
                        <a:gd name="connsiteX3" fmla="*/ 186690 w 373379"/>
                        <a:gd name="connsiteY3" fmla="*/ 0 h 3809"/>
                        <a:gd name="connsiteX4" fmla="*/ 373380 w 373379"/>
                        <a:gd name="connsiteY4" fmla="*/ 1905 h 3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73379" h="3809">
                          <a:moveTo>
                            <a:pt x="373380" y="1905"/>
                          </a:moveTo>
                          <a:cubicBezTo>
                            <a:pt x="373380" y="2858"/>
                            <a:pt x="289560" y="3810"/>
                            <a:pt x="186690" y="3810"/>
                          </a:cubicBezTo>
                          <a:cubicBezTo>
                            <a:pt x="82867" y="3810"/>
                            <a:pt x="0" y="2858"/>
                            <a:pt x="0" y="1905"/>
                          </a:cubicBezTo>
                          <a:cubicBezTo>
                            <a:pt x="0" y="953"/>
                            <a:pt x="83820" y="0"/>
                            <a:pt x="186690" y="0"/>
                          </a:cubicBezTo>
                          <a:cubicBezTo>
                            <a:pt x="289560" y="0"/>
                            <a:pt x="373380" y="953"/>
                            <a:pt x="373380" y="1905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44" name="Graphic 17">
                    <a:extLst>
                      <a:ext uri="{FF2B5EF4-FFF2-40B4-BE49-F238E27FC236}">
                        <a16:creationId xmlns:a16="http://schemas.microsoft.com/office/drawing/2014/main" id="{2E2FFE44-5328-4FE1-A996-0884AAEDDB02}"/>
                      </a:ext>
                    </a:extLst>
                  </p:cNvPr>
                  <p:cNvGrpSpPr/>
                  <p:nvPr/>
                </p:nvGrpSpPr>
                <p:grpSpPr>
                  <a:xfrm>
                    <a:off x="3429411" y="4657918"/>
                    <a:ext cx="641985" cy="179070"/>
                    <a:chOff x="3429411" y="4657918"/>
                    <a:chExt cx="641985" cy="179070"/>
                  </a:xfrm>
                </p:grpSpPr>
                <p:sp>
                  <p:nvSpPr>
                    <p:cNvPr id="550" name="Freeform: Shape 549">
                      <a:extLst>
                        <a:ext uri="{FF2B5EF4-FFF2-40B4-BE49-F238E27FC236}">
                          <a16:creationId xmlns:a16="http://schemas.microsoft.com/office/drawing/2014/main" id="{C2B41652-AAFA-42CC-8174-86EAC61E6F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0364" y="4657918"/>
                      <a:ext cx="356234" cy="3809"/>
                    </a:xfrm>
                    <a:custGeom>
                      <a:avLst/>
                      <a:gdLst>
                        <a:gd name="connsiteX0" fmla="*/ 356235 w 356234"/>
                        <a:gd name="connsiteY0" fmla="*/ 1905 h 3809"/>
                        <a:gd name="connsiteX1" fmla="*/ 178117 w 356234"/>
                        <a:gd name="connsiteY1" fmla="*/ 3810 h 3809"/>
                        <a:gd name="connsiteX2" fmla="*/ 0 w 356234"/>
                        <a:gd name="connsiteY2" fmla="*/ 1905 h 3809"/>
                        <a:gd name="connsiteX3" fmla="*/ 178117 w 356234"/>
                        <a:gd name="connsiteY3" fmla="*/ 0 h 3809"/>
                        <a:gd name="connsiteX4" fmla="*/ 356235 w 356234"/>
                        <a:gd name="connsiteY4" fmla="*/ 1905 h 3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56234" h="3809">
                          <a:moveTo>
                            <a:pt x="356235" y="1905"/>
                          </a:moveTo>
                          <a:cubicBezTo>
                            <a:pt x="356235" y="2858"/>
                            <a:pt x="276225" y="3810"/>
                            <a:pt x="178117" y="3810"/>
                          </a:cubicBezTo>
                          <a:cubicBezTo>
                            <a:pt x="80010" y="3810"/>
                            <a:pt x="0" y="2858"/>
                            <a:pt x="0" y="1905"/>
                          </a:cubicBezTo>
                          <a:cubicBezTo>
                            <a:pt x="0" y="953"/>
                            <a:pt x="80010" y="0"/>
                            <a:pt x="178117" y="0"/>
                          </a:cubicBezTo>
                          <a:cubicBezTo>
                            <a:pt x="276225" y="0"/>
                            <a:pt x="356235" y="953"/>
                            <a:pt x="356235" y="1905"/>
                          </a:cubicBezTo>
                          <a:close/>
                        </a:path>
                      </a:pathLst>
                    </a:custGeom>
                    <a:solidFill>
                      <a:srgbClr val="E8505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1" name="Freeform: Shape 550">
                      <a:extLst>
                        <a:ext uri="{FF2B5EF4-FFF2-40B4-BE49-F238E27FC236}">
                          <a16:creationId xmlns:a16="http://schemas.microsoft.com/office/drawing/2014/main" id="{22D6ADCA-6273-482B-82BD-622F9059E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11" y="4731261"/>
                      <a:ext cx="641985" cy="3809"/>
                    </a:xfrm>
                    <a:custGeom>
                      <a:avLst/>
                      <a:gdLst>
                        <a:gd name="connsiteX0" fmla="*/ 641985 w 641985"/>
                        <a:gd name="connsiteY0" fmla="*/ 1905 h 3809"/>
                        <a:gd name="connsiteX1" fmla="*/ 320992 w 641985"/>
                        <a:gd name="connsiteY1" fmla="*/ 3810 h 3809"/>
                        <a:gd name="connsiteX2" fmla="*/ 0 w 641985"/>
                        <a:gd name="connsiteY2" fmla="*/ 1905 h 3809"/>
                        <a:gd name="connsiteX3" fmla="*/ 320992 w 641985"/>
                        <a:gd name="connsiteY3" fmla="*/ 0 h 3809"/>
                        <a:gd name="connsiteX4" fmla="*/ 641985 w 641985"/>
                        <a:gd name="connsiteY4" fmla="*/ 1905 h 3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1985" h="3809">
                          <a:moveTo>
                            <a:pt x="641985" y="1905"/>
                          </a:moveTo>
                          <a:cubicBezTo>
                            <a:pt x="641985" y="2857"/>
                            <a:pt x="498158" y="3810"/>
                            <a:pt x="320992" y="3810"/>
                          </a:cubicBezTo>
                          <a:cubicBezTo>
                            <a:pt x="143828" y="3810"/>
                            <a:pt x="0" y="2857"/>
                            <a:pt x="0" y="1905"/>
                          </a:cubicBezTo>
                          <a:cubicBezTo>
                            <a:pt x="0" y="953"/>
                            <a:pt x="143828" y="0"/>
                            <a:pt x="320992" y="0"/>
                          </a:cubicBezTo>
                          <a:cubicBezTo>
                            <a:pt x="498158" y="0"/>
                            <a:pt x="641985" y="953"/>
                            <a:pt x="641985" y="1905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2" name="Freeform: Shape 551">
                      <a:extLst>
                        <a:ext uri="{FF2B5EF4-FFF2-40B4-BE49-F238E27FC236}">
                          <a16:creationId xmlns:a16="http://schemas.microsoft.com/office/drawing/2014/main" id="{86675C5C-3B18-4909-A33D-BFD88825C1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11" y="4783649"/>
                      <a:ext cx="634364" cy="3809"/>
                    </a:xfrm>
                    <a:custGeom>
                      <a:avLst/>
                      <a:gdLst>
                        <a:gd name="connsiteX0" fmla="*/ 634365 w 634364"/>
                        <a:gd name="connsiteY0" fmla="*/ 1905 h 3809"/>
                        <a:gd name="connsiteX1" fmla="*/ 317183 w 634364"/>
                        <a:gd name="connsiteY1" fmla="*/ 3810 h 3809"/>
                        <a:gd name="connsiteX2" fmla="*/ 0 w 634364"/>
                        <a:gd name="connsiteY2" fmla="*/ 1905 h 3809"/>
                        <a:gd name="connsiteX3" fmla="*/ 317183 w 634364"/>
                        <a:gd name="connsiteY3" fmla="*/ 0 h 3809"/>
                        <a:gd name="connsiteX4" fmla="*/ 634365 w 634364"/>
                        <a:gd name="connsiteY4" fmla="*/ 1905 h 3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4364" h="3809">
                          <a:moveTo>
                            <a:pt x="634365" y="1905"/>
                          </a:moveTo>
                          <a:cubicBezTo>
                            <a:pt x="634365" y="2857"/>
                            <a:pt x="492442" y="3810"/>
                            <a:pt x="317183" y="3810"/>
                          </a:cubicBezTo>
                          <a:cubicBezTo>
                            <a:pt x="141923" y="3810"/>
                            <a:pt x="0" y="2857"/>
                            <a:pt x="0" y="1905"/>
                          </a:cubicBezTo>
                          <a:cubicBezTo>
                            <a:pt x="0" y="953"/>
                            <a:pt x="141923" y="0"/>
                            <a:pt x="317183" y="0"/>
                          </a:cubicBezTo>
                          <a:cubicBezTo>
                            <a:pt x="492442" y="0"/>
                            <a:pt x="634365" y="953"/>
                            <a:pt x="634365" y="1905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" name="Freeform: Shape 552">
                      <a:extLst>
                        <a:ext uri="{FF2B5EF4-FFF2-40B4-BE49-F238E27FC236}">
                          <a16:creationId xmlns:a16="http://schemas.microsoft.com/office/drawing/2014/main" id="{036B394A-1CBC-4A63-A3FA-4DA14E0D56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0364" y="4833178"/>
                      <a:ext cx="373379" cy="3810"/>
                    </a:xfrm>
                    <a:custGeom>
                      <a:avLst/>
                      <a:gdLst>
                        <a:gd name="connsiteX0" fmla="*/ 373380 w 373379"/>
                        <a:gd name="connsiteY0" fmla="*/ 1905 h 3810"/>
                        <a:gd name="connsiteX1" fmla="*/ 186690 w 373379"/>
                        <a:gd name="connsiteY1" fmla="*/ 3810 h 3810"/>
                        <a:gd name="connsiteX2" fmla="*/ 0 w 373379"/>
                        <a:gd name="connsiteY2" fmla="*/ 1905 h 3810"/>
                        <a:gd name="connsiteX3" fmla="*/ 186690 w 373379"/>
                        <a:gd name="connsiteY3" fmla="*/ 0 h 3810"/>
                        <a:gd name="connsiteX4" fmla="*/ 373380 w 373379"/>
                        <a:gd name="connsiteY4" fmla="*/ 1905 h 38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73379" h="3810">
                          <a:moveTo>
                            <a:pt x="373380" y="1905"/>
                          </a:moveTo>
                          <a:cubicBezTo>
                            <a:pt x="373380" y="2858"/>
                            <a:pt x="289560" y="3810"/>
                            <a:pt x="186690" y="3810"/>
                          </a:cubicBezTo>
                          <a:cubicBezTo>
                            <a:pt x="82867" y="3810"/>
                            <a:pt x="0" y="2858"/>
                            <a:pt x="0" y="1905"/>
                          </a:cubicBezTo>
                          <a:cubicBezTo>
                            <a:pt x="0" y="953"/>
                            <a:pt x="83820" y="0"/>
                            <a:pt x="186690" y="0"/>
                          </a:cubicBezTo>
                          <a:cubicBezTo>
                            <a:pt x="289560" y="0"/>
                            <a:pt x="373380" y="953"/>
                            <a:pt x="373380" y="1905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45" name="Graphic 17">
                    <a:extLst>
                      <a:ext uri="{FF2B5EF4-FFF2-40B4-BE49-F238E27FC236}">
                        <a16:creationId xmlns:a16="http://schemas.microsoft.com/office/drawing/2014/main" id="{D62D005E-C891-4E61-81E3-38DD44E0E41E}"/>
                      </a:ext>
                    </a:extLst>
                  </p:cNvPr>
                  <p:cNvGrpSpPr/>
                  <p:nvPr/>
                </p:nvGrpSpPr>
                <p:grpSpPr>
                  <a:xfrm>
                    <a:off x="3429411" y="5053206"/>
                    <a:ext cx="641985" cy="179070"/>
                    <a:chOff x="3429411" y="5053206"/>
                    <a:chExt cx="641985" cy="179070"/>
                  </a:xfrm>
                </p:grpSpPr>
                <p:sp>
                  <p:nvSpPr>
                    <p:cNvPr id="546" name="Freeform: Shape 545">
                      <a:extLst>
                        <a:ext uri="{FF2B5EF4-FFF2-40B4-BE49-F238E27FC236}">
                          <a16:creationId xmlns:a16="http://schemas.microsoft.com/office/drawing/2014/main" id="{A3A63226-3473-44C1-9D9F-A504A38051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0364" y="5053206"/>
                      <a:ext cx="356234" cy="3809"/>
                    </a:xfrm>
                    <a:custGeom>
                      <a:avLst/>
                      <a:gdLst>
                        <a:gd name="connsiteX0" fmla="*/ 356235 w 356234"/>
                        <a:gd name="connsiteY0" fmla="*/ 1905 h 3809"/>
                        <a:gd name="connsiteX1" fmla="*/ 178117 w 356234"/>
                        <a:gd name="connsiteY1" fmla="*/ 3810 h 3809"/>
                        <a:gd name="connsiteX2" fmla="*/ 0 w 356234"/>
                        <a:gd name="connsiteY2" fmla="*/ 1905 h 3809"/>
                        <a:gd name="connsiteX3" fmla="*/ 178117 w 356234"/>
                        <a:gd name="connsiteY3" fmla="*/ 0 h 3809"/>
                        <a:gd name="connsiteX4" fmla="*/ 356235 w 356234"/>
                        <a:gd name="connsiteY4" fmla="*/ 1905 h 3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56234" h="3809">
                          <a:moveTo>
                            <a:pt x="356235" y="1905"/>
                          </a:moveTo>
                          <a:cubicBezTo>
                            <a:pt x="356235" y="2858"/>
                            <a:pt x="276225" y="3810"/>
                            <a:pt x="178117" y="3810"/>
                          </a:cubicBezTo>
                          <a:cubicBezTo>
                            <a:pt x="80010" y="3810"/>
                            <a:pt x="0" y="2858"/>
                            <a:pt x="0" y="1905"/>
                          </a:cubicBezTo>
                          <a:cubicBezTo>
                            <a:pt x="0" y="953"/>
                            <a:pt x="80010" y="0"/>
                            <a:pt x="178117" y="0"/>
                          </a:cubicBezTo>
                          <a:cubicBezTo>
                            <a:pt x="276225" y="0"/>
                            <a:pt x="356235" y="953"/>
                            <a:pt x="356235" y="1905"/>
                          </a:cubicBezTo>
                          <a:close/>
                        </a:path>
                      </a:pathLst>
                    </a:custGeom>
                    <a:solidFill>
                      <a:srgbClr val="E8505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7" name="Freeform: Shape 546">
                      <a:extLst>
                        <a:ext uri="{FF2B5EF4-FFF2-40B4-BE49-F238E27FC236}">
                          <a16:creationId xmlns:a16="http://schemas.microsoft.com/office/drawing/2014/main" id="{10F3FFC6-175B-472E-9D36-C96A91767B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11" y="5126549"/>
                      <a:ext cx="641985" cy="3809"/>
                    </a:xfrm>
                    <a:custGeom>
                      <a:avLst/>
                      <a:gdLst>
                        <a:gd name="connsiteX0" fmla="*/ 641985 w 641985"/>
                        <a:gd name="connsiteY0" fmla="*/ 1905 h 3809"/>
                        <a:gd name="connsiteX1" fmla="*/ 320992 w 641985"/>
                        <a:gd name="connsiteY1" fmla="*/ 3810 h 3809"/>
                        <a:gd name="connsiteX2" fmla="*/ 0 w 641985"/>
                        <a:gd name="connsiteY2" fmla="*/ 1905 h 3809"/>
                        <a:gd name="connsiteX3" fmla="*/ 320992 w 641985"/>
                        <a:gd name="connsiteY3" fmla="*/ 0 h 3809"/>
                        <a:gd name="connsiteX4" fmla="*/ 641985 w 641985"/>
                        <a:gd name="connsiteY4" fmla="*/ 1905 h 3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1985" h="3809">
                          <a:moveTo>
                            <a:pt x="641985" y="1905"/>
                          </a:moveTo>
                          <a:cubicBezTo>
                            <a:pt x="641985" y="2857"/>
                            <a:pt x="498158" y="3810"/>
                            <a:pt x="320992" y="3810"/>
                          </a:cubicBezTo>
                          <a:cubicBezTo>
                            <a:pt x="143828" y="3810"/>
                            <a:pt x="0" y="2857"/>
                            <a:pt x="0" y="1905"/>
                          </a:cubicBezTo>
                          <a:cubicBezTo>
                            <a:pt x="0" y="953"/>
                            <a:pt x="143828" y="0"/>
                            <a:pt x="320992" y="0"/>
                          </a:cubicBezTo>
                          <a:cubicBezTo>
                            <a:pt x="498158" y="0"/>
                            <a:pt x="641985" y="953"/>
                            <a:pt x="641985" y="1905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8" name="Freeform: Shape 547">
                      <a:extLst>
                        <a:ext uri="{FF2B5EF4-FFF2-40B4-BE49-F238E27FC236}">
                          <a16:creationId xmlns:a16="http://schemas.microsoft.com/office/drawing/2014/main" id="{473CBA88-8B8F-494A-8819-6FFAE98461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11" y="5178936"/>
                      <a:ext cx="634364" cy="3809"/>
                    </a:xfrm>
                    <a:custGeom>
                      <a:avLst/>
                      <a:gdLst>
                        <a:gd name="connsiteX0" fmla="*/ 634365 w 634364"/>
                        <a:gd name="connsiteY0" fmla="*/ 1905 h 3809"/>
                        <a:gd name="connsiteX1" fmla="*/ 317183 w 634364"/>
                        <a:gd name="connsiteY1" fmla="*/ 3810 h 3809"/>
                        <a:gd name="connsiteX2" fmla="*/ 0 w 634364"/>
                        <a:gd name="connsiteY2" fmla="*/ 1905 h 3809"/>
                        <a:gd name="connsiteX3" fmla="*/ 317183 w 634364"/>
                        <a:gd name="connsiteY3" fmla="*/ 0 h 3809"/>
                        <a:gd name="connsiteX4" fmla="*/ 634365 w 634364"/>
                        <a:gd name="connsiteY4" fmla="*/ 1905 h 3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4364" h="3809">
                          <a:moveTo>
                            <a:pt x="634365" y="1905"/>
                          </a:moveTo>
                          <a:cubicBezTo>
                            <a:pt x="634365" y="2857"/>
                            <a:pt x="492442" y="3810"/>
                            <a:pt x="317183" y="3810"/>
                          </a:cubicBezTo>
                          <a:cubicBezTo>
                            <a:pt x="141923" y="3810"/>
                            <a:pt x="0" y="2857"/>
                            <a:pt x="0" y="1905"/>
                          </a:cubicBezTo>
                          <a:cubicBezTo>
                            <a:pt x="0" y="953"/>
                            <a:pt x="141923" y="0"/>
                            <a:pt x="317183" y="0"/>
                          </a:cubicBezTo>
                          <a:cubicBezTo>
                            <a:pt x="492442" y="0"/>
                            <a:pt x="634365" y="953"/>
                            <a:pt x="634365" y="1905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9" name="Freeform: Shape 548">
                      <a:extLst>
                        <a:ext uri="{FF2B5EF4-FFF2-40B4-BE49-F238E27FC236}">
                          <a16:creationId xmlns:a16="http://schemas.microsoft.com/office/drawing/2014/main" id="{DF5ED23D-87CA-4DBB-8FF8-5526C4D94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0364" y="5228466"/>
                      <a:ext cx="373379" cy="3810"/>
                    </a:xfrm>
                    <a:custGeom>
                      <a:avLst/>
                      <a:gdLst>
                        <a:gd name="connsiteX0" fmla="*/ 373380 w 373379"/>
                        <a:gd name="connsiteY0" fmla="*/ 1905 h 3810"/>
                        <a:gd name="connsiteX1" fmla="*/ 186690 w 373379"/>
                        <a:gd name="connsiteY1" fmla="*/ 3810 h 3810"/>
                        <a:gd name="connsiteX2" fmla="*/ 0 w 373379"/>
                        <a:gd name="connsiteY2" fmla="*/ 1905 h 3810"/>
                        <a:gd name="connsiteX3" fmla="*/ 186690 w 373379"/>
                        <a:gd name="connsiteY3" fmla="*/ 0 h 3810"/>
                        <a:gd name="connsiteX4" fmla="*/ 373380 w 373379"/>
                        <a:gd name="connsiteY4" fmla="*/ 1905 h 38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73379" h="3810">
                          <a:moveTo>
                            <a:pt x="373380" y="1905"/>
                          </a:moveTo>
                          <a:cubicBezTo>
                            <a:pt x="373380" y="2858"/>
                            <a:pt x="289560" y="3810"/>
                            <a:pt x="186690" y="3810"/>
                          </a:cubicBezTo>
                          <a:cubicBezTo>
                            <a:pt x="82867" y="3810"/>
                            <a:pt x="0" y="2858"/>
                            <a:pt x="0" y="1905"/>
                          </a:cubicBezTo>
                          <a:cubicBezTo>
                            <a:pt x="0" y="953"/>
                            <a:pt x="83820" y="0"/>
                            <a:pt x="186690" y="0"/>
                          </a:cubicBezTo>
                          <a:cubicBezTo>
                            <a:pt x="289560" y="0"/>
                            <a:pt x="373380" y="953"/>
                            <a:pt x="373380" y="1905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07" name="Graphic 17">
                  <a:extLst>
                    <a:ext uri="{FF2B5EF4-FFF2-40B4-BE49-F238E27FC236}">
                      <a16:creationId xmlns:a16="http://schemas.microsoft.com/office/drawing/2014/main" id="{D350024F-EFFF-45B9-86E9-6FE87C7027BC}"/>
                    </a:ext>
                  </a:extLst>
                </p:cNvPr>
                <p:cNvGrpSpPr/>
                <p:nvPr/>
              </p:nvGrpSpPr>
              <p:grpSpPr>
                <a:xfrm>
                  <a:off x="3046159" y="3463091"/>
                  <a:ext cx="291728" cy="219741"/>
                  <a:chOff x="3046159" y="3463091"/>
                  <a:chExt cx="291728" cy="219741"/>
                </a:xfrm>
              </p:grpSpPr>
              <p:sp>
                <p:nvSpPr>
                  <p:cNvPr id="532" name="Freeform: Shape 531">
                    <a:extLst>
                      <a:ext uri="{FF2B5EF4-FFF2-40B4-BE49-F238E27FC236}">
                        <a16:creationId xmlns:a16="http://schemas.microsoft.com/office/drawing/2014/main" id="{59C2EE1C-AE16-4AEB-A158-DDE9E2E6C056}"/>
                      </a:ext>
                    </a:extLst>
                  </p:cNvPr>
                  <p:cNvSpPr/>
                  <p:nvPr/>
                </p:nvSpPr>
                <p:spPr>
                  <a:xfrm rot="-5380842">
                    <a:off x="3082960" y="3427703"/>
                    <a:ext cx="218125" cy="290517"/>
                  </a:xfrm>
                  <a:custGeom>
                    <a:avLst/>
                    <a:gdLst>
                      <a:gd name="connsiteX0" fmla="*/ 0 w 218125"/>
                      <a:gd name="connsiteY0" fmla="*/ 0 h 290517"/>
                      <a:gd name="connsiteX1" fmla="*/ 218126 w 218125"/>
                      <a:gd name="connsiteY1" fmla="*/ 0 h 290517"/>
                      <a:gd name="connsiteX2" fmla="*/ 218126 w 218125"/>
                      <a:gd name="connsiteY2" fmla="*/ 290517 h 290517"/>
                      <a:gd name="connsiteX3" fmla="*/ 0 w 218125"/>
                      <a:gd name="connsiteY3" fmla="*/ 290517 h 290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8125" h="290517">
                        <a:moveTo>
                          <a:pt x="0" y="0"/>
                        </a:moveTo>
                        <a:lnTo>
                          <a:pt x="218126" y="0"/>
                        </a:lnTo>
                        <a:lnTo>
                          <a:pt x="218126" y="290517"/>
                        </a:lnTo>
                        <a:lnTo>
                          <a:pt x="0" y="290517"/>
                        </a:lnTo>
                        <a:close/>
                      </a:path>
                    </a:pathLst>
                  </a:custGeom>
                  <a:solidFill>
                    <a:srgbClr val="A13BB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3" name="Freeform: Shape 532">
                    <a:extLst>
                      <a:ext uri="{FF2B5EF4-FFF2-40B4-BE49-F238E27FC236}">
                        <a16:creationId xmlns:a16="http://schemas.microsoft.com/office/drawing/2014/main" id="{6ED3DA9E-671F-42FB-BDA6-10A60D3BEC4A}"/>
                      </a:ext>
                    </a:extLst>
                  </p:cNvPr>
                  <p:cNvSpPr/>
                  <p:nvPr/>
                </p:nvSpPr>
                <p:spPr>
                  <a:xfrm>
                    <a:off x="3046507" y="3545399"/>
                    <a:ext cx="290512" cy="137159"/>
                  </a:xfrm>
                  <a:custGeom>
                    <a:avLst/>
                    <a:gdLst>
                      <a:gd name="connsiteX0" fmla="*/ 0 w 290512"/>
                      <a:gd name="connsiteY0" fmla="*/ 135255 h 137159"/>
                      <a:gd name="connsiteX1" fmla="*/ 101917 w 290512"/>
                      <a:gd name="connsiteY1" fmla="*/ 0 h 137159"/>
                      <a:gd name="connsiteX2" fmla="*/ 164783 w 290512"/>
                      <a:gd name="connsiteY2" fmla="*/ 85725 h 137159"/>
                      <a:gd name="connsiteX3" fmla="*/ 207645 w 290512"/>
                      <a:gd name="connsiteY3" fmla="*/ 40957 h 137159"/>
                      <a:gd name="connsiteX4" fmla="*/ 290513 w 290512"/>
                      <a:gd name="connsiteY4" fmla="*/ 137160 h 137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0512" h="137159">
                        <a:moveTo>
                          <a:pt x="0" y="135255"/>
                        </a:moveTo>
                        <a:lnTo>
                          <a:pt x="101917" y="0"/>
                        </a:lnTo>
                        <a:lnTo>
                          <a:pt x="164783" y="85725"/>
                        </a:lnTo>
                        <a:lnTo>
                          <a:pt x="207645" y="40957"/>
                        </a:lnTo>
                        <a:lnTo>
                          <a:pt x="290513" y="137160"/>
                        </a:lnTo>
                        <a:close/>
                      </a:path>
                    </a:pathLst>
                  </a:custGeom>
                  <a:solidFill>
                    <a:srgbClr val="E8505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4" name="Freeform: Shape 533">
                    <a:extLst>
                      <a:ext uri="{FF2B5EF4-FFF2-40B4-BE49-F238E27FC236}">
                        <a16:creationId xmlns:a16="http://schemas.microsoft.com/office/drawing/2014/main" id="{DD03BCD2-94D9-45DD-9910-C218C1385E06}"/>
                      </a:ext>
                    </a:extLst>
                  </p:cNvPr>
                  <p:cNvSpPr/>
                  <p:nvPr/>
                </p:nvSpPr>
                <p:spPr>
                  <a:xfrm>
                    <a:off x="3192239" y="3507238"/>
                    <a:ext cx="45720" cy="45780"/>
                  </a:xfrm>
                  <a:custGeom>
                    <a:avLst/>
                    <a:gdLst>
                      <a:gd name="connsiteX0" fmla="*/ 45720 w 45720"/>
                      <a:gd name="connsiteY0" fmla="*/ 22920 h 45780"/>
                      <a:gd name="connsiteX1" fmla="*/ 22860 w 45720"/>
                      <a:gd name="connsiteY1" fmla="*/ 45780 h 45780"/>
                      <a:gd name="connsiteX2" fmla="*/ 0 w 45720"/>
                      <a:gd name="connsiteY2" fmla="*/ 22920 h 45780"/>
                      <a:gd name="connsiteX3" fmla="*/ 22860 w 45720"/>
                      <a:gd name="connsiteY3" fmla="*/ 60 h 45780"/>
                      <a:gd name="connsiteX4" fmla="*/ 45720 w 45720"/>
                      <a:gd name="connsiteY4" fmla="*/ 22920 h 457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20" h="45780">
                        <a:moveTo>
                          <a:pt x="45720" y="22920"/>
                        </a:moveTo>
                        <a:cubicBezTo>
                          <a:pt x="45720" y="35303"/>
                          <a:pt x="35242" y="45780"/>
                          <a:pt x="22860" y="45780"/>
                        </a:cubicBezTo>
                        <a:cubicBezTo>
                          <a:pt x="10477" y="45780"/>
                          <a:pt x="0" y="35303"/>
                          <a:pt x="0" y="22920"/>
                        </a:cubicBezTo>
                        <a:cubicBezTo>
                          <a:pt x="0" y="10538"/>
                          <a:pt x="10477" y="60"/>
                          <a:pt x="22860" y="60"/>
                        </a:cubicBezTo>
                        <a:cubicBezTo>
                          <a:pt x="36195" y="-892"/>
                          <a:pt x="45720" y="9585"/>
                          <a:pt x="45720" y="22920"/>
                        </a:cubicBezTo>
                        <a:close/>
                      </a:path>
                    </a:pathLst>
                  </a:custGeom>
                  <a:solidFill>
                    <a:srgbClr val="E8505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5" name="Freeform: Shape 534">
                    <a:extLst>
                      <a:ext uri="{FF2B5EF4-FFF2-40B4-BE49-F238E27FC236}">
                        <a16:creationId xmlns:a16="http://schemas.microsoft.com/office/drawing/2014/main" id="{6C451B5B-1C35-4125-A19E-CE5F62C7D5FA}"/>
                      </a:ext>
                    </a:extLst>
                  </p:cNvPr>
                  <p:cNvSpPr/>
                  <p:nvPr/>
                </p:nvSpPr>
                <p:spPr>
                  <a:xfrm>
                    <a:off x="3046507" y="3545399"/>
                    <a:ext cx="290512" cy="137159"/>
                  </a:xfrm>
                  <a:custGeom>
                    <a:avLst/>
                    <a:gdLst>
                      <a:gd name="connsiteX0" fmla="*/ 0 w 290512"/>
                      <a:gd name="connsiteY0" fmla="*/ 135255 h 137159"/>
                      <a:gd name="connsiteX1" fmla="*/ 101917 w 290512"/>
                      <a:gd name="connsiteY1" fmla="*/ 0 h 137159"/>
                      <a:gd name="connsiteX2" fmla="*/ 164783 w 290512"/>
                      <a:gd name="connsiteY2" fmla="*/ 85725 h 137159"/>
                      <a:gd name="connsiteX3" fmla="*/ 207645 w 290512"/>
                      <a:gd name="connsiteY3" fmla="*/ 40957 h 137159"/>
                      <a:gd name="connsiteX4" fmla="*/ 290513 w 290512"/>
                      <a:gd name="connsiteY4" fmla="*/ 137160 h 137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0512" h="137159">
                        <a:moveTo>
                          <a:pt x="0" y="135255"/>
                        </a:moveTo>
                        <a:lnTo>
                          <a:pt x="101917" y="0"/>
                        </a:lnTo>
                        <a:lnTo>
                          <a:pt x="164783" y="85725"/>
                        </a:lnTo>
                        <a:lnTo>
                          <a:pt x="207645" y="40957"/>
                        </a:lnTo>
                        <a:lnTo>
                          <a:pt x="290513" y="13716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6" name="Freeform: Shape 535">
                    <a:extLst>
                      <a:ext uri="{FF2B5EF4-FFF2-40B4-BE49-F238E27FC236}">
                        <a16:creationId xmlns:a16="http://schemas.microsoft.com/office/drawing/2014/main" id="{8BF680CF-1F4B-444B-936B-064C18CF7746}"/>
                      </a:ext>
                    </a:extLst>
                  </p:cNvPr>
                  <p:cNvSpPr/>
                  <p:nvPr/>
                </p:nvSpPr>
                <p:spPr>
                  <a:xfrm>
                    <a:off x="3192239" y="3507238"/>
                    <a:ext cx="45720" cy="45780"/>
                  </a:xfrm>
                  <a:custGeom>
                    <a:avLst/>
                    <a:gdLst>
                      <a:gd name="connsiteX0" fmla="*/ 45720 w 45720"/>
                      <a:gd name="connsiteY0" fmla="*/ 22920 h 45780"/>
                      <a:gd name="connsiteX1" fmla="*/ 22860 w 45720"/>
                      <a:gd name="connsiteY1" fmla="*/ 45780 h 45780"/>
                      <a:gd name="connsiteX2" fmla="*/ 0 w 45720"/>
                      <a:gd name="connsiteY2" fmla="*/ 22920 h 45780"/>
                      <a:gd name="connsiteX3" fmla="*/ 22860 w 45720"/>
                      <a:gd name="connsiteY3" fmla="*/ 60 h 45780"/>
                      <a:gd name="connsiteX4" fmla="*/ 45720 w 45720"/>
                      <a:gd name="connsiteY4" fmla="*/ 22920 h 457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20" h="45780">
                        <a:moveTo>
                          <a:pt x="45720" y="22920"/>
                        </a:moveTo>
                        <a:cubicBezTo>
                          <a:pt x="45720" y="35303"/>
                          <a:pt x="35242" y="45780"/>
                          <a:pt x="22860" y="45780"/>
                        </a:cubicBezTo>
                        <a:cubicBezTo>
                          <a:pt x="10477" y="45780"/>
                          <a:pt x="0" y="35303"/>
                          <a:pt x="0" y="22920"/>
                        </a:cubicBezTo>
                        <a:cubicBezTo>
                          <a:pt x="0" y="10538"/>
                          <a:pt x="10477" y="60"/>
                          <a:pt x="22860" y="60"/>
                        </a:cubicBezTo>
                        <a:cubicBezTo>
                          <a:pt x="36195" y="-892"/>
                          <a:pt x="45720" y="9585"/>
                          <a:pt x="45720" y="22920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08" name="Graphic 17">
                  <a:extLst>
                    <a:ext uri="{FF2B5EF4-FFF2-40B4-BE49-F238E27FC236}">
                      <a16:creationId xmlns:a16="http://schemas.microsoft.com/office/drawing/2014/main" id="{89440DF4-E834-4020-95DE-E9148FAAC59E}"/>
                    </a:ext>
                  </a:extLst>
                </p:cNvPr>
                <p:cNvGrpSpPr/>
                <p:nvPr/>
              </p:nvGrpSpPr>
              <p:grpSpPr>
                <a:xfrm>
                  <a:off x="3046489" y="3856152"/>
                  <a:ext cx="291727" cy="219788"/>
                  <a:chOff x="3046489" y="3856152"/>
                  <a:chExt cx="291727" cy="219788"/>
                </a:xfrm>
              </p:grpSpPr>
              <p:sp>
                <p:nvSpPr>
                  <p:cNvPr id="527" name="Freeform: Shape 526">
                    <a:extLst>
                      <a:ext uri="{FF2B5EF4-FFF2-40B4-BE49-F238E27FC236}">
                        <a16:creationId xmlns:a16="http://schemas.microsoft.com/office/drawing/2014/main" id="{D0ECFAC7-EAAE-41CA-BB61-460777850A95}"/>
                      </a:ext>
                    </a:extLst>
                  </p:cNvPr>
                  <p:cNvSpPr/>
                  <p:nvPr/>
                </p:nvSpPr>
                <p:spPr>
                  <a:xfrm rot="-5380853">
                    <a:off x="3083289" y="3820764"/>
                    <a:ext cx="218125" cy="290517"/>
                  </a:xfrm>
                  <a:custGeom>
                    <a:avLst/>
                    <a:gdLst>
                      <a:gd name="connsiteX0" fmla="*/ 0 w 218125"/>
                      <a:gd name="connsiteY0" fmla="*/ 0 h 290517"/>
                      <a:gd name="connsiteX1" fmla="*/ 218126 w 218125"/>
                      <a:gd name="connsiteY1" fmla="*/ 0 h 290517"/>
                      <a:gd name="connsiteX2" fmla="*/ 218126 w 218125"/>
                      <a:gd name="connsiteY2" fmla="*/ 290517 h 290517"/>
                      <a:gd name="connsiteX3" fmla="*/ 0 w 218125"/>
                      <a:gd name="connsiteY3" fmla="*/ 290517 h 290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8125" h="290517">
                        <a:moveTo>
                          <a:pt x="0" y="0"/>
                        </a:moveTo>
                        <a:lnTo>
                          <a:pt x="218126" y="0"/>
                        </a:lnTo>
                        <a:lnTo>
                          <a:pt x="218126" y="290517"/>
                        </a:lnTo>
                        <a:lnTo>
                          <a:pt x="0" y="290517"/>
                        </a:lnTo>
                        <a:close/>
                      </a:path>
                    </a:pathLst>
                  </a:custGeom>
                  <a:solidFill>
                    <a:srgbClr val="A13BB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8" name="Freeform: Shape 527">
                    <a:extLst>
                      <a:ext uri="{FF2B5EF4-FFF2-40B4-BE49-F238E27FC236}">
                        <a16:creationId xmlns:a16="http://schemas.microsoft.com/office/drawing/2014/main" id="{04BA6AA7-CD7C-4657-85A2-63680592BAC2}"/>
                      </a:ext>
                    </a:extLst>
                  </p:cNvPr>
                  <p:cNvSpPr/>
                  <p:nvPr/>
                </p:nvSpPr>
                <p:spPr>
                  <a:xfrm>
                    <a:off x="3046507" y="3938781"/>
                    <a:ext cx="290512" cy="137160"/>
                  </a:xfrm>
                  <a:custGeom>
                    <a:avLst/>
                    <a:gdLst>
                      <a:gd name="connsiteX0" fmla="*/ 0 w 290512"/>
                      <a:gd name="connsiteY0" fmla="*/ 135255 h 137160"/>
                      <a:gd name="connsiteX1" fmla="*/ 101917 w 290512"/>
                      <a:gd name="connsiteY1" fmla="*/ 0 h 137160"/>
                      <a:gd name="connsiteX2" fmla="*/ 164783 w 290512"/>
                      <a:gd name="connsiteY2" fmla="*/ 85725 h 137160"/>
                      <a:gd name="connsiteX3" fmla="*/ 207645 w 290512"/>
                      <a:gd name="connsiteY3" fmla="*/ 40005 h 137160"/>
                      <a:gd name="connsiteX4" fmla="*/ 290513 w 290512"/>
                      <a:gd name="connsiteY4" fmla="*/ 137160 h 1371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0512" h="137160">
                        <a:moveTo>
                          <a:pt x="0" y="135255"/>
                        </a:moveTo>
                        <a:lnTo>
                          <a:pt x="101917" y="0"/>
                        </a:lnTo>
                        <a:lnTo>
                          <a:pt x="164783" y="85725"/>
                        </a:lnTo>
                        <a:lnTo>
                          <a:pt x="207645" y="40005"/>
                        </a:lnTo>
                        <a:lnTo>
                          <a:pt x="290513" y="137160"/>
                        </a:lnTo>
                        <a:close/>
                      </a:path>
                    </a:pathLst>
                  </a:custGeom>
                  <a:solidFill>
                    <a:srgbClr val="E8505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9" name="Freeform: Shape 528">
                    <a:extLst>
                      <a:ext uri="{FF2B5EF4-FFF2-40B4-BE49-F238E27FC236}">
                        <a16:creationId xmlns:a16="http://schemas.microsoft.com/office/drawing/2014/main" id="{FA9030C2-23A4-417E-B4C2-B90A305FD0E1}"/>
                      </a:ext>
                    </a:extLst>
                  </p:cNvPr>
                  <p:cNvSpPr/>
                  <p:nvPr/>
                </p:nvSpPr>
                <p:spPr>
                  <a:xfrm>
                    <a:off x="3192239" y="3899729"/>
                    <a:ext cx="45720" cy="45720"/>
                  </a:xfrm>
                  <a:custGeom>
                    <a:avLst/>
                    <a:gdLst>
                      <a:gd name="connsiteX0" fmla="*/ 45720 w 45720"/>
                      <a:gd name="connsiteY0" fmla="*/ 22860 h 45720"/>
                      <a:gd name="connsiteX1" fmla="*/ 22860 w 45720"/>
                      <a:gd name="connsiteY1" fmla="*/ 45720 h 45720"/>
                      <a:gd name="connsiteX2" fmla="*/ 0 w 45720"/>
                      <a:gd name="connsiteY2" fmla="*/ 22860 h 45720"/>
                      <a:gd name="connsiteX3" fmla="*/ 22860 w 45720"/>
                      <a:gd name="connsiteY3" fmla="*/ 0 h 45720"/>
                      <a:gd name="connsiteX4" fmla="*/ 45720 w 45720"/>
                      <a:gd name="connsiteY4" fmla="*/ 22860 h 45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20" h="45720">
                        <a:moveTo>
                          <a:pt x="45720" y="22860"/>
                        </a:moveTo>
                        <a:cubicBezTo>
                          <a:pt x="45720" y="35242"/>
                          <a:pt x="35242" y="45720"/>
                          <a:pt x="22860" y="45720"/>
                        </a:cubicBezTo>
                        <a:cubicBezTo>
                          <a:pt x="10477" y="45720"/>
                          <a:pt x="0" y="35242"/>
                          <a:pt x="0" y="22860"/>
                        </a:cubicBezTo>
                        <a:cubicBezTo>
                          <a:pt x="0" y="10477"/>
                          <a:pt x="10477" y="0"/>
                          <a:pt x="22860" y="0"/>
                        </a:cubicBezTo>
                        <a:cubicBezTo>
                          <a:pt x="36195" y="0"/>
                          <a:pt x="45720" y="10477"/>
                          <a:pt x="45720" y="22860"/>
                        </a:cubicBezTo>
                        <a:close/>
                      </a:path>
                    </a:pathLst>
                  </a:custGeom>
                  <a:solidFill>
                    <a:srgbClr val="E8505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0" name="Freeform: Shape 529">
                    <a:extLst>
                      <a:ext uri="{FF2B5EF4-FFF2-40B4-BE49-F238E27FC236}">
                        <a16:creationId xmlns:a16="http://schemas.microsoft.com/office/drawing/2014/main" id="{BD250DCA-BE75-4837-9B78-BA544CB575B0}"/>
                      </a:ext>
                    </a:extLst>
                  </p:cNvPr>
                  <p:cNvSpPr/>
                  <p:nvPr/>
                </p:nvSpPr>
                <p:spPr>
                  <a:xfrm>
                    <a:off x="3046507" y="3938781"/>
                    <a:ext cx="290512" cy="137160"/>
                  </a:xfrm>
                  <a:custGeom>
                    <a:avLst/>
                    <a:gdLst>
                      <a:gd name="connsiteX0" fmla="*/ 0 w 290512"/>
                      <a:gd name="connsiteY0" fmla="*/ 135255 h 137160"/>
                      <a:gd name="connsiteX1" fmla="*/ 101917 w 290512"/>
                      <a:gd name="connsiteY1" fmla="*/ 0 h 137160"/>
                      <a:gd name="connsiteX2" fmla="*/ 164783 w 290512"/>
                      <a:gd name="connsiteY2" fmla="*/ 85725 h 137160"/>
                      <a:gd name="connsiteX3" fmla="*/ 207645 w 290512"/>
                      <a:gd name="connsiteY3" fmla="*/ 40005 h 137160"/>
                      <a:gd name="connsiteX4" fmla="*/ 290513 w 290512"/>
                      <a:gd name="connsiteY4" fmla="*/ 137160 h 1371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0512" h="137160">
                        <a:moveTo>
                          <a:pt x="0" y="135255"/>
                        </a:moveTo>
                        <a:lnTo>
                          <a:pt x="101917" y="0"/>
                        </a:lnTo>
                        <a:lnTo>
                          <a:pt x="164783" y="85725"/>
                        </a:lnTo>
                        <a:lnTo>
                          <a:pt x="207645" y="40005"/>
                        </a:lnTo>
                        <a:lnTo>
                          <a:pt x="290513" y="13716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1" name="Freeform: Shape 530">
                    <a:extLst>
                      <a:ext uri="{FF2B5EF4-FFF2-40B4-BE49-F238E27FC236}">
                        <a16:creationId xmlns:a16="http://schemas.microsoft.com/office/drawing/2014/main" id="{BCAB0B1A-3061-4483-AAD6-188DED6247EA}"/>
                      </a:ext>
                    </a:extLst>
                  </p:cNvPr>
                  <p:cNvSpPr/>
                  <p:nvPr/>
                </p:nvSpPr>
                <p:spPr>
                  <a:xfrm>
                    <a:off x="3192239" y="3899729"/>
                    <a:ext cx="45720" cy="45720"/>
                  </a:xfrm>
                  <a:custGeom>
                    <a:avLst/>
                    <a:gdLst>
                      <a:gd name="connsiteX0" fmla="*/ 45720 w 45720"/>
                      <a:gd name="connsiteY0" fmla="*/ 22860 h 45720"/>
                      <a:gd name="connsiteX1" fmla="*/ 22860 w 45720"/>
                      <a:gd name="connsiteY1" fmla="*/ 45720 h 45720"/>
                      <a:gd name="connsiteX2" fmla="*/ 0 w 45720"/>
                      <a:gd name="connsiteY2" fmla="*/ 22860 h 45720"/>
                      <a:gd name="connsiteX3" fmla="*/ 22860 w 45720"/>
                      <a:gd name="connsiteY3" fmla="*/ 0 h 45720"/>
                      <a:gd name="connsiteX4" fmla="*/ 45720 w 45720"/>
                      <a:gd name="connsiteY4" fmla="*/ 22860 h 45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20" h="45720">
                        <a:moveTo>
                          <a:pt x="45720" y="22860"/>
                        </a:moveTo>
                        <a:cubicBezTo>
                          <a:pt x="45720" y="35242"/>
                          <a:pt x="35242" y="45720"/>
                          <a:pt x="22860" y="45720"/>
                        </a:cubicBezTo>
                        <a:cubicBezTo>
                          <a:pt x="10477" y="45720"/>
                          <a:pt x="0" y="35242"/>
                          <a:pt x="0" y="22860"/>
                        </a:cubicBezTo>
                        <a:cubicBezTo>
                          <a:pt x="0" y="10477"/>
                          <a:pt x="10477" y="0"/>
                          <a:pt x="22860" y="0"/>
                        </a:cubicBezTo>
                        <a:cubicBezTo>
                          <a:pt x="36195" y="0"/>
                          <a:pt x="45720" y="10477"/>
                          <a:pt x="45720" y="22860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09" name="Graphic 17">
                  <a:extLst>
                    <a:ext uri="{FF2B5EF4-FFF2-40B4-BE49-F238E27FC236}">
                      <a16:creationId xmlns:a16="http://schemas.microsoft.com/office/drawing/2014/main" id="{F60AA928-75BB-42EB-84A1-86A5E2E0368E}"/>
                    </a:ext>
                  </a:extLst>
                </p:cNvPr>
                <p:cNvGrpSpPr/>
                <p:nvPr/>
              </p:nvGrpSpPr>
              <p:grpSpPr>
                <a:xfrm>
                  <a:off x="3045869" y="4249205"/>
                  <a:ext cx="291727" cy="219740"/>
                  <a:chOff x="3045869" y="4249205"/>
                  <a:chExt cx="291727" cy="219740"/>
                </a:xfrm>
              </p:grpSpPr>
              <p:sp>
                <p:nvSpPr>
                  <p:cNvPr id="522" name="Freeform: Shape 521">
                    <a:extLst>
                      <a:ext uri="{FF2B5EF4-FFF2-40B4-BE49-F238E27FC236}">
                        <a16:creationId xmlns:a16="http://schemas.microsoft.com/office/drawing/2014/main" id="{ECF318BA-1F19-44BB-A458-50BFC681A760}"/>
                      </a:ext>
                    </a:extLst>
                  </p:cNvPr>
                  <p:cNvSpPr/>
                  <p:nvPr/>
                </p:nvSpPr>
                <p:spPr>
                  <a:xfrm rot="-5380853">
                    <a:off x="3082669" y="4213817"/>
                    <a:ext cx="218125" cy="290517"/>
                  </a:xfrm>
                  <a:custGeom>
                    <a:avLst/>
                    <a:gdLst>
                      <a:gd name="connsiteX0" fmla="*/ 0 w 218125"/>
                      <a:gd name="connsiteY0" fmla="*/ 0 h 290517"/>
                      <a:gd name="connsiteX1" fmla="*/ 218126 w 218125"/>
                      <a:gd name="connsiteY1" fmla="*/ 0 h 290517"/>
                      <a:gd name="connsiteX2" fmla="*/ 218126 w 218125"/>
                      <a:gd name="connsiteY2" fmla="*/ 290517 h 290517"/>
                      <a:gd name="connsiteX3" fmla="*/ 0 w 218125"/>
                      <a:gd name="connsiteY3" fmla="*/ 290517 h 290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8125" h="290517">
                        <a:moveTo>
                          <a:pt x="0" y="0"/>
                        </a:moveTo>
                        <a:lnTo>
                          <a:pt x="218126" y="0"/>
                        </a:lnTo>
                        <a:lnTo>
                          <a:pt x="218126" y="290517"/>
                        </a:lnTo>
                        <a:lnTo>
                          <a:pt x="0" y="290517"/>
                        </a:lnTo>
                        <a:close/>
                      </a:path>
                    </a:pathLst>
                  </a:custGeom>
                  <a:solidFill>
                    <a:srgbClr val="A13BB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3" name="Freeform: Shape 522">
                    <a:extLst>
                      <a:ext uri="{FF2B5EF4-FFF2-40B4-BE49-F238E27FC236}">
                        <a16:creationId xmlns:a16="http://schemas.microsoft.com/office/drawing/2014/main" id="{C5BA9658-BBB3-40A5-9BE5-8124787B68F6}"/>
                      </a:ext>
                    </a:extLst>
                  </p:cNvPr>
                  <p:cNvSpPr/>
                  <p:nvPr/>
                </p:nvSpPr>
                <p:spPr>
                  <a:xfrm>
                    <a:off x="3046507" y="4332163"/>
                    <a:ext cx="290512" cy="136207"/>
                  </a:xfrm>
                  <a:custGeom>
                    <a:avLst/>
                    <a:gdLst>
                      <a:gd name="connsiteX0" fmla="*/ 0 w 290512"/>
                      <a:gd name="connsiteY0" fmla="*/ 135255 h 136207"/>
                      <a:gd name="connsiteX1" fmla="*/ 101917 w 290512"/>
                      <a:gd name="connsiteY1" fmla="*/ 0 h 136207"/>
                      <a:gd name="connsiteX2" fmla="*/ 164783 w 290512"/>
                      <a:gd name="connsiteY2" fmla="*/ 84773 h 136207"/>
                      <a:gd name="connsiteX3" fmla="*/ 207645 w 290512"/>
                      <a:gd name="connsiteY3" fmla="*/ 40005 h 136207"/>
                      <a:gd name="connsiteX4" fmla="*/ 290513 w 290512"/>
                      <a:gd name="connsiteY4" fmla="*/ 136208 h 136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0512" h="136207">
                        <a:moveTo>
                          <a:pt x="0" y="135255"/>
                        </a:moveTo>
                        <a:lnTo>
                          <a:pt x="101917" y="0"/>
                        </a:lnTo>
                        <a:lnTo>
                          <a:pt x="164783" y="84773"/>
                        </a:lnTo>
                        <a:lnTo>
                          <a:pt x="207645" y="40005"/>
                        </a:lnTo>
                        <a:lnTo>
                          <a:pt x="290513" y="136208"/>
                        </a:lnTo>
                        <a:close/>
                      </a:path>
                    </a:pathLst>
                  </a:custGeom>
                  <a:solidFill>
                    <a:srgbClr val="E8505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4" name="Freeform: Shape 523">
                    <a:extLst>
                      <a:ext uri="{FF2B5EF4-FFF2-40B4-BE49-F238E27FC236}">
                        <a16:creationId xmlns:a16="http://schemas.microsoft.com/office/drawing/2014/main" id="{47660550-2B6D-4BF9-9410-3B961D7E985A}"/>
                      </a:ext>
                    </a:extLst>
                  </p:cNvPr>
                  <p:cNvSpPr/>
                  <p:nvPr/>
                </p:nvSpPr>
                <p:spPr>
                  <a:xfrm>
                    <a:off x="3192239" y="4293111"/>
                    <a:ext cx="45720" cy="45719"/>
                  </a:xfrm>
                  <a:custGeom>
                    <a:avLst/>
                    <a:gdLst>
                      <a:gd name="connsiteX0" fmla="*/ 45720 w 45720"/>
                      <a:gd name="connsiteY0" fmla="*/ 22860 h 45719"/>
                      <a:gd name="connsiteX1" fmla="*/ 22860 w 45720"/>
                      <a:gd name="connsiteY1" fmla="*/ 45720 h 45719"/>
                      <a:gd name="connsiteX2" fmla="*/ 0 w 45720"/>
                      <a:gd name="connsiteY2" fmla="*/ 22860 h 45719"/>
                      <a:gd name="connsiteX3" fmla="*/ 22860 w 45720"/>
                      <a:gd name="connsiteY3" fmla="*/ 0 h 45719"/>
                      <a:gd name="connsiteX4" fmla="*/ 45720 w 45720"/>
                      <a:gd name="connsiteY4" fmla="*/ 22860 h 45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20" h="45719">
                        <a:moveTo>
                          <a:pt x="45720" y="22860"/>
                        </a:moveTo>
                        <a:cubicBezTo>
                          <a:pt x="45720" y="35242"/>
                          <a:pt x="35242" y="45720"/>
                          <a:pt x="22860" y="45720"/>
                        </a:cubicBezTo>
                        <a:cubicBezTo>
                          <a:pt x="10477" y="45720"/>
                          <a:pt x="0" y="35242"/>
                          <a:pt x="0" y="22860"/>
                        </a:cubicBezTo>
                        <a:cubicBezTo>
                          <a:pt x="0" y="10477"/>
                          <a:pt x="10477" y="0"/>
                          <a:pt x="22860" y="0"/>
                        </a:cubicBezTo>
                        <a:cubicBezTo>
                          <a:pt x="36195" y="0"/>
                          <a:pt x="45720" y="10477"/>
                          <a:pt x="45720" y="22860"/>
                        </a:cubicBezTo>
                        <a:close/>
                      </a:path>
                    </a:pathLst>
                  </a:custGeom>
                  <a:solidFill>
                    <a:srgbClr val="E8505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5" name="Freeform: Shape 524">
                    <a:extLst>
                      <a:ext uri="{FF2B5EF4-FFF2-40B4-BE49-F238E27FC236}">
                        <a16:creationId xmlns:a16="http://schemas.microsoft.com/office/drawing/2014/main" id="{3AA22C97-C2F5-48EC-96F4-315372742C9B}"/>
                      </a:ext>
                    </a:extLst>
                  </p:cNvPr>
                  <p:cNvSpPr/>
                  <p:nvPr/>
                </p:nvSpPr>
                <p:spPr>
                  <a:xfrm>
                    <a:off x="3046507" y="4332163"/>
                    <a:ext cx="290512" cy="136207"/>
                  </a:xfrm>
                  <a:custGeom>
                    <a:avLst/>
                    <a:gdLst>
                      <a:gd name="connsiteX0" fmla="*/ 0 w 290512"/>
                      <a:gd name="connsiteY0" fmla="*/ 135255 h 136207"/>
                      <a:gd name="connsiteX1" fmla="*/ 101917 w 290512"/>
                      <a:gd name="connsiteY1" fmla="*/ 0 h 136207"/>
                      <a:gd name="connsiteX2" fmla="*/ 164783 w 290512"/>
                      <a:gd name="connsiteY2" fmla="*/ 84773 h 136207"/>
                      <a:gd name="connsiteX3" fmla="*/ 207645 w 290512"/>
                      <a:gd name="connsiteY3" fmla="*/ 40005 h 136207"/>
                      <a:gd name="connsiteX4" fmla="*/ 290513 w 290512"/>
                      <a:gd name="connsiteY4" fmla="*/ 136208 h 136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0512" h="136207">
                        <a:moveTo>
                          <a:pt x="0" y="135255"/>
                        </a:moveTo>
                        <a:lnTo>
                          <a:pt x="101917" y="0"/>
                        </a:lnTo>
                        <a:lnTo>
                          <a:pt x="164783" y="84773"/>
                        </a:lnTo>
                        <a:lnTo>
                          <a:pt x="207645" y="40005"/>
                        </a:lnTo>
                        <a:lnTo>
                          <a:pt x="290513" y="136208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6" name="Freeform: Shape 525">
                    <a:extLst>
                      <a:ext uri="{FF2B5EF4-FFF2-40B4-BE49-F238E27FC236}">
                        <a16:creationId xmlns:a16="http://schemas.microsoft.com/office/drawing/2014/main" id="{C43DB124-8119-429D-A666-AF5AB7A6492D}"/>
                      </a:ext>
                    </a:extLst>
                  </p:cNvPr>
                  <p:cNvSpPr/>
                  <p:nvPr/>
                </p:nvSpPr>
                <p:spPr>
                  <a:xfrm>
                    <a:off x="3192239" y="4293111"/>
                    <a:ext cx="45720" cy="45719"/>
                  </a:xfrm>
                  <a:custGeom>
                    <a:avLst/>
                    <a:gdLst>
                      <a:gd name="connsiteX0" fmla="*/ 45720 w 45720"/>
                      <a:gd name="connsiteY0" fmla="*/ 22860 h 45719"/>
                      <a:gd name="connsiteX1" fmla="*/ 22860 w 45720"/>
                      <a:gd name="connsiteY1" fmla="*/ 45720 h 45719"/>
                      <a:gd name="connsiteX2" fmla="*/ 0 w 45720"/>
                      <a:gd name="connsiteY2" fmla="*/ 22860 h 45719"/>
                      <a:gd name="connsiteX3" fmla="*/ 22860 w 45720"/>
                      <a:gd name="connsiteY3" fmla="*/ 0 h 45719"/>
                      <a:gd name="connsiteX4" fmla="*/ 45720 w 45720"/>
                      <a:gd name="connsiteY4" fmla="*/ 22860 h 45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20" h="45719">
                        <a:moveTo>
                          <a:pt x="45720" y="22860"/>
                        </a:moveTo>
                        <a:cubicBezTo>
                          <a:pt x="45720" y="35242"/>
                          <a:pt x="35242" y="45720"/>
                          <a:pt x="22860" y="45720"/>
                        </a:cubicBezTo>
                        <a:cubicBezTo>
                          <a:pt x="10477" y="45720"/>
                          <a:pt x="0" y="35242"/>
                          <a:pt x="0" y="22860"/>
                        </a:cubicBezTo>
                        <a:cubicBezTo>
                          <a:pt x="0" y="10477"/>
                          <a:pt x="10477" y="0"/>
                          <a:pt x="22860" y="0"/>
                        </a:cubicBezTo>
                        <a:cubicBezTo>
                          <a:pt x="36195" y="0"/>
                          <a:pt x="45720" y="10477"/>
                          <a:pt x="45720" y="22860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10" name="Graphic 17">
                  <a:extLst>
                    <a:ext uri="{FF2B5EF4-FFF2-40B4-BE49-F238E27FC236}">
                      <a16:creationId xmlns:a16="http://schemas.microsoft.com/office/drawing/2014/main" id="{3E98325C-6C7A-4DFD-AC13-EFFCE1F6A914}"/>
                    </a:ext>
                  </a:extLst>
                </p:cNvPr>
                <p:cNvGrpSpPr/>
                <p:nvPr/>
              </p:nvGrpSpPr>
              <p:grpSpPr>
                <a:xfrm>
                  <a:off x="3046198" y="4642265"/>
                  <a:ext cx="291728" cy="219741"/>
                  <a:chOff x="3046198" y="4642265"/>
                  <a:chExt cx="291728" cy="219741"/>
                </a:xfrm>
              </p:grpSpPr>
              <p:sp>
                <p:nvSpPr>
                  <p:cNvPr id="517" name="Freeform: Shape 516">
                    <a:extLst>
                      <a:ext uri="{FF2B5EF4-FFF2-40B4-BE49-F238E27FC236}">
                        <a16:creationId xmlns:a16="http://schemas.microsoft.com/office/drawing/2014/main" id="{711CFABB-D17A-4D29-B9A3-EA52C890F81D}"/>
                      </a:ext>
                    </a:extLst>
                  </p:cNvPr>
                  <p:cNvSpPr/>
                  <p:nvPr/>
                </p:nvSpPr>
                <p:spPr>
                  <a:xfrm rot="-5380842">
                    <a:off x="3082999" y="4606877"/>
                    <a:ext cx="218125" cy="290517"/>
                  </a:xfrm>
                  <a:custGeom>
                    <a:avLst/>
                    <a:gdLst>
                      <a:gd name="connsiteX0" fmla="*/ 0 w 218125"/>
                      <a:gd name="connsiteY0" fmla="*/ 0 h 290517"/>
                      <a:gd name="connsiteX1" fmla="*/ 218126 w 218125"/>
                      <a:gd name="connsiteY1" fmla="*/ 0 h 290517"/>
                      <a:gd name="connsiteX2" fmla="*/ 218126 w 218125"/>
                      <a:gd name="connsiteY2" fmla="*/ 290517 h 290517"/>
                      <a:gd name="connsiteX3" fmla="*/ 0 w 218125"/>
                      <a:gd name="connsiteY3" fmla="*/ 290517 h 290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8125" h="290517">
                        <a:moveTo>
                          <a:pt x="0" y="0"/>
                        </a:moveTo>
                        <a:lnTo>
                          <a:pt x="218126" y="0"/>
                        </a:lnTo>
                        <a:lnTo>
                          <a:pt x="218126" y="290517"/>
                        </a:lnTo>
                        <a:lnTo>
                          <a:pt x="0" y="290517"/>
                        </a:lnTo>
                        <a:close/>
                      </a:path>
                    </a:pathLst>
                  </a:custGeom>
                  <a:solidFill>
                    <a:srgbClr val="A13BB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8" name="Freeform: Shape 517">
                    <a:extLst>
                      <a:ext uri="{FF2B5EF4-FFF2-40B4-BE49-F238E27FC236}">
                        <a16:creationId xmlns:a16="http://schemas.microsoft.com/office/drawing/2014/main" id="{01DED82E-3CC7-43C0-89B5-3925EE71C096}"/>
                      </a:ext>
                    </a:extLst>
                  </p:cNvPr>
                  <p:cNvSpPr/>
                  <p:nvPr/>
                </p:nvSpPr>
                <p:spPr>
                  <a:xfrm>
                    <a:off x="3046507" y="4724593"/>
                    <a:ext cx="290512" cy="137159"/>
                  </a:xfrm>
                  <a:custGeom>
                    <a:avLst/>
                    <a:gdLst>
                      <a:gd name="connsiteX0" fmla="*/ 0 w 290512"/>
                      <a:gd name="connsiteY0" fmla="*/ 135255 h 137159"/>
                      <a:gd name="connsiteX1" fmla="*/ 101917 w 290512"/>
                      <a:gd name="connsiteY1" fmla="*/ 0 h 137159"/>
                      <a:gd name="connsiteX2" fmla="*/ 164783 w 290512"/>
                      <a:gd name="connsiteY2" fmla="*/ 85725 h 137159"/>
                      <a:gd name="connsiteX3" fmla="*/ 207645 w 290512"/>
                      <a:gd name="connsiteY3" fmla="*/ 40958 h 137159"/>
                      <a:gd name="connsiteX4" fmla="*/ 290513 w 290512"/>
                      <a:gd name="connsiteY4" fmla="*/ 137160 h 137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0512" h="137159">
                        <a:moveTo>
                          <a:pt x="0" y="135255"/>
                        </a:moveTo>
                        <a:lnTo>
                          <a:pt x="101917" y="0"/>
                        </a:lnTo>
                        <a:lnTo>
                          <a:pt x="164783" y="85725"/>
                        </a:lnTo>
                        <a:lnTo>
                          <a:pt x="207645" y="40958"/>
                        </a:lnTo>
                        <a:lnTo>
                          <a:pt x="290513" y="137160"/>
                        </a:lnTo>
                        <a:close/>
                      </a:path>
                    </a:pathLst>
                  </a:custGeom>
                  <a:solidFill>
                    <a:srgbClr val="E8505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9" name="Freeform: Shape 518">
                    <a:extLst>
                      <a:ext uri="{FF2B5EF4-FFF2-40B4-BE49-F238E27FC236}">
                        <a16:creationId xmlns:a16="http://schemas.microsoft.com/office/drawing/2014/main" id="{4EAB6A4C-A421-4CA3-9B5E-77834FAFB117}"/>
                      </a:ext>
                    </a:extLst>
                  </p:cNvPr>
                  <p:cNvSpPr/>
                  <p:nvPr/>
                </p:nvSpPr>
                <p:spPr>
                  <a:xfrm>
                    <a:off x="3192239" y="4685541"/>
                    <a:ext cx="45720" cy="45720"/>
                  </a:xfrm>
                  <a:custGeom>
                    <a:avLst/>
                    <a:gdLst>
                      <a:gd name="connsiteX0" fmla="*/ 45720 w 45720"/>
                      <a:gd name="connsiteY0" fmla="*/ 22860 h 45720"/>
                      <a:gd name="connsiteX1" fmla="*/ 22860 w 45720"/>
                      <a:gd name="connsiteY1" fmla="*/ 45720 h 45720"/>
                      <a:gd name="connsiteX2" fmla="*/ 0 w 45720"/>
                      <a:gd name="connsiteY2" fmla="*/ 22860 h 45720"/>
                      <a:gd name="connsiteX3" fmla="*/ 22860 w 45720"/>
                      <a:gd name="connsiteY3" fmla="*/ 0 h 45720"/>
                      <a:gd name="connsiteX4" fmla="*/ 45720 w 45720"/>
                      <a:gd name="connsiteY4" fmla="*/ 22860 h 45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20" h="45720">
                        <a:moveTo>
                          <a:pt x="45720" y="22860"/>
                        </a:moveTo>
                        <a:cubicBezTo>
                          <a:pt x="45720" y="35243"/>
                          <a:pt x="35242" y="45720"/>
                          <a:pt x="22860" y="45720"/>
                        </a:cubicBezTo>
                        <a:cubicBezTo>
                          <a:pt x="10477" y="45720"/>
                          <a:pt x="0" y="35243"/>
                          <a:pt x="0" y="22860"/>
                        </a:cubicBezTo>
                        <a:cubicBezTo>
                          <a:pt x="0" y="10478"/>
                          <a:pt x="10477" y="0"/>
                          <a:pt x="22860" y="0"/>
                        </a:cubicBezTo>
                        <a:cubicBezTo>
                          <a:pt x="36195" y="0"/>
                          <a:pt x="45720" y="10478"/>
                          <a:pt x="45720" y="22860"/>
                        </a:cubicBezTo>
                        <a:close/>
                      </a:path>
                    </a:pathLst>
                  </a:custGeom>
                  <a:solidFill>
                    <a:srgbClr val="E8505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0" name="Freeform: Shape 519">
                    <a:extLst>
                      <a:ext uri="{FF2B5EF4-FFF2-40B4-BE49-F238E27FC236}">
                        <a16:creationId xmlns:a16="http://schemas.microsoft.com/office/drawing/2014/main" id="{44245910-DDAD-4F8C-A7B9-3433A8B05E78}"/>
                      </a:ext>
                    </a:extLst>
                  </p:cNvPr>
                  <p:cNvSpPr/>
                  <p:nvPr/>
                </p:nvSpPr>
                <p:spPr>
                  <a:xfrm>
                    <a:off x="3046507" y="4724593"/>
                    <a:ext cx="290512" cy="137159"/>
                  </a:xfrm>
                  <a:custGeom>
                    <a:avLst/>
                    <a:gdLst>
                      <a:gd name="connsiteX0" fmla="*/ 0 w 290512"/>
                      <a:gd name="connsiteY0" fmla="*/ 135255 h 137159"/>
                      <a:gd name="connsiteX1" fmla="*/ 101917 w 290512"/>
                      <a:gd name="connsiteY1" fmla="*/ 0 h 137159"/>
                      <a:gd name="connsiteX2" fmla="*/ 164783 w 290512"/>
                      <a:gd name="connsiteY2" fmla="*/ 85725 h 137159"/>
                      <a:gd name="connsiteX3" fmla="*/ 207645 w 290512"/>
                      <a:gd name="connsiteY3" fmla="*/ 40958 h 137159"/>
                      <a:gd name="connsiteX4" fmla="*/ 290513 w 290512"/>
                      <a:gd name="connsiteY4" fmla="*/ 137160 h 137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0512" h="137159">
                        <a:moveTo>
                          <a:pt x="0" y="135255"/>
                        </a:moveTo>
                        <a:lnTo>
                          <a:pt x="101917" y="0"/>
                        </a:lnTo>
                        <a:lnTo>
                          <a:pt x="164783" y="85725"/>
                        </a:lnTo>
                        <a:lnTo>
                          <a:pt x="207645" y="40958"/>
                        </a:lnTo>
                        <a:lnTo>
                          <a:pt x="290513" y="13716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1" name="Freeform: Shape 520">
                    <a:extLst>
                      <a:ext uri="{FF2B5EF4-FFF2-40B4-BE49-F238E27FC236}">
                        <a16:creationId xmlns:a16="http://schemas.microsoft.com/office/drawing/2014/main" id="{BD0E8C3A-3294-43EC-AD3C-8986EDC5E41D}"/>
                      </a:ext>
                    </a:extLst>
                  </p:cNvPr>
                  <p:cNvSpPr/>
                  <p:nvPr/>
                </p:nvSpPr>
                <p:spPr>
                  <a:xfrm>
                    <a:off x="3192239" y="4685541"/>
                    <a:ext cx="45720" cy="45720"/>
                  </a:xfrm>
                  <a:custGeom>
                    <a:avLst/>
                    <a:gdLst>
                      <a:gd name="connsiteX0" fmla="*/ 45720 w 45720"/>
                      <a:gd name="connsiteY0" fmla="*/ 22860 h 45720"/>
                      <a:gd name="connsiteX1" fmla="*/ 22860 w 45720"/>
                      <a:gd name="connsiteY1" fmla="*/ 45720 h 45720"/>
                      <a:gd name="connsiteX2" fmla="*/ 0 w 45720"/>
                      <a:gd name="connsiteY2" fmla="*/ 22860 h 45720"/>
                      <a:gd name="connsiteX3" fmla="*/ 22860 w 45720"/>
                      <a:gd name="connsiteY3" fmla="*/ 0 h 45720"/>
                      <a:gd name="connsiteX4" fmla="*/ 45720 w 45720"/>
                      <a:gd name="connsiteY4" fmla="*/ 22860 h 45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20" h="45720">
                        <a:moveTo>
                          <a:pt x="45720" y="22860"/>
                        </a:moveTo>
                        <a:cubicBezTo>
                          <a:pt x="45720" y="35243"/>
                          <a:pt x="35242" y="45720"/>
                          <a:pt x="22860" y="45720"/>
                        </a:cubicBezTo>
                        <a:cubicBezTo>
                          <a:pt x="10477" y="45720"/>
                          <a:pt x="0" y="35243"/>
                          <a:pt x="0" y="22860"/>
                        </a:cubicBezTo>
                        <a:cubicBezTo>
                          <a:pt x="0" y="10478"/>
                          <a:pt x="10477" y="0"/>
                          <a:pt x="22860" y="0"/>
                        </a:cubicBezTo>
                        <a:cubicBezTo>
                          <a:pt x="36195" y="0"/>
                          <a:pt x="45720" y="10478"/>
                          <a:pt x="45720" y="22860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11" name="Graphic 17">
                  <a:extLst>
                    <a:ext uri="{FF2B5EF4-FFF2-40B4-BE49-F238E27FC236}">
                      <a16:creationId xmlns:a16="http://schemas.microsoft.com/office/drawing/2014/main" id="{BC000C81-0AA5-424C-9936-54B90552C000}"/>
                    </a:ext>
                  </a:extLst>
                </p:cNvPr>
                <p:cNvGrpSpPr/>
                <p:nvPr/>
              </p:nvGrpSpPr>
              <p:grpSpPr>
                <a:xfrm>
                  <a:off x="3046507" y="5033412"/>
                  <a:ext cx="291758" cy="219819"/>
                  <a:chOff x="3046507" y="5033412"/>
                  <a:chExt cx="291758" cy="219819"/>
                </a:xfrm>
              </p:grpSpPr>
              <p:sp>
                <p:nvSpPr>
                  <p:cNvPr id="512" name="Freeform: Shape 511">
                    <a:extLst>
                      <a:ext uri="{FF2B5EF4-FFF2-40B4-BE49-F238E27FC236}">
                        <a16:creationId xmlns:a16="http://schemas.microsoft.com/office/drawing/2014/main" id="{9DD32BA7-BF68-4847-9081-AEE1BA6303B5}"/>
                      </a:ext>
                    </a:extLst>
                  </p:cNvPr>
                  <p:cNvSpPr/>
                  <p:nvPr/>
                </p:nvSpPr>
                <p:spPr>
                  <a:xfrm rot="-5380842">
                    <a:off x="3083338" y="4998024"/>
                    <a:ext cx="218125" cy="290517"/>
                  </a:xfrm>
                  <a:custGeom>
                    <a:avLst/>
                    <a:gdLst>
                      <a:gd name="connsiteX0" fmla="*/ 0 w 218125"/>
                      <a:gd name="connsiteY0" fmla="*/ 0 h 290517"/>
                      <a:gd name="connsiteX1" fmla="*/ 218126 w 218125"/>
                      <a:gd name="connsiteY1" fmla="*/ 0 h 290517"/>
                      <a:gd name="connsiteX2" fmla="*/ 218126 w 218125"/>
                      <a:gd name="connsiteY2" fmla="*/ 290517 h 290517"/>
                      <a:gd name="connsiteX3" fmla="*/ 0 w 218125"/>
                      <a:gd name="connsiteY3" fmla="*/ 290517 h 290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8125" h="290517">
                        <a:moveTo>
                          <a:pt x="0" y="0"/>
                        </a:moveTo>
                        <a:lnTo>
                          <a:pt x="218126" y="0"/>
                        </a:lnTo>
                        <a:lnTo>
                          <a:pt x="218126" y="290517"/>
                        </a:lnTo>
                        <a:lnTo>
                          <a:pt x="0" y="290517"/>
                        </a:lnTo>
                        <a:close/>
                      </a:path>
                    </a:pathLst>
                  </a:custGeom>
                  <a:solidFill>
                    <a:srgbClr val="A13BB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3" name="Freeform: Shape 512">
                    <a:extLst>
                      <a:ext uri="{FF2B5EF4-FFF2-40B4-BE49-F238E27FC236}">
                        <a16:creationId xmlns:a16="http://schemas.microsoft.com/office/drawing/2014/main" id="{2FF7F2B6-0B50-46B5-A028-45C4630F6F2E}"/>
                      </a:ext>
                    </a:extLst>
                  </p:cNvPr>
                  <p:cNvSpPr/>
                  <p:nvPr/>
                </p:nvSpPr>
                <p:spPr>
                  <a:xfrm>
                    <a:off x="3046507" y="5116071"/>
                    <a:ext cx="290512" cy="137159"/>
                  </a:xfrm>
                  <a:custGeom>
                    <a:avLst/>
                    <a:gdLst>
                      <a:gd name="connsiteX0" fmla="*/ 0 w 290512"/>
                      <a:gd name="connsiteY0" fmla="*/ 135255 h 137159"/>
                      <a:gd name="connsiteX1" fmla="*/ 101917 w 290512"/>
                      <a:gd name="connsiteY1" fmla="*/ 0 h 137159"/>
                      <a:gd name="connsiteX2" fmla="*/ 164783 w 290512"/>
                      <a:gd name="connsiteY2" fmla="*/ 85725 h 137159"/>
                      <a:gd name="connsiteX3" fmla="*/ 207645 w 290512"/>
                      <a:gd name="connsiteY3" fmla="*/ 40005 h 137159"/>
                      <a:gd name="connsiteX4" fmla="*/ 290513 w 290512"/>
                      <a:gd name="connsiteY4" fmla="*/ 137160 h 137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0512" h="137159">
                        <a:moveTo>
                          <a:pt x="0" y="135255"/>
                        </a:moveTo>
                        <a:lnTo>
                          <a:pt x="101917" y="0"/>
                        </a:lnTo>
                        <a:lnTo>
                          <a:pt x="164783" y="85725"/>
                        </a:lnTo>
                        <a:lnTo>
                          <a:pt x="207645" y="40005"/>
                        </a:lnTo>
                        <a:lnTo>
                          <a:pt x="290513" y="137160"/>
                        </a:lnTo>
                        <a:close/>
                      </a:path>
                    </a:pathLst>
                  </a:custGeom>
                  <a:solidFill>
                    <a:srgbClr val="E8505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4" name="Freeform: Shape 513">
                    <a:extLst>
                      <a:ext uri="{FF2B5EF4-FFF2-40B4-BE49-F238E27FC236}">
                        <a16:creationId xmlns:a16="http://schemas.microsoft.com/office/drawing/2014/main" id="{E66190FB-AC83-4291-AE7F-37FAF1B8B084}"/>
                      </a:ext>
                    </a:extLst>
                  </p:cNvPr>
                  <p:cNvSpPr/>
                  <p:nvPr/>
                </p:nvSpPr>
                <p:spPr>
                  <a:xfrm>
                    <a:off x="3192239" y="5077018"/>
                    <a:ext cx="45720" cy="45720"/>
                  </a:xfrm>
                  <a:custGeom>
                    <a:avLst/>
                    <a:gdLst>
                      <a:gd name="connsiteX0" fmla="*/ 45720 w 45720"/>
                      <a:gd name="connsiteY0" fmla="*/ 22860 h 45720"/>
                      <a:gd name="connsiteX1" fmla="*/ 22860 w 45720"/>
                      <a:gd name="connsiteY1" fmla="*/ 45720 h 45720"/>
                      <a:gd name="connsiteX2" fmla="*/ 0 w 45720"/>
                      <a:gd name="connsiteY2" fmla="*/ 22860 h 45720"/>
                      <a:gd name="connsiteX3" fmla="*/ 22860 w 45720"/>
                      <a:gd name="connsiteY3" fmla="*/ 0 h 45720"/>
                      <a:gd name="connsiteX4" fmla="*/ 45720 w 45720"/>
                      <a:gd name="connsiteY4" fmla="*/ 22860 h 45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20" h="45720">
                        <a:moveTo>
                          <a:pt x="45720" y="22860"/>
                        </a:moveTo>
                        <a:cubicBezTo>
                          <a:pt x="45720" y="35243"/>
                          <a:pt x="35242" y="45720"/>
                          <a:pt x="22860" y="45720"/>
                        </a:cubicBezTo>
                        <a:cubicBezTo>
                          <a:pt x="10477" y="45720"/>
                          <a:pt x="0" y="35243"/>
                          <a:pt x="0" y="22860"/>
                        </a:cubicBezTo>
                        <a:cubicBezTo>
                          <a:pt x="0" y="10478"/>
                          <a:pt x="10477" y="0"/>
                          <a:pt x="22860" y="0"/>
                        </a:cubicBezTo>
                        <a:cubicBezTo>
                          <a:pt x="36195" y="0"/>
                          <a:pt x="45720" y="10478"/>
                          <a:pt x="45720" y="22860"/>
                        </a:cubicBezTo>
                        <a:close/>
                      </a:path>
                    </a:pathLst>
                  </a:custGeom>
                  <a:solidFill>
                    <a:srgbClr val="E8505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5" name="Freeform: Shape 514">
                    <a:extLst>
                      <a:ext uri="{FF2B5EF4-FFF2-40B4-BE49-F238E27FC236}">
                        <a16:creationId xmlns:a16="http://schemas.microsoft.com/office/drawing/2014/main" id="{FEDFB994-BB8A-4E0F-8747-00CACCFEF49A}"/>
                      </a:ext>
                    </a:extLst>
                  </p:cNvPr>
                  <p:cNvSpPr/>
                  <p:nvPr/>
                </p:nvSpPr>
                <p:spPr>
                  <a:xfrm>
                    <a:off x="3046507" y="5116071"/>
                    <a:ext cx="290512" cy="137159"/>
                  </a:xfrm>
                  <a:custGeom>
                    <a:avLst/>
                    <a:gdLst>
                      <a:gd name="connsiteX0" fmla="*/ 0 w 290512"/>
                      <a:gd name="connsiteY0" fmla="*/ 135255 h 137159"/>
                      <a:gd name="connsiteX1" fmla="*/ 101917 w 290512"/>
                      <a:gd name="connsiteY1" fmla="*/ 0 h 137159"/>
                      <a:gd name="connsiteX2" fmla="*/ 164783 w 290512"/>
                      <a:gd name="connsiteY2" fmla="*/ 85725 h 137159"/>
                      <a:gd name="connsiteX3" fmla="*/ 207645 w 290512"/>
                      <a:gd name="connsiteY3" fmla="*/ 40005 h 137159"/>
                      <a:gd name="connsiteX4" fmla="*/ 290513 w 290512"/>
                      <a:gd name="connsiteY4" fmla="*/ 137160 h 137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0512" h="137159">
                        <a:moveTo>
                          <a:pt x="0" y="135255"/>
                        </a:moveTo>
                        <a:lnTo>
                          <a:pt x="101917" y="0"/>
                        </a:lnTo>
                        <a:lnTo>
                          <a:pt x="164783" y="85725"/>
                        </a:lnTo>
                        <a:lnTo>
                          <a:pt x="207645" y="40005"/>
                        </a:lnTo>
                        <a:lnTo>
                          <a:pt x="290513" y="13716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6" name="Freeform: Shape 515">
                    <a:extLst>
                      <a:ext uri="{FF2B5EF4-FFF2-40B4-BE49-F238E27FC236}">
                        <a16:creationId xmlns:a16="http://schemas.microsoft.com/office/drawing/2014/main" id="{EC464FD0-DCF2-4826-B9F2-85D6540E8B3E}"/>
                      </a:ext>
                    </a:extLst>
                  </p:cNvPr>
                  <p:cNvSpPr/>
                  <p:nvPr/>
                </p:nvSpPr>
                <p:spPr>
                  <a:xfrm>
                    <a:off x="3192239" y="5077018"/>
                    <a:ext cx="45720" cy="45720"/>
                  </a:xfrm>
                  <a:custGeom>
                    <a:avLst/>
                    <a:gdLst>
                      <a:gd name="connsiteX0" fmla="*/ 45720 w 45720"/>
                      <a:gd name="connsiteY0" fmla="*/ 22860 h 45720"/>
                      <a:gd name="connsiteX1" fmla="*/ 22860 w 45720"/>
                      <a:gd name="connsiteY1" fmla="*/ 45720 h 45720"/>
                      <a:gd name="connsiteX2" fmla="*/ 0 w 45720"/>
                      <a:gd name="connsiteY2" fmla="*/ 22860 h 45720"/>
                      <a:gd name="connsiteX3" fmla="*/ 22860 w 45720"/>
                      <a:gd name="connsiteY3" fmla="*/ 0 h 45720"/>
                      <a:gd name="connsiteX4" fmla="*/ 45720 w 45720"/>
                      <a:gd name="connsiteY4" fmla="*/ 22860 h 45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20" h="45720">
                        <a:moveTo>
                          <a:pt x="45720" y="22860"/>
                        </a:moveTo>
                        <a:cubicBezTo>
                          <a:pt x="45720" y="35243"/>
                          <a:pt x="35242" y="45720"/>
                          <a:pt x="22860" y="45720"/>
                        </a:cubicBezTo>
                        <a:cubicBezTo>
                          <a:pt x="10477" y="45720"/>
                          <a:pt x="0" y="35243"/>
                          <a:pt x="0" y="22860"/>
                        </a:cubicBezTo>
                        <a:cubicBezTo>
                          <a:pt x="0" y="10478"/>
                          <a:pt x="10477" y="0"/>
                          <a:pt x="22860" y="0"/>
                        </a:cubicBezTo>
                        <a:cubicBezTo>
                          <a:pt x="36195" y="0"/>
                          <a:pt x="45720" y="10478"/>
                          <a:pt x="45720" y="22860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99" name="Graphic 17">
              <a:extLst>
                <a:ext uri="{FF2B5EF4-FFF2-40B4-BE49-F238E27FC236}">
                  <a16:creationId xmlns:a16="http://schemas.microsoft.com/office/drawing/2014/main" id="{CFBF48C4-BDF0-48F2-8119-F3A8B5036511}"/>
                </a:ext>
              </a:extLst>
            </p:cNvPr>
            <p:cNvGrpSpPr/>
            <p:nvPr/>
          </p:nvGrpSpPr>
          <p:grpSpPr>
            <a:xfrm>
              <a:off x="9731655" y="3821863"/>
              <a:ext cx="682962" cy="663997"/>
              <a:chOff x="3954299" y="4291312"/>
              <a:chExt cx="944941" cy="918701"/>
            </a:xfrm>
          </p:grpSpPr>
          <p:grpSp>
            <p:nvGrpSpPr>
              <p:cNvPr id="499" name="Graphic 17">
                <a:extLst>
                  <a:ext uri="{FF2B5EF4-FFF2-40B4-BE49-F238E27FC236}">
                    <a16:creationId xmlns:a16="http://schemas.microsoft.com/office/drawing/2014/main" id="{27CC6B22-0179-4908-B495-6BDE18104095}"/>
                  </a:ext>
                </a:extLst>
              </p:cNvPr>
              <p:cNvGrpSpPr/>
              <p:nvPr/>
            </p:nvGrpSpPr>
            <p:grpSpPr>
              <a:xfrm>
                <a:off x="3954299" y="4291312"/>
                <a:ext cx="605000" cy="640866"/>
                <a:chOff x="3954299" y="4291312"/>
                <a:chExt cx="605000" cy="640866"/>
              </a:xfrm>
            </p:grpSpPr>
            <p:sp>
              <p:nvSpPr>
                <p:cNvPr id="501" name="Freeform: Shape 500">
                  <a:extLst>
                    <a:ext uri="{FF2B5EF4-FFF2-40B4-BE49-F238E27FC236}">
                      <a16:creationId xmlns:a16="http://schemas.microsoft.com/office/drawing/2014/main" id="{CAF98410-4F08-42D8-96D2-073CA9FDFB8B}"/>
                    </a:ext>
                  </a:extLst>
                </p:cNvPr>
                <p:cNvSpPr/>
                <p:nvPr/>
              </p:nvSpPr>
              <p:spPr>
                <a:xfrm>
                  <a:off x="3954299" y="4533141"/>
                  <a:ext cx="586679" cy="399037"/>
                </a:xfrm>
                <a:custGeom>
                  <a:avLst/>
                  <a:gdLst>
                    <a:gd name="connsiteX0" fmla="*/ 228540 w 586679"/>
                    <a:gd name="connsiteY0" fmla="*/ 342900 h 399037"/>
                    <a:gd name="connsiteX1" fmla="*/ 18990 w 586679"/>
                    <a:gd name="connsiteY1" fmla="*/ 0 h 399037"/>
                    <a:gd name="connsiteX2" fmla="*/ 11370 w 586679"/>
                    <a:gd name="connsiteY2" fmla="*/ 21908 h 399037"/>
                    <a:gd name="connsiteX3" fmla="*/ 215205 w 586679"/>
                    <a:gd name="connsiteY3" fmla="*/ 387667 h 399037"/>
                    <a:gd name="connsiteX4" fmla="*/ 580965 w 586679"/>
                    <a:gd name="connsiteY4" fmla="*/ 183833 h 399037"/>
                    <a:gd name="connsiteX5" fmla="*/ 586680 w 586679"/>
                    <a:gd name="connsiteY5" fmla="*/ 160973 h 399037"/>
                    <a:gd name="connsiteX6" fmla="*/ 228540 w 586679"/>
                    <a:gd name="connsiteY6" fmla="*/ 342900 h 399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86679" h="399037">
                      <a:moveTo>
                        <a:pt x="228540" y="342900"/>
                      </a:moveTo>
                      <a:cubicBezTo>
                        <a:pt x="78998" y="300037"/>
                        <a:pt x="-10537" y="149542"/>
                        <a:pt x="18990" y="0"/>
                      </a:cubicBezTo>
                      <a:cubicBezTo>
                        <a:pt x="16133" y="7620"/>
                        <a:pt x="13275" y="14288"/>
                        <a:pt x="11370" y="21908"/>
                      </a:cubicBezTo>
                      <a:cubicBezTo>
                        <a:pt x="-33398" y="179070"/>
                        <a:pt x="58042" y="342900"/>
                        <a:pt x="215205" y="387667"/>
                      </a:cubicBezTo>
                      <a:cubicBezTo>
                        <a:pt x="372368" y="432435"/>
                        <a:pt x="536198" y="340995"/>
                        <a:pt x="580965" y="183833"/>
                      </a:cubicBezTo>
                      <a:cubicBezTo>
                        <a:pt x="582870" y="176212"/>
                        <a:pt x="584775" y="168592"/>
                        <a:pt x="586680" y="160973"/>
                      </a:cubicBezTo>
                      <a:cubicBezTo>
                        <a:pt x="533340" y="304800"/>
                        <a:pt x="378083" y="384810"/>
                        <a:pt x="228540" y="34290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2" name="Freeform: Shape 501">
                  <a:extLst>
                    <a:ext uri="{FF2B5EF4-FFF2-40B4-BE49-F238E27FC236}">
                      <a16:creationId xmlns:a16="http://schemas.microsoft.com/office/drawing/2014/main" id="{8F6DC130-0158-41C0-B6BC-EE6883328C9C}"/>
                    </a:ext>
                  </a:extLst>
                </p:cNvPr>
                <p:cNvSpPr/>
                <p:nvPr/>
              </p:nvSpPr>
              <p:spPr>
                <a:xfrm>
                  <a:off x="3970432" y="4296029"/>
                  <a:ext cx="586679" cy="399037"/>
                </a:xfrm>
                <a:custGeom>
                  <a:avLst/>
                  <a:gdLst>
                    <a:gd name="connsiteX0" fmla="*/ 358140 w 586679"/>
                    <a:gd name="connsiteY0" fmla="*/ 56138 h 399037"/>
                    <a:gd name="connsiteX1" fmla="*/ 567690 w 586679"/>
                    <a:gd name="connsiteY1" fmla="*/ 399037 h 399037"/>
                    <a:gd name="connsiteX2" fmla="*/ 575310 w 586679"/>
                    <a:gd name="connsiteY2" fmla="*/ 377130 h 399037"/>
                    <a:gd name="connsiteX3" fmla="*/ 371475 w 586679"/>
                    <a:gd name="connsiteY3" fmla="*/ 11370 h 399037"/>
                    <a:gd name="connsiteX4" fmla="*/ 5715 w 586679"/>
                    <a:gd name="connsiteY4" fmla="*/ 215205 h 399037"/>
                    <a:gd name="connsiteX5" fmla="*/ 0 w 586679"/>
                    <a:gd name="connsiteY5" fmla="*/ 238065 h 399037"/>
                    <a:gd name="connsiteX6" fmla="*/ 358140 w 586679"/>
                    <a:gd name="connsiteY6" fmla="*/ 56138 h 399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86679" h="399037">
                      <a:moveTo>
                        <a:pt x="358140" y="56138"/>
                      </a:moveTo>
                      <a:cubicBezTo>
                        <a:pt x="507682" y="99000"/>
                        <a:pt x="597218" y="249495"/>
                        <a:pt x="567690" y="399037"/>
                      </a:cubicBezTo>
                      <a:cubicBezTo>
                        <a:pt x="570547" y="391418"/>
                        <a:pt x="573405" y="384750"/>
                        <a:pt x="575310" y="377130"/>
                      </a:cubicBezTo>
                      <a:cubicBezTo>
                        <a:pt x="620078" y="219967"/>
                        <a:pt x="528638" y="56138"/>
                        <a:pt x="371475" y="11370"/>
                      </a:cubicBezTo>
                      <a:cubicBezTo>
                        <a:pt x="214313" y="-33398"/>
                        <a:pt x="50482" y="58042"/>
                        <a:pt x="5715" y="215205"/>
                      </a:cubicBezTo>
                      <a:cubicBezTo>
                        <a:pt x="3810" y="222825"/>
                        <a:pt x="1905" y="230445"/>
                        <a:pt x="0" y="238065"/>
                      </a:cubicBezTo>
                      <a:cubicBezTo>
                        <a:pt x="53340" y="94238"/>
                        <a:pt x="208597" y="13275"/>
                        <a:pt x="358140" y="56138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3" name="Freeform: Shape 502">
                  <a:extLst>
                    <a:ext uri="{FF2B5EF4-FFF2-40B4-BE49-F238E27FC236}">
                      <a16:creationId xmlns:a16="http://schemas.microsoft.com/office/drawing/2014/main" id="{64359433-9075-43D5-95BD-43FD5A0D923E}"/>
                    </a:ext>
                  </a:extLst>
                </p:cNvPr>
                <p:cNvSpPr/>
                <p:nvPr/>
              </p:nvSpPr>
              <p:spPr>
                <a:xfrm>
                  <a:off x="3964573" y="4291312"/>
                  <a:ext cx="594726" cy="596440"/>
                </a:xfrm>
                <a:custGeom>
                  <a:avLst/>
                  <a:gdLst>
                    <a:gd name="connsiteX0" fmla="*/ 584027 w 594726"/>
                    <a:gd name="connsiteY0" fmla="*/ 379942 h 596440"/>
                    <a:gd name="connsiteX1" fmla="*/ 584979 w 594726"/>
                    <a:gd name="connsiteY1" fmla="*/ 375179 h 596440"/>
                    <a:gd name="connsiteX2" fmla="*/ 587836 w 594726"/>
                    <a:gd name="connsiteY2" fmla="*/ 361844 h 596440"/>
                    <a:gd name="connsiteX3" fmla="*/ 589741 w 594726"/>
                    <a:gd name="connsiteY3" fmla="*/ 351367 h 596440"/>
                    <a:gd name="connsiteX4" fmla="*/ 591646 w 594726"/>
                    <a:gd name="connsiteY4" fmla="*/ 338984 h 596440"/>
                    <a:gd name="connsiteX5" fmla="*/ 593552 w 594726"/>
                    <a:gd name="connsiteY5" fmla="*/ 307552 h 596440"/>
                    <a:gd name="connsiteX6" fmla="*/ 583074 w 594726"/>
                    <a:gd name="connsiteY6" fmla="*/ 222779 h 596440"/>
                    <a:gd name="connsiteX7" fmla="*/ 533544 w 594726"/>
                    <a:gd name="connsiteY7" fmla="*/ 121814 h 596440"/>
                    <a:gd name="connsiteX8" fmla="*/ 429721 w 594726"/>
                    <a:gd name="connsiteY8" fmla="*/ 35137 h 596440"/>
                    <a:gd name="connsiteX9" fmla="*/ 395431 w 594726"/>
                    <a:gd name="connsiteY9" fmla="*/ 20849 h 596440"/>
                    <a:gd name="connsiteX10" fmla="*/ 377334 w 594726"/>
                    <a:gd name="connsiteY10" fmla="*/ 15134 h 596440"/>
                    <a:gd name="connsiteX11" fmla="*/ 358284 w 594726"/>
                    <a:gd name="connsiteY11" fmla="*/ 10372 h 596440"/>
                    <a:gd name="connsiteX12" fmla="*/ 348759 w 594726"/>
                    <a:gd name="connsiteY12" fmla="*/ 8467 h 596440"/>
                    <a:gd name="connsiteX13" fmla="*/ 339234 w 594726"/>
                    <a:gd name="connsiteY13" fmla="*/ 7514 h 596440"/>
                    <a:gd name="connsiteX14" fmla="*/ 319231 w 594726"/>
                    <a:gd name="connsiteY14" fmla="*/ 5609 h 596440"/>
                    <a:gd name="connsiteX15" fmla="*/ 278274 w 594726"/>
                    <a:gd name="connsiteY15" fmla="*/ 5609 h 596440"/>
                    <a:gd name="connsiteX16" fmla="*/ 236364 w 594726"/>
                    <a:gd name="connsiteY16" fmla="*/ 11324 h 596440"/>
                    <a:gd name="connsiteX17" fmla="*/ 215409 w 594726"/>
                    <a:gd name="connsiteY17" fmla="*/ 17039 h 596440"/>
                    <a:gd name="connsiteX18" fmla="*/ 195406 w 594726"/>
                    <a:gd name="connsiteY18" fmla="*/ 23707 h 596440"/>
                    <a:gd name="connsiteX19" fmla="*/ 155402 w 594726"/>
                    <a:gd name="connsiteY19" fmla="*/ 41804 h 596440"/>
                    <a:gd name="connsiteX20" fmla="*/ 118254 w 594726"/>
                    <a:gd name="connsiteY20" fmla="*/ 66569 h 596440"/>
                    <a:gd name="connsiteX21" fmla="*/ 55389 w 594726"/>
                    <a:gd name="connsiteY21" fmla="*/ 133244 h 596440"/>
                    <a:gd name="connsiteX22" fmla="*/ 15384 w 594726"/>
                    <a:gd name="connsiteY22" fmla="*/ 218017 h 596440"/>
                    <a:gd name="connsiteX23" fmla="*/ 4906 w 594726"/>
                    <a:gd name="connsiteY23" fmla="*/ 311362 h 596440"/>
                    <a:gd name="connsiteX24" fmla="*/ 23004 w 594726"/>
                    <a:gd name="connsiteY24" fmla="*/ 400897 h 596440"/>
                    <a:gd name="connsiteX25" fmla="*/ 41102 w 594726"/>
                    <a:gd name="connsiteY25" fmla="*/ 441854 h 596440"/>
                    <a:gd name="connsiteX26" fmla="*/ 65866 w 594726"/>
                    <a:gd name="connsiteY26" fmla="*/ 478049 h 596440"/>
                    <a:gd name="connsiteX27" fmla="*/ 79202 w 594726"/>
                    <a:gd name="connsiteY27" fmla="*/ 494242 h 596440"/>
                    <a:gd name="connsiteX28" fmla="*/ 93489 w 594726"/>
                    <a:gd name="connsiteY28" fmla="*/ 509482 h 596440"/>
                    <a:gd name="connsiteX29" fmla="*/ 125874 w 594726"/>
                    <a:gd name="connsiteY29" fmla="*/ 536152 h 596440"/>
                    <a:gd name="connsiteX30" fmla="*/ 160164 w 594726"/>
                    <a:gd name="connsiteY30" fmla="*/ 558059 h 596440"/>
                    <a:gd name="connsiteX31" fmla="*/ 178261 w 594726"/>
                    <a:gd name="connsiteY31" fmla="*/ 566632 h 596440"/>
                    <a:gd name="connsiteX32" fmla="*/ 186834 w 594726"/>
                    <a:gd name="connsiteY32" fmla="*/ 570442 h 596440"/>
                    <a:gd name="connsiteX33" fmla="*/ 196359 w 594726"/>
                    <a:gd name="connsiteY33" fmla="*/ 573299 h 596440"/>
                    <a:gd name="connsiteX34" fmla="*/ 214456 w 594726"/>
                    <a:gd name="connsiteY34" fmla="*/ 579967 h 596440"/>
                    <a:gd name="connsiteX35" fmla="*/ 233506 w 594726"/>
                    <a:gd name="connsiteY35" fmla="*/ 584729 h 596440"/>
                    <a:gd name="connsiteX36" fmla="*/ 270654 w 594726"/>
                    <a:gd name="connsiteY36" fmla="*/ 590444 h 596440"/>
                    <a:gd name="connsiteX37" fmla="*/ 404956 w 594726"/>
                    <a:gd name="connsiteY37" fmla="*/ 571394 h 596440"/>
                    <a:gd name="connsiteX38" fmla="*/ 500206 w 594726"/>
                    <a:gd name="connsiteY38" fmla="*/ 511387 h 596440"/>
                    <a:gd name="connsiteX39" fmla="*/ 553546 w 594726"/>
                    <a:gd name="connsiteY39" fmla="*/ 444712 h 596440"/>
                    <a:gd name="connsiteX40" fmla="*/ 567834 w 594726"/>
                    <a:gd name="connsiteY40" fmla="*/ 417089 h 596440"/>
                    <a:gd name="connsiteX41" fmla="*/ 572596 w 594726"/>
                    <a:gd name="connsiteY41" fmla="*/ 405659 h 596440"/>
                    <a:gd name="connsiteX42" fmla="*/ 576406 w 594726"/>
                    <a:gd name="connsiteY42" fmla="*/ 396134 h 596440"/>
                    <a:gd name="connsiteX43" fmla="*/ 581169 w 594726"/>
                    <a:gd name="connsiteY43" fmla="*/ 382799 h 596440"/>
                    <a:gd name="connsiteX44" fmla="*/ 584027 w 594726"/>
                    <a:gd name="connsiteY44" fmla="*/ 379942 h 596440"/>
                    <a:gd name="connsiteX45" fmla="*/ 583074 w 594726"/>
                    <a:gd name="connsiteY45" fmla="*/ 384704 h 596440"/>
                    <a:gd name="connsiteX46" fmla="*/ 578311 w 594726"/>
                    <a:gd name="connsiteY46" fmla="*/ 398039 h 596440"/>
                    <a:gd name="connsiteX47" fmla="*/ 575454 w 594726"/>
                    <a:gd name="connsiteY47" fmla="*/ 407564 h 596440"/>
                    <a:gd name="connsiteX48" fmla="*/ 570691 w 594726"/>
                    <a:gd name="connsiteY48" fmla="*/ 418994 h 596440"/>
                    <a:gd name="connsiteX49" fmla="*/ 556404 w 594726"/>
                    <a:gd name="connsiteY49" fmla="*/ 446617 h 596440"/>
                    <a:gd name="connsiteX50" fmla="*/ 504016 w 594726"/>
                    <a:gd name="connsiteY50" fmla="*/ 514244 h 596440"/>
                    <a:gd name="connsiteX51" fmla="*/ 408766 w 594726"/>
                    <a:gd name="connsiteY51" fmla="*/ 575204 h 596440"/>
                    <a:gd name="connsiteX52" fmla="*/ 272559 w 594726"/>
                    <a:gd name="connsiteY52" fmla="*/ 595207 h 596440"/>
                    <a:gd name="connsiteX53" fmla="*/ 235411 w 594726"/>
                    <a:gd name="connsiteY53" fmla="*/ 589492 h 596440"/>
                    <a:gd name="connsiteX54" fmla="*/ 216361 w 594726"/>
                    <a:gd name="connsiteY54" fmla="*/ 584729 h 596440"/>
                    <a:gd name="connsiteX55" fmla="*/ 197311 w 594726"/>
                    <a:gd name="connsiteY55" fmla="*/ 578062 h 596440"/>
                    <a:gd name="connsiteX56" fmla="*/ 187786 w 594726"/>
                    <a:gd name="connsiteY56" fmla="*/ 575204 h 596440"/>
                    <a:gd name="connsiteX57" fmla="*/ 178261 w 594726"/>
                    <a:gd name="connsiteY57" fmla="*/ 571394 h 596440"/>
                    <a:gd name="connsiteX58" fmla="*/ 160164 w 594726"/>
                    <a:gd name="connsiteY58" fmla="*/ 562822 h 596440"/>
                    <a:gd name="connsiteX59" fmla="*/ 124921 w 594726"/>
                    <a:gd name="connsiteY59" fmla="*/ 540914 h 596440"/>
                    <a:gd name="connsiteX60" fmla="*/ 92536 w 594726"/>
                    <a:gd name="connsiteY60" fmla="*/ 514244 h 596440"/>
                    <a:gd name="connsiteX61" fmla="*/ 77296 w 594726"/>
                    <a:gd name="connsiteY61" fmla="*/ 498052 h 596440"/>
                    <a:gd name="connsiteX62" fmla="*/ 63009 w 594726"/>
                    <a:gd name="connsiteY62" fmla="*/ 480907 h 596440"/>
                    <a:gd name="connsiteX63" fmla="*/ 38244 w 594726"/>
                    <a:gd name="connsiteY63" fmla="*/ 443759 h 596440"/>
                    <a:gd name="connsiteX64" fmla="*/ 19194 w 594726"/>
                    <a:gd name="connsiteY64" fmla="*/ 402802 h 596440"/>
                    <a:gd name="connsiteX65" fmla="*/ 144 w 594726"/>
                    <a:gd name="connsiteY65" fmla="*/ 312314 h 596440"/>
                    <a:gd name="connsiteX66" fmla="*/ 10621 w 594726"/>
                    <a:gd name="connsiteY66" fmla="*/ 217064 h 596440"/>
                    <a:gd name="connsiteX67" fmla="*/ 51579 w 594726"/>
                    <a:gd name="connsiteY67" fmla="*/ 130387 h 596440"/>
                    <a:gd name="connsiteX68" fmla="*/ 115396 w 594726"/>
                    <a:gd name="connsiteY68" fmla="*/ 62759 h 596440"/>
                    <a:gd name="connsiteX69" fmla="*/ 153496 w 594726"/>
                    <a:gd name="connsiteY69" fmla="*/ 37042 h 596440"/>
                    <a:gd name="connsiteX70" fmla="*/ 193502 w 594726"/>
                    <a:gd name="connsiteY70" fmla="*/ 18944 h 596440"/>
                    <a:gd name="connsiteX71" fmla="*/ 214456 w 594726"/>
                    <a:gd name="connsiteY71" fmla="*/ 12277 h 596440"/>
                    <a:gd name="connsiteX72" fmla="*/ 235411 w 594726"/>
                    <a:gd name="connsiteY72" fmla="*/ 6562 h 596440"/>
                    <a:gd name="connsiteX73" fmla="*/ 277321 w 594726"/>
                    <a:gd name="connsiteY73" fmla="*/ 847 h 596440"/>
                    <a:gd name="connsiteX74" fmla="*/ 319231 w 594726"/>
                    <a:gd name="connsiteY74" fmla="*/ 847 h 596440"/>
                    <a:gd name="connsiteX75" fmla="*/ 339234 w 594726"/>
                    <a:gd name="connsiteY75" fmla="*/ 3704 h 596440"/>
                    <a:gd name="connsiteX76" fmla="*/ 348759 w 594726"/>
                    <a:gd name="connsiteY76" fmla="*/ 4657 h 596440"/>
                    <a:gd name="connsiteX77" fmla="*/ 358284 w 594726"/>
                    <a:gd name="connsiteY77" fmla="*/ 6562 h 596440"/>
                    <a:gd name="connsiteX78" fmla="*/ 377334 w 594726"/>
                    <a:gd name="connsiteY78" fmla="*/ 11324 h 596440"/>
                    <a:gd name="connsiteX79" fmla="*/ 395431 w 594726"/>
                    <a:gd name="connsiteY79" fmla="*/ 17039 h 596440"/>
                    <a:gd name="connsiteX80" fmla="*/ 430674 w 594726"/>
                    <a:gd name="connsiteY80" fmla="*/ 31327 h 596440"/>
                    <a:gd name="connsiteX81" fmla="*/ 535449 w 594726"/>
                    <a:gd name="connsiteY81" fmla="*/ 119909 h 596440"/>
                    <a:gd name="connsiteX82" fmla="*/ 584979 w 594726"/>
                    <a:gd name="connsiteY82" fmla="*/ 221827 h 596440"/>
                    <a:gd name="connsiteX83" fmla="*/ 594504 w 594726"/>
                    <a:gd name="connsiteY83" fmla="*/ 306599 h 596440"/>
                    <a:gd name="connsiteX84" fmla="*/ 591646 w 594726"/>
                    <a:gd name="connsiteY84" fmla="*/ 338032 h 596440"/>
                    <a:gd name="connsiteX85" fmla="*/ 589741 w 594726"/>
                    <a:gd name="connsiteY85" fmla="*/ 350414 h 596440"/>
                    <a:gd name="connsiteX86" fmla="*/ 586884 w 594726"/>
                    <a:gd name="connsiteY86" fmla="*/ 360892 h 596440"/>
                    <a:gd name="connsiteX87" fmla="*/ 583074 w 594726"/>
                    <a:gd name="connsiteY87" fmla="*/ 374227 h 596440"/>
                    <a:gd name="connsiteX88" fmla="*/ 584027 w 594726"/>
                    <a:gd name="connsiteY88" fmla="*/ 379942 h 596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</a:cxnLst>
                  <a:rect l="l" t="t" r="r" b="b"/>
                  <a:pathLst>
                    <a:path w="594726" h="596440">
                      <a:moveTo>
                        <a:pt x="584027" y="379942"/>
                      </a:moveTo>
                      <a:cubicBezTo>
                        <a:pt x="584027" y="379942"/>
                        <a:pt x="584027" y="378037"/>
                        <a:pt x="584979" y="375179"/>
                      </a:cubicBezTo>
                      <a:cubicBezTo>
                        <a:pt x="585931" y="372322"/>
                        <a:pt x="586884" y="367559"/>
                        <a:pt x="587836" y="361844"/>
                      </a:cubicBezTo>
                      <a:cubicBezTo>
                        <a:pt x="588789" y="358987"/>
                        <a:pt x="588789" y="355177"/>
                        <a:pt x="589741" y="351367"/>
                      </a:cubicBezTo>
                      <a:cubicBezTo>
                        <a:pt x="590694" y="347557"/>
                        <a:pt x="590694" y="343747"/>
                        <a:pt x="591646" y="338984"/>
                      </a:cubicBezTo>
                      <a:cubicBezTo>
                        <a:pt x="592599" y="330412"/>
                        <a:pt x="594504" y="319934"/>
                        <a:pt x="593552" y="307552"/>
                      </a:cubicBezTo>
                      <a:cubicBezTo>
                        <a:pt x="594504" y="283739"/>
                        <a:pt x="591646" y="255164"/>
                        <a:pt x="583074" y="222779"/>
                      </a:cubicBezTo>
                      <a:cubicBezTo>
                        <a:pt x="574502" y="190394"/>
                        <a:pt x="559261" y="155152"/>
                        <a:pt x="533544" y="121814"/>
                      </a:cubicBezTo>
                      <a:cubicBezTo>
                        <a:pt x="508779" y="88477"/>
                        <a:pt x="473536" y="57044"/>
                        <a:pt x="429721" y="35137"/>
                      </a:cubicBezTo>
                      <a:cubicBezTo>
                        <a:pt x="418291" y="30374"/>
                        <a:pt x="407814" y="24659"/>
                        <a:pt x="395431" y="20849"/>
                      </a:cubicBezTo>
                      <a:cubicBezTo>
                        <a:pt x="389716" y="18944"/>
                        <a:pt x="383049" y="17039"/>
                        <a:pt x="377334" y="15134"/>
                      </a:cubicBezTo>
                      <a:cubicBezTo>
                        <a:pt x="370666" y="13229"/>
                        <a:pt x="364952" y="12277"/>
                        <a:pt x="358284" y="10372"/>
                      </a:cubicBezTo>
                      <a:cubicBezTo>
                        <a:pt x="355427" y="9419"/>
                        <a:pt x="351616" y="8467"/>
                        <a:pt x="348759" y="8467"/>
                      </a:cubicBezTo>
                      <a:lnTo>
                        <a:pt x="339234" y="7514"/>
                      </a:lnTo>
                      <a:cubicBezTo>
                        <a:pt x="332566" y="6562"/>
                        <a:pt x="325899" y="5609"/>
                        <a:pt x="319231" y="5609"/>
                      </a:cubicBezTo>
                      <a:cubicBezTo>
                        <a:pt x="305896" y="5609"/>
                        <a:pt x="292561" y="4657"/>
                        <a:pt x="278274" y="5609"/>
                      </a:cubicBezTo>
                      <a:cubicBezTo>
                        <a:pt x="263986" y="5609"/>
                        <a:pt x="250652" y="9419"/>
                        <a:pt x="236364" y="11324"/>
                      </a:cubicBezTo>
                      <a:cubicBezTo>
                        <a:pt x="229696" y="13229"/>
                        <a:pt x="223029" y="15134"/>
                        <a:pt x="215409" y="17039"/>
                      </a:cubicBezTo>
                      <a:cubicBezTo>
                        <a:pt x="208741" y="18944"/>
                        <a:pt x="202074" y="20849"/>
                        <a:pt x="195406" y="23707"/>
                      </a:cubicBezTo>
                      <a:cubicBezTo>
                        <a:pt x="182071" y="28469"/>
                        <a:pt x="168736" y="35137"/>
                        <a:pt x="155402" y="41804"/>
                      </a:cubicBezTo>
                      <a:cubicBezTo>
                        <a:pt x="143019" y="49424"/>
                        <a:pt x="129684" y="57044"/>
                        <a:pt x="118254" y="66569"/>
                      </a:cubicBezTo>
                      <a:cubicBezTo>
                        <a:pt x="94441" y="84667"/>
                        <a:pt x="72534" y="106574"/>
                        <a:pt x="55389" y="133244"/>
                      </a:cubicBezTo>
                      <a:cubicBezTo>
                        <a:pt x="38244" y="158962"/>
                        <a:pt x="24909" y="187537"/>
                        <a:pt x="15384" y="218017"/>
                      </a:cubicBezTo>
                      <a:cubicBezTo>
                        <a:pt x="6811" y="248497"/>
                        <a:pt x="3002" y="279929"/>
                        <a:pt x="4906" y="311362"/>
                      </a:cubicBezTo>
                      <a:cubicBezTo>
                        <a:pt x="5859" y="342794"/>
                        <a:pt x="12527" y="372322"/>
                        <a:pt x="23004" y="400897"/>
                      </a:cubicBezTo>
                      <a:cubicBezTo>
                        <a:pt x="27766" y="415184"/>
                        <a:pt x="34434" y="428519"/>
                        <a:pt x="41102" y="441854"/>
                      </a:cubicBezTo>
                      <a:cubicBezTo>
                        <a:pt x="48721" y="454237"/>
                        <a:pt x="56341" y="466619"/>
                        <a:pt x="65866" y="478049"/>
                      </a:cubicBezTo>
                      <a:cubicBezTo>
                        <a:pt x="70629" y="483764"/>
                        <a:pt x="74439" y="489479"/>
                        <a:pt x="79202" y="494242"/>
                      </a:cubicBezTo>
                      <a:cubicBezTo>
                        <a:pt x="83964" y="499004"/>
                        <a:pt x="88727" y="504719"/>
                        <a:pt x="93489" y="509482"/>
                      </a:cubicBezTo>
                      <a:cubicBezTo>
                        <a:pt x="103966" y="519007"/>
                        <a:pt x="114444" y="528532"/>
                        <a:pt x="125874" y="536152"/>
                      </a:cubicBezTo>
                      <a:cubicBezTo>
                        <a:pt x="136352" y="544724"/>
                        <a:pt x="148734" y="551392"/>
                        <a:pt x="160164" y="558059"/>
                      </a:cubicBezTo>
                      <a:cubicBezTo>
                        <a:pt x="165879" y="560917"/>
                        <a:pt x="172546" y="563774"/>
                        <a:pt x="178261" y="566632"/>
                      </a:cubicBezTo>
                      <a:lnTo>
                        <a:pt x="186834" y="570442"/>
                      </a:lnTo>
                      <a:cubicBezTo>
                        <a:pt x="189691" y="571394"/>
                        <a:pt x="193502" y="572347"/>
                        <a:pt x="196359" y="573299"/>
                      </a:cubicBezTo>
                      <a:cubicBezTo>
                        <a:pt x="203027" y="575204"/>
                        <a:pt x="208741" y="577109"/>
                        <a:pt x="214456" y="579967"/>
                      </a:cubicBezTo>
                      <a:cubicBezTo>
                        <a:pt x="220171" y="581872"/>
                        <a:pt x="226839" y="582824"/>
                        <a:pt x="233506" y="584729"/>
                      </a:cubicBezTo>
                      <a:cubicBezTo>
                        <a:pt x="245889" y="588539"/>
                        <a:pt x="258271" y="589492"/>
                        <a:pt x="270654" y="590444"/>
                      </a:cubicBezTo>
                      <a:cubicBezTo>
                        <a:pt x="319231" y="595207"/>
                        <a:pt x="365904" y="586634"/>
                        <a:pt x="404956" y="571394"/>
                      </a:cubicBezTo>
                      <a:cubicBezTo>
                        <a:pt x="444009" y="556154"/>
                        <a:pt x="475441" y="534247"/>
                        <a:pt x="500206" y="511387"/>
                      </a:cubicBezTo>
                      <a:cubicBezTo>
                        <a:pt x="524019" y="488527"/>
                        <a:pt x="542116" y="465667"/>
                        <a:pt x="553546" y="444712"/>
                      </a:cubicBezTo>
                      <a:cubicBezTo>
                        <a:pt x="560214" y="435187"/>
                        <a:pt x="564024" y="425662"/>
                        <a:pt x="567834" y="417089"/>
                      </a:cubicBezTo>
                      <a:cubicBezTo>
                        <a:pt x="569739" y="413279"/>
                        <a:pt x="571644" y="409469"/>
                        <a:pt x="572596" y="405659"/>
                      </a:cubicBezTo>
                      <a:cubicBezTo>
                        <a:pt x="573549" y="401849"/>
                        <a:pt x="575454" y="398992"/>
                        <a:pt x="576406" y="396134"/>
                      </a:cubicBezTo>
                      <a:cubicBezTo>
                        <a:pt x="578311" y="390419"/>
                        <a:pt x="580216" y="385657"/>
                        <a:pt x="581169" y="382799"/>
                      </a:cubicBezTo>
                      <a:cubicBezTo>
                        <a:pt x="584027" y="380894"/>
                        <a:pt x="584027" y="379942"/>
                        <a:pt x="584027" y="379942"/>
                      </a:cubicBezTo>
                      <a:cubicBezTo>
                        <a:pt x="584027" y="379942"/>
                        <a:pt x="584027" y="381847"/>
                        <a:pt x="583074" y="384704"/>
                      </a:cubicBezTo>
                      <a:cubicBezTo>
                        <a:pt x="582121" y="387562"/>
                        <a:pt x="580216" y="392324"/>
                        <a:pt x="578311" y="398039"/>
                      </a:cubicBezTo>
                      <a:cubicBezTo>
                        <a:pt x="577359" y="400897"/>
                        <a:pt x="576406" y="404707"/>
                        <a:pt x="575454" y="407564"/>
                      </a:cubicBezTo>
                      <a:cubicBezTo>
                        <a:pt x="574502" y="411374"/>
                        <a:pt x="572596" y="415184"/>
                        <a:pt x="570691" y="418994"/>
                      </a:cubicBezTo>
                      <a:cubicBezTo>
                        <a:pt x="566881" y="427567"/>
                        <a:pt x="563071" y="437092"/>
                        <a:pt x="556404" y="446617"/>
                      </a:cubicBezTo>
                      <a:cubicBezTo>
                        <a:pt x="544974" y="467572"/>
                        <a:pt x="527829" y="490432"/>
                        <a:pt x="504016" y="514244"/>
                      </a:cubicBezTo>
                      <a:cubicBezTo>
                        <a:pt x="480204" y="537104"/>
                        <a:pt x="447819" y="559964"/>
                        <a:pt x="408766" y="575204"/>
                      </a:cubicBezTo>
                      <a:cubicBezTo>
                        <a:pt x="369714" y="590444"/>
                        <a:pt x="323041" y="599969"/>
                        <a:pt x="272559" y="595207"/>
                      </a:cubicBezTo>
                      <a:cubicBezTo>
                        <a:pt x="260177" y="593302"/>
                        <a:pt x="247794" y="592349"/>
                        <a:pt x="235411" y="589492"/>
                      </a:cubicBezTo>
                      <a:cubicBezTo>
                        <a:pt x="228744" y="587587"/>
                        <a:pt x="223029" y="586634"/>
                        <a:pt x="216361" y="584729"/>
                      </a:cubicBezTo>
                      <a:cubicBezTo>
                        <a:pt x="209694" y="582824"/>
                        <a:pt x="203979" y="580919"/>
                        <a:pt x="197311" y="578062"/>
                      </a:cubicBezTo>
                      <a:cubicBezTo>
                        <a:pt x="194454" y="577109"/>
                        <a:pt x="190644" y="576157"/>
                        <a:pt x="187786" y="575204"/>
                      </a:cubicBezTo>
                      <a:lnTo>
                        <a:pt x="178261" y="571394"/>
                      </a:lnTo>
                      <a:cubicBezTo>
                        <a:pt x="172546" y="568537"/>
                        <a:pt x="165879" y="565679"/>
                        <a:pt x="160164" y="562822"/>
                      </a:cubicBezTo>
                      <a:cubicBezTo>
                        <a:pt x="148734" y="556154"/>
                        <a:pt x="136352" y="549487"/>
                        <a:pt x="124921" y="540914"/>
                      </a:cubicBezTo>
                      <a:cubicBezTo>
                        <a:pt x="113491" y="533294"/>
                        <a:pt x="103014" y="523769"/>
                        <a:pt x="92536" y="514244"/>
                      </a:cubicBezTo>
                      <a:cubicBezTo>
                        <a:pt x="87774" y="509482"/>
                        <a:pt x="83011" y="503767"/>
                        <a:pt x="77296" y="498052"/>
                      </a:cubicBezTo>
                      <a:cubicBezTo>
                        <a:pt x="72534" y="493289"/>
                        <a:pt x="67771" y="486622"/>
                        <a:pt x="63009" y="480907"/>
                      </a:cubicBezTo>
                      <a:cubicBezTo>
                        <a:pt x="53484" y="469477"/>
                        <a:pt x="45864" y="457094"/>
                        <a:pt x="38244" y="443759"/>
                      </a:cubicBezTo>
                      <a:cubicBezTo>
                        <a:pt x="31577" y="430424"/>
                        <a:pt x="23956" y="417089"/>
                        <a:pt x="19194" y="402802"/>
                      </a:cubicBezTo>
                      <a:cubicBezTo>
                        <a:pt x="8716" y="374227"/>
                        <a:pt x="1096" y="343747"/>
                        <a:pt x="144" y="312314"/>
                      </a:cubicBezTo>
                      <a:cubicBezTo>
                        <a:pt x="-809" y="280882"/>
                        <a:pt x="3002" y="248497"/>
                        <a:pt x="10621" y="217064"/>
                      </a:cubicBezTo>
                      <a:cubicBezTo>
                        <a:pt x="20146" y="185632"/>
                        <a:pt x="33481" y="157057"/>
                        <a:pt x="51579" y="130387"/>
                      </a:cubicBezTo>
                      <a:cubicBezTo>
                        <a:pt x="68724" y="103717"/>
                        <a:pt x="91584" y="81809"/>
                        <a:pt x="115396" y="62759"/>
                      </a:cubicBezTo>
                      <a:cubicBezTo>
                        <a:pt x="126827" y="53234"/>
                        <a:pt x="140161" y="45614"/>
                        <a:pt x="153496" y="37042"/>
                      </a:cubicBezTo>
                      <a:cubicBezTo>
                        <a:pt x="166831" y="30374"/>
                        <a:pt x="180166" y="23707"/>
                        <a:pt x="193502" y="18944"/>
                      </a:cubicBezTo>
                      <a:cubicBezTo>
                        <a:pt x="200169" y="16087"/>
                        <a:pt x="206836" y="13229"/>
                        <a:pt x="214456" y="12277"/>
                      </a:cubicBezTo>
                      <a:cubicBezTo>
                        <a:pt x="221124" y="10372"/>
                        <a:pt x="228744" y="8467"/>
                        <a:pt x="235411" y="6562"/>
                      </a:cubicBezTo>
                      <a:cubicBezTo>
                        <a:pt x="249699" y="3704"/>
                        <a:pt x="263034" y="847"/>
                        <a:pt x="277321" y="847"/>
                      </a:cubicBezTo>
                      <a:cubicBezTo>
                        <a:pt x="291609" y="-1058"/>
                        <a:pt x="304944" y="847"/>
                        <a:pt x="319231" y="847"/>
                      </a:cubicBezTo>
                      <a:cubicBezTo>
                        <a:pt x="325899" y="1799"/>
                        <a:pt x="332566" y="2752"/>
                        <a:pt x="339234" y="3704"/>
                      </a:cubicBezTo>
                      <a:lnTo>
                        <a:pt x="348759" y="4657"/>
                      </a:lnTo>
                      <a:cubicBezTo>
                        <a:pt x="351616" y="5609"/>
                        <a:pt x="355427" y="6562"/>
                        <a:pt x="358284" y="6562"/>
                      </a:cubicBezTo>
                      <a:cubicBezTo>
                        <a:pt x="364952" y="8467"/>
                        <a:pt x="371619" y="9419"/>
                        <a:pt x="377334" y="11324"/>
                      </a:cubicBezTo>
                      <a:cubicBezTo>
                        <a:pt x="384002" y="13229"/>
                        <a:pt x="389716" y="15134"/>
                        <a:pt x="395431" y="17039"/>
                      </a:cubicBezTo>
                      <a:cubicBezTo>
                        <a:pt x="407814" y="20849"/>
                        <a:pt x="419244" y="26564"/>
                        <a:pt x="430674" y="31327"/>
                      </a:cubicBezTo>
                      <a:cubicBezTo>
                        <a:pt x="475441" y="53234"/>
                        <a:pt x="510684" y="85619"/>
                        <a:pt x="535449" y="119909"/>
                      </a:cubicBezTo>
                      <a:cubicBezTo>
                        <a:pt x="561166" y="154199"/>
                        <a:pt x="576406" y="189442"/>
                        <a:pt x="584979" y="221827"/>
                      </a:cubicBezTo>
                      <a:cubicBezTo>
                        <a:pt x="593552" y="254212"/>
                        <a:pt x="595456" y="283739"/>
                        <a:pt x="594504" y="306599"/>
                      </a:cubicBezTo>
                      <a:cubicBezTo>
                        <a:pt x="594504" y="318029"/>
                        <a:pt x="592599" y="328507"/>
                        <a:pt x="591646" y="338032"/>
                      </a:cubicBezTo>
                      <a:cubicBezTo>
                        <a:pt x="590694" y="342794"/>
                        <a:pt x="590694" y="346604"/>
                        <a:pt x="589741" y="350414"/>
                      </a:cubicBezTo>
                      <a:cubicBezTo>
                        <a:pt x="588789" y="354224"/>
                        <a:pt x="587836" y="357082"/>
                        <a:pt x="586884" y="360892"/>
                      </a:cubicBezTo>
                      <a:cubicBezTo>
                        <a:pt x="584979" y="366607"/>
                        <a:pt x="584027" y="371369"/>
                        <a:pt x="583074" y="374227"/>
                      </a:cubicBezTo>
                      <a:cubicBezTo>
                        <a:pt x="584979" y="378037"/>
                        <a:pt x="584027" y="379942"/>
                        <a:pt x="584027" y="37994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7105BA59-2CBD-442D-AFA9-F05902FAEF1B}"/>
                  </a:ext>
                </a:extLst>
              </p:cNvPr>
              <p:cNvSpPr/>
              <p:nvPr/>
            </p:nvSpPr>
            <p:spPr>
              <a:xfrm>
                <a:off x="4436204" y="4776981"/>
                <a:ext cx="463036" cy="433032"/>
              </a:xfrm>
              <a:custGeom>
                <a:avLst/>
                <a:gdLst>
                  <a:gd name="connsiteX0" fmla="*/ 0 w 463036"/>
                  <a:gd name="connsiteY0" fmla="*/ 62865 h 433032"/>
                  <a:gd name="connsiteX1" fmla="*/ 387668 w 463036"/>
                  <a:gd name="connsiteY1" fmla="*/ 421005 h 433032"/>
                  <a:gd name="connsiteX2" fmla="*/ 449580 w 463036"/>
                  <a:gd name="connsiteY2" fmla="*/ 420053 h 433032"/>
                  <a:gd name="connsiteX3" fmla="*/ 449580 w 463036"/>
                  <a:gd name="connsiteY3" fmla="*/ 420053 h 433032"/>
                  <a:gd name="connsiteX4" fmla="*/ 448628 w 463036"/>
                  <a:gd name="connsiteY4" fmla="*/ 355283 h 433032"/>
                  <a:gd name="connsiteX5" fmla="*/ 63818 w 463036"/>
                  <a:gd name="connsiteY5" fmla="*/ 0 h 433032"/>
                  <a:gd name="connsiteX6" fmla="*/ 0 w 463036"/>
                  <a:gd name="connsiteY6" fmla="*/ 62865 h 433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3036" h="433032">
                    <a:moveTo>
                      <a:pt x="0" y="62865"/>
                    </a:moveTo>
                    <a:cubicBezTo>
                      <a:pt x="3810" y="65722"/>
                      <a:pt x="283845" y="323850"/>
                      <a:pt x="387668" y="421005"/>
                    </a:cubicBezTo>
                    <a:cubicBezTo>
                      <a:pt x="404813" y="437197"/>
                      <a:pt x="432435" y="437197"/>
                      <a:pt x="449580" y="420053"/>
                    </a:cubicBezTo>
                    <a:lnTo>
                      <a:pt x="449580" y="420053"/>
                    </a:lnTo>
                    <a:cubicBezTo>
                      <a:pt x="467678" y="401955"/>
                      <a:pt x="467678" y="372428"/>
                      <a:pt x="448628" y="355283"/>
                    </a:cubicBezTo>
                    <a:lnTo>
                      <a:pt x="63818" y="0"/>
                    </a:lnTo>
                    <a:lnTo>
                      <a:pt x="0" y="6286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0" name="Graphic 17">
              <a:extLst>
                <a:ext uri="{FF2B5EF4-FFF2-40B4-BE49-F238E27FC236}">
                  <a16:creationId xmlns:a16="http://schemas.microsoft.com/office/drawing/2014/main" id="{8B1391D9-A115-482B-AB50-FC6C0A581310}"/>
                </a:ext>
              </a:extLst>
            </p:cNvPr>
            <p:cNvGrpSpPr/>
            <p:nvPr/>
          </p:nvGrpSpPr>
          <p:grpSpPr>
            <a:xfrm>
              <a:off x="8623848" y="3514749"/>
              <a:ext cx="1067012" cy="2335138"/>
              <a:chOff x="2825405" y="3150111"/>
              <a:chExt cx="1476310" cy="3230879"/>
            </a:xfrm>
          </p:grpSpPr>
          <p:grpSp>
            <p:nvGrpSpPr>
              <p:cNvPr id="416" name="Graphic 17">
                <a:extLst>
                  <a:ext uri="{FF2B5EF4-FFF2-40B4-BE49-F238E27FC236}">
                    <a16:creationId xmlns:a16="http://schemas.microsoft.com/office/drawing/2014/main" id="{25817FEB-BC2D-4609-83B5-1CC82631C652}"/>
                  </a:ext>
                </a:extLst>
              </p:cNvPr>
              <p:cNvGrpSpPr/>
              <p:nvPr/>
            </p:nvGrpSpPr>
            <p:grpSpPr>
              <a:xfrm>
                <a:off x="2825405" y="3710857"/>
                <a:ext cx="199194" cy="304123"/>
                <a:chOff x="2825405" y="3710857"/>
                <a:chExt cx="199194" cy="304123"/>
              </a:xfrm>
            </p:grpSpPr>
            <p:sp>
              <p:nvSpPr>
                <p:cNvPr id="495" name="Freeform: Shape 494">
                  <a:extLst>
                    <a:ext uri="{FF2B5EF4-FFF2-40B4-BE49-F238E27FC236}">
                      <a16:creationId xmlns:a16="http://schemas.microsoft.com/office/drawing/2014/main" id="{C45E013E-3B06-4B8A-AD9E-771331AB8539}"/>
                    </a:ext>
                  </a:extLst>
                </p:cNvPr>
                <p:cNvSpPr/>
                <p:nvPr/>
              </p:nvSpPr>
              <p:spPr>
                <a:xfrm>
                  <a:off x="2825405" y="3710857"/>
                  <a:ext cx="199194" cy="304123"/>
                </a:xfrm>
                <a:custGeom>
                  <a:avLst/>
                  <a:gdLst>
                    <a:gd name="connsiteX0" fmla="*/ 169667 w 199194"/>
                    <a:gd name="connsiteY0" fmla="*/ 190776 h 304123"/>
                    <a:gd name="connsiteX1" fmla="*/ 175382 w 199194"/>
                    <a:gd name="connsiteY1" fmla="*/ 167916 h 304123"/>
                    <a:gd name="connsiteX2" fmla="*/ 174429 w 199194"/>
                    <a:gd name="connsiteY2" fmla="*/ 123149 h 304123"/>
                    <a:gd name="connsiteX3" fmla="*/ 150617 w 199194"/>
                    <a:gd name="connsiteY3" fmla="*/ 45044 h 304123"/>
                    <a:gd name="connsiteX4" fmla="*/ 137282 w 199194"/>
                    <a:gd name="connsiteY4" fmla="*/ 27899 h 304123"/>
                    <a:gd name="connsiteX5" fmla="*/ 81084 w 199194"/>
                    <a:gd name="connsiteY5" fmla="*/ 276 h 304123"/>
                    <a:gd name="connsiteX6" fmla="*/ 107754 w 199194"/>
                    <a:gd name="connsiteY6" fmla="*/ 49806 h 304123"/>
                    <a:gd name="connsiteX7" fmla="*/ 111564 w 199194"/>
                    <a:gd name="connsiteY7" fmla="*/ 86001 h 304123"/>
                    <a:gd name="connsiteX8" fmla="*/ 62987 w 199194"/>
                    <a:gd name="connsiteY8" fmla="*/ 65046 h 304123"/>
                    <a:gd name="connsiteX9" fmla="*/ 65844 w 199194"/>
                    <a:gd name="connsiteY9" fmla="*/ 62189 h 304123"/>
                    <a:gd name="connsiteX10" fmla="*/ 96324 w 199194"/>
                    <a:gd name="connsiteY10" fmla="*/ 75524 h 304123"/>
                    <a:gd name="connsiteX11" fmla="*/ 96324 w 199194"/>
                    <a:gd name="connsiteY11" fmla="*/ 49806 h 304123"/>
                    <a:gd name="connsiteX12" fmla="*/ 67749 w 199194"/>
                    <a:gd name="connsiteY12" fmla="*/ 31709 h 304123"/>
                    <a:gd name="connsiteX13" fmla="*/ 46794 w 199194"/>
                    <a:gd name="connsiteY13" fmla="*/ 27899 h 304123"/>
                    <a:gd name="connsiteX14" fmla="*/ 37269 w 199194"/>
                    <a:gd name="connsiteY14" fmla="*/ 29804 h 304123"/>
                    <a:gd name="connsiteX15" fmla="*/ 22029 w 199194"/>
                    <a:gd name="connsiteY15" fmla="*/ 40281 h 304123"/>
                    <a:gd name="connsiteX16" fmla="*/ 12504 w 199194"/>
                    <a:gd name="connsiteY16" fmla="*/ 54569 h 304123"/>
                    <a:gd name="connsiteX17" fmla="*/ 8694 w 199194"/>
                    <a:gd name="connsiteY17" fmla="*/ 60284 h 304123"/>
                    <a:gd name="connsiteX18" fmla="*/ 6789 w 199194"/>
                    <a:gd name="connsiteY18" fmla="*/ 78381 h 304123"/>
                    <a:gd name="connsiteX19" fmla="*/ 11552 w 199194"/>
                    <a:gd name="connsiteY19" fmla="*/ 87906 h 304123"/>
                    <a:gd name="connsiteX20" fmla="*/ 4884 w 199194"/>
                    <a:gd name="connsiteY20" fmla="*/ 96479 h 304123"/>
                    <a:gd name="connsiteX21" fmla="*/ 2027 w 199194"/>
                    <a:gd name="connsiteY21" fmla="*/ 121244 h 304123"/>
                    <a:gd name="connsiteX22" fmla="*/ 50604 w 199194"/>
                    <a:gd name="connsiteY22" fmla="*/ 187919 h 304123"/>
                    <a:gd name="connsiteX23" fmla="*/ 122042 w 199194"/>
                    <a:gd name="connsiteY23" fmla="*/ 304124 h 304123"/>
                    <a:gd name="connsiteX24" fmla="*/ 199194 w 199194"/>
                    <a:gd name="connsiteY24" fmla="*/ 221256 h 304123"/>
                    <a:gd name="connsiteX25" fmla="*/ 169667 w 199194"/>
                    <a:gd name="connsiteY25" fmla="*/ 190776 h 304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99194" h="304123">
                      <a:moveTo>
                        <a:pt x="169667" y="190776"/>
                      </a:moveTo>
                      <a:lnTo>
                        <a:pt x="175382" y="167916"/>
                      </a:lnTo>
                      <a:cubicBezTo>
                        <a:pt x="179192" y="153629"/>
                        <a:pt x="179192" y="137436"/>
                        <a:pt x="174429" y="123149"/>
                      </a:cubicBezTo>
                      <a:lnTo>
                        <a:pt x="150617" y="45044"/>
                      </a:lnTo>
                      <a:cubicBezTo>
                        <a:pt x="148712" y="37424"/>
                        <a:pt x="143949" y="31709"/>
                        <a:pt x="137282" y="27899"/>
                      </a:cubicBezTo>
                      <a:cubicBezTo>
                        <a:pt x="119184" y="17421"/>
                        <a:pt x="83942" y="-2581"/>
                        <a:pt x="81084" y="276"/>
                      </a:cubicBezTo>
                      <a:cubicBezTo>
                        <a:pt x="59177" y="18374"/>
                        <a:pt x="107754" y="49806"/>
                        <a:pt x="107754" y="49806"/>
                      </a:cubicBezTo>
                      <a:cubicBezTo>
                        <a:pt x="107754" y="49806"/>
                        <a:pt x="126804" y="70761"/>
                        <a:pt x="111564" y="86001"/>
                      </a:cubicBezTo>
                      <a:cubicBezTo>
                        <a:pt x="94419" y="103146"/>
                        <a:pt x="62987" y="65046"/>
                        <a:pt x="62987" y="65046"/>
                      </a:cubicBezTo>
                      <a:cubicBezTo>
                        <a:pt x="62987" y="65046"/>
                        <a:pt x="64892" y="61236"/>
                        <a:pt x="65844" y="62189"/>
                      </a:cubicBezTo>
                      <a:cubicBezTo>
                        <a:pt x="66797" y="62189"/>
                        <a:pt x="82037" y="75524"/>
                        <a:pt x="96324" y="75524"/>
                      </a:cubicBezTo>
                      <a:lnTo>
                        <a:pt x="96324" y="49806"/>
                      </a:lnTo>
                      <a:lnTo>
                        <a:pt x="67749" y="31709"/>
                      </a:lnTo>
                      <a:cubicBezTo>
                        <a:pt x="61082" y="27899"/>
                        <a:pt x="53462" y="25994"/>
                        <a:pt x="46794" y="27899"/>
                      </a:cubicBezTo>
                      <a:lnTo>
                        <a:pt x="37269" y="29804"/>
                      </a:lnTo>
                      <a:cubicBezTo>
                        <a:pt x="30602" y="30756"/>
                        <a:pt x="24887" y="34566"/>
                        <a:pt x="22029" y="40281"/>
                      </a:cubicBezTo>
                      <a:lnTo>
                        <a:pt x="12504" y="54569"/>
                      </a:lnTo>
                      <a:lnTo>
                        <a:pt x="8694" y="60284"/>
                      </a:lnTo>
                      <a:cubicBezTo>
                        <a:pt x="4884" y="65046"/>
                        <a:pt x="3932" y="72666"/>
                        <a:pt x="6789" y="78381"/>
                      </a:cubicBezTo>
                      <a:lnTo>
                        <a:pt x="11552" y="87906"/>
                      </a:lnTo>
                      <a:lnTo>
                        <a:pt x="4884" y="96479"/>
                      </a:lnTo>
                      <a:cubicBezTo>
                        <a:pt x="122" y="104099"/>
                        <a:pt x="-1783" y="113624"/>
                        <a:pt x="2027" y="121244"/>
                      </a:cubicBezTo>
                      <a:lnTo>
                        <a:pt x="50604" y="187919"/>
                      </a:lnTo>
                      <a:lnTo>
                        <a:pt x="122042" y="304124"/>
                      </a:lnTo>
                      <a:lnTo>
                        <a:pt x="199194" y="221256"/>
                      </a:lnTo>
                      <a:lnTo>
                        <a:pt x="169667" y="190776"/>
                      </a:lnTo>
                      <a:close/>
                    </a:path>
                  </a:pathLst>
                </a:custGeom>
                <a:solidFill>
                  <a:srgbClr val="FFBE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6" name="Freeform: Shape 495">
                  <a:extLst>
                    <a:ext uri="{FF2B5EF4-FFF2-40B4-BE49-F238E27FC236}">
                      <a16:creationId xmlns:a16="http://schemas.microsoft.com/office/drawing/2014/main" id="{513E301F-C692-478E-A6AC-69B37CFD25E6}"/>
                    </a:ext>
                  </a:extLst>
                </p:cNvPr>
                <p:cNvSpPr/>
                <p:nvPr/>
              </p:nvSpPr>
              <p:spPr>
                <a:xfrm>
                  <a:off x="2833147" y="3793049"/>
                  <a:ext cx="12382" cy="39300"/>
                </a:xfrm>
                <a:custGeom>
                  <a:avLst/>
                  <a:gdLst>
                    <a:gd name="connsiteX0" fmla="*/ 12382 w 12382"/>
                    <a:gd name="connsiteY0" fmla="*/ 39052 h 39300"/>
                    <a:gd name="connsiteX1" fmla="*/ 9525 w 12382"/>
                    <a:gd name="connsiteY1" fmla="*/ 34290 h 39300"/>
                    <a:gd name="connsiteX2" fmla="*/ 11430 w 12382"/>
                    <a:gd name="connsiteY2" fmla="*/ 21907 h 39300"/>
                    <a:gd name="connsiteX3" fmla="*/ 11430 w 12382"/>
                    <a:gd name="connsiteY3" fmla="*/ 21907 h 39300"/>
                    <a:gd name="connsiteX4" fmla="*/ 11430 w 12382"/>
                    <a:gd name="connsiteY4" fmla="*/ 20955 h 39300"/>
                    <a:gd name="connsiteX5" fmla="*/ 10477 w 12382"/>
                    <a:gd name="connsiteY5" fmla="*/ 19050 h 39300"/>
                    <a:gd name="connsiteX6" fmla="*/ 0 w 12382"/>
                    <a:gd name="connsiteY6" fmla="*/ 0 h 39300"/>
                    <a:gd name="connsiteX7" fmla="*/ 8572 w 12382"/>
                    <a:gd name="connsiteY7" fmla="*/ 20002 h 39300"/>
                    <a:gd name="connsiteX8" fmla="*/ 9525 w 12382"/>
                    <a:gd name="connsiteY8" fmla="*/ 21907 h 39300"/>
                    <a:gd name="connsiteX9" fmla="*/ 9525 w 12382"/>
                    <a:gd name="connsiteY9" fmla="*/ 20955 h 39300"/>
                    <a:gd name="connsiteX10" fmla="*/ 7620 w 12382"/>
                    <a:gd name="connsiteY10" fmla="*/ 35242 h 39300"/>
                    <a:gd name="connsiteX11" fmla="*/ 12382 w 12382"/>
                    <a:gd name="connsiteY11" fmla="*/ 39052 h 39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382" h="39300">
                      <a:moveTo>
                        <a:pt x="12382" y="39052"/>
                      </a:moveTo>
                      <a:cubicBezTo>
                        <a:pt x="12382" y="39052"/>
                        <a:pt x="10477" y="37147"/>
                        <a:pt x="9525" y="34290"/>
                      </a:cubicBezTo>
                      <a:cubicBezTo>
                        <a:pt x="8572" y="31432"/>
                        <a:pt x="8572" y="25717"/>
                        <a:pt x="11430" y="21907"/>
                      </a:cubicBezTo>
                      <a:lnTo>
                        <a:pt x="11430" y="21907"/>
                      </a:lnTo>
                      <a:lnTo>
                        <a:pt x="11430" y="20955"/>
                      </a:lnTo>
                      <a:cubicBezTo>
                        <a:pt x="11430" y="20002"/>
                        <a:pt x="10477" y="20002"/>
                        <a:pt x="10477" y="19050"/>
                      </a:cubicBezTo>
                      <a:cubicBezTo>
                        <a:pt x="5715" y="8572"/>
                        <a:pt x="952" y="0"/>
                        <a:pt x="0" y="0"/>
                      </a:cubicBezTo>
                      <a:cubicBezTo>
                        <a:pt x="0" y="0"/>
                        <a:pt x="3810" y="9525"/>
                        <a:pt x="8572" y="20002"/>
                      </a:cubicBezTo>
                      <a:cubicBezTo>
                        <a:pt x="8572" y="20955"/>
                        <a:pt x="9525" y="20955"/>
                        <a:pt x="9525" y="21907"/>
                      </a:cubicBezTo>
                      <a:lnTo>
                        <a:pt x="9525" y="20955"/>
                      </a:lnTo>
                      <a:cubicBezTo>
                        <a:pt x="5715" y="25717"/>
                        <a:pt x="5715" y="31432"/>
                        <a:pt x="7620" y="35242"/>
                      </a:cubicBezTo>
                      <a:cubicBezTo>
                        <a:pt x="10477" y="38100"/>
                        <a:pt x="12382" y="40005"/>
                        <a:pt x="12382" y="39052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7" name="Freeform: Shape 496">
                  <a:extLst>
                    <a:ext uri="{FF2B5EF4-FFF2-40B4-BE49-F238E27FC236}">
                      <a16:creationId xmlns:a16="http://schemas.microsoft.com/office/drawing/2014/main" id="{0C7FB042-B92C-4F71-8BC6-1D57C229618A}"/>
                    </a:ext>
                  </a:extLst>
                </p:cNvPr>
                <p:cNvSpPr/>
                <p:nvPr/>
              </p:nvSpPr>
              <p:spPr>
                <a:xfrm>
                  <a:off x="2847937" y="3745424"/>
                  <a:ext cx="31882" cy="85725"/>
                </a:xfrm>
                <a:custGeom>
                  <a:avLst/>
                  <a:gdLst>
                    <a:gd name="connsiteX0" fmla="*/ 3307 w 31882"/>
                    <a:gd name="connsiteY0" fmla="*/ 0 h 85725"/>
                    <a:gd name="connsiteX1" fmla="*/ 1402 w 31882"/>
                    <a:gd name="connsiteY1" fmla="*/ 13335 h 85725"/>
                    <a:gd name="connsiteX2" fmla="*/ 14737 w 31882"/>
                    <a:gd name="connsiteY2" fmla="*/ 43815 h 85725"/>
                    <a:gd name="connsiteX3" fmla="*/ 19500 w 31882"/>
                    <a:gd name="connsiteY3" fmla="*/ 52388 h 85725"/>
                    <a:gd name="connsiteX4" fmla="*/ 20452 w 31882"/>
                    <a:gd name="connsiteY4" fmla="*/ 61913 h 85725"/>
                    <a:gd name="connsiteX5" fmla="*/ 22357 w 31882"/>
                    <a:gd name="connsiteY5" fmla="*/ 76200 h 85725"/>
                    <a:gd name="connsiteX6" fmla="*/ 31882 w 31882"/>
                    <a:gd name="connsiteY6" fmla="*/ 85725 h 85725"/>
                    <a:gd name="connsiteX7" fmla="*/ 20452 w 31882"/>
                    <a:gd name="connsiteY7" fmla="*/ 77152 h 85725"/>
                    <a:gd name="connsiteX8" fmla="*/ 17595 w 31882"/>
                    <a:gd name="connsiteY8" fmla="*/ 61913 h 85725"/>
                    <a:gd name="connsiteX9" fmla="*/ 16642 w 31882"/>
                    <a:gd name="connsiteY9" fmla="*/ 53340 h 85725"/>
                    <a:gd name="connsiteX10" fmla="*/ 12832 w 31882"/>
                    <a:gd name="connsiteY10" fmla="*/ 44767 h 85725"/>
                    <a:gd name="connsiteX11" fmla="*/ 450 w 31882"/>
                    <a:gd name="connsiteY11" fmla="*/ 12382 h 85725"/>
                    <a:gd name="connsiteX12" fmla="*/ 3307 w 31882"/>
                    <a:gd name="connsiteY12" fmla="*/ 0 h 85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1882" h="85725">
                      <a:moveTo>
                        <a:pt x="3307" y="0"/>
                      </a:moveTo>
                      <a:cubicBezTo>
                        <a:pt x="3307" y="0"/>
                        <a:pt x="450" y="4763"/>
                        <a:pt x="1402" y="13335"/>
                      </a:cubicBezTo>
                      <a:cubicBezTo>
                        <a:pt x="3307" y="21907"/>
                        <a:pt x="8070" y="33338"/>
                        <a:pt x="14737" y="43815"/>
                      </a:cubicBezTo>
                      <a:cubicBezTo>
                        <a:pt x="16642" y="46672"/>
                        <a:pt x="18547" y="49530"/>
                        <a:pt x="19500" y="52388"/>
                      </a:cubicBezTo>
                      <a:cubicBezTo>
                        <a:pt x="20452" y="55245"/>
                        <a:pt x="20452" y="59055"/>
                        <a:pt x="20452" y="61913"/>
                      </a:cubicBezTo>
                      <a:cubicBezTo>
                        <a:pt x="19500" y="67627"/>
                        <a:pt x="20452" y="72390"/>
                        <a:pt x="22357" y="76200"/>
                      </a:cubicBezTo>
                      <a:cubicBezTo>
                        <a:pt x="26167" y="83820"/>
                        <a:pt x="31882" y="85725"/>
                        <a:pt x="31882" y="85725"/>
                      </a:cubicBezTo>
                      <a:cubicBezTo>
                        <a:pt x="31882" y="85725"/>
                        <a:pt x="25215" y="84772"/>
                        <a:pt x="20452" y="77152"/>
                      </a:cubicBezTo>
                      <a:cubicBezTo>
                        <a:pt x="17595" y="73342"/>
                        <a:pt x="17595" y="67627"/>
                        <a:pt x="17595" y="61913"/>
                      </a:cubicBezTo>
                      <a:cubicBezTo>
                        <a:pt x="17595" y="59055"/>
                        <a:pt x="17595" y="56197"/>
                        <a:pt x="16642" y="53340"/>
                      </a:cubicBezTo>
                      <a:cubicBezTo>
                        <a:pt x="15690" y="50482"/>
                        <a:pt x="13785" y="47625"/>
                        <a:pt x="12832" y="44767"/>
                      </a:cubicBezTo>
                      <a:cubicBezTo>
                        <a:pt x="6165" y="33338"/>
                        <a:pt x="1402" y="21907"/>
                        <a:pt x="450" y="12382"/>
                      </a:cubicBezTo>
                      <a:cubicBezTo>
                        <a:pt x="-1455" y="4763"/>
                        <a:pt x="3307" y="0"/>
                        <a:pt x="3307" y="0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8" name="Freeform: Shape 497">
                  <a:extLst>
                    <a:ext uri="{FF2B5EF4-FFF2-40B4-BE49-F238E27FC236}">
                      <a16:creationId xmlns:a16="http://schemas.microsoft.com/office/drawing/2014/main" id="{EF033BD5-AB1E-43D4-B94D-EF73FAA933D1}"/>
                    </a:ext>
                  </a:extLst>
                </p:cNvPr>
                <p:cNvSpPr/>
                <p:nvPr/>
              </p:nvSpPr>
              <p:spPr>
                <a:xfrm>
                  <a:off x="2879819" y="3753850"/>
                  <a:ext cx="10715" cy="21100"/>
                </a:xfrm>
                <a:custGeom>
                  <a:avLst/>
                  <a:gdLst>
                    <a:gd name="connsiteX0" fmla="*/ 9525 w 10715"/>
                    <a:gd name="connsiteY0" fmla="*/ 21101 h 21100"/>
                    <a:gd name="connsiteX1" fmla="*/ 5715 w 10715"/>
                    <a:gd name="connsiteY1" fmla="*/ 10623 h 21100"/>
                    <a:gd name="connsiteX2" fmla="*/ 0 w 10715"/>
                    <a:gd name="connsiteY2" fmla="*/ 146 h 21100"/>
                    <a:gd name="connsiteX3" fmla="*/ 7620 w 10715"/>
                    <a:gd name="connsiteY3" fmla="*/ 8718 h 21100"/>
                    <a:gd name="connsiteX4" fmla="*/ 9525 w 10715"/>
                    <a:gd name="connsiteY4" fmla="*/ 21101 h 21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15" h="21100">
                      <a:moveTo>
                        <a:pt x="9525" y="21101"/>
                      </a:moveTo>
                      <a:cubicBezTo>
                        <a:pt x="8572" y="21101"/>
                        <a:pt x="8572" y="16338"/>
                        <a:pt x="5715" y="10623"/>
                      </a:cubicBezTo>
                      <a:cubicBezTo>
                        <a:pt x="2858" y="4908"/>
                        <a:pt x="0" y="1098"/>
                        <a:pt x="0" y="146"/>
                      </a:cubicBezTo>
                      <a:cubicBezTo>
                        <a:pt x="953" y="-807"/>
                        <a:pt x="4763" y="3003"/>
                        <a:pt x="7620" y="8718"/>
                      </a:cubicBezTo>
                      <a:cubicBezTo>
                        <a:pt x="12383" y="15386"/>
                        <a:pt x="10478" y="21101"/>
                        <a:pt x="9525" y="21101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3BAC36D0-6E86-4CDD-9ED4-FE0828172036}"/>
                  </a:ext>
                </a:extLst>
              </p:cNvPr>
              <p:cNvSpPr/>
              <p:nvPr/>
            </p:nvSpPr>
            <p:spPr>
              <a:xfrm>
                <a:off x="2905536" y="3890204"/>
                <a:ext cx="299085" cy="446722"/>
              </a:xfrm>
              <a:custGeom>
                <a:avLst/>
                <a:gdLst>
                  <a:gd name="connsiteX0" fmla="*/ 116205 w 299085"/>
                  <a:gd name="connsiteY0" fmla="*/ 410527 h 446722"/>
                  <a:gd name="connsiteX1" fmla="*/ 145733 w 299085"/>
                  <a:gd name="connsiteY1" fmla="*/ 446722 h 446722"/>
                  <a:gd name="connsiteX2" fmla="*/ 299085 w 299085"/>
                  <a:gd name="connsiteY2" fmla="*/ 263842 h 446722"/>
                  <a:gd name="connsiteX3" fmla="*/ 99060 w 299085"/>
                  <a:gd name="connsiteY3" fmla="*/ 0 h 446722"/>
                  <a:gd name="connsiteX4" fmla="*/ 0 w 299085"/>
                  <a:gd name="connsiteY4" fmla="*/ 78105 h 44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085" h="446722">
                    <a:moveTo>
                      <a:pt x="116205" y="410527"/>
                    </a:moveTo>
                    <a:lnTo>
                      <a:pt x="145733" y="446722"/>
                    </a:lnTo>
                    <a:lnTo>
                      <a:pt x="299085" y="263842"/>
                    </a:lnTo>
                    <a:lnTo>
                      <a:pt x="99060" y="0"/>
                    </a:lnTo>
                    <a:lnTo>
                      <a:pt x="0" y="78105"/>
                    </a:lnTo>
                    <a:close/>
                  </a:path>
                </a:pathLst>
              </a:custGeom>
              <a:gradFill>
                <a:gsLst>
                  <a:gs pos="53000">
                    <a:srgbClr val="9E3BBE"/>
                  </a:gs>
                  <a:gs pos="0">
                    <a:srgbClr val="843ACC"/>
                  </a:gs>
                  <a:gs pos="100000">
                    <a:srgbClr val="C63AA6"/>
                  </a:gs>
                </a:gsLst>
                <a:lin ang="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18" name="Graphic 17">
                <a:extLst>
                  <a:ext uri="{FF2B5EF4-FFF2-40B4-BE49-F238E27FC236}">
                    <a16:creationId xmlns:a16="http://schemas.microsoft.com/office/drawing/2014/main" id="{2BF8AB7C-2381-4E86-A81C-246BC5151FA8}"/>
                  </a:ext>
                </a:extLst>
              </p:cNvPr>
              <p:cNvGrpSpPr/>
              <p:nvPr/>
            </p:nvGrpSpPr>
            <p:grpSpPr>
              <a:xfrm>
                <a:off x="3702779" y="6072381"/>
                <a:ext cx="173355" cy="304800"/>
                <a:chOff x="3702779" y="6072381"/>
                <a:chExt cx="173355" cy="304800"/>
              </a:xfrm>
            </p:grpSpPr>
            <p:sp>
              <p:nvSpPr>
                <p:cNvPr id="490" name="Freeform: Shape 489">
                  <a:extLst>
                    <a:ext uri="{FF2B5EF4-FFF2-40B4-BE49-F238E27FC236}">
                      <a16:creationId xmlns:a16="http://schemas.microsoft.com/office/drawing/2014/main" id="{525C0EB3-C068-4D62-80F1-59DD4D7BED81}"/>
                    </a:ext>
                  </a:extLst>
                </p:cNvPr>
                <p:cNvSpPr/>
                <p:nvPr/>
              </p:nvSpPr>
              <p:spPr>
                <a:xfrm>
                  <a:off x="3702779" y="6074286"/>
                  <a:ext cx="173355" cy="302894"/>
                </a:xfrm>
                <a:custGeom>
                  <a:avLst/>
                  <a:gdLst>
                    <a:gd name="connsiteX0" fmla="*/ 0 w 173355"/>
                    <a:gd name="connsiteY0" fmla="*/ 3810 h 302894"/>
                    <a:gd name="connsiteX1" fmla="*/ 12383 w 173355"/>
                    <a:gd name="connsiteY1" fmla="*/ 302895 h 302894"/>
                    <a:gd name="connsiteX2" fmla="*/ 173355 w 173355"/>
                    <a:gd name="connsiteY2" fmla="*/ 299085 h 302894"/>
                    <a:gd name="connsiteX3" fmla="*/ 161925 w 173355"/>
                    <a:gd name="connsiteY3" fmla="*/ 0 h 302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355" h="302894">
                      <a:moveTo>
                        <a:pt x="0" y="3810"/>
                      </a:moveTo>
                      <a:lnTo>
                        <a:pt x="12383" y="302895"/>
                      </a:lnTo>
                      <a:lnTo>
                        <a:pt x="173355" y="299085"/>
                      </a:lnTo>
                      <a:lnTo>
                        <a:pt x="161925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1" name="Freeform: Shape 490">
                  <a:extLst>
                    <a:ext uri="{FF2B5EF4-FFF2-40B4-BE49-F238E27FC236}">
                      <a16:creationId xmlns:a16="http://schemas.microsoft.com/office/drawing/2014/main" id="{687801B5-818D-40DB-8E6F-B627CA67D285}"/>
                    </a:ext>
                  </a:extLst>
                </p:cNvPr>
                <p:cNvSpPr/>
                <p:nvPr/>
              </p:nvSpPr>
              <p:spPr>
                <a:xfrm>
                  <a:off x="3777788" y="6072381"/>
                  <a:ext cx="16668" cy="291465"/>
                </a:xfrm>
                <a:custGeom>
                  <a:avLst/>
                  <a:gdLst>
                    <a:gd name="connsiteX0" fmla="*/ 16431 w 16668"/>
                    <a:gd name="connsiteY0" fmla="*/ 291465 h 291465"/>
                    <a:gd name="connsiteX1" fmla="*/ 10716 w 16668"/>
                    <a:gd name="connsiteY1" fmla="*/ 145733 h 291465"/>
                    <a:gd name="connsiteX2" fmla="*/ 238 w 16668"/>
                    <a:gd name="connsiteY2" fmla="*/ 0 h 291465"/>
                    <a:gd name="connsiteX3" fmla="*/ 5953 w 16668"/>
                    <a:gd name="connsiteY3" fmla="*/ 145733 h 291465"/>
                    <a:gd name="connsiteX4" fmla="*/ 16431 w 16668"/>
                    <a:gd name="connsiteY4" fmla="*/ 291465 h 291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668" h="291465">
                      <a:moveTo>
                        <a:pt x="16431" y="291465"/>
                      </a:moveTo>
                      <a:cubicBezTo>
                        <a:pt x="17383" y="291465"/>
                        <a:pt x="15478" y="225743"/>
                        <a:pt x="10716" y="145733"/>
                      </a:cubicBezTo>
                      <a:cubicBezTo>
                        <a:pt x="5953" y="64770"/>
                        <a:pt x="1191" y="0"/>
                        <a:pt x="238" y="0"/>
                      </a:cubicBezTo>
                      <a:cubicBezTo>
                        <a:pt x="-714" y="0"/>
                        <a:pt x="1191" y="65722"/>
                        <a:pt x="5953" y="145733"/>
                      </a:cubicBezTo>
                      <a:cubicBezTo>
                        <a:pt x="10716" y="225743"/>
                        <a:pt x="15478" y="291465"/>
                        <a:pt x="16431" y="29146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2" name="Freeform: Shape 491">
                  <a:extLst>
                    <a:ext uri="{FF2B5EF4-FFF2-40B4-BE49-F238E27FC236}">
                      <a16:creationId xmlns:a16="http://schemas.microsoft.com/office/drawing/2014/main" id="{3AC4BA95-F85E-4B7B-B268-278435539EDF}"/>
                    </a:ext>
                  </a:extLst>
                </p:cNvPr>
                <p:cNvSpPr/>
                <p:nvPr/>
              </p:nvSpPr>
              <p:spPr>
                <a:xfrm>
                  <a:off x="3714209" y="6352416"/>
                  <a:ext cx="161925" cy="24765"/>
                </a:xfrm>
                <a:custGeom>
                  <a:avLst/>
                  <a:gdLst>
                    <a:gd name="connsiteX0" fmla="*/ 0 w 161925"/>
                    <a:gd name="connsiteY0" fmla="*/ 3810 h 24765"/>
                    <a:gd name="connsiteX1" fmla="*/ 160972 w 161925"/>
                    <a:gd name="connsiteY1" fmla="*/ 0 h 24765"/>
                    <a:gd name="connsiteX2" fmla="*/ 161925 w 161925"/>
                    <a:gd name="connsiteY2" fmla="*/ 20955 h 24765"/>
                    <a:gd name="connsiteX3" fmla="*/ 952 w 161925"/>
                    <a:gd name="connsiteY3" fmla="*/ 24765 h 247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1925" h="24765">
                      <a:moveTo>
                        <a:pt x="0" y="3810"/>
                      </a:moveTo>
                      <a:lnTo>
                        <a:pt x="160972" y="0"/>
                      </a:lnTo>
                      <a:lnTo>
                        <a:pt x="161925" y="20955"/>
                      </a:lnTo>
                      <a:lnTo>
                        <a:pt x="952" y="24765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3" name="Freeform: Shape 492">
                  <a:extLst>
                    <a:ext uri="{FF2B5EF4-FFF2-40B4-BE49-F238E27FC236}">
                      <a16:creationId xmlns:a16="http://schemas.microsoft.com/office/drawing/2014/main" id="{ACCC448C-AA12-4FC6-B8F0-A0DB6C95DD0A}"/>
                    </a:ext>
                  </a:extLst>
                </p:cNvPr>
                <p:cNvSpPr/>
                <p:nvPr/>
              </p:nvSpPr>
              <p:spPr>
                <a:xfrm>
                  <a:off x="3711930" y="6233171"/>
                  <a:ext cx="160393" cy="56380"/>
                </a:xfrm>
                <a:custGeom>
                  <a:avLst/>
                  <a:gdLst>
                    <a:gd name="connsiteX0" fmla="*/ 160394 w 160393"/>
                    <a:gd name="connsiteY0" fmla="*/ 43997 h 56380"/>
                    <a:gd name="connsiteX1" fmla="*/ 155631 w 160393"/>
                    <a:gd name="connsiteY1" fmla="*/ 37330 h 56380"/>
                    <a:gd name="connsiteX2" fmla="*/ 140391 w 160393"/>
                    <a:gd name="connsiteY2" fmla="*/ 23043 h 56380"/>
                    <a:gd name="connsiteX3" fmla="*/ 113721 w 160393"/>
                    <a:gd name="connsiteY3" fmla="*/ 6850 h 56380"/>
                    <a:gd name="connsiteX4" fmla="*/ 75621 w 160393"/>
                    <a:gd name="connsiteY4" fmla="*/ 182 h 56380"/>
                    <a:gd name="connsiteX5" fmla="*/ 13709 w 160393"/>
                    <a:gd name="connsiteY5" fmla="*/ 30663 h 56380"/>
                    <a:gd name="connsiteX6" fmla="*/ 2279 w 160393"/>
                    <a:gd name="connsiteY6" fmla="*/ 48760 h 56380"/>
                    <a:gd name="connsiteX7" fmla="*/ 374 w 160393"/>
                    <a:gd name="connsiteY7" fmla="*/ 56380 h 56380"/>
                    <a:gd name="connsiteX8" fmla="*/ 16566 w 160393"/>
                    <a:gd name="connsiteY8" fmla="*/ 33520 h 56380"/>
                    <a:gd name="connsiteX9" fmla="*/ 75621 w 160393"/>
                    <a:gd name="connsiteY9" fmla="*/ 5897 h 56380"/>
                    <a:gd name="connsiteX10" fmla="*/ 137534 w 160393"/>
                    <a:gd name="connsiteY10" fmla="*/ 26853 h 56380"/>
                    <a:gd name="connsiteX11" fmla="*/ 160394 w 160393"/>
                    <a:gd name="connsiteY11" fmla="*/ 43997 h 56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60393" h="56380">
                      <a:moveTo>
                        <a:pt x="160394" y="43997"/>
                      </a:moveTo>
                      <a:cubicBezTo>
                        <a:pt x="160394" y="43997"/>
                        <a:pt x="159441" y="41140"/>
                        <a:pt x="155631" y="37330"/>
                      </a:cubicBezTo>
                      <a:cubicBezTo>
                        <a:pt x="152774" y="33520"/>
                        <a:pt x="147059" y="28757"/>
                        <a:pt x="140391" y="23043"/>
                      </a:cubicBezTo>
                      <a:cubicBezTo>
                        <a:pt x="133724" y="17328"/>
                        <a:pt x="124199" y="11613"/>
                        <a:pt x="113721" y="6850"/>
                      </a:cubicBezTo>
                      <a:cubicBezTo>
                        <a:pt x="103244" y="2088"/>
                        <a:pt x="89909" y="-770"/>
                        <a:pt x="75621" y="182"/>
                      </a:cubicBezTo>
                      <a:cubicBezTo>
                        <a:pt x="47999" y="1135"/>
                        <a:pt x="25139" y="16375"/>
                        <a:pt x="13709" y="30663"/>
                      </a:cubicBezTo>
                      <a:cubicBezTo>
                        <a:pt x="7994" y="37330"/>
                        <a:pt x="4184" y="43997"/>
                        <a:pt x="2279" y="48760"/>
                      </a:cubicBezTo>
                      <a:cubicBezTo>
                        <a:pt x="374" y="53522"/>
                        <a:pt x="-579" y="56380"/>
                        <a:pt x="374" y="56380"/>
                      </a:cubicBezTo>
                      <a:cubicBezTo>
                        <a:pt x="1326" y="56380"/>
                        <a:pt x="5136" y="45903"/>
                        <a:pt x="16566" y="33520"/>
                      </a:cubicBezTo>
                      <a:cubicBezTo>
                        <a:pt x="27996" y="20185"/>
                        <a:pt x="48951" y="6850"/>
                        <a:pt x="75621" y="5897"/>
                      </a:cubicBezTo>
                      <a:cubicBezTo>
                        <a:pt x="102291" y="4945"/>
                        <a:pt x="124199" y="16375"/>
                        <a:pt x="137534" y="26853"/>
                      </a:cubicBezTo>
                      <a:cubicBezTo>
                        <a:pt x="152774" y="36378"/>
                        <a:pt x="160394" y="44950"/>
                        <a:pt x="160394" y="4399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4" name="Freeform: Shape 493">
                  <a:extLst>
                    <a:ext uri="{FF2B5EF4-FFF2-40B4-BE49-F238E27FC236}">
                      <a16:creationId xmlns:a16="http://schemas.microsoft.com/office/drawing/2014/main" id="{C1ECCBA6-60AE-4A1E-835F-8BAD88D3F6AB}"/>
                    </a:ext>
                  </a:extLst>
                </p:cNvPr>
                <p:cNvSpPr/>
                <p:nvPr/>
              </p:nvSpPr>
              <p:spPr>
                <a:xfrm>
                  <a:off x="3706589" y="6159059"/>
                  <a:ext cx="162877" cy="36194"/>
                </a:xfrm>
                <a:custGeom>
                  <a:avLst/>
                  <a:gdLst>
                    <a:gd name="connsiteX0" fmla="*/ 160972 w 162877"/>
                    <a:gd name="connsiteY0" fmla="*/ 0 h 36194"/>
                    <a:gd name="connsiteX1" fmla="*/ 162877 w 162877"/>
                    <a:gd name="connsiteY1" fmla="*/ 33338 h 36194"/>
                    <a:gd name="connsiteX2" fmla="*/ 952 w 162877"/>
                    <a:gd name="connsiteY2" fmla="*/ 36195 h 36194"/>
                    <a:gd name="connsiteX3" fmla="*/ 0 w 162877"/>
                    <a:gd name="connsiteY3" fmla="*/ 11430 h 36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877" h="36194">
                      <a:moveTo>
                        <a:pt x="160972" y="0"/>
                      </a:moveTo>
                      <a:lnTo>
                        <a:pt x="162877" y="33338"/>
                      </a:lnTo>
                      <a:lnTo>
                        <a:pt x="952" y="36195"/>
                      </a:lnTo>
                      <a:lnTo>
                        <a:pt x="0" y="114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9" name="Graphic 17">
                <a:extLst>
                  <a:ext uri="{FF2B5EF4-FFF2-40B4-BE49-F238E27FC236}">
                    <a16:creationId xmlns:a16="http://schemas.microsoft.com/office/drawing/2014/main" id="{C732B474-C537-4453-8102-6919266B77D5}"/>
                  </a:ext>
                </a:extLst>
              </p:cNvPr>
              <p:cNvGrpSpPr/>
              <p:nvPr/>
            </p:nvGrpSpPr>
            <p:grpSpPr>
              <a:xfrm>
                <a:off x="3144458" y="6094289"/>
                <a:ext cx="355438" cy="286702"/>
                <a:chOff x="3144458" y="6094289"/>
                <a:chExt cx="355438" cy="286702"/>
              </a:xfrm>
            </p:grpSpPr>
            <p:grpSp>
              <p:nvGrpSpPr>
                <p:cNvPr id="478" name="Graphic 17">
                  <a:extLst>
                    <a:ext uri="{FF2B5EF4-FFF2-40B4-BE49-F238E27FC236}">
                      <a16:creationId xmlns:a16="http://schemas.microsoft.com/office/drawing/2014/main" id="{FE38A5F7-6219-47BD-B470-5E4D0173049F}"/>
                    </a:ext>
                  </a:extLst>
                </p:cNvPr>
                <p:cNvGrpSpPr/>
                <p:nvPr/>
              </p:nvGrpSpPr>
              <p:grpSpPr>
                <a:xfrm>
                  <a:off x="3144458" y="6094289"/>
                  <a:ext cx="355438" cy="286702"/>
                  <a:chOff x="3144458" y="6094289"/>
                  <a:chExt cx="355438" cy="286702"/>
                </a:xfrm>
              </p:grpSpPr>
              <p:grpSp>
                <p:nvGrpSpPr>
                  <p:cNvPr id="480" name="Graphic 17">
                    <a:extLst>
                      <a:ext uri="{FF2B5EF4-FFF2-40B4-BE49-F238E27FC236}">
                        <a16:creationId xmlns:a16="http://schemas.microsoft.com/office/drawing/2014/main" id="{42B6DEEA-F81B-4D86-AF8A-B3D1A2E52AA5}"/>
                      </a:ext>
                    </a:extLst>
                  </p:cNvPr>
                  <p:cNvGrpSpPr/>
                  <p:nvPr/>
                </p:nvGrpSpPr>
                <p:grpSpPr>
                  <a:xfrm>
                    <a:off x="3144458" y="6094289"/>
                    <a:ext cx="355438" cy="286702"/>
                    <a:chOff x="3144458" y="6094289"/>
                    <a:chExt cx="355438" cy="286702"/>
                  </a:xfrm>
                </p:grpSpPr>
                <p:sp>
                  <p:nvSpPr>
                    <p:cNvPr id="483" name="Freeform: Shape 482">
                      <a:extLst>
                        <a:ext uri="{FF2B5EF4-FFF2-40B4-BE49-F238E27FC236}">
                          <a16:creationId xmlns:a16="http://schemas.microsoft.com/office/drawing/2014/main" id="{A9619226-39DD-4CFE-B308-67463725B7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6519" y="6094289"/>
                      <a:ext cx="352425" cy="286702"/>
                    </a:xfrm>
                    <a:custGeom>
                      <a:avLst/>
                      <a:gdLst>
                        <a:gd name="connsiteX0" fmla="*/ 176213 w 352425"/>
                        <a:gd name="connsiteY0" fmla="*/ 1905 h 286702"/>
                        <a:gd name="connsiteX1" fmla="*/ 183833 w 352425"/>
                        <a:gd name="connsiteY1" fmla="*/ 183832 h 286702"/>
                        <a:gd name="connsiteX2" fmla="*/ 0 w 352425"/>
                        <a:gd name="connsiteY2" fmla="*/ 286702 h 286702"/>
                        <a:gd name="connsiteX3" fmla="*/ 352425 w 352425"/>
                        <a:gd name="connsiteY3" fmla="*/ 283845 h 286702"/>
                        <a:gd name="connsiteX4" fmla="*/ 351472 w 352425"/>
                        <a:gd name="connsiteY4" fmla="*/ 0 h 286702"/>
                        <a:gd name="connsiteX5" fmla="*/ 176213 w 352425"/>
                        <a:gd name="connsiteY5" fmla="*/ 1905 h 2867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52425" h="286702">
                          <a:moveTo>
                            <a:pt x="176213" y="1905"/>
                          </a:moveTo>
                          <a:lnTo>
                            <a:pt x="183833" y="183832"/>
                          </a:lnTo>
                          <a:cubicBezTo>
                            <a:pt x="183833" y="183832"/>
                            <a:pt x="1905" y="252413"/>
                            <a:pt x="0" y="286702"/>
                          </a:cubicBezTo>
                          <a:lnTo>
                            <a:pt x="352425" y="283845"/>
                          </a:lnTo>
                          <a:lnTo>
                            <a:pt x="351472" y="0"/>
                          </a:lnTo>
                          <a:lnTo>
                            <a:pt x="176213" y="1905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4" name="Freeform: Shape 483">
                      <a:extLst>
                        <a:ext uri="{FF2B5EF4-FFF2-40B4-BE49-F238E27FC236}">
                          <a16:creationId xmlns:a16="http://schemas.microsoft.com/office/drawing/2014/main" id="{A378B3E0-798D-4089-9753-822F7BE6C8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1112" y="6261658"/>
                      <a:ext cx="27470" cy="27311"/>
                    </a:xfrm>
                    <a:custGeom>
                      <a:avLst/>
                      <a:gdLst>
                        <a:gd name="connsiteX0" fmla="*/ 16872 w 27470"/>
                        <a:gd name="connsiteY0" fmla="*/ 270 h 27311"/>
                        <a:gd name="connsiteX1" fmla="*/ 27349 w 27470"/>
                        <a:gd name="connsiteY1" fmla="*/ 16463 h 27311"/>
                        <a:gd name="connsiteX2" fmla="*/ 11157 w 27470"/>
                        <a:gd name="connsiteY2" fmla="*/ 26941 h 27311"/>
                        <a:gd name="connsiteX3" fmla="*/ 679 w 27470"/>
                        <a:gd name="connsiteY3" fmla="*/ 9795 h 27311"/>
                        <a:gd name="connsiteX4" fmla="*/ 18777 w 27470"/>
                        <a:gd name="connsiteY4" fmla="*/ 1223 h 273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7470" h="27311">
                          <a:moveTo>
                            <a:pt x="16872" y="270"/>
                          </a:moveTo>
                          <a:cubicBezTo>
                            <a:pt x="23539" y="2175"/>
                            <a:pt x="28302" y="9795"/>
                            <a:pt x="27349" y="16463"/>
                          </a:cubicBezTo>
                          <a:cubicBezTo>
                            <a:pt x="25444" y="23131"/>
                            <a:pt x="17824" y="28845"/>
                            <a:pt x="11157" y="26941"/>
                          </a:cubicBezTo>
                          <a:cubicBezTo>
                            <a:pt x="4489" y="25035"/>
                            <a:pt x="-2178" y="16463"/>
                            <a:pt x="679" y="9795"/>
                          </a:cubicBezTo>
                          <a:cubicBezTo>
                            <a:pt x="2584" y="3128"/>
                            <a:pt x="12109" y="-2587"/>
                            <a:pt x="18777" y="1223"/>
                          </a:cubicBezTo>
                        </a:path>
                      </a:pathLst>
                    </a:custGeom>
                    <a:solidFill>
                      <a:srgbClr val="E0E0E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5" name="Freeform: Shape 484">
                      <a:extLst>
                        <a:ext uri="{FF2B5EF4-FFF2-40B4-BE49-F238E27FC236}">
                          <a16:creationId xmlns:a16="http://schemas.microsoft.com/office/drawing/2014/main" id="{65AA55AC-0E72-4C10-8087-A9C915DFAA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4458" y="6349559"/>
                      <a:ext cx="355438" cy="31432"/>
                    </a:xfrm>
                    <a:custGeom>
                      <a:avLst/>
                      <a:gdLst>
                        <a:gd name="connsiteX0" fmla="*/ 355438 w 355438"/>
                        <a:gd name="connsiteY0" fmla="*/ 28575 h 31432"/>
                        <a:gd name="connsiteX1" fmla="*/ 355438 w 355438"/>
                        <a:gd name="connsiteY1" fmla="*/ 0 h 31432"/>
                        <a:gd name="connsiteX2" fmla="*/ 14443 w 355438"/>
                        <a:gd name="connsiteY2" fmla="*/ 13335 h 31432"/>
                        <a:gd name="connsiteX3" fmla="*/ 156 w 355438"/>
                        <a:gd name="connsiteY3" fmla="*/ 31432 h 31432"/>
                        <a:gd name="connsiteX4" fmla="*/ 355438 w 355438"/>
                        <a:gd name="connsiteY4" fmla="*/ 28575 h 31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55438" h="31432">
                          <a:moveTo>
                            <a:pt x="355438" y="28575"/>
                          </a:moveTo>
                          <a:lnTo>
                            <a:pt x="355438" y="0"/>
                          </a:lnTo>
                          <a:lnTo>
                            <a:pt x="14443" y="13335"/>
                          </a:lnTo>
                          <a:cubicBezTo>
                            <a:pt x="14443" y="13335"/>
                            <a:pt x="-1749" y="20003"/>
                            <a:pt x="156" y="31432"/>
                          </a:cubicBezTo>
                          <a:lnTo>
                            <a:pt x="355438" y="28575"/>
                          </a:lnTo>
                          <a:close/>
                        </a:path>
                      </a:pathLst>
                    </a:custGeom>
                    <a:solidFill>
                      <a:srgbClr val="EBEBE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6" name="Freeform: Shape 485">
                      <a:extLst>
                        <a:ext uri="{FF2B5EF4-FFF2-40B4-BE49-F238E27FC236}">
                          <a16:creationId xmlns:a16="http://schemas.microsoft.com/office/drawing/2014/main" id="{10F3B2B9-557D-448E-9B1E-707DCDD4C1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27494" y="6277277"/>
                      <a:ext cx="32935" cy="21798"/>
                    </a:xfrm>
                    <a:custGeom>
                      <a:avLst/>
                      <a:gdLst>
                        <a:gd name="connsiteX0" fmla="*/ 0 w 32935"/>
                        <a:gd name="connsiteY0" fmla="*/ 1796 h 21798"/>
                        <a:gd name="connsiteX1" fmla="*/ 17145 w 32935"/>
                        <a:gd name="connsiteY1" fmla="*/ 9416 h 21798"/>
                        <a:gd name="connsiteX2" fmla="*/ 32385 w 32935"/>
                        <a:gd name="connsiteY2" fmla="*/ 21799 h 21798"/>
                        <a:gd name="connsiteX3" fmla="*/ 20955 w 32935"/>
                        <a:gd name="connsiteY3" fmla="*/ 4653 h 21798"/>
                        <a:gd name="connsiteX4" fmla="*/ 0 w 32935"/>
                        <a:gd name="connsiteY4" fmla="*/ 1796 h 217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935" h="21798">
                          <a:moveTo>
                            <a:pt x="0" y="1796"/>
                          </a:moveTo>
                          <a:cubicBezTo>
                            <a:pt x="0" y="3701"/>
                            <a:pt x="8572" y="4653"/>
                            <a:pt x="17145" y="9416"/>
                          </a:cubicBezTo>
                          <a:cubicBezTo>
                            <a:pt x="25717" y="15131"/>
                            <a:pt x="30480" y="21799"/>
                            <a:pt x="32385" y="21799"/>
                          </a:cubicBezTo>
                          <a:cubicBezTo>
                            <a:pt x="34290" y="21799"/>
                            <a:pt x="31433" y="11321"/>
                            <a:pt x="20955" y="4653"/>
                          </a:cubicBezTo>
                          <a:cubicBezTo>
                            <a:pt x="10478" y="-2014"/>
                            <a:pt x="0" y="-109"/>
                            <a:pt x="0" y="1796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7" name="Freeform: Shape 486">
                      <a:extLst>
                        <a:ext uri="{FF2B5EF4-FFF2-40B4-BE49-F238E27FC236}">
                          <a16:creationId xmlns:a16="http://schemas.microsoft.com/office/drawing/2014/main" id="{92358466-B045-4613-8A37-81F96E6793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0347" y="6293897"/>
                      <a:ext cx="24202" cy="27086"/>
                    </a:xfrm>
                    <a:custGeom>
                      <a:avLst/>
                      <a:gdLst>
                        <a:gd name="connsiteX0" fmla="*/ 0 w 24202"/>
                        <a:gd name="connsiteY0" fmla="*/ 417 h 27086"/>
                        <a:gd name="connsiteX1" fmla="*/ 13335 w 24202"/>
                        <a:gd name="connsiteY1" fmla="*/ 11847 h 27086"/>
                        <a:gd name="connsiteX2" fmla="*/ 22860 w 24202"/>
                        <a:gd name="connsiteY2" fmla="*/ 27087 h 27086"/>
                        <a:gd name="connsiteX3" fmla="*/ 18097 w 24202"/>
                        <a:gd name="connsiteY3" fmla="*/ 8037 h 27086"/>
                        <a:gd name="connsiteX4" fmla="*/ 0 w 24202"/>
                        <a:gd name="connsiteY4" fmla="*/ 417 h 270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4202" h="27086">
                          <a:moveTo>
                            <a:pt x="0" y="417"/>
                          </a:moveTo>
                          <a:cubicBezTo>
                            <a:pt x="0" y="2322"/>
                            <a:pt x="7620" y="5179"/>
                            <a:pt x="13335" y="11847"/>
                          </a:cubicBezTo>
                          <a:cubicBezTo>
                            <a:pt x="19050" y="18514"/>
                            <a:pt x="20955" y="27087"/>
                            <a:pt x="22860" y="27087"/>
                          </a:cubicBezTo>
                          <a:cubicBezTo>
                            <a:pt x="24765" y="27087"/>
                            <a:pt x="25717" y="17562"/>
                            <a:pt x="18097" y="8037"/>
                          </a:cubicBezTo>
                          <a:cubicBezTo>
                            <a:pt x="10477" y="-536"/>
                            <a:pt x="0" y="-536"/>
                            <a:pt x="0" y="417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8" name="Freeform: Shape 487">
                      <a:extLst>
                        <a:ext uri="{FF2B5EF4-FFF2-40B4-BE49-F238E27FC236}">
                          <a16:creationId xmlns:a16="http://schemas.microsoft.com/office/drawing/2014/main" id="{9E3B3E1C-5EB4-4BA0-8F05-0C055BB86B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54998" y="6309077"/>
                      <a:ext cx="16429" cy="30003"/>
                    </a:xfrm>
                    <a:custGeom>
                      <a:avLst/>
                      <a:gdLst>
                        <a:gd name="connsiteX0" fmla="*/ 14393 w 16429"/>
                        <a:gd name="connsiteY0" fmla="*/ 30004 h 30003"/>
                        <a:gd name="connsiteX1" fmla="*/ 13441 w 16429"/>
                        <a:gd name="connsiteY1" fmla="*/ 11906 h 30003"/>
                        <a:gd name="connsiteX2" fmla="*/ 106 w 16429"/>
                        <a:gd name="connsiteY2" fmla="*/ 476 h 30003"/>
                        <a:gd name="connsiteX3" fmla="*/ 7726 w 16429"/>
                        <a:gd name="connsiteY3" fmla="*/ 14764 h 30003"/>
                        <a:gd name="connsiteX4" fmla="*/ 14393 w 16429"/>
                        <a:gd name="connsiteY4" fmla="*/ 30004 h 300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429" h="30003">
                          <a:moveTo>
                            <a:pt x="14393" y="30004"/>
                          </a:moveTo>
                          <a:cubicBezTo>
                            <a:pt x="16298" y="30004"/>
                            <a:pt x="18203" y="21431"/>
                            <a:pt x="13441" y="11906"/>
                          </a:cubicBezTo>
                          <a:cubicBezTo>
                            <a:pt x="8678" y="2381"/>
                            <a:pt x="1058" y="-1429"/>
                            <a:pt x="106" y="476"/>
                          </a:cubicBezTo>
                          <a:cubicBezTo>
                            <a:pt x="-847" y="2381"/>
                            <a:pt x="4868" y="7144"/>
                            <a:pt x="7726" y="14764"/>
                          </a:cubicBezTo>
                          <a:cubicBezTo>
                            <a:pt x="12488" y="23336"/>
                            <a:pt x="13441" y="30004"/>
                            <a:pt x="14393" y="30004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9" name="Freeform: Shape 488">
                      <a:extLst>
                        <a:ext uri="{FF2B5EF4-FFF2-40B4-BE49-F238E27FC236}">
                          <a16:creationId xmlns:a16="http://schemas.microsoft.com/office/drawing/2014/main" id="{159869A9-BDDF-4E2F-978E-7A997E95AA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279" y="6230496"/>
                      <a:ext cx="36347" cy="9105"/>
                    </a:xfrm>
                    <a:custGeom>
                      <a:avLst/>
                      <a:gdLst>
                        <a:gd name="connsiteX0" fmla="*/ 72 w 36347"/>
                        <a:gd name="connsiteY0" fmla="*/ 6668 h 9105"/>
                        <a:gd name="connsiteX1" fmla="*/ 18170 w 36347"/>
                        <a:gd name="connsiteY1" fmla="*/ 6668 h 9105"/>
                        <a:gd name="connsiteX2" fmla="*/ 36267 w 36347"/>
                        <a:gd name="connsiteY2" fmla="*/ 8572 h 9105"/>
                        <a:gd name="connsiteX3" fmla="*/ 18170 w 36347"/>
                        <a:gd name="connsiteY3" fmla="*/ 0 h 9105"/>
                        <a:gd name="connsiteX4" fmla="*/ 72 w 36347"/>
                        <a:gd name="connsiteY4" fmla="*/ 6668 h 91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6347" h="9105">
                          <a:moveTo>
                            <a:pt x="72" y="6668"/>
                          </a:moveTo>
                          <a:cubicBezTo>
                            <a:pt x="1025" y="8572"/>
                            <a:pt x="8645" y="5715"/>
                            <a:pt x="18170" y="6668"/>
                          </a:cubicBezTo>
                          <a:cubicBezTo>
                            <a:pt x="27695" y="6668"/>
                            <a:pt x="35315" y="10478"/>
                            <a:pt x="36267" y="8572"/>
                          </a:cubicBezTo>
                          <a:cubicBezTo>
                            <a:pt x="37220" y="7620"/>
                            <a:pt x="29600" y="953"/>
                            <a:pt x="18170" y="0"/>
                          </a:cubicBezTo>
                          <a:cubicBezTo>
                            <a:pt x="7692" y="0"/>
                            <a:pt x="-880" y="5715"/>
                            <a:pt x="72" y="6668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81" name="Freeform: Shape 480">
                    <a:extLst>
                      <a:ext uri="{FF2B5EF4-FFF2-40B4-BE49-F238E27FC236}">
                        <a16:creationId xmlns:a16="http://schemas.microsoft.com/office/drawing/2014/main" id="{FB3B6E78-1B55-4FC5-B76A-B30979E618ED}"/>
                      </a:ext>
                    </a:extLst>
                  </p:cNvPr>
                  <p:cNvSpPr/>
                  <p:nvPr/>
                </p:nvSpPr>
                <p:spPr>
                  <a:xfrm>
                    <a:off x="3323684" y="6169536"/>
                    <a:ext cx="55330" cy="29674"/>
                  </a:xfrm>
                  <a:custGeom>
                    <a:avLst/>
                    <a:gdLst>
                      <a:gd name="connsiteX0" fmla="*/ 0 w 55330"/>
                      <a:gd name="connsiteY0" fmla="*/ 28575 h 29674"/>
                      <a:gd name="connsiteX1" fmla="*/ 18097 w 55330"/>
                      <a:gd name="connsiteY1" fmla="*/ 28575 h 29674"/>
                      <a:gd name="connsiteX2" fmla="*/ 37147 w 55330"/>
                      <a:gd name="connsiteY2" fmla="*/ 22860 h 29674"/>
                      <a:gd name="connsiteX3" fmla="*/ 47625 w 55330"/>
                      <a:gd name="connsiteY3" fmla="*/ 17145 h 29674"/>
                      <a:gd name="connsiteX4" fmla="*/ 53340 w 55330"/>
                      <a:gd name="connsiteY4" fmla="*/ 13335 h 29674"/>
                      <a:gd name="connsiteX5" fmla="*/ 54292 w 55330"/>
                      <a:gd name="connsiteY5" fmla="*/ 3810 h 29674"/>
                      <a:gd name="connsiteX6" fmla="*/ 46672 w 55330"/>
                      <a:gd name="connsiteY6" fmla="*/ 0 h 29674"/>
                      <a:gd name="connsiteX7" fmla="*/ 40005 w 55330"/>
                      <a:gd name="connsiteY7" fmla="*/ 953 h 29674"/>
                      <a:gd name="connsiteX8" fmla="*/ 28575 w 55330"/>
                      <a:gd name="connsiteY8" fmla="*/ 4763 h 29674"/>
                      <a:gd name="connsiteX9" fmla="*/ 12382 w 55330"/>
                      <a:gd name="connsiteY9" fmla="*/ 15240 h 29674"/>
                      <a:gd name="connsiteX10" fmla="*/ 1905 w 55330"/>
                      <a:gd name="connsiteY10" fmla="*/ 29528 h 29674"/>
                      <a:gd name="connsiteX11" fmla="*/ 15240 w 55330"/>
                      <a:gd name="connsiteY11" fmla="*/ 18097 h 29674"/>
                      <a:gd name="connsiteX12" fmla="*/ 31432 w 55330"/>
                      <a:gd name="connsiteY12" fmla="*/ 8572 h 29674"/>
                      <a:gd name="connsiteX13" fmla="*/ 41910 w 55330"/>
                      <a:gd name="connsiteY13" fmla="*/ 5715 h 29674"/>
                      <a:gd name="connsiteX14" fmla="*/ 49530 w 55330"/>
                      <a:gd name="connsiteY14" fmla="*/ 6667 h 29674"/>
                      <a:gd name="connsiteX15" fmla="*/ 49530 w 55330"/>
                      <a:gd name="connsiteY15" fmla="*/ 8572 h 29674"/>
                      <a:gd name="connsiteX16" fmla="*/ 45720 w 55330"/>
                      <a:gd name="connsiteY16" fmla="*/ 11430 h 29674"/>
                      <a:gd name="connsiteX17" fmla="*/ 36195 w 55330"/>
                      <a:gd name="connsiteY17" fmla="*/ 17145 h 29674"/>
                      <a:gd name="connsiteX18" fmla="*/ 19050 w 55330"/>
                      <a:gd name="connsiteY18" fmla="*/ 23813 h 29674"/>
                      <a:gd name="connsiteX19" fmla="*/ 0 w 55330"/>
                      <a:gd name="connsiteY19" fmla="*/ 28575 h 29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55330" h="29674">
                        <a:moveTo>
                          <a:pt x="0" y="28575"/>
                        </a:moveTo>
                        <a:cubicBezTo>
                          <a:pt x="0" y="29528"/>
                          <a:pt x="6667" y="30480"/>
                          <a:pt x="18097" y="28575"/>
                        </a:cubicBezTo>
                        <a:cubicBezTo>
                          <a:pt x="23813" y="27622"/>
                          <a:pt x="29527" y="25717"/>
                          <a:pt x="37147" y="22860"/>
                        </a:cubicBezTo>
                        <a:cubicBezTo>
                          <a:pt x="40957" y="20955"/>
                          <a:pt x="43815" y="19050"/>
                          <a:pt x="47625" y="17145"/>
                        </a:cubicBezTo>
                        <a:cubicBezTo>
                          <a:pt x="49530" y="16192"/>
                          <a:pt x="51435" y="15240"/>
                          <a:pt x="53340" y="13335"/>
                        </a:cubicBezTo>
                        <a:cubicBezTo>
                          <a:pt x="55245" y="11430"/>
                          <a:pt x="56197" y="6667"/>
                          <a:pt x="54292" y="3810"/>
                        </a:cubicBezTo>
                        <a:cubicBezTo>
                          <a:pt x="52388" y="953"/>
                          <a:pt x="49530" y="0"/>
                          <a:pt x="46672" y="0"/>
                        </a:cubicBezTo>
                        <a:cubicBezTo>
                          <a:pt x="43815" y="0"/>
                          <a:pt x="41910" y="953"/>
                          <a:pt x="40005" y="953"/>
                        </a:cubicBezTo>
                        <a:cubicBezTo>
                          <a:pt x="36195" y="1905"/>
                          <a:pt x="32385" y="2857"/>
                          <a:pt x="28575" y="4763"/>
                        </a:cubicBezTo>
                        <a:cubicBezTo>
                          <a:pt x="21907" y="7620"/>
                          <a:pt x="16192" y="11430"/>
                          <a:pt x="12382" y="15240"/>
                        </a:cubicBezTo>
                        <a:cubicBezTo>
                          <a:pt x="3810" y="22860"/>
                          <a:pt x="952" y="29528"/>
                          <a:pt x="1905" y="29528"/>
                        </a:cubicBezTo>
                        <a:cubicBezTo>
                          <a:pt x="2857" y="30480"/>
                          <a:pt x="6667" y="24765"/>
                          <a:pt x="15240" y="18097"/>
                        </a:cubicBezTo>
                        <a:cubicBezTo>
                          <a:pt x="19050" y="15240"/>
                          <a:pt x="24765" y="11430"/>
                          <a:pt x="31432" y="8572"/>
                        </a:cubicBezTo>
                        <a:cubicBezTo>
                          <a:pt x="34290" y="7620"/>
                          <a:pt x="38100" y="5715"/>
                          <a:pt x="41910" y="5715"/>
                        </a:cubicBezTo>
                        <a:cubicBezTo>
                          <a:pt x="45720" y="4763"/>
                          <a:pt x="48577" y="4763"/>
                          <a:pt x="49530" y="6667"/>
                        </a:cubicBezTo>
                        <a:cubicBezTo>
                          <a:pt x="49530" y="7620"/>
                          <a:pt x="49530" y="7620"/>
                          <a:pt x="49530" y="8572"/>
                        </a:cubicBezTo>
                        <a:cubicBezTo>
                          <a:pt x="48577" y="9525"/>
                          <a:pt x="47625" y="10478"/>
                          <a:pt x="45720" y="11430"/>
                        </a:cubicBezTo>
                        <a:cubicBezTo>
                          <a:pt x="42863" y="13335"/>
                          <a:pt x="39052" y="15240"/>
                          <a:pt x="36195" y="17145"/>
                        </a:cubicBezTo>
                        <a:cubicBezTo>
                          <a:pt x="30480" y="20003"/>
                          <a:pt x="23813" y="22860"/>
                          <a:pt x="19050" y="23813"/>
                        </a:cubicBezTo>
                        <a:cubicBezTo>
                          <a:pt x="6667" y="26670"/>
                          <a:pt x="0" y="27622"/>
                          <a:pt x="0" y="28575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2" name="Freeform: Shape 481">
                    <a:extLst>
                      <a:ext uri="{FF2B5EF4-FFF2-40B4-BE49-F238E27FC236}">
                        <a16:creationId xmlns:a16="http://schemas.microsoft.com/office/drawing/2014/main" id="{7CA29468-91BB-44BE-804A-6A4DDDF12F39}"/>
                      </a:ext>
                    </a:extLst>
                  </p:cNvPr>
                  <p:cNvSpPr/>
                  <p:nvPr/>
                </p:nvSpPr>
                <p:spPr>
                  <a:xfrm>
                    <a:off x="3302015" y="6144771"/>
                    <a:ext cx="29289" cy="55244"/>
                  </a:xfrm>
                  <a:custGeom>
                    <a:avLst/>
                    <a:gdLst>
                      <a:gd name="connsiteX0" fmla="*/ 24527 w 29289"/>
                      <a:gd name="connsiteY0" fmla="*/ 55245 h 55244"/>
                      <a:gd name="connsiteX1" fmla="*/ 29289 w 29289"/>
                      <a:gd name="connsiteY1" fmla="*/ 38100 h 55244"/>
                      <a:gd name="connsiteX2" fmla="*/ 26432 w 29289"/>
                      <a:gd name="connsiteY2" fmla="*/ 19050 h 55244"/>
                      <a:gd name="connsiteX3" fmla="*/ 21669 w 29289"/>
                      <a:gd name="connsiteY3" fmla="*/ 8572 h 55244"/>
                      <a:gd name="connsiteX4" fmla="*/ 10239 w 29289"/>
                      <a:gd name="connsiteY4" fmla="*/ 0 h 55244"/>
                      <a:gd name="connsiteX5" fmla="*/ 2619 w 29289"/>
                      <a:gd name="connsiteY5" fmla="*/ 4763 h 55244"/>
                      <a:gd name="connsiteX6" fmla="*/ 714 w 29289"/>
                      <a:gd name="connsiteY6" fmla="*/ 11430 h 55244"/>
                      <a:gd name="connsiteX7" fmla="*/ 714 w 29289"/>
                      <a:gd name="connsiteY7" fmla="*/ 23813 h 55244"/>
                      <a:gd name="connsiteX8" fmla="*/ 8334 w 29289"/>
                      <a:gd name="connsiteY8" fmla="*/ 41910 h 55244"/>
                      <a:gd name="connsiteX9" fmla="*/ 22622 w 29289"/>
                      <a:gd name="connsiteY9" fmla="*/ 52388 h 55244"/>
                      <a:gd name="connsiteX10" fmla="*/ 12144 w 29289"/>
                      <a:gd name="connsiteY10" fmla="*/ 39053 h 55244"/>
                      <a:gd name="connsiteX11" fmla="*/ 6429 w 29289"/>
                      <a:gd name="connsiteY11" fmla="*/ 21907 h 55244"/>
                      <a:gd name="connsiteX12" fmla="*/ 6429 w 29289"/>
                      <a:gd name="connsiteY12" fmla="*/ 11430 h 55244"/>
                      <a:gd name="connsiteX13" fmla="*/ 10239 w 29289"/>
                      <a:gd name="connsiteY13" fmla="*/ 4763 h 55244"/>
                      <a:gd name="connsiteX14" fmla="*/ 16907 w 29289"/>
                      <a:gd name="connsiteY14" fmla="*/ 10478 h 55244"/>
                      <a:gd name="connsiteX15" fmla="*/ 21669 w 29289"/>
                      <a:gd name="connsiteY15" fmla="*/ 20003 h 55244"/>
                      <a:gd name="connsiteX16" fmla="*/ 25479 w 29289"/>
                      <a:gd name="connsiteY16" fmla="*/ 38100 h 55244"/>
                      <a:gd name="connsiteX17" fmla="*/ 24527 w 29289"/>
                      <a:gd name="connsiteY17" fmla="*/ 55245 h 552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29289" h="55244">
                        <a:moveTo>
                          <a:pt x="24527" y="55245"/>
                        </a:moveTo>
                        <a:cubicBezTo>
                          <a:pt x="25479" y="55245"/>
                          <a:pt x="28337" y="49530"/>
                          <a:pt x="29289" y="38100"/>
                        </a:cubicBezTo>
                        <a:cubicBezTo>
                          <a:pt x="29289" y="32385"/>
                          <a:pt x="29289" y="25718"/>
                          <a:pt x="26432" y="19050"/>
                        </a:cubicBezTo>
                        <a:cubicBezTo>
                          <a:pt x="25479" y="15240"/>
                          <a:pt x="23574" y="11430"/>
                          <a:pt x="21669" y="8572"/>
                        </a:cubicBezTo>
                        <a:cubicBezTo>
                          <a:pt x="19764" y="4763"/>
                          <a:pt x="16907" y="0"/>
                          <a:pt x="10239" y="0"/>
                        </a:cubicBezTo>
                        <a:cubicBezTo>
                          <a:pt x="6429" y="0"/>
                          <a:pt x="3572" y="2857"/>
                          <a:pt x="2619" y="4763"/>
                        </a:cubicBezTo>
                        <a:cubicBezTo>
                          <a:pt x="1667" y="7620"/>
                          <a:pt x="1667" y="9525"/>
                          <a:pt x="714" y="11430"/>
                        </a:cubicBezTo>
                        <a:cubicBezTo>
                          <a:pt x="-238" y="15240"/>
                          <a:pt x="-238" y="20003"/>
                          <a:pt x="714" y="23813"/>
                        </a:cubicBezTo>
                        <a:cubicBezTo>
                          <a:pt x="1667" y="31432"/>
                          <a:pt x="5477" y="38100"/>
                          <a:pt x="8334" y="41910"/>
                        </a:cubicBezTo>
                        <a:cubicBezTo>
                          <a:pt x="15002" y="51435"/>
                          <a:pt x="22622" y="53340"/>
                          <a:pt x="22622" y="52388"/>
                        </a:cubicBezTo>
                        <a:cubicBezTo>
                          <a:pt x="23574" y="51435"/>
                          <a:pt x="16907" y="48578"/>
                          <a:pt x="12144" y="39053"/>
                        </a:cubicBezTo>
                        <a:cubicBezTo>
                          <a:pt x="9287" y="34290"/>
                          <a:pt x="7382" y="28575"/>
                          <a:pt x="6429" y="21907"/>
                        </a:cubicBezTo>
                        <a:cubicBezTo>
                          <a:pt x="6429" y="19050"/>
                          <a:pt x="6429" y="15240"/>
                          <a:pt x="6429" y="11430"/>
                        </a:cubicBezTo>
                        <a:cubicBezTo>
                          <a:pt x="7382" y="7620"/>
                          <a:pt x="8334" y="4763"/>
                          <a:pt x="10239" y="4763"/>
                        </a:cubicBezTo>
                        <a:cubicBezTo>
                          <a:pt x="12144" y="4763"/>
                          <a:pt x="15002" y="7620"/>
                          <a:pt x="16907" y="10478"/>
                        </a:cubicBezTo>
                        <a:cubicBezTo>
                          <a:pt x="18812" y="13335"/>
                          <a:pt x="19764" y="17145"/>
                          <a:pt x="21669" y="20003"/>
                        </a:cubicBezTo>
                        <a:cubicBezTo>
                          <a:pt x="23574" y="26670"/>
                          <a:pt x="24527" y="32385"/>
                          <a:pt x="25479" y="38100"/>
                        </a:cubicBezTo>
                        <a:cubicBezTo>
                          <a:pt x="25479" y="48578"/>
                          <a:pt x="23574" y="55245"/>
                          <a:pt x="24527" y="55245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79" name="Freeform: Shape 478">
                  <a:extLst>
                    <a:ext uri="{FF2B5EF4-FFF2-40B4-BE49-F238E27FC236}">
                      <a16:creationId xmlns:a16="http://schemas.microsoft.com/office/drawing/2014/main" id="{4C609CB7-C419-4F86-9B4B-A5E3508F3051}"/>
                    </a:ext>
                  </a:extLst>
                </p:cNvPr>
                <p:cNvSpPr/>
                <p:nvPr/>
              </p:nvSpPr>
              <p:spPr>
                <a:xfrm>
                  <a:off x="3329399" y="6202874"/>
                  <a:ext cx="170497" cy="40957"/>
                </a:xfrm>
                <a:custGeom>
                  <a:avLst/>
                  <a:gdLst>
                    <a:gd name="connsiteX0" fmla="*/ 170498 w 170497"/>
                    <a:gd name="connsiteY0" fmla="*/ 0 h 40957"/>
                    <a:gd name="connsiteX1" fmla="*/ 170498 w 170497"/>
                    <a:gd name="connsiteY1" fmla="*/ 40957 h 40957"/>
                    <a:gd name="connsiteX2" fmla="*/ 0 w 170497"/>
                    <a:gd name="connsiteY2" fmla="*/ 40957 h 40957"/>
                    <a:gd name="connsiteX3" fmla="*/ 0 w 170497"/>
                    <a:gd name="connsiteY3" fmla="*/ 3810 h 40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0497" h="40957">
                      <a:moveTo>
                        <a:pt x="170498" y="0"/>
                      </a:moveTo>
                      <a:lnTo>
                        <a:pt x="170498" y="40957"/>
                      </a:lnTo>
                      <a:lnTo>
                        <a:pt x="0" y="40957"/>
                      </a:lnTo>
                      <a:lnTo>
                        <a:pt x="0" y="38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0" name="Graphic 17">
                <a:extLst>
                  <a:ext uri="{FF2B5EF4-FFF2-40B4-BE49-F238E27FC236}">
                    <a16:creationId xmlns:a16="http://schemas.microsoft.com/office/drawing/2014/main" id="{A14E221D-F5FD-45A5-AFCB-FAD0AEEE886B}"/>
                  </a:ext>
                </a:extLst>
              </p:cNvPr>
              <p:cNvGrpSpPr/>
              <p:nvPr/>
            </p:nvGrpSpPr>
            <p:grpSpPr>
              <a:xfrm>
                <a:off x="4016152" y="3150111"/>
                <a:ext cx="220979" cy="345757"/>
                <a:chOff x="4016152" y="3150111"/>
                <a:chExt cx="220979" cy="345757"/>
              </a:xfrm>
            </p:grpSpPr>
            <p:sp>
              <p:nvSpPr>
                <p:cNvPr id="475" name="Freeform: Shape 474">
                  <a:extLst>
                    <a:ext uri="{FF2B5EF4-FFF2-40B4-BE49-F238E27FC236}">
                      <a16:creationId xmlns:a16="http://schemas.microsoft.com/office/drawing/2014/main" id="{376C2FC6-3CF1-42E5-BA90-A02A32B6B314}"/>
                    </a:ext>
                  </a:extLst>
                </p:cNvPr>
                <p:cNvSpPr/>
                <p:nvPr/>
              </p:nvSpPr>
              <p:spPr>
                <a:xfrm>
                  <a:off x="4016152" y="3150111"/>
                  <a:ext cx="220979" cy="345757"/>
                </a:xfrm>
                <a:custGeom>
                  <a:avLst/>
                  <a:gdLst>
                    <a:gd name="connsiteX0" fmla="*/ 54292 w 220979"/>
                    <a:gd name="connsiteY0" fmla="*/ 28575 h 345757"/>
                    <a:gd name="connsiteX1" fmla="*/ 80010 w 220979"/>
                    <a:gd name="connsiteY1" fmla="*/ 126683 h 345757"/>
                    <a:gd name="connsiteX2" fmla="*/ 63817 w 220979"/>
                    <a:gd name="connsiteY2" fmla="*/ 180975 h 345757"/>
                    <a:gd name="connsiteX3" fmla="*/ 39052 w 220979"/>
                    <a:gd name="connsiteY3" fmla="*/ 151448 h 345757"/>
                    <a:gd name="connsiteX4" fmla="*/ 20955 w 220979"/>
                    <a:gd name="connsiteY4" fmla="*/ 95250 h 345757"/>
                    <a:gd name="connsiteX5" fmla="*/ 952 w 220979"/>
                    <a:gd name="connsiteY5" fmla="*/ 157163 h 345757"/>
                    <a:gd name="connsiteX6" fmla="*/ 3810 w 220979"/>
                    <a:gd name="connsiteY6" fmla="*/ 180023 h 345757"/>
                    <a:gd name="connsiteX7" fmla="*/ 45720 w 220979"/>
                    <a:gd name="connsiteY7" fmla="*/ 254318 h 345757"/>
                    <a:gd name="connsiteX8" fmla="*/ 79058 w 220979"/>
                    <a:gd name="connsiteY8" fmla="*/ 287655 h 345757"/>
                    <a:gd name="connsiteX9" fmla="*/ 100012 w 220979"/>
                    <a:gd name="connsiteY9" fmla="*/ 300038 h 345757"/>
                    <a:gd name="connsiteX10" fmla="*/ 102870 w 220979"/>
                    <a:gd name="connsiteY10" fmla="*/ 343853 h 345757"/>
                    <a:gd name="connsiteX11" fmla="*/ 220980 w 220979"/>
                    <a:gd name="connsiteY11" fmla="*/ 345757 h 345757"/>
                    <a:gd name="connsiteX12" fmla="*/ 184785 w 220979"/>
                    <a:gd name="connsiteY12" fmla="*/ 207645 h 345757"/>
                    <a:gd name="connsiteX13" fmla="*/ 169545 w 220979"/>
                    <a:gd name="connsiteY13" fmla="*/ 123825 h 345757"/>
                    <a:gd name="connsiteX14" fmla="*/ 148590 w 220979"/>
                    <a:gd name="connsiteY14" fmla="*/ 108585 h 345757"/>
                    <a:gd name="connsiteX15" fmla="*/ 137160 w 220979"/>
                    <a:gd name="connsiteY15" fmla="*/ 106680 h 345757"/>
                    <a:gd name="connsiteX16" fmla="*/ 133350 w 220979"/>
                    <a:gd name="connsiteY16" fmla="*/ 96202 h 345757"/>
                    <a:gd name="connsiteX17" fmla="*/ 118110 w 220979"/>
                    <a:gd name="connsiteY17" fmla="*/ 84773 h 345757"/>
                    <a:gd name="connsiteX18" fmla="*/ 111442 w 220979"/>
                    <a:gd name="connsiteY18" fmla="*/ 83820 h 345757"/>
                    <a:gd name="connsiteX19" fmla="*/ 101917 w 220979"/>
                    <a:gd name="connsiteY19" fmla="*/ 60008 h 345757"/>
                    <a:gd name="connsiteX20" fmla="*/ 66675 w 220979"/>
                    <a:gd name="connsiteY20" fmla="*/ 0 h 345757"/>
                    <a:gd name="connsiteX21" fmla="*/ 54292 w 220979"/>
                    <a:gd name="connsiteY21" fmla="*/ 28575 h 345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20979" h="345757">
                      <a:moveTo>
                        <a:pt x="54292" y="28575"/>
                      </a:moveTo>
                      <a:lnTo>
                        <a:pt x="80010" y="126683"/>
                      </a:lnTo>
                      <a:cubicBezTo>
                        <a:pt x="80010" y="126683"/>
                        <a:pt x="89535" y="180975"/>
                        <a:pt x="63817" y="180975"/>
                      </a:cubicBezTo>
                      <a:cubicBezTo>
                        <a:pt x="41910" y="180975"/>
                        <a:pt x="39052" y="151448"/>
                        <a:pt x="39052" y="151448"/>
                      </a:cubicBezTo>
                      <a:cubicBezTo>
                        <a:pt x="39052" y="151448"/>
                        <a:pt x="50483" y="92393"/>
                        <a:pt x="20955" y="95250"/>
                      </a:cubicBezTo>
                      <a:cubicBezTo>
                        <a:pt x="17145" y="95250"/>
                        <a:pt x="6667" y="136208"/>
                        <a:pt x="952" y="157163"/>
                      </a:cubicBezTo>
                      <a:cubicBezTo>
                        <a:pt x="-952" y="164783"/>
                        <a:pt x="0" y="172402"/>
                        <a:pt x="3810" y="180023"/>
                      </a:cubicBezTo>
                      <a:lnTo>
                        <a:pt x="45720" y="254318"/>
                      </a:lnTo>
                      <a:cubicBezTo>
                        <a:pt x="53340" y="267653"/>
                        <a:pt x="64770" y="279082"/>
                        <a:pt x="79058" y="287655"/>
                      </a:cubicBezTo>
                      <a:lnTo>
                        <a:pt x="100012" y="300038"/>
                      </a:lnTo>
                      <a:lnTo>
                        <a:pt x="102870" y="343853"/>
                      </a:lnTo>
                      <a:lnTo>
                        <a:pt x="220980" y="345757"/>
                      </a:lnTo>
                      <a:lnTo>
                        <a:pt x="184785" y="207645"/>
                      </a:lnTo>
                      <a:lnTo>
                        <a:pt x="169545" y="123825"/>
                      </a:lnTo>
                      <a:cubicBezTo>
                        <a:pt x="165735" y="115252"/>
                        <a:pt x="157162" y="109538"/>
                        <a:pt x="148590" y="108585"/>
                      </a:cubicBezTo>
                      <a:lnTo>
                        <a:pt x="137160" y="106680"/>
                      </a:lnTo>
                      <a:lnTo>
                        <a:pt x="133350" y="96202"/>
                      </a:lnTo>
                      <a:cubicBezTo>
                        <a:pt x="130492" y="89535"/>
                        <a:pt x="124777" y="85725"/>
                        <a:pt x="118110" y="84773"/>
                      </a:cubicBezTo>
                      <a:lnTo>
                        <a:pt x="111442" y="83820"/>
                      </a:lnTo>
                      <a:lnTo>
                        <a:pt x="101917" y="60008"/>
                      </a:lnTo>
                      <a:cubicBezTo>
                        <a:pt x="99060" y="52388"/>
                        <a:pt x="75248" y="0"/>
                        <a:pt x="66675" y="0"/>
                      </a:cubicBezTo>
                      <a:cubicBezTo>
                        <a:pt x="67627" y="0"/>
                        <a:pt x="47625" y="4763"/>
                        <a:pt x="54292" y="28575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6" name="Freeform: Shape 475">
                  <a:extLst>
                    <a:ext uri="{FF2B5EF4-FFF2-40B4-BE49-F238E27FC236}">
                      <a16:creationId xmlns:a16="http://schemas.microsoft.com/office/drawing/2014/main" id="{1C0BF5D3-C64B-4628-98E0-B60BE9476D12}"/>
                    </a:ext>
                  </a:extLst>
                </p:cNvPr>
                <p:cNvSpPr/>
                <p:nvPr/>
              </p:nvSpPr>
              <p:spPr>
                <a:xfrm>
                  <a:off x="4126968" y="3230121"/>
                  <a:ext cx="29200" cy="67627"/>
                </a:xfrm>
                <a:custGeom>
                  <a:avLst/>
                  <a:gdLst>
                    <a:gd name="connsiteX0" fmla="*/ 28248 w 29200"/>
                    <a:gd name="connsiteY0" fmla="*/ 67627 h 67627"/>
                    <a:gd name="connsiteX1" fmla="*/ 26343 w 29200"/>
                    <a:gd name="connsiteY1" fmla="*/ 57150 h 67627"/>
                    <a:gd name="connsiteX2" fmla="*/ 10151 w 29200"/>
                    <a:gd name="connsiteY2" fmla="*/ 37148 h 67627"/>
                    <a:gd name="connsiteX3" fmla="*/ 1578 w 29200"/>
                    <a:gd name="connsiteY3" fmla="*/ 11430 h 67627"/>
                    <a:gd name="connsiteX4" fmla="*/ 626 w 29200"/>
                    <a:gd name="connsiteY4" fmla="*/ 0 h 67627"/>
                    <a:gd name="connsiteX5" fmla="*/ 3483 w 29200"/>
                    <a:gd name="connsiteY5" fmla="*/ 10477 h 67627"/>
                    <a:gd name="connsiteX6" fmla="*/ 12056 w 29200"/>
                    <a:gd name="connsiteY6" fmla="*/ 35242 h 67627"/>
                    <a:gd name="connsiteX7" fmla="*/ 17771 w 29200"/>
                    <a:gd name="connsiteY7" fmla="*/ 40005 h 67627"/>
                    <a:gd name="connsiteX8" fmla="*/ 22533 w 29200"/>
                    <a:gd name="connsiteY8" fmla="*/ 45720 h 67627"/>
                    <a:gd name="connsiteX9" fmla="*/ 28248 w 29200"/>
                    <a:gd name="connsiteY9" fmla="*/ 57150 h 67627"/>
                    <a:gd name="connsiteX10" fmla="*/ 29201 w 29200"/>
                    <a:gd name="connsiteY10" fmla="*/ 65723 h 67627"/>
                    <a:gd name="connsiteX11" fmla="*/ 28248 w 29200"/>
                    <a:gd name="connsiteY11" fmla="*/ 67627 h 6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9200" h="67627">
                      <a:moveTo>
                        <a:pt x="28248" y="67627"/>
                      </a:moveTo>
                      <a:cubicBezTo>
                        <a:pt x="28248" y="67627"/>
                        <a:pt x="28248" y="62865"/>
                        <a:pt x="26343" y="57150"/>
                      </a:cubicBezTo>
                      <a:cubicBezTo>
                        <a:pt x="24438" y="50483"/>
                        <a:pt x="19676" y="42863"/>
                        <a:pt x="10151" y="37148"/>
                      </a:cubicBezTo>
                      <a:cubicBezTo>
                        <a:pt x="5388" y="27623"/>
                        <a:pt x="2531" y="18098"/>
                        <a:pt x="1578" y="11430"/>
                      </a:cubicBezTo>
                      <a:cubicBezTo>
                        <a:pt x="-327" y="4763"/>
                        <a:pt x="-327" y="0"/>
                        <a:pt x="626" y="0"/>
                      </a:cubicBezTo>
                      <a:cubicBezTo>
                        <a:pt x="626" y="0"/>
                        <a:pt x="1578" y="3810"/>
                        <a:pt x="3483" y="10477"/>
                      </a:cubicBezTo>
                      <a:cubicBezTo>
                        <a:pt x="5388" y="17145"/>
                        <a:pt x="8246" y="26670"/>
                        <a:pt x="12056" y="35242"/>
                      </a:cubicBezTo>
                      <a:cubicBezTo>
                        <a:pt x="13961" y="37148"/>
                        <a:pt x="15866" y="38100"/>
                        <a:pt x="17771" y="40005"/>
                      </a:cubicBezTo>
                      <a:cubicBezTo>
                        <a:pt x="19676" y="41910"/>
                        <a:pt x="21581" y="43815"/>
                        <a:pt x="22533" y="45720"/>
                      </a:cubicBezTo>
                      <a:cubicBezTo>
                        <a:pt x="25391" y="49530"/>
                        <a:pt x="27296" y="53340"/>
                        <a:pt x="28248" y="57150"/>
                      </a:cubicBezTo>
                      <a:cubicBezTo>
                        <a:pt x="29201" y="60960"/>
                        <a:pt x="29201" y="63817"/>
                        <a:pt x="29201" y="65723"/>
                      </a:cubicBezTo>
                      <a:cubicBezTo>
                        <a:pt x="28248" y="66675"/>
                        <a:pt x="28248" y="67627"/>
                        <a:pt x="28248" y="67627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7" name="Freeform: Shape 476">
                  <a:extLst>
                    <a:ext uri="{FF2B5EF4-FFF2-40B4-BE49-F238E27FC236}">
                      <a16:creationId xmlns:a16="http://schemas.microsoft.com/office/drawing/2014/main" id="{677CD622-2773-46BF-A9A3-D627768E3308}"/>
                    </a:ext>
                  </a:extLst>
                </p:cNvPr>
                <p:cNvSpPr/>
                <p:nvPr/>
              </p:nvSpPr>
              <p:spPr>
                <a:xfrm>
                  <a:off x="4150306" y="3252029"/>
                  <a:ext cx="23008" cy="36194"/>
                </a:xfrm>
                <a:custGeom>
                  <a:avLst/>
                  <a:gdLst>
                    <a:gd name="connsiteX0" fmla="*/ 22056 w 23008"/>
                    <a:gd name="connsiteY0" fmla="*/ 36195 h 36194"/>
                    <a:gd name="connsiteX1" fmla="*/ 20151 w 23008"/>
                    <a:gd name="connsiteY1" fmla="*/ 30480 h 36194"/>
                    <a:gd name="connsiteX2" fmla="*/ 8720 w 23008"/>
                    <a:gd name="connsiteY2" fmla="*/ 23813 h 36194"/>
                    <a:gd name="connsiteX3" fmla="*/ 7768 w 23008"/>
                    <a:gd name="connsiteY3" fmla="*/ 23813 h 36194"/>
                    <a:gd name="connsiteX4" fmla="*/ 7768 w 23008"/>
                    <a:gd name="connsiteY4" fmla="*/ 22860 h 36194"/>
                    <a:gd name="connsiteX5" fmla="*/ 6816 w 23008"/>
                    <a:gd name="connsiteY5" fmla="*/ 20955 h 36194"/>
                    <a:gd name="connsiteX6" fmla="*/ 148 w 23008"/>
                    <a:gd name="connsiteY6" fmla="*/ 0 h 36194"/>
                    <a:gd name="connsiteX7" fmla="*/ 8720 w 23008"/>
                    <a:gd name="connsiteY7" fmla="*/ 20955 h 36194"/>
                    <a:gd name="connsiteX8" fmla="*/ 9673 w 23008"/>
                    <a:gd name="connsiteY8" fmla="*/ 22860 h 36194"/>
                    <a:gd name="connsiteX9" fmla="*/ 8720 w 23008"/>
                    <a:gd name="connsiteY9" fmla="*/ 21907 h 36194"/>
                    <a:gd name="connsiteX10" fmla="*/ 21103 w 23008"/>
                    <a:gd name="connsiteY10" fmla="*/ 30480 h 36194"/>
                    <a:gd name="connsiteX11" fmla="*/ 22056 w 23008"/>
                    <a:gd name="connsiteY11" fmla="*/ 36195 h 36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3008" h="36194">
                      <a:moveTo>
                        <a:pt x="22056" y="36195"/>
                      </a:moveTo>
                      <a:cubicBezTo>
                        <a:pt x="22056" y="36195"/>
                        <a:pt x="22056" y="34290"/>
                        <a:pt x="20151" y="30480"/>
                      </a:cubicBezTo>
                      <a:cubicBezTo>
                        <a:pt x="18245" y="27622"/>
                        <a:pt x="14436" y="23813"/>
                        <a:pt x="8720" y="23813"/>
                      </a:cubicBezTo>
                      <a:lnTo>
                        <a:pt x="7768" y="23813"/>
                      </a:lnTo>
                      <a:lnTo>
                        <a:pt x="7768" y="22860"/>
                      </a:lnTo>
                      <a:cubicBezTo>
                        <a:pt x="7768" y="21907"/>
                        <a:pt x="7768" y="21907"/>
                        <a:pt x="6816" y="20955"/>
                      </a:cubicBezTo>
                      <a:cubicBezTo>
                        <a:pt x="3006" y="9525"/>
                        <a:pt x="-805" y="0"/>
                        <a:pt x="148" y="0"/>
                      </a:cubicBezTo>
                      <a:cubicBezTo>
                        <a:pt x="1101" y="0"/>
                        <a:pt x="4911" y="9525"/>
                        <a:pt x="8720" y="20955"/>
                      </a:cubicBezTo>
                      <a:cubicBezTo>
                        <a:pt x="8720" y="21907"/>
                        <a:pt x="8720" y="21907"/>
                        <a:pt x="9673" y="22860"/>
                      </a:cubicBezTo>
                      <a:lnTo>
                        <a:pt x="8720" y="21907"/>
                      </a:lnTo>
                      <a:cubicBezTo>
                        <a:pt x="14436" y="22860"/>
                        <a:pt x="19198" y="26670"/>
                        <a:pt x="21103" y="30480"/>
                      </a:cubicBezTo>
                      <a:cubicBezTo>
                        <a:pt x="23961" y="33338"/>
                        <a:pt x="23008" y="36195"/>
                        <a:pt x="22056" y="36195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1" name="Graphic 17">
                <a:extLst>
                  <a:ext uri="{FF2B5EF4-FFF2-40B4-BE49-F238E27FC236}">
                    <a16:creationId xmlns:a16="http://schemas.microsoft.com/office/drawing/2014/main" id="{6DB6217F-A47D-4D35-9144-AF28EAB4A0DF}"/>
                  </a:ext>
                </a:extLst>
              </p:cNvPr>
              <p:cNvGrpSpPr/>
              <p:nvPr/>
            </p:nvGrpSpPr>
            <p:grpSpPr>
              <a:xfrm>
                <a:off x="3371259" y="3174271"/>
                <a:ext cx="354498" cy="587345"/>
                <a:chOff x="3371259" y="3174271"/>
                <a:chExt cx="354498" cy="587345"/>
              </a:xfrm>
            </p:grpSpPr>
            <p:sp>
              <p:nvSpPr>
                <p:cNvPr id="460" name="Freeform: Shape 459">
                  <a:extLst>
                    <a:ext uri="{FF2B5EF4-FFF2-40B4-BE49-F238E27FC236}">
                      <a16:creationId xmlns:a16="http://schemas.microsoft.com/office/drawing/2014/main" id="{03F1CE80-F9F5-446F-B73D-42C0B64FA3A8}"/>
                    </a:ext>
                  </a:extLst>
                </p:cNvPr>
                <p:cNvSpPr/>
                <p:nvPr/>
              </p:nvSpPr>
              <p:spPr>
                <a:xfrm>
                  <a:off x="3398932" y="3256612"/>
                  <a:ext cx="292417" cy="505004"/>
                </a:xfrm>
                <a:custGeom>
                  <a:avLst/>
                  <a:gdLst>
                    <a:gd name="connsiteX0" fmla="*/ 78105 w 292417"/>
                    <a:gd name="connsiteY0" fmla="*/ 505005 h 505004"/>
                    <a:gd name="connsiteX1" fmla="*/ 292417 w 292417"/>
                    <a:gd name="connsiteY1" fmla="*/ 502147 h 505004"/>
                    <a:gd name="connsiteX2" fmla="*/ 268605 w 292417"/>
                    <a:gd name="connsiteY2" fmla="*/ 319267 h 505004"/>
                    <a:gd name="connsiteX3" fmla="*/ 283845 w 292417"/>
                    <a:gd name="connsiteY3" fmla="*/ 236400 h 505004"/>
                    <a:gd name="connsiteX4" fmla="*/ 288608 w 292417"/>
                    <a:gd name="connsiteY4" fmla="*/ 22087 h 505004"/>
                    <a:gd name="connsiteX5" fmla="*/ 288608 w 292417"/>
                    <a:gd name="connsiteY5" fmla="*/ 22087 h 505004"/>
                    <a:gd name="connsiteX6" fmla="*/ 11430 w 292417"/>
                    <a:gd name="connsiteY6" fmla="*/ 57330 h 505004"/>
                    <a:gd name="connsiteX7" fmla="*/ 0 w 292417"/>
                    <a:gd name="connsiteY7" fmla="*/ 66855 h 505004"/>
                    <a:gd name="connsiteX8" fmla="*/ 78105 w 292417"/>
                    <a:gd name="connsiteY8" fmla="*/ 505005 h 505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2417" h="505004">
                      <a:moveTo>
                        <a:pt x="78105" y="505005"/>
                      </a:moveTo>
                      <a:lnTo>
                        <a:pt x="292417" y="502147"/>
                      </a:lnTo>
                      <a:lnTo>
                        <a:pt x="268605" y="319267"/>
                      </a:lnTo>
                      <a:cubicBezTo>
                        <a:pt x="268605" y="319267"/>
                        <a:pt x="282892" y="316410"/>
                        <a:pt x="283845" y="236400"/>
                      </a:cubicBezTo>
                      <a:cubicBezTo>
                        <a:pt x="284797" y="157342"/>
                        <a:pt x="288608" y="22087"/>
                        <a:pt x="288608" y="22087"/>
                      </a:cubicBezTo>
                      <a:lnTo>
                        <a:pt x="288608" y="22087"/>
                      </a:lnTo>
                      <a:cubicBezTo>
                        <a:pt x="196215" y="-16966"/>
                        <a:pt x="90488" y="-3630"/>
                        <a:pt x="11430" y="57330"/>
                      </a:cubicBezTo>
                      <a:lnTo>
                        <a:pt x="0" y="66855"/>
                      </a:lnTo>
                      <a:lnTo>
                        <a:pt x="78105" y="505005"/>
                      </a:lnTo>
                      <a:close/>
                    </a:path>
                  </a:pathLst>
                </a:custGeom>
                <a:solidFill>
                  <a:srgbClr val="FFBE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1" name="Freeform: Shape 460">
                  <a:extLst>
                    <a:ext uri="{FF2B5EF4-FFF2-40B4-BE49-F238E27FC236}">
                      <a16:creationId xmlns:a16="http://schemas.microsoft.com/office/drawing/2014/main" id="{A7B10CEE-0C4D-47F5-9675-9F9D176B9D4D}"/>
                    </a:ext>
                  </a:extLst>
                </p:cNvPr>
                <p:cNvSpPr/>
                <p:nvPr/>
              </p:nvSpPr>
              <p:spPr>
                <a:xfrm>
                  <a:off x="3371259" y="3417941"/>
                  <a:ext cx="56247" cy="82906"/>
                </a:xfrm>
                <a:custGeom>
                  <a:avLst/>
                  <a:gdLst>
                    <a:gd name="connsiteX0" fmla="*/ 52437 w 56247"/>
                    <a:gd name="connsiteY0" fmla="*/ 2680 h 82906"/>
                    <a:gd name="connsiteX1" fmla="*/ 50 w 56247"/>
                    <a:gd name="connsiteY1" fmla="*/ 40780 h 82906"/>
                    <a:gd name="connsiteX2" fmla="*/ 56247 w 56247"/>
                    <a:gd name="connsiteY2" fmla="*/ 80785 h 82906"/>
                    <a:gd name="connsiteX3" fmla="*/ 52437 w 56247"/>
                    <a:gd name="connsiteY3" fmla="*/ 2680 h 82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6247" h="82906">
                      <a:moveTo>
                        <a:pt x="52437" y="2680"/>
                      </a:moveTo>
                      <a:cubicBezTo>
                        <a:pt x="51485" y="1727"/>
                        <a:pt x="-1855" y="-13513"/>
                        <a:pt x="50" y="40780"/>
                      </a:cubicBezTo>
                      <a:cubicBezTo>
                        <a:pt x="1955" y="95072"/>
                        <a:pt x="56247" y="81737"/>
                        <a:pt x="56247" y="80785"/>
                      </a:cubicBezTo>
                      <a:cubicBezTo>
                        <a:pt x="55295" y="78880"/>
                        <a:pt x="52437" y="2680"/>
                        <a:pt x="52437" y="2680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2" name="Freeform: Shape 461">
                  <a:extLst>
                    <a:ext uri="{FF2B5EF4-FFF2-40B4-BE49-F238E27FC236}">
                      <a16:creationId xmlns:a16="http://schemas.microsoft.com/office/drawing/2014/main" id="{67C37FB7-BE8B-4DBB-919D-757508DE79FE}"/>
                    </a:ext>
                  </a:extLst>
                </p:cNvPr>
                <p:cNvSpPr/>
                <p:nvPr/>
              </p:nvSpPr>
              <p:spPr>
                <a:xfrm>
                  <a:off x="3669441" y="3407321"/>
                  <a:ext cx="56252" cy="84954"/>
                </a:xfrm>
                <a:custGeom>
                  <a:avLst/>
                  <a:gdLst>
                    <a:gd name="connsiteX0" fmla="*/ 8573 w 56252"/>
                    <a:gd name="connsiteY0" fmla="*/ 1870 h 84954"/>
                    <a:gd name="connsiteX1" fmla="*/ 56198 w 56252"/>
                    <a:gd name="connsiteY1" fmla="*/ 42828 h 84954"/>
                    <a:gd name="connsiteX2" fmla="*/ 0 w 56252"/>
                    <a:gd name="connsiteY2" fmla="*/ 82833 h 84954"/>
                    <a:gd name="connsiteX3" fmla="*/ 8573 w 56252"/>
                    <a:gd name="connsiteY3" fmla="*/ 1870 h 84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6252" h="84954">
                      <a:moveTo>
                        <a:pt x="8573" y="1870"/>
                      </a:moveTo>
                      <a:cubicBezTo>
                        <a:pt x="9525" y="918"/>
                        <a:pt x="58103" y="-11465"/>
                        <a:pt x="56198" y="42828"/>
                      </a:cubicBezTo>
                      <a:cubicBezTo>
                        <a:pt x="54293" y="97120"/>
                        <a:pt x="0" y="83785"/>
                        <a:pt x="0" y="82833"/>
                      </a:cubicBezTo>
                      <a:cubicBezTo>
                        <a:pt x="953" y="80928"/>
                        <a:pt x="8573" y="1870"/>
                        <a:pt x="8573" y="1870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3" name="Freeform: Shape 462">
                  <a:extLst>
                    <a:ext uri="{FF2B5EF4-FFF2-40B4-BE49-F238E27FC236}">
                      <a16:creationId xmlns:a16="http://schemas.microsoft.com/office/drawing/2014/main" id="{5A58BD60-85DC-4DCD-8D0D-342EFE8B8851}"/>
                    </a:ext>
                  </a:extLst>
                </p:cNvPr>
                <p:cNvSpPr/>
                <p:nvPr/>
              </p:nvSpPr>
              <p:spPr>
                <a:xfrm>
                  <a:off x="3405599" y="3249171"/>
                  <a:ext cx="292417" cy="391150"/>
                </a:xfrm>
                <a:custGeom>
                  <a:avLst/>
                  <a:gdLst>
                    <a:gd name="connsiteX0" fmla="*/ 0 w 292417"/>
                    <a:gd name="connsiteY0" fmla="*/ 165735 h 391150"/>
                    <a:gd name="connsiteX1" fmla="*/ 14288 w 292417"/>
                    <a:gd name="connsiteY1" fmla="*/ 265747 h 391150"/>
                    <a:gd name="connsiteX2" fmla="*/ 93345 w 292417"/>
                    <a:gd name="connsiteY2" fmla="*/ 374333 h 391150"/>
                    <a:gd name="connsiteX3" fmla="*/ 232410 w 292417"/>
                    <a:gd name="connsiteY3" fmla="*/ 364808 h 391150"/>
                    <a:gd name="connsiteX4" fmla="*/ 280035 w 292417"/>
                    <a:gd name="connsiteY4" fmla="*/ 281940 h 391150"/>
                    <a:gd name="connsiteX5" fmla="*/ 287655 w 292417"/>
                    <a:gd name="connsiteY5" fmla="*/ 153352 h 391150"/>
                    <a:gd name="connsiteX6" fmla="*/ 292417 w 292417"/>
                    <a:gd name="connsiteY6" fmla="*/ 32385 h 391150"/>
                    <a:gd name="connsiteX7" fmla="*/ 115253 w 292417"/>
                    <a:gd name="connsiteY7" fmla="*/ 0 h 391150"/>
                    <a:gd name="connsiteX8" fmla="*/ 14288 w 292417"/>
                    <a:gd name="connsiteY8" fmla="*/ 60008 h 391150"/>
                    <a:gd name="connsiteX9" fmla="*/ 0 w 292417"/>
                    <a:gd name="connsiteY9" fmla="*/ 165735 h 391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2417" h="391150">
                      <a:moveTo>
                        <a:pt x="0" y="165735"/>
                      </a:moveTo>
                      <a:cubicBezTo>
                        <a:pt x="8573" y="211455"/>
                        <a:pt x="6667" y="235267"/>
                        <a:pt x="14288" y="265747"/>
                      </a:cubicBezTo>
                      <a:cubicBezTo>
                        <a:pt x="25717" y="313372"/>
                        <a:pt x="50483" y="350520"/>
                        <a:pt x="93345" y="374333"/>
                      </a:cubicBezTo>
                      <a:cubicBezTo>
                        <a:pt x="136208" y="398145"/>
                        <a:pt x="195263" y="398145"/>
                        <a:pt x="232410" y="364808"/>
                      </a:cubicBezTo>
                      <a:cubicBezTo>
                        <a:pt x="258128" y="341947"/>
                        <a:pt x="276225" y="316230"/>
                        <a:pt x="280035" y="281940"/>
                      </a:cubicBezTo>
                      <a:cubicBezTo>
                        <a:pt x="283845" y="247650"/>
                        <a:pt x="287655" y="187642"/>
                        <a:pt x="287655" y="153352"/>
                      </a:cubicBezTo>
                      <a:cubicBezTo>
                        <a:pt x="287655" y="91440"/>
                        <a:pt x="292417" y="32385"/>
                        <a:pt x="292417" y="32385"/>
                      </a:cubicBezTo>
                      <a:lnTo>
                        <a:pt x="115253" y="0"/>
                      </a:lnTo>
                      <a:lnTo>
                        <a:pt x="14288" y="60008"/>
                      </a:lnTo>
                      <a:lnTo>
                        <a:pt x="0" y="165735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4" name="Freeform: Shape 463">
                  <a:extLst>
                    <a:ext uri="{FF2B5EF4-FFF2-40B4-BE49-F238E27FC236}">
                      <a16:creationId xmlns:a16="http://schemas.microsoft.com/office/drawing/2014/main" id="{534D4718-766D-47A9-8B54-78CAEC5C6F46}"/>
                    </a:ext>
                  </a:extLst>
                </p:cNvPr>
                <p:cNvSpPr/>
                <p:nvPr/>
              </p:nvSpPr>
              <p:spPr>
                <a:xfrm>
                  <a:off x="3527471" y="3644308"/>
                  <a:ext cx="61007" cy="10201"/>
                </a:xfrm>
                <a:custGeom>
                  <a:avLst/>
                  <a:gdLst>
                    <a:gd name="connsiteX0" fmla="*/ 61008 w 61007"/>
                    <a:gd name="connsiteY0" fmla="*/ 6818 h 10201"/>
                    <a:gd name="connsiteX1" fmla="*/ 29576 w 61007"/>
                    <a:gd name="connsiteY1" fmla="*/ 9675 h 10201"/>
                    <a:gd name="connsiteX2" fmla="*/ 48 w 61007"/>
                    <a:gd name="connsiteY2" fmla="*/ 150 h 10201"/>
                    <a:gd name="connsiteX3" fmla="*/ 30528 w 61007"/>
                    <a:gd name="connsiteY3" fmla="*/ 4913 h 10201"/>
                    <a:gd name="connsiteX4" fmla="*/ 61008 w 61007"/>
                    <a:gd name="connsiteY4" fmla="*/ 6818 h 10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007" h="10201">
                      <a:moveTo>
                        <a:pt x="61008" y="6818"/>
                      </a:moveTo>
                      <a:cubicBezTo>
                        <a:pt x="61008" y="7770"/>
                        <a:pt x="47673" y="11580"/>
                        <a:pt x="29576" y="9675"/>
                      </a:cubicBezTo>
                      <a:cubicBezTo>
                        <a:pt x="12431" y="7770"/>
                        <a:pt x="-905" y="1103"/>
                        <a:pt x="48" y="150"/>
                      </a:cubicBezTo>
                      <a:cubicBezTo>
                        <a:pt x="1001" y="-802"/>
                        <a:pt x="13383" y="3008"/>
                        <a:pt x="30528" y="4913"/>
                      </a:cubicBezTo>
                      <a:cubicBezTo>
                        <a:pt x="46720" y="6818"/>
                        <a:pt x="61008" y="4913"/>
                        <a:pt x="61008" y="681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65" name="Graphic 17">
                  <a:extLst>
                    <a:ext uri="{FF2B5EF4-FFF2-40B4-BE49-F238E27FC236}">
                      <a16:creationId xmlns:a16="http://schemas.microsoft.com/office/drawing/2014/main" id="{091DE233-0C4F-443B-A300-2929F0DB8393}"/>
                    </a:ext>
                  </a:extLst>
                </p:cNvPr>
                <p:cNvGrpSpPr/>
                <p:nvPr/>
              </p:nvGrpSpPr>
              <p:grpSpPr>
                <a:xfrm>
                  <a:off x="3390022" y="3174271"/>
                  <a:ext cx="335735" cy="395934"/>
                  <a:chOff x="3390022" y="3174271"/>
                  <a:chExt cx="335735" cy="395934"/>
                </a:xfrm>
              </p:grpSpPr>
              <p:sp>
                <p:nvSpPr>
                  <p:cNvPr id="466" name="Freeform: Shape 465">
                    <a:extLst>
                      <a:ext uri="{FF2B5EF4-FFF2-40B4-BE49-F238E27FC236}">
                        <a16:creationId xmlns:a16="http://schemas.microsoft.com/office/drawing/2014/main" id="{5BA2450D-3F65-4494-A197-6E4AC4C03175}"/>
                      </a:ext>
                    </a:extLst>
                  </p:cNvPr>
                  <p:cNvSpPr/>
                  <p:nvPr/>
                </p:nvSpPr>
                <p:spPr>
                  <a:xfrm>
                    <a:off x="3390022" y="3174271"/>
                    <a:ext cx="335735" cy="317787"/>
                  </a:xfrm>
                  <a:custGeom>
                    <a:avLst/>
                    <a:gdLst>
                      <a:gd name="connsiteX0" fmla="*/ 24149 w 335735"/>
                      <a:gd name="connsiteY0" fmla="*/ 317788 h 317787"/>
                      <a:gd name="connsiteX1" fmla="*/ 7957 w 335735"/>
                      <a:gd name="connsiteY1" fmla="*/ 168245 h 317787"/>
                      <a:gd name="connsiteX2" fmla="*/ 337 w 335735"/>
                      <a:gd name="connsiteY2" fmla="*/ 104428 h 317787"/>
                      <a:gd name="connsiteX3" fmla="*/ 11767 w 335735"/>
                      <a:gd name="connsiteY3" fmla="*/ 50135 h 317787"/>
                      <a:gd name="connsiteX4" fmla="*/ 66059 w 335735"/>
                      <a:gd name="connsiteY4" fmla="*/ 8225 h 317787"/>
                      <a:gd name="connsiteX5" fmla="*/ 131782 w 335735"/>
                      <a:gd name="connsiteY5" fmla="*/ 25370 h 317787"/>
                      <a:gd name="connsiteX6" fmla="*/ 192742 w 335735"/>
                      <a:gd name="connsiteY6" fmla="*/ 1558 h 317787"/>
                      <a:gd name="connsiteX7" fmla="*/ 236557 w 335735"/>
                      <a:gd name="connsiteY7" fmla="*/ 50135 h 317787"/>
                      <a:gd name="connsiteX8" fmla="*/ 285134 w 335735"/>
                      <a:gd name="connsiteY8" fmla="*/ 45373 h 317787"/>
                      <a:gd name="connsiteX9" fmla="*/ 303232 w 335735"/>
                      <a:gd name="connsiteY9" fmla="*/ 90140 h 317787"/>
                      <a:gd name="connsiteX10" fmla="*/ 332759 w 335735"/>
                      <a:gd name="connsiteY10" fmla="*/ 113000 h 317787"/>
                      <a:gd name="connsiteX11" fmla="*/ 329902 w 335735"/>
                      <a:gd name="connsiteY11" fmla="*/ 150148 h 317787"/>
                      <a:gd name="connsiteX12" fmla="*/ 297517 w 335735"/>
                      <a:gd name="connsiteY12" fmla="*/ 181580 h 317787"/>
                      <a:gd name="connsiteX13" fmla="*/ 294659 w 335735"/>
                      <a:gd name="connsiteY13" fmla="*/ 230158 h 317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35735" h="317787">
                        <a:moveTo>
                          <a:pt x="24149" y="317788"/>
                        </a:moveTo>
                        <a:cubicBezTo>
                          <a:pt x="19387" y="271115"/>
                          <a:pt x="15577" y="217775"/>
                          <a:pt x="7957" y="168245"/>
                        </a:cubicBezTo>
                        <a:cubicBezTo>
                          <a:pt x="5099" y="150148"/>
                          <a:pt x="-1568" y="123478"/>
                          <a:pt x="337" y="104428"/>
                        </a:cubicBezTo>
                        <a:cubicBezTo>
                          <a:pt x="2242" y="85378"/>
                          <a:pt x="4147" y="66328"/>
                          <a:pt x="11767" y="50135"/>
                        </a:cubicBezTo>
                        <a:cubicBezTo>
                          <a:pt x="22244" y="29180"/>
                          <a:pt x="42247" y="12988"/>
                          <a:pt x="66059" y="8225"/>
                        </a:cubicBezTo>
                        <a:cubicBezTo>
                          <a:pt x="88919" y="3463"/>
                          <a:pt x="113684" y="10130"/>
                          <a:pt x="131782" y="25370"/>
                        </a:cubicBezTo>
                        <a:cubicBezTo>
                          <a:pt x="145117" y="6320"/>
                          <a:pt x="169882" y="-4158"/>
                          <a:pt x="192742" y="1558"/>
                        </a:cubicBezTo>
                        <a:cubicBezTo>
                          <a:pt x="215602" y="6320"/>
                          <a:pt x="233699" y="27275"/>
                          <a:pt x="236557" y="50135"/>
                        </a:cubicBezTo>
                        <a:cubicBezTo>
                          <a:pt x="248939" y="37752"/>
                          <a:pt x="269894" y="35848"/>
                          <a:pt x="285134" y="45373"/>
                        </a:cubicBezTo>
                        <a:cubicBezTo>
                          <a:pt x="300374" y="53945"/>
                          <a:pt x="307994" y="73948"/>
                          <a:pt x="303232" y="90140"/>
                        </a:cubicBezTo>
                        <a:cubicBezTo>
                          <a:pt x="315614" y="92045"/>
                          <a:pt x="327044" y="101570"/>
                          <a:pt x="332759" y="113000"/>
                        </a:cubicBezTo>
                        <a:cubicBezTo>
                          <a:pt x="337522" y="124430"/>
                          <a:pt x="336569" y="138717"/>
                          <a:pt x="329902" y="150148"/>
                        </a:cubicBezTo>
                        <a:cubicBezTo>
                          <a:pt x="321329" y="162530"/>
                          <a:pt x="307042" y="170150"/>
                          <a:pt x="297517" y="181580"/>
                        </a:cubicBezTo>
                        <a:cubicBezTo>
                          <a:pt x="287039" y="195867"/>
                          <a:pt x="286087" y="215870"/>
                          <a:pt x="294659" y="230158"/>
                        </a:cubicBezTo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7" name="Freeform: Shape 466">
                    <a:extLst>
                      <a:ext uri="{FF2B5EF4-FFF2-40B4-BE49-F238E27FC236}">
                        <a16:creationId xmlns:a16="http://schemas.microsoft.com/office/drawing/2014/main" id="{FFDD3ED7-045A-4C65-92B7-5D8C3949E7BE}"/>
                      </a:ext>
                    </a:extLst>
                  </p:cNvPr>
                  <p:cNvSpPr/>
                  <p:nvPr/>
                </p:nvSpPr>
                <p:spPr>
                  <a:xfrm>
                    <a:off x="3431316" y="3306321"/>
                    <a:ext cx="228600" cy="57309"/>
                  </a:xfrm>
                  <a:custGeom>
                    <a:avLst/>
                    <a:gdLst>
                      <a:gd name="connsiteX0" fmla="*/ 228600 w 228600"/>
                      <a:gd name="connsiteY0" fmla="*/ 17145 h 57309"/>
                      <a:gd name="connsiteX1" fmla="*/ 226695 w 228600"/>
                      <a:gd name="connsiteY1" fmla="*/ 21908 h 57309"/>
                      <a:gd name="connsiteX2" fmla="*/ 216218 w 228600"/>
                      <a:gd name="connsiteY2" fmla="*/ 33338 h 57309"/>
                      <a:gd name="connsiteX3" fmla="*/ 193358 w 228600"/>
                      <a:gd name="connsiteY3" fmla="*/ 40958 h 57309"/>
                      <a:gd name="connsiteX4" fmla="*/ 164783 w 228600"/>
                      <a:gd name="connsiteY4" fmla="*/ 27623 h 57309"/>
                      <a:gd name="connsiteX5" fmla="*/ 168593 w 228600"/>
                      <a:gd name="connsiteY5" fmla="*/ 26670 h 57309"/>
                      <a:gd name="connsiteX6" fmla="*/ 144780 w 228600"/>
                      <a:gd name="connsiteY6" fmla="*/ 54292 h 57309"/>
                      <a:gd name="connsiteX7" fmla="*/ 104775 w 228600"/>
                      <a:gd name="connsiteY7" fmla="*/ 49530 h 57309"/>
                      <a:gd name="connsiteX8" fmla="*/ 81915 w 228600"/>
                      <a:gd name="connsiteY8" fmla="*/ 20002 h 57309"/>
                      <a:gd name="connsiteX9" fmla="*/ 86678 w 228600"/>
                      <a:gd name="connsiteY9" fmla="*/ 20955 h 57309"/>
                      <a:gd name="connsiteX10" fmla="*/ 46673 w 228600"/>
                      <a:gd name="connsiteY10" fmla="*/ 42863 h 57309"/>
                      <a:gd name="connsiteX11" fmla="*/ 13335 w 228600"/>
                      <a:gd name="connsiteY11" fmla="*/ 29527 h 57309"/>
                      <a:gd name="connsiteX12" fmla="*/ 953 w 228600"/>
                      <a:gd name="connsiteY12" fmla="*/ 8573 h 57309"/>
                      <a:gd name="connsiteX13" fmla="*/ 0 w 228600"/>
                      <a:gd name="connsiteY13" fmla="*/ 0 h 57309"/>
                      <a:gd name="connsiteX14" fmla="*/ 2858 w 228600"/>
                      <a:gd name="connsiteY14" fmla="*/ 8573 h 57309"/>
                      <a:gd name="connsiteX15" fmla="*/ 15240 w 228600"/>
                      <a:gd name="connsiteY15" fmla="*/ 27623 h 57309"/>
                      <a:gd name="connsiteX16" fmla="*/ 46673 w 228600"/>
                      <a:gd name="connsiteY16" fmla="*/ 39052 h 57309"/>
                      <a:gd name="connsiteX17" fmla="*/ 82868 w 228600"/>
                      <a:gd name="connsiteY17" fmla="*/ 19050 h 57309"/>
                      <a:gd name="connsiteX18" fmla="*/ 85725 w 228600"/>
                      <a:gd name="connsiteY18" fmla="*/ 15240 h 57309"/>
                      <a:gd name="connsiteX19" fmla="*/ 87630 w 228600"/>
                      <a:gd name="connsiteY19" fmla="*/ 20002 h 57309"/>
                      <a:gd name="connsiteX20" fmla="*/ 108585 w 228600"/>
                      <a:gd name="connsiteY20" fmla="*/ 46673 h 57309"/>
                      <a:gd name="connsiteX21" fmla="*/ 143828 w 228600"/>
                      <a:gd name="connsiteY21" fmla="*/ 51435 h 57309"/>
                      <a:gd name="connsiteX22" fmla="*/ 164783 w 228600"/>
                      <a:gd name="connsiteY22" fmla="*/ 27623 h 57309"/>
                      <a:gd name="connsiteX23" fmla="*/ 165735 w 228600"/>
                      <a:gd name="connsiteY23" fmla="*/ 22860 h 57309"/>
                      <a:gd name="connsiteX24" fmla="*/ 168593 w 228600"/>
                      <a:gd name="connsiteY24" fmla="*/ 26670 h 57309"/>
                      <a:gd name="connsiteX25" fmla="*/ 194310 w 228600"/>
                      <a:gd name="connsiteY25" fmla="*/ 39052 h 57309"/>
                      <a:gd name="connsiteX26" fmla="*/ 216218 w 228600"/>
                      <a:gd name="connsiteY26" fmla="*/ 33338 h 57309"/>
                      <a:gd name="connsiteX27" fmla="*/ 228600 w 228600"/>
                      <a:gd name="connsiteY27" fmla="*/ 17145 h 573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228600" h="57309">
                        <a:moveTo>
                          <a:pt x="228600" y="17145"/>
                        </a:moveTo>
                        <a:cubicBezTo>
                          <a:pt x="228600" y="17145"/>
                          <a:pt x="228600" y="19050"/>
                          <a:pt x="226695" y="21908"/>
                        </a:cubicBezTo>
                        <a:cubicBezTo>
                          <a:pt x="224790" y="24765"/>
                          <a:pt x="221933" y="29527"/>
                          <a:pt x="216218" y="33338"/>
                        </a:cubicBezTo>
                        <a:cubicBezTo>
                          <a:pt x="210503" y="37148"/>
                          <a:pt x="202883" y="40958"/>
                          <a:pt x="193358" y="40958"/>
                        </a:cubicBezTo>
                        <a:cubicBezTo>
                          <a:pt x="183833" y="40958"/>
                          <a:pt x="173355" y="37148"/>
                          <a:pt x="164783" y="27623"/>
                        </a:cubicBezTo>
                        <a:lnTo>
                          <a:pt x="168593" y="26670"/>
                        </a:lnTo>
                        <a:cubicBezTo>
                          <a:pt x="166688" y="38100"/>
                          <a:pt x="157163" y="49530"/>
                          <a:pt x="144780" y="54292"/>
                        </a:cubicBezTo>
                        <a:cubicBezTo>
                          <a:pt x="132398" y="60008"/>
                          <a:pt x="116205" y="57150"/>
                          <a:pt x="104775" y="49530"/>
                        </a:cubicBezTo>
                        <a:cubicBezTo>
                          <a:pt x="94298" y="41910"/>
                          <a:pt x="86678" y="31433"/>
                          <a:pt x="81915" y="20002"/>
                        </a:cubicBezTo>
                        <a:lnTo>
                          <a:pt x="86678" y="20955"/>
                        </a:lnTo>
                        <a:cubicBezTo>
                          <a:pt x="77153" y="35242"/>
                          <a:pt x="60960" y="42863"/>
                          <a:pt x="46673" y="42863"/>
                        </a:cubicBezTo>
                        <a:cubicBezTo>
                          <a:pt x="32385" y="42863"/>
                          <a:pt x="20003" y="36195"/>
                          <a:pt x="13335" y="29527"/>
                        </a:cubicBezTo>
                        <a:cubicBezTo>
                          <a:pt x="5715" y="21908"/>
                          <a:pt x="2858" y="14288"/>
                          <a:pt x="953" y="8573"/>
                        </a:cubicBezTo>
                        <a:cubicBezTo>
                          <a:pt x="0" y="2858"/>
                          <a:pt x="0" y="0"/>
                          <a:pt x="0" y="0"/>
                        </a:cubicBezTo>
                        <a:cubicBezTo>
                          <a:pt x="0" y="0"/>
                          <a:pt x="953" y="2858"/>
                          <a:pt x="2858" y="8573"/>
                        </a:cubicBezTo>
                        <a:cubicBezTo>
                          <a:pt x="4763" y="13335"/>
                          <a:pt x="8573" y="20955"/>
                          <a:pt x="15240" y="27623"/>
                        </a:cubicBezTo>
                        <a:cubicBezTo>
                          <a:pt x="21908" y="34290"/>
                          <a:pt x="33338" y="40005"/>
                          <a:pt x="46673" y="39052"/>
                        </a:cubicBezTo>
                        <a:cubicBezTo>
                          <a:pt x="60008" y="38100"/>
                          <a:pt x="74295" y="31433"/>
                          <a:pt x="82868" y="19050"/>
                        </a:cubicBezTo>
                        <a:lnTo>
                          <a:pt x="85725" y="15240"/>
                        </a:lnTo>
                        <a:lnTo>
                          <a:pt x="87630" y="20002"/>
                        </a:lnTo>
                        <a:cubicBezTo>
                          <a:pt x="91440" y="30480"/>
                          <a:pt x="98108" y="40005"/>
                          <a:pt x="108585" y="46673"/>
                        </a:cubicBezTo>
                        <a:cubicBezTo>
                          <a:pt x="119063" y="54292"/>
                          <a:pt x="133350" y="56198"/>
                          <a:pt x="143828" y="51435"/>
                        </a:cubicBezTo>
                        <a:cubicBezTo>
                          <a:pt x="155258" y="47625"/>
                          <a:pt x="162878" y="38100"/>
                          <a:pt x="164783" y="27623"/>
                        </a:cubicBezTo>
                        <a:lnTo>
                          <a:pt x="165735" y="22860"/>
                        </a:lnTo>
                        <a:lnTo>
                          <a:pt x="168593" y="26670"/>
                        </a:lnTo>
                        <a:cubicBezTo>
                          <a:pt x="175260" y="35242"/>
                          <a:pt x="184785" y="39052"/>
                          <a:pt x="194310" y="39052"/>
                        </a:cubicBezTo>
                        <a:cubicBezTo>
                          <a:pt x="202883" y="40005"/>
                          <a:pt x="210503" y="36195"/>
                          <a:pt x="216218" y="33338"/>
                        </a:cubicBezTo>
                        <a:cubicBezTo>
                          <a:pt x="225743" y="24765"/>
                          <a:pt x="228600" y="17145"/>
                          <a:pt x="228600" y="17145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8" name="Freeform: Shape 467">
                    <a:extLst>
                      <a:ext uri="{FF2B5EF4-FFF2-40B4-BE49-F238E27FC236}">
                        <a16:creationId xmlns:a16="http://schemas.microsoft.com/office/drawing/2014/main" id="{6ECB319F-9121-47D4-B6CF-D02E723BF9A6}"/>
                      </a:ext>
                    </a:extLst>
                  </p:cNvPr>
                  <p:cNvSpPr/>
                  <p:nvPr/>
                </p:nvSpPr>
                <p:spPr>
                  <a:xfrm>
                    <a:off x="3527519" y="3223408"/>
                    <a:ext cx="132820" cy="79102"/>
                  </a:xfrm>
                  <a:custGeom>
                    <a:avLst/>
                    <a:gdLst>
                      <a:gd name="connsiteX0" fmla="*/ 132397 w 132820"/>
                      <a:gd name="connsiteY0" fmla="*/ 79103 h 79102"/>
                      <a:gd name="connsiteX1" fmla="*/ 124778 w 132820"/>
                      <a:gd name="connsiteY1" fmla="*/ 59100 h 79102"/>
                      <a:gd name="connsiteX2" fmla="*/ 105728 w 132820"/>
                      <a:gd name="connsiteY2" fmla="*/ 46718 h 79102"/>
                      <a:gd name="connsiteX3" fmla="*/ 79058 w 132820"/>
                      <a:gd name="connsiteY3" fmla="*/ 51480 h 79102"/>
                      <a:gd name="connsiteX4" fmla="*/ 74295 w 132820"/>
                      <a:gd name="connsiteY4" fmla="*/ 54338 h 79102"/>
                      <a:gd name="connsiteX5" fmla="*/ 74295 w 132820"/>
                      <a:gd name="connsiteY5" fmla="*/ 48623 h 79102"/>
                      <a:gd name="connsiteX6" fmla="*/ 72390 w 132820"/>
                      <a:gd name="connsiteY6" fmla="*/ 33383 h 79102"/>
                      <a:gd name="connsiteX7" fmla="*/ 50483 w 132820"/>
                      <a:gd name="connsiteY7" fmla="*/ 7665 h 79102"/>
                      <a:gd name="connsiteX8" fmla="*/ 22860 w 132820"/>
                      <a:gd name="connsiteY8" fmla="*/ 4808 h 79102"/>
                      <a:gd name="connsiteX9" fmla="*/ 0 w 132820"/>
                      <a:gd name="connsiteY9" fmla="*/ 18143 h 79102"/>
                      <a:gd name="connsiteX10" fmla="*/ 4763 w 132820"/>
                      <a:gd name="connsiteY10" fmla="*/ 12428 h 79102"/>
                      <a:gd name="connsiteX11" fmla="*/ 22860 w 132820"/>
                      <a:gd name="connsiteY11" fmla="*/ 1950 h 79102"/>
                      <a:gd name="connsiteX12" fmla="*/ 53340 w 132820"/>
                      <a:gd name="connsiteY12" fmla="*/ 3855 h 79102"/>
                      <a:gd name="connsiteX13" fmla="*/ 78105 w 132820"/>
                      <a:gd name="connsiteY13" fmla="*/ 31478 h 79102"/>
                      <a:gd name="connsiteX14" fmla="*/ 80010 w 132820"/>
                      <a:gd name="connsiteY14" fmla="*/ 48623 h 79102"/>
                      <a:gd name="connsiteX15" fmla="*/ 76200 w 132820"/>
                      <a:gd name="connsiteY15" fmla="*/ 46718 h 79102"/>
                      <a:gd name="connsiteX16" fmla="*/ 106680 w 132820"/>
                      <a:gd name="connsiteY16" fmla="*/ 41003 h 79102"/>
                      <a:gd name="connsiteX17" fmla="*/ 126683 w 132820"/>
                      <a:gd name="connsiteY17" fmla="*/ 56243 h 79102"/>
                      <a:gd name="connsiteX18" fmla="*/ 132397 w 132820"/>
                      <a:gd name="connsiteY18" fmla="*/ 71483 h 79102"/>
                      <a:gd name="connsiteX19" fmla="*/ 132397 w 132820"/>
                      <a:gd name="connsiteY19" fmla="*/ 79103 h 791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2820" h="79102">
                        <a:moveTo>
                          <a:pt x="132397" y="79103"/>
                        </a:moveTo>
                        <a:cubicBezTo>
                          <a:pt x="131445" y="79103"/>
                          <a:pt x="132397" y="70530"/>
                          <a:pt x="124778" y="59100"/>
                        </a:cubicBezTo>
                        <a:cubicBezTo>
                          <a:pt x="120967" y="53385"/>
                          <a:pt x="114300" y="48623"/>
                          <a:pt x="105728" y="46718"/>
                        </a:cubicBezTo>
                        <a:cubicBezTo>
                          <a:pt x="97155" y="44813"/>
                          <a:pt x="86678" y="45765"/>
                          <a:pt x="79058" y="51480"/>
                        </a:cubicBezTo>
                        <a:lnTo>
                          <a:pt x="74295" y="54338"/>
                        </a:lnTo>
                        <a:lnTo>
                          <a:pt x="74295" y="48623"/>
                        </a:lnTo>
                        <a:cubicBezTo>
                          <a:pt x="74295" y="43860"/>
                          <a:pt x="74295" y="38145"/>
                          <a:pt x="72390" y="33383"/>
                        </a:cubicBezTo>
                        <a:cubicBezTo>
                          <a:pt x="68580" y="21953"/>
                          <a:pt x="60008" y="12428"/>
                          <a:pt x="50483" y="7665"/>
                        </a:cubicBezTo>
                        <a:cubicBezTo>
                          <a:pt x="40958" y="2903"/>
                          <a:pt x="30480" y="2903"/>
                          <a:pt x="22860" y="4808"/>
                        </a:cubicBezTo>
                        <a:cubicBezTo>
                          <a:pt x="6667" y="8618"/>
                          <a:pt x="0" y="18143"/>
                          <a:pt x="0" y="18143"/>
                        </a:cubicBezTo>
                        <a:cubicBezTo>
                          <a:pt x="0" y="18143"/>
                          <a:pt x="953" y="15285"/>
                          <a:pt x="4763" y="12428"/>
                        </a:cubicBezTo>
                        <a:cubicBezTo>
                          <a:pt x="8572" y="8618"/>
                          <a:pt x="14288" y="4808"/>
                          <a:pt x="22860" y="1950"/>
                        </a:cubicBezTo>
                        <a:cubicBezTo>
                          <a:pt x="31433" y="-907"/>
                          <a:pt x="41910" y="-907"/>
                          <a:pt x="53340" y="3855"/>
                        </a:cubicBezTo>
                        <a:cubicBezTo>
                          <a:pt x="63817" y="8618"/>
                          <a:pt x="73342" y="19095"/>
                          <a:pt x="78105" y="31478"/>
                        </a:cubicBezTo>
                        <a:cubicBezTo>
                          <a:pt x="80010" y="37193"/>
                          <a:pt x="80963" y="42908"/>
                          <a:pt x="80010" y="48623"/>
                        </a:cubicBezTo>
                        <a:lnTo>
                          <a:pt x="76200" y="46718"/>
                        </a:lnTo>
                        <a:cubicBezTo>
                          <a:pt x="85725" y="40050"/>
                          <a:pt x="98108" y="39098"/>
                          <a:pt x="106680" y="41003"/>
                        </a:cubicBezTo>
                        <a:cubicBezTo>
                          <a:pt x="116205" y="43860"/>
                          <a:pt x="122872" y="49575"/>
                          <a:pt x="126683" y="56243"/>
                        </a:cubicBezTo>
                        <a:cubicBezTo>
                          <a:pt x="130492" y="61958"/>
                          <a:pt x="131445" y="67673"/>
                          <a:pt x="132397" y="71483"/>
                        </a:cubicBezTo>
                        <a:cubicBezTo>
                          <a:pt x="133350" y="76245"/>
                          <a:pt x="132397" y="79103"/>
                          <a:pt x="132397" y="79103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9" name="Freeform: Shape 468">
                    <a:extLst>
                      <a:ext uri="{FF2B5EF4-FFF2-40B4-BE49-F238E27FC236}">
                        <a16:creationId xmlns:a16="http://schemas.microsoft.com/office/drawing/2014/main" id="{D273CB05-25D5-45FE-B9CF-0FB236F596F4}"/>
                      </a:ext>
                    </a:extLst>
                  </p:cNvPr>
                  <p:cNvSpPr/>
                  <p:nvPr/>
                </p:nvSpPr>
                <p:spPr>
                  <a:xfrm>
                    <a:off x="3525614" y="3261880"/>
                    <a:ext cx="24055" cy="41767"/>
                  </a:xfrm>
                  <a:custGeom>
                    <a:avLst/>
                    <a:gdLst>
                      <a:gd name="connsiteX0" fmla="*/ 21908 w 24055"/>
                      <a:gd name="connsiteY0" fmla="*/ 41583 h 41767"/>
                      <a:gd name="connsiteX1" fmla="*/ 21908 w 24055"/>
                      <a:gd name="connsiteY1" fmla="*/ 33963 h 41767"/>
                      <a:gd name="connsiteX2" fmla="*/ 16192 w 24055"/>
                      <a:gd name="connsiteY2" fmla="*/ 17771 h 41767"/>
                      <a:gd name="connsiteX3" fmla="*/ 5715 w 24055"/>
                      <a:gd name="connsiteY3" fmla="*/ 3483 h 41767"/>
                      <a:gd name="connsiteX4" fmla="*/ 0 w 24055"/>
                      <a:gd name="connsiteY4" fmla="*/ 2531 h 41767"/>
                      <a:gd name="connsiteX5" fmla="*/ 952 w 24055"/>
                      <a:gd name="connsiteY5" fmla="*/ 626 h 41767"/>
                      <a:gd name="connsiteX6" fmla="*/ 7620 w 24055"/>
                      <a:gd name="connsiteY6" fmla="*/ 1578 h 41767"/>
                      <a:gd name="connsiteX7" fmla="*/ 13335 w 24055"/>
                      <a:gd name="connsiteY7" fmla="*/ 8246 h 41767"/>
                      <a:gd name="connsiteX8" fmla="*/ 19050 w 24055"/>
                      <a:gd name="connsiteY8" fmla="*/ 16818 h 41767"/>
                      <a:gd name="connsiteX9" fmla="*/ 23813 w 24055"/>
                      <a:gd name="connsiteY9" fmla="*/ 35868 h 41767"/>
                      <a:gd name="connsiteX10" fmla="*/ 21908 w 24055"/>
                      <a:gd name="connsiteY10" fmla="*/ 41583 h 41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055" h="41767">
                        <a:moveTo>
                          <a:pt x="21908" y="41583"/>
                        </a:moveTo>
                        <a:cubicBezTo>
                          <a:pt x="20955" y="41583"/>
                          <a:pt x="21908" y="38726"/>
                          <a:pt x="21908" y="33963"/>
                        </a:cubicBezTo>
                        <a:cubicBezTo>
                          <a:pt x="21908" y="29201"/>
                          <a:pt x="20002" y="23486"/>
                          <a:pt x="16192" y="17771"/>
                        </a:cubicBezTo>
                        <a:cubicBezTo>
                          <a:pt x="12383" y="12056"/>
                          <a:pt x="8572" y="6341"/>
                          <a:pt x="5715" y="3483"/>
                        </a:cubicBezTo>
                        <a:cubicBezTo>
                          <a:pt x="2858" y="626"/>
                          <a:pt x="0" y="2531"/>
                          <a:pt x="0" y="2531"/>
                        </a:cubicBezTo>
                        <a:cubicBezTo>
                          <a:pt x="0" y="2531"/>
                          <a:pt x="0" y="1578"/>
                          <a:pt x="952" y="626"/>
                        </a:cubicBezTo>
                        <a:cubicBezTo>
                          <a:pt x="1905" y="-327"/>
                          <a:pt x="5715" y="-327"/>
                          <a:pt x="7620" y="1578"/>
                        </a:cubicBezTo>
                        <a:cubicBezTo>
                          <a:pt x="9525" y="3483"/>
                          <a:pt x="11430" y="5388"/>
                          <a:pt x="13335" y="8246"/>
                        </a:cubicBezTo>
                        <a:cubicBezTo>
                          <a:pt x="15240" y="11103"/>
                          <a:pt x="17145" y="13008"/>
                          <a:pt x="19050" y="16818"/>
                        </a:cubicBezTo>
                        <a:cubicBezTo>
                          <a:pt x="22860" y="23486"/>
                          <a:pt x="24765" y="30153"/>
                          <a:pt x="23813" y="35868"/>
                        </a:cubicBezTo>
                        <a:cubicBezTo>
                          <a:pt x="23813" y="39678"/>
                          <a:pt x="21908" y="42536"/>
                          <a:pt x="21908" y="41583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0" name="Freeform: Shape 469">
                    <a:extLst>
                      <a:ext uri="{FF2B5EF4-FFF2-40B4-BE49-F238E27FC236}">
                        <a16:creationId xmlns:a16="http://schemas.microsoft.com/office/drawing/2014/main" id="{5921347E-5586-4AB7-8D71-2F2721DFA397}"/>
                      </a:ext>
                    </a:extLst>
                  </p:cNvPr>
                  <p:cNvSpPr/>
                  <p:nvPr/>
                </p:nvSpPr>
                <p:spPr>
                  <a:xfrm>
                    <a:off x="3441437" y="3214524"/>
                    <a:ext cx="52744" cy="22264"/>
                  </a:xfrm>
                  <a:custGeom>
                    <a:avLst/>
                    <a:gdLst>
                      <a:gd name="connsiteX0" fmla="*/ 357 w 52744"/>
                      <a:gd name="connsiteY0" fmla="*/ 21312 h 22264"/>
                      <a:gd name="connsiteX1" fmla="*/ 3215 w 52744"/>
                      <a:gd name="connsiteY1" fmla="*/ 11787 h 22264"/>
                      <a:gd name="connsiteX2" fmla="*/ 10835 w 52744"/>
                      <a:gd name="connsiteY2" fmla="*/ 3215 h 22264"/>
                      <a:gd name="connsiteX3" fmla="*/ 25122 w 52744"/>
                      <a:gd name="connsiteY3" fmla="*/ 357 h 22264"/>
                      <a:gd name="connsiteX4" fmla="*/ 47030 w 52744"/>
                      <a:gd name="connsiteY4" fmla="*/ 13692 h 22264"/>
                      <a:gd name="connsiteX5" fmla="*/ 52745 w 52744"/>
                      <a:gd name="connsiteY5" fmla="*/ 22265 h 22264"/>
                      <a:gd name="connsiteX6" fmla="*/ 45125 w 52744"/>
                      <a:gd name="connsiteY6" fmla="*/ 15597 h 22264"/>
                      <a:gd name="connsiteX7" fmla="*/ 25122 w 52744"/>
                      <a:gd name="connsiteY7" fmla="*/ 5120 h 22264"/>
                      <a:gd name="connsiteX8" fmla="*/ 6072 w 52744"/>
                      <a:gd name="connsiteY8" fmla="*/ 13692 h 22264"/>
                      <a:gd name="connsiteX9" fmla="*/ 357 w 52744"/>
                      <a:gd name="connsiteY9" fmla="*/ 21312 h 2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2744" h="22264">
                        <a:moveTo>
                          <a:pt x="357" y="21312"/>
                        </a:moveTo>
                        <a:cubicBezTo>
                          <a:pt x="-595" y="21312"/>
                          <a:pt x="357" y="17502"/>
                          <a:pt x="3215" y="11787"/>
                        </a:cubicBezTo>
                        <a:cubicBezTo>
                          <a:pt x="5120" y="8930"/>
                          <a:pt x="7025" y="6072"/>
                          <a:pt x="10835" y="3215"/>
                        </a:cubicBezTo>
                        <a:cubicBezTo>
                          <a:pt x="14645" y="357"/>
                          <a:pt x="20360" y="-595"/>
                          <a:pt x="25122" y="357"/>
                        </a:cubicBezTo>
                        <a:cubicBezTo>
                          <a:pt x="35600" y="2262"/>
                          <a:pt x="42267" y="8930"/>
                          <a:pt x="47030" y="13692"/>
                        </a:cubicBezTo>
                        <a:cubicBezTo>
                          <a:pt x="50840" y="18455"/>
                          <a:pt x="52745" y="22265"/>
                          <a:pt x="52745" y="22265"/>
                        </a:cubicBezTo>
                        <a:cubicBezTo>
                          <a:pt x="51792" y="22265"/>
                          <a:pt x="48935" y="20360"/>
                          <a:pt x="45125" y="15597"/>
                        </a:cubicBezTo>
                        <a:cubicBezTo>
                          <a:pt x="40362" y="11787"/>
                          <a:pt x="33695" y="6072"/>
                          <a:pt x="25122" y="5120"/>
                        </a:cubicBezTo>
                        <a:cubicBezTo>
                          <a:pt x="16550" y="4167"/>
                          <a:pt x="9882" y="8930"/>
                          <a:pt x="6072" y="13692"/>
                        </a:cubicBezTo>
                        <a:cubicBezTo>
                          <a:pt x="3215" y="17502"/>
                          <a:pt x="1310" y="21312"/>
                          <a:pt x="357" y="21312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1" name="Freeform: Shape 470">
                    <a:extLst>
                      <a:ext uri="{FF2B5EF4-FFF2-40B4-BE49-F238E27FC236}">
                        <a16:creationId xmlns:a16="http://schemas.microsoft.com/office/drawing/2014/main" id="{D26FDA8F-4C6B-4193-95F5-AD974488AE69}"/>
                      </a:ext>
                    </a:extLst>
                  </p:cNvPr>
                  <p:cNvSpPr/>
                  <p:nvPr/>
                </p:nvSpPr>
                <p:spPr>
                  <a:xfrm>
                    <a:off x="3443266" y="3392046"/>
                    <a:ext cx="26419" cy="73384"/>
                  </a:xfrm>
                  <a:custGeom>
                    <a:avLst/>
                    <a:gdLst>
                      <a:gd name="connsiteX0" fmla="*/ 26150 w 26419"/>
                      <a:gd name="connsiteY0" fmla="*/ 73342 h 73384"/>
                      <a:gd name="connsiteX1" fmla="*/ 7100 w 26419"/>
                      <a:gd name="connsiteY1" fmla="*/ 39053 h 73384"/>
                      <a:gd name="connsiteX2" fmla="*/ 433 w 26419"/>
                      <a:gd name="connsiteY2" fmla="*/ 0 h 73384"/>
                      <a:gd name="connsiteX3" fmla="*/ 11863 w 26419"/>
                      <a:gd name="connsiteY3" fmla="*/ 37147 h 73384"/>
                      <a:gd name="connsiteX4" fmla="*/ 26150 w 26419"/>
                      <a:gd name="connsiteY4" fmla="*/ 73342 h 73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6419" h="73384">
                        <a:moveTo>
                          <a:pt x="26150" y="73342"/>
                        </a:moveTo>
                        <a:cubicBezTo>
                          <a:pt x="25198" y="74295"/>
                          <a:pt x="14720" y="59055"/>
                          <a:pt x="7100" y="39053"/>
                        </a:cubicBezTo>
                        <a:cubicBezTo>
                          <a:pt x="-520" y="18097"/>
                          <a:pt x="-520" y="0"/>
                          <a:pt x="433" y="0"/>
                        </a:cubicBezTo>
                        <a:cubicBezTo>
                          <a:pt x="2338" y="0"/>
                          <a:pt x="4243" y="17145"/>
                          <a:pt x="11863" y="37147"/>
                        </a:cubicBezTo>
                        <a:cubicBezTo>
                          <a:pt x="19483" y="57150"/>
                          <a:pt x="28055" y="73342"/>
                          <a:pt x="26150" y="73342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2" name="Freeform: Shape 471">
                    <a:extLst>
                      <a:ext uri="{FF2B5EF4-FFF2-40B4-BE49-F238E27FC236}">
                        <a16:creationId xmlns:a16="http://schemas.microsoft.com/office/drawing/2014/main" id="{F5076EA4-B085-4010-ABD0-5DAFFC77AF7C}"/>
                      </a:ext>
                    </a:extLst>
                  </p:cNvPr>
                  <p:cNvSpPr/>
                  <p:nvPr/>
                </p:nvSpPr>
                <p:spPr>
                  <a:xfrm>
                    <a:off x="3472993" y="3426336"/>
                    <a:ext cx="20382" cy="52442"/>
                  </a:xfrm>
                  <a:custGeom>
                    <a:avLst/>
                    <a:gdLst>
                      <a:gd name="connsiteX0" fmla="*/ 20236 w 20382"/>
                      <a:gd name="connsiteY0" fmla="*/ 52388 h 52442"/>
                      <a:gd name="connsiteX1" fmla="*/ 6901 w 20382"/>
                      <a:gd name="connsiteY1" fmla="*/ 27622 h 52442"/>
                      <a:gd name="connsiteX2" fmla="*/ 234 w 20382"/>
                      <a:gd name="connsiteY2" fmla="*/ 0 h 52442"/>
                      <a:gd name="connsiteX3" fmla="*/ 11664 w 20382"/>
                      <a:gd name="connsiteY3" fmla="*/ 25717 h 52442"/>
                      <a:gd name="connsiteX4" fmla="*/ 20236 w 20382"/>
                      <a:gd name="connsiteY4" fmla="*/ 52388 h 52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82" h="52442">
                        <a:moveTo>
                          <a:pt x="20236" y="52388"/>
                        </a:moveTo>
                        <a:cubicBezTo>
                          <a:pt x="19284" y="53340"/>
                          <a:pt x="12616" y="41910"/>
                          <a:pt x="6901" y="27622"/>
                        </a:cubicBezTo>
                        <a:cubicBezTo>
                          <a:pt x="1186" y="13335"/>
                          <a:pt x="-719" y="952"/>
                          <a:pt x="234" y="0"/>
                        </a:cubicBezTo>
                        <a:cubicBezTo>
                          <a:pt x="1186" y="0"/>
                          <a:pt x="5949" y="11430"/>
                          <a:pt x="11664" y="25717"/>
                        </a:cubicBezTo>
                        <a:cubicBezTo>
                          <a:pt x="17379" y="40005"/>
                          <a:pt x="21189" y="51435"/>
                          <a:pt x="20236" y="52388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3" name="Freeform: Shape 472">
                    <a:extLst>
                      <a:ext uri="{FF2B5EF4-FFF2-40B4-BE49-F238E27FC236}">
                        <a16:creationId xmlns:a16="http://schemas.microsoft.com/office/drawing/2014/main" id="{B890F61D-14A1-47CC-AA73-21328428CE9D}"/>
                      </a:ext>
                    </a:extLst>
                  </p:cNvPr>
                  <p:cNvSpPr/>
                  <p:nvPr/>
                </p:nvSpPr>
                <p:spPr>
                  <a:xfrm>
                    <a:off x="3610341" y="3482534"/>
                    <a:ext cx="33580" cy="87672"/>
                  </a:xfrm>
                  <a:custGeom>
                    <a:avLst/>
                    <a:gdLst>
                      <a:gd name="connsiteX0" fmla="*/ 32430 w 33580"/>
                      <a:gd name="connsiteY0" fmla="*/ 0 h 87672"/>
                      <a:gd name="connsiteX1" fmla="*/ 26715 w 33580"/>
                      <a:gd name="connsiteY1" fmla="*/ 47625 h 87672"/>
                      <a:gd name="connsiteX2" fmla="*/ 45 w 33580"/>
                      <a:gd name="connsiteY2" fmla="*/ 87630 h 87672"/>
                      <a:gd name="connsiteX3" fmla="*/ 21953 w 33580"/>
                      <a:gd name="connsiteY3" fmla="*/ 45720 h 87672"/>
                      <a:gd name="connsiteX4" fmla="*/ 32430 w 33580"/>
                      <a:gd name="connsiteY4" fmla="*/ 0 h 87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580" h="87672">
                        <a:moveTo>
                          <a:pt x="32430" y="0"/>
                        </a:moveTo>
                        <a:cubicBezTo>
                          <a:pt x="33383" y="0"/>
                          <a:pt x="36240" y="21908"/>
                          <a:pt x="26715" y="47625"/>
                        </a:cubicBezTo>
                        <a:cubicBezTo>
                          <a:pt x="17190" y="73342"/>
                          <a:pt x="45" y="88583"/>
                          <a:pt x="45" y="87630"/>
                        </a:cubicBezTo>
                        <a:cubicBezTo>
                          <a:pt x="-907" y="86678"/>
                          <a:pt x="13380" y="70485"/>
                          <a:pt x="21953" y="45720"/>
                        </a:cubicBezTo>
                        <a:cubicBezTo>
                          <a:pt x="30525" y="21908"/>
                          <a:pt x="30525" y="0"/>
                          <a:pt x="32430" y="0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4" name="Freeform: Shape 473">
                    <a:extLst>
                      <a:ext uri="{FF2B5EF4-FFF2-40B4-BE49-F238E27FC236}">
                        <a16:creationId xmlns:a16="http://schemas.microsoft.com/office/drawing/2014/main" id="{621C3722-6661-4CA1-8E99-C3AC19EE83F8}"/>
                      </a:ext>
                    </a:extLst>
                  </p:cNvPr>
                  <p:cNvSpPr/>
                  <p:nvPr/>
                </p:nvSpPr>
                <p:spPr>
                  <a:xfrm>
                    <a:off x="3652236" y="3442496"/>
                    <a:ext cx="19324" cy="81987"/>
                  </a:xfrm>
                  <a:custGeom>
                    <a:avLst/>
                    <a:gdLst>
                      <a:gd name="connsiteX0" fmla="*/ 14348 w 19324"/>
                      <a:gd name="connsiteY0" fmla="*/ 33 h 81987"/>
                      <a:gd name="connsiteX1" fmla="*/ 18158 w 19324"/>
                      <a:gd name="connsiteY1" fmla="*/ 42895 h 81987"/>
                      <a:gd name="connsiteX2" fmla="*/ 61 w 19324"/>
                      <a:gd name="connsiteY2" fmla="*/ 81948 h 81987"/>
                      <a:gd name="connsiteX3" fmla="*/ 13396 w 19324"/>
                      <a:gd name="connsiteY3" fmla="*/ 41943 h 81987"/>
                      <a:gd name="connsiteX4" fmla="*/ 14348 w 19324"/>
                      <a:gd name="connsiteY4" fmla="*/ 33 h 819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24" h="81987">
                        <a:moveTo>
                          <a:pt x="14348" y="33"/>
                        </a:moveTo>
                        <a:cubicBezTo>
                          <a:pt x="15301" y="-920"/>
                          <a:pt x="21968" y="19083"/>
                          <a:pt x="18158" y="42895"/>
                        </a:cubicBezTo>
                        <a:cubicBezTo>
                          <a:pt x="14348" y="66708"/>
                          <a:pt x="1013" y="82900"/>
                          <a:pt x="61" y="81948"/>
                        </a:cubicBezTo>
                        <a:cubicBezTo>
                          <a:pt x="-892" y="80995"/>
                          <a:pt x="9586" y="64803"/>
                          <a:pt x="13396" y="41943"/>
                        </a:cubicBezTo>
                        <a:cubicBezTo>
                          <a:pt x="17206" y="19083"/>
                          <a:pt x="12443" y="985"/>
                          <a:pt x="14348" y="33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2" name="Graphic 17">
                <a:extLst>
                  <a:ext uri="{FF2B5EF4-FFF2-40B4-BE49-F238E27FC236}">
                    <a16:creationId xmlns:a16="http://schemas.microsoft.com/office/drawing/2014/main" id="{997BA461-8244-4BE1-8B9D-14286E8A4904}"/>
                  </a:ext>
                </a:extLst>
              </p:cNvPr>
              <p:cNvGrpSpPr/>
              <p:nvPr/>
            </p:nvGrpSpPr>
            <p:grpSpPr>
              <a:xfrm>
                <a:off x="3201764" y="4588386"/>
                <a:ext cx="690562" cy="1624965"/>
                <a:chOff x="3201764" y="4588386"/>
                <a:chExt cx="690562" cy="1624965"/>
              </a:xfrm>
            </p:grpSpPr>
            <p:sp>
              <p:nvSpPr>
                <p:cNvPr id="451" name="Freeform: Shape 450">
                  <a:extLst>
                    <a:ext uri="{FF2B5EF4-FFF2-40B4-BE49-F238E27FC236}">
                      <a16:creationId xmlns:a16="http://schemas.microsoft.com/office/drawing/2014/main" id="{84E13087-3BE5-4DCF-980C-574F107EE3FC}"/>
                    </a:ext>
                  </a:extLst>
                </p:cNvPr>
                <p:cNvSpPr/>
                <p:nvPr/>
              </p:nvSpPr>
              <p:spPr>
                <a:xfrm>
                  <a:off x="3201764" y="4588386"/>
                  <a:ext cx="690562" cy="1624965"/>
                </a:xfrm>
                <a:custGeom>
                  <a:avLst/>
                  <a:gdLst>
                    <a:gd name="connsiteX0" fmla="*/ 396240 w 690562"/>
                    <a:gd name="connsiteY0" fmla="*/ 351472 h 1624965"/>
                    <a:gd name="connsiteX1" fmla="*/ 447675 w 690562"/>
                    <a:gd name="connsiteY1" fmla="*/ 853440 h 1624965"/>
                    <a:gd name="connsiteX2" fmla="*/ 485775 w 690562"/>
                    <a:gd name="connsiteY2" fmla="*/ 1610678 h 1624965"/>
                    <a:gd name="connsiteX3" fmla="*/ 684848 w 690562"/>
                    <a:gd name="connsiteY3" fmla="*/ 1610678 h 1624965"/>
                    <a:gd name="connsiteX4" fmla="*/ 690562 w 690562"/>
                    <a:gd name="connsiteY4" fmla="*/ 0 h 1624965"/>
                    <a:gd name="connsiteX5" fmla="*/ 119063 w 690562"/>
                    <a:gd name="connsiteY5" fmla="*/ 40005 h 1624965"/>
                    <a:gd name="connsiteX6" fmla="*/ 0 w 690562"/>
                    <a:gd name="connsiteY6" fmla="*/ 885825 h 1624965"/>
                    <a:gd name="connsiteX7" fmla="*/ 102870 w 690562"/>
                    <a:gd name="connsiteY7" fmla="*/ 1624965 h 1624965"/>
                    <a:gd name="connsiteX8" fmla="*/ 321945 w 690562"/>
                    <a:gd name="connsiteY8" fmla="*/ 1624965 h 1624965"/>
                    <a:gd name="connsiteX9" fmla="*/ 270510 w 690562"/>
                    <a:gd name="connsiteY9" fmla="*/ 922020 h 1624965"/>
                    <a:gd name="connsiteX10" fmla="*/ 396240 w 690562"/>
                    <a:gd name="connsiteY10" fmla="*/ 351472 h 1624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90562" h="1624965">
                      <a:moveTo>
                        <a:pt x="396240" y="351472"/>
                      </a:moveTo>
                      <a:lnTo>
                        <a:pt x="447675" y="853440"/>
                      </a:lnTo>
                      <a:lnTo>
                        <a:pt x="485775" y="1610678"/>
                      </a:lnTo>
                      <a:lnTo>
                        <a:pt x="684848" y="1610678"/>
                      </a:lnTo>
                      <a:lnTo>
                        <a:pt x="690562" y="0"/>
                      </a:lnTo>
                      <a:lnTo>
                        <a:pt x="119063" y="40005"/>
                      </a:lnTo>
                      <a:lnTo>
                        <a:pt x="0" y="885825"/>
                      </a:lnTo>
                      <a:lnTo>
                        <a:pt x="102870" y="1624965"/>
                      </a:lnTo>
                      <a:lnTo>
                        <a:pt x="321945" y="1624965"/>
                      </a:lnTo>
                      <a:lnTo>
                        <a:pt x="270510" y="922020"/>
                      </a:lnTo>
                      <a:lnTo>
                        <a:pt x="396240" y="351472"/>
                      </a:lnTo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2" name="Freeform: Shape 451">
                  <a:extLst>
                    <a:ext uri="{FF2B5EF4-FFF2-40B4-BE49-F238E27FC236}">
                      <a16:creationId xmlns:a16="http://schemas.microsoft.com/office/drawing/2014/main" id="{E950FF92-A43E-46B5-AA90-747DAC647064}"/>
                    </a:ext>
                  </a:extLst>
                </p:cNvPr>
                <p:cNvSpPr/>
                <p:nvPr/>
              </p:nvSpPr>
              <p:spPr>
                <a:xfrm>
                  <a:off x="3517004" y="4939706"/>
                  <a:ext cx="81038" cy="72584"/>
                </a:xfrm>
                <a:custGeom>
                  <a:avLst/>
                  <a:gdLst>
                    <a:gd name="connsiteX0" fmla="*/ 81000 w 81038"/>
                    <a:gd name="connsiteY0" fmla="*/ 153 h 72584"/>
                    <a:gd name="connsiteX1" fmla="*/ 41948 w 81038"/>
                    <a:gd name="connsiteY1" fmla="*/ 38253 h 72584"/>
                    <a:gd name="connsiteX2" fmla="*/ 38 w 81038"/>
                    <a:gd name="connsiteY2" fmla="*/ 72543 h 72584"/>
                    <a:gd name="connsiteX3" fmla="*/ 39090 w 81038"/>
                    <a:gd name="connsiteY3" fmla="*/ 34443 h 72584"/>
                    <a:gd name="connsiteX4" fmla="*/ 81000 w 81038"/>
                    <a:gd name="connsiteY4" fmla="*/ 153 h 72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038" h="72584">
                      <a:moveTo>
                        <a:pt x="81000" y="153"/>
                      </a:moveTo>
                      <a:cubicBezTo>
                        <a:pt x="81953" y="1105"/>
                        <a:pt x="64808" y="18250"/>
                        <a:pt x="41948" y="38253"/>
                      </a:cubicBezTo>
                      <a:cubicBezTo>
                        <a:pt x="20040" y="58255"/>
                        <a:pt x="990" y="73495"/>
                        <a:pt x="38" y="72543"/>
                      </a:cubicBezTo>
                      <a:cubicBezTo>
                        <a:pt x="-915" y="71590"/>
                        <a:pt x="16230" y="54445"/>
                        <a:pt x="39090" y="34443"/>
                      </a:cubicBezTo>
                      <a:cubicBezTo>
                        <a:pt x="60998" y="14440"/>
                        <a:pt x="80048" y="-1753"/>
                        <a:pt x="81000" y="153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3" name="Freeform: Shape 452">
                  <a:extLst>
                    <a:ext uri="{FF2B5EF4-FFF2-40B4-BE49-F238E27FC236}">
                      <a16:creationId xmlns:a16="http://schemas.microsoft.com/office/drawing/2014/main" id="{AB530D48-C3DA-45DE-A996-024BB9985C96}"/>
                    </a:ext>
                  </a:extLst>
                </p:cNvPr>
                <p:cNvSpPr/>
                <p:nvPr/>
              </p:nvSpPr>
              <p:spPr>
                <a:xfrm>
                  <a:off x="3596657" y="4799841"/>
                  <a:ext cx="6924" cy="129540"/>
                </a:xfrm>
                <a:custGeom>
                  <a:avLst/>
                  <a:gdLst>
                    <a:gd name="connsiteX0" fmla="*/ 395 w 6924"/>
                    <a:gd name="connsiteY0" fmla="*/ 129540 h 129540"/>
                    <a:gd name="connsiteX1" fmla="*/ 1347 w 6924"/>
                    <a:gd name="connsiteY1" fmla="*/ 64770 h 129540"/>
                    <a:gd name="connsiteX2" fmla="*/ 5157 w 6924"/>
                    <a:gd name="connsiteY2" fmla="*/ 0 h 129540"/>
                    <a:gd name="connsiteX3" fmla="*/ 6109 w 6924"/>
                    <a:gd name="connsiteY3" fmla="*/ 64770 h 129540"/>
                    <a:gd name="connsiteX4" fmla="*/ 395 w 6924"/>
                    <a:gd name="connsiteY4" fmla="*/ 129540 h 129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24" h="129540">
                      <a:moveTo>
                        <a:pt x="395" y="129540"/>
                      </a:moveTo>
                      <a:cubicBezTo>
                        <a:pt x="-558" y="129540"/>
                        <a:pt x="395" y="100965"/>
                        <a:pt x="1347" y="64770"/>
                      </a:cubicBezTo>
                      <a:cubicBezTo>
                        <a:pt x="2300" y="29528"/>
                        <a:pt x="3252" y="0"/>
                        <a:pt x="5157" y="0"/>
                      </a:cubicBezTo>
                      <a:cubicBezTo>
                        <a:pt x="6109" y="0"/>
                        <a:pt x="8015" y="28575"/>
                        <a:pt x="6109" y="64770"/>
                      </a:cubicBezTo>
                      <a:cubicBezTo>
                        <a:pt x="5157" y="100965"/>
                        <a:pt x="2300" y="129540"/>
                        <a:pt x="395" y="12954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4" name="Freeform: Shape 453">
                  <a:extLst>
                    <a:ext uri="{FF2B5EF4-FFF2-40B4-BE49-F238E27FC236}">
                      <a16:creationId xmlns:a16="http://schemas.microsoft.com/office/drawing/2014/main" id="{69262EB0-D15B-499B-B59A-EFB567D35BBD}"/>
                    </a:ext>
                  </a:extLst>
                </p:cNvPr>
                <p:cNvSpPr/>
                <p:nvPr/>
              </p:nvSpPr>
              <p:spPr>
                <a:xfrm>
                  <a:off x="3661822" y="4733166"/>
                  <a:ext cx="188594" cy="183832"/>
                </a:xfrm>
                <a:custGeom>
                  <a:avLst/>
                  <a:gdLst>
                    <a:gd name="connsiteX0" fmla="*/ 952 w 188594"/>
                    <a:gd name="connsiteY0" fmla="*/ 8573 h 183832"/>
                    <a:gd name="connsiteX1" fmla="*/ 3810 w 188594"/>
                    <a:gd name="connsiteY1" fmla="*/ 8573 h 183832"/>
                    <a:gd name="connsiteX2" fmla="*/ 13335 w 188594"/>
                    <a:gd name="connsiteY2" fmla="*/ 7620 h 183832"/>
                    <a:gd name="connsiteX3" fmla="*/ 51435 w 188594"/>
                    <a:gd name="connsiteY3" fmla="*/ 5715 h 183832"/>
                    <a:gd name="connsiteX4" fmla="*/ 186690 w 188594"/>
                    <a:gd name="connsiteY4" fmla="*/ 0 h 183832"/>
                    <a:gd name="connsiteX5" fmla="*/ 188595 w 188594"/>
                    <a:gd name="connsiteY5" fmla="*/ 0 h 183832"/>
                    <a:gd name="connsiteX6" fmla="*/ 188595 w 188594"/>
                    <a:gd name="connsiteY6" fmla="*/ 1905 h 183832"/>
                    <a:gd name="connsiteX7" fmla="*/ 188595 w 188594"/>
                    <a:gd name="connsiteY7" fmla="*/ 142875 h 183832"/>
                    <a:gd name="connsiteX8" fmla="*/ 188595 w 188594"/>
                    <a:gd name="connsiteY8" fmla="*/ 145733 h 183832"/>
                    <a:gd name="connsiteX9" fmla="*/ 188595 w 188594"/>
                    <a:gd name="connsiteY9" fmla="*/ 147638 h 183832"/>
                    <a:gd name="connsiteX10" fmla="*/ 186690 w 188594"/>
                    <a:gd name="connsiteY10" fmla="*/ 148590 h 183832"/>
                    <a:gd name="connsiteX11" fmla="*/ 99060 w 188594"/>
                    <a:gd name="connsiteY11" fmla="*/ 183833 h 183832"/>
                    <a:gd name="connsiteX12" fmla="*/ 98107 w 188594"/>
                    <a:gd name="connsiteY12" fmla="*/ 183833 h 183832"/>
                    <a:gd name="connsiteX13" fmla="*/ 97155 w 188594"/>
                    <a:gd name="connsiteY13" fmla="*/ 183833 h 183832"/>
                    <a:gd name="connsiteX14" fmla="*/ 19050 w 188594"/>
                    <a:gd name="connsiteY14" fmla="*/ 157163 h 183832"/>
                    <a:gd name="connsiteX15" fmla="*/ 18097 w 188594"/>
                    <a:gd name="connsiteY15" fmla="*/ 157163 h 183832"/>
                    <a:gd name="connsiteX16" fmla="*/ 18097 w 188594"/>
                    <a:gd name="connsiteY16" fmla="*/ 156210 h 183832"/>
                    <a:gd name="connsiteX17" fmla="*/ 3810 w 188594"/>
                    <a:gd name="connsiteY17" fmla="*/ 49530 h 183832"/>
                    <a:gd name="connsiteX18" fmla="*/ 0 w 188594"/>
                    <a:gd name="connsiteY18" fmla="*/ 20003 h 183832"/>
                    <a:gd name="connsiteX19" fmla="*/ 952 w 188594"/>
                    <a:gd name="connsiteY19" fmla="*/ 8573 h 183832"/>
                    <a:gd name="connsiteX20" fmla="*/ 1905 w 188594"/>
                    <a:gd name="connsiteY20" fmla="*/ 11430 h 183832"/>
                    <a:gd name="connsiteX21" fmla="*/ 2857 w 188594"/>
                    <a:gd name="connsiteY21" fmla="*/ 19050 h 183832"/>
                    <a:gd name="connsiteX22" fmla="*/ 7620 w 188594"/>
                    <a:gd name="connsiteY22" fmla="*/ 48578 h 183832"/>
                    <a:gd name="connsiteX23" fmla="*/ 23813 w 188594"/>
                    <a:gd name="connsiteY23" fmla="*/ 153353 h 183832"/>
                    <a:gd name="connsiteX24" fmla="*/ 22860 w 188594"/>
                    <a:gd name="connsiteY24" fmla="*/ 151448 h 183832"/>
                    <a:gd name="connsiteX25" fmla="*/ 100965 w 188594"/>
                    <a:gd name="connsiteY25" fmla="*/ 178118 h 183832"/>
                    <a:gd name="connsiteX26" fmla="*/ 99060 w 188594"/>
                    <a:gd name="connsiteY26" fmla="*/ 178118 h 183832"/>
                    <a:gd name="connsiteX27" fmla="*/ 186690 w 188594"/>
                    <a:gd name="connsiteY27" fmla="*/ 142875 h 183832"/>
                    <a:gd name="connsiteX28" fmla="*/ 184785 w 188594"/>
                    <a:gd name="connsiteY28" fmla="*/ 144780 h 183832"/>
                    <a:gd name="connsiteX29" fmla="*/ 184785 w 188594"/>
                    <a:gd name="connsiteY29" fmla="*/ 141923 h 183832"/>
                    <a:gd name="connsiteX30" fmla="*/ 184785 w 188594"/>
                    <a:gd name="connsiteY30" fmla="*/ 953 h 183832"/>
                    <a:gd name="connsiteX31" fmla="*/ 186690 w 188594"/>
                    <a:gd name="connsiteY31" fmla="*/ 2858 h 183832"/>
                    <a:gd name="connsiteX32" fmla="*/ 52388 w 188594"/>
                    <a:gd name="connsiteY32" fmla="*/ 5715 h 183832"/>
                    <a:gd name="connsiteX33" fmla="*/ 14288 w 188594"/>
                    <a:gd name="connsiteY33" fmla="*/ 6668 h 183832"/>
                    <a:gd name="connsiteX34" fmla="*/ 3810 w 188594"/>
                    <a:gd name="connsiteY34" fmla="*/ 6668 h 183832"/>
                    <a:gd name="connsiteX35" fmla="*/ 952 w 188594"/>
                    <a:gd name="connsiteY35" fmla="*/ 8573 h 183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188594" h="183832">
                      <a:moveTo>
                        <a:pt x="952" y="8573"/>
                      </a:moveTo>
                      <a:cubicBezTo>
                        <a:pt x="952" y="8573"/>
                        <a:pt x="1905" y="8573"/>
                        <a:pt x="3810" y="8573"/>
                      </a:cubicBezTo>
                      <a:cubicBezTo>
                        <a:pt x="6667" y="8573"/>
                        <a:pt x="9525" y="8573"/>
                        <a:pt x="13335" y="7620"/>
                      </a:cubicBezTo>
                      <a:cubicBezTo>
                        <a:pt x="22860" y="7620"/>
                        <a:pt x="35242" y="6668"/>
                        <a:pt x="51435" y="5715"/>
                      </a:cubicBezTo>
                      <a:cubicBezTo>
                        <a:pt x="84772" y="4763"/>
                        <a:pt x="131445" y="1905"/>
                        <a:pt x="186690" y="0"/>
                      </a:cubicBezTo>
                      <a:lnTo>
                        <a:pt x="188595" y="0"/>
                      </a:lnTo>
                      <a:lnTo>
                        <a:pt x="188595" y="1905"/>
                      </a:lnTo>
                      <a:cubicBezTo>
                        <a:pt x="188595" y="43815"/>
                        <a:pt x="188595" y="92393"/>
                        <a:pt x="188595" y="142875"/>
                      </a:cubicBezTo>
                      <a:lnTo>
                        <a:pt x="188595" y="145733"/>
                      </a:lnTo>
                      <a:lnTo>
                        <a:pt x="188595" y="147638"/>
                      </a:lnTo>
                      <a:lnTo>
                        <a:pt x="186690" y="148590"/>
                      </a:lnTo>
                      <a:cubicBezTo>
                        <a:pt x="156210" y="160973"/>
                        <a:pt x="126682" y="172403"/>
                        <a:pt x="99060" y="183833"/>
                      </a:cubicBezTo>
                      <a:lnTo>
                        <a:pt x="98107" y="183833"/>
                      </a:lnTo>
                      <a:lnTo>
                        <a:pt x="97155" y="183833"/>
                      </a:lnTo>
                      <a:cubicBezTo>
                        <a:pt x="69532" y="174308"/>
                        <a:pt x="42863" y="164783"/>
                        <a:pt x="19050" y="157163"/>
                      </a:cubicBezTo>
                      <a:lnTo>
                        <a:pt x="18097" y="157163"/>
                      </a:lnTo>
                      <a:lnTo>
                        <a:pt x="18097" y="156210"/>
                      </a:lnTo>
                      <a:cubicBezTo>
                        <a:pt x="12382" y="112395"/>
                        <a:pt x="7620" y="76200"/>
                        <a:pt x="3810" y="49530"/>
                      </a:cubicBezTo>
                      <a:cubicBezTo>
                        <a:pt x="1905" y="37148"/>
                        <a:pt x="952" y="27623"/>
                        <a:pt x="0" y="20003"/>
                      </a:cubicBezTo>
                      <a:cubicBezTo>
                        <a:pt x="1905" y="12383"/>
                        <a:pt x="952" y="8573"/>
                        <a:pt x="952" y="8573"/>
                      </a:cubicBezTo>
                      <a:cubicBezTo>
                        <a:pt x="952" y="8573"/>
                        <a:pt x="952" y="9525"/>
                        <a:pt x="1905" y="11430"/>
                      </a:cubicBezTo>
                      <a:cubicBezTo>
                        <a:pt x="1905" y="13335"/>
                        <a:pt x="2857" y="16193"/>
                        <a:pt x="2857" y="19050"/>
                      </a:cubicBezTo>
                      <a:cubicBezTo>
                        <a:pt x="3810" y="26670"/>
                        <a:pt x="5715" y="36195"/>
                        <a:pt x="7620" y="48578"/>
                      </a:cubicBezTo>
                      <a:cubicBezTo>
                        <a:pt x="11430" y="74295"/>
                        <a:pt x="17145" y="110490"/>
                        <a:pt x="23813" y="153353"/>
                      </a:cubicBezTo>
                      <a:lnTo>
                        <a:pt x="22860" y="151448"/>
                      </a:lnTo>
                      <a:cubicBezTo>
                        <a:pt x="46672" y="160020"/>
                        <a:pt x="73342" y="168593"/>
                        <a:pt x="100965" y="178118"/>
                      </a:cubicBezTo>
                      <a:lnTo>
                        <a:pt x="99060" y="178118"/>
                      </a:lnTo>
                      <a:cubicBezTo>
                        <a:pt x="126682" y="166688"/>
                        <a:pt x="156210" y="155258"/>
                        <a:pt x="186690" y="142875"/>
                      </a:cubicBezTo>
                      <a:lnTo>
                        <a:pt x="184785" y="144780"/>
                      </a:lnTo>
                      <a:lnTo>
                        <a:pt x="184785" y="141923"/>
                      </a:lnTo>
                      <a:cubicBezTo>
                        <a:pt x="184785" y="91440"/>
                        <a:pt x="184785" y="43815"/>
                        <a:pt x="184785" y="953"/>
                      </a:cubicBezTo>
                      <a:lnTo>
                        <a:pt x="186690" y="2858"/>
                      </a:lnTo>
                      <a:cubicBezTo>
                        <a:pt x="132397" y="3810"/>
                        <a:pt x="85725" y="5715"/>
                        <a:pt x="52388" y="5715"/>
                      </a:cubicBezTo>
                      <a:cubicBezTo>
                        <a:pt x="36195" y="5715"/>
                        <a:pt x="23813" y="6668"/>
                        <a:pt x="14288" y="6668"/>
                      </a:cubicBezTo>
                      <a:cubicBezTo>
                        <a:pt x="10477" y="6668"/>
                        <a:pt x="6667" y="6668"/>
                        <a:pt x="3810" y="6668"/>
                      </a:cubicBezTo>
                      <a:cubicBezTo>
                        <a:pt x="2857" y="8573"/>
                        <a:pt x="1905" y="8573"/>
                        <a:pt x="952" y="8573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5" name="Freeform: Shape 454">
                  <a:extLst>
                    <a:ext uri="{FF2B5EF4-FFF2-40B4-BE49-F238E27FC236}">
                      <a16:creationId xmlns:a16="http://schemas.microsoft.com/office/drawing/2014/main" id="{2D45990D-F6C0-4818-A7DC-E933A138BBE3}"/>
                    </a:ext>
                  </a:extLst>
                </p:cNvPr>
                <p:cNvSpPr/>
                <p:nvPr/>
              </p:nvSpPr>
              <p:spPr>
                <a:xfrm>
                  <a:off x="3369404" y="4740786"/>
                  <a:ext cx="177165" cy="202882"/>
                </a:xfrm>
                <a:custGeom>
                  <a:avLst/>
                  <a:gdLst>
                    <a:gd name="connsiteX0" fmla="*/ 5715 w 177165"/>
                    <a:gd name="connsiteY0" fmla="*/ 3810 h 202882"/>
                    <a:gd name="connsiteX1" fmla="*/ 8573 w 177165"/>
                    <a:gd name="connsiteY1" fmla="*/ 3810 h 202882"/>
                    <a:gd name="connsiteX2" fmla="*/ 17145 w 177165"/>
                    <a:gd name="connsiteY2" fmla="*/ 3810 h 202882"/>
                    <a:gd name="connsiteX3" fmla="*/ 51435 w 177165"/>
                    <a:gd name="connsiteY3" fmla="*/ 2857 h 202882"/>
                    <a:gd name="connsiteX4" fmla="*/ 175260 w 177165"/>
                    <a:gd name="connsiteY4" fmla="*/ 0 h 202882"/>
                    <a:gd name="connsiteX5" fmla="*/ 177165 w 177165"/>
                    <a:gd name="connsiteY5" fmla="*/ 0 h 202882"/>
                    <a:gd name="connsiteX6" fmla="*/ 177165 w 177165"/>
                    <a:gd name="connsiteY6" fmla="*/ 1905 h 202882"/>
                    <a:gd name="connsiteX7" fmla="*/ 172403 w 177165"/>
                    <a:gd name="connsiteY7" fmla="*/ 142875 h 202882"/>
                    <a:gd name="connsiteX8" fmla="*/ 172403 w 177165"/>
                    <a:gd name="connsiteY8" fmla="*/ 143828 h 202882"/>
                    <a:gd name="connsiteX9" fmla="*/ 171450 w 177165"/>
                    <a:gd name="connsiteY9" fmla="*/ 144780 h 202882"/>
                    <a:gd name="connsiteX10" fmla="*/ 157163 w 177165"/>
                    <a:gd name="connsiteY10" fmla="*/ 154305 h 202882"/>
                    <a:gd name="connsiteX11" fmla="*/ 84773 w 177165"/>
                    <a:gd name="connsiteY11" fmla="*/ 201930 h 202882"/>
                    <a:gd name="connsiteX12" fmla="*/ 83820 w 177165"/>
                    <a:gd name="connsiteY12" fmla="*/ 202882 h 202882"/>
                    <a:gd name="connsiteX13" fmla="*/ 82868 w 177165"/>
                    <a:gd name="connsiteY13" fmla="*/ 201930 h 202882"/>
                    <a:gd name="connsiteX14" fmla="*/ 953 w 177165"/>
                    <a:gd name="connsiteY14" fmla="*/ 152400 h 202882"/>
                    <a:gd name="connsiteX15" fmla="*/ 0 w 177165"/>
                    <a:gd name="connsiteY15" fmla="*/ 151447 h 202882"/>
                    <a:gd name="connsiteX16" fmla="*/ 0 w 177165"/>
                    <a:gd name="connsiteY16" fmla="*/ 150495 h 202882"/>
                    <a:gd name="connsiteX17" fmla="*/ 3810 w 177165"/>
                    <a:gd name="connsiteY17" fmla="*/ 43815 h 202882"/>
                    <a:gd name="connsiteX18" fmla="*/ 4763 w 177165"/>
                    <a:gd name="connsiteY18" fmla="*/ 14288 h 202882"/>
                    <a:gd name="connsiteX19" fmla="*/ 5715 w 177165"/>
                    <a:gd name="connsiteY19" fmla="*/ 3810 h 202882"/>
                    <a:gd name="connsiteX20" fmla="*/ 5715 w 177165"/>
                    <a:gd name="connsiteY20" fmla="*/ 6667 h 202882"/>
                    <a:gd name="connsiteX21" fmla="*/ 5715 w 177165"/>
                    <a:gd name="connsiteY21" fmla="*/ 14288 h 202882"/>
                    <a:gd name="connsiteX22" fmla="*/ 5715 w 177165"/>
                    <a:gd name="connsiteY22" fmla="*/ 43815 h 202882"/>
                    <a:gd name="connsiteX23" fmla="*/ 3810 w 177165"/>
                    <a:gd name="connsiteY23" fmla="*/ 149542 h 202882"/>
                    <a:gd name="connsiteX24" fmla="*/ 2858 w 177165"/>
                    <a:gd name="connsiteY24" fmla="*/ 147638 h 202882"/>
                    <a:gd name="connsiteX25" fmla="*/ 84773 w 177165"/>
                    <a:gd name="connsiteY25" fmla="*/ 197167 h 202882"/>
                    <a:gd name="connsiteX26" fmla="*/ 81915 w 177165"/>
                    <a:gd name="connsiteY26" fmla="*/ 197167 h 202882"/>
                    <a:gd name="connsiteX27" fmla="*/ 154305 w 177165"/>
                    <a:gd name="connsiteY27" fmla="*/ 149542 h 202882"/>
                    <a:gd name="connsiteX28" fmla="*/ 168593 w 177165"/>
                    <a:gd name="connsiteY28" fmla="*/ 140017 h 202882"/>
                    <a:gd name="connsiteX29" fmla="*/ 167640 w 177165"/>
                    <a:gd name="connsiteY29" fmla="*/ 141922 h 202882"/>
                    <a:gd name="connsiteX30" fmla="*/ 172403 w 177165"/>
                    <a:gd name="connsiteY30" fmla="*/ 953 h 202882"/>
                    <a:gd name="connsiteX31" fmla="*/ 174308 w 177165"/>
                    <a:gd name="connsiteY31" fmla="*/ 2857 h 202882"/>
                    <a:gd name="connsiteX32" fmla="*/ 52388 w 177165"/>
                    <a:gd name="connsiteY32" fmla="*/ 3810 h 202882"/>
                    <a:gd name="connsiteX33" fmla="*/ 18098 w 177165"/>
                    <a:gd name="connsiteY33" fmla="*/ 3810 h 202882"/>
                    <a:gd name="connsiteX34" fmla="*/ 8573 w 177165"/>
                    <a:gd name="connsiteY34" fmla="*/ 3810 h 202882"/>
                    <a:gd name="connsiteX35" fmla="*/ 5715 w 177165"/>
                    <a:gd name="connsiteY35" fmla="*/ 3810 h 202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177165" h="202882">
                      <a:moveTo>
                        <a:pt x="5715" y="3810"/>
                      </a:moveTo>
                      <a:cubicBezTo>
                        <a:pt x="5715" y="3810"/>
                        <a:pt x="6668" y="3810"/>
                        <a:pt x="8573" y="3810"/>
                      </a:cubicBezTo>
                      <a:cubicBezTo>
                        <a:pt x="11430" y="3810"/>
                        <a:pt x="14288" y="3810"/>
                        <a:pt x="17145" y="3810"/>
                      </a:cubicBezTo>
                      <a:cubicBezTo>
                        <a:pt x="25718" y="3810"/>
                        <a:pt x="37148" y="2857"/>
                        <a:pt x="51435" y="2857"/>
                      </a:cubicBezTo>
                      <a:cubicBezTo>
                        <a:pt x="81915" y="1905"/>
                        <a:pt x="124778" y="953"/>
                        <a:pt x="175260" y="0"/>
                      </a:cubicBezTo>
                      <a:lnTo>
                        <a:pt x="177165" y="0"/>
                      </a:lnTo>
                      <a:lnTo>
                        <a:pt x="177165" y="1905"/>
                      </a:lnTo>
                      <a:cubicBezTo>
                        <a:pt x="176213" y="43815"/>
                        <a:pt x="174308" y="91440"/>
                        <a:pt x="172403" y="142875"/>
                      </a:cubicBezTo>
                      <a:lnTo>
                        <a:pt x="172403" y="143828"/>
                      </a:lnTo>
                      <a:lnTo>
                        <a:pt x="171450" y="144780"/>
                      </a:lnTo>
                      <a:cubicBezTo>
                        <a:pt x="166688" y="147638"/>
                        <a:pt x="161925" y="150495"/>
                        <a:pt x="157163" y="154305"/>
                      </a:cubicBezTo>
                      <a:cubicBezTo>
                        <a:pt x="132398" y="170497"/>
                        <a:pt x="107633" y="186690"/>
                        <a:pt x="84773" y="201930"/>
                      </a:cubicBezTo>
                      <a:lnTo>
                        <a:pt x="83820" y="202882"/>
                      </a:lnTo>
                      <a:lnTo>
                        <a:pt x="82868" y="201930"/>
                      </a:lnTo>
                      <a:cubicBezTo>
                        <a:pt x="53340" y="183832"/>
                        <a:pt x="25718" y="167640"/>
                        <a:pt x="953" y="152400"/>
                      </a:cubicBezTo>
                      <a:lnTo>
                        <a:pt x="0" y="151447"/>
                      </a:lnTo>
                      <a:lnTo>
                        <a:pt x="0" y="150495"/>
                      </a:lnTo>
                      <a:cubicBezTo>
                        <a:pt x="1905" y="106680"/>
                        <a:pt x="2858" y="70485"/>
                        <a:pt x="3810" y="43815"/>
                      </a:cubicBezTo>
                      <a:cubicBezTo>
                        <a:pt x="4763" y="31432"/>
                        <a:pt x="4763" y="21907"/>
                        <a:pt x="4763" y="14288"/>
                      </a:cubicBezTo>
                      <a:cubicBezTo>
                        <a:pt x="4763" y="6667"/>
                        <a:pt x="5715" y="2857"/>
                        <a:pt x="5715" y="3810"/>
                      </a:cubicBezTo>
                      <a:cubicBezTo>
                        <a:pt x="5715" y="3810"/>
                        <a:pt x="5715" y="4763"/>
                        <a:pt x="5715" y="6667"/>
                      </a:cubicBezTo>
                      <a:cubicBezTo>
                        <a:pt x="5715" y="8572"/>
                        <a:pt x="5715" y="11430"/>
                        <a:pt x="5715" y="14288"/>
                      </a:cubicBezTo>
                      <a:cubicBezTo>
                        <a:pt x="5715" y="21907"/>
                        <a:pt x="5715" y="31432"/>
                        <a:pt x="5715" y="43815"/>
                      </a:cubicBezTo>
                      <a:cubicBezTo>
                        <a:pt x="5715" y="69532"/>
                        <a:pt x="4763" y="105728"/>
                        <a:pt x="3810" y="149542"/>
                      </a:cubicBezTo>
                      <a:lnTo>
                        <a:pt x="2858" y="147638"/>
                      </a:lnTo>
                      <a:cubicBezTo>
                        <a:pt x="27623" y="162878"/>
                        <a:pt x="55245" y="179070"/>
                        <a:pt x="84773" y="197167"/>
                      </a:cubicBezTo>
                      <a:lnTo>
                        <a:pt x="81915" y="197167"/>
                      </a:lnTo>
                      <a:cubicBezTo>
                        <a:pt x="104775" y="181928"/>
                        <a:pt x="129540" y="166688"/>
                        <a:pt x="154305" y="149542"/>
                      </a:cubicBezTo>
                      <a:cubicBezTo>
                        <a:pt x="159068" y="146685"/>
                        <a:pt x="163830" y="142875"/>
                        <a:pt x="168593" y="140017"/>
                      </a:cubicBezTo>
                      <a:lnTo>
                        <a:pt x="167640" y="141922"/>
                      </a:lnTo>
                      <a:cubicBezTo>
                        <a:pt x="169545" y="90488"/>
                        <a:pt x="171450" y="42863"/>
                        <a:pt x="172403" y="953"/>
                      </a:cubicBezTo>
                      <a:lnTo>
                        <a:pt x="174308" y="2857"/>
                      </a:lnTo>
                      <a:cubicBezTo>
                        <a:pt x="123825" y="2857"/>
                        <a:pt x="81915" y="3810"/>
                        <a:pt x="52388" y="3810"/>
                      </a:cubicBezTo>
                      <a:cubicBezTo>
                        <a:pt x="38100" y="3810"/>
                        <a:pt x="26670" y="3810"/>
                        <a:pt x="18098" y="3810"/>
                      </a:cubicBezTo>
                      <a:cubicBezTo>
                        <a:pt x="14288" y="3810"/>
                        <a:pt x="11430" y="3810"/>
                        <a:pt x="8573" y="3810"/>
                      </a:cubicBezTo>
                      <a:cubicBezTo>
                        <a:pt x="6668" y="3810"/>
                        <a:pt x="5715" y="3810"/>
                        <a:pt x="5715" y="381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6" name="Freeform: Shape 455">
                  <a:extLst>
                    <a:ext uri="{FF2B5EF4-FFF2-40B4-BE49-F238E27FC236}">
                      <a16:creationId xmlns:a16="http://schemas.microsoft.com/office/drawing/2014/main" id="{8DCD48B1-1C6C-43CA-AED2-8053C4243139}"/>
                    </a:ext>
                  </a:extLst>
                </p:cNvPr>
                <p:cNvSpPr/>
                <p:nvPr/>
              </p:nvSpPr>
              <p:spPr>
                <a:xfrm>
                  <a:off x="3647534" y="4948074"/>
                  <a:ext cx="182879" cy="24564"/>
                </a:xfrm>
                <a:custGeom>
                  <a:avLst/>
                  <a:gdLst>
                    <a:gd name="connsiteX0" fmla="*/ 182880 w 182879"/>
                    <a:gd name="connsiteY0" fmla="*/ 24170 h 24564"/>
                    <a:gd name="connsiteX1" fmla="*/ 156210 w 182879"/>
                    <a:gd name="connsiteY1" fmla="*/ 23217 h 24564"/>
                    <a:gd name="connsiteX2" fmla="*/ 91440 w 182879"/>
                    <a:gd name="connsiteY2" fmla="*/ 16550 h 24564"/>
                    <a:gd name="connsiteX3" fmla="*/ 26670 w 182879"/>
                    <a:gd name="connsiteY3" fmla="*/ 6072 h 24564"/>
                    <a:gd name="connsiteX4" fmla="*/ 0 w 182879"/>
                    <a:gd name="connsiteY4" fmla="*/ 357 h 24564"/>
                    <a:gd name="connsiteX5" fmla="*/ 26670 w 182879"/>
                    <a:gd name="connsiteY5" fmla="*/ 3215 h 24564"/>
                    <a:gd name="connsiteX6" fmla="*/ 91440 w 182879"/>
                    <a:gd name="connsiteY6" fmla="*/ 11787 h 24564"/>
                    <a:gd name="connsiteX7" fmla="*/ 156210 w 182879"/>
                    <a:gd name="connsiteY7" fmla="*/ 20360 h 24564"/>
                    <a:gd name="connsiteX8" fmla="*/ 182880 w 182879"/>
                    <a:gd name="connsiteY8" fmla="*/ 24170 h 24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2879" h="24564">
                      <a:moveTo>
                        <a:pt x="182880" y="24170"/>
                      </a:moveTo>
                      <a:cubicBezTo>
                        <a:pt x="182880" y="25122"/>
                        <a:pt x="172402" y="24170"/>
                        <a:pt x="156210" y="23217"/>
                      </a:cubicBezTo>
                      <a:cubicBezTo>
                        <a:pt x="140017" y="22265"/>
                        <a:pt x="116205" y="19407"/>
                        <a:pt x="91440" y="16550"/>
                      </a:cubicBezTo>
                      <a:cubicBezTo>
                        <a:pt x="65722" y="13692"/>
                        <a:pt x="43815" y="9882"/>
                        <a:pt x="26670" y="6072"/>
                      </a:cubicBezTo>
                      <a:cubicBezTo>
                        <a:pt x="10477" y="3215"/>
                        <a:pt x="0" y="357"/>
                        <a:pt x="0" y="357"/>
                      </a:cubicBezTo>
                      <a:cubicBezTo>
                        <a:pt x="0" y="-595"/>
                        <a:pt x="10477" y="357"/>
                        <a:pt x="26670" y="3215"/>
                      </a:cubicBezTo>
                      <a:cubicBezTo>
                        <a:pt x="44767" y="6072"/>
                        <a:pt x="66675" y="8930"/>
                        <a:pt x="91440" y="11787"/>
                      </a:cubicBezTo>
                      <a:cubicBezTo>
                        <a:pt x="116205" y="14645"/>
                        <a:pt x="138113" y="17502"/>
                        <a:pt x="156210" y="20360"/>
                      </a:cubicBezTo>
                      <a:cubicBezTo>
                        <a:pt x="173355" y="21312"/>
                        <a:pt x="182880" y="23217"/>
                        <a:pt x="182880" y="2417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7" name="Freeform: Shape 456">
                  <a:extLst>
                    <a:ext uri="{FF2B5EF4-FFF2-40B4-BE49-F238E27FC236}">
                      <a16:creationId xmlns:a16="http://schemas.microsoft.com/office/drawing/2014/main" id="{072539F6-F26B-4556-87D8-DE6EC0722C82}"/>
                    </a:ext>
                  </a:extLst>
                </p:cNvPr>
                <p:cNvSpPr/>
                <p:nvPr/>
              </p:nvSpPr>
              <p:spPr>
                <a:xfrm>
                  <a:off x="3691229" y="5423728"/>
                  <a:ext cx="134422" cy="121920"/>
                </a:xfrm>
                <a:custGeom>
                  <a:avLst/>
                  <a:gdLst>
                    <a:gd name="connsiteX0" fmla="*/ 134423 w 134422"/>
                    <a:gd name="connsiteY0" fmla="*/ 108585 h 121920"/>
                    <a:gd name="connsiteX1" fmla="*/ 129660 w 134422"/>
                    <a:gd name="connsiteY1" fmla="*/ 115253 h 121920"/>
                    <a:gd name="connsiteX2" fmla="*/ 109658 w 134422"/>
                    <a:gd name="connsiteY2" fmla="*/ 121920 h 121920"/>
                    <a:gd name="connsiteX3" fmla="*/ 80130 w 134422"/>
                    <a:gd name="connsiteY3" fmla="*/ 110490 h 121920"/>
                    <a:gd name="connsiteX4" fmla="*/ 52508 w 134422"/>
                    <a:gd name="connsiteY4" fmla="*/ 82868 h 121920"/>
                    <a:gd name="connsiteX5" fmla="*/ 12503 w 134422"/>
                    <a:gd name="connsiteY5" fmla="*/ 25718 h 121920"/>
                    <a:gd name="connsiteX6" fmla="*/ 120 w 134422"/>
                    <a:gd name="connsiteY6" fmla="*/ 0 h 121920"/>
                    <a:gd name="connsiteX7" fmla="*/ 15360 w 134422"/>
                    <a:gd name="connsiteY7" fmla="*/ 23813 h 121920"/>
                    <a:gd name="connsiteX8" fmla="*/ 56318 w 134422"/>
                    <a:gd name="connsiteY8" fmla="*/ 79058 h 121920"/>
                    <a:gd name="connsiteX9" fmla="*/ 82988 w 134422"/>
                    <a:gd name="connsiteY9" fmla="*/ 105728 h 121920"/>
                    <a:gd name="connsiteX10" fmla="*/ 109658 w 134422"/>
                    <a:gd name="connsiteY10" fmla="*/ 117158 h 121920"/>
                    <a:gd name="connsiteX11" fmla="*/ 128708 w 134422"/>
                    <a:gd name="connsiteY11" fmla="*/ 112395 h 121920"/>
                    <a:gd name="connsiteX12" fmla="*/ 134423 w 134422"/>
                    <a:gd name="connsiteY12" fmla="*/ 108585 h 121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4422" h="121920">
                      <a:moveTo>
                        <a:pt x="134423" y="108585"/>
                      </a:moveTo>
                      <a:cubicBezTo>
                        <a:pt x="134423" y="108585"/>
                        <a:pt x="133470" y="111443"/>
                        <a:pt x="129660" y="115253"/>
                      </a:cubicBezTo>
                      <a:cubicBezTo>
                        <a:pt x="125850" y="119063"/>
                        <a:pt x="118230" y="121920"/>
                        <a:pt x="109658" y="121920"/>
                      </a:cubicBezTo>
                      <a:cubicBezTo>
                        <a:pt x="100133" y="121920"/>
                        <a:pt x="89655" y="118110"/>
                        <a:pt x="80130" y="110490"/>
                      </a:cubicBezTo>
                      <a:cubicBezTo>
                        <a:pt x="70605" y="102870"/>
                        <a:pt x="62033" y="93345"/>
                        <a:pt x="52508" y="82868"/>
                      </a:cubicBezTo>
                      <a:cubicBezTo>
                        <a:pt x="34410" y="61913"/>
                        <a:pt x="21075" y="41910"/>
                        <a:pt x="12503" y="25718"/>
                      </a:cubicBezTo>
                      <a:cubicBezTo>
                        <a:pt x="3930" y="10478"/>
                        <a:pt x="-832" y="0"/>
                        <a:pt x="120" y="0"/>
                      </a:cubicBezTo>
                      <a:cubicBezTo>
                        <a:pt x="1073" y="0"/>
                        <a:pt x="5835" y="9525"/>
                        <a:pt x="15360" y="23813"/>
                      </a:cubicBezTo>
                      <a:cubicBezTo>
                        <a:pt x="24885" y="39053"/>
                        <a:pt x="39173" y="59055"/>
                        <a:pt x="56318" y="79058"/>
                      </a:cubicBezTo>
                      <a:cubicBezTo>
                        <a:pt x="64890" y="89535"/>
                        <a:pt x="73463" y="99060"/>
                        <a:pt x="82988" y="105728"/>
                      </a:cubicBezTo>
                      <a:cubicBezTo>
                        <a:pt x="91560" y="113348"/>
                        <a:pt x="101085" y="117158"/>
                        <a:pt x="109658" y="117158"/>
                      </a:cubicBezTo>
                      <a:cubicBezTo>
                        <a:pt x="118230" y="117158"/>
                        <a:pt x="124898" y="115253"/>
                        <a:pt x="128708" y="112395"/>
                      </a:cubicBezTo>
                      <a:cubicBezTo>
                        <a:pt x="132518" y="110490"/>
                        <a:pt x="134423" y="108585"/>
                        <a:pt x="134423" y="10858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8" name="Freeform: Shape 457">
                  <a:extLst>
                    <a:ext uri="{FF2B5EF4-FFF2-40B4-BE49-F238E27FC236}">
                      <a16:creationId xmlns:a16="http://schemas.microsoft.com/office/drawing/2014/main" id="{5A697A28-C592-4577-AC1D-B71CB286A6F9}"/>
                    </a:ext>
                  </a:extLst>
                </p:cNvPr>
                <p:cNvSpPr/>
                <p:nvPr/>
              </p:nvSpPr>
              <p:spPr>
                <a:xfrm>
                  <a:off x="3304489" y="5495166"/>
                  <a:ext cx="126827" cy="81915"/>
                </a:xfrm>
                <a:custGeom>
                  <a:avLst/>
                  <a:gdLst>
                    <a:gd name="connsiteX0" fmla="*/ 126827 w 126827"/>
                    <a:gd name="connsiteY0" fmla="*/ 54293 h 81915"/>
                    <a:gd name="connsiteX1" fmla="*/ 123970 w 126827"/>
                    <a:gd name="connsiteY1" fmla="*/ 60960 h 81915"/>
                    <a:gd name="connsiteX2" fmla="*/ 110635 w 126827"/>
                    <a:gd name="connsiteY2" fmla="*/ 74295 h 81915"/>
                    <a:gd name="connsiteX3" fmla="*/ 83012 w 126827"/>
                    <a:gd name="connsiteY3" fmla="*/ 81915 h 81915"/>
                    <a:gd name="connsiteX4" fmla="*/ 49675 w 126827"/>
                    <a:gd name="connsiteY4" fmla="*/ 71438 h 81915"/>
                    <a:gd name="connsiteX5" fmla="*/ 9670 w 126827"/>
                    <a:gd name="connsiteY5" fmla="*/ 23813 h 81915"/>
                    <a:gd name="connsiteX6" fmla="*/ 145 w 126827"/>
                    <a:gd name="connsiteY6" fmla="*/ 0 h 81915"/>
                    <a:gd name="connsiteX7" fmla="*/ 13480 w 126827"/>
                    <a:gd name="connsiteY7" fmla="*/ 21908 h 81915"/>
                    <a:gd name="connsiteX8" fmla="*/ 52532 w 126827"/>
                    <a:gd name="connsiteY8" fmla="*/ 66675 h 81915"/>
                    <a:gd name="connsiteX9" fmla="*/ 83012 w 126827"/>
                    <a:gd name="connsiteY9" fmla="*/ 77153 h 81915"/>
                    <a:gd name="connsiteX10" fmla="*/ 108730 w 126827"/>
                    <a:gd name="connsiteY10" fmla="*/ 71438 h 81915"/>
                    <a:gd name="connsiteX11" fmla="*/ 126827 w 126827"/>
                    <a:gd name="connsiteY11" fmla="*/ 54293 h 81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6827" h="81915">
                      <a:moveTo>
                        <a:pt x="126827" y="54293"/>
                      </a:moveTo>
                      <a:cubicBezTo>
                        <a:pt x="126827" y="54293"/>
                        <a:pt x="126827" y="57150"/>
                        <a:pt x="123970" y="60960"/>
                      </a:cubicBezTo>
                      <a:cubicBezTo>
                        <a:pt x="122065" y="64770"/>
                        <a:pt x="117302" y="69533"/>
                        <a:pt x="110635" y="74295"/>
                      </a:cubicBezTo>
                      <a:cubicBezTo>
                        <a:pt x="103967" y="78105"/>
                        <a:pt x="94442" y="81915"/>
                        <a:pt x="83012" y="81915"/>
                      </a:cubicBezTo>
                      <a:cubicBezTo>
                        <a:pt x="72535" y="81915"/>
                        <a:pt x="60152" y="78105"/>
                        <a:pt x="49675" y="71438"/>
                      </a:cubicBezTo>
                      <a:cubicBezTo>
                        <a:pt x="28720" y="58103"/>
                        <a:pt x="17290" y="38100"/>
                        <a:pt x="9670" y="23813"/>
                      </a:cubicBezTo>
                      <a:cubicBezTo>
                        <a:pt x="3002" y="9525"/>
                        <a:pt x="-808" y="953"/>
                        <a:pt x="145" y="0"/>
                      </a:cubicBezTo>
                      <a:cubicBezTo>
                        <a:pt x="1097" y="0"/>
                        <a:pt x="4907" y="8573"/>
                        <a:pt x="13480" y="21908"/>
                      </a:cubicBezTo>
                      <a:cubicBezTo>
                        <a:pt x="21100" y="35243"/>
                        <a:pt x="32530" y="54293"/>
                        <a:pt x="52532" y="66675"/>
                      </a:cubicBezTo>
                      <a:cubicBezTo>
                        <a:pt x="62057" y="72390"/>
                        <a:pt x="73487" y="76200"/>
                        <a:pt x="83012" y="77153"/>
                      </a:cubicBezTo>
                      <a:cubicBezTo>
                        <a:pt x="92537" y="77153"/>
                        <a:pt x="102062" y="75248"/>
                        <a:pt x="108730" y="71438"/>
                      </a:cubicBezTo>
                      <a:cubicBezTo>
                        <a:pt x="123017" y="63818"/>
                        <a:pt x="126827" y="54293"/>
                        <a:pt x="126827" y="54293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9" name="Freeform: Shape 458">
                  <a:extLst>
                    <a:ext uri="{FF2B5EF4-FFF2-40B4-BE49-F238E27FC236}">
                      <a16:creationId xmlns:a16="http://schemas.microsoft.com/office/drawing/2014/main" id="{0FFFEAF5-E42A-4ABD-9E78-72BA2DEC399B}"/>
                    </a:ext>
                  </a:extLst>
                </p:cNvPr>
                <p:cNvSpPr/>
                <p:nvPr/>
              </p:nvSpPr>
              <p:spPr>
                <a:xfrm>
                  <a:off x="3320827" y="5474046"/>
                  <a:ext cx="123825" cy="19362"/>
                </a:xfrm>
                <a:custGeom>
                  <a:avLst/>
                  <a:gdLst>
                    <a:gd name="connsiteX0" fmla="*/ 123825 w 123825"/>
                    <a:gd name="connsiteY0" fmla="*/ 165 h 19362"/>
                    <a:gd name="connsiteX1" fmla="*/ 107633 w 123825"/>
                    <a:gd name="connsiteY1" fmla="*/ 9690 h 19362"/>
                    <a:gd name="connsiteX2" fmla="*/ 62865 w 123825"/>
                    <a:gd name="connsiteY2" fmla="*/ 19215 h 19362"/>
                    <a:gd name="connsiteX3" fmla="*/ 17145 w 123825"/>
                    <a:gd name="connsiteY3" fmla="*/ 12547 h 19362"/>
                    <a:gd name="connsiteX4" fmla="*/ 0 w 123825"/>
                    <a:gd name="connsiteY4" fmla="*/ 3975 h 19362"/>
                    <a:gd name="connsiteX5" fmla="*/ 61913 w 123825"/>
                    <a:gd name="connsiteY5" fmla="*/ 13500 h 19362"/>
                    <a:gd name="connsiteX6" fmla="*/ 123825 w 123825"/>
                    <a:gd name="connsiteY6" fmla="*/ 165 h 19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3825" h="19362">
                      <a:moveTo>
                        <a:pt x="123825" y="165"/>
                      </a:moveTo>
                      <a:cubicBezTo>
                        <a:pt x="123825" y="165"/>
                        <a:pt x="118110" y="4927"/>
                        <a:pt x="107633" y="9690"/>
                      </a:cubicBezTo>
                      <a:cubicBezTo>
                        <a:pt x="97155" y="14452"/>
                        <a:pt x="80963" y="19215"/>
                        <a:pt x="62865" y="19215"/>
                      </a:cubicBezTo>
                      <a:cubicBezTo>
                        <a:pt x="44767" y="20167"/>
                        <a:pt x="28575" y="16357"/>
                        <a:pt x="17145" y="12547"/>
                      </a:cubicBezTo>
                      <a:cubicBezTo>
                        <a:pt x="5715" y="8737"/>
                        <a:pt x="0" y="4927"/>
                        <a:pt x="0" y="3975"/>
                      </a:cubicBezTo>
                      <a:cubicBezTo>
                        <a:pt x="0" y="2070"/>
                        <a:pt x="27622" y="15405"/>
                        <a:pt x="61913" y="13500"/>
                      </a:cubicBezTo>
                      <a:cubicBezTo>
                        <a:pt x="97155" y="13500"/>
                        <a:pt x="122872" y="-1740"/>
                        <a:pt x="123825" y="16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3" name="Graphic 17">
                <a:extLst>
                  <a:ext uri="{FF2B5EF4-FFF2-40B4-BE49-F238E27FC236}">
                    <a16:creationId xmlns:a16="http://schemas.microsoft.com/office/drawing/2014/main" id="{1303DD42-F9D3-423D-98A9-4E269684AD50}"/>
                  </a:ext>
                </a:extLst>
              </p:cNvPr>
              <p:cNvGrpSpPr/>
              <p:nvPr/>
            </p:nvGrpSpPr>
            <p:grpSpPr>
              <a:xfrm>
                <a:off x="3015194" y="3451101"/>
                <a:ext cx="1286521" cy="1214437"/>
                <a:chOff x="3015194" y="3451101"/>
                <a:chExt cx="1286521" cy="1214437"/>
              </a:xfrm>
            </p:grpSpPr>
            <p:grpSp>
              <p:nvGrpSpPr>
                <p:cNvPr id="428" name="Graphic 17">
                  <a:extLst>
                    <a:ext uri="{FF2B5EF4-FFF2-40B4-BE49-F238E27FC236}">
                      <a16:creationId xmlns:a16="http://schemas.microsoft.com/office/drawing/2014/main" id="{2471A55C-0A4D-45CA-85F7-DEF29989B655}"/>
                    </a:ext>
                  </a:extLst>
                </p:cNvPr>
                <p:cNvGrpSpPr/>
                <p:nvPr/>
              </p:nvGrpSpPr>
              <p:grpSpPr>
                <a:xfrm>
                  <a:off x="3015194" y="3451101"/>
                  <a:ext cx="1286521" cy="1214437"/>
                  <a:chOff x="3015194" y="3451101"/>
                  <a:chExt cx="1286521" cy="1214437"/>
                </a:xfrm>
              </p:grpSpPr>
              <p:sp>
                <p:nvSpPr>
                  <p:cNvPr id="443" name="Freeform: Shape 442">
                    <a:extLst>
                      <a:ext uri="{FF2B5EF4-FFF2-40B4-BE49-F238E27FC236}">
                        <a16:creationId xmlns:a16="http://schemas.microsoft.com/office/drawing/2014/main" id="{AA7A19DA-1FA7-454C-9741-07D9361AFA7F}"/>
                      </a:ext>
                    </a:extLst>
                  </p:cNvPr>
                  <p:cNvSpPr/>
                  <p:nvPr/>
                </p:nvSpPr>
                <p:spPr>
                  <a:xfrm>
                    <a:off x="3707541" y="3451101"/>
                    <a:ext cx="594174" cy="575310"/>
                  </a:xfrm>
                  <a:custGeom>
                    <a:avLst/>
                    <a:gdLst>
                      <a:gd name="connsiteX0" fmla="*/ 386715 w 594174"/>
                      <a:gd name="connsiteY0" fmla="*/ 249555 h 575310"/>
                      <a:gd name="connsiteX1" fmla="*/ 95250 w 594174"/>
                      <a:gd name="connsiteY1" fmla="*/ 249555 h 575310"/>
                      <a:gd name="connsiteX2" fmla="*/ 36195 w 594174"/>
                      <a:gd name="connsiteY2" fmla="*/ 230505 h 575310"/>
                      <a:gd name="connsiteX3" fmla="*/ 0 w 594174"/>
                      <a:gd name="connsiteY3" fmla="*/ 254317 h 575310"/>
                      <a:gd name="connsiteX4" fmla="*/ 38100 w 594174"/>
                      <a:gd name="connsiteY4" fmla="*/ 575310 h 575310"/>
                      <a:gd name="connsiteX5" fmla="*/ 132398 w 594174"/>
                      <a:gd name="connsiteY5" fmla="*/ 505778 h 575310"/>
                      <a:gd name="connsiteX6" fmla="*/ 483870 w 594174"/>
                      <a:gd name="connsiteY6" fmla="*/ 469583 h 575310"/>
                      <a:gd name="connsiteX7" fmla="*/ 563880 w 594174"/>
                      <a:gd name="connsiteY7" fmla="*/ 434340 h 575310"/>
                      <a:gd name="connsiteX8" fmla="*/ 563880 w 594174"/>
                      <a:gd name="connsiteY8" fmla="*/ 434340 h 575310"/>
                      <a:gd name="connsiteX9" fmla="*/ 593408 w 594174"/>
                      <a:gd name="connsiteY9" fmla="*/ 344805 h 575310"/>
                      <a:gd name="connsiteX10" fmla="*/ 528638 w 594174"/>
                      <a:gd name="connsiteY10" fmla="*/ 0 h 575310"/>
                      <a:gd name="connsiteX11" fmla="*/ 395288 w 594174"/>
                      <a:gd name="connsiteY11" fmla="*/ 4763 h 575310"/>
                      <a:gd name="connsiteX12" fmla="*/ 389572 w 594174"/>
                      <a:gd name="connsiteY12" fmla="*/ 92392 h 575310"/>
                      <a:gd name="connsiteX13" fmla="*/ 386715 w 594174"/>
                      <a:gd name="connsiteY13" fmla="*/ 249555 h 575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94174" h="575310">
                        <a:moveTo>
                          <a:pt x="386715" y="249555"/>
                        </a:moveTo>
                        <a:lnTo>
                          <a:pt x="95250" y="249555"/>
                        </a:lnTo>
                        <a:cubicBezTo>
                          <a:pt x="95250" y="249555"/>
                          <a:pt x="55245" y="226695"/>
                          <a:pt x="36195" y="230505"/>
                        </a:cubicBezTo>
                        <a:cubicBezTo>
                          <a:pt x="17145" y="234315"/>
                          <a:pt x="0" y="254317"/>
                          <a:pt x="0" y="254317"/>
                        </a:cubicBezTo>
                        <a:lnTo>
                          <a:pt x="38100" y="575310"/>
                        </a:lnTo>
                        <a:lnTo>
                          <a:pt x="132398" y="505778"/>
                        </a:lnTo>
                        <a:lnTo>
                          <a:pt x="483870" y="469583"/>
                        </a:lnTo>
                        <a:cubicBezTo>
                          <a:pt x="514350" y="469583"/>
                          <a:pt x="542925" y="456248"/>
                          <a:pt x="563880" y="434340"/>
                        </a:cubicBezTo>
                        <a:lnTo>
                          <a:pt x="563880" y="434340"/>
                        </a:lnTo>
                        <a:cubicBezTo>
                          <a:pt x="586740" y="410528"/>
                          <a:pt x="597218" y="377190"/>
                          <a:pt x="593408" y="344805"/>
                        </a:cubicBezTo>
                        <a:lnTo>
                          <a:pt x="528638" y="0"/>
                        </a:lnTo>
                        <a:lnTo>
                          <a:pt x="395288" y="4763"/>
                        </a:lnTo>
                        <a:lnTo>
                          <a:pt x="389572" y="92392"/>
                        </a:lnTo>
                        <a:lnTo>
                          <a:pt x="386715" y="249555"/>
                        </a:lnTo>
                        <a:close/>
                      </a:path>
                    </a:pathLst>
                  </a:custGeom>
                  <a:gradFill>
                    <a:gsLst>
                      <a:gs pos="53000">
                        <a:srgbClr val="9E3BBE"/>
                      </a:gs>
                      <a:gs pos="0">
                        <a:srgbClr val="843ACC"/>
                      </a:gs>
                      <a:gs pos="100000">
                        <a:srgbClr val="C63AA6"/>
                      </a:gs>
                    </a:gsLst>
                    <a:lin ang="0" scaled="1"/>
                  </a:gra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4" name="Freeform: Shape 443">
                    <a:extLst>
                      <a:ext uri="{FF2B5EF4-FFF2-40B4-BE49-F238E27FC236}">
                        <a16:creationId xmlns:a16="http://schemas.microsoft.com/office/drawing/2014/main" id="{5F54A612-BBF0-4950-82A6-D89C379F4477}"/>
                      </a:ext>
                    </a:extLst>
                  </p:cNvPr>
                  <p:cNvSpPr/>
                  <p:nvPr/>
                </p:nvSpPr>
                <p:spPr>
                  <a:xfrm>
                    <a:off x="3015194" y="3780666"/>
                    <a:ext cx="296107" cy="576884"/>
                  </a:xfrm>
                  <a:custGeom>
                    <a:avLst/>
                    <a:gdLst>
                      <a:gd name="connsiteX0" fmla="*/ 278010 w 296107"/>
                      <a:gd name="connsiteY0" fmla="*/ 0 h 576884"/>
                      <a:gd name="connsiteX1" fmla="*/ 207525 w 296107"/>
                      <a:gd name="connsiteY1" fmla="*/ 81915 h 576884"/>
                      <a:gd name="connsiteX2" fmla="*/ 13215 w 296107"/>
                      <a:gd name="connsiteY2" fmla="*/ 432435 h 576884"/>
                      <a:gd name="connsiteX3" fmla="*/ 27503 w 296107"/>
                      <a:gd name="connsiteY3" fmla="*/ 552450 h 576884"/>
                      <a:gd name="connsiteX4" fmla="*/ 27503 w 296107"/>
                      <a:gd name="connsiteY4" fmla="*/ 552450 h 576884"/>
                      <a:gd name="connsiteX5" fmla="*/ 162758 w 296107"/>
                      <a:gd name="connsiteY5" fmla="*/ 558165 h 576884"/>
                      <a:gd name="connsiteX6" fmla="*/ 296108 w 296107"/>
                      <a:gd name="connsiteY6" fmla="*/ 382905 h 576884"/>
                      <a:gd name="connsiteX7" fmla="*/ 278010 w 296107"/>
                      <a:gd name="connsiteY7" fmla="*/ 0 h 576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96107" h="576884">
                        <a:moveTo>
                          <a:pt x="278010" y="0"/>
                        </a:moveTo>
                        <a:cubicBezTo>
                          <a:pt x="278010" y="0"/>
                          <a:pt x="231338" y="25717"/>
                          <a:pt x="207525" y="81915"/>
                        </a:cubicBezTo>
                        <a:cubicBezTo>
                          <a:pt x="190380" y="122872"/>
                          <a:pt x="74175" y="326708"/>
                          <a:pt x="13215" y="432435"/>
                        </a:cubicBezTo>
                        <a:cubicBezTo>
                          <a:pt x="-8692" y="471488"/>
                          <a:pt x="-2977" y="520065"/>
                          <a:pt x="27503" y="552450"/>
                        </a:cubicBezTo>
                        <a:lnTo>
                          <a:pt x="27503" y="552450"/>
                        </a:lnTo>
                        <a:cubicBezTo>
                          <a:pt x="64650" y="591502"/>
                          <a:pt x="109418" y="576263"/>
                          <a:pt x="162758" y="558165"/>
                        </a:cubicBezTo>
                        <a:cubicBezTo>
                          <a:pt x="187523" y="550545"/>
                          <a:pt x="296108" y="382905"/>
                          <a:pt x="296108" y="382905"/>
                        </a:cubicBezTo>
                        <a:lnTo>
                          <a:pt x="278010" y="0"/>
                        </a:lnTo>
                        <a:close/>
                      </a:path>
                    </a:pathLst>
                  </a:custGeom>
                  <a:gradFill>
                    <a:gsLst>
                      <a:gs pos="53000">
                        <a:srgbClr val="9E3BBE"/>
                      </a:gs>
                      <a:gs pos="0">
                        <a:srgbClr val="843ACC"/>
                      </a:gs>
                      <a:gs pos="100000">
                        <a:srgbClr val="C63AA6"/>
                      </a:gs>
                    </a:gsLst>
                    <a:lin ang="0" scaled="1"/>
                  </a:gra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5" name="Freeform: Shape 444">
                    <a:extLst>
                      <a:ext uri="{FF2B5EF4-FFF2-40B4-BE49-F238E27FC236}">
                        <a16:creationId xmlns:a16="http://schemas.microsoft.com/office/drawing/2014/main" id="{E305C0EB-7E96-41F2-B2A8-1AEA917A6005}"/>
                      </a:ext>
                    </a:extLst>
                  </p:cNvPr>
                  <p:cNvSpPr/>
                  <p:nvPr/>
                </p:nvSpPr>
                <p:spPr>
                  <a:xfrm>
                    <a:off x="3277011" y="3693988"/>
                    <a:ext cx="620077" cy="971550"/>
                  </a:xfrm>
                  <a:custGeom>
                    <a:avLst/>
                    <a:gdLst>
                      <a:gd name="connsiteX0" fmla="*/ 66675 w 620077"/>
                      <a:gd name="connsiteY0" fmla="*/ 814388 h 971550"/>
                      <a:gd name="connsiteX1" fmla="*/ 0 w 620077"/>
                      <a:gd name="connsiteY1" fmla="*/ 240030 h 971550"/>
                      <a:gd name="connsiteX2" fmla="*/ 16192 w 620077"/>
                      <a:gd name="connsiteY2" fmla="*/ 86678 h 971550"/>
                      <a:gd name="connsiteX3" fmla="*/ 185738 w 620077"/>
                      <a:gd name="connsiteY3" fmla="*/ 14288 h 971550"/>
                      <a:gd name="connsiteX4" fmla="*/ 405765 w 620077"/>
                      <a:gd name="connsiteY4" fmla="*/ 0 h 971550"/>
                      <a:gd name="connsiteX5" fmla="*/ 615315 w 620077"/>
                      <a:gd name="connsiteY5" fmla="*/ 23813 h 971550"/>
                      <a:gd name="connsiteX6" fmla="*/ 566738 w 620077"/>
                      <a:gd name="connsiteY6" fmla="*/ 612458 h 971550"/>
                      <a:gd name="connsiteX7" fmla="*/ 620077 w 620077"/>
                      <a:gd name="connsiteY7" fmla="*/ 944880 h 971550"/>
                      <a:gd name="connsiteX8" fmla="*/ 33338 w 620077"/>
                      <a:gd name="connsiteY8" fmla="*/ 971550 h 971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20077" h="971550">
                        <a:moveTo>
                          <a:pt x="66675" y="814388"/>
                        </a:moveTo>
                        <a:lnTo>
                          <a:pt x="0" y="240030"/>
                        </a:lnTo>
                        <a:lnTo>
                          <a:pt x="16192" y="86678"/>
                        </a:lnTo>
                        <a:lnTo>
                          <a:pt x="185738" y="14288"/>
                        </a:lnTo>
                        <a:lnTo>
                          <a:pt x="405765" y="0"/>
                        </a:lnTo>
                        <a:lnTo>
                          <a:pt x="615315" y="23813"/>
                        </a:lnTo>
                        <a:lnTo>
                          <a:pt x="566738" y="612458"/>
                        </a:lnTo>
                        <a:lnTo>
                          <a:pt x="620077" y="944880"/>
                        </a:lnTo>
                        <a:lnTo>
                          <a:pt x="33338" y="971550"/>
                        </a:lnTo>
                        <a:close/>
                      </a:path>
                    </a:pathLst>
                  </a:custGeom>
                  <a:gradFill>
                    <a:gsLst>
                      <a:gs pos="53000">
                        <a:srgbClr val="9E3BBE"/>
                      </a:gs>
                      <a:gs pos="0">
                        <a:srgbClr val="843ACC"/>
                      </a:gs>
                      <a:gs pos="100000">
                        <a:srgbClr val="C63AA6"/>
                      </a:gs>
                    </a:gsLst>
                    <a:lin ang="0" scaled="1"/>
                  </a:gra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6" name="Freeform: Shape 445">
                    <a:extLst>
                      <a:ext uri="{FF2B5EF4-FFF2-40B4-BE49-F238E27FC236}">
                        <a16:creationId xmlns:a16="http://schemas.microsoft.com/office/drawing/2014/main" id="{A7FC4951-6486-4CD2-AEB7-B3088166C6DC}"/>
                      </a:ext>
                    </a:extLst>
                  </p:cNvPr>
                  <p:cNvSpPr/>
                  <p:nvPr/>
                </p:nvSpPr>
                <p:spPr>
                  <a:xfrm>
                    <a:off x="3276841" y="3934018"/>
                    <a:ext cx="66063" cy="572452"/>
                  </a:xfrm>
                  <a:custGeom>
                    <a:avLst/>
                    <a:gdLst>
                      <a:gd name="connsiteX0" fmla="*/ 65893 w 66063"/>
                      <a:gd name="connsiteY0" fmla="*/ 572453 h 572452"/>
                      <a:gd name="connsiteX1" fmla="*/ 30651 w 66063"/>
                      <a:gd name="connsiteY1" fmla="*/ 286703 h 572452"/>
                      <a:gd name="connsiteX2" fmla="*/ 171 w 66063"/>
                      <a:gd name="connsiteY2" fmla="*/ 0 h 572452"/>
                      <a:gd name="connsiteX3" fmla="*/ 35413 w 66063"/>
                      <a:gd name="connsiteY3" fmla="*/ 285750 h 572452"/>
                      <a:gd name="connsiteX4" fmla="*/ 65893 w 66063"/>
                      <a:gd name="connsiteY4" fmla="*/ 572453 h 572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6063" h="572452">
                        <a:moveTo>
                          <a:pt x="65893" y="572453"/>
                        </a:moveTo>
                        <a:cubicBezTo>
                          <a:pt x="64941" y="572453"/>
                          <a:pt x="48748" y="444818"/>
                          <a:pt x="30651" y="286703"/>
                        </a:cubicBezTo>
                        <a:cubicBezTo>
                          <a:pt x="12553" y="128588"/>
                          <a:pt x="-1734" y="953"/>
                          <a:pt x="171" y="0"/>
                        </a:cubicBezTo>
                        <a:cubicBezTo>
                          <a:pt x="1123" y="0"/>
                          <a:pt x="17316" y="127635"/>
                          <a:pt x="35413" y="285750"/>
                        </a:cubicBezTo>
                        <a:cubicBezTo>
                          <a:pt x="53511" y="443865"/>
                          <a:pt x="67798" y="572453"/>
                          <a:pt x="65893" y="572453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7" name="Freeform: Shape 446">
                    <a:extLst>
                      <a:ext uri="{FF2B5EF4-FFF2-40B4-BE49-F238E27FC236}">
                        <a16:creationId xmlns:a16="http://schemas.microsoft.com/office/drawing/2014/main" id="{EC0E93FD-AA36-427E-A4B7-3E77371F23CB}"/>
                      </a:ext>
                    </a:extLst>
                  </p:cNvPr>
                  <p:cNvSpPr/>
                  <p:nvPr/>
                </p:nvSpPr>
                <p:spPr>
                  <a:xfrm>
                    <a:off x="3842797" y="3846388"/>
                    <a:ext cx="45719" cy="504825"/>
                  </a:xfrm>
                  <a:custGeom>
                    <a:avLst/>
                    <a:gdLst>
                      <a:gd name="connsiteX0" fmla="*/ 45720 w 45719"/>
                      <a:gd name="connsiteY0" fmla="*/ 0 h 504825"/>
                      <a:gd name="connsiteX1" fmla="*/ 45720 w 45719"/>
                      <a:gd name="connsiteY1" fmla="*/ 4763 h 504825"/>
                      <a:gd name="connsiteX2" fmla="*/ 44767 w 45719"/>
                      <a:gd name="connsiteY2" fmla="*/ 19050 h 504825"/>
                      <a:gd name="connsiteX3" fmla="*/ 39053 w 45719"/>
                      <a:gd name="connsiteY3" fmla="*/ 73342 h 504825"/>
                      <a:gd name="connsiteX4" fmla="*/ 20955 w 45719"/>
                      <a:gd name="connsiteY4" fmla="*/ 252413 h 504825"/>
                      <a:gd name="connsiteX5" fmla="*/ 5715 w 45719"/>
                      <a:gd name="connsiteY5" fmla="*/ 431483 h 504825"/>
                      <a:gd name="connsiteX6" fmla="*/ 1905 w 45719"/>
                      <a:gd name="connsiteY6" fmla="*/ 485775 h 504825"/>
                      <a:gd name="connsiteX7" fmla="*/ 952 w 45719"/>
                      <a:gd name="connsiteY7" fmla="*/ 500063 h 504825"/>
                      <a:gd name="connsiteX8" fmla="*/ 0 w 45719"/>
                      <a:gd name="connsiteY8" fmla="*/ 504825 h 504825"/>
                      <a:gd name="connsiteX9" fmla="*/ 0 w 45719"/>
                      <a:gd name="connsiteY9" fmla="*/ 500063 h 504825"/>
                      <a:gd name="connsiteX10" fmla="*/ 0 w 45719"/>
                      <a:gd name="connsiteY10" fmla="*/ 484823 h 504825"/>
                      <a:gd name="connsiteX11" fmla="*/ 1905 w 45719"/>
                      <a:gd name="connsiteY11" fmla="*/ 430530 h 504825"/>
                      <a:gd name="connsiteX12" fmla="*/ 16192 w 45719"/>
                      <a:gd name="connsiteY12" fmla="*/ 251460 h 504825"/>
                      <a:gd name="connsiteX13" fmla="*/ 35242 w 45719"/>
                      <a:gd name="connsiteY13" fmla="*/ 72390 h 504825"/>
                      <a:gd name="connsiteX14" fmla="*/ 41910 w 45719"/>
                      <a:gd name="connsiteY14" fmla="*/ 18098 h 504825"/>
                      <a:gd name="connsiteX15" fmla="*/ 43815 w 45719"/>
                      <a:gd name="connsiteY15" fmla="*/ 3810 h 504825"/>
                      <a:gd name="connsiteX16" fmla="*/ 45720 w 45719"/>
                      <a:gd name="connsiteY16" fmla="*/ 0 h 504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5719" h="504825">
                        <a:moveTo>
                          <a:pt x="45720" y="0"/>
                        </a:moveTo>
                        <a:cubicBezTo>
                          <a:pt x="45720" y="0"/>
                          <a:pt x="45720" y="1905"/>
                          <a:pt x="45720" y="4763"/>
                        </a:cubicBezTo>
                        <a:cubicBezTo>
                          <a:pt x="45720" y="8573"/>
                          <a:pt x="44767" y="13335"/>
                          <a:pt x="44767" y="19050"/>
                        </a:cubicBezTo>
                        <a:cubicBezTo>
                          <a:pt x="43815" y="32385"/>
                          <a:pt x="41910" y="50483"/>
                          <a:pt x="39053" y="73342"/>
                        </a:cubicBezTo>
                        <a:cubicBezTo>
                          <a:pt x="34290" y="120015"/>
                          <a:pt x="27622" y="182880"/>
                          <a:pt x="20955" y="252413"/>
                        </a:cubicBezTo>
                        <a:cubicBezTo>
                          <a:pt x="14288" y="321945"/>
                          <a:pt x="8572" y="385763"/>
                          <a:pt x="5715" y="431483"/>
                        </a:cubicBezTo>
                        <a:cubicBezTo>
                          <a:pt x="3810" y="454342"/>
                          <a:pt x="2857" y="472440"/>
                          <a:pt x="1905" y="485775"/>
                        </a:cubicBezTo>
                        <a:cubicBezTo>
                          <a:pt x="952" y="491490"/>
                          <a:pt x="952" y="496253"/>
                          <a:pt x="952" y="500063"/>
                        </a:cubicBezTo>
                        <a:cubicBezTo>
                          <a:pt x="952" y="503873"/>
                          <a:pt x="0" y="504825"/>
                          <a:pt x="0" y="504825"/>
                        </a:cubicBezTo>
                        <a:cubicBezTo>
                          <a:pt x="0" y="504825"/>
                          <a:pt x="0" y="502920"/>
                          <a:pt x="0" y="500063"/>
                        </a:cubicBezTo>
                        <a:cubicBezTo>
                          <a:pt x="0" y="496253"/>
                          <a:pt x="0" y="491490"/>
                          <a:pt x="0" y="484823"/>
                        </a:cubicBezTo>
                        <a:cubicBezTo>
                          <a:pt x="0" y="471488"/>
                          <a:pt x="952" y="453390"/>
                          <a:pt x="1905" y="430530"/>
                        </a:cubicBezTo>
                        <a:cubicBezTo>
                          <a:pt x="4763" y="384810"/>
                          <a:pt x="9525" y="320992"/>
                          <a:pt x="16192" y="251460"/>
                        </a:cubicBezTo>
                        <a:cubicBezTo>
                          <a:pt x="22860" y="181928"/>
                          <a:pt x="29527" y="118110"/>
                          <a:pt x="35242" y="72390"/>
                        </a:cubicBezTo>
                        <a:cubicBezTo>
                          <a:pt x="38100" y="49530"/>
                          <a:pt x="40957" y="31433"/>
                          <a:pt x="41910" y="18098"/>
                        </a:cubicBezTo>
                        <a:cubicBezTo>
                          <a:pt x="42863" y="12383"/>
                          <a:pt x="43815" y="7620"/>
                          <a:pt x="43815" y="3810"/>
                        </a:cubicBezTo>
                        <a:cubicBezTo>
                          <a:pt x="44767" y="1905"/>
                          <a:pt x="45720" y="0"/>
                          <a:pt x="45720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8" name="Freeform: Shape 447">
                    <a:extLst>
                      <a:ext uri="{FF2B5EF4-FFF2-40B4-BE49-F238E27FC236}">
                        <a16:creationId xmlns:a16="http://schemas.microsoft.com/office/drawing/2014/main" id="{5C1CA290-9401-4696-A386-B6C83A3E93C7}"/>
                      </a:ext>
                    </a:extLst>
                  </p:cNvPr>
                  <p:cNvSpPr/>
                  <p:nvPr/>
                </p:nvSpPr>
                <p:spPr>
                  <a:xfrm>
                    <a:off x="3447509" y="4417888"/>
                    <a:ext cx="340042" cy="116204"/>
                  </a:xfrm>
                  <a:custGeom>
                    <a:avLst/>
                    <a:gdLst>
                      <a:gd name="connsiteX0" fmla="*/ 340042 w 340042"/>
                      <a:gd name="connsiteY0" fmla="*/ 0 h 116204"/>
                      <a:gd name="connsiteX1" fmla="*/ 330517 w 340042"/>
                      <a:gd name="connsiteY1" fmla="*/ 11430 h 116204"/>
                      <a:gd name="connsiteX2" fmla="*/ 318135 w 340042"/>
                      <a:gd name="connsiteY2" fmla="*/ 23813 h 116204"/>
                      <a:gd name="connsiteX3" fmla="*/ 300990 w 340042"/>
                      <a:gd name="connsiteY3" fmla="*/ 39053 h 116204"/>
                      <a:gd name="connsiteX4" fmla="*/ 279082 w 340042"/>
                      <a:gd name="connsiteY4" fmla="*/ 56198 h 116204"/>
                      <a:gd name="connsiteX5" fmla="*/ 252413 w 340042"/>
                      <a:gd name="connsiteY5" fmla="*/ 73342 h 116204"/>
                      <a:gd name="connsiteX6" fmla="*/ 184785 w 340042"/>
                      <a:gd name="connsiteY6" fmla="*/ 101917 h 116204"/>
                      <a:gd name="connsiteX7" fmla="*/ 113347 w 340042"/>
                      <a:gd name="connsiteY7" fmla="*/ 115253 h 116204"/>
                      <a:gd name="connsiteX8" fmla="*/ 81915 w 340042"/>
                      <a:gd name="connsiteY8" fmla="*/ 116205 h 116204"/>
                      <a:gd name="connsiteX9" fmla="*/ 54292 w 340042"/>
                      <a:gd name="connsiteY9" fmla="*/ 114300 h 116204"/>
                      <a:gd name="connsiteX10" fmla="*/ 31432 w 340042"/>
                      <a:gd name="connsiteY10" fmla="*/ 110490 h 116204"/>
                      <a:gd name="connsiteX11" fmla="*/ 14288 w 340042"/>
                      <a:gd name="connsiteY11" fmla="*/ 106680 h 116204"/>
                      <a:gd name="connsiteX12" fmla="*/ 0 w 340042"/>
                      <a:gd name="connsiteY12" fmla="*/ 101917 h 116204"/>
                      <a:gd name="connsiteX13" fmla="*/ 53340 w 340042"/>
                      <a:gd name="connsiteY13" fmla="*/ 110490 h 116204"/>
                      <a:gd name="connsiteX14" fmla="*/ 80963 w 340042"/>
                      <a:gd name="connsiteY14" fmla="*/ 111442 h 116204"/>
                      <a:gd name="connsiteX15" fmla="*/ 112395 w 340042"/>
                      <a:gd name="connsiteY15" fmla="*/ 110490 h 116204"/>
                      <a:gd name="connsiteX16" fmla="*/ 182880 w 340042"/>
                      <a:gd name="connsiteY16" fmla="*/ 97155 h 116204"/>
                      <a:gd name="connsiteX17" fmla="*/ 249555 w 340042"/>
                      <a:gd name="connsiteY17" fmla="*/ 69533 h 116204"/>
                      <a:gd name="connsiteX18" fmla="*/ 276225 w 340042"/>
                      <a:gd name="connsiteY18" fmla="*/ 53340 h 116204"/>
                      <a:gd name="connsiteX19" fmla="*/ 298132 w 340042"/>
                      <a:gd name="connsiteY19" fmla="*/ 37148 h 116204"/>
                      <a:gd name="connsiteX20" fmla="*/ 340042 w 340042"/>
                      <a:gd name="connsiteY20" fmla="*/ 0 h 1162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40042" h="116204">
                        <a:moveTo>
                          <a:pt x="340042" y="0"/>
                        </a:moveTo>
                        <a:cubicBezTo>
                          <a:pt x="340042" y="0"/>
                          <a:pt x="337185" y="3810"/>
                          <a:pt x="330517" y="11430"/>
                        </a:cubicBezTo>
                        <a:cubicBezTo>
                          <a:pt x="327660" y="15240"/>
                          <a:pt x="323850" y="19050"/>
                          <a:pt x="318135" y="23813"/>
                        </a:cubicBezTo>
                        <a:cubicBezTo>
                          <a:pt x="313372" y="28575"/>
                          <a:pt x="307657" y="34290"/>
                          <a:pt x="300990" y="39053"/>
                        </a:cubicBezTo>
                        <a:cubicBezTo>
                          <a:pt x="294322" y="44767"/>
                          <a:pt x="287655" y="50483"/>
                          <a:pt x="279082" y="56198"/>
                        </a:cubicBezTo>
                        <a:cubicBezTo>
                          <a:pt x="271463" y="61913"/>
                          <a:pt x="261938" y="67628"/>
                          <a:pt x="252413" y="73342"/>
                        </a:cubicBezTo>
                        <a:cubicBezTo>
                          <a:pt x="232410" y="83820"/>
                          <a:pt x="210502" y="94298"/>
                          <a:pt x="184785" y="101917"/>
                        </a:cubicBezTo>
                        <a:cubicBezTo>
                          <a:pt x="160020" y="109538"/>
                          <a:pt x="135255" y="113348"/>
                          <a:pt x="113347" y="115253"/>
                        </a:cubicBezTo>
                        <a:cubicBezTo>
                          <a:pt x="101917" y="116205"/>
                          <a:pt x="91440" y="116205"/>
                          <a:pt x="81915" y="116205"/>
                        </a:cubicBezTo>
                        <a:cubicBezTo>
                          <a:pt x="72390" y="116205"/>
                          <a:pt x="62865" y="115253"/>
                          <a:pt x="54292" y="114300"/>
                        </a:cubicBezTo>
                        <a:cubicBezTo>
                          <a:pt x="45720" y="113348"/>
                          <a:pt x="38100" y="112395"/>
                          <a:pt x="31432" y="110490"/>
                        </a:cubicBezTo>
                        <a:cubicBezTo>
                          <a:pt x="24765" y="109538"/>
                          <a:pt x="19050" y="107633"/>
                          <a:pt x="14288" y="106680"/>
                        </a:cubicBezTo>
                        <a:cubicBezTo>
                          <a:pt x="4763" y="103823"/>
                          <a:pt x="0" y="102870"/>
                          <a:pt x="0" y="101917"/>
                        </a:cubicBezTo>
                        <a:cubicBezTo>
                          <a:pt x="0" y="100965"/>
                          <a:pt x="20002" y="106680"/>
                          <a:pt x="53340" y="110490"/>
                        </a:cubicBezTo>
                        <a:cubicBezTo>
                          <a:pt x="61913" y="111442"/>
                          <a:pt x="70485" y="112395"/>
                          <a:pt x="80963" y="111442"/>
                        </a:cubicBezTo>
                        <a:cubicBezTo>
                          <a:pt x="90488" y="111442"/>
                          <a:pt x="100965" y="110490"/>
                          <a:pt x="112395" y="110490"/>
                        </a:cubicBezTo>
                        <a:cubicBezTo>
                          <a:pt x="134302" y="108585"/>
                          <a:pt x="158115" y="104775"/>
                          <a:pt x="182880" y="97155"/>
                        </a:cubicBezTo>
                        <a:cubicBezTo>
                          <a:pt x="207645" y="89535"/>
                          <a:pt x="229552" y="80010"/>
                          <a:pt x="249555" y="69533"/>
                        </a:cubicBezTo>
                        <a:cubicBezTo>
                          <a:pt x="259080" y="63817"/>
                          <a:pt x="268605" y="59055"/>
                          <a:pt x="276225" y="53340"/>
                        </a:cubicBezTo>
                        <a:cubicBezTo>
                          <a:pt x="284797" y="47625"/>
                          <a:pt x="291465" y="42863"/>
                          <a:pt x="298132" y="37148"/>
                        </a:cubicBezTo>
                        <a:cubicBezTo>
                          <a:pt x="325755" y="16192"/>
                          <a:pt x="339090" y="0"/>
                          <a:pt x="340042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9" name="Freeform: Shape 448">
                    <a:extLst>
                      <a:ext uri="{FF2B5EF4-FFF2-40B4-BE49-F238E27FC236}">
                        <a16:creationId xmlns:a16="http://schemas.microsoft.com/office/drawing/2014/main" id="{06B12720-F89D-495A-B9BA-A65872D461ED}"/>
                      </a:ext>
                    </a:extLst>
                  </p:cNvPr>
                  <p:cNvSpPr/>
                  <p:nvPr/>
                </p:nvSpPr>
                <p:spPr>
                  <a:xfrm>
                    <a:off x="3451448" y="4379956"/>
                    <a:ext cx="298014" cy="153838"/>
                  </a:xfrm>
                  <a:custGeom>
                    <a:avLst/>
                    <a:gdLst>
                      <a:gd name="connsiteX0" fmla="*/ 25588 w 298014"/>
                      <a:gd name="connsiteY0" fmla="*/ 145565 h 153838"/>
                      <a:gd name="connsiteX1" fmla="*/ 6538 w 298014"/>
                      <a:gd name="connsiteY1" fmla="*/ 98892 h 153838"/>
                      <a:gd name="connsiteX2" fmla="*/ 51305 w 298014"/>
                      <a:gd name="connsiteY2" fmla="*/ 88415 h 153838"/>
                      <a:gd name="connsiteX3" fmla="*/ 98930 w 298014"/>
                      <a:gd name="connsiteY3" fmla="*/ 95082 h 153838"/>
                      <a:gd name="connsiteX4" fmla="*/ 164653 w 298014"/>
                      <a:gd name="connsiteY4" fmla="*/ 56030 h 153838"/>
                      <a:gd name="connsiteX5" fmla="*/ 223708 w 298014"/>
                      <a:gd name="connsiteY5" fmla="*/ 5547 h 153838"/>
                      <a:gd name="connsiteX6" fmla="*/ 293241 w 298014"/>
                      <a:gd name="connsiteY6" fmla="*/ 21740 h 153838"/>
                      <a:gd name="connsiteX7" fmla="*/ 290383 w 298014"/>
                      <a:gd name="connsiteY7" fmla="*/ 69365 h 153838"/>
                      <a:gd name="connsiteX8" fmla="*/ 255141 w 298014"/>
                      <a:gd name="connsiteY8" fmla="*/ 103655 h 153838"/>
                      <a:gd name="connsiteX9" fmla="*/ 25588 w 298014"/>
                      <a:gd name="connsiteY9" fmla="*/ 145565 h 1538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014" h="153838">
                        <a:moveTo>
                          <a:pt x="25588" y="145565"/>
                        </a:moveTo>
                        <a:cubicBezTo>
                          <a:pt x="-2987" y="136992"/>
                          <a:pt x="-4892" y="110322"/>
                          <a:pt x="6538" y="98892"/>
                        </a:cubicBezTo>
                        <a:cubicBezTo>
                          <a:pt x="17968" y="87462"/>
                          <a:pt x="35113" y="85557"/>
                          <a:pt x="51305" y="88415"/>
                        </a:cubicBezTo>
                        <a:cubicBezTo>
                          <a:pt x="67498" y="90320"/>
                          <a:pt x="82738" y="96035"/>
                          <a:pt x="98930" y="95082"/>
                        </a:cubicBezTo>
                        <a:cubicBezTo>
                          <a:pt x="124648" y="93177"/>
                          <a:pt x="146555" y="75080"/>
                          <a:pt x="164653" y="56030"/>
                        </a:cubicBezTo>
                        <a:cubicBezTo>
                          <a:pt x="182751" y="36980"/>
                          <a:pt x="199896" y="16024"/>
                          <a:pt x="223708" y="5547"/>
                        </a:cubicBezTo>
                        <a:cubicBezTo>
                          <a:pt x="247521" y="-4930"/>
                          <a:pt x="280858" y="-1120"/>
                          <a:pt x="293241" y="21740"/>
                        </a:cubicBezTo>
                        <a:cubicBezTo>
                          <a:pt x="300861" y="36027"/>
                          <a:pt x="298955" y="55077"/>
                          <a:pt x="290383" y="69365"/>
                        </a:cubicBezTo>
                        <a:cubicBezTo>
                          <a:pt x="281811" y="83652"/>
                          <a:pt x="268476" y="95082"/>
                          <a:pt x="255141" y="103655"/>
                        </a:cubicBezTo>
                        <a:cubicBezTo>
                          <a:pt x="188466" y="148422"/>
                          <a:pt x="102741" y="165567"/>
                          <a:pt x="25588" y="145565"/>
                        </a:cubicBezTo>
                      </a:path>
                    </a:pathLst>
                  </a:custGeom>
                  <a:solidFill>
                    <a:srgbClr val="000000">
                      <a:alpha val="11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0" name="Freeform: Shape 449">
                    <a:extLst>
                      <a:ext uri="{FF2B5EF4-FFF2-40B4-BE49-F238E27FC236}">
                        <a16:creationId xmlns:a16="http://schemas.microsoft.com/office/drawing/2014/main" id="{59A9ABDF-7228-4647-8C25-1F5386AB7F39}"/>
                      </a:ext>
                    </a:extLst>
                  </p:cNvPr>
                  <p:cNvSpPr/>
                  <p:nvPr/>
                </p:nvSpPr>
                <p:spPr>
                  <a:xfrm>
                    <a:off x="3823714" y="3712015"/>
                    <a:ext cx="55479" cy="76270"/>
                  </a:xfrm>
                  <a:custGeom>
                    <a:avLst/>
                    <a:gdLst>
                      <a:gd name="connsiteX0" fmla="*/ 33 w 55479"/>
                      <a:gd name="connsiteY0" fmla="*/ 71 h 76270"/>
                      <a:gd name="connsiteX1" fmla="*/ 38133 w 55479"/>
                      <a:gd name="connsiteY1" fmla="*/ 30551 h 76270"/>
                      <a:gd name="connsiteX2" fmla="*/ 55278 w 55479"/>
                      <a:gd name="connsiteY2" fmla="*/ 76271 h 76270"/>
                      <a:gd name="connsiteX3" fmla="*/ 34323 w 55479"/>
                      <a:gd name="connsiteY3" fmla="*/ 33408 h 76270"/>
                      <a:gd name="connsiteX4" fmla="*/ 33 w 55479"/>
                      <a:gd name="connsiteY4" fmla="*/ 71 h 762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479" h="76270">
                        <a:moveTo>
                          <a:pt x="33" y="71"/>
                        </a:moveTo>
                        <a:cubicBezTo>
                          <a:pt x="33" y="-882"/>
                          <a:pt x="21940" y="7691"/>
                          <a:pt x="38133" y="30551"/>
                        </a:cubicBezTo>
                        <a:cubicBezTo>
                          <a:pt x="54325" y="53411"/>
                          <a:pt x="56230" y="76271"/>
                          <a:pt x="55278" y="76271"/>
                        </a:cubicBezTo>
                        <a:cubicBezTo>
                          <a:pt x="53373" y="76271"/>
                          <a:pt x="50515" y="54363"/>
                          <a:pt x="34323" y="33408"/>
                        </a:cubicBezTo>
                        <a:cubicBezTo>
                          <a:pt x="19083" y="11501"/>
                          <a:pt x="-920" y="1023"/>
                          <a:pt x="33" y="7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29" name="Freeform: Shape 428">
                  <a:extLst>
                    <a:ext uri="{FF2B5EF4-FFF2-40B4-BE49-F238E27FC236}">
                      <a16:creationId xmlns:a16="http://schemas.microsoft.com/office/drawing/2014/main" id="{43C4437B-DE45-43BC-8B67-8451C5C24E39}"/>
                    </a:ext>
                  </a:extLst>
                </p:cNvPr>
                <p:cNvSpPr/>
                <p:nvPr/>
              </p:nvSpPr>
              <p:spPr>
                <a:xfrm>
                  <a:off x="3276059" y="3700570"/>
                  <a:ext cx="527684" cy="130578"/>
                </a:xfrm>
                <a:custGeom>
                  <a:avLst/>
                  <a:gdLst>
                    <a:gd name="connsiteX0" fmla="*/ 527685 w 527684"/>
                    <a:gd name="connsiteY0" fmla="*/ 4848 h 130578"/>
                    <a:gd name="connsiteX1" fmla="*/ 522922 w 527684"/>
                    <a:gd name="connsiteY1" fmla="*/ 1991 h 130578"/>
                    <a:gd name="connsiteX2" fmla="*/ 506730 w 527684"/>
                    <a:gd name="connsiteY2" fmla="*/ 1038 h 130578"/>
                    <a:gd name="connsiteX3" fmla="*/ 484822 w 527684"/>
                    <a:gd name="connsiteY3" fmla="*/ 14373 h 130578"/>
                    <a:gd name="connsiteX4" fmla="*/ 461010 w 527684"/>
                    <a:gd name="connsiteY4" fmla="*/ 39138 h 130578"/>
                    <a:gd name="connsiteX5" fmla="*/ 421957 w 527684"/>
                    <a:gd name="connsiteY5" fmla="*/ 51521 h 130578"/>
                    <a:gd name="connsiteX6" fmla="*/ 374332 w 527684"/>
                    <a:gd name="connsiteY6" fmla="*/ 50568 h 130578"/>
                    <a:gd name="connsiteX7" fmla="*/ 265747 w 527684"/>
                    <a:gd name="connsiteY7" fmla="*/ 52473 h 130578"/>
                    <a:gd name="connsiteX8" fmla="*/ 73342 w 527684"/>
                    <a:gd name="connsiteY8" fmla="*/ 95336 h 130578"/>
                    <a:gd name="connsiteX9" fmla="*/ 19050 w 527684"/>
                    <a:gd name="connsiteY9" fmla="*/ 120101 h 130578"/>
                    <a:gd name="connsiteX10" fmla="*/ 4763 w 527684"/>
                    <a:gd name="connsiteY10" fmla="*/ 127721 h 130578"/>
                    <a:gd name="connsiteX11" fmla="*/ 0 w 527684"/>
                    <a:gd name="connsiteY11" fmla="*/ 130578 h 130578"/>
                    <a:gd name="connsiteX12" fmla="*/ 4763 w 527684"/>
                    <a:gd name="connsiteY12" fmla="*/ 127721 h 130578"/>
                    <a:gd name="connsiteX13" fmla="*/ 19050 w 527684"/>
                    <a:gd name="connsiteY13" fmla="*/ 120101 h 130578"/>
                    <a:gd name="connsiteX14" fmla="*/ 73342 w 527684"/>
                    <a:gd name="connsiteY14" fmla="*/ 95336 h 130578"/>
                    <a:gd name="connsiteX15" fmla="*/ 265747 w 527684"/>
                    <a:gd name="connsiteY15" fmla="*/ 52473 h 130578"/>
                    <a:gd name="connsiteX16" fmla="*/ 374332 w 527684"/>
                    <a:gd name="connsiteY16" fmla="*/ 50568 h 130578"/>
                    <a:gd name="connsiteX17" fmla="*/ 421957 w 527684"/>
                    <a:gd name="connsiteY17" fmla="*/ 52473 h 130578"/>
                    <a:gd name="connsiteX18" fmla="*/ 461010 w 527684"/>
                    <a:gd name="connsiteY18" fmla="*/ 41043 h 130578"/>
                    <a:gd name="connsiteX19" fmla="*/ 484822 w 527684"/>
                    <a:gd name="connsiteY19" fmla="*/ 17231 h 130578"/>
                    <a:gd name="connsiteX20" fmla="*/ 506730 w 527684"/>
                    <a:gd name="connsiteY20" fmla="*/ 3896 h 130578"/>
                    <a:gd name="connsiteX21" fmla="*/ 522922 w 527684"/>
                    <a:gd name="connsiteY21" fmla="*/ 4848 h 130578"/>
                    <a:gd name="connsiteX22" fmla="*/ 527685 w 527684"/>
                    <a:gd name="connsiteY22" fmla="*/ 4848 h 130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27684" h="130578">
                      <a:moveTo>
                        <a:pt x="527685" y="4848"/>
                      </a:moveTo>
                      <a:cubicBezTo>
                        <a:pt x="527685" y="4848"/>
                        <a:pt x="525780" y="3896"/>
                        <a:pt x="522922" y="1991"/>
                      </a:cubicBezTo>
                      <a:cubicBezTo>
                        <a:pt x="520065" y="86"/>
                        <a:pt x="514350" y="-867"/>
                        <a:pt x="506730" y="1038"/>
                      </a:cubicBezTo>
                      <a:cubicBezTo>
                        <a:pt x="500063" y="2943"/>
                        <a:pt x="492442" y="6753"/>
                        <a:pt x="484822" y="14373"/>
                      </a:cubicBezTo>
                      <a:cubicBezTo>
                        <a:pt x="477202" y="21041"/>
                        <a:pt x="471488" y="30566"/>
                        <a:pt x="461010" y="39138"/>
                      </a:cubicBezTo>
                      <a:cubicBezTo>
                        <a:pt x="450532" y="46758"/>
                        <a:pt x="436245" y="50568"/>
                        <a:pt x="421957" y="51521"/>
                      </a:cubicBezTo>
                      <a:cubicBezTo>
                        <a:pt x="406717" y="52473"/>
                        <a:pt x="391477" y="50568"/>
                        <a:pt x="374332" y="50568"/>
                      </a:cubicBezTo>
                      <a:cubicBezTo>
                        <a:pt x="340995" y="49616"/>
                        <a:pt x="303847" y="49616"/>
                        <a:pt x="265747" y="52473"/>
                      </a:cubicBezTo>
                      <a:cubicBezTo>
                        <a:pt x="188595" y="59141"/>
                        <a:pt x="120015" y="76286"/>
                        <a:pt x="73342" y="95336"/>
                      </a:cubicBezTo>
                      <a:cubicBezTo>
                        <a:pt x="49530" y="104861"/>
                        <a:pt x="31432" y="113433"/>
                        <a:pt x="19050" y="120101"/>
                      </a:cubicBezTo>
                      <a:cubicBezTo>
                        <a:pt x="13335" y="122958"/>
                        <a:pt x="8572" y="125816"/>
                        <a:pt x="4763" y="127721"/>
                      </a:cubicBezTo>
                      <a:cubicBezTo>
                        <a:pt x="1905" y="129626"/>
                        <a:pt x="0" y="130578"/>
                        <a:pt x="0" y="130578"/>
                      </a:cubicBezTo>
                      <a:cubicBezTo>
                        <a:pt x="0" y="130578"/>
                        <a:pt x="1905" y="129626"/>
                        <a:pt x="4763" y="127721"/>
                      </a:cubicBezTo>
                      <a:cubicBezTo>
                        <a:pt x="8572" y="125816"/>
                        <a:pt x="13335" y="122958"/>
                        <a:pt x="19050" y="120101"/>
                      </a:cubicBezTo>
                      <a:cubicBezTo>
                        <a:pt x="31432" y="113433"/>
                        <a:pt x="50482" y="104861"/>
                        <a:pt x="73342" y="95336"/>
                      </a:cubicBezTo>
                      <a:cubicBezTo>
                        <a:pt x="120015" y="76286"/>
                        <a:pt x="188595" y="58188"/>
                        <a:pt x="265747" y="52473"/>
                      </a:cubicBezTo>
                      <a:cubicBezTo>
                        <a:pt x="303847" y="49616"/>
                        <a:pt x="340995" y="48663"/>
                        <a:pt x="374332" y="50568"/>
                      </a:cubicBezTo>
                      <a:cubicBezTo>
                        <a:pt x="391477" y="51521"/>
                        <a:pt x="406717" y="52473"/>
                        <a:pt x="421957" y="52473"/>
                      </a:cubicBezTo>
                      <a:cubicBezTo>
                        <a:pt x="436245" y="51521"/>
                        <a:pt x="450532" y="48663"/>
                        <a:pt x="461010" y="41043"/>
                      </a:cubicBezTo>
                      <a:cubicBezTo>
                        <a:pt x="471488" y="33423"/>
                        <a:pt x="478155" y="23898"/>
                        <a:pt x="484822" y="17231"/>
                      </a:cubicBezTo>
                      <a:cubicBezTo>
                        <a:pt x="491490" y="9611"/>
                        <a:pt x="500063" y="5801"/>
                        <a:pt x="506730" y="3896"/>
                      </a:cubicBezTo>
                      <a:cubicBezTo>
                        <a:pt x="513397" y="1991"/>
                        <a:pt x="519113" y="3896"/>
                        <a:pt x="522922" y="4848"/>
                      </a:cubicBezTo>
                      <a:cubicBezTo>
                        <a:pt x="526732" y="2943"/>
                        <a:pt x="527685" y="4848"/>
                        <a:pt x="527685" y="4848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0" name="Freeform: Shape 429">
                  <a:extLst>
                    <a:ext uri="{FF2B5EF4-FFF2-40B4-BE49-F238E27FC236}">
                      <a16:creationId xmlns:a16="http://schemas.microsoft.com/office/drawing/2014/main" id="{D082712B-AFEF-414C-9333-C08CD3144A7E}"/>
                    </a:ext>
                  </a:extLst>
                </p:cNvPr>
                <p:cNvSpPr/>
                <p:nvPr/>
              </p:nvSpPr>
              <p:spPr>
                <a:xfrm>
                  <a:off x="3284632" y="3819324"/>
                  <a:ext cx="584834" cy="94692"/>
                </a:xfrm>
                <a:custGeom>
                  <a:avLst/>
                  <a:gdLst>
                    <a:gd name="connsiteX0" fmla="*/ 584835 w 584834"/>
                    <a:gd name="connsiteY0" fmla="*/ 4205 h 94692"/>
                    <a:gd name="connsiteX1" fmla="*/ 579120 w 584834"/>
                    <a:gd name="connsiteY1" fmla="*/ 3252 h 94692"/>
                    <a:gd name="connsiteX2" fmla="*/ 561975 w 584834"/>
                    <a:gd name="connsiteY2" fmla="*/ 2300 h 94692"/>
                    <a:gd name="connsiteX3" fmla="*/ 535305 w 584834"/>
                    <a:gd name="connsiteY3" fmla="*/ 8967 h 94692"/>
                    <a:gd name="connsiteX4" fmla="*/ 502920 w 584834"/>
                    <a:gd name="connsiteY4" fmla="*/ 25160 h 94692"/>
                    <a:gd name="connsiteX5" fmla="*/ 461963 w 584834"/>
                    <a:gd name="connsiteY5" fmla="*/ 42305 h 94692"/>
                    <a:gd name="connsiteX6" fmla="*/ 411480 w 584834"/>
                    <a:gd name="connsiteY6" fmla="*/ 49925 h 94692"/>
                    <a:gd name="connsiteX7" fmla="*/ 295275 w 584834"/>
                    <a:gd name="connsiteY7" fmla="*/ 55640 h 94692"/>
                    <a:gd name="connsiteX8" fmla="*/ 85725 w 584834"/>
                    <a:gd name="connsiteY8" fmla="*/ 79452 h 94692"/>
                    <a:gd name="connsiteX9" fmla="*/ 22860 w 584834"/>
                    <a:gd name="connsiteY9" fmla="*/ 90882 h 94692"/>
                    <a:gd name="connsiteX10" fmla="*/ 5715 w 584834"/>
                    <a:gd name="connsiteY10" fmla="*/ 93740 h 94692"/>
                    <a:gd name="connsiteX11" fmla="*/ 0 w 584834"/>
                    <a:gd name="connsiteY11" fmla="*/ 94692 h 94692"/>
                    <a:gd name="connsiteX12" fmla="*/ 5715 w 584834"/>
                    <a:gd name="connsiteY12" fmla="*/ 93740 h 94692"/>
                    <a:gd name="connsiteX13" fmla="*/ 22860 w 584834"/>
                    <a:gd name="connsiteY13" fmla="*/ 89930 h 94692"/>
                    <a:gd name="connsiteX14" fmla="*/ 85725 w 584834"/>
                    <a:gd name="connsiteY14" fmla="*/ 78500 h 94692"/>
                    <a:gd name="connsiteX15" fmla="*/ 295275 w 584834"/>
                    <a:gd name="connsiteY15" fmla="*/ 53735 h 94692"/>
                    <a:gd name="connsiteX16" fmla="*/ 411480 w 584834"/>
                    <a:gd name="connsiteY16" fmla="*/ 48020 h 94692"/>
                    <a:gd name="connsiteX17" fmla="*/ 461010 w 584834"/>
                    <a:gd name="connsiteY17" fmla="*/ 40400 h 94692"/>
                    <a:gd name="connsiteX18" fmla="*/ 501015 w 584834"/>
                    <a:gd name="connsiteY18" fmla="*/ 23255 h 94692"/>
                    <a:gd name="connsiteX19" fmla="*/ 533400 w 584834"/>
                    <a:gd name="connsiteY19" fmla="*/ 7062 h 94692"/>
                    <a:gd name="connsiteX20" fmla="*/ 560070 w 584834"/>
                    <a:gd name="connsiteY20" fmla="*/ 394 h 94692"/>
                    <a:gd name="connsiteX21" fmla="*/ 577215 w 584834"/>
                    <a:gd name="connsiteY21" fmla="*/ 1347 h 94692"/>
                    <a:gd name="connsiteX22" fmla="*/ 584835 w 584834"/>
                    <a:gd name="connsiteY22" fmla="*/ 4205 h 94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84834" h="94692">
                      <a:moveTo>
                        <a:pt x="584835" y="4205"/>
                      </a:moveTo>
                      <a:cubicBezTo>
                        <a:pt x="584835" y="4205"/>
                        <a:pt x="582930" y="3252"/>
                        <a:pt x="579120" y="3252"/>
                      </a:cubicBezTo>
                      <a:cubicBezTo>
                        <a:pt x="575310" y="2300"/>
                        <a:pt x="569595" y="2300"/>
                        <a:pt x="561975" y="2300"/>
                      </a:cubicBezTo>
                      <a:cubicBezTo>
                        <a:pt x="554355" y="3252"/>
                        <a:pt x="545783" y="5157"/>
                        <a:pt x="535305" y="8967"/>
                      </a:cubicBezTo>
                      <a:cubicBezTo>
                        <a:pt x="525780" y="12777"/>
                        <a:pt x="514350" y="19444"/>
                        <a:pt x="502920" y="25160"/>
                      </a:cubicBezTo>
                      <a:cubicBezTo>
                        <a:pt x="491490" y="31827"/>
                        <a:pt x="478155" y="38495"/>
                        <a:pt x="461963" y="42305"/>
                      </a:cubicBezTo>
                      <a:cubicBezTo>
                        <a:pt x="446722" y="47067"/>
                        <a:pt x="429578" y="48972"/>
                        <a:pt x="411480" y="49925"/>
                      </a:cubicBezTo>
                      <a:cubicBezTo>
                        <a:pt x="376238" y="51830"/>
                        <a:pt x="336233" y="52782"/>
                        <a:pt x="295275" y="55640"/>
                      </a:cubicBezTo>
                      <a:cubicBezTo>
                        <a:pt x="213360" y="61355"/>
                        <a:pt x="139065" y="70880"/>
                        <a:pt x="85725" y="79452"/>
                      </a:cubicBezTo>
                      <a:cubicBezTo>
                        <a:pt x="59055" y="83262"/>
                        <a:pt x="38100" y="88025"/>
                        <a:pt x="22860" y="90882"/>
                      </a:cubicBezTo>
                      <a:cubicBezTo>
                        <a:pt x="16192" y="91835"/>
                        <a:pt x="10478" y="93740"/>
                        <a:pt x="5715" y="93740"/>
                      </a:cubicBezTo>
                      <a:cubicBezTo>
                        <a:pt x="1905" y="94692"/>
                        <a:pt x="0" y="94692"/>
                        <a:pt x="0" y="94692"/>
                      </a:cubicBezTo>
                      <a:cubicBezTo>
                        <a:pt x="0" y="94692"/>
                        <a:pt x="1905" y="93740"/>
                        <a:pt x="5715" y="93740"/>
                      </a:cubicBezTo>
                      <a:cubicBezTo>
                        <a:pt x="10478" y="92787"/>
                        <a:pt x="16192" y="91835"/>
                        <a:pt x="22860" y="89930"/>
                      </a:cubicBezTo>
                      <a:cubicBezTo>
                        <a:pt x="38100" y="87072"/>
                        <a:pt x="59055" y="82310"/>
                        <a:pt x="85725" y="78500"/>
                      </a:cubicBezTo>
                      <a:cubicBezTo>
                        <a:pt x="139065" y="69927"/>
                        <a:pt x="212408" y="59450"/>
                        <a:pt x="295275" y="53735"/>
                      </a:cubicBezTo>
                      <a:cubicBezTo>
                        <a:pt x="336233" y="50877"/>
                        <a:pt x="375285" y="49925"/>
                        <a:pt x="411480" y="48020"/>
                      </a:cubicBezTo>
                      <a:cubicBezTo>
                        <a:pt x="429578" y="47067"/>
                        <a:pt x="445770" y="44210"/>
                        <a:pt x="461010" y="40400"/>
                      </a:cubicBezTo>
                      <a:cubicBezTo>
                        <a:pt x="476250" y="36590"/>
                        <a:pt x="489585" y="29922"/>
                        <a:pt x="501015" y="23255"/>
                      </a:cubicBezTo>
                      <a:cubicBezTo>
                        <a:pt x="512445" y="16587"/>
                        <a:pt x="523875" y="10872"/>
                        <a:pt x="533400" y="7062"/>
                      </a:cubicBezTo>
                      <a:cubicBezTo>
                        <a:pt x="542925" y="3252"/>
                        <a:pt x="552450" y="1347"/>
                        <a:pt x="560070" y="394"/>
                      </a:cubicBezTo>
                      <a:cubicBezTo>
                        <a:pt x="567690" y="-558"/>
                        <a:pt x="573405" y="394"/>
                        <a:pt x="577215" y="1347"/>
                      </a:cubicBezTo>
                      <a:cubicBezTo>
                        <a:pt x="582930" y="3252"/>
                        <a:pt x="584835" y="4205"/>
                        <a:pt x="584835" y="4205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1" name="Freeform: Shape 430">
                  <a:extLst>
                    <a:ext uri="{FF2B5EF4-FFF2-40B4-BE49-F238E27FC236}">
                      <a16:creationId xmlns:a16="http://schemas.microsoft.com/office/drawing/2014/main" id="{411A03F7-A06E-4548-9ECB-AC0E90E2281B}"/>
                    </a:ext>
                  </a:extLst>
                </p:cNvPr>
                <p:cNvSpPr/>
                <p:nvPr/>
              </p:nvSpPr>
              <p:spPr>
                <a:xfrm>
                  <a:off x="3297966" y="3985454"/>
                  <a:ext cx="573405" cy="60052"/>
                </a:xfrm>
                <a:custGeom>
                  <a:avLst/>
                  <a:gdLst>
                    <a:gd name="connsiteX0" fmla="*/ 573405 w 573405"/>
                    <a:gd name="connsiteY0" fmla="*/ 0 h 60052"/>
                    <a:gd name="connsiteX1" fmla="*/ 552450 w 573405"/>
                    <a:gd name="connsiteY1" fmla="*/ 8572 h 60052"/>
                    <a:gd name="connsiteX2" fmla="*/ 493395 w 573405"/>
                    <a:gd name="connsiteY2" fmla="*/ 28575 h 60052"/>
                    <a:gd name="connsiteX3" fmla="*/ 290513 w 573405"/>
                    <a:gd name="connsiteY3" fmla="*/ 59055 h 60052"/>
                    <a:gd name="connsiteX4" fmla="*/ 84773 w 573405"/>
                    <a:gd name="connsiteY4" fmla="*/ 54292 h 60052"/>
                    <a:gd name="connsiteX5" fmla="*/ 22860 w 573405"/>
                    <a:gd name="connsiteY5" fmla="*/ 49530 h 60052"/>
                    <a:gd name="connsiteX6" fmla="*/ 5715 w 573405"/>
                    <a:gd name="connsiteY6" fmla="*/ 47625 h 60052"/>
                    <a:gd name="connsiteX7" fmla="*/ 0 w 573405"/>
                    <a:gd name="connsiteY7" fmla="*/ 46672 h 60052"/>
                    <a:gd name="connsiteX8" fmla="*/ 5715 w 573405"/>
                    <a:gd name="connsiteY8" fmla="*/ 46672 h 60052"/>
                    <a:gd name="connsiteX9" fmla="*/ 22860 w 573405"/>
                    <a:gd name="connsiteY9" fmla="*/ 47625 h 60052"/>
                    <a:gd name="connsiteX10" fmla="*/ 84773 w 573405"/>
                    <a:gd name="connsiteY10" fmla="*/ 51435 h 60052"/>
                    <a:gd name="connsiteX11" fmla="*/ 290513 w 573405"/>
                    <a:gd name="connsiteY11" fmla="*/ 56197 h 60052"/>
                    <a:gd name="connsiteX12" fmla="*/ 493395 w 573405"/>
                    <a:gd name="connsiteY12" fmla="*/ 26670 h 60052"/>
                    <a:gd name="connsiteX13" fmla="*/ 552450 w 573405"/>
                    <a:gd name="connsiteY13" fmla="*/ 7620 h 60052"/>
                    <a:gd name="connsiteX14" fmla="*/ 568643 w 573405"/>
                    <a:gd name="connsiteY14" fmla="*/ 1905 h 60052"/>
                    <a:gd name="connsiteX15" fmla="*/ 573405 w 573405"/>
                    <a:gd name="connsiteY15" fmla="*/ 0 h 60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73405" h="60052">
                      <a:moveTo>
                        <a:pt x="573405" y="0"/>
                      </a:moveTo>
                      <a:cubicBezTo>
                        <a:pt x="573405" y="0"/>
                        <a:pt x="565785" y="3810"/>
                        <a:pt x="552450" y="8572"/>
                      </a:cubicBezTo>
                      <a:cubicBezTo>
                        <a:pt x="539115" y="14288"/>
                        <a:pt x="518160" y="20955"/>
                        <a:pt x="493395" y="28575"/>
                      </a:cubicBezTo>
                      <a:cubicBezTo>
                        <a:pt x="442913" y="42863"/>
                        <a:pt x="370523" y="56197"/>
                        <a:pt x="290513" y="59055"/>
                      </a:cubicBezTo>
                      <a:cubicBezTo>
                        <a:pt x="210503" y="61913"/>
                        <a:pt x="137160" y="58102"/>
                        <a:pt x="84773" y="54292"/>
                      </a:cubicBezTo>
                      <a:cubicBezTo>
                        <a:pt x="59055" y="52388"/>
                        <a:pt x="38100" y="50483"/>
                        <a:pt x="22860" y="49530"/>
                      </a:cubicBezTo>
                      <a:cubicBezTo>
                        <a:pt x="16193" y="48577"/>
                        <a:pt x="10478" y="48577"/>
                        <a:pt x="5715" y="47625"/>
                      </a:cubicBezTo>
                      <a:cubicBezTo>
                        <a:pt x="1905" y="47625"/>
                        <a:pt x="0" y="46672"/>
                        <a:pt x="0" y="46672"/>
                      </a:cubicBezTo>
                      <a:cubicBezTo>
                        <a:pt x="0" y="46672"/>
                        <a:pt x="1905" y="46672"/>
                        <a:pt x="5715" y="46672"/>
                      </a:cubicBezTo>
                      <a:cubicBezTo>
                        <a:pt x="10478" y="46672"/>
                        <a:pt x="16193" y="47625"/>
                        <a:pt x="22860" y="47625"/>
                      </a:cubicBezTo>
                      <a:cubicBezTo>
                        <a:pt x="38100" y="48577"/>
                        <a:pt x="59055" y="50483"/>
                        <a:pt x="84773" y="51435"/>
                      </a:cubicBezTo>
                      <a:cubicBezTo>
                        <a:pt x="137160" y="54292"/>
                        <a:pt x="210503" y="59055"/>
                        <a:pt x="290513" y="56197"/>
                      </a:cubicBezTo>
                      <a:cubicBezTo>
                        <a:pt x="370523" y="53340"/>
                        <a:pt x="442913" y="40958"/>
                        <a:pt x="493395" y="26670"/>
                      </a:cubicBezTo>
                      <a:cubicBezTo>
                        <a:pt x="519113" y="20002"/>
                        <a:pt x="539115" y="12383"/>
                        <a:pt x="552450" y="7620"/>
                      </a:cubicBezTo>
                      <a:cubicBezTo>
                        <a:pt x="559118" y="4763"/>
                        <a:pt x="564833" y="2858"/>
                        <a:pt x="568643" y="1905"/>
                      </a:cubicBezTo>
                      <a:cubicBezTo>
                        <a:pt x="571500" y="0"/>
                        <a:pt x="573405" y="0"/>
                        <a:pt x="573405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2" name="Freeform: Shape 431">
                  <a:extLst>
                    <a:ext uri="{FF2B5EF4-FFF2-40B4-BE49-F238E27FC236}">
                      <a16:creationId xmlns:a16="http://schemas.microsoft.com/office/drawing/2014/main" id="{151235A3-D845-4182-9157-9F152AC8E9F6}"/>
                    </a:ext>
                  </a:extLst>
                </p:cNvPr>
                <p:cNvSpPr/>
                <p:nvPr/>
              </p:nvSpPr>
              <p:spPr>
                <a:xfrm>
                  <a:off x="3315111" y="4172143"/>
                  <a:ext cx="533400" cy="30853"/>
                </a:xfrm>
                <a:custGeom>
                  <a:avLst/>
                  <a:gdLst>
                    <a:gd name="connsiteX0" fmla="*/ 533400 w 533400"/>
                    <a:gd name="connsiteY0" fmla="*/ 0 h 30853"/>
                    <a:gd name="connsiteX1" fmla="*/ 513398 w 533400"/>
                    <a:gd name="connsiteY1" fmla="*/ 7620 h 30853"/>
                    <a:gd name="connsiteX2" fmla="*/ 457200 w 533400"/>
                    <a:gd name="connsiteY2" fmla="*/ 21908 h 30853"/>
                    <a:gd name="connsiteX3" fmla="*/ 372428 w 533400"/>
                    <a:gd name="connsiteY3" fmla="*/ 30480 h 30853"/>
                    <a:gd name="connsiteX4" fmla="*/ 267653 w 533400"/>
                    <a:gd name="connsiteY4" fmla="*/ 28575 h 30853"/>
                    <a:gd name="connsiteX5" fmla="*/ 78105 w 533400"/>
                    <a:gd name="connsiteY5" fmla="*/ 20003 h 30853"/>
                    <a:gd name="connsiteX6" fmla="*/ 20955 w 533400"/>
                    <a:gd name="connsiteY6" fmla="*/ 23813 h 30853"/>
                    <a:gd name="connsiteX7" fmla="*/ 5715 w 533400"/>
                    <a:gd name="connsiteY7" fmla="*/ 25718 h 30853"/>
                    <a:gd name="connsiteX8" fmla="*/ 0 w 533400"/>
                    <a:gd name="connsiteY8" fmla="*/ 26670 h 30853"/>
                    <a:gd name="connsiteX9" fmla="*/ 78105 w 533400"/>
                    <a:gd name="connsiteY9" fmla="*/ 19050 h 30853"/>
                    <a:gd name="connsiteX10" fmla="*/ 267653 w 533400"/>
                    <a:gd name="connsiteY10" fmla="*/ 26670 h 30853"/>
                    <a:gd name="connsiteX11" fmla="*/ 372428 w 533400"/>
                    <a:gd name="connsiteY11" fmla="*/ 28575 h 30853"/>
                    <a:gd name="connsiteX12" fmla="*/ 457200 w 533400"/>
                    <a:gd name="connsiteY12" fmla="*/ 20003 h 30853"/>
                    <a:gd name="connsiteX13" fmla="*/ 513398 w 533400"/>
                    <a:gd name="connsiteY13" fmla="*/ 6668 h 30853"/>
                    <a:gd name="connsiteX14" fmla="*/ 528638 w 533400"/>
                    <a:gd name="connsiteY14" fmla="*/ 1905 h 30853"/>
                    <a:gd name="connsiteX15" fmla="*/ 533400 w 533400"/>
                    <a:gd name="connsiteY15" fmla="*/ 0 h 30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33400" h="30853">
                      <a:moveTo>
                        <a:pt x="533400" y="0"/>
                      </a:moveTo>
                      <a:cubicBezTo>
                        <a:pt x="533400" y="0"/>
                        <a:pt x="526733" y="2858"/>
                        <a:pt x="513398" y="7620"/>
                      </a:cubicBezTo>
                      <a:cubicBezTo>
                        <a:pt x="500063" y="12383"/>
                        <a:pt x="481965" y="17145"/>
                        <a:pt x="457200" y="21908"/>
                      </a:cubicBezTo>
                      <a:cubicBezTo>
                        <a:pt x="433388" y="26670"/>
                        <a:pt x="404813" y="29528"/>
                        <a:pt x="372428" y="30480"/>
                      </a:cubicBezTo>
                      <a:cubicBezTo>
                        <a:pt x="340042" y="31433"/>
                        <a:pt x="304800" y="30480"/>
                        <a:pt x="267653" y="28575"/>
                      </a:cubicBezTo>
                      <a:cubicBezTo>
                        <a:pt x="193358" y="23813"/>
                        <a:pt x="126683" y="18098"/>
                        <a:pt x="78105" y="20003"/>
                      </a:cubicBezTo>
                      <a:cubicBezTo>
                        <a:pt x="53340" y="20955"/>
                        <a:pt x="34290" y="21908"/>
                        <a:pt x="20955" y="23813"/>
                      </a:cubicBezTo>
                      <a:cubicBezTo>
                        <a:pt x="14288" y="24765"/>
                        <a:pt x="8573" y="25718"/>
                        <a:pt x="5715" y="25718"/>
                      </a:cubicBezTo>
                      <a:cubicBezTo>
                        <a:pt x="1905" y="25718"/>
                        <a:pt x="0" y="26670"/>
                        <a:pt x="0" y="26670"/>
                      </a:cubicBezTo>
                      <a:cubicBezTo>
                        <a:pt x="0" y="26670"/>
                        <a:pt x="29528" y="20003"/>
                        <a:pt x="78105" y="19050"/>
                      </a:cubicBezTo>
                      <a:cubicBezTo>
                        <a:pt x="126683" y="17145"/>
                        <a:pt x="194310" y="21908"/>
                        <a:pt x="267653" y="26670"/>
                      </a:cubicBezTo>
                      <a:cubicBezTo>
                        <a:pt x="304800" y="28575"/>
                        <a:pt x="340042" y="29528"/>
                        <a:pt x="372428" y="28575"/>
                      </a:cubicBezTo>
                      <a:cubicBezTo>
                        <a:pt x="404813" y="27623"/>
                        <a:pt x="433388" y="24765"/>
                        <a:pt x="457200" y="20003"/>
                      </a:cubicBezTo>
                      <a:cubicBezTo>
                        <a:pt x="481013" y="16193"/>
                        <a:pt x="500063" y="10478"/>
                        <a:pt x="513398" y="6668"/>
                      </a:cubicBezTo>
                      <a:cubicBezTo>
                        <a:pt x="520065" y="4763"/>
                        <a:pt x="524828" y="2858"/>
                        <a:pt x="528638" y="1905"/>
                      </a:cubicBezTo>
                      <a:cubicBezTo>
                        <a:pt x="531495" y="953"/>
                        <a:pt x="533400" y="0"/>
                        <a:pt x="533400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3" name="Freeform: Shape 432">
                  <a:extLst>
                    <a:ext uri="{FF2B5EF4-FFF2-40B4-BE49-F238E27FC236}">
                      <a16:creationId xmlns:a16="http://schemas.microsoft.com/office/drawing/2014/main" id="{D2606F04-B55F-49A0-B0B9-67D6C9E3EEAE}"/>
                    </a:ext>
                  </a:extLst>
                </p:cNvPr>
                <p:cNvSpPr/>
                <p:nvPr/>
              </p:nvSpPr>
              <p:spPr>
                <a:xfrm>
                  <a:off x="3330352" y="4316924"/>
                  <a:ext cx="500062" cy="46672"/>
                </a:xfrm>
                <a:custGeom>
                  <a:avLst/>
                  <a:gdLst>
                    <a:gd name="connsiteX0" fmla="*/ 500063 w 500062"/>
                    <a:gd name="connsiteY0" fmla="*/ 0 h 46672"/>
                    <a:gd name="connsiteX1" fmla="*/ 428625 w 500062"/>
                    <a:gd name="connsiteY1" fmla="*/ 19050 h 46672"/>
                    <a:gd name="connsiteX2" fmla="*/ 349567 w 500062"/>
                    <a:gd name="connsiteY2" fmla="*/ 34290 h 46672"/>
                    <a:gd name="connsiteX3" fmla="*/ 251460 w 500062"/>
                    <a:gd name="connsiteY3" fmla="*/ 44767 h 46672"/>
                    <a:gd name="connsiteX4" fmla="*/ 153352 w 500062"/>
                    <a:gd name="connsiteY4" fmla="*/ 46672 h 46672"/>
                    <a:gd name="connsiteX5" fmla="*/ 73342 w 500062"/>
                    <a:gd name="connsiteY5" fmla="*/ 40957 h 46672"/>
                    <a:gd name="connsiteX6" fmla="*/ 0 w 500062"/>
                    <a:gd name="connsiteY6" fmla="*/ 30480 h 46672"/>
                    <a:gd name="connsiteX7" fmla="*/ 4763 w 500062"/>
                    <a:gd name="connsiteY7" fmla="*/ 31432 h 46672"/>
                    <a:gd name="connsiteX8" fmla="*/ 19050 w 500062"/>
                    <a:gd name="connsiteY8" fmla="*/ 33338 h 46672"/>
                    <a:gd name="connsiteX9" fmla="*/ 72390 w 500062"/>
                    <a:gd name="connsiteY9" fmla="*/ 40005 h 46672"/>
                    <a:gd name="connsiteX10" fmla="*/ 152400 w 500062"/>
                    <a:gd name="connsiteY10" fmla="*/ 44767 h 46672"/>
                    <a:gd name="connsiteX11" fmla="*/ 250508 w 500062"/>
                    <a:gd name="connsiteY11" fmla="*/ 42863 h 46672"/>
                    <a:gd name="connsiteX12" fmla="*/ 347663 w 500062"/>
                    <a:gd name="connsiteY12" fmla="*/ 32385 h 46672"/>
                    <a:gd name="connsiteX13" fmla="*/ 426720 w 500062"/>
                    <a:gd name="connsiteY13" fmla="*/ 18097 h 46672"/>
                    <a:gd name="connsiteX14" fmla="*/ 479108 w 500062"/>
                    <a:gd name="connsiteY14" fmla="*/ 5715 h 46672"/>
                    <a:gd name="connsiteX15" fmla="*/ 493395 w 500062"/>
                    <a:gd name="connsiteY15" fmla="*/ 1905 h 46672"/>
                    <a:gd name="connsiteX16" fmla="*/ 500063 w 500062"/>
                    <a:gd name="connsiteY16" fmla="*/ 0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00062" h="46672">
                      <a:moveTo>
                        <a:pt x="500063" y="0"/>
                      </a:moveTo>
                      <a:cubicBezTo>
                        <a:pt x="500063" y="0"/>
                        <a:pt x="473392" y="8572"/>
                        <a:pt x="428625" y="19050"/>
                      </a:cubicBezTo>
                      <a:cubicBezTo>
                        <a:pt x="406717" y="23813"/>
                        <a:pt x="380047" y="29527"/>
                        <a:pt x="349567" y="34290"/>
                      </a:cubicBezTo>
                      <a:cubicBezTo>
                        <a:pt x="320040" y="39052"/>
                        <a:pt x="286702" y="42863"/>
                        <a:pt x="251460" y="44767"/>
                      </a:cubicBezTo>
                      <a:cubicBezTo>
                        <a:pt x="216217" y="46672"/>
                        <a:pt x="183833" y="46672"/>
                        <a:pt x="153352" y="46672"/>
                      </a:cubicBezTo>
                      <a:cubicBezTo>
                        <a:pt x="122872" y="45720"/>
                        <a:pt x="96202" y="43815"/>
                        <a:pt x="73342" y="40957"/>
                      </a:cubicBezTo>
                      <a:cubicBezTo>
                        <a:pt x="27622" y="36195"/>
                        <a:pt x="0" y="30480"/>
                        <a:pt x="0" y="30480"/>
                      </a:cubicBezTo>
                      <a:cubicBezTo>
                        <a:pt x="0" y="30480"/>
                        <a:pt x="1905" y="30480"/>
                        <a:pt x="4763" y="31432"/>
                      </a:cubicBezTo>
                      <a:cubicBezTo>
                        <a:pt x="8572" y="32385"/>
                        <a:pt x="13335" y="32385"/>
                        <a:pt x="19050" y="33338"/>
                      </a:cubicBezTo>
                      <a:cubicBezTo>
                        <a:pt x="31433" y="35242"/>
                        <a:pt x="50483" y="37147"/>
                        <a:pt x="72390" y="40005"/>
                      </a:cubicBezTo>
                      <a:cubicBezTo>
                        <a:pt x="95250" y="41910"/>
                        <a:pt x="121920" y="43815"/>
                        <a:pt x="152400" y="44767"/>
                      </a:cubicBezTo>
                      <a:cubicBezTo>
                        <a:pt x="182880" y="45720"/>
                        <a:pt x="216217" y="44767"/>
                        <a:pt x="250508" y="42863"/>
                      </a:cubicBezTo>
                      <a:cubicBezTo>
                        <a:pt x="284797" y="40957"/>
                        <a:pt x="318135" y="37147"/>
                        <a:pt x="347663" y="32385"/>
                      </a:cubicBezTo>
                      <a:cubicBezTo>
                        <a:pt x="377190" y="27622"/>
                        <a:pt x="403860" y="22860"/>
                        <a:pt x="426720" y="18097"/>
                      </a:cubicBezTo>
                      <a:cubicBezTo>
                        <a:pt x="448627" y="13335"/>
                        <a:pt x="466725" y="8572"/>
                        <a:pt x="479108" y="5715"/>
                      </a:cubicBezTo>
                      <a:cubicBezTo>
                        <a:pt x="484822" y="3810"/>
                        <a:pt x="489585" y="2857"/>
                        <a:pt x="493395" y="1905"/>
                      </a:cubicBezTo>
                      <a:cubicBezTo>
                        <a:pt x="498158" y="0"/>
                        <a:pt x="500063" y="0"/>
                        <a:pt x="500063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4" name="Freeform: Shape 433">
                  <a:extLst>
                    <a:ext uri="{FF2B5EF4-FFF2-40B4-BE49-F238E27FC236}">
                      <a16:creationId xmlns:a16="http://schemas.microsoft.com/office/drawing/2014/main" id="{A8652B5E-5596-4361-BBC1-459BFD70AA7B}"/>
                    </a:ext>
                  </a:extLst>
                </p:cNvPr>
                <p:cNvSpPr/>
                <p:nvPr/>
              </p:nvSpPr>
              <p:spPr>
                <a:xfrm>
                  <a:off x="3344639" y="4369311"/>
                  <a:ext cx="505777" cy="101643"/>
                </a:xfrm>
                <a:custGeom>
                  <a:avLst/>
                  <a:gdLst>
                    <a:gd name="connsiteX0" fmla="*/ 505777 w 505777"/>
                    <a:gd name="connsiteY0" fmla="*/ 0 h 101643"/>
                    <a:gd name="connsiteX1" fmla="*/ 501015 w 505777"/>
                    <a:gd name="connsiteY1" fmla="*/ 1905 h 101643"/>
                    <a:gd name="connsiteX2" fmla="*/ 486727 w 505777"/>
                    <a:gd name="connsiteY2" fmla="*/ 6667 h 101643"/>
                    <a:gd name="connsiteX3" fmla="*/ 435292 w 505777"/>
                    <a:gd name="connsiteY3" fmla="*/ 27622 h 101643"/>
                    <a:gd name="connsiteX4" fmla="*/ 359092 w 505777"/>
                    <a:gd name="connsiteY4" fmla="*/ 60960 h 101643"/>
                    <a:gd name="connsiteX5" fmla="*/ 261938 w 505777"/>
                    <a:gd name="connsiteY5" fmla="*/ 90488 h 101643"/>
                    <a:gd name="connsiteX6" fmla="*/ 77152 w 505777"/>
                    <a:gd name="connsiteY6" fmla="*/ 100965 h 101643"/>
                    <a:gd name="connsiteX7" fmla="*/ 20955 w 505777"/>
                    <a:gd name="connsiteY7" fmla="*/ 98107 h 101643"/>
                    <a:gd name="connsiteX8" fmla="*/ 5715 w 505777"/>
                    <a:gd name="connsiteY8" fmla="*/ 97155 h 101643"/>
                    <a:gd name="connsiteX9" fmla="*/ 0 w 505777"/>
                    <a:gd name="connsiteY9" fmla="*/ 96202 h 101643"/>
                    <a:gd name="connsiteX10" fmla="*/ 5715 w 505777"/>
                    <a:gd name="connsiteY10" fmla="*/ 96202 h 101643"/>
                    <a:gd name="connsiteX11" fmla="*/ 20955 w 505777"/>
                    <a:gd name="connsiteY11" fmla="*/ 97155 h 101643"/>
                    <a:gd name="connsiteX12" fmla="*/ 77152 w 505777"/>
                    <a:gd name="connsiteY12" fmla="*/ 100013 h 101643"/>
                    <a:gd name="connsiteX13" fmla="*/ 260985 w 505777"/>
                    <a:gd name="connsiteY13" fmla="*/ 89535 h 101643"/>
                    <a:gd name="connsiteX14" fmla="*/ 358140 w 505777"/>
                    <a:gd name="connsiteY14" fmla="*/ 60007 h 101643"/>
                    <a:gd name="connsiteX15" fmla="*/ 434340 w 505777"/>
                    <a:gd name="connsiteY15" fmla="*/ 26670 h 101643"/>
                    <a:gd name="connsiteX16" fmla="*/ 486727 w 505777"/>
                    <a:gd name="connsiteY16" fmla="*/ 5715 h 101643"/>
                    <a:gd name="connsiteX17" fmla="*/ 505777 w 505777"/>
                    <a:gd name="connsiteY17" fmla="*/ 0 h 101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05777" h="101643">
                      <a:moveTo>
                        <a:pt x="505777" y="0"/>
                      </a:moveTo>
                      <a:cubicBezTo>
                        <a:pt x="505777" y="0"/>
                        <a:pt x="503872" y="952"/>
                        <a:pt x="501015" y="1905"/>
                      </a:cubicBezTo>
                      <a:cubicBezTo>
                        <a:pt x="497205" y="2857"/>
                        <a:pt x="492442" y="4763"/>
                        <a:pt x="486727" y="6667"/>
                      </a:cubicBezTo>
                      <a:cubicBezTo>
                        <a:pt x="474345" y="11430"/>
                        <a:pt x="456247" y="18097"/>
                        <a:pt x="435292" y="27622"/>
                      </a:cubicBezTo>
                      <a:cubicBezTo>
                        <a:pt x="413385" y="37147"/>
                        <a:pt x="387667" y="49530"/>
                        <a:pt x="359092" y="60960"/>
                      </a:cubicBezTo>
                      <a:cubicBezTo>
                        <a:pt x="330517" y="72390"/>
                        <a:pt x="297180" y="83820"/>
                        <a:pt x="261938" y="90488"/>
                      </a:cubicBezTo>
                      <a:cubicBezTo>
                        <a:pt x="190500" y="103822"/>
                        <a:pt x="124777" y="101917"/>
                        <a:pt x="77152" y="100965"/>
                      </a:cubicBezTo>
                      <a:cubicBezTo>
                        <a:pt x="53340" y="100013"/>
                        <a:pt x="34290" y="99060"/>
                        <a:pt x="20955" y="98107"/>
                      </a:cubicBezTo>
                      <a:cubicBezTo>
                        <a:pt x="15240" y="98107"/>
                        <a:pt x="9525" y="97155"/>
                        <a:pt x="5715" y="97155"/>
                      </a:cubicBezTo>
                      <a:cubicBezTo>
                        <a:pt x="1905" y="97155"/>
                        <a:pt x="0" y="96202"/>
                        <a:pt x="0" y="96202"/>
                      </a:cubicBezTo>
                      <a:cubicBezTo>
                        <a:pt x="0" y="96202"/>
                        <a:pt x="1905" y="96202"/>
                        <a:pt x="5715" y="96202"/>
                      </a:cubicBezTo>
                      <a:cubicBezTo>
                        <a:pt x="9525" y="96202"/>
                        <a:pt x="15240" y="96202"/>
                        <a:pt x="20955" y="97155"/>
                      </a:cubicBezTo>
                      <a:cubicBezTo>
                        <a:pt x="35242" y="98107"/>
                        <a:pt x="54292" y="98107"/>
                        <a:pt x="77152" y="100013"/>
                      </a:cubicBezTo>
                      <a:cubicBezTo>
                        <a:pt x="124777" y="100965"/>
                        <a:pt x="190500" y="102870"/>
                        <a:pt x="260985" y="89535"/>
                      </a:cubicBezTo>
                      <a:cubicBezTo>
                        <a:pt x="296227" y="82867"/>
                        <a:pt x="329565" y="71438"/>
                        <a:pt x="358140" y="60007"/>
                      </a:cubicBezTo>
                      <a:cubicBezTo>
                        <a:pt x="386715" y="48577"/>
                        <a:pt x="412433" y="36195"/>
                        <a:pt x="434340" y="26670"/>
                      </a:cubicBezTo>
                      <a:cubicBezTo>
                        <a:pt x="456247" y="17145"/>
                        <a:pt x="474345" y="10477"/>
                        <a:pt x="486727" y="5715"/>
                      </a:cubicBezTo>
                      <a:cubicBezTo>
                        <a:pt x="499110" y="1905"/>
                        <a:pt x="505777" y="0"/>
                        <a:pt x="505777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5" name="Freeform: Shape 434">
                  <a:extLst>
                    <a:ext uri="{FF2B5EF4-FFF2-40B4-BE49-F238E27FC236}">
                      <a16:creationId xmlns:a16="http://schemas.microsoft.com/office/drawing/2014/main" id="{73A0A92C-9485-4DDC-B33E-89966707B5A8}"/>
                    </a:ext>
                  </a:extLst>
                </p:cNvPr>
                <p:cNvSpPr/>
                <p:nvPr/>
              </p:nvSpPr>
              <p:spPr>
                <a:xfrm>
                  <a:off x="3329399" y="4527426"/>
                  <a:ext cx="551497" cy="69638"/>
                </a:xfrm>
                <a:custGeom>
                  <a:avLst/>
                  <a:gdLst>
                    <a:gd name="connsiteX0" fmla="*/ 551498 w 551497"/>
                    <a:gd name="connsiteY0" fmla="*/ 0 h 69638"/>
                    <a:gd name="connsiteX1" fmla="*/ 532448 w 551497"/>
                    <a:gd name="connsiteY1" fmla="*/ 11430 h 69638"/>
                    <a:gd name="connsiteX2" fmla="*/ 477203 w 551497"/>
                    <a:gd name="connsiteY2" fmla="*/ 36195 h 69638"/>
                    <a:gd name="connsiteX3" fmla="*/ 280988 w 551497"/>
                    <a:gd name="connsiteY3" fmla="*/ 69533 h 69638"/>
                    <a:gd name="connsiteX4" fmla="*/ 81915 w 551497"/>
                    <a:gd name="connsiteY4" fmla="*/ 62865 h 69638"/>
                    <a:gd name="connsiteX5" fmla="*/ 21908 w 551497"/>
                    <a:gd name="connsiteY5" fmla="*/ 60960 h 69638"/>
                    <a:gd name="connsiteX6" fmla="*/ 5715 w 551497"/>
                    <a:gd name="connsiteY6" fmla="*/ 60960 h 69638"/>
                    <a:gd name="connsiteX7" fmla="*/ 0 w 551497"/>
                    <a:gd name="connsiteY7" fmla="*/ 60960 h 69638"/>
                    <a:gd name="connsiteX8" fmla="*/ 5715 w 551497"/>
                    <a:gd name="connsiteY8" fmla="*/ 60960 h 69638"/>
                    <a:gd name="connsiteX9" fmla="*/ 21908 w 551497"/>
                    <a:gd name="connsiteY9" fmla="*/ 60960 h 69638"/>
                    <a:gd name="connsiteX10" fmla="*/ 81915 w 551497"/>
                    <a:gd name="connsiteY10" fmla="*/ 62865 h 69638"/>
                    <a:gd name="connsiteX11" fmla="*/ 280988 w 551497"/>
                    <a:gd name="connsiteY11" fmla="*/ 69533 h 69638"/>
                    <a:gd name="connsiteX12" fmla="*/ 476250 w 551497"/>
                    <a:gd name="connsiteY12" fmla="*/ 37148 h 69638"/>
                    <a:gd name="connsiteX13" fmla="*/ 531495 w 551497"/>
                    <a:gd name="connsiteY13" fmla="*/ 12383 h 69638"/>
                    <a:gd name="connsiteX14" fmla="*/ 545783 w 551497"/>
                    <a:gd name="connsiteY14" fmla="*/ 4763 h 69638"/>
                    <a:gd name="connsiteX15" fmla="*/ 551498 w 551497"/>
                    <a:gd name="connsiteY15" fmla="*/ 0 h 69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51497" h="69638">
                      <a:moveTo>
                        <a:pt x="551498" y="0"/>
                      </a:moveTo>
                      <a:cubicBezTo>
                        <a:pt x="551498" y="0"/>
                        <a:pt x="544830" y="4763"/>
                        <a:pt x="532448" y="11430"/>
                      </a:cubicBezTo>
                      <a:cubicBezTo>
                        <a:pt x="520065" y="18098"/>
                        <a:pt x="501015" y="27623"/>
                        <a:pt x="477203" y="36195"/>
                      </a:cubicBezTo>
                      <a:cubicBezTo>
                        <a:pt x="429578" y="54292"/>
                        <a:pt x="359092" y="67628"/>
                        <a:pt x="280988" y="69533"/>
                      </a:cubicBezTo>
                      <a:cubicBezTo>
                        <a:pt x="202883" y="70485"/>
                        <a:pt x="132398" y="64770"/>
                        <a:pt x="81915" y="62865"/>
                      </a:cubicBezTo>
                      <a:cubicBezTo>
                        <a:pt x="56198" y="61913"/>
                        <a:pt x="36195" y="60960"/>
                        <a:pt x="21908" y="60960"/>
                      </a:cubicBezTo>
                      <a:cubicBezTo>
                        <a:pt x="15240" y="60960"/>
                        <a:pt x="9525" y="60960"/>
                        <a:pt x="5715" y="60960"/>
                      </a:cubicBezTo>
                      <a:cubicBezTo>
                        <a:pt x="1905" y="60960"/>
                        <a:pt x="0" y="60960"/>
                        <a:pt x="0" y="60960"/>
                      </a:cubicBezTo>
                      <a:cubicBezTo>
                        <a:pt x="0" y="60960"/>
                        <a:pt x="1905" y="60960"/>
                        <a:pt x="5715" y="60960"/>
                      </a:cubicBezTo>
                      <a:cubicBezTo>
                        <a:pt x="10478" y="60960"/>
                        <a:pt x="15240" y="60960"/>
                        <a:pt x="21908" y="60960"/>
                      </a:cubicBezTo>
                      <a:cubicBezTo>
                        <a:pt x="36195" y="60960"/>
                        <a:pt x="57150" y="61913"/>
                        <a:pt x="81915" y="62865"/>
                      </a:cubicBezTo>
                      <a:cubicBezTo>
                        <a:pt x="133350" y="64770"/>
                        <a:pt x="203835" y="70485"/>
                        <a:pt x="280988" y="69533"/>
                      </a:cubicBezTo>
                      <a:cubicBezTo>
                        <a:pt x="359092" y="68580"/>
                        <a:pt x="428625" y="55245"/>
                        <a:pt x="476250" y="37148"/>
                      </a:cubicBezTo>
                      <a:cubicBezTo>
                        <a:pt x="500063" y="28575"/>
                        <a:pt x="519113" y="19050"/>
                        <a:pt x="531495" y="12383"/>
                      </a:cubicBezTo>
                      <a:cubicBezTo>
                        <a:pt x="538163" y="9525"/>
                        <a:pt x="542925" y="5715"/>
                        <a:pt x="545783" y="4763"/>
                      </a:cubicBezTo>
                      <a:cubicBezTo>
                        <a:pt x="549593" y="953"/>
                        <a:pt x="551498" y="0"/>
                        <a:pt x="551498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6" name="Freeform: Shape 435">
                  <a:extLst>
                    <a:ext uri="{FF2B5EF4-FFF2-40B4-BE49-F238E27FC236}">
                      <a16:creationId xmlns:a16="http://schemas.microsoft.com/office/drawing/2014/main" id="{328813F1-B36A-43BA-B8CD-41F06A4A50B0}"/>
                    </a:ext>
                  </a:extLst>
                </p:cNvPr>
                <p:cNvSpPr/>
                <p:nvPr/>
              </p:nvSpPr>
              <p:spPr>
                <a:xfrm>
                  <a:off x="3965669" y="3709229"/>
                  <a:ext cx="21907" cy="236220"/>
                </a:xfrm>
                <a:custGeom>
                  <a:avLst/>
                  <a:gdLst>
                    <a:gd name="connsiteX0" fmla="*/ 3810 w 21907"/>
                    <a:gd name="connsiteY0" fmla="*/ 236220 h 236220"/>
                    <a:gd name="connsiteX1" fmla="*/ 4763 w 21907"/>
                    <a:gd name="connsiteY1" fmla="*/ 233363 h 236220"/>
                    <a:gd name="connsiteX2" fmla="*/ 6668 w 21907"/>
                    <a:gd name="connsiteY2" fmla="*/ 226695 h 236220"/>
                    <a:gd name="connsiteX3" fmla="*/ 12382 w 21907"/>
                    <a:gd name="connsiteY3" fmla="*/ 201930 h 236220"/>
                    <a:gd name="connsiteX4" fmla="*/ 20003 w 21907"/>
                    <a:gd name="connsiteY4" fmla="*/ 118110 h 236220"/>
                    <a:gd name="connsiteX5" fmla="*/ 9525 w 21907"/>
                    <a:gd name="connsiteY5" fmla="*/ 34290 h 236220"/>
                    <a:gd name="connsiteX6" fmla="*/ 2857 w 21907"/>
                    <a:gd name="connsiteY6" fmla="*/ 9525 h 236220"/>
                    <a:gd name="connsiteX7" fmla="*/ 953 w 21907"/>
                    <a:gd name="connsiteY7" fmla="*/ 2858 h 236220"/>
                    <a:gd name="connsiteX8" fmla="*/ 0 w 21907"/>
                    <a:gd name="connsiteY8" fmla="*/ 0 h 236220"/>
                    <a:gd name="connsiteX9" fmla="*/ 953 w 21907"/>
                    <a:gd name="connsiteY9" fmla="*/ 1905 h 236220"/>
                    <a:gd name="connsiteX10" fmla="*/ 2857 w 21907"/>
                    <a:gd name="connsiteY10" fmla="*/ 8572 h 236220"/>
                    <a:gd name="connsiteX11" fmla="*/ 10478 w 21907"/>
                    <a:gd name="connsiteY11" fmla="*/ 33338 h 236220"/>
                    <a:gd name="connsiteX12" fmla="*/ 21907 w 21907"/>
                    <a:gd name="connsiteY12" fmla="*/ 117158 h 236220"/>
                    <a:gd name="connsiteX13" fmla="*/ 13335 w 21907"/>
                    <a:gd name="connsiteY13" fmla="*/ 201930 h 236220"/>
                    <a:gd name="connsiteX14" fmla="*/ 6668 w 21907"/>
                    <a:gd name="connsiteY14" fmla="*/ 226695 h 236220"/>
                    <a:gd name="connsiteX15" fmla="*/ 4763 w 21907"/>
                    <a:gd name="connsiteY15" fmla="*/ 233363 h 236220"/>
                    <a:gd name="connsiteX16" fmla="*/ 3810 w 21907"/>
                    <a:gd name="connsiteY16" fmla="*/ 236220 h 236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1907" h="236220">
                      <a:moveTo>
                        <a:pt x="3810" y="236220"/>
                      </a:moveTo>
                      <a:cubicBezTo>
                        <a:pt x="3810" y="236220"/>
                        <a:pt x="3810" y="235267"/>
                        <a:pt x="4763" y="233363"/>
                      </a:cubicBezTo>
                      <a:cubicBezTo>
                        <a:pt x="5715" y="231458"/>
                        <a:pt x="5715" y="228600"/>
                        <a:pt x="6668" y="226695"/>
                      </a:cubicBezTo>
                      <a:cubicBezTo>
                        <a:pt x="8572" y="220980"/>
                        <a:pt x="10478" y="212408"/>
                        <a:pt x="12382" y="201930"/>
                      </a:cubicBezTo>
                      <a:cubicBezTo>
                        <a:pt x="17145" y="180975"/>
                        <a:pt x="20955" y="150495"/>
                        <a:pt x="20003" y="118110"/>
                      </a:cubicBezTo>
                      <a:cubicBezTo>
                        <a:pt x="19050" y="84772"/>
                        <a:pt x="14288" y="55245"/>
                        <a:pt x="9525" y="34290"/>
                      </a:cubicBezTo>
                      <a:cubicBezTo>
                        <a:pt x="6668" y="23813"/>
                        <a:pt x="4763" y="15240"/>
                        <a:pt x="2857" y="9525"/>
                      </a:cubicBezTo>
                      <a:cubicBezTo>
                        <a:pt x="1905" y="6667"/>
                        <a:pt x="1905" y="4763"/>
                        <a:pt x="953" y="2858"/>
                      </a:cubicBezTo>
                      <a:cubicBezTo>
                        <a:pt x="953" y="952"/>
                        <a:pt x="0" y="952"/>
                        <a:pt x="0" y="0"/>
                      </a:cubicBezTo>
                      <a:cubicBezTo>
                        <a:pt x="0" y="0"/>
                        <a:pt x="0" y="952"/>
                        <a:pt x="953" y="1905"/>
                      </a:cubicBezTo>
                      <a:cubicBezTo>
                        <a:pt x="1905" y="3810"/>
                        <a:pt x="2857" y="5715"/>
                        <a:pt x="2857" y="8572"/>
                      </a:cubicBezTo>
                      <a:cubicBezTo>
                        <a:pt x="4763" y="14288"/>
                        <a:pt x="7620" y="22860"/>
                        <a:pt x="10478" y="33338"/>
                      </a:cubicBezTo>
                      <a:cubicBezTo>
                        <a:pt x="16193" y="54292"/>
                        <a:pt x="20955" y="83820"/>
                        <a:pt x="21907" y="117158"/>
                      </a:cubicBezTo>
                      <a:cubicBezTo>
                        <a:pt x="21907" y="150495"/>
                        <a:pt x="18097" y="180022"/>
                        <a:pt x="13335" y="201930"/>
                      </a:cubicBezTo>
                      <a:cubicBezTo>
                        <a:pt x="10478" y="212408"/>
                        <a:pt x="8572" y="220980"/>
                        <a:pt x="6668" y="226695"/>
                      </a:cubicBezTo>
                      <a:cubicBezTo>
                        <a:pt x="5715" y="229552"/>
                        <a:pt x="4763" y="231458"/>
                        <a:pt x="4763" y="233363"/>
                      </a:cubicBezTo>
                      <a:cubicBezTo>
                        <a:pt x="3810" y="236220"/>
                        <a:pt x="3810" y="236220"/>
                        <a:pt x="3810" y="23622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7" name="Freeform: Shape 436">
                  <a:extLst>
                    <a:ext uri="{FF2B5EF4-FFF2-40B4-BE49-F238E27FC236}">
                      <a16:creationId xmlns:a16="http://schemas.microsoft.com/office/drawing/2014/main" id="{393A9417-6413-499F-9F2D-019E4C96FFCB}"/>
                    </a:ext>
                  </a:extLst>
                </p:cNvPr>
                <p:cNvSpPr/>
                <p:nvPr/>
              </p:nvSpPr>
              <p:spPr>
                <a:xfrm>
                  <a:off x="4062824" y="3706371"/>
                  <a:ext cx="48048" cy="204787"/>
                </a:xfrm>
                <a:custGeom>
                  <a:avLst/>
                  <a:gdLst>
                    <a:gd name="connsiteX0" fmla="*/ 47625 w 48048"/>
                    <a:gd name="connsiteY0" fmla="*/ 204788 h 204787"/>
                    <a:gd name="connsiteX1" fmla="*/ 47625 w 48048"/>
                    <a:gd name="connsiteY1" fmla="*/ 202883 h 204787"/>
                    <a:gd name="connsiteX2" fmla="*/ 47625 w 48048"/>
                    <a:gd name="connsiteY2" fmla="*/ 196215 h 204787"/>
                    <a:gd name="connsiteX3" fmla="*/ 47625 w 48048"/>
                    <a:gd name="connsiteY3" fmla="*/ 173355 h 204787"/>
                    <a:gd name="connsiteX4" fmla="*/ 39052 w 48048"/>
                    <a:gd name="connsiteY4" fmla="*/ 99060 h 204787"/>
                    <a:gd name="connsiteX5" fmla="*/ 14288 w 48048"/>
                    <a:gd name="connsiteY5" fmla="*/ 27622 h 204787"/>
                    <a:gd name="connsiteX6" fmla="*/ 3810 w 48048"/>
                    <a:gd name="connsiteY6" fmla="*/ 7620 h 204787"/>
                    <a:gd name="connsiteX7" fmla="*/ 952 w 48048"/>
                    <a:gd name="connsiteY7" fmla="*/ 1905 h 204787"/>
                    <a:gd name="connsiteX8" fmla="*/ 0 w 48048"/>
                    <a:gd name="connsiteY8" fmla="*/ 0 h 204787"/>
                    <a:gd name="connsiteX9" fmla="*/ 952 w 48048"/>
                    <a:gd name="connsiteY9" fmla="*/ 1905 h 204787"/>
                    <a:gd name="connsiteX10" fmla="*/ 3810 w 48048"/>
                    <a:gd name="connsiteY10" fmla="*/ 7620 h 204787"/>
                    <a:gd name="connsiteX11" fmla="*/ 14288 w 48048"/>
                    <a:gd name="connsiteY11" fmla="*/ 27622 h 204787"/>
                    <a:gd name="connsiteX12" fmla="*/ 39052 w 48048"/>
                    <a:gd name="connsiteY12" fmla="*/ 99060 h 204787"/>
                    <a:gd name="connsiteX13" fmla="*/ 47625 w 48048"/>
                    <a:gd name="connsiteY13" fmla="*/ 174308 h 204787"/>
                    <a:gd name="connsiteX14" fmla="*/ 46672 w 48048"/>
                    <a:gd name="connsiteY14" fmla="*/ 197167 h 204787"/>
                    <a:gd name="connsiteX15" fmla="*/ 45720 w 48048"/>
                    <a:gd name="connsiteY15" fmla="*/ 203835 h 204787"/>
                    <a:gd name="connsiteX16" fmla="*/ 47625 w 48048"/>
                    <a:gd name="connsiteY16" fmla="*/ 204788 h 204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8048" h="204787">
                      <a:moveTo>
                        <a:pt x="47625" y="204788"/>
                      </a:moveTo>
                      <a:cubicBezTo>
                        <a:pt x="47625" y="204788"/>
                        <a:pt x="47625" y="203835"/>
                        <a:pt x="47625" y="202883"/>
                      </a:cubicBezTo>
                      <a:cubicBezTo>
                        <a:pt x="47625" y="200978"/>
                        <a:pt x="47625" y="199072"/>
                        <a:pt x="47625" y="196215"/>
                      </a:cubicBezTo>
                      <a:cubicBezTo>
                        <a:pt x="47625" y="190500"/>
                        <a:pt x="48577" y="182880"/>
                        <a:pt x="47625" y="173355"/>
                      </a:cubicBezTo>
                      <a:cubicBezTo>
                        <a:pt x="47625" y="154305"/>
                        <a:pt x="45720" y="127635"/>
                        <a:pt x="39052" y="99060"/>
                      </a:cubicBezTo>
                      <a:cubicBezTo>
                        <a:pt x="32385" y="70485"/>
                        <a:pt x="22860" y="45720"/>
                        <a:pt x="14288" y="27622"/>
                      </a:cubicBezTo>
                      <a:cubicBezTo>
                        <a:pt x="10477" y="19050"/>
                        <a:pt x="6667" y="12383"/>
                        <a:pt x="3810" y="7620"/>
                      </a:cubicBezTo>
                      <a:cubicBezTo>
                        <a:pt x="2857" y="5715"/>
                        <a:pt x="1905" y="3810"/>
                        <a:pt x="952" y="1905"/>
                      </a:cubicBezTo>
                      <a:cubicBezTo>
                        <a:pt x="0" y="953"/>
                        <a:pt x="0" y="0"/>
                        <a:pt x="0" y="0"/>
                      </a:cubicBezTo>
                      <a:cubicBezTo>
                        <a:pt x="0" y="0"/>
                        <a:pt x="952" y="953"/>
                        <a:pt x="952" y="1905"/>
                      </a:cubicBezTo>
                      <a:cubicBezTo>
                        <a:pt x="1905" y="3810"/>
                        <a:pt x="2857" y="5715"/>
                        <a:pt x="3810" y="7620"/>
                      </a:cubicBezTo>
                      <a:cubicBezTo>
                        <a:pt x="6667" y="12383"/>
                        <a:pt x="10477" y="19050"/>
                        <a:pt x="14288" y="27622"/>
                      </a:cubicBezTo>
                      <a:cubicBezTo>
                        <a:pt x="22860" y="44767"/>
                        <a:pt x="32385" y="70485"/>
                        <a:pt x="39052" y="99060"/>
                      </a:cubicBezTo>
                      <a:cubicBezTo>
                        <a:pt x="45720" y="127635"/>
                        <a:pt x="47625" y="155258"/>
                        <a:pt x="47625" y="174308"/>
                      </a:cubicBezTo>
                      <a:cubicBezTo>
                        <a:pt x="47625" y="183833"/>
                        <a:pt x="47625" y="191453"/>
                        <a:pt x="46672" y="197167"/>
                      </a:cubicBezTo>
                      <a:cubicBezTo>
                        <a:pt x="46672" y="199072"/>
                        <a:pt x="46672" y="200978"/>
                        <a:pt x="45720" y="203835"/>
                      </a:cubicBezTo>
                      <a:cubicBezTo>
                        <a:pt x="47625" y="203835"/>
                        <a:pt x="47625" y="204788"/>
                        <a:pt x="47625" y="204788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8" name="Freeform: Shape 437">
                  <a:extLst>
                    <a:ext uri="{FF2B5EF4-FFF2-40B4-BE49-F238E27FC236}">
                      <a16:creationId xmlns:a16="http://schemas.microsoft.com/office/drawing/2014/main" id="{C1537CFD-A6E9-48C5-B5E4-7947AFA57989}"/>
                    </a:ext>
                  </a:extLst>
                </p:cNvPr>
                <p:cNvSpPr/>
                <p:nvPr/>
              </p:nvSpPr>
              <p:spPr>
                <a:xfrm>
                  <a:off x="4095788" y="3698751"/>
                  <a:ext cx="205161" cy="146685"/>
                </a:xfrm>
                <a:custGeom>
                  <a:avLst/>
                  <a:gdLst>
                    <a:gd name="connsiteX0" fmla="*/ 205161 w 205161"/>
                    <a:gd name="connsiteY0" fmla="*/ 146685 h 146685"/>
                    <a:gd name="connsiteX1" fmla="*/ 203256 w 205161"/>
                    <a:gd name="connsiteY1" fmla="*/ 144780 h 146685"/>
                    <a:gd name="connsiteX2" fmla="*/ 198494 w 205161"/>
                    <a:gd name="connsiteY2" fmla="*/ 139065 h 146685"/>
                    <a:gd name="connsiteX3" fmla="*/ 180396 w 205161"/>
                    <a:gd name="connsiteY3" fmla="*/ 118110 h 146685"/>
                    <a:gd name="connsiteX4" fmla="*/ 112769 w 205161"/>
                    <a:gd name="connsiteY4" fmla="*/ 59055 h 146685"/>
                    <a:gd name="connsiteX5" fmla="*/ 34663 w 205161"/>
                    <a:gd name="connsiteY5" fmla="*/ 14288 h 146685"/>
                    <a:gd name="connsiteX6" fmla="*/ 8946 w 205161"/>
                    <a:gd name="connsiteY6" fmla="*/ 3810 h 146685"/>
                    <a:gd name="connsiteX7" fmla="*/ 2279 w 205161"/>
                    <a:gd name="connsiteY7" fmla="*/ 953 h 146685"/>
                    <a:gd name="connsiteX8" fmla="*/ 374 w 205161"/>
                    <a:gd name="connsiteY8" fmla="*/ 0 h 146685"/>
                    <a:gd name="connsiteX9" fmla="*/ 3231 w 205161"/>
                    <a:gd name="connsiteY9" fmla="*/ 953 h 146685"/>
                    <a:gd name="connsiteX10" fmla="*/ 9899 w 205161"/>
                    <a:gd name="connsiteY10" fmla="*/ 3810 h 146685"/>
                    <a:gd name="connsiteX11" fmla="*/ 35616 w 205161"/>
                    <a:gd name="connsiteY11" fmla="*/ 14288 h 146685"/>
                    <a:gd name="connsiteX12" fmla="*/ 114674 w 205161"/>
                    <a:gd name="connsiteY12" fmla="*/ 59055 h 146685"/>
                    <a:gd name="connsiteX13" fmla="*/ 182301 w 205161"/>
                    <a:gd name="connsiteY13" fmla="*/ 119063 h 146685"/>
                    <a:gd name="connsiteX14" fmla="*/ 200399 w 205161"/>
                    <a:gd name="connsiteY14" fmla="*/ 140017 h 146685"/>
                    <a:gd name="connsiteX15" fmla="*/ 205161 w 205161"/>
                    <a:gd name="connsiteY15" fmla="*/ 145733 h 146685"/>
                    <a:gd name="connsiteX16" fmla="*/ 205161 w 205161"/>
                    <a:gd name="connsiteY16" fmla="*/ 146685 h 146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05161" h="146685">
                      <a:moveTo>
                        <a:pt x="205161" y="146685"/>
                      </a:moveTo>
                      <a:cubicBezTo>
                        <a:pt x="205161" y="146685"/>
                        <a:pt x="204209" y="145733"/>
                        <a:pt x="203256" y="144780"/>
                      </a:cubicBezTo>
                      <a:cubicBezTo>
                        <a:pt x="201351" y="142875"/>
                        <a:pt x="200399" y="140970"/>
                        <a:pt x="198494" y="139065"/>
                      </a:cubicBezTo>
                      <a:cubicBezTo>
                        <a:pt x="194684" y="134303"/>
                        <a:pt x="188016" y="126683"/>
                        <a:pt x="180396" y="118110"/>
                      </a:cubicBezTo>
                      <a:cubicBezTo>
                        <a:pt x="164204" y="100965"/>
                        <a:pt x="141344" y="79058"/>
                        <a:pt x="112769" y="59055"/>
                      </a:cubicBezTo>
                      <a:cubicBezTo>
                        <a:pt x="84194" y="38100"/>
                        <a:pt x="55619" y="23813"/>
                        <a:pt x="34663" y="14288"/>
                      </a:cubicBezTo>
                      <a:cubicBezTo>
                        <a:pt x="24186" y="9525"/>
                        <a:pt x="15613" y="5715"/>
                        <a:pt x="8946" y="3810"/>
                      </a:cubicBezTo>
                      <a:cubicBezTo>
                        <a:pt x="6088" y="2858"/>
                        <a:pt x="4184" y="1905"/>
                        <a:pt x="2279" y="953"/>
                      </a:cubicBezTo>
                      <a:cubicBezTo>
                        <a:pt x="374" y="0"/>
                        <a:pt x="-579" y="0"/>
                        <a:pt x="374" y="0"/>
                      </a:cubicBezTo>
                      <a:cubicBezTo>
                        <a:pt x="374" y="0"/>
                        <a:pt x="1326" y="0"/>
                        <a:pt x="3231" y="953"/>
                      </a:cubicBezTo>
                      <a:cubicBezTo>
                        <a:pt x="5136" y="1905"/>
                        <a:pt x="7994" y="2858"/>
                        <a:pt x="9899" y="3810"/>
                      </a:cubicBezTo>
                      <a:cubicBezTo>
                        <a:pt x="15613" y="5715"/>
                        <a:pt x="25138" y="9525"/>
                        <a:pt x="35616" y="14288"/>
                      </a:cubicBezTo>
                      <a:cubicBezTo>
                        <a:pt x="56571" y="23813"/>
                        <a:pt x="85146" y="38100"/>
                        <a:pt x="114674" y="59055"/>
                      </a:cubicBezTo>
                      <a:cubicBezTo>
                        <a:pt x="143249" y="80010"/>
                        <a:pt x="167061" y="101917"/>
                        <a:pt x="182301" y="119063"/>
                      </a:cubicBezTo>
                      <a:cubicBezTo>
                        <a:pt x="189921" y="127635"/>
                        <a:pt x="196588" y="135255"/>
                        <a:pt x="200399" y="140017"/>
                      </a:cubicBezTo>
                      <a:cubicBezTo>
                        <a:pt x="202304" y="141923"/>
                        <a:pt x="203256" y="143828"/>
                        <a:pt x="205161" y="145733"/>
                      </a:cubicBezTo>
                      <a:cubicBezTo>
                        <a:pt x="205161" y="145733"/>
                        <a:pt x="205161" y="146685"/>
                        <a:pt x="205161" y="146685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9" name="Freeform: Shape 438">
                  <a:extLst>
                    <a:ext uri="{FF2B5EF4-FFF2-40B4-BE49-F238E27FC236}">
                      <a16:creationId xmlns:a16="http://schemas.microsoft.com/office/drawing/2014/main" id="{0513B4ED-3D0C-4396-B0F4-F28BD3C10BB1}"/>
                    </a:ext>
                  </a:extLst>
                </p:cNvPr>
                <p:cNvSpPr/>
                <p:nvPr/>
              </p:nvSpPr>
              <p:spPr>
                <a:xfrm>
                  <a:off x="4105687" y="3572068"/>
                  <a:ext cx="152400" cy="5715"/>
                </a:xfrm>
                <a:custGeom>
                  <a:avLst/>
                  <a:gdLst>
                    <a:gd name="connsiteX0" fmla="*/ 152400 w 152400"/>
                    <a:gd name="connsiteY0" fmla="*/ 2858 h 5715"/>
                    <a:gd name="connsiteX1" fmla="*/ 146685 w 152400"/>
                    <a:gd name="connsiteY1" fmla="*/ 2858 h 5715"/>
                    <a:gd name="connsiteX2" fmla="*/ 130492 w 152400"/>
                    <a:gd name="connsiteY2" fmla="*/ 2858 h 5715"/>
                    <a:gd name="connsiteX3" fmla="*/ 76200 w 152400"/>
                    <a:gd name="connsiteY3" fmla="*/ 2858 h 5715"/>
                    <a:gd name="connsiteX4" fmla="*/ 21907 w 152400"/>
                    <a:gd name="connsiteY4" fmla="*/ 4763 h 5715"/>
                    <a:gd name="connsiteX5" fmla="*/ 5715 w 152400"/>
                    <a:gd name="connsiteY5" fmla="*/ 5715 h 5715"/>
                    <a:gd name="connsiteX6" fmla="*/ 0 w 152400"/>
                    <a:gd name="connsiteY6" fmla="*/ 5715 h 5715"/>
                    <a:gd name="connsiteX7" fmla="*/ 5715 w 152400"/>
                    <a:gd name="connsiteY7" fmla="*/ 4763 h 5715"/>
                    <a:gd name="connsiteX8" fmla="*/ 21907 w 152400"/>
                    <a:gd name="connsiteY8" fmla="*/ 2858 h 5715"/>
                    <a:gd name="connsiteX9" fmla="*/ 76200 w 152400"/>
                    <a:gd name="connsiteY9" fmla="*/ 0 h 5715"/>
                    <a:gd name="connsiteX10" fmla="*/ 130492 w 152400"/>
                    <a:gd name="connsiteY10" fmla="*/ 953 h 5715"/>
                    <a:gd name="connsiteX11" fmla="*/ 146685 w 152400"/>
                    <a:gd name="connsiteY11" fmla="*/ 1905 h 5715"/>
                    <a:gd name="connsiteX12" fmla="*/ 152400 w 152400"/>
                    <a:gd name="connsiteY12" fmla="*/ 2858 h 5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2400" h="5715">
                      <a:moveTo>
                        <a:pt x="152400" y="2858"/>
                      </a:moveTo>
                      <a:cubicBezTo>
                        <a:pt x="152400" y="2858"/>
                        <a:pt x="150495" y="2858"/>
                        <a:pt x="146685" y="2858"/>
                      </a:cubicBezTo>
                      <a:cubicBezTo>
                        <a:pt x="141922" y="2858"/>
                        <a:pt x="136207" y="2858"/>
                        <a:pt x="130492" y="2858"/>
                      </a:cubicBezTo>
                      <a:cubicBezTo>
                        <a:pt x="116205" y="2858"/>
                        <a:pt x="97155" y="2858"/>
                        <a:pt x="76200" y="2858"/>
                      </a:cubicBezTo>
                      <a:cubicBezTo>
                        <a:pt x="55245" y="2858"/>
                        <a:pt x="35242" y="3810"/>
                        <a:pt x="21907" y="4763"/>
                      </a:cubicBezTo>
                      <a:cubicBezTo>
                        <a:pt x="16192" y="4763"/>
                        <a:pt x="10477" y="5715"/>
                        <a:pt x="5715" y="5715"/>
                      </a:cubicBezTo>
                      <a:cubicBezTo>
                        <a:pt x="1905" y="5715"/>
                        <a:pt x="0" y="5715"/>
                        <a:pt x="0" y="5715"/>
                      </a:cubicBezTo>
                      <a:cubicBezTo>
                        <a:pt x="0" y="5715"/>
                        <a:pt x="1905" y="5715"/>
                        <a:pt x="5715" y="4763"/>
                      </a:cubicBezTo>
                      <a:cubicBezTo>
                        <a:pt x="9525" y="4763"/>
                        <a:pt x="15240" y="3810"/>
                        <a:pt x="21907" y="2858"/>
                      </a:cubicBezTo>
                      <a:cubicBezTo>
                        <a:pt x="36195" y="1905"/>
                        <a:pt x="55245" y="953"/>
                        <a:pt x="76200" y="0"/>
                      </a:cubicBezTo>
                      <a:cubicBezTo>
                        <a:pt x="97155" y="0"/>
                        <a:pt x="117157" y="0"/>
                        <a:pt x="130492" y="953"/>
                      </a:cubicBezTo>
                      <a:cubicBezTo>
                        <a:pt x="137160" y="953"/>
                        <a:pt x="142875" y="1905"/>
                        <a:pt x="146685" y="1905"/>
                      </a:cubicBezTo>
                      <a:cubicBezTo>
                        <a:pt x="149542" y="2858"/>
                        <a:pt x="152400" y="2858"/>
                        <a:pt x="152400" y="2858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0" name="Freeform: Shape 439">
                  <a:extLst>
                    <a:ext uri="{FF2B5EF4-FFF2-40B4-BE49-F238E27FC236}">
                      <a16:creationId xmlns:a16="http://schemas.microsoft.com/office/drawing/2014/main" id="{AEDA4FB3-0C02-4AAB-AE5C-B899F3416E5E}"/>
                    </a:ext>
                  </a:extLst>
                </p:cNvPr>
                <p:cNvSpPr/>
                <p:nvPr/>
              </p:nvSpPr>
              <p:spPr>
                <a:xfrm>
                  <a:off x="3178904" y="3953068"/>
                  <a:ext cx="105727" cy="77152"/>
                </a:xfrm>
                <a:custGeom>
                  <a:avLst/>
                  <a:gdLst>
                    <a:gd name="connsiteX0" fmla="*/ 0 w 105727"/>
                    <a:gd name="connsiteY0" fmla="*/ 0 h 77152"/>
                    <a:gd name="connsiteX1" fmla="*/ 3810 w 105727"/>
                    <a:gd name="connsiteY1" fmla="*/ 3810 h 77152"/>
                    <a:gd name="connsiteX2" fmla="*/ 13335 w 105727"/>
                    <a:gd name="connsiteY2" fmla="*/ 14288 h 77152"/>
                    <a:gd name="connsiteX3" fmla="*/ 48578 w 105727"/>
                    <a:gd name="connsiteY3" fmla="*/ 43815 h 77152"/>
                    <a:gd name="connsiteX4" fmla="*/ 88583 w 105727"/>
                    <a:gd name="connsiteY4" fmla="*/ 67628 h 77152"/>
                    <a:gd name="connsiteX5" fmla="*/ 100965 w 105727"/>
                    <a:gd name="connsiteY5" fmla="*/ 74295 h 77152"/>
                    <a:gd name="connsiteX6" fmla="*/ 105728 w 105727"/>
                    <a:gd name="connsiteY6" fmla="*/ 77153 h 77152"/>
                    <a:gd name="connsiteX7" fmla="*/ 100965 w 105727"/>
                    <a:gd name="connsiteY7" fmla="*/ 75248 h 77152"/>
                    <a:gd name="connsiteX8" fmla="*/ 88583 w 105727"/>
                    <a:gd name="connsiteY8" fmla="*/ 68580 h 77152"/>
                    <a:gd name="connsiteX9" fmla="*/ 48578 w 105727"/>
                    <a:gd name="connsiteY9" fmla="*/ 44768 h 77152"/>
                    <a:gd name="connsiteX10" fmla="*/ 13335 w 105727"/>
                    <a:gd name="connsiteY10" fmla="*/ 14288 h 77152"/>
                    <a:gd name="connsiteX11" fmla="*/ 3810 w 105727"/>
                    <a:gd name="connsiteY11" fmla="*/ 3810 h 77152"/>
                    <a:gd name="connsiteX12" fmla="*/ 0 w 105727"/>
                    <a:gd name="connsiteY12" fmla="*/ 0 h 77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5727" h="77152">
                      <a:moveTo>
                        <a:pt x="0" y="0"/>
                      </a:moveTo>
                      <a:cubicBezTo>
                        <a:pt x="0" y="0"/>
                        <a:pt x="953" y="953"/>
                        <a:pt x="3810" y="3810"/>
                      </a:cubicBezTo>
                      <a:cubicBezTo>
                        <a:pt x="5715" y="6668"/>
                        <a:pt x="9525" y="9525"/>
                        <a:pt x="13335" y="14288"/>
                      </a:cubicBezTo>
                      <a:cubicBezTo>
                        <a:pt x="21908" y="22860"/>
                        <a:pt x="34290" y="33338"/>
                        <a:pt x="48578" y="43815"/>
                      </a:cubicBezTo>
                      <a:cubicBezTo>
                        <a:pt x="63818" y="54293"/>
                        <a:pt x="78105" y="61913"/>
                        <a:pt x="88583" y="67628"/>
                      </a:cubicBezTo>
                      <a:cubicBezTo>
                        <a:pt x="93345" y="69533"/>
                        <a:pt x="97155" y="72390"/>
                        <a:pt x="100965" y="74295"/>
                      </a:cubicBezTo>
                      <a:cubicBezTo>
                        <a:pt x="103823" y="76200"/>
                        <a:pt x="105728" y="77153"/>
                        <a:pt x="105728" y="77153"/>
                      </a:cubicBezTo>
                      <a:cubicBezTo>
                        <a:pt x="105728" y="77153"/>
                        <a:pt x="103823" y="76200"/>
                        <a:pt x="100965" y="75248"/>
                      </a:cubicBezTo>
                      <a:cubicBezTo>
                        <a:pt x="98108" y="74295"/>
                        <a:pt x="93345" y="71438"/>
                        <a:pt x="88583" y="68580"/>
                      </a:cubicBezTo>
                      <a:cubicBezTo>
                        <a:pt x="78105" y="62865"/>
                        <a:pt x="63818" y="55245"/>
                        <a:pt x="48578" y="44768"/>
                      </a:cubicBezTo>
                      <a:cubicBezTo>
                        <a:pt x="33338" y="34290"/>
                        <a:pt x="20955" y="22860"/>
                        <a:pt x="13335" y="14288"/>
                      </a:cubicBezTo>
                      <a:cubicBezTo>
                        <a:pt x="9525" y="9525"/>
                        <a:pt x="5715" y="5715"/>
                        <a:pt x="3810" y="3810"/>
                      </a:cubicBezTo>
                      <a:cubicBezTo>
                        <a:pt x="953" y="1905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1" name="Freeform: Shape 440">
                  <a:extLst>
                    <a:ext uri="{FF2B5EF4-FFF2-40B4-BE49-F238E27FC236}">
                      <a16:creationId xmlns:a16="http://schemas.microsoft.com/office/drawing/2014/main" id="{61FEC28E-7B0E-4EFA-BE91-A97CFE578351}"/>
                    </a:ext>
                  </a:extLst>
                </p:cNvPr>
                <p:cNvSpPr/>
                <p:nvPr/>
              </p:nvSpPr>
              <p:spPr>
                <a:xfrm>
                  <a:off x="3218909" y="3876868"/>
                  <a:ext cx="55390" cy="40107"/>
                </a:xfrm>
                <a:custGeom>
                  <a:avLst/>
                  <a:gdLst>
                    <a:gd name="connsiteX0" fmla="*/ 0 w 55390"/>
                    <a:gd name="connsiteY0" fmla="*/ 0 h 40107"/>
                    <a:gd name="connsiteX1" fmla="*/ 6667 w 55390"/>
                    <a:gd name="connsiteY1" fmla="*/ 7620 h 40107"/>
                    <a:gd name="connsiteX2" fmla="*/ 25717 w 55390"/>
                    <a:gd name="connsiteY2" fmla="*/ 22860 h 40107"/>
                    <a:gd name="connsiteX3" fmla="*/ 46672 w 55390"/>
                    <a:gd name="connsiteY3" fmla="*/ 35243 h 40107"/>
                    <a:gd name="connsiteX4" fmla="*/ 55245 w 55390"/>
                    <a:gd name="connsiteY4" fmla="*/ 40005 h 40107"/>
                    <a:gd name="connsiteX5" fmla="*/ 23813 w 55390"/>
                    <a:gd name="connsiteY5" fmla="*/ 23813 h 40107"/>
                    <a:gd name="connsiteX6" fmla="*/ 4763 w 55390"/>
                    <a:gd name="connsiteY6" fmla="*/ 7620 h 40107"/>
                    <a:gd name="connsiteX7" fmla="*/ 0 w 55390"/>
                    <a:gd name="connsiteY7" fmla="*/ 0 h 40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5390" h="40107">
                      <a:moveTo>
                        <a:pt x="0" y="0"/>
                      </a:moveTo>
                      <a:cubicBezTo>
                        <a:pt x="0" y="0"/>
                        <a:pt x="1905" y="2858"/>
                        <a:pt x="6667" y="7620"/>
                      </a:cubicBezTo>
                      <a:cubicBezTo>
                        <a:pt x="11430" y="12383"/>
                        <a:pt x="18097" y="17145"/>
                        <a:pt x="25717" y="22860"/>
                      </a:cubicBezTo>
                      <a:cubicBezTo>
                        <a:pt x="33338" y="28575"/>
                        <a:pt x="40957" y="32385"/>
                        <a:pt x="46672" y="35243"/>
                      </a:cubicBezTo>
                      <a:cubicBezTo>
                        <a:pt x="52388" y="38100"/>
                        <a:pt x="56197" y="40005"/>
                        <a:pt x="55245" y="40005"/>
                      </a:cubicBezTo>
                      <a:cubicBezTo>
                        <a:pt x="55245" y="40958"/>
                        <a:pt x="40005" y="35243"/>
                        <a:pt x="23813" y="23813"/>
                      </a:cubicBezTo>
                      <a:cubicBezTo>
                        <a:pt x="16192" y="18098"/>
                        <a:pt x="8572" y="12383"/>
                        <a:pt x="4763" y="7620"/>
                      </a:cubicBezTo>
                      <a:cubicBezTo>
                        <a:pt x="952" y="381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2" name="Freeform: Shape 441">
                  <a:extLst>
                    <a:ext uri="{FF2B5EF4-FFF2-40B4-BE49-F238E27FC236}">
                      <a16:creationId xmlns:a16="http://schemas.microsoft.com/office/drawing/2014/main" id="{1A89458D-EE56-429A-BBE6-6A018DE2F94A}"/>
                    </a:ext>
                  </a:extLst>
                </p:cNvPr>
                <p:cNvSpPr/>
                <p:nvPr/>
              </p:nvSpPr>
              <p:spPr>
                <a:xfrm>
                  <a:off x="3128422" y="4048318"/>
                  <a:ext cx="158114" cy="153352"/>
                </a:xfrm>
                <a:custGeom>
                  <a:avLst/>
                  <a:gdLst>
                    <a:gd name="connsiteX0" fmla="*/ 158115 w 158114"/>
                    <a:gd name="connsiteY0" fmla="*/ 153353 h 153352"/>
                    <a:gd name="connsiteX1" fmla="*/ 156210 w 158114"/>
                    <a:gd name="connsiteY1" fmla="*/ 152400 h 153352"/>
                    <a:gd name="connsiteX2" fmla="*/ 150495 w 158114"/>
                    <a:gd name="connsiteY2" fmla="*/ 149543 h 153352"/>
                    <a:gd name="connsiteX3" fmla="*/ 129540 w 158114"/>
                    <a:gd name="connsiteY3" fmla="*/ 137160 h 153352"/>
                    <a:gd name="connsiteX4" fmla="*/ 67627 w 158114"/>
                    <a:gd name="connsiteY4" fmla="*/ 87630 h 153352"/>
                    <a:gd name="connsiteX5" fmla="*/ 16192 w 158114"/>
                    <a:gd name="connsiteY5" fmla="*/ 27623 h 153352"/>
                    <a:gd name="connsiteX6" fmla="*/ 3810 w 158114"/>
                    <a:gd name="connsiteY6" fmla="*/ 7620 h 153352"/>
                    <a:gd name="connsiteX7" fmla="*/ 952 w 158114"/>
                    <a:gd name="connsiteY7" fmla="*/ 1905 h 153352"/>
                    <a:gd name="connsiteX8" fmla="*/ 0 w 158114"/>
                    <a:gd name="connsiteY8" fmla="*/ 0 h 153352"/>
                    <a:gd name="connsiteX9" fmla="*/ 952 w 158114"/>
                    <a:gd name="connsiteY9" fmla="*/ 1905 h 153352"/>
                    <a:gd name="connsiteX10" fmla="*/ 4763 w 158114"/>
                    <a:gd name="connsiteY10" fmla="*/ 7620 h 153352"/>
                    <a:gd name="connsiteX11" fmla="*/ 18097 w 158114"/>
                    <a:gd name="connsiteY11" fmla="*/ 27623 h 153352"/>
                    <a:gd name="connsiteX12" fmla="*/ 70485 w 158114"/>
                    <a:gd name="connsiteY12" fmla="*/ 86678 h 153352"/>
                    <a:gd name="connsiteX13" fmla="*/ 132397 w 158114"/>
                    <a:gd name="connsiteY13" fmla="*/ 136208 h 153352"/>
                    <a:gd name="connsiteX14" fmla="*/ 152400 w 158114"/>
                    <a:gd name="connsiteY14" fmla="*/ 148590 h 153352"/>
                    <a:gd name="connsiteX15" fmla="*/ 158115 w 158114"/>
                    <a:gd name="connsiteY15" fmla="*/ 152400 h 153352"/>
                    <a:gd name="connsiteX16" fmla="*/ 158115 w 158114"/>
                    <a:gd name="connsiteY16" fmla="*/ 153353 h 153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58114" h="153352">
                      <a:moveTo>
                        <a:pt x="158115" y="153353"/>
                      </a:moveTo>
                      <a:cubicBezTo>
                        <a:pt x="158115" y="153353"/>
                        <a:pt x="157163" y="153353"/>
                        <a:pt x="156210" y="152400"/>
                      </a:cubicBezTo>
                      <a:cubicBezTo>
                        <a:pt x="154305" y="151448"/>
                        <a:pt x="152400" y="150495"/>
                        <a:pt x="150495" y="149543"/>
                      </a:cubicBezTo>
                      <a:cubicBezTo>
                        <a:pt x="145732" y="146685"/>
                        <a:pt x="138113" y="142875"/>
                        <a:pt x="129540" y="137160"/>
                      </a:cubicBezTo>
                      <a:cubicBezTo>
                        <a:pt x="112395" y="126683"/>
                        <a:pt x="89535" y="109538"/>
                        <a:pt x="67627" y="87630"/>
                      </a:cubicBezTo>
                      <a:cubicBezTo>
                        <a:pt x="44767" y="66675"/>
                        <a:pt x="27622" y="44768"/>
                        <a:pt x="16192" y="27623"/>
                      </a:cubicBezTo>
                      <a:cubicBezTo>
                        <a:pt x="10477" y="19050"/>
                        <a:pt x="5715" y="12383"/>
                        <a:pt x="3810" y="7620"/>
                      </a:cubicBezTo>
                      <a:cubicBezTo>
                        <a:pt x="2857" y="5715"/>
                        <a:pt x="1905" y="3810"/>
                        <a:pt x="952" y="1905"/>
                      </a:cubicBezTo>
                      <a:cubicBezTo>
                        <a:pt x="0" y="953"/>
                        <a:pt x="0" y="0"/>
                        <a:pt x="0" y="0"/>
                      </a:cubicBezTo>
                      <a:cubicBezTo>
                        <a:pt x="0" y="0"/>
                        <a:pt x="952" y="953"/>
                        <a:pt x="952" y="1905"/>
                      </a:cubicBezTo>
                      <a:cubicBezTo>
                        <a:pt x="1905" y="3810"/>
                        <a:pt x="2857" y="5715"/>
                        <a:pt x="4763" y="7620"/>
                      </a:cubicBezTo>
                      <a:cubicBezTo>
                        <a:pt x="7620" y="12383"/>
                        <a:pt x="12382" y="19050"/>
                        <a:pt x="18097" y="27623"/>
                      </a:cubicBezTo>
                      <a:cubicBezTo>
                        <a:pt x="29527" y="43815"/>
                        <a:pt x="47625" y="65723"/>
                        <a:pt x="70485" y="86678"/>
                      </a:cubicBezTo>
                      <a:cubicBezTo>
                        <a:pt x="92392" y="107633"/>
                        <a:pt x="115252" y="124778"/>
                        <a:pt x="132397" y="136208"/>
                      </a:cubicBezTo>
                      <a:cubicBezTo>
                        <a:pt x="140970" y="141923"/>
                        <a:pt x="147638" y="145733"/>
                        <a:pt x="152400" y="148590"/>
                      </a:cubicBezTo>
                      <a:cubicBezTo>
                        <a:pt x="154305" y="149543"/>
                        <a:pt x="156210" y="150495"/>
                        <a:pt x="158115" y="152400"/>
                      </a:cubicBezTo>
                      <a:cubicBezTo>
                        <a:pt x="157163" y="153353"/>
                        <a:pt x="158115" y="153353"/>
                        <a:pt x="158115" y="153353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B5BE4CA9-D80E-4B65-8141-D2F44A0DB87B}"/>
                  </a:ext>
                </a:extLst>
              </p:cNvPr>
              <p:cNvSpPr/>
              <p:nvPr/>
            </p:nvSpPr>
            <p:spPr>
              <a:xfrm>
                <a:off x="3018884" y="4049271"/>
                <a:ext cx="107632" cy="251459"/>
              </a:xfrm>
              <a:custGeom>
                <a:avLst/>
                <a:gdLst>
                  <a:gd name="connsiteX0" fmla="*/ 2857 w 107632"/>
                  <a:gd name="connsiteY0" fmla="*/ 251460 h 251459"/>
                  <a:gd name="connsiteX1" fmla="*/ 952 w 107632"/>
                  <a:gd name="connsiteY1" fmla="*/ 240983 h 251459"/>
                  <a:gd name="connsiteX2" fmla="*/ 0 w 107632"/>
                  <a:gd name="connsiteY2" fmla="*/ 210503 h 251459"/>
                  <a:gd name="connsiteX3" fmla="*/ 31432 w 107632"/>
                  <a:gd name="connsiteY3" fmla="*/ 117158 h 251459"/>
                  <a:gd name="connsiteX4" fmla="*/ 84772 w 107632"/>
                  <a:gd name="connsiteY4" fmla="*/ 33338 h 251459"/>
                  <a:gd name="connsiteX5" fmla="*/ 100965 w 107632"/>
                  <a:gd name="connsiteY5" fmla="*/ 8572 h 251459"/>
                  <a:gd name="connsiteX6" fmla="*/ 107632 w 107632"/>
                  <a:gd name="connsiteY6" fmla="*/ 0 h 251459"/>
                  <a:gd name="connsiteX7" fmla="*/ 102870 w 107632"/>
                  <a:gd name="connsiteY7" fmla="*/ 9525 h 251459"/>
                  <a:gd name="connsiteX8" fmla="*/ 87630 w 107632"/>
                  <a:gd name="connsiteY8" fmla="*/ 35242 h 251459"/>
                  <a:gd name="connsiteX9" fmla="*/ 36195 w 107632"/>
                  <a:gd name="connsiteY9" fmla="*/ 119063 h 251459"/>
                  <a:gd name="connsiteX10" fmla="*/ 3810 w 107632"/>
                  <a:gd name="connsiteY10" fmla="*/ 210503 h 251459"/>
                  <a:gd name="connsiteX11" fmla="*/ 2857 w 107632"/>
                  <a:gd name="connsiteY11" fmla="*/ 251460 h 25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7632" h="251459">
                    <a:moveTo>
                      <a:pt x="2857" y="251460"/>
                    </a:moveTo>
                    <a:cubicBezTo>
                      <a:pt x="2857" y="251460"/>
                      <a:pt x="1905" y="247650"/>
                      <a:pt x="952" y="240983"/>
                    </a:cubicBezTo>
                    <a:cubicBezTo>
                      <a:pt x="0" y="234315"/>
                      <a:pt x="0" y="223838"/>
                      <a:pt x="0" y="210503"/>
                    </a:cubicBezTo>
                    <a:cubicBezTo>
                      <a:pt x="952" y="184785"/>
                      <a:pt x="9525" y="149542"/>
                      <a:pt x="31432" y="117158"/>
                    </a:cubicBezTo>
                    <a:cubicBezTo>
                      <a:pt x="51435" y="84772"/>
                      <a:pt x="70485" y="55245"/>
                      <a:pt x="84772" y="33338"/>
                    </a:cubicBezTo>
                    <a:cubicBezTo>
                      <a:pt x="91440" y="23813"/>
                      <a:pt x="97155" y="15240"/>
                      <a:pt x="100965" y="8572"/>
                    </a:cubicBezTo>
                    <a:cubicBezTo>
                      <a:pt x="104775" y="2858"/>
                      <a:pt x="107632" y="0"/>
                      <a:pt x="107632" y="0"/>
                    </a:cubicBezTo>
                    <a:cubicBezTo>
                      <a:pt x="107632" y="0"/>
                      <a:pt x="105727" y="3810"/>
                      <a:pt x="102870" y="9525"/>
                    </a:cubicBezTo>
                    <a:cubicBezTo>
                      <a:pt x="99060" y="16192"/>
                      <a:pt x="93345" y="24765"/>
                      <a:pt x="87630" y="35242"/>
                    </a:cubicBezTo>
                    <a:cubicBezTo>
                      <a:pt x="74295" y="57150"/>
                      <a:pt x="56197" y="86678"/>
                      <a:pt x="36195" y="119063"/>
                    </a:cubicBezTo>
                    <a:cubicBezTo>
                      <a:pt x="15240" y="151447"/>
                      <a:pt x="5715" y="185738"/>
                      <a:pt x="3810" y="210503"/>
                    </a:cubicBezTo>
                    <a:cubicBezTo>
                      <a:pt x="1905" y="235267"/>
                      <a:pt x="3810" y="251460"/>
                      <a:pt x="2857" y="25146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C26898DD-F7C8-40CA-A54C-A119112BCBCE}"/>
                  </a:ext>
                </a:extLst>
              </p:cNvPr>
              <p:cNvSpPr/>
              <p:nvPr/>
            </p:nvSpPr>
            <p:spPr>
              <a:xfrm>
                <a:off x="3040732" y="4191193"/>
                <a:ext cx="147697" cy="147637"/>
              </a:xfrm>
              <a:custGeom>
                <a:avLst/>
                <a:gdLst>
                  <a:gd name="connsiteX0" fmla="*/ 147697 w 147697"/>
                  <a:gd name="connsiteY0" fmla="*/ 147638 h 147637"/>
                  <a:gd name="connsiteX1" fmla="*/ 114360 w 147697"/>
                  <a:gd name="connsiteY1" fmla="*/ 142875 h 147637"/>
                  <a:gd name="connsiteX2" fmla="*/ 44827 w 147697"/>
                  <a:gd name="connsiteY2" fmla="*/ 102870 h 147637"/>
                  <a:gd name="connsiteX3" fmla="*/ 4822 w 147697"/>
                  <a:gd name="connsiteY3" fmla="*/ 33338 h 147637"/>
                  <a:gd name="connsiteX4" fmla="*/ 60 w 147697"/>
                  <a:gd name="connsiteY4" fmla="*/ 0 h 147637"/>
                  <a:gd name="connsiteX5" fmla="*/ 60 w 147697"/>
                  <a:gd name="connsiteY5" fmla="*/ 1905 h 147637"/>
                  <a:gd name="connsiteX6" fmla="*/ 1012 w 147697"/>
                  <a:gd name="connsiteY6" fmla="*/ 8573 h 147637"/>
                  <a:gd name="connsiteX7" fmla="*/ 5775 w 147697"/>
                  <a:gd name="connsiteY7" fmla="*/ 32385 h 147637"/>
                  <a:gd name="connsiteX8" fmla="*/ 45780 w 147697"/>
                  <a:gd name="connsiteY8" fmla="*/ 100965 h 147637"/>
                  <a:gd name="connsiteX9" fmla="*/ 114360 w 147697"/>
                  <a:gd name="connsiteY9" fmla="*/ 140970 h 147637"/>
                  <a:gd name="connsiteX10" fmla="*/ 138172 w 147697"/>
                  <a:gd name="connsiteY10" fmla="*/ 145733 h 147637"/>
                  <a:gd name="connsiteX11" fmla="*/ 144840 w 147697"/>
                  <a:gd name="connsiteY11" fmla="*/ 146685 h 147637"/>
                  <a:gd name="connsiteX12" fmla="*/ 147697 w 147697"/>
                  <a:gd name="connsiteY12" fmla="*/ 147638 h 147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7697" h="147637">
                    <a:moveTo>
                      <a:pt x="147697" y="147638"/>
                    </a:moveTo>
                    <a:cubicBezTo>
                      <a:pt x="147697" y="147638"/>
                      <a:pt x="134362" y="147638"/>
                      <a:pt x="114360" y="142875"/>
                    </a:cubicBezTo>
                    <a:cubicBezTo>
                      <a:pt x="94357" y="138113"/>
                      <a:pt x="67687" y="125730"/>
                      <a:pt x="44827" y="102870"/>
                    </a:cubicBezTo>
                    <a:cubicBezTo>
                      <a:pt x="21967" y="80010"/>
                      <a:pt x="10537" y="53340"/>
                      <a:pt x="4822" y="33338"/>
                    </a:cubicBezTo>
                    <a:cubicBezTo>
                      <a:pt x="-893" y="13335"/>
                      <a:pt x="60" y="0"/>
                      <a:pt x="60" y="0"/>
                    </a:cubicBezTo>
                    <a:cubicBezTo>
                      <a:pt x="60" y="0"/>
                      <a:pt x="60" y="953"/>
                      <a:pt x="60" y="1905"/>
                    </a:cubicBezTo>
                    <a:cubicBezTo>
                      <a:pt x="60" y="3810"/>
                      <a:pt x="60" y="5715"/>
                      <a:pt x="1012" y="8573"/>
                    </a:cubicBezTo>
                    <a:cubicBezTo>
                      <a:pt x="1965" y="14288"/>
                      <a:pt x="2917" y="22860"/>
                      <a:pt x="5775" y="32385"/>
                    </a:cubicBezTo>
                    <a:cubicBezTo>
                      <a:pt x="11490" y="52388"/>
                      <a:pt x="23872" y="78105"/>
                      <a:pt x="45780" y="100965"/>
                    </a:cubicBezTo>
                    <a:cubicBezTo>
                      <a:pt x="67687" y="122873"/>
                      <a:pt x="94357" y="135255"/>
                      <a:pt x="114360" y="140970"/>
                    </a:cubicBezTo>
                    <a:cubicBezTo>
                      <a:pt x="123885" y="143828"/>
                      <a:pt x="132457" y="145733"/>
                      <a:pt x="138172" y="145733"/>
                    </a:cubicBezTo>
                    <a:cubicBezTo>
                      <a:pt x="141030" y="145733"/>
                      <a:pt x="142935" y="146685"/>
                      <a:pt x="144840" y="146685"/>
                    </a:cubicBezTo>
                    <a:cubicBezTo>
                      <a:pt x="146745" y="147638"/>
                      <a:pt x="147697" y="147638"/>
                      <a:pt x="147697" y="147638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32A7BEE3-B7B8-414E-8563-09D0488EE72B}"/>
                  </a:ext>
                </a:extLst>
              </p:cNvPr>
              <p:cNvSpPr/>
              <p:nvPr/>
            </p:nvSpPr>
            <p:spPr>
              <a:xfrm>
                <a:off x="2972211" y="4014029"/>
                <a:ext cx="120967" cy="150495"/>
              </a:xfrm>
              <a:custGeom>
                <a:avLst/>
                <a:gdLst>
                  <a:gd name="connsiteX0" fmla="*/ 120967 w 120967"/>
                  <a:gd name="connsiteY0" fmla="*/ 0 h 150495"/>
                  <a:gd name="connsiteX1" fmla="*/ 119063 w 120967"/>
                  <a:gd name="connsiteY1" fmla="*/ 952 h 150495"/>
                  <a:gd name="connsiteX2" fmla="*/ 114300 w 120967"/>
                  <a:gd name="connsiteY2" fmla="*/ 3810 h 150495"/>
                  <a:gd name="connsiteX3" fmla="*/ 96203 w 120967"/>
                  <a:gd name="connsiteY3" fmla="*/ 15240 h 150495"/>
                  <a:gd name="connsiteX4" fmla="*/ 45720 w 120967"/>
                  <a:gd name="connsiteY4" fmla="*/ 62865 h 150495"/>
                  <a:gd name="connsiteX5" fmla="*/ 10478 w 120967"/>
                  <a:gd name="connsiteY5" fmla="*/ 122872 h 150495"/>
                  <a:gd name="connsiteX6" fmla="*/ 2858 w 120967"/>
                  <a:gd name="connsiteY6" fmla="*/ 142875 h 150495"/>
                  <a:gd name="connsiteX7" fmla="*/ 953 w 120967"/>
                  <a:gd name="connsiteY7" fmla="*/ 148590 h 150495"/>
                  <a:gd name="connsiteX8" fmla="*/ 0 w 120967"/>
                  <a:gd name="connsiteY8" fmla="*/ 150495 h 150495"/>
                  <a:gd name="connsiteX9" fmla="*/ 0 w 120967"/>
                  <a:gd name="connsiteY9" fmla="*/ 148590 h 150495"/>
                  <a:gd name="connsiteX10" fmla="*/ 1905 w 120967"/>
                  <a:gd name="connsiteY10" fmla="*/ 142875 h 150495"/>
                  <a:gd name="connsiteX11" fmla="*/ 8573 w 120967"/>
                  <a:gd name="connsiteY11" fmla="*/ 122872 h 150495"/>
                  <a:gd name="connsiteX12" fmla="*/ 43815 w 120967"/>
                  <a:gd name="connsiteY12" fmla="*/ 61913 h 150495"/>
                  <a:gd name="connsiteX13" fmla="*/ 95250 w 120967"/>
                  <a:gd name="connsiteY13" fmla="*/ 14288 h 150495"/>
                  <a:gd name="connsiteX14" fmla="*/ 113348 w 120967"/>
                  <a:gd name="connsiteY14" fmla="*/ 2858 h 150495"/>
                  <a:gd name="connsiteX15" fmla="*/ 118110 w 120967"/>
                  <a:gd name="connsiteY15" fmla="*/ 0 h 150495"/>
                  <a:gd name="connsiteX16" fmla="*/ 120967 w 120967"/>
                  <a:gd name="connsiteY16" fmla="*/ 0 h 15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0967" h="150495">
                    <a:moveTo>
                      <a:pt x="120967" y="0"/>
                    </a:moveTo>
                    <a:cubicBezTo>
                      <a:pt x="120967" y="0"/>
                      <a:pt x="120015" y="0"/>
                      <a:pt x="119063" y="952"/>
                    </a:cubicBezTo>
                    <a:cubicBezTo>
                      <a:pt x="117158" y="1905"/>
                      <a:pt x="116205" y="2858"/>
                      <a:pt x="114300" y="3810"/>
                    </a:cubicBezTo>
                    <a:cubicBezTo>
                      <a:pt x="109538" y="6667"/>
                      <a:pt x="103823" y="10477"/>
                      <a:pt x="96203" y="15240"/>
                    </a:cubicBezTo>
                    <a:cubicBezTo>
                      <a:pt x="81915" y="25717"/>
                      <a:pt x="62865" y="41910"/>
                      <a:pt x="45720" y="62865"/>
                    </a:cubicBezTo>
                    <a:cubicBezTo>
                      <a:pt x="28575" y="84772"/>
                      <a:pt x="17145" y="106680"/>
                      <a:pt x="10478" y="122872"/>
                    </a:cubicBezTo>
                    <a:cubicBezTo>
                      <a:pt x="6667" y="131445"/>
                      <a:pt x="4763" y="138113"/>
                      <a:pt x="2858" y="142875"/>
                    </a:cubicBezTo>
                    <a:cubicBezTo>
                      <a:pt x="1905" y="144780"/>
                      <a:pt x="1905" y="146685"/>
                      <a:pt x="953" y="148590"/>
                    </a:cubicBezTo>
                    <a:cubicBezTo>
                      <a:pt x="953" y="149542"/>
                      <a:pt x="0" y="150495"/>
                      <a:pt x="0" y="150495"/>
                    </a:cubicBezTo>
                    <a:cubicBezTo>
                      <a:pt x="0" y="150495"/>
                      <a:pt x="0" y="149542"/>
                      <a:pt x="0" y="148590"/>
                    </a:cubicBezTo>
                    <a:cubicBezTo>
                      <a:pt x="0" y="146685"/>
                      <a:pt x="953" y="144780"/>
                      <a:pt x="1905" y="142875"/>
                    </a:cubicBezTo>
                    <a:cubicBezTo>
                      <a:pt x="2858" y="138113"/>
                      <a:pt x="5715" y="131445"/>
                      <a:pt x="8573" y="122872"/>
                    </a:cubicBezTo>
                    <a:cubicBezTo>
                      <a:pt x="15240" y="105727"/>
                      <a:pt x="26670" y="83820"/>
                      <a:pt x="43815" y="61913"/>
                    </a:cubicBezTo>
                    <a:cubicBezTo>
                      <a:pt x="60960" y="40005"/>
                      <a:pt x="80010" y="23813"/>
                      <a:pt x="95250" y="14288"/>
                    </a:cubicBezTo>
                    <a:cubicBezTo>
                      <a:pt x="102870" y="9525"/>
                      <a:pt x="108585" y="5715"/>
                      <a:pt x="113348" y="2858"/>
                    </a:cubicBezTo>
                    <a:cubicBezTo>
                      <a:pt x="115253" y="1905"/>
                      <a:pt x="117158" y="952"/>
                      <a:pt x="118110" y="0"/>
                    </a:cubicBezTo>
                    <a:cubicBezTo>
                      <a:pt x="120015" y="0"/>
                      <a:pt x="120967" y="0"/>
                      <a:pt x="12096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ECAFD5E1-8A26-4E12-97D7-15ED96A0B2BA}"/>
                  </a:ext>
                </a:extLst>
              </p:cNvPr>
              <p:cNvSpPr/>
              <p:nvPr/>
            </p:nvSpPr>
            <p:spPr>
              <a:xfrm>
                <a:off x="2927444" y="3943543"/>
                <a:ext cx="112395" cy="88582"/>
              </a:xfrm>
              <a:custGeom>
                <a:avLst/>
                <a:gdLst>
                  <a:gd name="connsiteX0" fmla="*/ 112395 w 112395"/>
                  <a:gd name="connsiteY0" fmla="*/ 0 h 88582"/>
                  <a:gd name="connsiteX1" fmla="*/ 106680 w 112395"/>
                  <a:gd name="connsiteY1" fmla="*/ 1905 h 88582"/>
                  <a:gd name="connsiteX2" fmla="*/ 92392 w 112395"/>
                  <a:gd name="connsiteY2" fmla="*/ 7620 h 88582"/>
                  <a:gd name="connsiteX3" fmla="*/ 48578 w 112395"/>
                  <a:gd name="connsiteY3" fmla="*/ 34290 h 88582"/>
                  <a:gd name="connsiteX4" fmla="*/ 13335 w 112395"/>
                  <a:gd name="connsiteY4" fmla="*/ 71438 h 88582"/>
                  <a:gd name="connsiteX5" fmla="*/ 3810 w 112395"/>
                  <a:gd name="connsiteY5" fmla="*/ 83820 h 88582"/>
                  <a:gd name="connsiteX6" fmla="*/ 0 w 112395"/>
                  <a:gd name="connsiteY6" fmla="*/ 88583 h 88582"/>
                  <a:gd name="connsiteX7" fmla="*/ 2858 w 112395"/>
                  <a:gd name="connsiteY7" fmla="*/ 83820 h 88582"/>
                  <a:gd name="connsiteX8" fmla="*/ 11430 w 112395"/>
                  <a:gd name="connsiteY8" fmla="*/ 71438 h 88582"/>
                  <a:gd name="connsiteX9" fmla="*/ 46672 w 112395"/>
                  <a:gd name="connsiteY9" fmla="*/ 33338 h 88582"/>
                  <a:gd name="connsiteX10" fmla="*/ 91440 w 112395"/>
                  <a:gd name="connsiteY10" fmla="*/ 6668 h 88582"/>
                  <a:gd name="connsiteX11" fmla="*/ 106680 w 112395"/>
                  <a:gd name="connsiteY11" fmla="*/ 1905 h 88582"/>
                  <a:gd name="connsiteX12" fmla="*/ 112395 w 112395"/>
                  <a:gd name="connsiteY12" fmla="*/ 0 h 8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2395" h="88582">
                    <a:moveTo>
                      <a:pt x="112395" y="0"/>
                    </a:moveTo>
                    <a:cubicBezTo>
                      <a:pt x="112395" y="0"/>
                      <a:pt x="110490" y="953"/>
                      <a:pt x="106680" y="1905"/>
                    </a:cubicBezTo>
                    <a:cubicBezTo>
                      <a:pt x="102870" y="2858"/>
                      <a:pt x="98108" y="4763"/>
                      <a:pt x="92392" y="7620"/>
                    </a:cubicBezTo>
                    <a:cubicBezTo>
                      <a:pt x="80010" y="12383"/>
                      <a:pt x="63817" y="20955"/>
                      <a:pt x="48578" y="34290"/>
                    </a:cubicBezTo>
                    <a:cubicBezTo>
                      <a:pt x="33338" y="46673"/>
                      <a:pt x="20955" y="60960"/>
                      <a:pt x="13335" y="71438"/>
                    </a:cubicBezTo>
                    <a:cubicBezTo>
                      <a:pt x="9525" y="76200"/>
                      <a:pt x="5715" y="80963"/>
                      <a:pt x="3810" y="83820"/>
                    </a:cubicBezTo>
                    <a:cubicBezTo>
                      <a:pt x="1905" y="86678"/>
                      <a:pt x="0" y="88583"/>
                      <a:pt x="0" y="88583"/>
                    </a:cubicBezTo>
                    <a:cubicBezTo>
                      <a:pt x="0" y="88583"/>
                      <a:pt x="953" y="86678"/>
                      <a:pt x="2858" y="83820"/>
                    </a:cubicBezTo>
                    <a:cubicBezTo>
                      <a:pt x="4763" y="80963"/>
                      <a:pt x="7620" y="76200"/>
                      <a:pt x="11430" y="71438"/>
                    </a:cubicBezTo>
                    <a:cubicBezTo>
                      <a:pt x="19050" y="60960"/>
                      <a:pt x="31433" y="46673"/>
                      <a:pt x="46672" y="33338"/>
                    </a:cubicBezTo>
                    <a:cubicBezTo>
                      <a:pt x="61913" y="20003"/>
                      <a:pt x="79058" y="11430"/>
                      <a:pt x="91440" y="6668"/>
                    </a:cubicBezTo>
                    <a:cubicBezTo>
                      <a:pt x="98108" y="4763"/>
                      <a:pt x="102870" y="2858"/>
                      <a:pt x="106680" y="1905"/>
                    </a:cubicBezTo>
                    <a:cubicBezTo>
                      <a:pt x="110490" y="0"/>
                      <a:pt x="112395" y="0"/>
                      <a:pt x="11239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1" name="Graphic 17">
              <a:extLst>
                <a:ext uri="{FF2B5EF4-FFF2-40B4-BE49-F238E27FC236}">
                  <a16:creationId xmlns:a16="http://schemas.microsoft.com/office/drawing/2014/main" id="{3A8634C8-BEFD-470F-8A55-3307C8DC89CE}"/>
                </a:ext>
              </a:extLst>
            </p:cNvPr>
            <p:cNvGrpSpPr/>
            <p:nvPr/>
          </p:nvGrpSpPr>
          <p:grpSpPr>
            <a:xfrm flipH="1">
              <a:off x="10072809" y="5361788"/>
              <a:ext cx="244017" cy="485345"/>
              <a:chOff x="4705790" y="5252758"/>
              <a:chExt cx="565325" cy="1124422"/>
            </a:xfrm>
          </p:grpSpPr>
          <p:grpSp>
            <p:nvGrpSpPr>
              <p:cNvPr id="402" name="Graphic 17">
                <a:extLst>
                  <a:ext uri="{FF2B5EF4-FFF2-40B4-BE49-F238E27FC236}">
                    <a16:creationId xmlns:a16="http://schemas.microsoft.com/office/drawing/2014/main" id="{48DB12E1-9CBB-4C3F-873F-115D50571D50}"/>
                  </a:ext>
                </a:extLst>
              </p:cNvPr>
              <p:cNvGrpSpPr/>
              <p:nvPr/>
            </p:nvGrpSpPr>
            <p:grpSpPr>
              <a:xfrm>
                <a:off x="4705790" y="5252758"/>
                <a:ext cx="565325" cy="773902"/>
                <a:chOff x="4705790" y="5252758"/>
                <a:chExt cx="565325" cy="773902"/>
              </a:xfrm>
            </p:grpSpPr>
            <p:sp>
              <p:nvSpPr>
                <p:cNvPr id="410" name="Freeform: Shape 409">
                  <a:extLst>
                    <a:ext uri="{FF2B5EF4-FFF2-40B4-BE49-F238E27FC236}">
                      <a16:creationId xmlns:a16="http://schemas.microsoft.com/office/drawing/2014/main" id="{A7E71DE8-D56D-485D-91BE-B1B20A297531}"/>
                    </a:ext>
                  </a:extLst>
                </p:cNvPr>
                <p:cNvSpPr/>
                <p:nvPr/>
              </p:nvSpPr>
              <p:spPr>
                <a:xfrm>
                  <a:off x="5048128" y="5705661"/>
                  <a:ext cx="222986" cy="138405"/>
                </a:xfrm>
                <a:custGeom>
                  <a:avLst/>
                  <a:gdLst>
                    <a:gd name="connsiteX0" fmla="*/ 40538 w 222986"/>
                    <a:gd name="connsiteY0" fmla="*/ 17152 h 138405"/>
                    <a:gd name="connsiteX1" fmla="*/ 154838 w 222986"/>
                    <a:gd name="connsiteY1" fmla="*/ 2865 h 138405"/>
                    <a:gd name="connsiteX2" fmla="*/ 211036 w 222986"/>
                    <a:gd name="connsiteY2" fmla="*/ 27630 h 138405"/>
                    <a:gd name="connsiteX3" fmla="*/ 211988 w 222986"/>
                    <a:gd name="connsiteY3" fmla="*/ 83827 h 138405"/>
                    <a:gd name="connsiteX4" fmla="*/ 176746 w 222986"/>
                    <a:gd name="connsiteY4" fmla="*/ 92400 h 138405"/>
                    <a:gd name="connsiteX5" fmla="*/ 89116 w 222986"/>
                    <a:gd name="connsiteY5" fmla="*/ 104782 h 138405"/>
                    <a:gd name="connsiteX6" fmla="*/ 50063 w 222986"/>
                    <a:gd name="connsiteY6" fmla="*/ 137167 h 138405"/>
                    <a:gd name="connsiteX7" fmla="*/ 7201 w 222986"/>
                    <a:gd name="connsiteY7" fmla="*/ 118117 h 138405"/>
                    <a:gd name="connsiteX8" fmla="*/ 2438 w 222986"/>
                    <a:gd name="connsiteY8" fmla="*/ 68587 h 138405"/>
                    <a:gd name="connsiteX9" fmla="*/ 40538 w 222986"/>
                    <a:gd name="connsiteY9" fmla="*/ 17152 h 138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2986" h="138405">
                      <a:moveTo>
                        <a:pt x="40538" y="17152"/>
                      </a:moveTo>
                      <a:cubicBezTo>
                        <a:pt x="75781" y="-945"/>
                        <a:pt x="116738" y="-2850"/>
                        <a:pt x="154838" y="2865"/>
                      </a:cubicBezTo>
                      <a:cubicBezTo>
                        <a:pt x="175793" y="6675"/>
                        <a:pt x="196748" y="12390"/>
                        <a:pt x="211036" y="27630"/>
                      </a:cubicBezTo>
                      <a:cubicBezTo>
                        <a:pt x="225323" y="42870"/>
                        <a:pt x="228181" y="70492"/>
                        <a:pt x="211988" y="83827"/>
                      </a:cubicBezTo>
                      <a:cubicBezTo>
                        <a:pt x="202463" y="91447"/>
                        <a:pt x="189128" y="93352"/>
                        <a:pt x="176746" y="92400"/>
                      </a:cubicBezTo>
                      <a:cubicBezTo>
                        <a:pt x="146266" y="92400"/>
                        <a:pt x="112928" y="86685"/>
                        <a:pt x="89116" y="104782"/>
                      </a:cubicBezTo>
                      <a:cubicBezTo>
                        <a:pt x="75781" y="115260"/>
                        <a:pt x="66256" y="132405"/>
                        <a:pt x="50063" y="137167"/>
                      </a:cubicBezTo>
                      <a:cubicBezTo>
                        <a:pt x="33871" y="141930"/>
                        <a:pt x="15773" y="132405"/>
                        <a:pt x="7201" y="118117"/>
                      </a:cubicBezTo>
                      <a:cubicBezTo>
                        <a:pt x="-1372" y="103830"/>
                        <a:pt x="-1372" y="85732"/>
                        <a:pt x="2438" y="68587"/>
                      </a:cubicBezTo>
                      <a:cubicBezTo>
                        <a:pt x="1486" y="70492"/>
                        <a:pt x="5296" y="35250"/>
                        <a:pt x="40538" y="17152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1" name="Freeform: Shape 410">
                  <a:extLst>
                    <a:ext uri="{FF2B5EF4-FFF2-40B4-BE49-F238E27FC236}">
                      <a16:creationId xmlns:a16="http://schemas.microsoft.com/office/drawing/2014/main" id="{959E31E5-AF3B-4DAA-804B-BAB1C4D0D578}"/>
                    </a:ext>
                  </a:extLst>
                </p:cNvPr>
                <p:cNvSpPr/>
                <p:nvPr/>
              </p:nvSpPr>
              <p:spPr>
                <a:xfrm>
                  <a:off x="4988654" y="5252758"/>
                  <a:ext cx="161924" cy="335058"/>
                </a:xfrm>
                <a:custGeom>
                  <a:avLst/>
                  <a:gdLst>
                    <a:gd name="connsiteX0" fmla="*/ 20003 w 161924"/>
                    <a:gd name="connsiteY0" fmla="*/ 315750 h 335058"/>
                    <a:gd name="connsiteX1" fmla="*/ 101918 w 161924"/>
                    <a:gd name="connsiteY1" fmla="*/ 317655 h 335058"/>
                    <a:gd name="connsiteX2" fmla="*/ 136208 w 161924"/>
                    <a:gd name="connsiteY2" fmla="*/ 246218 h 335058"/>
                    <a:gd name="connsiteX3" fmla="*/ 157163 w 161924"/>
                    <a:gd name="connsiteY3" fmla="*/ 66195 h 335058"/>
                    <a:gd name="connsiteX4" fmla="*/ 134303 w 161924"/>
                    <a:gd name="connsiteY4" fmla="*/ 17618 h 335058"/>
                    <a:gd name="connsiteX5" fmla="*/ 84772 w 161924"/>
                    <a:gd name="connsiteY5" fmla="*/ 1425 h 335058"/>
                    <a:gd name="connsiteX6" fmla="*/ 41910 w 161924"/>
                    <a:gd name="connsiteY6" fmla="*/ 47145 h 335058"/>
                    <a:gd name="connsiteX7" fmla="*/ 0 w 161924"/>
                    <a:gd name="connsiteY7" fmla="*/ 230978 h 335058"/>
                    <a:gd name="connsiteX8" fmla="*/ 20003 w 161924"/>
                    <a:gd name="connsiteY8" fmla="*/ 315750 h 3350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1924" h="335058">
                      <a:moveTo>
                        <a:pt x="20003" y="315750"/>
                      </a:moveTo>
                      <a:cubicBezTo>
                        <a:pt x="40958" y="346230"/>
                        <a:pt x="82868" y="335753"/>
                        <a:pt x="101918" y="317655"/>
                      </a:cubicBezTo>
                      <a:cubicBezTo>
                        <a:pt x="120968" y="299558"/>
                        <a:pt x="129540" y="271935"/>
                        <a:pt x="136208" y="246218"/>
                      </a:cubicBezTo>
                      <a:cubicBezTo>
                        <a:pt x="153353" y="188115"/>
                        <a:pt x="170497" y="126203"/>
                        <a:pt x="157163" y="66195"/>
                      </a:cubicBezTo>
                      <a:cubicBezTo>
                        <a:pt x="153353" y="48098"/>
                        <a:pt x="146685" y="30953"/>
                        <a:pt x="134303" y="17618"/>
                      </a:cubicBezTo>
                      <a:cubicBezTo>
                        <a:pt x="121920" y="4283"/>
                        <a:pt x="102870" y="-3337"/>
                        <a:pt x="84772" y="1425"/>
                      </a:cubicBezTo>
                      <a:cubicBezTo>
                        <a:pt x="63818" y="7140"/>
                        <a:pt x="51435" y="27143"/>
                        <a:pt x="41910" y="47145"/>
                      </a:cubicBezTo>
                      <a:cubicBezTo>
                        <a:pt x="14288" y="104295"/>
                        <a:pt x="0" y="167160"/>
                        <a:pt x="0" y="230978"/>
                      </a:cubicBezTo>
                      <a:cubicBezTo>
                        <a:pt x="0" y="260505"/>
                        <a:pt x="3810" y="290985"/>
                        <a:pt x="20003" y="315750"/>
                      </a:cubicBezTo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2" name="Freeform: Shape 411">
                  <a:extLst>
                    <a:ext uri="{FF2B5EF4-FFF2-40B4-BE49-F238E27FC236}">
                      <a16:creationId xmlns:a16="http://schemas.microsoft.com/office/drawing/2014/main" id="{3DCA8638-7448-4A5B-BB5D-55C2197597B0}"/>
                    </a:ext>
                  </a:extLst>
                </p:cNvPr>
                <p:cNvSpPr/>
                <p:nvPr/>
              </p:nvSpPr>
              <p:spPr>
                <a:xfrm>
                  <a:off x="4705790" y="5350240"/>
                  <a:ext cx="267201" cy="276386"/>
                </a:xfrm>
                <a:custGeom>
                  <a:avLst/>
                  <a:gdLst>
                    <a:gd name="connsiteX0" fmla="*/ 244764 w 267201"/>
                    <a:gd name="connsiteY0" fmla="*/ 262083 h 276386"/>
                    <a:gd name="connsiteX1" fmla="*/ 261910 w 267201"/>
                    <a:gd name="connsiteY1" fmla="*/ 160166 h 276386"/>
                    <a:gd name="connsiteX2" fmla="*/ 201902 w 267201"/>
                    <a:gd name="connsiteY2" fmla="*/ 72536 h 276386"/>
                    <a:gd name="connsiteX3" fmla="*/ 94269 w 267201"/>
                    <a:gd name="connsiteY3" fmla="*/ 8718 h 276386"/>
                    <a:gd name="connsiteX4" fmla="*/ 45692 w 267201"/>
                    <a:gd name="connsiteY4" fmla="*/ 146 h 276386"/>
                    <a:gd name="connsiteX5" fmla="*/ 4735 w 267201"/>
                    <a:gd name="connsiteY5" fmla="*/ 24911 h 276386"/>
                    <a:gd name="connsiteX6" fmla="*/ 16164 w 267201"/>
                    <a:gd name="connsiteY6" fmla="*/ 94443 h 276386"/>
                    <a:gd name="connsiteX7" fmla="*/ 86649 w 267201"/>
                    <a:gd name="connsiteY7" fmla="*/ 202076 h 276386"/>
                    <a:gd name="connsiteX8" fmla="*/ 164754 w 267201"/>
                    <a:gd name="connsiteY8" fmla="*/ 268751 h 276386"/>
                    <a:gd name="connsiteX9" fmla="*/ 247622 w 267201"/>
                    <a:gd name="connsiteY9" fmla="*/ 257321 h 276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7201" h="276386">
                      <a:moveTo>
                        <a:pt x="244764" y="262083"/>
                      </a:moveTo>
                      <a:cubicBezTo>
                        <a:pt x="267624" y="234461"/>
                        <a:pt x="272387" y="194456"/>
                        <a:pt x="261910" y="160166"/>
                      </a:cubicBezTo>
                      <a:cubicBezTo>
                        <a:pt x="251432" y="125876"/>
                        <a:pt x="228572" y="96348"/>
                        <a:pt x="201902" y="72536"/>
                      </a:cubicBezTo>
                      <a:cubicBezTo>
                        <a:pt x="170469" y="44913"/>
                        <a:pt x="133322" y="23006"/>
                        <a:pt x="94269" y="8718"/>
                      </a:cubicBezTo>
                      <a:cubicBezTo>
                        <a:pt x="79029" y="3003"/>
                        <a:pt x="61885" y="-807"/>
                        <a:pt x="45692" y="146"/>
                      </a:cubicBezTo>
                      <a:cubicBezTo>
                        <a:pt x="29499" y="2051"/>
                        <a:pt x="12354" y="9671"/>
                        <a:pt x="4735" y="24911"/>
                      </a:cubicBezTo>
                      <a:cubicBezTo>
                        <a:pt x="-6696" y="46818"/>
                        <a:pt x="4735" y="72536"/>
                        <a:pt x="16164" y="94443"/>
                      </a:cubicBezTo>
                      <a:cubicBezTo>
                        <a:pt x="37119" y="132543"/>
                        <a:pt x="60932" y="168738"/>
                        <a:pt x="86649" y="202076"/>
                      </a:cubicBezTo>
                      <a:cubicBezTo>
                        <a:pt x="107604" y="229698"/>
                        <a:pt x="132369" y="256368"/>
                        <a:pt x="164754" y="268751"/>
                      </a:cubicBezTo>
                      <a:cubicBezTo>
                        <a:pt x="197139" y="281133"/>
                        <a:pt x="230477" y="279228"/>
                        <a:pt x="247622" y="257321"/>
                      </a:cubicBezTo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3" name="Freeform: Shape 412">
                  <a:extLst>
                    <a:ext uri="{FF2B5EF4-FFF2-40B4-BE49-F238E27FC236}">
                      <a16:creationId xmlns:a16="http://schemas.microsoft.com/office/drawing/2014/main" id="{3EA43554-C490-4D51-B201-311CEA6609B8}"/>
                    </a:ext>
                  </a:extLst>
                </p:cNvPr>
                <p:cNvSpPr/>
                <p:nvPr/>
              </p:nvSpPr>
              <p:spPr>
                <a:xfrm>
                  <a:off x="5005799" y="5747578"/>
                  <a:ext cx="160019" cy="279082"/>
                </a:xfrm>
                <a:custGeom>
                  <a:avLst/>
                  <a:gdLst>
                    <a:gd name="connsiteX0" fmla="*/ 1905 w 160019"/>
                    <a:gd name="connsiteY0" fmla="*/ 279083 h 279082"/>
                    <a:gd name="connsiteX1" fmla="*/ 3810 w 160019"/>
                    <a:gd name="connsiteY1" fmla="*/ 265748 h 279082"/>
                    <a:gd name="connsiteX2" fmla="*/ 7620 w 160019"/>
                    <a:gd name="connsiteY2" fmla="*/ 227648 h 279082"/>
                    <a:gd name="connsiteX3" fmla="*/ 16192 w 160019"/>
                    <a:gd name="connsiteY3" fmla="*/ 172403 h 279082"/>
                    <a:gd name="connsiteX4" fmla="*/ 36195 w 160019"/>
                    <a:gd name="connsiteY4" fmla="*/ 107633 h 279082"/>
                    <a:gd name="connsiteX5" fmla="*/ 69532 w 160019"/>
                    <a:gd name="connsiteY5" fmla="*/ 48578 h 279082"/>
                    <a:gd name="connsiteX6" fmla="*/ 111442 w 160019"/>
                    <a:gd name="connsiteY6" fmla="*/ 13335 h 279082"/>
                    <a:gd name="connsiteX7" fmla="*/ 146685 w 160019"/>
                    <a:gd name="connsiteY7" fmla="*/ 1905 h 279082"/>
                    <a:gd name="connsiteX8" fmla="*/ 160020 w 160019"/>
                    <a:gd name="connsiteY8" fmla="*/ 0 h 279082"/>
                    <a:gd name="connsiteX9" fmla="*/ 145732 w 160019"/>
                    <a:gd name="connsiteY9" fmla="*/ 0 h 279082"/>
                    <a:gd name="connsiteX10" fmla="*/ 108585 w 160019"/>
                    <a:gd name="connsiteY10" fmla="*/ 9525 h 279082"/>
                    <a:gd name="connsiteX11" fmla="*/ 63817 w 160019"/>
                    <a:gd name="connsiteY11" fmla="*/ 44768 h 279082"/>
                    <a:gd name="connsiteX12" fmla="*/ 29527 w 160019"/>
                    <a:gd name="connsiteY12" fmla="*/ 104775 h 279082"/>
                    <a:gd name="connsiteX13" fmla="*/ 9525 w 160019"/>
                    <a:gd name="connsiteY13" fmla="*/ 171450 h 279082"/>
                    <a:gd name="connsiteX14" fmla="*/ 1905 w 160019"/>
                    <a:gd name="connsiteY14" fmla="*/ 227648 h 279082"/>
                    <a:gd name="connsiteX15" fmla="*/ 0 w 160019"/>
                    <a:gd name="connsiteY15" fmla="*/ 265748 h 279082"/>
                    <a:gd name="connsiteX16" fmla="*/ 1905 w 160019"/>
                    <a:gd name="connsiteY16" fmla="*/ 279083 h 279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60019" h="279082">
                      <a:moveTo>
                        <a:pt x="1905" y="279083"/>
                      </a:moveTo>
                      <a:cubicBezTo>
                        <a:pt x="1905" y="279083"/>
                        <a:pt x="2857" y="274320"/>
                        <a:pt x="3810" y="265748"/>
                      </a:cubicBezTo>
                      <a:cubicBezTo>
                        <a:pt x="4763" y="255270"/>
                        <a:pt x="5715" y="242888"/>
                        <a:pt x="7620" y="227648"/>
                      </a:cubicBezTo>
                      <a:cubicBezTo>
                        <a:pt x="9525" y="211455"/>
                        <a:pt x="11430" y="193358"/>
                        <a:pt x="16192" y="172403"/>
                      </a:cubicBezTo>
                      <a:cubicBezTo>
                        <a:pt x="20955" y="151448"/>
                        <a:pt x="27622" y="129540"/>
                        <a:pt x="36195" y="107633"/>
                      </a:cubicBezTo>
                      <a:cubicBezTo>
                        <a:pt x="45720" y="84773"/>
                        <a:pt x="56197" y="64770"/>
                        <a:pt x="69532" y="48578"/>
                      </a:cubicBezTo>
                      <a:cubicBezTo>
                        <a:pt x="82867" y="32385"/>
                        <a:pt x="97155" y="20003"/>
                        <a:pt x="111442" y="13335"/>
                      </a:cubicBezTo>
                      <a:cubicBezTo>
                        <a:pt x="125730" y="6668"/>
                        <a:pt x="138113" y="3810"/>
                        <a:pt x="146685" y="1905"/>
                      </a:cubicBezTo>
                      <a:cubicBezTo>
                        <a:pt x="155257" y="953"/>
                        <a:pt x="160020" y="0"/>
                        <a:pt x="160020" y="0"/>
                      </a:cubicBezTo>
                      <a:cubicBezTo>
                        <a:pt x="160020" y="0"/>
                        <a:pt x="155257" y="0"/>
                        <a:pt x="145732" y="0"/>
                      </a:cubicBezTo>
                      <a:cubicBezTo>
                        <a:pt x="137160" y="953"/>
                        <a:pt x="123825" y="2858"/>
                        <a:pt x="108585" y="9525"/>
                      </a:cubicBezTo>
                      <a:cubicBezTo>
                        <a:pt x="93345" y="16193"/>
                        <a:pt x="78105" y="28575"/>
                        <a:pt x="63817" y="44768"/>
                      </a:cubicBezTo>
                      <a:cubicBezTo>
                        <a:pt x="50482" y="60960"/>
                        <a:pt x="39052" y="81915"/>
                        <a:pt x="29527" y="104775"/>
                      </a:cubicBezTo>
                      <a:cubicBezTo>
                        <a:pt x="20955" y="127635"/>
                        <a:pt x="13335" y="150495"/>
                        <a:pt x="9525" y="171450"/>
                      </a:cubicBezTo>
                      <a:cubicBezTo>
                        <a:pt x="5715" y="192405"/>
                        <a:pt x="3810" y="211455"/>
                        <a:pt x="1905" y="227648"/>
                      </a:cubicBezTo>
                      <a:cubicBezTo>
                        <a:pt x="952" y="243840"/>
                        <a:pt x="0" y="256223"/>
                        <a:pt x="0" y="265748"/>
                      </a:cubicBezTo>
                      <a:cubicBezTo>
                        <a:pt x="952" y="274320"/>
                        <a:pt x="952" y="279083"/>
                        <a:pt x="1905" y="27908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4" name="Freeform: Shape 413">
                  <a:extLst>
                    <a:ext uri="{FF2B5EF4-FFF2-40B4-BE49-F238E27FC236}">
                      <a16:creationId xmlns:a16="http://schemas.microsoft.com/office/drawing/2014/main" id="{4D5671B8-D49C-49AE-B93F-3ACC14BC0E00}"/>
                    </a:ext>
                  </a:extLst>
                </p:cNvPr>
                <p:cNvSpPr/>
                <p:nvPr/>
              </p:nvSpPr>
              <p:spPr>
                <a:xfrm>
                  <a:off x="5006751" y="5374199"/>
                  <a:ext cx="73342" cy="623887"/>
                </a:xfrm>
                <a:custGeom>
                  <a:avLst/>
                  <a:gdLst>
                    <a:gd name="connsiteX0" fmla="*/ 3810 w 73342"/>
                    <a:gd name="connsiteY0" fmla="*/ 623888 h 623887"/>
                    <a:gd name="connsiteX1" fmla="*/ 3810 w 73342"/>
                    <a:gd name="connsiteY1" fmla="*/ 617220 h 623887"/>
                    <a:gd name="connsiteX2" fmla="*/ 3810 w 73342"/>
                    <a:gd name="connsiteY2" fmla="*/ 599122 h 623887"/>
                    <a:gd name="connsiteX3" fmla="*/ 4763 w 73342"/>
                    <a:gd name="connsiteY3" fmla="*/ 531495 h 623887"/>
                    <a:gd name="connsiteX4" fmla="*/ 20955 w 73342"/>
                    <a:gd name="connsiteY4" fmla="*/ 327660 h 623887"/>
                    <a:gd name="connsiteX5" fmla="*/ 54293 w 73342"/>
                    <a:gd name="connsiteY5" fmla="*/ 90488 h 623887"/>
                    <a:gd name="connsiteX6" fmla="*/ 61913 w 73342"/>
                    <a:gd name="connsiteY6" fmla="*/ 53340 h 623887"/>
                    <a:gd name="connsiteX7" fmla="*/ 68580 w 73342"/>
                    <a:gd name="connsiteY7" fmla="*/ 24765 h 623887"/>
                    <a:gd name="connsiteX8" fmla="*/ 72390 w 73342"/>
                    <a:gd name="connsiteY8" fmla="*/ 6667 h 623887"/>
                    <a:gd name="connsiteX9" fmla="*/ 73343 w 73342"/>
                    <a:gd name="connsiteY9" fmla="*/ 0 h 623887"/>
                    <a:gd name="connsiteX10" fmla="*/ 71438 w 73342"/>
                    <a:gd name="connsiteY10" fmla="*/ 5715 h 623887"/>
                    <a:gd name="connsiteX11" fmla="*/ 65723 w 73342"/>
                    <a:gd name="connsiteY11" fmla="*/ 22860 h 623887"/>
                    <a:gd name="connsiteX12" fmla="*/ 58103 w 73342"/>
                    <a:gd name="connsiteY12" fmla="*/ 50482 h 623887"/>
                    <a:gd name="connsiteX13" fmla="*/ 49530 w 73342"/>
                    <a:gd name="connsiteY13" fmla="*/ 87630 h 623887"/>
                    <a:gd name="connsiteX14" fmla="*/ 14288 w 73342"/>
                    <a:gd name="connsiteY14" fmla="*/ 307657 h 623887"/>
                    <a:gd name="connsiteX15" fmla="*/ 0 w 73342"/>
                    <a:gd name="connsiteY15" fmla="*/ 529590 h 623887"/>
                    <a:gd name="connsiteX16" fmla="*/ 953 w 73342"/>
                    <a:gd name="connsiteY16" fmla="*/ 597217 h 623887"/>
                    <a:gd name="connsiteX17" fmla="*/ 1905 w 73342"/>
                    <a:gd name="connsiteY17" fmla="*/ 615315 h 623887"/>
                    <a:gd name="connsiteX18" fmla="*/ 3810 w 73342"/>
                    <a:gd name="connsiteY18" fmla="*/ 623888 h 623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3342" h="623887">
                      <a:moveTo>
                        <a:pt x="3810" y="623888"/>
                      </a:moveTo>
                      <a:cubicBezTo>
                        <a:pt x="3810" y="623888"/>
                        <a:pt x="3810" y="621982"/>
                        <a:pt x="3810" y="617220"/>
                      </a:cubicBezTo>
                      <a:cubicBezTo>
                        <a:pt x="3810" y="612457"/>
                        <a:pt x="3810" y="606742"/>
                        <a:pt x="3810" y="599122"/>
                      </a:cubicBezTo>
                      <a:cubicBezTo>
                        <a:pt x="3810" y="582930"/>
                        <a:pt x="3810" y="560070"/>
                        <a:pt x="4763" y="531495"/>
                      </a:cubicBezTo>
                      <a:cubicBezTo>
                        <a:pt x="5715" y="474345"/>
                        <a:pt x="11430" y="413385"/>
                        <a:pt x="20955" y="327660"/>
                      </a:cubicBezTo>
                      <a:cubicBezTo>
                        <a:pt x="29528" y="246697"/>
                        <a:pt x="41910" y="152400"/>
                        <a:pt x="54293" y="90488"/>
                      </a:cubicBezTo>
                      <a:cubicBezTo>
                        <a:pt x="57150" y="76200"/>
                        <a:pt x="60008" y="63817"/>
                        <a:pt x="61913" y="53340"/>
                      </a:cubicBezTo>
                      <a:cubicBezTo>
                        <a:pt x="64770" y="41910"/>
                        <a:pt x="66675" y="32385"/>
                        <a:pt x="68580" y="24765"/>
                      </a:cubicBezTo>
                      <a:cubicBezTo>
                        <a:pt x="70485" y="17145"/>
                        <a:pt x="71438" y="11430"/>
                        <a:pt x="72390" y="6667"/>
                      </a:cubicBezTo>
                      <a:cubicBezTo>
                        <a:pt x="73343" y="2857"/>
                        <a:pt x="73343" y="0"/>
                        <a:pt x="73343" y="0"/>
                      </a:cubicBezTo>
                      <a:cubicBezTo>
                        <a:pt x="73343" y="0"/>
                        <a:pt x="72390" y="1905"/>
                        <a:pt x="71438" y="5715"/>
                      </a:cubicBezTo>
                      <a:cubicBezTo>
                        <a:pt x="70485" y="10478"/>
                        <a:pt x="68580" y="16192"/>
                        <a:pt x="65723" y="22860"/>
                      </a:cubicBezTo>
                      <a:cubicBezTo>
                        <a:pt x="63818" y="30480"/>
                        <a:pt x="60960" y="40005"/>
                        <a:pt x="58103" y="50482"/>
                      </a:cubicBezTo>
                      <a:cubicBezTo>
                        <a:pt x="55245" y="60960"/>
                        <a:pt x="52388" y="74295"/>
                        <a:pt x="49530" y="87630"/>
                      </a:cubicBezTo>
                      <a:cubicBezTo>
                        <a:pt x="37148" y="142875"/>
                        <a:pt x="23813" y="220980"/>
                        <a:pt x="14288" y="307657"/>
                      </a:cubicBezTo>
                      <a:cubicBezTo>
                        <a:pt x="4763" y="394335"/>
                        <a:pt x="953" y="472440"/>
                        <a:pt x="0" y="529590"/>
                      </a:cubicBezTo>
                      <a:cubicBezTo>
                        <a:pt x="0" y="558165"/>
                        <a:pt x="0" y="581025"/>
                        <a:pt x="953" y="597217"/>
                      </a:cubicBezTo>
                      <a:cubicBezTo>
                        <a:pt x="953" y="604838"/>
                        <a:pt x="1905" y="610553"/>
                        <a:pt x="1905" y="615315"/>
                      </a:cubicBezTo>
                      <a:cubicBezTo>
                        <a:pt x="2858" y="621030"/>
                        <a:pt x="2858" y="623888"/>
                        <a:pt x="3810" y="62388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5" name="Freeform: Shape 414">
                  <a:extLst>
                    <a:ext uri="{FF2B5EF4-FFF2-40B4-BE49-F238E27FC236}">
                      <a16:creationId xmlns:a16="http://schemas.microsoft.com/office/drawing/2014/main" id="{8D5D9424-F37A-42D2-9273-C608C8EF157C}"/>
                    </a:ext>
                  </a:extLst>
                </p:cNvPr>
                <p:cNvSpPr/>
                <p:nvPr/>
              </p:nvSpPr>
              <p:spPr>
                <a:xfrm>
                  <a:off x="4807651" y="5421824"/>
                  <a:ext cx="202910" cy="423862"/>
                </a:xfrm>
                <a:custGeom>
                  <a:avLst/>
                  <a:gdLst>
                    <a:gd name="connsiteX0" fmla="*/ 202910 w 202910"/>
                    <a:gd name="connsiteY0" fmla="*/ 423863 h 423862"/>
                    <a:gd name="connsiteX1" fmla="*/ 202910 w 202910"/>
                    <a:gd name="connsiteY1" fmla="*/ 404813 h 423862"/>
                    <a:gd name="connsiteX2" fmla="*/ 197195 w 202910"/>
                    <a:gd name="connsiteY2" fmla="*/ 353378 h 423862"/>
                    <a:gd name="connsiteX3" fmla="*/ 180050 w 202910"/>
                    <a:gd name="connsiteY3" fmla="*/ 278130 h 423862"/>
                    <a:gd name="connsiteX4" fmla="*/ 148618 w 202910"/>
                    <a:gd name="connsiteY4" fmla="*/ 188595 h 423862"/>
                    <a:gd name="connsiteX5" fmla="*/ 56225 w 202910"/>
                    <a:gd name="connsiteY5" fmla="*/ 43815 h 423862"/>
                    <a:gd name="connsiteX6" fmla="*/ 34318 w 202910"/>
                    <a:gd name="connsiteY6" fmla="*/ 23813 h 423862"/>
                    <a:gd name="connsiteX7" fmla="*/ 24793 w 202910"/>
                    <a:gd name="connsiteY7" fmla="*/ 16192 h 423862"/>
                    <a:gd name="connsiteX8" fmla="*/ 16220 w 202910"/>
                    <a:gd name="connsiteY8" fmla="*/ 10478 h 423862"/>
                    <a:gd name="connsiteX9" fmla="*/ 28 w 202910"/>
                    <a:gd name="connsiteY9" fmla="*/ 0 h 423862"/>
                    <a:gd name="connsiteX10" fmla="*/ 52415 w 202910"/>
                    <a:gd name="connsiteY10" fmla="*/ 46672 h 423862"/>
                    <a:gd name="connsiteX11" fmla="*/ 142903 w 202910"/>
                    <a:gd name="connsiteY11" fmla="*/ 190500 h 423862"/>
                    <a:gd name="connsiteX12" fmla="*/ 174335 w 202910"/>
                    <a:gd name="connsiteY12" fmla="*/ 279082 h 423862"/>
                    <a:gd name="connsiteX13" fmla="*/ 192433 w 202910"/>
                    <a:gd name="connsiteY13" fmla="*/ 354330 h 423862"/>
                    <a:gd name="connsiteX14" fmla="*/ 200053 w 202910"/>
                    <a:gd name="connsiteY14" fmla="*/ 405765 h 423862"/>
                    <a:gd name="connsiteX15" fmla="*/ 202910 w 202910"/>
                    <a:gd name="connsiteY15" fmla="*/ 423863 h 423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2910" h="423862">
                      <a:moveTo>
                        <a:pt x="202910" y="423863"/>
                      </a:moveTo>
                      <a:cubicBezTo>
                        <a:pt x="202910" y="423863"/>
                        <a:pt x="202910" y="417195"/>
                        <a:pt x="202910" y="404813"/>
                      </a:cubicBezTo>
                      <a:cubicBezTo>
                        <a:pt x="201958" y="392430"/>
                        <a:pt x="200053" y="374332"/>
                        <a:pt x="197195" y="353378"/>
                      </a:cubicBezTo>
                      <a:cubicBezTo>
                        <a:pt x="193385" y="331470"/>
                        <a:pt x="188623" y="305753"/>
                        <a:pt x="180050" y="278130"/>
                      </a:cubicBezTo>
                      <a:cubicBezTo>
                        <a:pt x="176240" y="265747"/>
                        <a:pt x="168620" y="234315"/>
                        <a:pt x="148618" y="188595"/>
                      </a:cubicBezTo>
                      <a:cubicBezTo>
                        <a:pt x="121948" y="126682"/>
                        <a:pt x="86705" y="75247"/>
                        <a:pt x="56225" y="43815"/>
                      </a:cubicBezTo>
                      <a:cubicBezTo>
                        <a:pt x="48605" y="35242"/>
                        <a:pt x="40985" y="29528"/>
                        <a:pt x="34318" y="23813"/>
                      </a:cubicBezTo>
                      <a:cubicBezTo>
                        <a:pt x="30508" y="20955"/>
                        <a:pt x="27650" y="18097"/>
                        <a:pt x="24793" y="16192"/>
                      </a:cubicBezTo>
                      <a:cubicBezTo>
                        <a:pt x="21935" y="14288"/>
                        <a:pt x="19078" y="12382"/>
                        <a:pt x="16220" y="10478"/>
                      </a:cubicBezTo>
                      <a:cubicBezTo>
                        <a:pt x="5743" y="3810"/>
                        <a:pt x="28" y="0"/>
                        <a:pt x="28" y="0"/>
                      </a:cubicBezTo>
                      <a:cubicBezTo>
                        <a:pt x="-925" y="953"/>
                        <a:pt x="22888" y="15240"/>
                        <a:pt x="52415" y="46672"/>
                      </a:cubicBezTo>
                      <a:cubicBezTo>
                        <a:pt x="81943" y="78105"/>
                        <a:pt x="117185" y="128588"/>
                        <a:pt x="142903" y="190500"/>
                      </a:cubicBezTo>
                      <a:cubicBezTo>
                        <a:pt x="157190" y="223838"/>
                        <a:pt x="167668" y="253365"/>
                        <a:pt x="174335" y="279082"/>
                      </a:cubicBezTo>
                      <a:cubicBezTo>
                        <a:pt x="182908" y="306705"/>
                        <a:pt x="187670" y="332422"/>
                        <a:pt x="192433" y="354330"/>
                      </a:cubicBezTo>
                      <a:cubicBezTo>
                        <a:pt x="196243" y="376238"/>
                        <a:pt x="199100" y="393382"/>
                        <a:pt x="200053" y="405765"/>
                      </a:cubicBezTo>
                      <a:cubicBezTo>
                        <a:pt x="201958" y="417195"/>
                        <a:pt x="202910" y="423863"/>
                        <a:pt x="202910" y="42386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38D0C2F8-3C93-4D79-9C74-91260D0D7E42}"/>
                  </a:ext>
                </a:extLst>
              </p:cNvPr>
              <p:cNvSpPr/>
              <p:nvPr/>
            </p:nvSpPr>
            <p:spPr>
              <a:xfrm>
                <a:off x="4863876" y="6113339"/>
                <a:ext cx="298132" cy="208597"/>
              </a:xfrm>
              <a:custGeom>
                <a:avLst/>
                <a:gdLst>
                  <a:gd name="connsiteX0" fmla="*/ 0 w 298132"/>
                  <a:gd name="connsiteY0" fmla="*/ 0 h 208597"/>
                  <a:gd name="connsiteX1" fmla="*/ 15240 w 298132"/>
                  <a:gd name="connsiteY1" fmla="*/ 208597 h 208597"/>
                  <a:gd name="connsiteX2" fmla="*/ 282893 w 298132"/>
                  <a:gd name="connsiteY2" fmla="*/ 208597 h 208597"/>
                  <a:gd name="connsiteX3" fmla="*/ 298133 w 298132"/>
                  <a:gd name="connsiteY3" fmla="*/ 0 h 208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8132" h="208597">
                    <a:moveTo>
                      <a:pt x="0" y="0"/>
                    </a:moveTo>
                    <a:lnTo>
                      <a:pt x="15240" y="208597"/>
                    </a:lnTo>
                    <a:lnTo>
                      <a:pt x="282893" y="208597"/>
                    </a:lnTo>
                    <a:lnTo>
                      <a:pt x="298133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168AC26B-2EB8-4F10-B036-37B32C158161}"/>
                  </a:ext>
                </a:extLst>
              </p:cNvPr>
              <p:cNvSpPr/>
              <p:nvPr/>
            </p:nvSpPr>
            <p:spPr>
              <a:xfrm>
                <a:off x="4838159" y="6031424"/>
                <a:ext cx="355282" cy="81915"/>
              </a:xfrm>
              <a:custGeom>
                <a:avLst/>
                <a:gdLst>
                  <a:gd name="connsiteX0" fmla="*/ 0 w 355282"/>
                  <a:gd name="connsiteY0" fmla="*/ 0 h 81915"/>
                  <a:gd name="connsiteX1" fmla="*/ 355282 w 355282"/>
                  <a:gd name="connsiteY1" fmla="*/ 0 h 81915"/>
                  <a:gd name="connsiteX2" fmla="*/ 355282 w 355282"/>
                  <a:gd name="connsiteY2" fmla="*/ 81915 h 81915"/>
                  <a:gd name="connsiteX3" fmla="*/ 0 w 355282"/>
                  <a:gd name="connsiteY3" fmla="*/ 81915 h 8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5282" h="81915">
                    <a:moveTo>
                      <a:pt x="0" y="0"/>
                    </a:moveTo>
                    <a:lnTo>
                      <a:pt x="355282" y="0"/>
                    </a:lnTo>
                    <a:lnTo>
                      <a:pt x="355282" y="81915"/>
                    </a:lnTo>
                    <a:lnTo>
                      <a:pt x="0" y="81915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D0BB8255-78D7-4AFF-AFCC-2117E9B4CFAD}"/>
                  </a:ext>
                </a:extLst>
              </p:cNvPr>
              <p:cNvSpPr/>
              <p:nvPr/>
            </p:nvSpPr>
            <p:spPr>
              <a:xfrm>
                <a:off x="4838159" y="6314316"/>
                <a:ext cx="349567" cy="22860"/>
              </a:xfrm>
              <a:custGeom>
                <a:avLst/>
                <a:gdLst>
                  <a:gd name="connsiteX0" fmla="*/ 0 w 349567"/>
                  <a:gd name="connsiteY0" fmla="*/ 0 h 22860"/>
                  <a:gd name="connsiteX1" fmla="*/ 0 w 349567"/>
                  <a:gd name="connsiteY1" fmla="*/ 22860 h 22860"/>
                  <a:gd name="connsiteX2" fmla="*/ 16192 w 349567"/>
                  <a:gd name="connsiteY2" fmla="*/ 22860 h 22860"/>
                  <a:gd name="connsiteX3" fmla="*/ 349567 w 349567"/>
                  <a:gd name="connsiteY3" fmla="*/ 22860 h 22860"/>
                  <a:gd name="connsiteX4" fmla="*/ 349567 w 349567"/>
                  <a:gd name="connsiteY4" fmla="*/ 0 h 22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567" h="22860">
                    <a:moveTo>
                      <a:pt x="0" y="0"/>
                    </a:moveTo>
                    <a:lnTo>
                      <a:pt x="0" y="22860"/>
                    </a:lnTo>
                    <a:lnTo>
                      <a:pt x="16192" y="22860"/>
                    </a:lnTo>
                    <a:lnTo>
                      <a:pt x="349567" y="22860"/>
                    </a:lnTo>
                    <a:lnTo>
                      <a:pt x="349567" y="0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EF54EC5B-FCFE-4B92-B449-E57FE5B131D2}"/>
                  </a:ext>
                </a:extLst>
              </p:cNvPr>
              <p:cNvSpPr/>
              <p:nvPr/>
            </p:nvSpPr>
            <p:spPr>
              <a:xfrm>
                <a:off x="4854351" y="6337176"/>
                <a:ext cx="320992" cy="40004"/>
              </a:xfrm>
              <a:custGeom>
                <a:avLst/>
                <a:gdLst>
                  <a:gd name="connsiteX0" fmla="*/ 17145 w 320992"/>
                  <a:gd name="connsiteY0" fmla="*/ 40005 h 40004"/>
                  <a:gd name="connsiteX1" fmla="*/ 0 w 320992"/>
                  <a:gd name="connsiteY1" fmla="*/ 0 h 40004"/>
                  <a:gd name="connsiteX2" fmla="*/ 320993 w 320992"/>
                  <a:gd name="connsiteY2" fmla="*/ 0 h 40004"/>
                  <a:gd name="connsiteX3" fmla="*/ 301943 w 320992"/>
                  <a:gd name="connsiteY3" fmla="*/ 40005 h 4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992" h="40004">
                    <a:moveTo>
                      <a:pt x="17145" y="40005"/>
                    </a:moveTo>
                    <a:lnTo>
                      <a:pt x="0" y="0"/>
                    </a:lnTo>
                    <a:lnTo>
                      <a:pt x="320993" y="0"/>
                    </a:lnTo>
                    <a:lnTo>
                      <a:pt x="301943" y="40005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A98D0E99-CA28-4A07-98CF-B736FE3BD879}"/>
                  </a:ext>
                </a:extLst>
              </p:cNvPr>
              <p:cNvSpPr/>
              <p:nvPr/>
            </p:nvSpPr>
            <p:spPr>
              <a:xfrm>
                <a:off x="4868639" y="6154296"/>
                <a:ext cx="288607" cy="57150"/>
              </a:xfrm>
              <a:custGeom>
                <a:avLst/>
                <a:gdLst>
                  <a:gd name="connsiteX0" fmla="*/ 288608 w 288607"/>
                  <a:gd name="connsiteY0" fmla="*/ 27622 h 57150"/>
                  <a:gd name="connsiteX1" fmla="*/ 287655 w 288607"/>
                  <a:gd name="connsiteY1" fmla="*/ 29528 h 57150"/>
                  <a:gd name="connsiteX2" fmla="*/ 283845 w 288607"/>
                  <a:gd name="connsiteY2" fmla="*/ 35243 h 57150"/>
                  <a:gd name="connsiteX3" fmla="*/ 268605 w 288607"/>
                  <a:gd name="connsiteY3" fmla="*/ 55245 h 57150"/>
                  <a:gd name="connsiteX4" fmla="*/ 267653 w 288607"/>
                  <a:gd name="connsiteY4" fmla="*/ 56197 h 57150"/>
                  <a:gd name="connsiteX5" fmla="*/ 266700 w 288607"/>
                  <a:gd name="connsiteY5" fmla="*/ 55245 h 57150"/>
                  <a:gd name="connsiteX6" fmla="*/ 228600 w 288607"/>
                  <a:gd name="connsiteY6" fmla="*/ 1905 h 57150"/>
                  <a:gd name="connsiteX7" fmla="*/ 230505 w 288607"/>
                  <a:gd name="connsiteY7" fmla="*/ 1905 h 57150"/>
                  <a:gd name="connsiteX8" fmla="*/ 192405 w 288607"/>
                  <a:gd name="connsiteY8" fmla="*/ 55245 h 57150"/>
                  <a:gd name="connsiteX9" fmla="*/ 191453 w 288607"/>
                  <a:gd name="connsiteY9" fmla="*/ 57150 h 57150"/>
                  <a:gd name="connsiteX10" fmla="*/ 190500 w 288607"/>
                  <a:gd name="connsiteY10" fmla="*/ 55245 h 57150"/>
                  <a:gd name="connsiteX11" fmla="*/ 145733 w 288607"/>
                  <a:gd name="connsiteY11" fmla="*/ 1905 h 57150"/>
                  <a:gd name="connsiteX12" fmla="*/ 148590 w 288607"/>
                  <a:gd name="connsiteY12" fmla="*/ 1905 h 57150"/>
                  <a:gd name="connsiteX13" fmla="*/ 145733 w 288607"/>
                  <a:gd name="connsiteY13" fmla="*/ 4763 h 57150"/>
                  <a:gd name="connsiteX14" fmla="*/ 105728 w 288607"/>
                  <a:gd name="connsiteY14" fmla="*/ 55245 h 57150"/>
                  <a:gd name="connsiteX15" fmla="*/ 104775 w 288607"/>
                  <a:gd name="connsiteY15" fmla="*/ 57150 h 57150"/>
                  <a:gd name="connsiteX16" fmla="*/ 103823 w 288607"/>
                  <a:gd name="connsiteY16" fmla="*/ 55245 h 57150"/>
                  <a:gd name="connsiteX17" fmla="*/ 65723 w 288607"/>
                  <a:gd name="connsiteY17" fmla="*/ 1905 h 57150"/>
                  <a:gd name="connsiteX18" fmla="*/ 67628 w 288607"/>
                  <a:gd name="connsiteY18" fmla="*/ 1905 h 57150"/>
                  <a:gd name="connsiteX19" fmla="*/ 20955 w 288607"/>
                  <a:gd name="connsiteY19" fmla="*/ 55245 h 57150"/>
                  <a:gd name="connsiteX20" fmla="*/ 20003 w 288607"/>
                  <a:gd name="connsiteY20" fmla="*/ 56197 h 57150"/>
                  <a:gd name="connsiteX21" fmla="*/ 19050 w 288607"/>
                  <a:gd name="connsiteY21" fmla="*/ 55245 h 57150"/>
                  <a:gd name="connsiteX22" fmla="*/ 4763 w 288607"/>
                  <a:gd name="connsiteY22" fmla="*/ 30480 h 57150"/>
                  <a:gd name="connsiteX23" fmla="*/ 953 w 288607"/>
                  <a:gd name="connsiteY23" fmla="*/ 23813 h 57150"/>
                  <a:gd name="connsiteX24" fmla="*/ 0 w 288607"/>
                  <a:gd name="connsiteY24" fmla="*/ 21907 h 57150"/>
                  <a:gd name="connsiteX25" fmla="*/ 1905 w 288607"/>
                  <a:gd name="connsiteY25" fmla="*/ 23813 h 57150"/>
                  <a:gd name="connsiteX26" fmla="*/ 5715 w 288607"/>
                  <a:gd name="connsiteY26" fmla="*/ 30480 h 57150"/>
                  <a:gd name="connsiteX27" fmla="*/ 20955 w 288607"/>
                  <a:gd name="connsiteY27" fmla="*/ 54293 h 57150"/>
                  <a:gd name="connsiteX28" fmla="*/ 19050 w 288607"/>
                  <a:gd name="connsiteY28" fmla="*/ 54293 h 57150"/>
                  <a:gd name="connsiteX29" fmla="*/ 64770 w 288607"/>
                  <a:gd name="connsiteY29" fmla="*/ 953 h 57150"/>
                  <a:gd name="connsiteX30" fmla="*/ 65723 w 288607"/>
                  <a:gd name="connsiteY30" fmla="*/ 0 h 57150"/>
                  <a:gd name="connsiteX31" fmla="*/ 66675 w 288607"/>
                  <a:gd name="connsiteY31" fmla="*/ 1905 h 57150"/>
                  <a:gd name="connsiteX32" fmla="*/ 104775 w 288607"/>
                  <a:gd name="connsiteY32" fmla="*/ 55245 h 57150"/>
                  <a:gd name="connsiteX33" fmla="*/ 101918 w 288607"/>
                  <a:gd name="connsiteY33" fmla="*/ 55245 h 57150"/>
                  <a:gd name="connsiteX34" fmla="*/ 141923 w 288607"/>
                  <a:gd name="connsiteY34" fmla="*/ 4763 h 57150"/>
                  <a:gd name="connsiteX35" fmla="*/ 144780 w 288607"/>
                  <a:gd name="connsiteY35" fmla="*/ 1905 h 57150"/>
                  <a:gd name="connsiteX36" fmla="*/ 145733 w 288607"/>
                  <a:gd name="connsiteY36" fmla="*/ 0 h 57150"/>
                  <a:gd name="connsiteX37" fmla="*/ 146685 w 288607"/>
                  <a:gd name="connsiteY37" fmla="*/ 1905 h 57150"/>
                  <a:gd name="connsiteX38" fmla="*/ 191453 w 288607"/>
                  <a:gd name="connsiteY38" fmla="*/ 55245 h 57150"/>
                  <a:gd name="connsiteX39" fmla="*/ 188595 w 288607"/>
                  <a:gd name="connsiteY39" fmla="*/ 55245 h 57150"/>
                  <a:gd name="connsiteX40" fmla="*/ 226695 w 288607"/>
                  <a:gd name="connsiteY40" fmla="*/ 1905 h 57150"/>
                  <a:gd name="connsiteX41" fmla="*/ 227648 w 288607"/>
                  <a:gd name="connsiteY41" fmla="*/ 0 h 57150"/>
                  <a:gd name="connsiteX42" fmla="*/ 228600 w 288607"/>
                  <a:gd name="connsiteY42" fmla="*/ 1905 h 57150"/>
                  <a:gd name="connsiteX43" fmla="*/ 265748 w 288607"/>
                  <a:gd name="connsiteY43" fmla="*/ 55245 h 57150"/>
                  <a:gd name="connsiteX44" fmla="*/ 264795 w 288607"/>
                  <a:gd name="connsiteY44" fmla="*/ 55245 h 57150"/>
                  <a:gd name="connsiteX45" fmla="*/ 280988 w 288607"/>
                  <a:gd name="connsiteY45" fmla="*/ 36195 h 57150"/>
                  <a:gd name="connsiteX46" fmla="*/ 285750 w 288607"/>
                  <a:gd name="connsiteY46" fmla="*/ 31432 h 57150"/>
                  <a:gd name="connsiteX47" fmla="*/ 288608 w 288607"/>
                  <a:gd name="connsiteY47" fmla="*/ 276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88607" h="57150">
                    <a:moveTo>
                      <a:pt x="288608" y="27622"/>
                    </a:moveTo>
                    <a:cubicBezTo>
                      <a:pt x="288608" y="27622"/>
                      <a:pt x="288608" y="28575"/>
                      <a:pt x="287655" y="29528"/>
                    </a:cubicBezTo>
                    <a:cubicBezTo>
                      <a:pt x="286703" y="30480"/>
                      <a:pt x="285750" y="32385"/>
                      <a:pt x="283845" y="35243"/>
                    </a:cubicBezTo>
                    <a:cubicBezTo>
                      <a:pt x="280035" y="40005"/>
                      <a:pt x="275273" y="46672"/>
                      <a:pt x="268605" y="55245"/>
                    </a:cubicBezTo>
                    <a:lnTo>
                      <a:pt x="267653" y="56197"/>
                    </a:lnTo>
                    <a:lnTo>
                      <a:pt x="266700" y="55245"/>
                    </a:lnTo>
                    <a:cubicBezTo>
                      <a:pt x="257175" y="41910"/>
                      <a:pt x="243840" y="23813"/>
                      <a:pt x="228600" y="1905"/>
                    </a:cubicBezTo>
                    <a:lnTo>
                      <a:pt x="230505" y="1905"/>
                    </a:lnTo>
                    <a:cubicBezTo>
                      <a:pt x="219075" y="18097"/>
                      <a:pt x="206693" y="36195"/>
                      <a:pt x="192405" y="55245"/>
                    </a:cubicBezTo>
                    <a:lnTo>
                      <a:pt x="191453" y="57150"/>
                    </a:lnTo>
                    <a:lnTo>
                      <a:pt x="190500" y="55245"/>
                    </a:lnTo>
                    <a:cubicBezTo>
                      <a:pt x="176213" y="39053"/>
                      <a:pt x="161925" y="20955"/>
                      <a:pt x="145733" y="1905"/>
                    </a:cubicBezTo>
                    <a:lnTo>
                      <a:pt x="148590" y="1905"/>
                    </a:lnTo>
                    <a:cubicBezTo>
                      <a:pt x="147638" y="2857"/>
                      <a:pt x="146685" y="3810"/>
                      <a:pt x="145733" y="4763"/>
                    </a:cubicBezTo>
                    <a:cubicBezTo>
                      <a:pt x="131445" y="21907"/>
                      <a:pt x="118110" y="39053"/>
                      <a:pt x="105728" y="55245"/>
                    </a:cubicBezTo>
                    <a:lnTo>
                      <a:pt x="104775" y="57150"/>
                    </a:lnTo>
                    <a:lnTo>
                      <a:pt x="103823" y="55245"/>
                    </a:lnTo>
                    <a:cubicBezTo>
                      <a:pt x="90488" y="36195"/>
                      <a:pt x="77153" y="18097"/>
                      <a:pt x="65723" y="1905"/>
                    </a:cubicBezTo>
                    <a:lnTo>
                      <a:pt x="67628" y="1905"/>
                    </a:lnTo>
                    <a:cubicBezTo>
                      <a:pt x="48578" y="22860"/>
                      <a:pt x="33338" y="40957"/>
                      <a:pt x="20955" y="55245"/>
                    </a:cubicBezTo>
                    <a:lnTo>
                      <a:pt x="20003" y="56197"/>
                    </a:lnTo>
                    <a:lnTo>
                      <a:pt x="19050" y="55245"/>
                    </a:lnTo>
                    <a:cubicBezTo>
                      <a:pt x="13335" y="44768"/>
                      <a:pt x="7620" y="37147"/>
                      <a:pt x="4763" y="30480"/>
                    </a:cubicBezTo>
                    <a:cubicBezTo>
                      <a:pt x="2858" y="27622"/>
                      <a:pt x="1905" y="25718"/>
                      <a:pt x="953" y="23813"/>
                    </a:cubicBezTo>
                    <a:cubicBezTo>
                      <a:pt x="0" y="21907"/>
                      <a:pt x="0" y="21907"/>
                      <a:pt x="0" y="21907"/>
                    </a:cubicBezTo>
                    <a:cubicBezTo>
                      <a:pt x="0" y="21907"/>
                      <a:pt x="953" y="22860"/>
                      <a:pt x="1905" y="23813"/>
                    </a:cubicBezTo>
                    <a:cubicBezTo>
                      <a:pt x="2858" y="25718"/>
                      <a:pt x="4763" y="27622"/>
                      <a:pt x="5715" y="30480"/>
                    </a:cubicBezTo>
                    <a:cubicBezTo>
                      <a:pt x="9525" y="36195"/>
                      <a:pt x="14288" y="44768"/>
                      <a:pt x="20955" y="54293"/>
                    </a:cubicBezTo>
                    <a:lnTo>
                      <a:pt x="19050" y="54293"/>
                    </a:lnTo>
                    <a:cubicBezTo>
                      <a:pt x="30480" y="40005"/>
                      <a:pt x="46673" y="21907"/>
                      <a:pt x="64770" y="953"/>
                    </a:cubicBezTo>
                    <a:lnTo>
                      <a:pt x="65723" y="0"/>
                    </a:lnTo>
                    <a:lnTo>
                      <a:pt x="66675" y="1905"/>
                    </a:lnTo>
                    <a:cubicBezTo>
                      <a:pt x="78105" y="18097"/>
                      <a:pt x="91440" y="36195"/>
                      <a:pt x="104775" y="55245"/>
                    </a:cubicBezTo>
                    <a:lnTo>
                      <a:pt x="101918" y="55245"/>
                    </a:lnTo>
                    <a:cubicBezTo>
                      <a:pt x="114300" y="39053"/>
                      <a:pt x="127635" y="22860"/>
                      <a:pt x="141923" y="4763"/>
                    </a:cubicBezTo>
                    <a:cubicBezTo>
                      <a:pt x="142875" y="3810"/>
                      <a:pt x="143828" y="2857"/>
                      <a:pt x="144780" y="1905"/>
                    </a:cubicBezTo>
                    <a:lnTo>
                      <a:pt x="145733" y="0"/>
                    </a:lnTo>
                    <a:lnTo>
                      <a:pt x="146685" y="1905"/>
                    </a:lnTo>
                    <a:cubicBezTo>
                      <a:pt x="161925" y="20955"/>
                      <a:pt x="177165" y="39053"/>
                      <a:pt x="191453" y="55245"/>
                    </a:cubicBezTo>
                    <a:lnTo>
                      <a:pt x="188595" y="55245"/>
                    </a:lnTo>
                    <a:cubicBezTo>
                      <a:pt x="201930" y="36195"/>
                      <a:pt x="215265" y="18097"/>
                      <a:pt x="226695" y="1905"/>
                    </a:cubicBezTo>
                    <a:lnTo>
                      <a:pt x="227648" y="0"/>
                    </a:lnTo>
                    <a:lnTo>
                      <a:pt x="228600" y="1905"/>
                    </a:lnTo>
                    <a:cubicBezTo>
                      <a:pt x="243840" y="23813"/>
                      <a:pt x="256223" y="41910"/>
                      <a:pt x="265748" y="55245"/>
                    </a:cubicBezTo>
                    <a:lnTo>
                      <a:pt x="264795" y="55245"/>
                    </a:lnTo>
                    <a:cubicBezTo>
                      <a:pt x="271463" y="46672"/>
                      <a:pt x="277178" y="40957"/>
                      <a:pt x="280988" y="36195"/>
                    </a:cubicBezTo>
                    <a:cubicBezTo>
                      <a:pt x="282893" y="34290"/>
                      <a:pt x="283845" y="32385"/>
                      <a:pt x="285750" y="31432"/>
                    </a:cubicBezTo>
                    <a:cubicBezTo>
                      <a:pt x="287655" y="27622"/>
                      <a:pt x="288608" y="27622"/>
                      <a:pt x="288608" y="27622"/>
                    </a:cubicBez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024DF0DE-F1D6-4203-B154-BDB2AE23F8EF}"/>
                  </a:ext>
                </a:extLst>
              </p:cNvPr>
              <p:cNvSpPr/>
              <p:nvPr/>
            </p:nvSpPr>
            <p:spPr>
              <a:xfrm>
                <a:off x="4866734" y="6110481"/>
                <a:ext cx="299084" cy="3809"/>
              </a:xfrm>
              <a:custGeom>
                <a:avLst/>
                <a:gdLst>
                  <a:gd name="connsiteX0" fmla="*/ 299085 w 299084"/>
                  <a:gd name="connsiteY0" fmla="*/ 1905 h 3809"/>
                  <a:gd name="connsiteX1" fmla="*/ 149542 w 299084"/>
                  <a:gd name="connsiteY1" fmla="*/ 3810 h 3809"/>
                  <a:gd name="connsiteX2" fmla="*/ 0 w 299084"/>
                  <a:gd name="connsiteY2" fmla="*/ 1905 h 3809"/>
                  <a:gd name="connsiteX3" fmla="*/ 149542 w 299084"/>
                  <a:gd name="connsiteY3" fmla="*/ 0 h 3809"/>
                  <a:gd name="connsiteX4" fmla="*/ 299085 w 299084"/>
                  <a:gd name="connsiteY4" fmla="*/ 1905 h 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084" h="3809">
                    <a:moveTo>
                      <a:pt x="299085" y="1905"/>
                    </a:moveTo>
                    <a:cubicBezTo>
                      <a:pt x="299085" y="2858"/>
                      <a:pt x="232410" y="3810"/>
                      <a:pt x="149542" y="3810"/>
                    </a:cubicBezTo>
                    <a:cubicBezTo>
                      <a:pt x="66675" y="3810"/>
                      <a:pt x="0" y="2858"/>
                      <a:pt x="0" y="1905"/>
                    </a:cubicBezTo>
                    <a:cubicBezTo>
                      <a:pt x="0" y="953"/>
                      <a:pt x="66675" y="0"/>
                      <a:pt x="149542" y="0"/>
                    </a:cubicBezTo>
                    <a:cubicBezTo>
                      <a:pt x="231457" y="0"/>
                      <a:pt x="299085" y="953"/>
                      <a:pt x="299085" y="1905"/>
                    </a:cubicBez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A42366A9-64F9-4591-961B-7E470F2BA23B}"/>
                  </a:ext>
                </a:extLst>
              </p:cNvPr>
              <p:cNvSpPr/>
              <p:nvPr/>
            </p:nvSpPr>
            <p:spPr>
              <a:xfrm>
                <a:off x="4853399" y="6337176"/>
                <a:ext cx="325754" cy="3809"/>
              </a:xfrm>
              <a:custGeom>
                <a:avLst/>
                <a:gdLst>
                  <a:gd name="connsiteX0" fmla="*/ 325755 w 325754"/>
                  <a:gd name="connsiteY0" fmla="*/ 1905 h 3809"/>
                  <a:gd name="connsiteX1" fmla="*/ 162877 w 325754"/>
                  <a:gd name="connsiteY1" fmla="*/ 3810 h 3809"/>
                  <a:gd name="connsiteX2" fmla="*/ 0 w 325754"/>
                  <a:gd name="connsiteY2" fmla="*/ 1905 h 3809"/>
                  <a:gd name="connsiteX3" fmla="*/ 162877 w 325754"/>
                  <a:gd name="connsiteY3" fmla="*/ 0 h 3809"/>
                  <a:gd name="connsiteX4" fmla="*/ 325755 w 325754"/>
                  <a:gd name="connsiteY4" fmla="*/ 1905 h 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754" h="3809">
                    <a:moveTo>
                      <a:pt x="325755" y="1905"/>
                    </a:moveTo>
                    <a:cubicBezTo>
                      <a:pt x="325755" y="2857"/>
                      <a:pt x="253365" y="3810"/>
                      <a:pt x="162877" y="3810"/>
                    </a:cubicBezTo>
                    <a:cubicBezTo>
                      <a:pt x="73342" y="3810"/>
                      <a:pt x="0" y="2857"/>
                      <a:pt x="0" y="1905"/>
                    </a:cubicBezTo>
                    <a:cubicBezTo>
                      <a:pt x="0" y="952"/>
                      <a:pt x="72390" y="0"/>
                      <a:pt x="162877" y="0"/>
                    </a:cubicBezTo>
                    <a:cubicBezTo>
                      <a:pt x="252413" y="0"/>
                      <a:pt x="325755" y="952"/>
                      <a:pt x="325755" y="1905"/>
                    </a:cubicBez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48" name="Rectangle 747">
            <a:extLst>
              <a:ext uri="{FF2B5EF4-FFF2-40B4-BE49-F238E27FC236}">
                <a16:creationId xmlns:a16="http://schemas.microsoft.com/office/drawing/2014/main" id="{F6CFF30D-8848-4DEC-AC50-F57FBE4A8967}"/>
              </a:ext>
            </a:extLst>
          </p:cNvPr>
          <p:cNvSpPr/>
          <p:nvPr/>
        </p:nvSpPr>
        <p:spPr>
          <a:xfrm>
            <a:off x="3998630" y="1201789"/>
            <a:ext cx="609600" cy="526774"/>
          </a:xfrm>
          <a:prstGeom prst="rect">
            <a:avLst/>
          </a:prstGeom>
          <a:solidFill>
            <a:srgbClr val="F6F6F6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TextBox 748">
            <a:extLst>
              <a:ext uri="{FF2B5EF4-FFF2-40B4-BE49-F238E27FC236}">
                <a16:creationId xmlns:a16="http://schemas.microsoft.com/office/drawing/2014/main" id="{9DD22F31-5136-4EFB-867A-26381BC48AF3}"/>
              </a:ext>
            </a:extLst>
          </p:cNvPr>
          <p:cNvSpPr txBox="1"/>
          <p:nvPr/>
        </p:nvSpPr>
        <p:spPr>
          <a:xfrm>
            <a:off x="4773828" y="1342382"/>
            <a:ext cx="726161" cy="2616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#f6f6f6</a:t>
            </a:r>
          </a:p>
        </p:txBody>
      </p:sp>
    </p:spTree>
    <p:extLst>
      <p:ext uri="{BB962C8B-B14F-4D97-AF65-F5344CB8AC3E}">
        <p14:creationId xmlns:p14="http://schemas.microsoft.com/office/powerpoint/2010/main" val="102511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heme/theme1.xml><?xml version="1.0" encoding="utf-8"?>
<a:theme xmlns:a="http://schemas.openxmlformats.org/drawingml/2006/main" name="Office Theme">
  <a:themeElements>
    <a:clrScheme name="9Slide - 2019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70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6C80DC2E-1649-474C-BD51-CBE0376BA3F3}" vid="{A1FAE55E-0959-4189-B8F1-508C5782C0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847</TotalTime>
  <Words>86</Words>
  <Application>Microsoft Office PowerPoint</Application>
  <PresentationFormat>Widescreen</PresentationFormat>
  <Paragraphs>28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#9Slide02 Noi dung dai</vt:lpstr>
      <vt:lpstr>#9Slide02 Tieu de dai</vt:lpstr>
      <vt:lpstr>#9Slide03 SFU Futura_07</vt:lpstr>
      <vt:lpstr>#9Slide03 SFU Futura_09</vt:lpstr>
      <vt:lpstr>#9Slide03 SFU Futura_12</vt:lpstr>
      <vt:lpstr>Arial</vt:lpstr>
      <vt:lpstr>Calibri</vt:lpstr>
      <vt:lpstr>Montserrat Light</vt:lpstr>
      <vt:lpstr>Montserrat Medium</vt:lpstr>
      <vt:lpstr>Office Theme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ASUS</dc:creator>
  <dc:description>9Slide.vn</dc:description>
  <cp:lastModifiedBy>Nguyễn Mạnh Dũng</cp:lastModifiedBy>
  <cp:revision>52</cp:revision>
  <dcterms:created xsi:type="dcterms:W3CDTF">2020-12-01T03:29:23Z</dcterms:created>
  <dcterms:modified xsi:type="dcterms:W3CDTF">2021-01-05T05:15:31Z</dcterms:modified>
  <cp:category>9Slide.vn</cp:category>
</cp:coreProperties>
</file>