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9" r:id="rId4"/>
    <p:sldId id="260" r:id="rId5"/>
    <p:sldId id="313" r:id="rId6"/>
    <p:sldId id="281" r:id="rId7"/>
    <p:sldId id="261" r:id="rId8"/>
    <p:sldId id="284" r:id="rId9"/>
    <p:sldId id="285" r:id="rId10"/>
    <p:sldId id="262" r:id="rId11"/>
    <p:sldId id="264" r:id="rId12"/>
    <p:sldId id="265" r:id="rId13"/>
    <p:sldId id="287" r:id="rId14"/>
    <p:sldId id="293" r:id="rId15"/>
    <p:sldId id="316" r:id="rId16"/>
    <p:sldId id="317" r:id="rId17"/>
    <p:sldId id="268" r:id="rId18"/>
    <p:sldId id="328" r:id="rId19"/>
    <p:sldId id="329" r:id="rId20"/>
    <p:sldId id="269" r:id="rId21"/>
    <p:sldId id="270" r:id="rId22"/>
    <p:sldId id="290" r:id="rId23"/>
    <p:sldId id="291" r:id="rId24"/>
    <p:sldId id="318" r:id="rId25"/>
    <p:sldId id="295" r:id="rId26"/>
    <p:sldId id="296" r:id="rId27"/>
    <p:sldId id="321" r:id="rId28"/>
    <p:sldId id="322" r:id="rId29"/>
    <p:sldId id="323" r:id="rId30"/>
    <p:sldId id="320" r:id="rId31"/>
    <p:sldId id="272" r:id="rId32"/>
    <p:sldId id="324" r:id="rId33"/>
    <p:sldId id="325" r:id="rId34"/>
    <p:sldId id="326" r:id="rId35"/>
    <p:sldId id="319" r:id="rId36"/>
    <p:sldId id="327" r:id="rId37"/>
    <p:sldId id="312" r:id="rId38"/>
    <p:sldId id="311" r:id="rId39"/>
    <p:sldId id="278"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94660"/>
  </p:normalViewPr>
  <p:slideViewPr>
    <p:cSldViewPr>
      <p:cViewPr varScale="1">
        <p:scale>
          <a:sx n="82" d="100"/>
          <a:sy n="82" d="100"/>
        </p:scale>
        <p:origin x="1757"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dhanthineeraja@outlook.com" userId="9bc1388082e3dda1" providerId="LiveId" clId="{9B9AB62D-A433-41FD-A7C4-EEBFFF62C7D6}"/>
    <pc:docChg chg="undo custSel addSld delSld modSld sldOrd">
      <pc:chgData name="vudhanthineeraja@outlook.com" userId="9bc1388082e3dda1" providerId="LiveId" clId="{9B9AB62D-A433-41FD-A7C4-EEBFFF62C7D6}" dt="2022-10-23T08:12:47.049" v="5699" actId="20577"/>
      <pc:docMkLst>
        <pc:docMk/>
      </pc:docMkLst>
      <pc:sldChg chg="addSp modSp mod">
        <pc:chgData name="vudhanthineeraja@outlook.com" userId="9bc1388082e3dda1" providerId="LiveId" clId="{9B9AB62D-A433-41FD-A7C4-EEBFFF62C7D6}" dt="2022-10-01T05:46:44.137" v="4816" actId="20577"/>
        <pc:sldMkLst>
          <pc:docMk/>
          <pc:sldMk cId="0" sldId="256"/>
        </pc:sldMkLst>
        <pc:spChg chg="mod">
          <ac:chgData name="vudhanthineeraja@outlook.com" userId="9bc1388082e3dda1" providerId="LiveId" clId="{9B9AB62D-A433-41FD-A7C4-EEBFFF62C7D6}" dt="2022-09-30T08:18:49.043" v="124" actId="123"/>
          <ac:spMkLst>
            <pc:docMk/>
            <pc:sldMk cId="0" sldId="256"/>
            <ac:spMk id="2" creationId="{00000000-0000-0000-0000-000000000000}"/>
          </ac:spMkLst>
        </pc:spChg>
        <pc:spChg chg="add mod">
          <ac:chgData name="vudhanthineeraja@outlook.com" userId="9bc1388082e3dda1" providerId="LiveId" clId="{9B9AB62D-A433-41FD-A7C4-EEBFFF62C7D6}" dt="2022-10-01T05:46:44.137" v="4816" actId="20577"/>
          <ac:spMkLst>
            <pc:docMk/>
            <pc:sldMk cId="0" sldId="256"/>
            <ac:spMk id="3" creationId="{F071D2A6-EEB1-CEDB-7E6A-5EBD241CAE48}"/>
          </ac:spMkLst>
        </pc:spChg>
      </pc:sldChg>
      <pc:sldChg chg="modSp mod">
        <pc:chgData name="vudhanthineeraja@outlook.com" userId="9bc1388082e3dda1" providerId="LiveId" clId="{9B9AB62D-A433-41FD-A7C4-EEBFFF62C7D6}" dt="2022-09-30T08:17:38.397" v="117"/>
        <pc:sldMkLst>
          <pc:docMk/>
          <pc:sldMk cId="0" sldId="257"/>
        </pc:sldMkLst>
        <pc:spChg chg="mod">
          <ac:chgData name="vudhanthineeraja@outlook.com" userId="9bc1388082e3dda1" providerId="LiveId" clId="{9B9AB62D-A433-41FD-A7C4-EEBFFF62C7D6}" dt="2022-09-30T08:17:38.397" v="117"/>
          <ac:spMkLst>
            <pc:docMk/>
            <pc:sldMk cId="0" sldId="257"/>
            <ac:spMk id="2" creationId="{00000000-0000-0000-0000-000000000000}"/>
          </ac:spMkLst>
        </pc:spChg>
        <pc:spChg chg="mod">
          <ac:chgData name="vudhanthineeraja@outlook.com" userId="9bc1388082e3dda1" providerId="LiveId" clId="{9B9AB62D-A433-41FD-A7C4-EEBFFF62C7D6}" dt="2022-09-30T08:17:38.397" v="117"/>
          <ac:spMkLst>
            <pc:docMk/>
            <pc:sldMk cId="0" sldId="257"/>
            <ac:spMk id="3" creationId="{00000000-0000-0000-0000-000000000000}"/>
          </ac:spMkLst>
        </pc:spChg>
      </pc:sldChg>
      <pc:sldChg chg="modSp del mod">
        <pc:chgData name="vudhanthineeraja@outlook.com" userId="9bc1388082e3dda1" providerId="LiveId" clId="{9B9AB62D-A433-41FD-A7C4-EEBFFF62C7D6}" dt="2022-09-30T08:10:28.253" v="15" actId="2696"/>
        <pc:sldMkLst>
          <pc:docMk/>
          <pc:sldMk cId="0" sldId="258"/>
        </pc:sldMkLst>
        <pc:spChg chg="mod">
          <ac:chgData name="vudhanthineeraja@outlook.com" userId="9bc1388082e3dda1" providerId="LiveId" clId="{9B9AB62D-A433-41FD-A7C4-EEBFFF62C7D6}" dt="2022-09-30T08:09:21.712" v="5" actId="20577"/>
          <ac:spMkLst>
            <pc:docMk/>
            <pc:sldMk cId="0" sldId="258"/>
            <ac:spMk id="3" creationId="{00000000-0000-0000-0000-000000000000}"/>
          </ac:spMkLst>
        </pc:spChg>
      </pc:sldChg>
      <pc:sldChg chg="delSp modSp mod">
        <pc:chgData name="vudhanthineeraja@outlook.com" userId="9bc1388082e3dda1" providerId="LiveId" clId="{9B9AB62D-A433-41FD-A7C4-EEBFFF62C7D6}" dt="2022-10-01T05:17:53.535" v="4701" actId="20577"/>
        <pc:sldMkLst>
          <pc:docMk/>
          <pc:sldMk cId="0" sldId="259"/>
        </pc:sldMkLst>
        <pc:spChg chg="mod">
          <ac:chgData name="vudhanthineeraja@outlook.com" userId="9bc1388082e3dda1" providerId="LiveId" clId="{9B9AB62D-A433-41FD-A7C4-EEBFFF62C7D6}" dt="2022-09-30T08:54:23.148" v="1318" actId="1076"/>
          <ac:spMkLst>
            <pc:docMk/>
            <pc:sldMk cId="0" sldId="259"/>
            <ac:spMk id="2" creationId="{00000000-0000-0000-0000-000000000000}"/>
          </ac:spMkLst>
        </pc:spChg>
        <pc:spChg chg="mod">
          <ac:chgData name="vudhanthineeraja@outlook.com" userId="9bc1388082e3dda1" providerId="LiveId" clId="{9B9AB62D-A433-41FD-A7C4-EEBFFF62C7D6}" dt="2022-10-01T05:17:53.535" v="4701" actId="20577"/>
          <ac:spMkLst>
            <pc:docMk/>
            <pc:sldMk cId="0" sldId="259"/>
            <ac:spMk id="3" creationId="{00000000-0000-0000-0000-000000000000}"/>
          </ac:spMkLst>
        </pc:spChg>
        <pc:spChg chg="del mod">
          <ac:chgData name="vudhanthineeraja@outlook.com" userId="9bc1388082e3dda1" providerId="LiveId" clId="{9B9AB62D-A433-41FD-A7C4-EEBFFF62C7D6}" dt="2022-09-30T08:53:12.081" v="1293"/>
          <ac:spMkLst>
            <pc:docMk/>
            <pc:sldMk cId="0" sldId="259"/>
            <ac:spMk id="4" creationId="{282B27A1-417B-004D-C4C5-8C25518D3ADE}"/>
          </ac:spMkLst>
        </pc:spChg>
      </pc:sldChg>
      <pc:sldChg chg="addSp delSp modSp mod">
        <pc:chgData name="vudhanthineeraja@outlook.com" userId="9bc1388082e3dda1" providerId="LiveId" clId="{9B9AB62D-A433-41FD-A7C4-EEBFFF62C7D6}" dt="2022-09-30T09:17:20.033" v="1754" actId="123"/>
        <pc:sldMkLst>
          <pc:docMk/>
          <pc:sldMk cId="0" sldId="260"/>
        </pc:sldMkLst>
        <pc:spChg chg="mod">
          <ac:chgData name="vudhanthineeraja@outlook.com" userId="9bc1388082e3dda1" providerId="LiveId" clId="{9B9AB62D-A433-41FD-A7C4-EEBFFF62C7D6}" dt="2022-09-30T08:17:38.397" v="117"/>
          <ac:spMkLst>
            <pc:docMk/>
            <pc:sldMk cId="0" sldId="260"/>
            <ac:spMk id="2" creationId="{00000000-0000-0000-0000-000000000000}"/>
          </ac:spMkLst>
        </pc:spChg>
        <pc:spChg chg="mod">
          <ac:chgData name="vudhanthineeraja@outlook.com" userId="9bc1388082e3dda1" providerId="LiveId" clId="{9B9AB62D-A433-41FD-A7C4-EEBFFF62C7D6}" dt="2022-09-30T09:17:20.033" v="1754" actId="123"/>
          <ac:spMkLst>
            <pc:docMk/>
            <pc:sldMk cId="0" sldId="260"/>
            <ac:spMk id="3" creationId="{00000000-0000-0000-0000-000000000000}"/>
          </ac:spMkLst>
        </pc:spChg>
        <pc:picChg chg="add mod">
          <ac:chgData name="vudhanthineeraja@outlook.com" userId="9bc1388082e3dda1" providerId="LiveId" clId="{9B9AB62D-A433-41FD-A7C4-EEBFFF62C7D6}" dt="2022-09-30T08:43:47.511" v="896" actId="1076"/>
          <ac:picMkLst>
            <pc:docMk/>
            <pc:sldMk cId="0" sldId="260"/>
            <ac:picMk id="1026" creationId="{FBB6358A-0CCC-9ABD-D867-22CD4B00AF7E}"/>
          </ac:picMkLst>
        </pc:picChg>
        <pc:picChg chg="del">
          <ac:chgData name="vudhanthineeraja@outlook.com" userId="9bc1388082e3dda1" providerId="LiveId" clId="{9B9AB62D-A433-41FD-A7C4-EEBFFF62C7D6}" dt="2022-09-30T08:12:08.744" v="22" actId="478"/>
          <ac:picMkLst>
            <pc:docMk/>
            <pc:sldMk cId="0" sldId="260"/>
            <ac:picMk id="1028" creationId="{01655C24-0970-025C-A98D-3EECF7F3EA42}"/>
          </ac:picMkLst>
        </pc:picChg>
        <pc:picChg chg="add mod">
          <ac:chgData name="vudhanthineeraja@outlook.com" userId="9bc1388082e3dda1" providerId="LiveId" clId="{9B9AB62D-A433-41FD-A7C4-EEBFFF62C7D6}" dt="2022-09-30T08:44:26.958" v="899" actId="1076"/>
          <ac:picMkLst>
            <pc:docMk/>
            <pc:sldMk cId="0" sldId="260"/>
            <ac:picMk id="1028" creationId="{2FD05008-4FE6-8C2F-6822-214058401CD1}"/>
          </ac:picMkLst>
        </pc:picChg>
      </pc:sldChg>
      <pc:sldChg chg="addSp delSp modSp mod">
        <pc:chgData name="vudhanthineeraja@outlook.com" userId="9bc1388082e3dda1" providerId="LiveId" clId="{9B9AB62D-A433-41FD-A7C4-EEBFFF62C7D6}" dt="2022-10-01T06:04:52.397" v="4818" actId="255"/>
        <pc:sldMkLst>
          <pc:docMk/>
          <pc:sldMk cId="0" sldId="261"/>
        </pc:sldMkLst>
        <pc:spChg chg="mod">
          <ac:chgData name="vudhanthineeraja@outlook.com" userId="9bc1388082e3dda1" providerId="LiveId" clId="{9B9AB62D-A433-41FD-A7C4-EEBFFF62C7D6}" dt="2022-09-30T08:17:38.397" v="117"/>
          <ac:spMkLst>
            <pc:docMk/>
            <pc:sldMk cId="0" sldId="261"/>
            <ac:spMk id="2" creationId="{00000000-0000-0000-0000-000000000000}"/>
          </ac:spMkLst>
        </pc:spChg>
        <pc:spChg chg="add del mod">
          <ac:chgData name="vudhanthineeraja@outlook.com" userId="9bc1388082e3dda1" providerId="LiveId" clId="{9B9AB62D-A433-41FD-A7C4-EEBFFF62C7D6}" dt="2022-10-01T06:04:52.397" v="4818" actId="255"/>
          <ac:spMkLst>
            <pc:docMk/>
            <pc:sldMk cId="0" sldId="261"/>
            <ac:spMk id="3" creationId="{00000000-0000-0000-0000-000000000000}"/>
          </ac:spMkLst>
        </pc:spChg>
        <pc:picChg chg="add del mod ord">
          <ac:chgData name="vudhanthineeraja@outlook.com" userId="9bc1388082e3dda1" providerId="LiveId" clId="{9B9AB62D-A433-41FD-A7C4-EEBFFF62C7D6}" dt="2022-09-30T10:53:47.275" v="2612" actId="22"/>
          <ac:picMkLst>
            <pc:docMk/>
            <pc:sldMk cId="0" sldId="261"/>
            <ac:picMk id="5" creationId="{59C4B639-2C52-E549-AB76-30C6569A72FF}"/>
          </ac:picMkLst>
        </pc:picChg>
        <pc:picChg chg="add mod">
          <ac:chgData name="vudhanthineeraja@outlook.com" userId="9bc1388082e3dda1" providerId="LiveId" clId="{9B9AB62D-A433-41FD-A7C4-EEBFFF62C7D6}" dt="2022-09-30T15:31:00.024" v="3411" actId="1076"/>
          <ac:picMkLst>
            <pc:docMk/>
            <pc:sldMk cId="0" sldId="261"/>
            <ac:picMk id="1026" creationId="{AC6F008E-5369-370B-05A4-3C1DC322080C}"/>
          </ac:picMkLst>
        </pc:picChg>
        <pc:picChg chg="add mod">
          <ac:chgData name="vudhanthineeraja@outlook.com" userId="9bc1388082e3dda1" providerId="LiveId" clId="{9B9AB62D-A433-41FD-A7C4-EEBFFF62C7D6}" dt="2022-09-30T15:31:05.542" v="3413" actId="1076"/>
          <ac:picMkLst>
            <pc:docMk/>
            <pc:sldMk cId="0" sldId="261"/>
            <ac:picMk id="1028" creationId="{8F3D7F9E-947A-91AE-CB4E-7BE08D5BD326}"/>
          </ac:picMkLst>
        </pc:picChg>
        <pc:cxnChg chg="add mod">
          <ac:chgData name="vudhanthineeraja@outlook.com" userId="9bc1388082e3dda1" providerId="LiveId" clId="{9B9AB62D-A433-41FD-A7C4-EEBFFF62C7D6}" dt="2022-09-30T15:31:37.188" v="3417" actId="1076"/>
          <ac:cxnSpMkLst>
            <pc:docMk/>
            <pc:sldMk cId="0" sldId="261"/>
            <ac:cxnSpMk id="5" creationId="{37DCD929-F04C-137F-B784-16120D046B7A}"/>
          </ac:cxnSpMkLst>
        </pc:cxnChg>
      </pc:sldChg>
      <pc:sldChg chg="modSp mod">
        <pc:chgData name="vudhanthineeraja@outlook.com" userId="9bc1388082e3dda1" providerId="LiveId" clId="{9B9AB62D-A433-41FD-A7C4-EEBFFF62C7D6}" dt="2022-10-16T20:14:34.079" v="5217" actId="20577"/>
        <pc:sldMkLst>
          <pc:docMk/>
          <pc:sldMk cId="0" sldId="262"/>
        </pc:sldMkLst>
        <pc:spChg chg="mod">
          <ac:chgData name="vudhanthineeraja@outlook.com" userId="9bc1388082e3dda1" providerId="LiveId" clId="{9B9AB62D-A433-41FD-A7C4-EEBFFF62C7D6}" dt="2022-09-30T08:17:38.397" v="117"/>
          <ac:spMkLst>
            <pc:docMk/>
            <pc:sldMk cId="0" sldId="262"/>
            <ac:spMk id="2" creationId="{00000000-0000-0000-0000-000000000000}"/>
          </ac:spMkLst>
        </pc:spChg>
        <pc:spChg chg="mod">
          <ac:chgData name="vudhanthineeraja@outlook.com" userId="9bc1388082e3dda1" providerId="LiveId" clId="{9B9AB62D-A433-41FD-A7C4-EEBFFF62C7D6}" dt="2022-10-16T20:14:34.079" v="5217" actId="20577"/>
          <ac:spMkLst>
            <pc:docMk/>
            <pc:sldMk cId="0" sldId="262"/>
            <ac:spMk id="3" creationId="{00000000-0000-0000-0000-000000000000}"/>
          </ac:spMkLst>
        </pc:spChg>
      </pc:sldChg>
      <pc:sldChg chg="addSp delSp modSp mod">
        <pc:chgData name="vudhanthineeraja@outlook.com" userId="9bc1388082e3dda1" providerId="LiveId" clId="{9B9AB62D-A433-41FD-A7C4-EEBFFF62C7D6}" dt="2022-09-30T10:54:01.216" v="2616" actId="14100"/>
        <pc:sldMkLst>
          <pc:docMk/>
          <pc:sldMk cId="0" sldId="264"/>
        </pc:sldMkLst>
        <pc:spChg chg="mod">
          <ac:chgData name="vudhanthineeraja@outlook.com" userId="9bc1388082e3dda1" providerId="LiveId" clId="{9B9AB62D-A433-41FD-A7C4-EEBFFF62C7D6}" dt="2022-09-30T08:17:38.397" v="117"/>
          <ac:spMkLst>
            <pc:docMk/>
            <pc:sldMk cId="0" sldId="264"/>
            <ac:spMk id="2" creationId="{00000000-0000-0000-0000-000000000000}"/>
          </ac:spMkLst>
        </pc:spChg>
        <pc:picChg chg="add mod">
          <ac:chgData name="vudhanthineeraja@outlook.com" userId="9bc1388082e3dda1" providerId="LiveId" clId="{9B9AB62D-A433-41FD-A7C4-EEBFFF62C7D6}" dt="2022-09-30T10:54:01.216" v="2616" actId="14100"/>
          <ac:picMkLst>
            <pc:docMk/>
            <pc:sldMk cId="0" sldId="264"/>
            <ac:picMk id="4" creationId="{3F4BEDB4-B6D5-3024-2D81-C1823542844E}"/>
          </ac:picMkLst>
        </pc:picChg>
        <pc:picChg chg="del">
          <ac:chgData name="vudhanthineeraja@outlook.com" userId="9bc1388082e3dda1" providerId="LiveId" clId="{9B9AB62D-A433-41FD-A7C4-EEBFFF62C7D6}" dt="2022-09-30T08:14:07.294" v="55" actId="478"/>
          <ac:picMkLst>
            <pc:docMk/>
            <pc:sldMk cId="0" sldId="264"/>
            <ac:picMk id="7" creationId="{8E8CE399-D445-F18D-5657-06ED557F4FD6}"/>
          </ac:picMkLst>
        </pc:picChg>
        <pc:cxnChg chg="del">
          <ac:chgData name="vudhanthineeraja@outlook.com" userId="9bc1388082e3dda1" providerId="LiveId" clId="{9B9AB62D-A433-41FD-A7C4-EEBFFF62C7D6}" dt="2022-09-30T08:14:11.206" v="56" actId="478"/>
          <ac:cxnSpMkLst>
            <pc:docMk/>
            <pc:sldMk cId="0" sldId="264"/>
            <ac:cxnSpMk id="10" creationId="{7C872ACC-DC4B-E672-E399-13B9C9CF17A9}"/>
          </ac:cxnSpMkLst>
        </pc:cxnChg>
        <pc:cxnChg chg="del">
          <ac:chgData name="vudhanthineeraja@outlook.com" userId="9bc1388082e3dda1" providerId="LiveId" clId="{9B9AB62D-A433-41FD-A7C4-EEBFFF62C7D6}" dt="2022-09-30T08:14:11.206" v="56" actId="478"/>
          <ac:cxnSpMkLst>
            <pc:docMk/>
            <pc:sldMk cId="0" sldId="264"/>
            <ac:cxnSpMk id="12" creationId="{C3B986B1-977E-7EE8-7E8C-4A42DA8C8218}"/>
          </ac:cxnSpMkLst>
        </pc:cxnChg>
        <pc:cxnChg chg="del">
          <ac:chgData name="vudhanthineeraja@outlook.com" userId="9bc1388082e3dda1" providerId="LiveId" clId="{9B9AB62D-A433-41FD-A7C4-EEBFFF62C7D6}" dt="2022-09-30T08:14:11.206" v="56" actId="478"/>
          <ac:cxnSpMkLst>
            <pc:docMk/>
            <pc:sldMk cId="0" sldId="264"/>
            <ac:cxnSpMk id="16" creationId="{38BAC0CD-A9DA-3375-8059-3116D32550BA}"/>
          </ac:cxnSpMkLst>
        </pc:cxnChg>
        <pc:cxnChg chg="del">
          <ac:chgData name="vudhanthineeraja@outlook.com" userId="9bc1388082e3dda1" providerId="LiveId" clId="{9B9AB62D-A433-41FD-A7C4-EEBFFF62C7D6}" dt="2022-09-30T08:14:11.206" v="56" actId="478"/>
          <ac:cxnSpMkLst>
            <pc:docMk/>
            <pc:sldMk cId="0" sldId="264"/>
            <ac:cxnSpMk id="19" creationId="{BA454518-8DD4-2CE4-EF10-CF248D965309}"/>
          </ac:cxnSpMkLst>
        </pc:cxnChg>
        <pc:cxnChg chg="del">
          <ac:chgData name="vudhanthineeraja@outlook.com" userId="9bc1388082e3dda1" providerId="LiveId" clId="{9B9AB62D-A433-41FD-A7C4-EEBFFF62C7D6}" dt="2022-09-30T08:14:11.206" v="56" actId="478"/>
          <ac:cxnSpMkLst>
            <pc:docMk/>
            <pc:sldMk cId="0" sldId="264"/>
            <ac:cxnSpMk id="21" creationId="{A0AFC9A0-3214-6267-710D-44E6CE2F17B4}"/>
          </ac:cxnSpMkLst>
        </pc:cxnChg>
        <pc:cxnChg chg="del">
          <ac:chgData name="vudhanthineeraja@outlook.com" userId="9bc1388082e3dda1" providerId="LiveId" clId="{9B9AB62D-A433-41FD-A7C4-EEBFFF62C7D6}" dt="2022-09-30T08:14:11.206" v="56" actId="478"/>
          <ac:cxnSpMkLst>
            <pc:docMk/>
            <pc:sldMk cId="0" sldId="264"/>
            <ac:cxnSpMk id="25" creationId="{488460AB-4F53-B2EC-DD3D-72790701F8D8}"/>
          </ac:cxnSpMkLst>
        </pc:cxnChg>
        <pc:cxnChg chg="del">
          <ac:chgData name="vudhanthineeraja@outlook.com" userId="9bc1388082e3dda1" providerId="LiveId" clId="{9B9AB62D-A433-41FD-A7C4-EEBFFF62C7D6}" dt="2022-09-30T08:14:13.727" v="57" actId="478"/>
          <ac:cxnSpMkLst>
            <pc:docMk/>
            <pc:sldMk cId="0" sldId="264"/>
            <ac:cxnSpMk id="29" creationId="{D9A220CB-4CFA-F188-50A8-6FECEABDD727}"/>
          </ac:cxnSpMkLst>
        </pc:cxnChg>
        <pc:cxnChg chg="del">
          <ac:chgData name="vudhanthineeraja@outlook.com" userId="9bc1388082e3dda1" providerId="LiveId" clId="{9B9AB62D-A433-41FD-A7C4-EEBFFF62C7D6}" dt="2022-09-30T08:14:11.206" v="56" actId="478"/>
          <ac:cxnSpMkLst>
            <pc:docMk/>
            <pc:sldMk cId="0" sldId="264"/>
            <ac:cxnSpMk id="31" creationId="{3FC04567-6E94-5D3E-295B-941054181618}"/>
          </ac:cxnSpMkLst>
        </pc:cxnChg>
        <pc:cxnChg chg="del">
          <ac:chgData name="vudhanthineeraja@outlook.com" userId="9bc1388082e3dda1" providerId="LiveId" clId="{9B9AB62D-A433-41FD-A7C4-EEBFFF62C7D6}" dt="2022-09-30T08:14:11.206" v="56" actId="478"/>
          <ac:cxnSpMkLst>
            <pc:docMk/>
            <pc:sldMk cId="0" sldId="264"/>
            <ac:cxnSpMk id="34" creationId="{21B71EAB-99A6-3D7B-2F6A-B490537AAF7B}"/>
          </ac:cxnSpMkLst>
        </pc:cxnChg>
      </pc:sldChg>
      <pc:sldChg chg="modSp mod">
        <pc:chgData name="vudhanthineeraja@outlook.com" userId="9bc1388082e3dda1" providerId="LiveId" clId="{9B9AB62D-A433-41FD-A7C4-EEBFFF62C7D6}" dt="2022-10-01T02:45:37.920" v="4419" actId="123"/>
        <pc:sldMkLst>
          <pc:docMk/>
          <pc:sldMk cId="0" sldId="265"/>
        </pc:sldMkLst>
        <pc:spChg chg="mod">
          <ac:chgData name="vudhanthineeraja@outlook.com" userId="9bc1388082e3dda1" providerId="LiveId" clId="{9B9AB62D-A433-41FD-A7C4-EEBFFF62C7D6}" dt="2022-09-30T08:17:38.397" v="117"/>
          <ac:spMkLst>
            <pc:docMk/>
            <pc:sldMk cId="0" sldId="265"/>
            <ac:spMk id="2" creationId="{00000000-0000-0000-0000-000000000000}"/>
          </ac:spMkLst>
        </pc:spChg>
        <pc:spChg chg="mod">
          <ac:chgData name="vudhanthineeraja@outlook.com" userId="9bc1388082e3dda1" providerId="LiveId" clId="{9B9AB62D-A433-41FD-A7C4-EEBFFF62C7D6}" dt="2022-10-01T02:45:37.920" v="4419" actId="123"/>
          <ac:spMkLst>
            <pc:docMk/>
            <pc:sldMk cId="0" sldId="265"/>
            <ac:spMk id="3" creationId="{00000000-0000-0000-0000-000000000000}"/>
          </ac:spMkLst>
        </pc:spChg>
      </pc:sldChg>
      <pc:sldChg chg="addSp delSp modSp del ord">
        <pc:chgData name="vudhanthineeraja@outlook.com" userId="9bc1388082e3dda1" providerId="LiveId" clId="{9B9AB62D-A433-41FD-A7C4-EEBFFF62C7D6}" dt="2022-10-09T02:46:18.508" v="5001" actId="47"/>
        <pc:sldMkLst>
          <pc:docMk/>
          <pc:sldMk cId="0" sldId="266"/>
        </pc:sldMkLst>
        <pc:spChg chg="mod">
          <ac:chgData name="vudhanthineeraja@outlook.com" userId="9bc1388082e3dda1" providerId="LiveId" clId="{9B9AB62D-A433-41FD-A7C4-EEBFFF62C7D6}" dt="2022-10-09T02:45:54.872" v="4998"/>
          <ac:spMkLst>
            <pc:docMk/>
            <pc:sldMk cId="0" sldId="266"/>
            <ac:spMk id="2" creationId="{00000000-0000-0000-0000-000000000000}"/>
          </ac:spMkLst>
        </pc:spChg>
        <pc:spChg chg="mod">
          <ac:chgData name="vudhanthineeraja@outlook.com" userId="9bc1388082e3dda1" providerId="LiveId" clId="{9B9AB62D-A433-41FD-A7C4-EEBFFF62C7D6}" dt="2022-10-09T02:45:54.872" v="4998"/>
          <ac:spMkLst>
            <pc:docMk/>
            <pc:sldMk cId="0" sldId="266"/>
            <ac:spMk id="3" creationId="{00000000-0000-0000-0000-000000000000}"/>
          </ac:spMkLst>
        </pc:spChg>
        <pc:spChg chg="add del mod">
          <ac:chgData name="vudhanthineeraja@outlook.com" userId="9bc1388082e3dda1" providerId="LiveId" clId="{9B9AB62D-A433-41FD-A7C4-EEBFFF62C7D6}" dt="2022-10-09T02:45:43.930" v="4996" actId="767"/>
          <ac:spMkLst>
            <pc:docMk/>
            <pc:sldMk cId="0" sldId="266"/>
            <ac:spMk id="4" creationId="{3B92E0C6-E643-E2FD-C545-58FEDD0B4CF7}"/>
          </ac:spMkLst>
        </pc:spChg>
        <pc:spChg chg="add del mod">
          <ac:chgData name="vudhanthineeraja@outlook.com" userId="9bc1388082e3dda1" providerId="LiveId" clId="{9B9AB62D-A433-41FD-A7C4-EEBFFF62C7D6}" dt="2022-10-09T02:45:50.120" v="4997"/>
          <ac:spMkLst>
            <pc:docMk/>
            <pc:sldMk cId="0" sldId="266"/>
            <ac:spMk id="5" creationId="{9286D632-B060-8CA2-AFA2-DDF804D08A2B}"/>
          </ac:spMkLst>
        </pc:spChg>
        <pc:spChg chg="add del mod">
          <ac:chgData name="vudhanthineeraja@outlook.com" userId="9bc1388082e3dda1" providerId="LiveId" clId="{9B9AB62D-A433-41FD-A7C4-EEBFFF62C7D6}" dt="2022-10-09T02:45:50.120" v="4997"/>
          <ac:spMkLst>
            <pc:docMk/>
            <pc:sldMk cId="0" sldId="266"/>
            <ac:spMk id="6" creationId="{EAFE0D77-5805-E96F-0791-4ADC1C1F146B}"/>
          </ac:spMkLst>
        </pc:spChg>
        <pc:spChg chg="add del mod">
          <ac:chgData name="vudhanthineeraja@outlook.com" userId="9bc1388082e3dda1" providerId="LiveId" clId="{9B9AB62D-A433-41FD-A7C4-EEBFFF62C7D6}" dt="2022-10-09T02:45:54.872" v="4998"/>
          <ac:spMkLst>
            <pc:docMk/>
            <pc:sldMk cId="0" sldId="266"/>
            <ac:spMk id="7" creationId="{7A521DB4-0DD1-2388-B802-0B60877481CF}"/>
          </ac:spMkLst>
        </pc:spChg>
        <pc:spChg chg="add del mod">
          <ac:chgData name="vudhanthineeraja@outlook.com" userId="9bc1388082e3dda1" providerId="LiveId" clId="{9B9AB62D-A433-41FD-A7C4-EEBFFF62C7D6}" dt="2022-10-09T02:45:54.872" v="4998"/>
          <ac:spMkLst>
            <pc:docMk/>
            <pc:sldMk cId="0" sldId="266"/>
            <ac:spMk id="8" creationId="{28924CE0-FB50-FA81-BB70-33358C0A1FD1}"/>
          </ac:spMkLst>
        </pc:spChg>
      </pc:sldChg>
      <pc:sldChg chg="addSp delSp modSp mod">
        <pc:chgData name="vudhanthineeraja@outlook.com" userId="9bc1388082e3dda1" providerId="LiveId" clId="{9B9AB62D-A433-41FD-A7C4-EEBFFF62C7D6}" dt="2022-10-08T18:58:10.209" v="4954" actId="20577"/>
        <pc:sldMkLst>
          <pc:docMk/>
          <pc:sldMk cId="0" sldId="268"/>
        </pc:sldMkLst>
        <pc:spChg chg="mod">
          <ac:chgData name="vudhanthineeraja@outlook.com" userId="9bc1388082e3dda1" providerId="LiveId" clId="{9B9AB62D-A433-41FD-A7C4-EEBFFF62C7D6}" dt="2022-10-08T18:58:10.209" v="4954" actId="20577"/>
          <ac:spMkLst>
            <pc:docMk/>
            <pc:sldMk cId="0" sldId="268"/>
            <ac:spMk id="2" creationId="{00000000-0000-0000-0000-000000000000}"/>
          </ac:spMkLst>
        </pc:spChg>
        <pc:spChg chg="del mod">
          <ac:chgData name="vudhanthineeraja@outlook.com" userId="9bc1388082e3dda1" providerId="LiveId" clId="{9B9AB62D-A433-41FD-A7C4-EEBFFF62C7D6}" dt="2022-10-08T17:27:25.534" v="4847" actId="478"/>
          <ac:spMkLst>
            <pc:docMk/>
            <pc:sldMk cId="0" sldId="268"/>
            <ac:spMk id="5" creationId="{DE793D62-28AE-F609-2237-ACEC50D3E7B3}"/>
          </ac:spMkLst>
        </pc:spChg>
        <pc:picChg chg="add del mod">
          <ac:chgData name="vudhanthineeraja@outlook.com" userId="9bc1388082e3dda1" providerId="LiveId" clId="{9B9AB62D-A433-41FD-A7C4-EEBFFF62C7D6}" dt="2022-10-08T18:57:59.330" v="4943" actId="478"/>
          <ac:picMkLst>
            <pc:docMk/>
            <pc:sldMk cId="0" sldId="268"/>
            <ac:picMk id="4" creationId="{20A2DA78-B73F-905E-AEE5-A2F08676D7A7}"/>
          </ac:picMkLst>
        </pc:picChg>
        <pc:picChg chg="add del mod">
          <ac:chgData name="vudhanthineeraja@outlook.com" userId="9bc1388082e3dda1" providerId="LiveId" clId="{9B9AB62D-A433-41FD-A7C4-EEBFFF62C7D6}" dt="2022-10-08T18:57:41.458" v="4941"/>
          <ac:picMkLst>
            <pc:docMk/>
            <pc:sldMk cId="0" sldId="268"/>
            <ac:picMk id="6" creationId="{360FBF80-647A-C78D-3672-1E50795CE57F}"/>
          </ac:picMkLst>
        </pc:picChg>
        <pc:picChg chg="add mod">
          <ac:chgData name="vudhanthineeraja@outlook.com" userId="9bc1388082e3dda1" providerId="LiveId" clId="{9B9AB62D-A433-41FD-A7C4-EEBFFF62C7D6}" dt="2022-10-08T18:58:02.670" v="4945" actId="1076"/>
          <ac:picMkLst>
            <pc:docMk/>
            <pc:sldMk cId="0" sldId="268"/>
            <ac:picMk id="7" creationId="{CA2D8134-3577-3DDF-A3EC-98A56476FABC}"/>
          </ac:picMkLst>
        </pc:picChg>
      </pc:sldChg>
      <pc:sldChg chg="addSp delSp modSp mod">
        <pc:chgData name="vudhanthineeraja@outlook.com" userId="9bc1388082e3dda1" providerId="LiveId" clId="{9B9AB62D-A433-41FD-A7C4-EEBFFF62C7D6}" dt="2022-10-08T18:58:25.292" v="4960" actId="20577"/>
        <pc:sldMkLst>
          <pc:docMk/>
          <pc:sldMk cId="0" sldId="269"/>
        </pc:sldMkLst>
        <pc:spChg chg="mod">
          <ac:chgData name="vudhanthineeraja@outlook.com" userId="9bc1388082e3dda1" providerId="LiveId" clId="{9B9AB62D-A433-41FD-A7C4-EEBFFF62C7D6}" dt="2022-10-08T18:58:25.292" v="4960" actId="20577"/>
          <ac:spMkLst>
            <pc:docMk/>
            <pc:sldMk cId="0" sldId="269"/>
            <ac:spMk id="2" creationId="{00000000-0000-0000-0000-000000000000}"/>
          </ac:spMkLst>
        </pc:spChg>
        <pc:spChg chg="del mod">
          <ac:chgData name="vudhanthineeraja@outlook.com" userId="9bc1388082e3dda1" providerId="LiveId" clId="{9B9AB62D-A433-41FD-A7C4-EEBFFF62C7D6}" dt="2022-10-08T16:42:18.905" v="4842" actId="478"/>
          <ac:spMkLst>
            <pc:docMk/>
            <pc:sldMk cId="0" sldId="269"/>
            <ac:spMk id="5" creationId="{8CC94B9C-4C45-6E1A-974E-EFDC3007843E}"/>
          </ac:spMkLst>
        </pc:spChg>
        <pc:picChg chg="add del mod">
          <ac:chgData name="vudhanthineeraja@outlook.com" userId="9bc1388082e3dda1" providerId="LiveId" clId="{9B9AB62D-A433-41FD-A7C4-EEBFFF62C7D6}" dt="2022-10-08T18:58:21.921" v="4955" actId="478"/>
          <ac:picMkLst>
            <pc:docMk/>
            <pc:sldMk cId="0" sldId="269"/>
            <ac:picMk id="4" creationId="{9CF66837-E12B-7D68-D7A9-FC13A1E4D383}"/>
          </ac:picMkLst>
        </pc:picChg>
        <pc:picChg chg="add mod">
          <ac:chgData name="vudhanthineeraja@outlook.com" userId="9bc1388082e3dda1" providerId="LiveId" clId="{9B9AB62D-A433-41FD-A7C4-EEBFFF62C7D6}" dt="2022-10-08T18:57:47.173" v="4942"/>
          <ac:picMkLst>
            <pc:docMk/>
            <pc:sldMk cId="0" sldId="269"/>
            <ac:picMk id="6" creationId="{273439A8-76F1-FE92-CBB1-A0961D3B4DE9}"/>
          </ac:picMkLst>
        </pc:picChg>
      </pc:sldChg>
      <pc:sldChg chg="addSp delSp modSp mod">
        <pc:chgData name="vudhanthineeraja@outlook.com" userId="9bc1388082e3dda1" providerId="LiveId" clId="{9B9AB62D-A433-41FD-A7C4-EEBFFF62C7D6}" dt="2022-10-08T18:00:18.134" v="4856" actId="14100"/>
        <pc:sldMkLst>
          <pc:docMk/>
          <pc:sldMk cId="0" sldId="270"/>
        </pc:sldMkLst>
        <pc:spChg chg="mod">
          <ac:chgData name="vudhanthineeraja@outlook.com" userId="9bc1388082e3dda1" providerId="LiveId" clId="{9B9AB62D-A433-41FD-A7C4-EEBFFF62C7D6}" dt="2022-09-30T08:17:38.397" v="117"/>
          <ac:spMkLst>
            <pc:docMk/>
            <pc:sldMk cId="0" sldId="270"/>
            <ac:spMk id="2" creationId="{00000000-0000-0000-0000-000000000000}"/>
          </ac:spMkLst>
        </pc:spChg>
        <pc:spChg chg="del mod">
          <ac:chgData name="vudhanthineeraja@outlook.com" userId="9bc1388082e3dda1" providerId="LiveId" clId="{9B9AB62D-A433-41FD-A7C4-EEBFFF62C7D6}" dt="2022-10-08T17:59:57.593" v="4851" actId="478"/>
          <ac:spMkLst>
            <pc:docMk/>
            <pc:sldMk cId="0" sldId="270"/>
            <ac:spMk id="5" creationId="{F21F53D5-4726-F318-B89D-A55EECE10F89}"/>
          </ac:spMkLst>
        </pc:spChg>
        <pc:picChg chg="add mod">
          <ac:chgData name="vudhanthineeraja@outlook.com" userId="9bc1388082e3dda1" providerId="LiveId" clId="{9B9AB62D-A433-41FD-A7C4-EEBFFF62C7D6}" dt="2022-10-08T18:00:18.134" v="4856" actId="14100"/>
          <ac:picMkLst>
            <pc:docMk/>
            <pc:sldMk cId="0" sldId="270"/>
            <ac:picMk id="4" creationId="{B744943F-F973-F08A-031C-406C46C62DD1}"/>
          </ac:picMkLst>
        </pc:picChg>
      </pc:sldChg>
      <pc:sldChg chg="modSp del mod">
        <pc:chgData name="vudhanthineeraja@outlook.com" userId="9bc1388082e3dda1" providerId="LiveId" clId="{9B9AB62D-A433-41FD-A7C4-EEBFFF62C7D6}" dt="2022-10-23T08:05:08.825" v="5613" actId="47"/>
        <pc:sldMkLst>
          <pc:docMk/>
          <pc:sldMk cId="0" sldId="271"/>
        </pc:sldMkLst>
        <pc:spChg chg="mod">
          <ac:chgData name="vudhanthineeraja@outlook.com" userId="9bc1388082e3dda1" providerId="LiveId" clId="{9B9AB62D-A433-41FD-A7C4-EEBFFF62C7D6}" dt="2022-09-30T08:17:38.397" v="117"/>
          <ac:spMkLst>
            <pc:docMk/>
            <pc:sldMk cId="0" sldId="271"/>
            <ac:spMk id="2" creationId="{00000000-0000-0000-0000-000000000000}"/>
          </ac:spMkLst>
        </pc:spChg>
        <pc:spChg chg="mod">
          <ac:chgData name="vudhanthineeraja@outlook.com" userId="9bc1388082e3dda1" providerId="LiveId" clId="{9B9AB62D-A433-41FD-A7C4-EEBFFF62C7D6}" dt="2022-09-30T08:17:38.397" v="117"/>
          <ac:spMkLst>
            <pc:docMk/>
            <pc:sldMk cId="0" sldId="271"/>
            <ac:spMk id="5" creationId="{D8150590-EA71-8215-64C0-61788C1A3DE5}"/>
          </ac:spMkLst>
        </pc:spChg>
      </pc:sldChg>
      <pc:sldChg chg="modSp">
        <pc:chgData name="vudhanthineeraja@outlook.com" userId="9bc1388082e3dda1" providerId="LiveId" clId="{9B9AB62D-A433-41FD-A7C4-EEBFFF62C7D6}" dt="2022-09-30T08:17:38.397" v="117"/>
        <pc:sldMkLst>
          <pc:docMk/>
          <pc:sldMk cId="0" sldId="272"/>
        </pc:sldMkLst>
        <pc:spChg chg="mod">
          <ac:chgData name="vudhanthineeraja@outlook.com" userId="9bc1388082e3dda1" providerId="LiveId" clId="{9B9AB62D-A433-41FD-A7C4-EEBFFF62C7D6}" dt="2022-09-30T08:17:38.397" v="117"/>
          <ac:spMkLst>
            <pc:docMk/>
            <pc:sldMk cId="0" sldId="272"/>
            <ac:spMk id="2" creationId="{00000000-0000-0000-0000-000000000000}"/>
          </ac:spMkLst>
        </pc:spChg>
        <pc:spChg chg="mod">
          <ac:chgData name="vudhanthineeraja@outlook.com" userId="9bc1388082e3dda1" providerId="LiveId" clId="{9B9AB62D-A433-41FD-A7C4-EEBFFF62C7D6}" dt="2022-09-30T08:17:38.397" v="117"/>
          <ac:spMkLst>
            <pc:docMk/>
            <pc:sldMk cId="0" sldId="272"/>
            <ac:spMk id="5" creationId="{9C474DE6-88C7-678D-8758-DE7F1DEBD781}"/>
          </ac:spMkLst>
        </pc:spChg>
      </pc:sldChg>
      <pc:sldChg chg="modSp">
        <pc:chgData name="vudhanthineeraja@outlook.com" userId="9bc1388082e3dda1" providerId="LiveId" clId="{9B9AB62D-A433-41FD-A7C4-EEBFFF62C7D6}" dt="2022-09-30T08:17:38.397" v="117"/>
        <pc:sldMkLst>
          <pc:docMk/>
          <pc:sldMk cId="0" sldId="273"/>
        </pc:sldMkLst>
        <pc:spChg chg="mod">
          <ac:chgData name="vudhanthineeraja@outlook.com" userId="9bc1388082e3dda1" providerId="LiveId" clId="{9B9AB62D-A433-41FD-A7C4-EEBFFF62C7D6}" dt="2022-09-30T08:17:38.397" v="117"/>
          <ac:spMkLst>
            <pc:docMk/>
            <pc:sldMk cId="0" sldId="273"/>
            <ac:spMk id="2" creationId="{00000000-0000-0000-0000-000000000000}"/>
          </ac:spMkLst>
        </pc:spChg>
      </pc:sldChg>
      <pc:sldChg chg="modSp">
        <pc:chgData name="vudhanthineeraja@outlook.com" userId="9bc1388082e3dda1" providerId="LiveId" clId="{9B9AB62D-A433-41FD-A7C4-EEBFFF62C7D6}" dt="2022-09-30T08:17:38.397" v="117"/>
        <pc:sldMkLst>
          <pc:docMk/>
          <pc:sldMk cId="0" sldId="274"/>
        </pc:sldMkLst>
        <pc:spChg chg="mod">
          <ac:chgData name="vudhanthineeraja@outlook.com" userId="9bc1388082e3dda1" providerId="LiveId" clId="{9B9AB62D-A433-41FD-A7C4-EEBFFF62C7D6}" dt="2022-09-30T08:17:38.397" v="117"/>
          <ac:spMkLst>
            <pc:docMk/>
            <pc:sldMk cId="0" sldId="274"/>
            <ac:spMk id="5" creationId="{2AD033CA-000D-B120-7487-4CBFE573D50D}"/>
          </ac:spMkLst>
        </pc:spChg>
      </pc:sldChg>
      <pc:sldChg chg="modSp">
        <pc:chgData name="vudhanthineeraja@outlook.com" userId="9bc1388082e3dda1" providerId="LiveId" clId="{9B9AB62D-A433-41FD-A7C4-EEBFFF62C7D6}" dt="2022-09-30T08:17:38.397" v="117"/>
        <pc:sldMkLst>
          <pc:docMk/>
          <pc:sldMk cId="0" sldId="275"/>
        </pc:sldMkLst>
        <pc:spChg chg="mod">
          <ac:chgData name="vudhanthineeraja@outlook.com" userId="9bc1388082e3dda1" providerId="LiveId" clId="{9B9AB62D-A433-41FD-A7C4-EEBFFF62C7D6}" dt="2022-09-30T08:17:38.397" v="117"/>
          <ac:spMkLst>
            <pc:docMk/>
            <pc:sldMk cId="0" sldId="275"/>
            <ac:spMk id="2" creationId="{00000000-0000-0000-0000-000000000000}"/>
          </ac:spMkLst>
        </pc:spChg>
        <pc:spChg chg="mod">
          <ac:chgData name="vudhanthineeraja@outlook.com" userId="9bc1388082e3dda1" providerId="LiveId" clId="{9B9AB62D-A433-41FD-A7C4-EEBFFF62C7D6}" dt="2022-09-30T08:17:38.397" v="117"/>
          <ac:spMkLst>
            <pc:docMk/>
            <pc:sldMk cId="0" sldId="275"/>
            <ac:spMk id="5" creationId="{3F71A4EE-0401-2EBB-F311-A0CE845447ED}"/>
          </ac:spMkLst>
        </pc:spChg>
      </pc:sldChg>
      <pc:sldChg chg="modSp">
        <pc:chgData name="vudhanthineeraja@outlook.com" userId="9bc1388082e3dda1" providerId="LiveId" clId="{9B9AB62D-A433-41FD-A7C4-EEBFFF62C7D6}" dt="2022-09-30T08:17:38.397" v="117"/>
        <pc:sldMkLst>
          <pc:docMk/>
          <pc:sldMk cId="0" sldId="277"/>
        </pc:sldMkLst>
        <pc:spChg chg="mod">
          <ac:chgData name="vudhanthineeraja@outlook.com" userId="9bc1388082e3dda1" providerId="LiveId" clId="{9B9AB62D-A433-41FD-A7C4-EEBFFF62C7D6}" dt="2022-09-30T08:17:38.397" v="117"/>
          <ac:spMkLst>
            <pc:docMk/>
            <pc:sldMk cId="0" sldId="277"/>
            <ac:spMk id="2" creationId="{00000000-0000-0000-0000-000000000000}"/>
          </ac:spMkLst>
        </pc:spChg>
        <pc:spChg chg="mod">
          <ac:chgData name="vudhanthineeraja@outlook.com" userId="9bc1388082e3dda1" providerId="LiveId" clId="{9B9AB62D-A433-41FD-A7C4-EEBFFF62C7D6}" dt="2022-09-30T08:17:38.397" v="117"/>
          <ac:spMkLst>
            <pc:docMk/>
            <pc:sldMk cId="0" sldId="277"/>
            <ac:spMk id="3" creationId="{00000000-0000-0000-0000-000000000000}"/>
          </ac:spMkLst>
        </pc:spChg>
      </pc:sldChg>
      <pc:sldChg chg="modSp mod">
        <pc:chgData name="vudhanthineeraja@outlook.com" userId="9bc1388082e3dda1" providerId="LiveId" clId="{9B9AB62D-A433-41FD-A7C4-EEBFFF62C7D6}" dt="2022-09-30T08:17:38.397" v="117"/>
        <pc:sldMkLst>
          <pc:docMk/>
          <pc:sldMk cId="0" sldId="278"/>
        </pc:sldMkLst>
        <pc:spChg chg="mod">
          <ac:chgData name="vudhanthineeraja@outlook.com" userId="9bc1388082e3dda1" providerId="LiveId" clId="{9B9AB62D-A433-41FD-A7C4-EEBFFF62C7D6}" dt="2022-09-30T08:17:38.397" v="117"/>
          <ac:spMkLst>
            <pc:docMk/>
            <pc:sldMk cId="0" sldId="278"/>
            <ac:spMk id="2" creationId="{00000000-0000-0000-0000-000000000000}"/>
          </ac:spMkLst>
        </pc:spChg>
        <pc:spChg chg="mod">
          <ac:chgData name="vudhanthineeraja@outlook.com" userId="9bc1388082e3dda1" providerId="LiveId" clId="{9B9AB62D-A433-41FD-A7C4-EEBFFF62C7D6}" dt="2022-09-30T08:17:38.397" v="117"/>
          <ac:spMkLst>
            <pc:docMk/>
            <pc:sldMk cId="0" sldId="278"/>
            <ac:spMk id="3" creationId="{00000000-0000-0000-0000-000000000000}"/>
          </ac:spMkLst>
        </pc:spChg>
      </pc:sldChg>
      <pc:sldChg chg="addSp delSp modSp mod">
        <pc:chgData name="vudhanthineeraja@outlook.com" userId="9bc1388082e3dda1" providerId="LiveId" clId="{9B9AB62D-A433-41FD-A7C4-EEBFFF62C7D6}" dt="2022-10-01T06:45:27.267" v="4826" actId="20577"/>
        <pc:sldMkLst>
          <pc:docMk/>
          <pc:sldMk cId="2883995358" sldId="279"/>
        </pc:sldMkLst>
        <pc:spChg chg="mod">
          <ac:chgData name="vudhanthineeraja@outlook.com" userId="9bc1388082e3dda1" providerId="LiveId" clId="{9B9AB62D-A433-41FD-A7C4-EEBFFF62C7D6}" dt="2022-10-01T06:45:27.267" v="4826" actId="20577"/>
          <ac:spMkLst>
            <pc:docMk/>
            <pc:sldMk cId="2883995358" sldId="279"/>
            <ac:spMk id="3" creationId="{C9D1AD2D-663A-D86A-51FC-940A66A45D06}"/>
          </ac:spMkLst>
        </pc:spChg>
        <pc:picChg chg="add mod">
          <ac:chgData name="vudhanthineeraja@outlook.com" userId="9bc1388082e3dda1" providerId="LiveId" clId="{9B9AB62D-A433-41FD-A7C4-EEBFFF62C7D6}" dt="2022-09-30T09:00:09.443" v="1661" actId="14100"/>
          <ac:picMkLst>
            <pc:docMk/>
            <pc:sldMk cId="2883995358" sldId="279"/>
            <ac:picMk id="2050" creationId="{700E87D3-3676-FA0F-6E9A-4DF91221B7C5}"/>
          </ac:picMkLst>
        </pc:picChg>
        <pc:picChg chg="del">
          <ac:chgData name="vudhanthineeraja@outlook.com" userId="9bc1388082e3dda1" providerId="LiveId" clId="{9B9AB62D-A433-41FD-A7C4-EEBFFF62C7D6}" dt="2022-09-30T08:12:23.779" v="27" actId="478"/>
          <ac:picMkLst>
            <pc:docMk/>
            <pc:sldMk cId="2883995358" sldId="279"/>
            <ac:picMk id="2050" creationId="{B26F090E-D853-B707-F7B1-577E76DA9B01}"/>
          </ac:picMkLst>
        </pc:picChg>
      </pc:sldChg>
      <pc:sldChg chg="addSp delSp modSp mod">
        <pc:chgData name="vudhanthineeraja@outlook.com" userId="9bc1388082e3dda1" providerId="LiveId" clId="{9B9AB62D-A433-41FD-A7C4-EEBFFF62C7D6}" dt="2022-10-01T06:45:48.805" v="4828" actId="1076"/>
        <pc:sldMkLst>
          <pc:docMk/>
          <pc:sldMk cId="2739822078" sldId="280"/>
        </pc:sldMkLst>
        <pc:spChg chg="mod">
          <ac:chgData name="vudhanthineeraja@outlook.com" userId="9bc1388082e3dda1" providerId="LiveId" clId="{9B9AB62D-A433-41FD-A7C4-EEBFFF62C7D6}" dt="2022-10-01T06:45:48.805" v="4828" actId="1076"/>
          <ac:spMkLst>
            <pc:docMk/>
            <pc:sldMk cId="2739822078" sldId="280"/>
            <ac:spMk id="3" creationId="{4AF6D0D3-BAEA-62F1-7B46-220FD580B678}"/>
          </ac:spMkLst>
        </pc:spChg>
        <pc:picChg chg="add mod">
          <ac:chgData name="vudhanthineeraja@outlook.com" userId="9bc1388082e3dda1" providerId="LiveId" clId="{9B9AB62D-A433-41FD-A7C4-EEBFFF62C7D6}" dt="2022-09-30T09:20:00.148" v="1765" actId="1076"/>
          <ac:picMkLst>
            <pc:docMk/>
            <pc:sldMk cId="2739822078" sldId="280"/>
            <ac:picMk id="3074" creationId="{07EA6271-8F45-5CD0-985A-42EC11FD2EA3}"/>
          </ac:picMkLst>
        </pc:picChg>
        <pc:picChg chg="add mod">
          <ac:chgData name="vudhanthineeraja@outlook.com" userId="9bc1388082e3dda1" providerId="LiveId" clId="{9B9AB62D-A433-41FD-A7C4-EEBFFF62C7D6}" dt="2022-09-30T09:23:13.288" v="1918" actId="14100"/>
          <ac:picMkLst>
            <pc:docMk/>
            <pc:sldMk cId="2739822078" sldId="280"/>
            <ac:picMk id="3076" creationId="{B8EE5388-783F-188D-34A3-A29BBFCC466F}"/>
          </ac:picMkLst>
        </pc:picChg>
        <pc:picChg chg="del">
          <ac:chgData name="vudhanthineeraja@outlook.com" userId="9bc1388082e3dda1" providerId="LiveId" clId="{9B9AB62D-A433-41FD-A7C4-EEBFFF62C7D6}" dt="2022-09-30T08:12:32.224" v="29" actId="478"/>
          <ac:picMkLst>
            <pc:docMk/>
            <pc:sldMk cId="2739822078" sldId="280"/>
            <ac:picMk id="4098" creationId="{010C0944-675C-5F98-36B4-85B4985B043D}"/>
          </ac:picMkLst>
        </pc:picChg>
      </pc:sldChg>
      <pc:sldChg chg="addSp delSp modSp mod">
        <pc:chgData name="vudhanthineeraja@outlook.com" userId="9bc1388082e3dda1" providerId="LiveId" clId="{9B9AB62D-A433-41FD-A7C4-EEBFFF62C7D6}" dt="2022-09-30T10:01:47.447" v="1971" actId="1076"/>
        <pc:sldMkLst>
          <pc:docMk/>
          <pc:sldMk cId="2179030074" sldId="281"/>
        </pc:sldMkLst>
        <pc:spChg chg="mod">
          <ac:chgData name="vudhanthineeraja@outlook.com" userId="9bc1388082e3dda1" providerId="LiveId" clId="{9B9AB62D-A433-41FD-A7C4-EEBFFF62C7D6}" dt="2022-09-30T09:30:06.780" v="1969" actId="14100"/>
          <ac:spMkLst>
            <pc:docMk/>
            <pc:sldMk cId="2179030074" sldId="281"/>
            <ac:spMk id="3" creationId="{A87BBBC1-0EF7-E847-CE6A-B79BF9485216}"/>
          </ac:spMkLst>
        </pc:spChg>
        <pc:picChg chg="add mod">
          <ac:chgData name="vudhanthineeraja@outlook.com" userId="9bc1388082e3dda1" providerId="LiveId" clId="{9B9AB62D-A433-41FD-A7C4-EEBFFF62C7D6}" dt="2022-09-30T10:01:47.447" v="1971" actId="1076"/>
          <ac:picMkLst>
            <pc:docMk/>
            <pc:sldMk cId="2179030074" sldId="281"/>
            <ac:picMk id="4" creationId="{DE1AD149-FC24-5548-E52B-5BC80ECB6012}"/>
          </ac:picMkLst>
        </pc:picChg>
        <pc:picChg chg="del">
          <ac:chgData name="vudhanthineeraja@outlook.com" userId="9bc1388082e3dda1" providerId="LiveId" clId="{9B9AB62D-A433-41FD-A7C4-EEBFFF62C7D6}" dt="2022-09-30T08:12:38.788" v="31" actId="478"/>
          <ac:picMkLst>
            <pc:docMk/>
            <pc:sldMk cId="2179030074" sldId="281"/>
            <ac:picMk id="9" creationId="{2A8E92A2-4304-E4C0-60FA-159AEB19CAE8}"/>
          </ac:picMkLst>
        </pc:picChg>
      </pc:sldChg>
      <pc:sldChg chg="delSp modSp del mod">
        <pc:chgData name="vudhanthineeraja@outlook.com" userId="9bc1388082e3dda1" providerId="LiveId" clId="{9B9AB62D-A433-41FD-A7C4-EEBFFF62C7D6}" dt="2022-09-30T10:02:41.563" v="1972" actId="2696"/>
        <pc:sldMkLst>
          <pc:docMk/>
          <pc:sldMk cId="3910733490" sldId="282"/>
        </pc:sldMkLst>
        <pc:spChg chg="mod">
          <ac:chgData name="vudhanthineeraja@outlook.com" userId="9bc1388082e3dda1" providerId="LiveId" clId="{9B9AB62D-A433-41FD-A7C4-EEBFFF62C7D6}" dt="2022-09-30T08:12:46.580" v="32" actId="20577"/>
          <ac:spMkLst>
            <pc:docMk/>
            <pc:sldMk cId="3910733490" sldId="282"/>
            <ac:spMk id="3" creationId="{5035B52A-7384-AED7-F217-84D0252C3249}"/>
          </ac:spMkLst>
        </pc:spChg>
        <pc:picChg chg="del">
          <ac:chgData name="vudhanthineeraja@outlook.com" userId="9bc1388082e3dda1" providerId="LiveId" clId="{9B9AB62D-A433-41FD-A7C4-EEBFFF62C7D6}" dt="2022-09-30T08:12:48.225" v="33" actId="478"/>
          <ac:picMkLst>
            <pc:docMk/>
            <pc:sldMk cId="3910733490" sldId="282"/>
            <ac:picMk id="5" creationId="{182848B9-B00F-F17E-9029-33C47DB169B5}"/>
          </ac:picMkLst>
        </pc:picChg>
      </pc:sldChg>
      <pc:sldChg chg="delSp modSp del mod">
        <pc:chgData name="vudhanthineeraja@outlook.com" userId="9bc1388082e3dda1" providerId="LiveId" clId="{9B9AB62D-A433-41FD-A7C4-EEBFFF62C7D6}" dt="2022-09-30T10:02:44.105" v="1973" actId="2696"/>
        <pc:sldMkLst>
          <pc:docMk/>
          <pc:sldMk cId="1211550946" sldId="283"/>
        </pc:sldMkLst>
        <pc:spChg chg="mod">
          <ac:chgData name="vudhanthineeraja@outlook.com" userId="9bc1388082e3dda1" providerId="LiveId" clId="{9B9AB62D-A433-41FD-A7C4-EEBFFF62C7D6}" dt="2022-09-30T08:12:54.607" v="34" actId="20577"/>
          <ac:spMkLst>
            <pc:docMk/>
            <pc:sldMk cId="1211550946" sldId="283"/>
            <ac:spMk id="3" creationId="{F964C3C2-53B1-2F57-667B-E4E388DA7F63}"/>
          </ac:spMkLst>
        </pc:spChg>
        <pc:picChg chg="del">
          <ac:chgData name="vudhanthineeraja@outlook.com" userId="9bc1388082e3dda1" providerId="LiveId" clId="{9B9AB62D-A433-41FD-A7C4-EEBFFF62C7D6}" dt="2022-09-30T08:12:56.134" v="35" actId="478"/>
          <ac:picMkLst>
            <pc:docMk/>
            <pc:sldMk cId="1211550946" sldId="283"/>
            <ac:picMk id="5122" creationId="{DB11F83E-E9F2-094B-AF99-5C8AA6BD555D}"/>
          </ac:picMkLst>
        </pc:picChg>
      </pc:sldChg>
      <pc:sldChg chg="addSp delSp modSp mod">
        <pc:chgData name="vudhanthineeraja@outlook.com" userId="9bc1388082e3dda1" providerId="LiveId" clId="{9B9AB62D-A433-41FD-A7C4-EEBFFF62C7D6}" dt="2022-10-01T05:27:41.668" v="4799" actId="20577"/>
        <pc:sldMkLst>
          <pc:docMk/>
          <pc:sldMk cId="927319649" sldId="284"/>
        </pc:sldMkLst>
        <pc:spChg chg="mod">
          <ac:chgData name="vudhanthineeraja@outlook.com" userId="9bc1388082e3dda1" providerId="LiveId" clId="{9B9AB62D-A433-41FD-A7C4-EEBFFF62C7D6}" dt="2022-10-01T05:27:41.668" v="4799" actId="20577"/>
          <ac:spMkLst>
            <pc:docMk/>
            <pc:sldMk cId="927319649" sldId="284"/>
            <ac:spMk id="3" creationId="{FBCF0D2D-43B7-EAC0-B806-1E2C26C9DCBB}"/>
          </ac:spMkLst>
        </pc:spChg>
        <pc:picChg chg="del">
          <ac:chgData name="vudhanthineeraja@outlook.com" userId="9bc1388082e3dda1" providerId="LiveId" clId="{9B9AB62D-A433-41FD-A7C4-EEBFFF62C7D6}" dt="2022-09-30T08:13:12.240" v="37" actId="478"/>
          <ac:picMkLst>
            <pc:docMk/>
            <pc:sldMk cId="927319649" sldId="284"/>
            <ac:picMk id="5" creationId="{CD5CA56C-031F-8B82-F383-C49D4C769326}"/>
          </ac:picMkLst>
        </pc:picChg>
        <pc:picChg chg="add mod">
          <ac:chgData name="vudhanthineeraja@outlook.com" userId="9bc1388082e3dda1" providerId="LiveId" clId="{9B9AB62D-A433-41FD-A7C4-EEBFFF62C7D6}" dt="2022-10-01T02:17:45.647" v="4044" actId="1076"/>
          <ac:picMkLst>
            <pc:docMk/>
            <pc:sldMk cId="927319649" sldId="284"/>
            <ac:picMk id="2050" creationId="{68EA52FF-C76C-7577-F4D2-4C129AFF156E}"/>
          </ac:picMkLst>
        </pc:picChg>
        <pc:picChg chg="add mod">
          <ac:chgData name="vudhanthineeraja@outlook.com" userId="9bc1388082e3dda1" providerId="LiveId" clId="{9B9AB62D-A433-41FD-A7C4-EEBFFF62C7D6}" dt="2022-10-01T02:15:52.305" v="3948" actId="1076"/>
          <ac:picMkLst>
            <pc:docMk/>
            <pc:sldMk cId="927319649" sldId="284"/>
            <ac:picMk id="2052" creationId="{AB7FBCA4-64DC-F969-B4DB-2A7DF46D0A00}"/>
          </ac:picMkLst>
        </pc:picChg>
        <pc:cxnChg chg="add mod">
          <ac:chgData name="vudhanthineeraja@outlook.com" userId="9bc1388082e3dda1" providerId="LiveId" clId="{9B9AB62D-A433-41FD-A7C4-EEBFFF62C7D6}" dt="2022-10-01T02:16:34.449" v="3954" actId="1076"/>
          <ac:cxnSpMkLst>
            <pc:docMk/>
            <pc:sldMk cId="927319649" sldId="284"/>
            <ac:cxnSpMk id="4" creationId="{7AFABFDE-A05C-E4B3-55EA-3CAA6C9F73D2}"/>
          </ac:cxnSpMkLst>
        </pc:cxnChg>
      </pc:sldChg>
      <pc:sldChg chg="addSp delSp modSp mod">
        <pc:chgData name="vudhanthineeraja@outlook.com" userId="9bc1388082e3dda1" providerId="LiveId" clId="{9B9AB62D-A433-41FD-A7C4-EEBFFF62C7D6}" dt="2022-10-16T20:17:29.049" v="5264" actId="1076"/>
        <pc:sldMkLst>
          <pc:docMk/>
          <pc:sldMk cId="1722077843" sldId="285"/>
        </pc:sldMkLst>
        <pc:spChg chg="add del">
          <ac:chgData name="vudhanthineeraja@outlook.com" userId="9bc1388082e3dda1" providerId="LiveId" clId="{9B9AB62D-A433-41FD-A7C4-EEBFFF62C7D6}" dt="2022-10-16T20:15:33.176" v="5219"/>
          <ac:spMkLst>
            <pc:docMk/>
            <pc:sldMk cId="1722077843" sldId="285"/>
            <ac:spMk id="2" creationId="{7667CA60-5422-2411-0DCC-E1F3ACAB0B58}"/>
          </ac:spMkLst>
        </pc:spChg>
        <pc:spChg chg="mod">
          <ac:chgData name="vudhanthineeraja@outlook.com" userId="9bc1388082e3dda1" providerId="LiveId" clId="{9B9AB62D-A433-41FD-A7C4-EEBFFF62C7D6}" dt="2022-10-16T20:17:29.049" v="5264" actId="1076"/>
          <ac:spMkLst>
            <pc:docMk/>
            <pc:sldMk cId="1722077843" sldId="285"/>
            <ac:spMk id="3" creationId="{B0A6531F-9B75-404E-9DE2-BF518A24549C}"/>
          </ac:spMkLst>
        </pc:spChg>
        <pc:picChg chg="add mod">
          <ac:chgData name="vudhanthineeraja@outlook.com" userId="9bc1388082e3dda1" providerId="LiveId" clId="{9B9AB62D-A433-41FD-A7C4-EEBFFF62C7D6}" dt="2022-10-16T20:15:55.249" v="5228" actId="1076"/>
          <ac:picMkLst>
            <pc:docMk/>
            <pc:sldMk cId="1722077843" sldId="285"/>
            <ac:picMk id="1027" creationId="{4352599B-CECD-8796-7A74-1F19ADB380B8}"/>
          </ac:picMkLst>
        </pc:picChg>
        <pc:picChg chg="add del mod">
          <ac:chgData name="vudhanthineeraja@outlook.com" userId="9bc1388082e3dda1" providerId="LiveId" clId="{9B9AB62D-A433-41FD-A7C4-EEBFFF62C7D6}" dt="2022-10-01T05:30:29.840" v="4807" actId="478"/>
          <ac:picMkLst>
            <pc:docMk/>
            <pc:sldMk cId="1722077843" sldId="285"/>
            <ac:picMk id="3074" creationId="{B688E7EC-AF32-7312-667C-BE62D5EDCA65}"/>
          </ac:picMkLst>
        </pc:picChg>
        <pc:picChg chg="add del mod">
          <ac:chgData name="vudhanthineeraja@outlook.com" userId="9bc1388082e3dda1" providerId="LiveId" clId="{9B9AB62D-A433-41FD-A7C4-EEBFFF62C7D6}" dt="2022-10-16T20:15:57.461" v="5229" actId="1076"/>
          <ac:picMkLst>
            <pc:docMk/>
            <pc:sldMk cId="1722077843" sldId="285"/>
            <ac:picMk id="3076" creationId="{24822C16-52D2-CA8B-2ACE-0F0EBD4FD6F2}"/>
          </ac:picMkLst>
        </pc:picChg>
        <pc:picChg chg="del">
          <ac:chgData name="vudhanthineeraja@outlook.com" userId="9bc1388082e3dda1" providerId="LiveId" clId="{9B9AB62D-A433-41FD-A7C4-EEBFFF62C7D6}" dt="2022-09-30T08:13:18.075" v="39" actId="478"/>
          <ac:picMkLst>
            <pc:docMk/>
            <pc:sldMk cId="1722077843" sldId="285"/>
            <ac:picMk id="6146" creationId="{FF78809D-897C-050E-4E57-FCBD484C9065}"/>
          </ac:picMkLst>
        </pc:picChg>
      </pc:sldChg>
      <pc:sldChg chg="delSp modSp add del mod ord">
        <pc:chgData name="vudhanthineeraja@outlook.com" userId="9bc1388082e3dda1" providerId="LiveId" clId="{9B9AB62D-A433-41FD-A7C4-EEBFFF62C7D6}" dt="2022-10-23T07:46:36.138" v="5268"/>
        <pc:sldMkLst>
          <pc:docMk/>
          <pc:sldMk cId="2467082170" sldId="286"/>
        </pc:sldMkLst>
        <pc:spChg chg="del mod">
          <ac:chgData name="vudhanthineeraja@outlook.com" userId="9bc1388082e3dda1" providerId="LiveId" clId="{9B9AB62D-A433-41FD-A7C4-EEBFFF62C7D6}" dt="2022-10-01T06:23:52.185" v="4823" actId="478"/>
          <ac:spMkLst>
            <pc:docMk/>
            <pc:sldMk cId="2467082170" sldId="286"/>
            <ac:spMk id="2" creationId="{30F0EFE2-A3D7-BA35-97ED-200AC99112E5}"/>
          </ac:spMkLst>
        </pc:spChg>
        <pc:spChg chg="mod">
          <ac:chgData name="vudhanthineeraja@outlook.com" userId="9bc1388082e3dda1" providerId="LiveId" clId="{9B9AB62D-A433-41FD-A7C4-EEBFFF62C7D6}" dt="2022-09-30T08:17:38.397" v="117"/>
          <ac:spMkLst>
            <pc:docMk/>
            <pc:sldMk cId="2467082170" sldId="286"/>
            <ac:spMk id="3" creationId="{098C7F07-542E-3546-38B9-8C103EDDD422}"/>
          </ac:spMkLst>
        </pc:spChg>
      </pc:sldChg>
      <pc:sldChg chg="addSp delSp modSp add del mod">
        <pc:chgData name="vudhanthineeraja@outlook.com" userId="9bc1388082e3dda1" providerId="LiveId" clId="{9B9AB62D-A433-41FD-A7C4-EEBFFF62C7D6}" dt="2022-10-09T02:44:46.693" v="4994" actId="1076"/>
        <pc:sldMkLst>
          <pc:docMk/>
          <pc:sldMk cId="2446758753" sldId="287"/>
        </pc:sldMkLst>
        <pc:spChg chg="mod">
          <ac:chgData name="vudhanthineeraja@outlook.com" userId="9bc1388082e3dda1" providerId="LiveId" clId="{9B9AB62D-A433-41FD-A7C4-EEBFFF62C7D6}" dt="2022-10-08T18:59:39.727" v="4983" actId="27636"/>
          <ac:spMkLst>
            <pc:docMk/>
            <pc:sldMk cId="2446758753" sldId="287"/>
            <ac:spMk id="2" creationId="{2EB2C0B6-6D31-7531-0680-683EDE7434DD}"/>
          </ac:spMkLst>
        </pc:spChg>
        <pc:spChg chg="add del mod">
          <ac:chgData name="vudhanthineeraja@outlook.com" userId="9bc1388082e3dda1" providerId="LiveId" clId="{9B9AB62D-A433-41FD-A7C4-EEBFFF62C7D6}" dt="2022-10-09T02:44:27.740" v="4988" actId="478"/>
          <ac:spMkLst>
            <pc:docMk/>
            <pc:sldMk cId="2446758753" sldId="287"/>
            <ac:spMk id="3" creationId="{18434387-9AA9-0A6A-1184-58B3BE064826}"/>
          </ac:spMkLst>
        </pc:spChg>
        <pc:picChg chg="add del mod ord">
          <ac:chgData name="vudhanthineeraja@outlook.com" userId="9bc1388082e3dda1" providerId="LiveId" clId="{9B9AB62D-A433-41FD-A7C4-EEBFFF62C7D6}" dt="2022-10-09T02:44:25.585" v="4987" actId="22"/>
          <ac:picMkLst>
            <pc:docMk/>
            <pc:sldMk cId="2446758753" sldId="287"/>
            <ac:picMk id="5" creationId="{5424F92A-992D-DA34-902E-270FAAC809F9}"/>
          </ac:picMkLst>
        </pc:picChg>
        <pc:picChg chg="add mod">
          <ac:chgData name="vudhanthineeraja@outlook.com" userId="9bc1388082e3dda1" providerId="LiveId" clId="{9B9AB62D-A433-41FD-A7C4-EEBFFF62C7D6}" dt="2022-10-09T02:44:46.693" v="4994" actId="1076"/>
          <ac:picMkLst>
            <pc:docMk/>
            <pc:sldMk cId="2446758753" sldId="287"/>
            <ac:picMk id="7" creationId="{AC53D16C-8EF4-2317-BCA5-55A79D6FA0DD}"/>
          </ac:picMkLst>
        </pc:picChg>
      </pc:sldChg>
      <pc:sldChg chg="addSp delSp modSp mod">
        <pc:chgData name="vudhanthineeraja@outlook.com" userId="9bc1388082e3dda1" providerId="LiveId" clId="{9B9AB62D-A433-41FD-A7C4-EEBFFF62C7D6}" dt="2022-10-01T05:13:51.542" v="4615" actId="20577"/>
        <pc:sldMkLst>
          <pc:docMk/>
          <pc:sldMk cId="3516647145" sldId="288"/>
        </pc:sldMkLst>
        <pc:spChg chg="mod">
          <ac:chgData name="vudhanthineeraja@outlook.com" userId="9bc1388082e3dda1" providerId="LiveId" clId="{9B9AB62D-A433-41FD-A7C4-EEBFFF62C7D6}" dt="2022-10-01T05:13:51.542" v="4615" actId="20577"/>
          <ac:spMkLst>
            <pc:docMk/>
            <pc:sldMk cId="3516647145" sldId="288"/>
            <ac:spMk id="3" creationId="{3C5C3F1F-E6E4-3759-4305-6DC19BFCA27F}"/>
          </ac:spMkLst>
        </pc:spChg>
        <pc:spChg chg="add mod">
          <ac:chgData name="vudhanthineeraja@outlook.com" userId="9bc1388082e3dda1" providerId="LiveId" clId="{9B9AB62D-A433-41FD-A7C4-EEBFFF62C7D6}" dt="2022-10-01T02:55:24.962" v="4497" actId="20577"/>
          <ac:spMkLst>
            <pc:docMk/>
            <pc:sldMk cId="3516647145" sldId="288"/>
            <ac:spMk id="9" creationId="{D0D6329F-1AEA-F02F-5527-BF216E93786E}"/>
          </ac:spMkLst>
        </pc:spChg>
        <pc:spChg chg="add mod">
          <ac:chgData name="vudhanthineeraja@outlook.com" userId="9bc1388082e3dda1" providerId="LiveId" clId="{9B9AB62D-A433-41FD-A7C4-EEBFFF62C7D6}" dt="2022-10-01T02:55:43.153" v="4500" actId="14100"/>
          <ac:spMkLst>
            <pc:docMk/>
            <pc:sldMk cId="3516647145" sldId="288"/>
            <ac:spMk id="10" creationId="{4F81B354-4F91-94B7-FD23-F2C6975FB2F6}"/>
          </ac:spMkLst>
        </pc:spChg>
        <pc:spChg chg="add mod">
          <ac:chgData name="vudhanthineeraja@outlook.com" userId="9bc1388082e3dda1" providerId="LiveId" clId="{9B9AB62D-A433-41FD-A7C4-EEBFFF62C7D6}" dt="2022-10-01T02:56:10.240" v="4505" actId="1076"/>
          <ac:spMkLst>
            <pc:docMk/>
            <pc:sldMk cId="3516647145" sldId="288"/>
            <ac:spMk id="11" creationId="{087FD596-E177-AD79-C3D0-07576CD8E31D}"/>
          </ac:spMkLst>
        </pc:spChg>
        <pc:spChg chg="add mod">
          <ac:chgData name="vudhanthineeraja@outlook.com" userId="9bc1388082e3dda1" providerId="LiveId" clId="{9B9AB62D-A433-41FD-A7C4-EEBFFF62C7D6}" dt="2022-10-01T02:56:56.887" v="4511" actId="14100"/>
          <ac:spMkLst>
            <pc:docMk/>
            <pc:sldMk cId="3516647145" sldId="288"/>
            <ac:spMk id="12" creationId="{485DF239-9AD2-34AB-0E22-9C0B8FBED9AA}"/>
          </ac:spMkLst>
        </pc:spChg>
        <pc:spChg chg="add mod">
          <ac:chgData name="vudhanthineeraja@outlook.com" userId="9bc1388082e3dda1" providerId="LiveId" clId="{9B9AB62D-A433-41FD-A7C4-EEBFFF62C7D6}" dt="2022-10-01T02:59:38.370" v="4557" actId="1076"/>
          <ac:spMkLst>
            <pc:docMk/>
            <pc:sldMk cId="3516647145" sldId="288"/>
            <ac:spMk id="13" creationId="{B4E5A953-1779-6F88-B01D-EBDE02161946}"/>
          </ac:spMkLst>
        </pc:spChg>
        <pc:spChg chg="add mod">
          <ac:chgData name="vudhanthineeraja@outlook.com" userId="9bc1388082e3dda1" providerId="LiveId" clId="{9B9AB62D-A433-41FD-A7C4-EEBFFF62C7D6}" dt="2022-10-01T03:00:32.358" v="4570" actId="207"/>
          <ac:spMkLst>
            <pc:docMk/>
            <pc:sldMk cId="3516647145" sldId="288"/>
            <ac:spMk id="14" creationId="{C59F254C-7AC6-C473-7AE6-ECC18428399A}"/>
          </ac:spMkLst>
        </pc:spChg>
        <pc:picChg chg="add del">
          <ac:chgData name="vudhanthineeraja@outlook.com" userId="9bc1388082e3dda1" providerId="LiveId" clId="{9B9AB62D-A433-41FD-A7C4-EEBFFF62C7D6}" dt="2022-10-01T02:49:32.700" v="4465" actId="22"/>
          <ac:picMkLst>
            <pc:docMk/>
            <pc:sldMk cId="3516647145" sldId="288"/>
            <ac:picMk id="4" creationId="{77EA2626-6E5B-75DC-7A04-6652A88E36C2}"/>
          </ac:picMkLst>
        </pc:picChg>
        <pc:picChg chg="add mod">
          <ac:chgData name="vudhanthineeraja@outlook.com" userId="9bc1388082e3dda1" providerId="LiveId" clId="{9B9AB62D-A433-41FD-A7C4-EEBFFF62C7D6}" dt="2022-10-01T02:51:31.983" v="4473" actId="14100"/>
          <ac:picMkLst>
            <pc:docMk/>
            <pc:sldMk cId="3516647145" sldId="288"/>
            <ac:picMk id="6" creationId="{31CEF6D9-2094-C1E2-8076-96DCF208007F}"/>
          </ac:picMkLst>
        </pc:picChg>
        <pc:picChg chg="add mod">
          <ac:chgData name="vudhanthineeraja@outlook.com" userId="9bc1388082e3dda1" providerId="LiveId" clId="{9B9AB62D-A433-41FD-A7C4-EEBFFF62C7D6}" dt="2022-10-01T02:54:07.440" v="4479" actId="1076"/>
          <ac:picMkLst>
            <pc:docMk/>
            <pc:sldMk cId="3516647145" sldId="288"/>
            <ac:picMk id="8" creationId="{BF6721BD-3160-8B63-93CF-F0F70EBDBDCC}"/>
          </ac:picMkLst>
        </pc:picChg>
        <pc:picChg chg="del">
          <ac:chgData name="vudhanthineeraja@outlook.com" userId="9bc1388082e3dda1" providerId="LiveId" clId="{9B9AB62D-A433-41FD-A7C4-EEBFFF62C7D6}" dt="2022-09-30T08:13:31.395" v="43" actId="478"/>
          <ac:picMkLst>
            <pc:docMk/>
            <pc:sldMk cId="3516647145" sldId="288"/>
            <ac:picMk id="1026" creationId="{3146BE97-993B-4A0A-C687-5D09DC56B8C5}"/>
          </ac:picMkLst>
        </pc:picChg>
        <pc:picChg chg="add mod">
          <ac:chgData name="vudhanthineeraja@outlook.com" userId="9bc1388082e3dda1" providerId="LiveId" clId="{9B9AB62D-A433-41FD-A7C4-EEBFFF62C7D6}" dt="2022-10-01T02:51:27.856" v="4472" actId="14100"/>
          <ac:picMkLst>
            <pc:docMk/>
            <pc:sldMk cId="3516647145" sldId="288"/>
            <ac:picMk id="4098" creationId="{ACE5A320-EE76-44F4-6653-D79BBB45CA04}"/>
          </ac:picMkLst>
        </pc:picChg>
      </pc:sldChg>
      <pc:sldChg chg="addSp delSp modSp new mod">
        <pc:chgData name="vudhanthineeraja@outlook.com" userId="9bc1388082e3dda1" providerId="LiveId" clId="{9B9AB62D-A433-41FD-A7C4-EEBFFF62C7D6}" dt="2022-10-01T05:30:27.411" v="4806" actId="1076"/>
        <pc:sldMkLst>
          <pc:docMk/>
          <pc:sldMk cId="2490052940" sldId="289"/>
        </pc:sldMkLst>
        <pc:spChg chg="del">
          <ac:chgData name="vudhanthineeraja@outlook.com" userId="9bc1388082e3dda1" providerId="LiveId" clId="{9B9AB62D-A433-41FD-A7C4-EEBFFF62C7D6}" dt="2022-10-01T05:30:10.323" v="4801" actId="478"/>
          <ac:spMkLst>
            <pc:docMk/>
            <pc:sldMk cId="2490052940" sldId="289"/>
            <ac:spMk id="2" creationId="{FE09CBB5-1796-4216-D2C7-65EC4E6A242C}"/>
          </ac:spMkLst>
        </pc:spChg>
        <pc:spChg chg="del">
          <ac:chgData name="vudhanthineeraja@outlook.com" userId="9bc1388082e3dda1" providerId="LiveId" clId="{9B9AB62D-A433-41FD-A7C4-EEBFFF62C7D6}" dt="2022-10-01T05:30:12.637" v="4802" actId="478"/>
          <ac:spMkLst>
            <pc:docMk/>
            <pc:sldMk cId="2490052940" sldId="289"/>
            <ac:spMk id="3" creationId="{2B4AA44C-6DFF-6456-4F28-B76EC3D1C76C}"/>
          </ac:spMkLst>
        </pc:spChg>
        <pc:picChg chg="add mod">
          <ac:chgData name="vudhanthineeraja@outlook.com" userId="9bc1388082e3dda1" providerId="LiveId" clId="{9B9AB62D-A433-41FD-A7C4-EEBFFF62C7D6}" dt="2022-10-01T05:30:27.411" v="4806" actId="1076"/>
          <ac:picMkLst>
            <pc:docMk/>
            <pc:sldMk cId="2490052940" sldId="289"/>
            <ac:picMk id="4" creationId="{E8645F76-77EA-630D-9DA7-55DF47C1405B}"/>
          </ac:picMkLst>
        </pc:picChg>
      </pc:sldChg>
      <pc:sldChg chg="addSp delSp modSp new mod">
        <pc:chgData name="vudhanthineeraja@outlook.com" userId="9bc1388082e3dda1" providerId="LiveId" clId="{9B9AB62D-A433-41FD-A7C4-EEBFFF62C7D6}" dt="2022-10-08T18:53:34.453" v="4908" actId="14100"/>
        <pc:sldMkLst>
          <pc:docMk/>
          <pc:sldMk cId="1004857098" sldId="290"/>
        </pc:sldMkLst>
        <pc:spChg chg="mod">
          <ac:chgData name="vudhanthineeraja@outlook.com" userId="9bc1388082e3dda1" providerId="LiveId" clId="{9B9AB62D-A433-41FD-A7C4-EEBFFF62C7D6}" dt="2022-10-08T18:39:32.865" v="4879" actId="1076"/>
          <ac:spMkLst>
            <pc:docMk/>
            <pc:sldMk cId="1004857098" sldId="290"/>
            <ac:spMk id="2" creationId="{E27E7D18-FC1B-B0D6-F980-11DFC0E91E0F}"/>
          </ac:spMkLst>
        </pc:spChg>
        <pc:spChg chg="del">
          <ac:chgData name="vudhanthineeraja@outlook.com" userId="9bc1388082e3dda1" providerId="LiveId" clId="{9B9AB62D-A433-41FD-A7C4-EEBFFF62C7D6}" dt="2022-10-08T18:39:21.226" v="4876" actId="478"/>
          <ac:spMkLst>
            <pc:docMk/>
            <pc:sldMk cId="1004857098" sldId="290"/>
            <ac:spMk id="3" creationId="{DC2E5BA8-C9ED-D889-4451-1A1E0277FFD3}"/>
          </ac:spMkLst>
        </pc:spChg>
        <pc:picChg chg="add del mod">
          <ac:chgData name="vudhanthineeraja@outlook.com" userId="9bc1388082e3dda1" providerId="LiveId" clId="{9B9AB62D-A433-41FD-A7C4-EEBFFF62C7D6}" dt="2022-10-08T18:52:20.208" v="4881" actId="478"/>
          <ac:picMkLst>
            <pc:docMk/>
            <pc:sldMk cId="1004857098" sldId="290"/>
            <ac:picMk id="5" creationId="{4F309B20-4604-B4F2-D1C1-A3D4025EB9E9}"/>
          </ac:picMkLst>
        </pc:picChg>
        <pc:picChg chg="add mod">
          <ac:chgData name="vudhanthineeraja@outlook.com" userId="9bc1388082e3dda1" providerId="LiveId" clId="{9B9AB62D-A433-41FD-A7C4-EEBFFF62C7D6}" dt="2022-10-08T18:53:34.453" v="4908" actId="14100"/>
          <ac:picMkLst>
            <pc:docMk/>
            <pc:sldMk cId="1004857098" sldId="290"/>
            <ac:picMk id="7" creationId="{3F92BBD6-6224-A952-B96B-A1C2D7A02FD7}"/>
          </ac:picMkLst>
        </pc:picChg>
      </pc:sldChg>
      <pc:sldChg chg="addSp modSp new mod">
        <pc:chgData name="vudhanthineeraja@outlook.com" userId="9bc1388082e3dda1" providerId="LiveId" clId="{9B9AB62D-A433-41FD-A7C4-EEBFFF62C7D6}" dt="2022-10-08T18:52:44.716" v="4905" actId="1076"/>
        <pc:sldMkLst>
          <pc:docMk/>
          <pc:sldMk cId="2075372074" sldId="291"/>
        </pc:sldMkLst>
        <pc:spChg chg="mod">
          <ac:chgData name="vudhanthineeraja@outlook.com" userId="9bc1388082e3dda1" providerId="LiveId" clId="{9B9AB62D-A433-41FD-A7C4-EEBFFF62C7D6}" dt="2022-10-08T18:52:44.716" v="4905" actId="1076"/>
          <ac:spMkLst>
            <pc:docMk/>
            <pc:sldMk cId="2075372074" sldId="291"/>
            <ac:spMk id="2" creationId="{000EF43D-E0E2-B8F8-484C-577D6032EC22}"/>
          </ac:spMkLst>
        </pc:spChg>
        <pc:picChg chg="add mod">
          <ac:chgData name="vudhanthineeraja@outlook.com" userId="9bc1388082e3dda1" providerId="LiveId" clId="{9B9AB62D-A433-41FD-A7C4-EEBFFF62C7D6}" dt="2022-10-08T18:52:30.829" v="4884" actId="1076"/>
          <ac:picMkLst>
            <pc:docMk/>
            <pc:sldMk cId="2075372074" sldId="291"/>
            <ac:picMk id="4" creationId="{BE0D60DC-153E-97C5-C6DA-DE0EB25BC837}"/>
          </ac:picMkLst>
        </pc:picChg>
      </pc:sldChg>
      <pc:sldChg chg="addSp delSp modSp new mod">
        <pc:chgData name="vudhanthineeraja@outlook.com" userId="9bc1388082e3dda1" providerId="LiveId" clId="{9B9AB62D-A433-41FD-A7C4-EEBFFF62C7D6}" dt="2022-10-08T18:57:22.804" v="4939" actId="1076"/>
        <pc:sldMkLst>
          <pc:docMk/>
          <pc:sldMk cId="2274387688" sldId="292"/>
        </pc:sldMkLst>
        <pc:spChg chg="mod">
          <ac:chgData name="vudhanthineeraja@outlook.com" userId="9bc1388082e3dda1" providerId="LiveId" clId="{9B9AB62D-A433-41FD-A7C4-EEBFFF62C7D6}" dt="2022-10-08T18:57:14.897" v="4936" actId="27636"/>
          <ac:spMkLst>
            <pc:docMk/>
            <pc:sldMk cId="2274387688" sldId="292"/>
            <ac:spMk id="2" creationId="{EBA7AC95-1D3C-208E-ED85-23F4BBB08879}"/>
          </ac:spMkLst>
        </pc:spChg>
        <pc:spChg chg="del">
          <ac:chgData name="vudhanthineeraja@outlook.com" userId="9bc1388082e3dda1" providerId="LiveId" clId="{9B9AB62D-A433-41FD-A7C4-EEBFFF62C7D6}" dt="2022-10-08T18:57:18.388" v="4937" actId="478"/>
          <ac:spMkLst>
            <pc:docMk/>
            <pc:sldMk cId="2274387688" sldId="292"/>
            <ac:spMk id="3" creationId="{663012E4-CEFF-D28A-80D2-857AF22DCD11}"/>
          </ac:spMkLst>
        </pc:spChg>
        <pc:picChg chg="add mod">
          <ac:chgData name="vudhanthineeraja@outlook.com" userId="9bc1388082e3dda1" providerId="LiveId" clId="{9B9AB62D-A433-41FD-A7C4-EEBFFF62C7D6}" dt="2022-10-08T18:57:22.804" v="4939" actId="1076"/>
          <ac:picMkLst>
            <pc:docMk/>
            <pc:sldMk cId="2274387688" sldId="292"/>
            <ac:picMk id="4" creationId="{A65A2073-8F47-0E9D-6008-A4E0E3F8EAB5}"/>
          </ac:picMkLst>
        </pc:picChg>
      </pc:sldChg>
      <pc:sldChg chg="modSp new mod">
        <pc:chgData name="vudhanthineeraja@outlook.com" userId="9bc1388082e3dda1" providerId="LiveId" clId="{9B9AB62D-A433-41FD-A7C4-EEBFFF62C7D6}" dt="2022-10-09T06:51:50.300" v="5149" actId="20577"/>
        <pc:sldMkLst>
          <pc:docMk/>
          <pc:sldMk cId="2881620574" sldId="293"/>
        </pc:sldMkLst>
        <pc:spChg chg="mod">
          <ac:chgData name="vudhanthineeraja@outlook.com" userId="9bc1388082e3dda1" providerId="LiveId" clId="{9B9AB62D-A433-41FD-A7C4-EEBFFF62C7D6}" dt="2022-10-09T02:46:15.044" v="5000"/>
          <ac:spMkLst>
            <pc:docMk/>
            <pc:sldMk cId="2881620574" sldId="293"/>
            <ac:spMk id="2" creationId="{F4CE9019-FB70-76DF-C827-F97297336E4A}"/>
          </ac:spMkLst>
        </pc:spChg>
        <pc:spChg chg="mod">
          <ac:chgData name="vudhanthineeraja@outlook.com" userId="9bc1388082e3dda1" providerId="LiveId" clId="{9B9AB62D-A433-41FD-A7C4-EEBFFF62C7D6}" dt="2022-10-09T06:51:50.300" v="5149" actId="20577"/>
          <ac:spMkLst>
            <pc:docMk/>
            <pc:sldMk cId="2881620574" sldId="293"/>
            <ac:spMk id="3" creationId="{3681D2B6-2E11-C05D-0023-0CC9A8A50C8B}"/>
          </ac:spMkLst>
        </pc:spChg>
      </pc:sldChg>
      <pc:sldChg chg="addSp delSp modSp new mod">
        <pc:chgData name="vudhanthineeraja@outlook.com" userId="9bc1388082e3dda1" providerId="LiveId" clId="{9B9AB62D-A433-41FD-A7C4-EEBFFF62C7D6}" dt="2022-10-09T06:44:53.365" v="5147"/>
        <pc:sldMkLst>
          <pc:docMk/>
          <pc:sldMk cId="3245073493" sldId="294"/>
        </pc:sldMkLst>
        <pc:spChg chg="del">
          <ac:chgData name="vudhanthineeraja@outlook.com" userId="9bc1388082e3dda1" providerId="LiveId" clId="{9B9AB62D-A433-41FD-A7C4-EEBFFF62C7D6}" dt="2022-10-09T06:44:38.108" v="5145" actId="478"/>
          <ac:spMkLst>
            <pc:docMk/>
            <pc:sldMk cId="3245073493" sldId="294"/>
            <ac:spMk id="2" creationId="{8F5B3D53-72D5-FD04-DED6-4E3CF834B953}"/>
          </ac:spMkLst>
        </pc:spChg>
        <pc:spChg chg="del mod">
          <ac:chgData name="vudhanthineeraja@outlook.com" userId="9bc1388082e3dda1" providerId="LiveId" clId="{9B9AB62D-A433-41FD-A7C4-EEBFFF62C7D6}" dt="2022-10-09T06:44:35.945" v="5144" actId="478"/>
          <ac:spMkLst>
            <pc:docMk/>
            <pc:sldMk cId="3245073493" sldId="294"/>
            <ac:spMk id="3" creationId="{E9CC71C5-08C5-3BEA-550C-97A93C03A3A1}"/>
          </ac:spMkLst>
        </pc:spChg>
        <pc:spChg chg="add mod">
          <ac:chgData name="vudhanthineeraja@outlook.com" userId="9bc1388082e3dda1" providerId="LiveId" clId="{9B9AB62D-A433-41FD-A7C4-EEBFFF62C7D6}" dt="2022-10-09T06:44:38.999" v="5146"/>
          <ac:spMkLst>
            <pc:docMk/>
            <pc:sldMk cId="3245073493" sldId="294"/>
            <ac:spMk id="4" creationId="{75149708-9663-661E-92D2-277ABC63D1F2}"/>
          </ac:spMkLst>
        </pc:spChg>
        <pc:spChg chg="add mod">
          <ac:chgData name="vudhanthineeraja@outlook.com" userId="9bc1388082e3dda1" providerId="LiveId" clId="{9B9AB62D-A433-41FD-A7C4-EEBFFF62C7D6}" dt="2022-10-09T06:44:53.365" v="5147"/>
          <ac:spMkLst>
            <pc:docMk/>
            <pc:sldMk cId="3245073493" sldId="294"/>
            <ac:spMk id="5" creationId="{05ED15B5-BD7A-6109-67EF-19E0ABB41FF5}"/>
          </ac:spMkLst>
        </pc:spChg>
      </pc:sldChg>
      <pc:sldChg chg="addSp delSp modSp new mod">
        <pc:chgData name="vudhanthineeraja@outlook.com" userId="9bc1388082e3dda1" providerId="LiveId" clId="{9B9AB62D-A433-41FD-A7C4-EEBFFF62C7D6}" dt="2022-10-23T07:48:24.129" v="5333" actId="14100"/>
        <pc:sldMkLst>
          <pc:docMk/>
          <pc:sldMk cId="663354193" sldId="295"/>
        </pc:sldMkLst>
        <pc:spChg chg="mod">
          <ac:chgData name="vudhanthineeraja@outlook.com" userId="9bc1388082e3dda1" providerId="LiveId" clId="{9B9AB62D-A433-41FD-A7C4-EEBFFF62C7D6}" dt="2022-10-23T07:48:05.938" v="5327" actId="20577"/>
          <ac:spMkLst>
            <pc:docMk/>
            <pc:sldMk cId="663354193" sldId="295"/>
            <ac:spMk id="2" creationId="{B7C5E0C7-3250-4DC9-65DC-E7F762371D7A}"/>
          </ac:spMkLst>
        </pc:spChg>
        <pc:spChg chg="del">
          <ac:chgData name="vudhanthineeraja@outlook.com" userId="9bc1388082e3dda1" providerId="LiveId" clId="{9B9AB62D-A433-41FD-A7C4-EEBFFF62C7D6}" dt="2022-10-23T07:48:14.216" v="5330" actId="478"/>
          <ac:spMkLst>
            <pc:docMk/>
            <pc:sldMk cId="663354193" sldId="295"/>
            <ac:spMk id="3" creationId="{B88E2DE0-38C2-F407-953E-624378827E6D}"/>
          </ac:spMkLst>
        </pc:spChg>
        <pc:picChg chg="add mod">
          <ac:chgData name="vudhanthineeraja@outlook.com" userId="9bc1388082e3dda1" providerId="LiveId" clId="{9B9AB62D-A433-41FD-A7C4-EEBFFF62C7D6}" dt="2022-10-23T07:48:24.129" v="5333" actId="14100"/>
          <ac:picMkLst>
            <pc:docMk/>
            <pc:sldMk cId="663354193" sldId="295"/>
            <ac:picMk id="5" creationId="{3D008988-9C9D-C858-2CA4-ADE8C94F6B0C}"/>
          </ac:picMkLst>
        </pc:picChg>
      </pc:sldChg>
      <pc:sldChg chg="addSp delSp modSp new mod">
        <pc:chgData name="vudhanthineeraja@outlook.com" userId="9bc1388082e3dda1" providerId="LiveId" clId="{9B9AB62D-A433-41FD-A7C4-EEBFFF62C7D6}" dt="2022-10-23T07:55:41.545" v="5543" actId="207"/>
        <pc:sldMkLst>
          <pc:docMk/>
          <pc:sldMk cId="999640634" sldId="296"/>
        </pc:sldMkLst>
        <pc:spChg chg="del">
          <ac:chgData name="vudhanthineeraja@outlook.com" userId="9bc1388082e3dda1" providerId="LiveId" clId="{9B9AB62D-A433-41FD-A7C4-EEBFFF62C7D6}" dt="2022-10-23T07:49:40.688" v="5335" actId="478"/>
          <ac:spMkLst>
            <pc:docMk/>
            <pc:sldMk cId="999640634" sldId="296"/>
            <ac:spMk id="2" creationId="{2ADFDDB9-C7E4-C2FC-CCF8-F6CEBABD6B2A}"/>
          </ac:spMkLst>
        </pc:spChg>
        <pc:spChg chg="del">
          <ac:chgData name="vudhanthineeraja@outlook.com" userId="9bc1388082e3dda1" providerId="LiveId" clId="{9B9AB62D-A433-41FD-A7C4-EEBFFF62C7D6}" dt="2022-10-23T07:49:44.749" v="5336" actId="478"/>
          <ac:spMkLst>
            <pc:docMk/>
            <pc:sldMk cId="999640634" sldId="296"/>
            <ac:spMk id="3" creationId="{E37A5B31-ABBE-0EAC-B085-BB49D3A63BFB}"/>
          </ac:spMkLst>
        </pc:spChg>
        <pc:spChg chg="add del">
          <ac:chgData name="vudhanthineeraja@outlook.com" userId="9bc1388082e3dda1" providerId="LiveId" clId="{9B9AB62D-A433-41FD-A7C4-EEBFFF62C7D6}" dt="2022-10-23T07:49:48.475" v="5338"/>
          <ac:spMkLst>
            <pc:docMk/>
            <pc:sldMk cId="999640634" sldId="296"/>
            <ac:spMk id="4" creationId="{35FEC6A4-2D86-92EB-7260-619333E3CD62}"/>
          </ac:spMkLst>
        </pc:spChg>
        <pc:spChg chg="add del mod">
          <ac:chgData name="vudhanthineeraja@outlook.com" userId="9bc1388082e3dda1" providerId="LiveId" clId="{9B9AB62D-A433-41FD-A7C4-EEBFFF62C7D6}" dt="2022-10-23T07:55:41.545" v="5543" actId="207"/>
          <ac:spMkLst>
            <pc:docMk/>
            <pc:sldMk cId="999640634" sldId="296"/>
            <ac:spMk id="5" creationId="{A40A4D34-5EAB-6B9E-40CF-73C7481EFAAE}"/>
          </ac:spMkLst>
        </pc:spChg>
        <pc:spChg chg="add del mod">
          <ac:chgData name="vudhanthineeraja@outlook.com" userId="9bc1388082e3dda1" providerId="LiveId" clId="{9B9AB62D-A433-41FD-A7C4-EEBFFF62C7D6}" dt="2022-10-23T07:50:15.047" v="5345"/>
          <ac:spMkLst>
            <pc:docMk/>
            <pc:sldMk cId="999640634" sldId="296"/>
            <ac:spMk id="6" creationId="{DC350AE1-CC8B-5AE3-10DE-5BDA56C2E455}"/>
          </ac:spMkLst>
        </pc:spChg>
        <pc:spChg chg="add del">
          <ac:chgData name="vudhanthineeraja@outlook.com" userId="9bc1388082e3dda1" providerId="LiveId" clId="{9B9AB62D-A433-41FD-A7C4-EEBFFF62C7D6}" dt="2022-10-23T07:52:36.547" v="5414"/>
          <ac:spMkLst>
            <pc:docMk/>
            <pc:sldMk cId="999640634" sldId="296"/>
            <ac:spMk id="7" creationId="{0E400978-2A62-54C2-398B-2D56B5D1BB46}"/>
          </ac:spMkLst>
        </pc:spChg>
      </pc:sldChg>
      <pc:sldChg chg="addSp delSp modSp new mod">
        <pc:chgData name="vudhanthineeraja@outlook.com" userId="9bc1388082e3dda1" providerId="LiveId" clId="{9B9AB62D-A433-41FD-A7C4-EEBFFF62C7D6}" dt="2022-10-23T07:55:46.696" v="5544" actId="207"/>
        <pc:sldMkLst>
          <pc:docMk/>
          <pc:sldMk cId="810812897" sldId="297"/>
        </pc:sldMkLst>
        <pc:spChg chg="del">
          <ac:chgData name="vudhanthineeraja@outlook.com" userId="9bc1388082e3dda1" providerId="LiveId" clId="{9B9AB62D-A433-41FD-A7C4-EEBFFF62C7D6}" dt="2022-10-23T07:52:57.449" v="5419" actId="478"/>
          <ac:spMkLst>
            <pc:docMk/>
            <pc:sldMk cId="810812897" sldId="297"/>
            <ac:spMk id="2" creationId="{1A60A6B3-3437-42D5-1E57-8614E29D2F40}"/>
          </ac:spMkLst>
        </pc:spChg>
        <pc:spChg chg="del mod">
          <ac:chgData name="vudhanthineeraja@outlook.com" userId="9bc1388082e3dda1" providerId="LiveId" clId="{9B9AB62D-A433-41FD-A7C4-EEBFFF62C7D6}" dt="2022-10-23T07:53:26.788" v="5425" actId="478"/>
          <ac:spMkLst>
            <pc:docMk/>
            <pc:sldMk cId="810812897" sldId="297"/>
            <ac:spMk id="3" creationId="{2B996589-616C-DBCD-67F8-4BFB98986767}"/>
          </ac:spMkLst>
        </pc:spChg>
        <pc:spChg chg="add mod">
          <ac:chgData name="vudhanthineeraja@outlook.com" userId="9bc1388082e3dda1" providerId="LiveId" clId="{9B9AB62D-A433-41FD-A7C4-EEBFFF62C7D6}" dt="2022-10-23T07:55:46.696" v="5544" actId="207"/>
          <ac:spMkLst>
            <pc:docMk/>
            <pc:sldMk cId="810812897" sldId="297"/>
            <ac:spMk id="4" creationId="{6701CB38-2566-E8B9-48FE-4CEAF2E1C4F4}"/>
          </ac:spMkLst>
        </pc:spChg>
      </pc:sldChg>
      <pc:sldChg chg="addSp delSp modSp new mod">
        <pc:chgData name="vudhanthineeraja@outlook.com" userId="9bc1388082e3dda1" providerId="LiveId" clId="{9B9AB62D-A433-41FD-A7C4-EEBFFF62C7D6}" dt="2022-10-23T07:55:50.335" v="5545" actId="207"/>
        <pc:sldMkLst>
          <pc:docMk/>
          <pc:sldMk cId="3582028377" sldId="298"/>
        </pc:sldMkLst>
        <pc:spChg chg="del">
          <ac:chgData name="vudhanthineeraja@outlook.com" userId="9bc1388082e3dda1" providerId="LiveId" clId="{9B9AB62D-A433-41FD-A7C4-EEBFFF62C7D6}" dt="2022-10-23T07:55:03.585" v="5533" actId="478"/>
          <ac:spMkLst>
            <pc:docMk/>
            <pc:sldMk cId="3582028377" sldId="298"/>
            <ac:spMk id="2" creationId="{173645FC-6467-7AB4-0316-E9127A010021}"/>
          </ac:spMkLst>
        </pc:spChg>
        <pc:spChg chg="del">
          <ac:chgData name="vudhanthineeraja@outlook.com" userId="9bc1388082e3dda1" providerId="LiveId" clId="{9B9AB62D-A433-41FD-A7C4-EEBFFF62C7D6}" dt="2022-10-23T07:55:06.565" v="5534" actId="478"/>
          <ac:spMkLst>
            <pc:docMk/>
            <pc:sldMk cId="3582028377" sldId="298"/>
            <ac:spMk id="3" creationId="{3A37E992-73CE-F47C-EDFB-9050B2BED9F0}"/>
          </ac:spMkLst>
        </pc:spChg>
        <pc:spChg chg="add mod">
          <ac:chgData name="vudhanthineeraja@outlook.com" userId="9bc1388082e3dda1" providerId="LiveId" clId="{9B9AB62D-A433-41FD-A7C4-EEBFFF62C7D6}" dt="2022-10-23T07:55:50.335" v="5545" actId="207"/>
          <ac:spMkLst>
            <pc:docMk/>
            <pc:sldMk cId="3582028377" sldId="298"/>
            <ac:spMk id="4" creationId="{BA1B84CA-9435-5EC6-93D2-4BBD8D51357F}"/>
          </ac:spMkLst>
        </pc:spChg>
      </pc:sldChg>
      <pc:sldChg chg="addSp delSp modSp new mod">
        <pc:chgData name="vudhanthineeraja@outlook.com" userId="9bc1388082e3dda1" providerId="LiveId" clId="{9B9AB62D-A433-41FD-A7C4-EEBFFF62C7D6}" dt="2022-10-23T07:57:28.310" v="5600" actId="1076"/>
        <pc:sldMkLst>
          <pc:docMk/>
          <pc:sldMk cId="2719263997" sldId="299"/>
        </pc:sldMkLst>
        <pc:spChg chg="del">
          <ac:chgData name="vudhanthineeraja@outlook.com" userId="9bc1388082e3dda1" providerId="LiveId" clId="{9B9AB62D-A433-41FD-A7C4-EEBFFF62C7D6}" dt="2022-10-23T07:56:00.875" v="5547" actId="478"/>
          <ac:spMkLst>
            <pc:docMk/>
            <pc:sldMk cId="2719263997" sldId="299"/>
            <ac:spMk id="2" creationId="{851AAA20-23B1-5696-D56B-E777E62B085A}"/>
          </ac:spMkLst>
        </pc:spChg>
        <pc:spChg chg="del">
          <ac:chgData name="vudhanthineeraja@outlook.com" userId="9bc1388082e3dda1" providerId="LiveId" clId="{9B9AB62D-A433-41FD-A7C4-EEBFFF62C7D6}" dt="2022-10-23T07:56:05.143" v="5548" actId="478"/>
          <ac:spMkLst>
            <pc:docMk/>
            <pc:sldMk cId="2719263997" sldId="299"/>
            <ac:spMk id="3" creationId="{76A6246C-F2C1-28E7-971C-D7152216C61B}"/>
          </ac:spMkLst>
        </pc:spChg>
        <pc:spChg chg="add mod">
          <ac:chgData name="vudhanthineeraja@outlook.com" userId="9bc1388082e3dda1" providerId="LiveId" clId="{9B9AB62D-A433-41FD-A7C4-EEBFFF62C7D6}" dt="2022-10-23T07:57:28.310" v="5600" actId="1076"/>
          <ac:spMkLst>
            <pc:docMk/>
            <pc:sldMk cId="2719263997" sldId="299"/>
            <ac:spMk id="4" creationId="{DAB809AD-824E-EC87-0A4B-9D5BE34C66C3}"/>
          </ac:spMkLst>
        </pc:spChg>
      </pc:sldChg>
      <pc:sldChg chg="addSp delSp modSp new mod">
        <pc:chgData name="vudhanthineeraja@outlook.com" userId="9bc1388082e3dda1" providerId="LiveId" clId="{9B9AB62D-A433-41FD-A7C4-EEBFFF62C7D6}" dt="2022-10-23T08:09:36.284" v="5659" actId="207"/>
        <pc:sldMkLst>
          <pc:docMk/>
          <pc:sldMk cId="859436435" sldId="300"/>
        </pc:sldMkLst>
        <pc:spChg chg="del">
          <ac:chgData name="vudhanthineeraja@outlook.com" userId="9bc1388082e3dda1" providerId="LiveId" clId="{9B9AB62D-A433-41FD-A7C4-EEBFFF62C7D6}" dt="2022-10-23T08:05:37.774" v="5614" actId="478"/>
          <ac:spMkLst>
            <pc:docMk/>
            <pc:sldMk cId="859436435" sldId="300"/>
            <ac:spMk id="2" creationId="{CF6EA4D2-19DC-33AF-FC54-38A2C1184A92}"/>
          </ac:spMkLst>
        </pc:spChg>
        <pc:spChg chg="del">
          <ac:chgData name="vudhanthineeraja@outlook.com" userId="9bc1388082e3dda1" providerId="LiveId" clId="{9B9AB62D-A433-41FD-A7C4-EEBFFF62C7D6}" dt="2022-10-23T07:59:55.618" v="5603" actId="478"/>
          <ac:spMkLst>
            <pc:docMk/>
            <pc:sldMk cId="859436435" sldId="300"/>
            <ac:spMk id="3" creationId="{238294DF-44BB-C371-C2C4-B3901464D78C}"/>
          </ac:spMkLst>
        </pc:spChg>
        <pc:spChg chg="add mod">
          <ac:chgData name="vudhanthineeraja@outlook.com" userId="9bc1388082e3dda1" providerId="LiveId" clId="{9B9AB62D-A433-41FD-A7C4-EEBFFF62C7D6}" dt="2022-10-23T08:09:36.284" v="5659" actId="207"/>
          <ac:spMkLst>
            <pc:docMk/>
            <pc:sldMk cId="859436435" sldId="300"/>
            <ac:spMk id="4" creationId="{A2B0D47C-6006-5478-A276-D5B850813009}"/>
          </ac:spMkLst>
        </pc:spChg>
      </pc:sldChg>
      <pc:sldChg chg="new del">
        <pc:chgData name="vudhanthineeraja@outlook.com" userId="9bc1388082e3dda1" providerId="LiveId" clId="{9B9AB62D-A433-41FD-A7C4-EEBFFF62C7D6}" dt="2022-10-23T08:09:44.823" v="5660" actId="47"/>
        <pc:sldMkLst>
          <pc:docMk/>
          <pc:sldMk cId="231440103" sldId="301"/>
        </pc:sldMkLst>
      </pc:sldChg>
      <pc:sldChg chg="new del">
        <pc:chgData name="vudhanthineeraja@outlook.com" userId="9bc1388082e3dda1" providerId="LiveId" clId="{9B9AB62D-A433-41FD-A7C4-EEBFFF62C7D6}" dt="2022-10-23T08:03:32.664" v="5606" actId="2696"/>
        <pc:sldMkLst>
          <pc:docMk/>
          <pc:sldMk cId="2687256265" sldId="302"/>
        </pc:sldMkLst>
      </pc:sldChg>
      <pc:sldChg chg="modSp add mod">
        <pc:chgData name="vudhanthineeraja@outlook.com" userId="9bc1388082e3dda1" providerId="LiveId" clId="{9B9AB62D-A433-41FD-A7C4-EEBFFF62C7D6}" dt="2022-10-23T08:12:47.049" v="5699" actId="20577"/>
        <pc:sldMkLst>
          <pc:docMk/>
          <pc:sldMk cId="4216377890" sldId="303"/>
        </pc:sldMkLst>
        <pc:spChg chg="mod">
          <ac:chgData name="vudhanthineeraja@outlook.com" userId="9bc1388082e3dda1" providerId="LiveId" clId="{9B9AB62D-A433-41FD-A7C4-EEBFFF62C7D6}" dt="2022-10-23T08:12:47.049" v="5699" actId="20577"/>
          <ac:spMkLst>
            <pc:docMk/>
            <pc:sldMk cId="4216377890" sldId="303"/>
            <ac:spMk id="3" creationId="{B0A6531F-9B75-404E-9DE2-BF518A24549C}"/>
          </ac:spMkLst>
        </pc:spChg>
      </pc:sldChg>
      <pc:sldChg chg="add">
        <pc:chgData name="vudhanthineeraja@outlook.com" userId="9bc1388082e3dda1" providerId="LiveId" clId="{9B9AB62D-A433-41FD-A7C4-EEBFFF62C7D6}" dt="2022-10-23T08:05:00.504" v="5612"/>
        <pc:sldMkLst>
          <pc:docMk/>
          <pc:sldMk cId="1444421945" sldId="304"/>
        </pc:sldMkLst>
      </pc:sldChg>
      <pc:sldChg chg="add del ord">
        <pc:chgData name="vudhanthineeraja@outlook.com" userId="9bc1388082e3dda1" providerId="LiveId" clId="{9B9AB62D-A433-41FD-A7C4-EEBFFF62C7D6}" dt="2022-10-23T08:04:50.974" v="5611"/>
        <pc:sldMkLst>
          <pc:docMk/>
          <pc:sldMk cId="2334078332" sldId="304"/>
        </pc:sldMkLst>
      </pc:sldChg>
      <pc:sldChg chg="addSp delSp modSp add mod ord">
        <pc:chgData name="vudhanthineeraja@outlook.com" userId="9bc1388082e3dda1" providerId="LiveId" clId="{9B9AB62D-A433-41FD-A7C4-EEBFFF62C7D6}" dt="2022-10-23T08:11:13.891" v="5697" actId="1076"/>
        <pc:sldMkLst>
          <pc:docMk/>
          <pc:sldMk cId="3109462615" sldId="305"/>
        </pc:sldMkLst>
        <pc:spChg chg="add del">
          <ac:chgData name="vudhanthineeraja@outlook.com" userId="9bc1388082e3dda1" providerId="LiveId" clId="{9B9AB62D-A433-41FD-A7C4-EEBFFF62C7D6}" dt="2022-10-23T08:10:57.702" v="5695"/>
          <ac:spMkLst>
            <pc:docMk/>
            <pc:sldMk cId="3109462615" sldId="305"/>
            <ac:spMk id="2" creationId="{7F78A8C0-74F4-1DB5-9B10-1A8B1792D6A4}"/>
          </ac:spMkLst>
        </pc:spChg>
        <pc:spChg chg="mod">
          <ac:chgData name="vudhanthineeraja@outlook.com" userId="9bc1388082e3dda1" providerId="LiveId" clId="{9B9AB62D-A433-41FD-A7C4-EEBFFF62C7D6}" dt="2022-10-23T08:11:13.891" v="5697" actId="1076"/>
          <ac:spMkLst>
            <pc:docMk/>
            <pc:sldMk cId="3109462615" sldId="305"/>
            <ac:spMk id="4" creationId="{A2B0D47C-6006-5478-A276-D5B85081300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EF9BAF92-0A2C-4D22-AF46-80A9BF79D367}" type="datetimeFigureOut">
              <a:rPr lang="en-US" smtClean="0"/>
              <a:pPr/>
              <a:t>5/10/2023</a:t>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A96A413-FE7F-41A7-AAF9-7F4BF33BF0FC}"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F9BAF92-0A2C-4D22-AF46-80A9BF79D367}" type="datetimeFigureOut">
              <a:rPr lang="en-US" smtClean="0"/>
              <a:pPr/>
              <a:t>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6A413-FE7F-41A7-AAF9-7F4BF33BF0F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F9BAF92-0A2C-4D22-AF46-80A9BF79D367}" type="datetimeFigureOut">
              <a:rPr lang="en-US" smtClean="0"/>
              <a:pPr/>
              <a:t>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6A413-FE7F-41A7-AAF9-7F4BF33BF0F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F9BAF92-0A2C-4D22-AF46-80A9BF79D367}" type="datetimeFigureOut">
              <a:rPr lang="en-US" smtClean="0"/>
              <a:pPr/>
              <a:t>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6A413-FE7F-41A7-AAF9-7F4BF33BF0F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F9BAF92-0A2C-4D22-AF46-80A9BF79D367}" type="datetimeFigureOut">
              <a:rPr lang="en-US" smtClean="0"/>
              <a:pPr/>
              <a:t>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6A413-FE7F-41A7-AAF9-7F4BF33BF0FC}"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F9BAF92-0A2C-4D22-AF46-80A9BF79D367}" type="datetimeFigureOut">
              <a:rPr lang="en-US" smtClean="0"/>
              <a:pPr/>
              <a:t>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96A413-FE7F-41A7-AAF9-7F4BF33BF0F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F9BAF92-0A2C-4D22-AF46-80A9BF79D367}" type="datetimeFigureOut">
              <a:rPr lang="en-US" smtClean="0"/>
              <a:pPr/>
              <a:t>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96A413-FE7F-41A7-AAF9-7F4BF33BF0F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EF9BAF92-0A2C-4D22-AF46-80A9BF79D367}" type="datetimeFigureOut">
              <a:rPr lang="en-US" smtClean="0"/>
              <a:pPr/>
              <a:t>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96A413-FE7F-41A7-AAF9-7F4BF33BF0F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EF9BAF92-0A2C-4D22-AF46-80A9BF79D367}" type="datetimeFigureOut">
              <a:rPr lang="en-US" smtClean="0"/>
              <a:pPr/>
              <a:t>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96A413-FE7F-41A7-AAF9-7F4BF33BF0FC}"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F9BAF92-0A2C-4D22-AF46-80A9BF79D367}" type="datetimeFigureOut">
              <a:rPr lang="en-US" smtClean="0"/>
              <a:pPr/>
              <a:t>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96A413-FE7F-41A7-AAF9-7F4BF33BF0F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F9BAF92-0A2C-4D22-AF46-80A9BF79D367}" type="datetimeFigureOut">
              <a:rPr lang="en-US" smtClean="0"/>
              <a:pPr/>
              <a:t>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96A413-FE7F-41A7-AAF9-7F4BF33BF0FC}"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F9BAF92-0A2C-4D22-AF46-80A9BF79D367}" type="datetimeFigureOut">
              <a:rPr lang="en-US" smtClean="0"/>
              <a:pPr/>
              <a:t>5/10/2023</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A96A413-FE7F-41A7-AAF9-7F4BF33BF0FC}"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1412776"/>
            <a:ext cx="7772400" cy="2255843"/>
          </a:xfrm>
        </p:spPr>
        <p:txBody>
          <a:bodyPr>
            <a:normAutofit fontScale="90000"/>
          </a:bodyPr>
          <a:lstStyle/>
          <a:p>
            <a:pPr algn="ctr"/>
            <a:r>
              <a:rPr lang="en-US" sz="3600" b="1" dirty="0">
                <a:latin typeface="Times New Roman" pitchFamily="18" charset="0"/>
                <a:cs typeface="Times New Roman" pitchFamily="18" charset="0"/>
              </a:rPr>
              <a:t>CYBER ATTACK DETECTION MODEL FOR NETWORK INTRUSION USING MACHINE LEARNING TECHNIQUE</a:t>
            </a:r>
            <a:br>
              <a:rPr lang="en-US" sz="3600" b="1" dirty="0">
                <a:latin typeface="Times New Roman" pitchFamily="18" charset="0"/>
                <a:cs typeface="Times New Roman" pitchFamily="18" charset="0"/>
              </a:rPr>
            </a:br>
            <a:endParaRPr lang="en-US" sz="3600" b="1"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F071D2A6-EEB1-CEDB-7E6A-5EBD241CAE48}"/>
              </a:ext>
            </a:extLst>
          </p:cNvPr>
          <p:cNvSpPr txBox="1"/>
          <p:nvPr/>
        </p:nvSpPr>
        <p:spPr>
          <a:xfrm>
            <a:off x="1187624" y="3573016"/>
            <a:ext cx="6014900" cy="2246769"/>
          </a:xfrm>
          <a:prstGeom prst="rect">
            <a:avLst/>
          </a:prstGeom>
          <a:noFill/>
        </p:spPr>
        <p:txBody>
          <a:bodyPr wrap="square" rtlCol="0">
            <a:spAutoFit/>
          </a:bodyPr>
          <a:lstStyle/>
          <a:p>
            <a:pPr algn="just">
              <a:buNone/>
            </a:pPr>
            <a:endParaRPr lang="en-IN" sz="2000" dirty="0">
              <a:latin typeface="Times New Roman" panose="02020603050405020304" pitchFamily="18" charset="0"/>
              <a:cs typeface="Times New Roman" panose="02020603050405020304" pitchFamily="18" charset="0"/>
            </a:endParaRPr>
          </a:p>
          <a:p>
            <a:pPr marL="82296" indent="0" algn="just">
              <a:buNone/>
            </a:pPr>
            <a:r>
              <a:rPr lang="en-IN" sz="2000" b="1" dirty="0">
                <a:latin typeface="Times New Roman" panose="02020603050405020304" pitchFamily="18" charset="0"/>
                <a:cs typeface="Times New Roman" pitchFamily="18" charset="0"/>
              </a:rPr>
              <a:t>Under the Guidance of  : Mr. Y. Siva</a:t>
            </a:r>
          </a:p>
          <a:p>
            <a:pPr algn="just"/>
            <a:endParaRPr lang="en-IN" sz="2000" b="1" dirty="0">
              <a:latin typeface="Times New Roman" panose="02020603050405020304" pitchFamily="18" charset="0"/>
              <a:cs typeface="Times New Roman" pitchFamily="18" charset="0"/>
            </a:endParaRPr>
          </a:p>
          <a:p>
            <a:pPr marL="82296" indent="0" algn="just">
              <a:buNone/>
            </a:pPr>
            <a:r>
              <a:rPr lang="en-IN" sz="2000" b="1" dirty="0">
                <a:latin typeface="Times New Roman" panose="02020603050405020304" pitchFamily="18" charset="0"/>
                <a:cs typeface="Times New Roman" pitchFamily="18" charset="0"/>
              </a:rPr>
              <a:t>Done By :  </a:t>
            </a:r>
          </a:p>
          <a:p>
            <a:pPr marL="82296" indent="0" algn="just">
              <a:buNone/>
            </a:pPr>
            <a:r>
              <a:rPr lang="en-IN" sz="2000" b="1" dirty="0">
                <a:latin typeface="Times New Roman" panose="02020603050405020304" pitchFamily="18" charset="0"/>
                <a:cs typeface="Times New Roman" pitchFamily="18" charset="0"/>
              </a:rPr>
              <a:t> KAMUJU NOVA (19R11A0517)</a:t>
            </a:r>
          </a:p>
          <a:p>
            <a:pPr marL="82296" indent="0" algn="just">
              <a:buNone/>
            </a:pPr>
            <a:r>
              <a:rPr lang="en-IN" sz="2000" b="1" dirty="0">
                <a:latin typeface="Times New Roman" panose="02020603050405020304" pitchFamily="18" charset="0"/>
                <a:cs typeface="Times New Roman" pitchFamily="18" charset="0"/>
              </a:rPr>
              <a:t> VANKAYALAPATI VINITHA  (19R11A0544)</a:t>
            </a:r>
          </a:p>
          <a:p>
            <a:pPr marL="82296" indent="0" algn="just">
              <a:buNone/>
            </a:pPr>
            <a:r>
              <a:rPr lang="en-IN" sz="2000" b="1" dirty="0">
                <a:latin typeface="Times New Roman" panose="02020603050405020304" pitchFamily="18" charset="0"/>
                <a:cs typeface="Times New Roman" pitchFamily="18" charset="0"/>
              </a:rPr>
              <a:t> VUDHANTHI NEERAJA  (19R11A0548)</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Configuration</a:t>
            </a:r>
          </a:p>
        </p:txBody>
      </p:sp>
      <p:sp>
        <p:nvSpPr>
          <p:cNvPr id="3" name="Content Placeholder 2"/>
          <p:cNvSpPr>
            <a:spLocks noGrp="1"/>
          </p:cNvSpPr>
          <p:nvPr>
            <p:ph idx="1"/>
          </p:nvPr>
        </p:nvSpPr>
        <p:spPr/>
        <p:txBody>
          <a:bodyPr>
            <a:normAutofit/>
          </a:bodyPr>
          <a:lstStyle/>
          <a:p>
            <a:pPr algn="just">
              <a:buNone/>
            </a:pPr>
            <a:r>
              <a:rPr lang="en-IN" dirty="0">
                <a:latin typeface="Times New Roman" panose="02020603050405020304" pitchFamily="18" charset="0"/>
                <a:cs typeface="Times New Roman" panose="02020603050405020304" pitchFamily="18" charset="0"/>
              </a:rPr>
              <a:t>Software Requirements</a:t>
            </a:r>
          </a:p>
          <a:p>
            <a:pPr lvl="0" algn="just">
              <a:buNone/>
            </a:pPr>
            <a:r>
              <a:rPr lang="en-US" sz="1800" dirty="0">
                <a:latin typeface="Times New Roman" panose="02020603050405020304" pitchFamily="18" charset="0"/>
                <a:cs typeface="Times New Roman" pitchFamily="18" charset="0"/>
              </a:rPr>
              <a:t>      Operating system 	        : MICROSOFT/MAC</a:t>
            </a:r>
          </a:p>
          <a:p>
            <a:pPr lvl="0" algn="just">
              <a:buNone/>
            </a:pPr>
            <a:r>
              <a:rPr lang="en-US" sz="1800" dirty="0">
                <a:latin typeface="Times New Roman" panose="02020603050405020304" pitchFamily="18" charset="0"/>
                <a:cs typeface="Times New Roman" pitchFamily="18" charset="0"/>
              </a:rPr>
              <a:t>	 Python IDE		        : PyCharm/ VS Code/ Sublime Text</a:t>
            </a:r>
          </a:p>
          <a:p>
            <a:pPr lvl="0" algn="just">
              <a:buNone/>
            </a:pPr>
            <a:r>
              <a:rPr lang="en-US" sz="1800" dirty="0">
                <a:latin typeface="Times New Roman" panose="02020603050405020304" pitchFamily="18" charset="0"/>
                <a:cs typeface="Times New Roman" pitchFamily="18" charset="0"/>
              </a:rPr>
              <a:t>      Programming languages          : Python</a:t>
            </a:r>
          </a:p>
          <a:p>
            <a:pPr lvl="0" algn="just">
              <a:buNone/>
            </a:pPr>
            <a:r>
              <a:rPr lang="en-US" sz="1800" dirty="0">
                <a:latin typeface="Times New Roman" panose="02020603050405020304" pitchFamily="18" charset="0"/>
                <a:cs typeface="Times New Roman" pitchFamily="18" charset="0"/>
              </a:rPr>
              <a:t>      Front end programming languages  :HTML, CSS, </a:t>
            </a:r>
            <a:r>
              <a:rPr lang="en-US" sz="1800" dirty="0" err="1">
                <a:latin typeface="Times New Roman" panose="02020603050405020304" pitchFamily="18" charset="0"/>
                <a:cs typeface="Times New Roman" pitchFamily="18" charset="0"/>
              </a:rPr>
              <a:t>Javascript</a:t>
            </a:r>
            <a:endParaRPr lang="en-US" sz="1800" dirty="0">
              <a:latin typeface="Times New Roman" panose="02020603050405020304" pitchFamily="18" charset="0"/>
              <a:cs typeface="Times New Roman" pitchFamily="18" charset="0"/>
            </a:endParaRPr>
          </a:p>
          <a:p>
            <a:pPr lvl="0" algn="just">
              <a:buNone/>
            </a:pPr>
            <a:r>
              <a:rPr lang="en-US" sz="1800" dirty="0">
                <a:latin typeface="Times New Roman" panose="02020603050405020304" pitchFamily="18" charset="0"/>
                <a:cs typeface="Times New Roman" pitchFamily="18" charset="0"/>
              </a:rPr>
              <a:t>	 Internet Explorer Versions       : Chrome v-119, Microsoft Edge</a:t>
            </a:r>
          </a:p>
          <a:p>
            <a:pPr lvl="0" algn="just">
              <a:buNone/>
            </a:pPr>
            <a:r>
              <a:rPr lang="en-US" sz="1800" dirty="0">
                <a:latin typeface="Times New Roman" panose="02020603050405020304" pitchFamily="18" charset="0"/>
                <a:cs typeface="Times New Roman" pitchFamily="18" charset="0"/>
              </a:rPr>
              <a:t>      	 </a:t>
            </a:r>
          </a:p>
          <a:p>
            <a:pPr lvl="0" algn="just">
              <a:buNone/>
            </a:pPr>
            <a:r>
              <a:rPr lang="en-IN" dirty="0">
                <a:latin typeface="Times New Roman" panose="02020603050405020304" pitchFamily="18" charset="0"/>
                <a:cs typeface="Times New Roman" panose="02020603050405020304" pitchFamily="18" charset="0"/>
              </a:rPr>
              <a:t>Hardware Requirements</a:t>
            </a:r>
            <a:endParaRPr lang="en-US" sz="2000" dirty="0">
              <a:latin typeface="Times New Roman" panose="02020603050405020304" pitchFamily="18" charset="0"/>
              <a:cs typeface="Times New Roman" pitchFamily="18" charset="0"/>
            </a:endParaRPr>
          </a:p>
          <a:p>
            <a:pPr lvl="0" algn="just">
              <a:buNone/>
            </a:pPr>
            <a:r>
              <a:rPr lang="en-IN" sz="2000" dirty="0">
                <a:latin typeface="Times New Roman" panose="02020603050405020304" pitchFamily="18" charset="0"/>
                <a:cs typeface="Times New Roman" pitchFamily="18" charset="0"/>
              </a:rPr>
              <a:t>	 </a:t>
            </a:r>
            <a:r>
              <a:rPr lang="en-IN" sz="1800" dirty="0">
                <a:latin typeface="Times New Roman" panose="02020603050405020304" pitchFamily="18" charset="0"/>
                <a:cs typeface="Times New Roman" pitchFamily="18" charset="0"/>
              </a:rPr>
              <a:t>CPU		        : Intel Core 2 Quad Processor Intel I5/I7 </a:t>
            </a:r>
          </a:p>
          <a:p>
            <a:pPr lvl="0" algn="just">
              <a:buNone/>
            </a:pPr>
            <a:r>
              <a:rPr lang="en-IN" sz="1800" dirty="0">
                <a:latin typeface="Times New Roman" panose="02020603050405020304" pitchFamily="18" charset="0"/>
                <a:cs typeface="Times New Roman" pitchFamily="18" charset="0"/>
              </a:rPr>
              <a:t>	 RAM	        : 8 GB</a:t>
            </a:r>
            <a:r>
              <a:rPr lang="en-GB" sz="1800" dirty="0">
                <a:latin typeface="Times New Roman" panose="02020603050405020304" pitchFamily="18" charset="0"/>
                <a:cs typeface="Times New Roman" pitchFamily="18" charset="0"/>
              </a:rPr>
              <a:t> or greater</a:t>
            </a:r>
          </a:p>
          <a:p>
            <a:pPr lvl="0" algn="just">
              <a:buNone/>
            </a:pPr>
            <a:r>
              <a:rPr lang="en-GB" sz="1800" dirty="0">
                <a:latin typeface="Times New Roman" panose="02020603050405020304" pitchFamily="18" charset="0"/>
                <a:cs typeface="Times New Roman" pitchFamily="18" charset="0"/>
              </a:rPr>
              <a:t>	 Hard Drive Storage : SSD – 256 GB</a:t>
            </a:r>
            <a:endParaRPr lang="en-IN" sz="1800" dirty="0"/>
          </a:p>
          <a:p>
            <a:pPr algn="just"/>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54760"/>
            <a:ext cx="7498080" cy="1143000"/>
          </a:xfrm>
        </p:spPr>
        <p:txBody>
          <a:bodyPr/>
          <a:lstStyle/>
          <a:p>
            <a:r>
              <a:rPr lang="en-IN" dirty="0">
                <a:latin typeface="Times New Roman" panose="02020603050405020304" pitchFamily="18" charset="0"/>
                <a:cs typeface="Times New Roman" panose="02020603050405020304" pitchFamily="18" charset="0"/>
              </a:rPr>
              <a:t>System Architecture</a:t>
            </a:r>
          </a:p>
        </p:txBody>
      </p:sp>
      <p:pic>
        <p:nvPicPr>
          <p:cNvPr id="6" name="Picture 5">
            <a:extLst>
              <a:ext uri="{FF2B5EF4-FFF2-40B4-BE49-F238E27FC236}">
                <a16:creationId xmlns:a16="http://schemas.microsoft.com/office/drawing/2014/main" id="{A32CC566-D5D8-FA3B-4341-4CFA63AF1A89}"/>
              </a:ext>
            </a:extLst>
          </p:cNvPr>
          <p:cNvPicPr>
            <a:picLocks noChangeAspect="1"/>
          </p:cNvPicPr>
          <p:nvPr/>
        </p:nvPicPr>
        <p:blipFill>
          <a:blip r:embed="rId2"/>
          <a:stretch>
            <a:fillRect/>
          </a:stretch>
        </p:blipFill>
        <p:spPr>
          <a:xfrm>
            <a:off x="1187624" y="1301940"/>
            <a:ext cx="7087214" cy="5494496"/>
          </a:xfrm>
          <a:prstGeom prst="rect">
            <a:avLst/>
          </a:prstGeom>
        </p:spPr>
      </p:pic>
      <p:pic>
        <p:nvPicPr>
          <p:cNvPr id="4" name="Picture 3">
            <a:extLst>
              <a:ext uri="{FF2B5EF4-FFF2-40B4-BE49-F238E27FC236}">
                <a16:creationId xmlns:a16="http://schemas.microsoft.com/office/drawing/2014/main" id="{1519E181-ECA0-81C3-BC20-40FF460FD50F}"/>
              </a:ext>
            </a:extLst>
          </p:cNvPr>
          <p:cNvPicPr>
            <a:picLocks noChangeAspect="1"/>
          </p:cNvPicPr>
          <p:nvPr/>
        </p:nvPicPr>
        <p:blipFill>
          <a:blip r:embed="rId3"/>
          <a:stretch>
            <a:fillRect/>
          </a:stretch>
        </p:blipFill>
        <p:spPr>
          <a:xfrm>
            <a:off x="9612560" y="1124744"/>
            <a:ext cx="2478290" cy="1694922"/>
          </a:xfrm>
          <a:prstGeom prst="rect">
            <a:avLst/>
          </a:prstGeom>
        </p:spPr>
      </p:pic>
      <p:cxnSp>
        <p:nvCxnSpPr>
          <p:cNvPr id="7" name="Straight Arrow Connector 6">
            <a:extLst>
              <a:ext uri="{FF2B5EF4-FFF2-40B4-BE49-F238E27FC236}">
                <a16:creationId xmlns:a16="http://schemas.microsoft.com/office/drawing/2014/main" id="{94FE991E-BE47-6483-9C58-6C6EE096703E}"/>
              </a:ext>
            </a:extLst>
          </p:cNvPr>
          <p:cNvCxnSpPr/>
          <p:nvPr/>
        </p:nvCxnSpPr>
        <p:spPr>
          <a:xfrm flipV="1">
            <a:off x="9556926" y="3933056"/>
            <a:ext cx="648072" cy="5040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5" name="Picture 4">
            <a:extLst>
              <a:ext uri="{FF2B5EF4-FFF2-40B4-BE49-F238E27FC236}">
                <a16:creationId xmlns:a16="http://schemas.microsoft.com/office/drawing/2014/main" id="{5C1EB728-D44F-2963-B248-65620DBF53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4167" y="1301940"/>
            <a:ext cx="2912267" cy="2020180"/>
          </a:xfrm>
          <a:prstGeom prst="rect">
            <a:avLst/>
          </a:prstGeom>
        </p:spPr>
      </p:pic>
      <p:cxnSp>
        <p:nvCxnSpPr>
          <p:cNvPr id="8" name="Straight Arrow Connector 7">
            <a:extLst>
              <a:ext uri="{FF2B5EF4-FFF2-40B4-BE49-F238E27FC236}">
                <a16:creationId xmlns:a16="http://schemas.microsoft.com/office/drawing/2014/main" id="{B29D75F1-596D-EE8B-A8A2-74AA98BAC84C}"/>
              </a:ext>
            </a:extLst>
          </p:cNvPr>
          <p:cNvCxnSpPr/>
          <p:nvPr/>
        </p:nvCxnSpPr>
        <p:spPr>
          <a:xfrm flipV="1">
            <a:off x="5760131" y="3176972"/>
            <a:ext cx="648072" cy="5040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a:xfrm>
            <a:off x="1187624" y="1447800"/>
            <a:ext cx="7746064" cy="5135562"/>
          </a:xfrm>
        </p:spPr>
        <p:txBody>
          <a:bodyPr>
            <a:normAutofit fontScale="92500" lnSpcReduction="10000"/>
          </a:bodyPr>
          <a:lstStyle/>
          <a:p>
            <a:pPr algn="just">
              <a:buNone/>
            </a:pPr>
            <a:r>
              <a:rPr lang="en-IN" dirty="0">
                <a:latin typeface="Times New Roman" panose="02020603050405020304" pitchFamily="18" charset="0"/>
                <a:cs typeface="Times New Roman" panose="02020603050405020304" pitchFamily="18" charset="0"/>
              </a:rPr>
              <a:t>User:</a:t>
            </a:r>
          </a:p>
          <a:p>
            <a:pPr algn="just"/>
            <a:r>
              <a:rPr lang="en-IN" sz="2200" dirty="0">
                <a:latin typeface="Times New Roman" panose="02020603050405020304" pitchFamily="18" charset="0"/>
                <a:cs typeface="Times New Roman" panose="02020603050405020304" pitchFamily="18" charset="0"/>
              </a:rPr>
              <a:t>The network traffic capture module is on the user system and collects data regarding the network.</a:t>
            </a:r>
          </a:p>
          <a:p>
            <a:pPr algn="just">
              <a:buNone/>
            </a:pPr>
            <a:r>
              <a:rPr lang="en-IN" dirty="0">
                <a:latin typeface="Times New Roman" panose="02020603050405020304" pitchFamily="18" charset="0"/>
                <a:cs typeface="Times New Roman" panose="02020603050405020304" pitchFamily="18" charset="0"/>
              </a:rPr>
              <a:t>Network traffic capture module :</a:t>
            </a:r>
          </a:p>
          <a:p>
            <a:pPr algn="just"/>
            <a:r>
              <a:rPr lang="en-US" sz="2200" dirty="0">
                <a:latin typeface="Times New Roman" pitchFamily="18" charset="0"/>
                <a:cs typeface="Times New Roman" pitchFamily="18" charset="0"/>
              </a:rPr>
              <a:t>In this module, protocol parser is used for real-time capturing and parsing of traffic.</a:t>
            </a:r>
            <a:endParaRPr lang="en-IN" sz="2200" dirty="0">
              <a:latin typeface="Times New Roman" pitchFamily="18" charset="0"/>
              <a:cs typeface="Times New Roman" pitchFamily="18" charset="0"/>
            </a:endParaRPr>
          </a:p>
          <a:p>
            <a:pPr algn="just">
              <a:buNone/>
            </a:pPr>
            <a:r>
              <a:rPr lang="en-US" dirty="0">
                <a:latin typeface="Times New Roman" panose="02020603050405020304" pitchFamily="18" charset="0"/>
                <a:cs typeface="Times New Roman" panose="02020603050405020304" pitchFamily="18" charset="0"/>
              </a:rPr>
              <a:t>IDS rule and result module: </a:t>
            </a:r>
          </a:p>
          <a:p>
            <a:pPr algn="just"/>
            <a:r>
              <a:rPr lang="en-IN" sz="2200" dirty="0">
                <a:latin typeface="Times New Roman" pitchFamily="18" charset="0"/>
                <a:cs typeface="Times New Roman" pitchFamily="18" charset="0"/>
              </a:rPr>
              <a:t>Rule Module: </a:t>
            </a:r>
            <a:r>
              <a:rPr lang="en-US" sz="2200" dirty="0">
                <a:latin typeface="Times New Roman" pitchFamily="18" charset="0"/>
                <a:cs typeface="Times New Roman" pitchFamily="18" charset="0"/>
              </a:rPr>
              <a:t>This module is the most </a:t>
            </a:r>
            <a:r>
              <a:rPr lang="en-US" sz="2200" dirty="0" err="1">
                <a:latin typeface="Times New Roman" pitchFamily="18" charset="0"/>
                <a:cs typeface="Times New Roman" pitchFamily="18" charset="0"/>
              </a:rPr>
              <a:t>critial</a:t>
            </a:r>
            <a:r>
              <a:rPr lang="en-US" sz="2200" dirty="0">
                <a:latin typeface="Times New Roman" pitchFamily="18" charset="0"/>
                <a:cs typeface="Times New Roman" pitchFamily="18" charset="0"/>
              </a:rPr>
              <a:t> component of the proposed IDS and is developed to implement the decision tree algorithm and ANOVA F-test elimination process. A database is set up for the IDS, which stores critical status parameters of the IDS system in order to realize multiple packets.</a:t>
            </a:r>
          </a:p>
          <a:p>
            <a:pPr algn="just"/>
            <a:r>
              <a:rPr lang="en-IN" sz="2200" dirty="0">
                <a:latin typeface="Times New Roman" pitchFamily="18" charset="0"/>
                <a:cs typeface="Times New Roman" pitchFamily="18" charset="0"/>
              </a:rPr>
              <a:t>Result Module: </a:t>
            </a:r>
            <a:r>
              <a:rPr lang="en-US" sz="2200" dirty="0">
                <a:latin typeface="Times New Roman" pitchFamily="18" charset="0"/>
                <a:cs typeface="Times New Roman" pitchFamily="18" charset="0"/>
              </a:rPr>
              <a:t>The detection results are demonstrated on the IDS graphical user interface (GUI).</a:t>
            </a:r>
            <a:endParaRPr lang="en-IN" sz="22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C0B6-6D31-7531-0680-683EDE7434DD}"/>
              </a:ext>
            </a:extLst>
          </p:cNvPr>
          <p:cNvSpPr>
            <a:spLocks noGrp="1"/>
          </p:cNvSpPr>
          <p:nvPr>
            <p:ph type="title"/>
          </p:nvPr>
        </p:nvSpPr>
        <p:spPr>
          <a:xfrm>
            <a:off x="1435608" y="1196752"/>
            <a:ext cx="7498080" cy="1143000"/>
          </a:xfrm>
        </p:spPr>
        <p:txBody>
          <a:bodyPr>
            <a:normAutofit/>
          </a:bodyPr>
          <a:lstStyle/>
          <a:p>
            <a:r>
              <a:rPr lang="en-IN" dirty="0"/>
              <a:t>Advantages</a:t>
            </a:r>
          </a:p>
        </p:txBody>
      </p:sp>
      <p:sp>
        <p:nvSpPr>
          <p:cNvPr id="6" name="Content Placeholder 2">
            <a:extLst>
              <a:ext uri="{FF2B5EF4-FFF2-40B4-BE49-F238E27FC236}">
                <a16:creationId xmlns:a16="http://schemas.microsoft.com/office/drawing/2014/main" id="{AE3AFEC6-FD0E-C9A3-D23F-8B94044C7456}"/>
              </a:ext>
            </a:extLst>
          </p:cNvPr>
          <p:cNvSpPr>
            <a:spLocks noGrp="1"/>
          </p:cNvSpPr>
          <p:nvPr>
            <p:ph idx="1"/>
          </p:nvPr>
        </p:nvSpPr>
        <p:spPr>
          <a:xfrm>
            <a:off x="1012808" y="2497599"/>
            <a:ext cx="7920880" cy="4085763"/>
          </a:xfrm>
        </p:spPr>
        <p:txBody>
          <a:bodyPr>
            <a:normAutofit/>
          </a:bodyPr>
          <a:lstStyle/>
          <a:p>
            <a:pPr algn="just"/>
            <a:r>
              <a:rPr lang="en-IN" sz="2000" dirty="0">
                <a:latin typeface="Times New Roman" pitchFamily="18" charset="0"/>
                <a:cs typeface="Times New Roman" pitchFamily="18" charset="0"/>
              </a:rPr>
              <a:t>Low False Alarm Rate</a:t>
            </a:r>
          </a:p>
          <a:p>
            <a:pPr algn="just"/>
            <a:r>
              <a:rPr lang="en-IN" sz="2000" dirty="0">
                <a:latin typeface="Times New Roman" pitchFamily="18" charset="0"/>
                <a:cs typeface="Times New Roman" pitchFamily="18" charset="0"/>
              </a:rPr>
              <a:t>High detection rate</a:t>
            </a:r>
          </a:p>
          <a:p>
            <a:pPr algn="just"/>
            <a:r>
              <a:rPr lang="en-IN" sz="2000" dirty="0">
                <a:latin typeface="Times New Roman" pitchFamily="18" charset="0"/>
                <a:cs typeface="Times New Roman" pitchFamily="18" charset="0"/>
              </a:rPr>
              <a:t>high detection accuracy</a:t>
            </a:r>
          </a:p>
          <a:p>
            <a:pPr algn="just"/>
            <a:r>
              <a:rPr lang="en-IN" sz="2000" dirty="0">
                <a:latin typeface="Times New Roman" pitchFamily="18" charset="0"/>
                <a:cs typeface="Times New Roman" pitchFamily="18" charset="0"/>
              </a:rPr>
              <a:t>Pattern finding is made possible because it uses decision tree algorithm</a:t>
            </a:r>
          </a:p>
          <a:p>
            <a:pPr algn="just"/>
            <a:r>
              <a:rPr lang="en-IN" sz="2000" dirty="0">
                <a:latin typeface="Times New Roman" pitchFamily="18" charset="0"/>
                <a:cs typeface="Times New Roman" pitchFamily="18" charset="0"/>
              </a:rPr>
              <a:t>Efficient because it uses feature scaling and feature extraction</a:t>
            </a:r>
          </a:p>
          <a:p>
            <a:pPr marL="82296" indent="0" algn="just">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446758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E9019-FB70-76DF-C827-F97297336E4A}"/>
              </a:ext>
            </a:extLst>
          </p:cNvPr>
          <p:cNvSpPr>
            <a:spLocks noGrp="1"/>
          </p:cNvSpPr>
          <p:nvPr>
            <p:ph type="title"/>
          </p:nvPr>
        </p:nvSpPr>
        <p:spPr/>
        <p:txBody>
          <a:bodyPr/>
          <a:lstStyle/>
          <a:p>
            <a:r>
              <a:rPr lang="en-IN" dirty="0"/>
              <a:t>Literature Survey</a:t>
            </a:r>
          </a:p>
        </p:txBody>
      </p:sp>
      <p:pic>
        <p:nvPicPr>
          <p:cNvPr id="4" name="Picture 3">
            <a:extLst>
              <a:ext uri="{FF2B5EF4-FFF2-40B4-BE49-F238E27FC236}">
                <a16:creationId xmlns:a16="http://schemas.microsoft.com/office/drawing/2014/main" id="{75340A94-F183-7D8D-9197-2490CF93B8D4}"/>
              </a:ext>
            </a:extLst>
          </p:cNvPr>
          <p:cNvPicPr>
            <a:picLocks noChangeAspect="1"/>
          </p:cNvPicPr>
          <p:nvPr/>
        </p:nvPicPr>
        <p:blipFill>
          <a:blip r:embed="rId2"/>
          <a:stretch>
            <a:fillRect/>
          </a:stretch>
        </p:blipFill>
        <p:spPr>
          <a:xfrm>
            <a:off x="1065862" y="1268760"/>
            <a:ext cx="7874926" cy="5314602"/>
          </a:xfrm>
          <a:prstGeom prst="rect">
            <a:avLst/>
          </a:prstGeom>
        </p:spPr>
      </p:pic>
    </p:spTree>
    <p:extLst>
      <p:ext uri="{BB962C8B-B14F-4D97-AF65-F5344CB8AC3E}">
        <p14:creationId xmlns:p14="http://schemas.microsoft.com/office/powerpoint/2010/main" val="2881620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005E78-393E-04FB-0011-4172B06FAB90}"/>
              </a:ext>
            </a:extLst>
          </p:cNvPr>
          <p:cNvPicPr>
            <a:picLocks noChangeAspect="1"/>
          </p:cNvPicPr>
          <p:nvPr/>
        </p:nvPicPr>
        <p:blipFill>
          <a:blip r:embed="rId2"/>
          <a:stretch>
            <a:fillRect/>
          </a:stretch>
        </p:blipFill>
        <p:spPr>
          <a:xfrm>
            <a:off x="1043608" y="128766"/>
            <a:ext cx="7920880" cy="6600467"/>
          </a:xfrm>
          <a:prstGeom prst="rect">
            <a:avLst/>
          </a:prstGeom>
        </p:spPr>
      </p:pic>
    </p:spTree>
    <p:extLst>
      <p:ext uri="{BB962C8B-B14F-4D97-AF65-F5344CB8AC3E}">
        <p14:creationId xmlns:p14="http://schemas.microsoft.com/office/powerpoint/2010/main" val="955858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639F07-BCBE-19E2-C3E9-A940067F09A4}"/>
              </a:ext>
            </a:extLst>
          </p:cNvPr>
          <p:cNvPicPr>
            <a:picLocks noChangeAspect="1"/>
          </p:cNvPicPr>
          <p:nvPr/>
        </p:nvPicPr>
        <p:blipFill>
          <a:blip r:embed="rId2"/>
          <a:stretch>
            <a:fillRect/>
          </a:stretch>
        </p:blipFill>
        <p:spPr>
          <a:xfrm>
            <a:off x="1043608" y="512676"/>
            <a:ext cx="8034445" cy="5832648"/>
          </a:xfrm>
          <a:prstGeom prst="rect">
            <a:avLst/>
          </a:prstGeom>
        </p:spPr>
      </p:pic>
    </p:spTree>
    <p:extLst>
      <p:ext uri="{BB962C8B-B14F-4D97-AF65-F5344CB8AC3E}">
        <p14:creationId xmlns:p14="http://schemas.microsoft.com/office/powerpoint/2010/main" val="3163142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UML Diagrams</a:t>
            </a:r>
            <a:br>
              <a:rPr lang="en-IN" dirty="0"/>
            </a:br>
            <a:r>
              <a:rPr lang="en-IN" dirty="0"/>
              <a:t>    </a:t>
            </a:r>
            <a:r>
              <a:rPr lang="en-IN" dirty="0" err="1"/>
              <a:t>Usecase</a:t>
            </a:r>
            <a:r>
              <a:rPr lang="en-IN" dirty="0"/>
              <a:t> diagram</a:t>
            </a:r>
          </a:p>
        </p:txBody>
      </p:sp>
      <p:pic>
        <p:nvPicPr>
          <p:cNvPr id="4" name="Picture 3">
            <a:extLst>
              <a:ext uri="{FF2B5EF4-FFF2-40B4-BE49-F238E27FC236}">
                <a16:creationId xmlns:a16="http://schemas.microsoft.com/office/drawing/2014/main" id="{32592C95-CB5A-344B-085D-B42AD1287580}"/>
              </a:ext>
            </a:extLst>
          </p:cNvPr>
          <p:cNvPicPr>
            <a:picLocks noChangeAspect="1"/>
          </p:cNvPicPr>
          <p:nvPr/>
        </p:nvPicPr>
        <p:blipFill>
          <a:blip r:embed="rId2"/>
          <a:stretch>
            <a:fillRect/>
          </a:stretch>
        </p:blipFill>
        <p:spPr>
          <a:xfrm>
            <a:off x="2051720" y="1417638"/>
            <a:ext cx="6408975" cy="511225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9D89D-52C9-391E-BA48-714E2B3004A2}"/>
              </a:ext>
            </a:extLst>
          </p:cNvPr>
          <p:cNvSpPr>
            <a:spLocks noGrp="1"/>
          </p:cNvSpPr>
          <p:nvPr>
            <p:ph type="title"/>
          </p:nvPr>
        </p:nvSpPr>
        <p:spPr/>
        <p:txBody>
          <a:bodyPr/>
          <a:lstStyle/>
          <a:p>
            <a:r>
              <a:rPr lang="en-IN" dirty="0"/>
              <a:t>Level – 0 Data Flow Diagram</a:t>
            </a:r>
          </a:p>
        </p:txBody>
      </p:sp>
      <p:pic>
        <p:nvPicPr>
          <p:cNvPr id="4" name="Picture 3">
            <a:extLst>
              <a:ext uri="{FF2B5EF4-FFF2-40B4-BE49-F238E27FC236}">
                <a16:creationId xmlns:a16="http://schemas.microsoft.com/office/drawing/2014/main" id="{E8C63BBB-9276-3C1B-EF91-78D16B8C12B4}"/>
              </a:ext>
            </a:extLst>
          </p:cNvPr>
          <p:cNvPicPr>
            <a:picLocks noChangeAspect="1"/>
          </p:cNvPicPr>
          <p:nvPr/>
        </p:nvPicPr>
        <p:blipFill>
          <a:blip r:embed="rId2"/>
          <a:stretch>
            <a:fillRect/>
          </a:stretch>
        </p:blipFill>
        <p:spPr>
          <a:xfrm>
            <a:off x="1459543" y="1988840"/>
            <a:ext cx="7182756" cy="3345532"/>
          </a:xfrm>
          <a:prstGeom prst="rect">
            <a:avLst/>
          </a:prstGeom>
        </p:spPr>
      </p:pic>
    </p:spTree>
    <p:extLst>
      <p:ext uri="{BB962C8B-B14F-4D97-AF65-F5344CB8AC3E}">
        <p14:creationId xmlns:p14="http://schemas.microsoft.com/office/powerpoint/2010/main" val="1624956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BE21-2F7D-F33A-7CDE-7ACF60B75DF6}"/>
              </a:ext>
            </a:extLst>
          </p:cNvPr>
          <p:cNvSpPr>
            <a:spLocks noGrp="1"/>
          </p:cNvSpPr>
          <p:nvPr>
            <p:ph type="title"/>
          </p:nvPr>
        </p:nvSpPr>
        <p:spPr/>
        <p:txBody>
          <a:bodyPr/>
          <a:lstStyle/>
          <a:p>
            <a:r>
              <a:rPr lang="en-IN" dirty="0"/>
              <a:t>Level – 1 Data Flow Diagram</a:t>
            </a:r>
          </a:p>
        </p:txBody>
      </p:sp>
      <p:pic>
        <p:nvPicPr>
          <p:cNvPr id="4" name="Picture 3">
            <a:extLst>
              <a:ext uri="{FF2B5EF4-FFF2-40B4-BE49-F238E27FC236}">
                <a16:creationId xmlns:a16="http://schemas.microsoft.com/office/drawing/2014/main" id="{28A81977-FF5B-58E5-8D0B-8B6D67D839BD}"/>
              </a:ext>
            </a:extLst>
          </p:cNvPr>
          <p:cNvPicPr>
            <a:picLocks noChangeAspect="1"/>
          </p:cNvPicPr>
          <p:nvPr/>
        </p:nvPicPr>
        <p:blipFill>
          <a:blip r:embed="rId2"/>
          <a:stretch>
            <a:fillRect/>
          </a:stretch>
        </p:blipFill>
        <p:spPr>
          <a:xfrm>
            <a:off x="1468264" y="1417638"/>
            <a:ext cx="7136183" cy="5251722"/>
          </a:xfrm>
          <a:prstGeom prst="rect">
            <a:avLst/>
          </a:prstGeom>
        </p:spPr>
      </p:pic>
    </p:spTree>
    <p:extLst>
      <p:ext uri="{BB962C8B-B14F-4D97-AF65-F5344CB8AC3E}">
        <p14:creationId xmlns:p14="http://schemas.microsoft.com/office/powerpoint/2010/main" val="508535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Abstract</a:t>
            </a:r>
          </a:p>
          <a:p>
            <a:r>
              <a:rPr lang="en-IN" dirty="0">
                <a:latin typeface="Times New Roman" panose="02020603050405020304" pitchFamily="18" charset="0"/>
                <a:cs typeface="Times New Roman" panose="02020603050405020304" pitchFamily="18" charset="0"/>
              </a:rPr>
              <a:t>Existing System And Proposed System</a:t>
            </a:r>
          </a:p>
          <a:p>
            <a:r>
              <a:rPr lang="en-IN" dirty="0">
                <a:latin typeface="Times New Roman" panose="02020603050405020304" pitchFamily="18" charset="0"/>
                <a:cs typeface="Times New Roman" panose="02020603050405020304" pitchFamily="18" charset="0"/>
              </a:rPr>
              <a:t>System Configuration</a:t>
            </a:r>
          </a:p>
          <a:p>
            <a:r>
              <a:rPr lang="en-IN" dirty="0">
                <a:latin typeface="Times New Roman" panose="02020603050405020304" pitchFamily="18" charset="0"/>
                <a:cs typeface="Times New Roman" panose="02020603050405020304" pitchFamily="18" charset="0"/>
              </a:rPr>
              <a:t>System Architecture</a:t>
            </a:r>
          </a:p>
          <a:p>
            <a:r>
              <a:rPr lang="en-IN" dirty="0">
                <a:latin typeface="Times New Roman" panose="02020603050405020304" pitchFamily="18" charset="0"/>
                <a:cs typeface="Times New Roman" panose="02020603050405020304" pitchFamily="18" charset="0"/>
              </a:rPr>
              <a:t>Modules</a:t>
            </a:r>
          </a:p>
          <a:p>
            <a:r>
              <a:rPr lang="en-IN" dirty="0">
                <a:latin typeface="Times New Roman" panose="02020603050405020304" pitchFamily="18" charset="0"/>
                <a:cs typeface="Times New Roman" panose="02020603050405020304" pitchFamily="18" charset="0"/>
              </a:rPr>
              <a:t>Advantages and Disadvantages</a:t>
            </a:r>
          </a:p>
          <a:p>
            <a:r>
              <a:rPr lang="en-IN" dirty="0">
                <a:latin typeface="Times New Roman" panose="02020603050405020304" pitchFamily="18" charset="0"/>
                <a:cs typeface="Times New Roman" panose="02020603050405020304" pitchFamily="18" charset="0"/>
              </a:rPr>
              <a:t>UML Diagrams</a:t>
            </a:r>
          </a:p>
          <a:p>
            <a:r>
              <a:rPr lang="en-IN" dirty="0">
                <a:latin typeface="Times New Roman" panose="02020603050405020304" pitchFamily="18" charset="0"/>
                <a:cs typeface="Times New Roman" panose="02020603050405020304" pitchFamily="18" charset="0"/>
              </a:rPr>
              <a:t>Templates</a:t>
            </a:r>
          </a:p>
          <a:p>
            <a:r>
              <a:rPr lang="en-IN" dirty="0">
                <a:latin typeface="Times New Roman" panose="02020603050405020304" pitchFamily="18" charset="0"/>
                <a:cs typeface="Times New Roman" panose="02020603050405020304" pitchFamily="18" charset="0"/>
              </a:rPr>
              <a:t>Conclusion</a:t>
            </a:r>
          </a:p>
          <a:p>
            <a:endParaRPr lang="en-IN"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diagram</a:t>
            </a:r>
          </a:p>
        </p:txBody>
      </p:sp>
      <p:pic>
        <p:nvPicPr>
          <p:cNvPr id="4" name="Picture 3">
            <a:extLst>
              <a:ext uri="{FF2B5EF4-FFF2-40B4-BE49-F238E27FC236}">
                <a16:creationId xmlns:a16="http://schemas.microsoft.com/office/drawing/2014/main" id="{0BEA5758-E50F-43F3-8C39-EF291CB26BCC}"/>
              </a:ext>
            </a:extLst>
          </p:cNvPr>
          <p:cNvPicPr>
            <a:picLocks noChangeAspect="1"/>
          </p:cNvPicPr>
          <p:nvPr/>
        </p:nvPicPr>
        <p:blipFill>
          <a:blip r:embed="rId2"/>
          <a:stretch>
            <a:fillRect/>
          </a:stretch>
        </p:blipFill>
        <p:spPr>
          <a:xfrm>
            <a:off x="1435608" y="1417638"/>
            <a:ext cx="7288775" cy="521842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Sequence diagram</a:t>
            </a:r>
          </a:p>
        </p:txBody>
      </p:sp>
      <p:pic>
        <p:nvPicPr>
          <p:cNvPr id="4" name="Picture 3">
            <a:extLst>
              <a:ext uri="{FF2B5EF4-FFF2-40B4-BE49-F238E27FC236}">
                <a16:creationId xmlns:a16="http://schemas.microsoft.com/office/drawing/2014/main" id="{34691734-1CBB-FD9E-CCAE-88D12C0445B8}"/>
              </a:ext>
            </a:extLst>
          </p:cNvPr>
          <p:cNvPicPr>
            <a:picLocks noChangeAspect="1"/>
          </p:cNvPicPr>
          <p:nvPr/>
        </p:nvPicPr>
        <p:blipFill>
          <a:blip r:embed="rId2"/>
          <a:stretch>
            <a:fillRect/>
          </a:stretch>
        </p:blipFill>
        <p:spPr>
          <a:xfrm>
            <a:off x="1207478" y="1435438"/>
            <a:ext cx="7726210" cy="531122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7D18-FC1B-B0D6-F980-11DFC0E91E0F}"/>
              </a:ext>
            </a:extLst>
          </p:cNvPr>
          <p:cNvSpPr>
            <a:spLocks noGrp="1"/>
          </p:cNvSpPr>
          <p:nvPr>
            <p:ph type="title"/>
          </p:nvPr>
        </p:nvSpPr>
        <p:spPr>
          <a:xfrm>
            <a:off x="1475656" y="12776"/>
            <a:ext cx="7498080" cy="1143000"/>
          </a:xfrm>
        </p:spPr>
        <p:txBody>
          <a:bodyPr/>
          <a:lstStyle/>
          <a:p>
            <a:r>
              <a:rPr lang="en-IN" dirty="0"/>
              <a:t>Activity Diagram</a:t>
            </a:r>
          </a:p>
        </p:txBody>
      </p:sp>
      <p:pic>
        <p:nvPicPr>
          <p:cNvPr id="4" name="Picture 3">
            <a:extLst>
              <a:ext uri="{FF2B5EF4-FFF2-40B4-BE49-F238E27FC236}">
                <a16:creationId xmlns:a16="http://schemas.microsoft.com/office/drawing/2014/main" id="{C25BBE55-E938-11F3-1913-ED5F2F9C45E6}"/>
              </a:ext>
            </a:extLst>
          </p:cNvPr>
          <p:cNvPicPr>
            <a:picLocks noChangeAspect="1"/>
          </p:cNvPicPr>
          <p:nvPr/>
        </p:nvPicPr>
        <p:blipFill>
          <a:blip r:embed="rId2"/>
          <a:stretch>
            <a:fillRect/>
          </a:stretch>
        </p:blipFill>
        <p:spPr>
          <a:xfrm>
            <a:off x="1115616" y="1268760"/>
            <a:ext cx="7720587" cy="4968552"/>
          </a:xfrm>
          <a:prstGeom prst="rect">
            <a:avLst/>
          </a:prstGeom>
        </p:spPr>
      </p:pic>
    </p:spTree>
    <p:extLst>
      <p:ext uri="{BB962C8B-B14F-4D97-AF65-F5344CB8AC3E}">
        <p14:creationId xmlns:p14="http://schemas.microsoft.com/office/powerpoint/2010/main" val="1004857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F43D-E0E2-B8F8-484C-577D6032EC22}"/>
              </a:ext>
            </a:extLst>
          </p:cNvPr>
          <p:cNvSpPr>
            <a:spLocks noGrp="1"/>
          </p:cNvSpPr>
          <p:nvPr>
            <p:ph type="title"/>
          </p:nvPr>
        </p:nvSpPr>
        <p:spPr>
          <a:xfrm>
            <a:off x="1435608" y="163656"/>
            <a:ext cx="7498080" cy="1143000"/>
          </a:xfrm>
        </p:spPr>
        <p:txBody>
          <a:bodyPr/>
          <a:lstStyle/>
          <a:p>
            <a:r>
              <a:rPr lang="en-IN" dirty="0"/>
              <a:t>State Chart Diagram</a:t>
            </a:r>
          </a:p>
        </p:txBody>
      </p:sp>
      <p:pic>
        <p:nvPicPr>
          <p:cNvPr id="3" name="Picture 2">
            <a:extLst>
              <a:ext uri="{FF2B5EF4-FFF2-40B4-BE49-F238E27FC236}">
                <a16:creationId xmlns:a16="http://schemas.microsoft.com/office/drawing/2014/main" id="{EF6CE487-5578-3115-74E4-CE5053C89ED8}"/>
              </a:ext>
            </a:extLst>
          </p:cNvPr>
          <p:cNvPicPr>
            <a:picLocks noChangeAspect="1"/>
          </p:cNvPicPr>
          <p:nvPr/>
        </p:nvPicPr>
        <p:blipFill>
          <a:blip r:embed="rId2"/>
          <a:stretch>
            <a:fillRect/>
          </a:stretch>
        </p:blipFill>
        <p:spPr>
          <a:xfrm>
            <a:off x="1619672" y="1412776"/>
            <a:ext cx="6887718" cy="4508702"/>
          </a:xfrm>
          <a:prstGeom prst="rect">
            <a:avLst/>
          </a:prstGeom>
        </p:spPr>
      </p:pic>
    </p:spTree>
    <p:extLst>
      <p:ext uri="{BB962C8B-B14F-4D97-AF65-F5344CB8AC3E}">
        <p14:creationId xmlns:p14="http://schemas.microsoft.com/office/powerpoint/2010/main" val="2075372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6531F-9B75-404E-9DE2-BF518A24549C}"/>
              </a:ext>
            </a:extLst>
          </p:cNvPr>
          <p:cNvSpPr>
            <a:spLocks noGrp="1"/>
          </p:cNvSpPr>
          <p:nvPr>
            <p:ph idx="1"/>
          </p:nvPr>
        </p:nvSpPr>
        <p:spPr>
          <a:xfrm>
            <a:off x="1115616" y="135325"/>
            <a:ext cx="7920880" cy="4085763"/>
          </a:xfrm>
        </p:spPr>
        <p:txBody>
          <a:bodyPr>
            <a:normAutofit/>
          </a:bodyPr>
          <a:lstStyle/>
          <a:p>
            <a:pPr algn="just"/>
            <a:r>
              <a:rPr lang="en-IN" sz="1800" dirty="0">
                <a:latin typeface="Times New Roman" panose="02020603050405020304" pitchFamily="18" charset="0"/>
                <a:cs typeface="Times New Roman" panose="02020603050405020304" pitchFamily="18" charset="0"/>
              </a:rPr>
              <a:t>The algorithm used in our IDS model is:</a:t>
            </a:r>
          </a:p>
          <a:p>
            <a:pPr lvl="1" algn="just"/>
            <a:r>
              <a:rPr lang="en-IN" sz="1400" dirty="0">
                <a:latin typeface="Times New Roman" panose="02020603050405020304" pitchFamily="18" charset="0"/>
                <a:cs typeface="Times New Roman" panose="02020603050405020304" pitchFamily="18" charset="0"/>
              </a:rPr>
              <a:t>Decision Tree</a:t>
            </a:r>
          </a:p>
          <a:p>
            <a:pPr marL="402336" lvl="1" indent="0" algn="just">
              <a:buNone/>
            </a:pPr>
            <a:r>
              <a:rPr lang="en-IN" sz="1800" dirty="0">
                <a:latin typeface="Times New Roman" panose="02020603050405020304" pitchFamily="18" charset="0"/>
                <a:cs typeface="Times New Roman" panose="02020603050405020304" pitchFamily="18" charset="0"/>
              </a:rPr>
              <a:t>Decision Tree: </a:t>
            </a:r>
          </a:p>
          <a:p>
            <a:pPr marL="402336" lvl="1" indent="0" algn="just">
              <a:buNone/>
            </a:pPr>
            <a:r>
              <a:rPr lang="en-US" sz="1400" dirty="0">
                <a:latin typeface="Times New Roman" panose="02020603050405020304" pitchFamily="18" charset="0"/>
                <a:cs typeface="Times New Roman" panose="02020603050405020304" pitchFamily="18" charset="0"/>
              </a:rPr>
              <a:t>It is a tree-structured classifier, where internal nodes represent the features of a dataset, branches represent the decision rules and each leaf node represents the outcome.</a:t>
            </a:r>
          </a:p>
          <a:p>
            <a:pPr marL="402336" lvl="1" indent="0" algn="just">
              <a:buNone/>
            </a:pPr>
            <a:r>
              <a:rPr lang="en-US" sz="1400" dirty="0">
                <a:latin typeface="Times New Roman" panose="02020603050405020304" pitchFamily="18" charset="0"/>
                <a:cs typeface="Times New Roman" panose="02020603050405020304" pitchFamily="18" charset="0"/>
              </a:rPr>
              <a:t>In a Decision tree, there are two nodes, which are the Decision Node and Leaf Node. Decision nodes are used to make any decision and have multiple branches, whereas Leaf nodes are the output of those decisions and do not contain any further branches.</a:t>
            </a:r>
          </a:p>
          <a:p>
            <a:pPr marL="402336" lvl="1" indent="0" algn="just">
              <a:buNone/>
            </a:pPr>
            <a:r>
              <a:rPr lang="en-IN" sz="1600" dirty="0">
                <a:latin typeface="Times New Roman" panose="02020603050405020304" pitchFamily="18" charset="0"/>
                <a:cs typeface="Times New Roman" panose="02020603050405020304" pitchFamily="18" charset="0"/>
              </a:rPr>
              <a:t>In our project, the patterns based on the Indicators of Compromise (IoC) are represented as the branches (which makes up the path from one decision node to the other.) and the type of the attack is given by the leaf nodes.</a:t>
            </a:r>
          </a:p>
          <a:p>
            <a:pPr marL="402336" lvl="1" indent="0" algn="just">
              <a:buNone/>
            </a:pPr>
            <a:r>
              <a:rPr lang="en-IN" sz="1600" dirty="0">
                <a:latin typeface="Times New Roman" panose="02020603050405020304" pitchFamily="18" charset="0"/>
                <a:cs typeface="Times New Roman" panose="02020603050405020304" pitchFamily="18" charset="0"/>
              </a:rPr>
              <a:t>The decision tree algorithm helps us find patterns and paths from the data that is available and it is has a predicted accuracy of 93% which has a upper hand over the currently used KNN algorithm.</a:t>
            </a:r>
          </a:p>
        </p:txBody>
      </p:sp>
      <p:pic>
        <p:nvPicPr>
          <p:cNvPr id="4" name="Picture 3">
            <a:extLst>
              <a:ext uri="{FF2B5EF4-FFF2-40B4-BE49-F238E27FC236}">
                <a16:creationId xmlns:a16="http://schemas.microsoft.com/office/drawing/2014/main" id="{5B6CB4CA-11D3-79A1-E94E-7E9BC982675C}"/>
              </a:ext>
            </a:extLst>
          </p:cNvPr>
          <p:cNvPicPr>
            <a:picLocks noChangeAspect="1"/>
          </p:cNvPicPr>
          <p:nvPr/>
        </p:nvPicPr>
        <p:blipFill>
          <a:blip r:embed="rId2"/>
          <a:stretch>
            <a:fillRect/>
          </a:stretch>
        </p:blipFill>
        <p:spPr>
          <a:xfrm>
            <a:off x="2771800" y="4221088"/>
            <a:ext cx="4752528" cy="2339145"/>
          </a:xfrm>
          <a:prstGeom prst="rect">
            <a:avLst/>
          </a:prstGeom>
        </p:spPr>
      </p:pic>
    </p:spTree>
    <p:extLst>
      <p:ext uri="{BB962C8B-B14F-4D97-AF65-F5344CB8AC3E}">
        <p14:creationId xmlns:p14="http://schemas.microsoft.com/office/powerpoint/2010/main" val="3212824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E0C7-3250-4DC9-65DC-E7F762371D7A}"/>
              </a:ext>
            </a:extLst>
          </p:cNvPr>
          <p:cNvSpPr>
            <a:spLocks noGrp="1"/>
          </p:cNvSpPr>
          <p:nvPr>
            <p:ph type="title"/>
          </p:nvPr>
        </p:nvSpPr>
        <p:spPr/>
        <p:txBody>
          <a:bodyPr/>
          <a:lstStyle/>
          <a:p>
            <a:r>
              <a:rPr lang="en-IN" dirty="0"/>
              <a:t>Data during implementation</a:t>
            </a:r>
          </a:p>
        </p:txBody>
      </p:sp>
      <p:pic>
        <p:nvPicPr>
          <p:cNvPr id="4" name="Picture 3">
            <a:extLst>
              <a:ext uri="{FF2B5EF4-FFF2-40B4-BE49-F238E27FC236}">
                <a16:creationId xmlns:a16="http://schemas.microsoft.com/office/drawing/2014/main" id="{1E0A168E-4FAD-67D1-AE09-E9324AA4D675}"/>
              </a:ext>
            </a:extLst>
          </p:cNvPr>
          <p:cNvPicPr>
            <a:picLocks noChangeAspect="1"/>
          </p:cNvPicPr>
          <p:nvPr/>
        </p:nvPicPr>
        <p:blipFill>
          <a:blip r:embed="rId2"/>
          <a:stretch>
            <a:fillRect/>
          </a:stretch>
        </p:blipFill>
        <p:spPr>
          <a:xfrm>
            <a:off x="1435608" y="1628800"/>
            <a:ext cx="7164288" cy="4766303"/>
          </a:xfrm>
          <a:prstGeom prst="rect">
            <a:avLst/>
          </a:prstGeom>
        </p:spPr>
      </p:pic>
      <p:sp>
        <p:nvSpPr>
          <p:cNvPr id="5" name="Rectangle 4">
            <a:extLst>
              <a:ext uri="{FF2B5EF4-FFF2-40B4-BE49-F238E27FC236}">
                <a16:creationId xmlns:a16="http://schemas.microsoft.com/office/drawing/2014/main" id="{C35AC3F2-D9A4-73EA-BFDE-2324FCEAA16C}"/>
              </a:ext>
            </a:extLst>
          </p:cNvPr>
          <p:cNvSpPr/>
          <p:nvPr/>
        </p:nvSpPr>
        <p:spPr>
          <a:xfrm>
            <a:off x="4572000" y="5733256"/>
            <a:ext cx="1224136" cy="661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35178F01-F9FA-F05C-D9D2-3E197C87FDBD}"/>
              </a:ext>
            </a:extLst>
          </p:cNvPr>
          <p:cNvSpPr/>
          <p:nvPr/>
        </p:nvSpPr>
        <p:spPr>
          <a:xfrm>
            <a:off x="6228184" y="2060848"/>
            <a:ext cx="840389" cy="3960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D026490A-4E3F-8E1B-6B4F-2DD3520B5696}"/>
              </a:ext>
            </a:extLst>
          </p:cNvPr>
          <p:cNvSpPr/>
          <p:nvPr/>
        </p:nvSpPr>
        <p:spPr>
          <a:xfrm>
            <a:off x="1691680" y="3212976"/>
            <a:ext cx="4392488" cy="2309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2895124-430A-EE18-7124-DFE5062C3FE5}"/>
              </a:ext>
            </a:extLst>
          </p:cNvPr>
          <p:cNvSpPr txBox="1"/>
          <p:nvPr/>
        </p:nvSpPr>
        <p:spPr>
          <a:xfrm flipH="1">
            <a:off x="2676085" y="3905870"/>
            <a:ext cx="2798597" cy="923330"/>
          </a:xfrm>
          <a:prstGeom prst="rect">
            <a:avLst/>
          </a:prstGeom>
          <a:noFill/>
        </p:spPr>
        <p:txBody>
          <a:bodyPr wrap="square" rtlCol="0">
            <a:spAutoFit/>
          </a:bodyPr>
          <a:lstStyle/>
          <a:p>
            <a:r>
              <a:rPr lang="en-IN" dirty="0"/>
              <a:t>FEATURE SCALING, FEATURE ELIMINATION, FEATURE SELECTION</a:t>
            </a:r>
          </a:p>
        </p:txBody>
      </p:sp>
      <p:sp>
        <p:nvSpPr>
          <p:cNvPr id="9" name="Rectangle 8">
            <a:extLst>
              <a:ext uri="{FF2B5EF4-FFF2-40B4-BE49-F238E27FC236}">
                <a16:creationId xmlns:a16="http://schemas.microsoft.com/office/drawing/2014/main" id="{3CFF376E-2E40-B69A-A5D3-EA9255C87EC0}"/>
              </a:ext>
            </a:extLst>
          </p:cNvPr>
          <p:cNvSpPr/>
          <p:nvPr/>
        </p:nvSpPr>
        <p:spPr>
          <a:xfrm>
            <a:off x="1664093" y="5733256"/>
            <a:ext cx="936104" cy="28803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3D32693B-B9E8-2A71-2956-3FA075BD4984}"/>
              </a:ext>
            </a:extLst>
          </p:cNvPr>
          <p:cNvSpPr txBox="1"/>
          <p:nvPr/>
        </p:nvSpPr>
        <p:spPr>
          <a:xfrm>
            <a:off x="4572000" y="5870984"/>
            <a:ext cx="1440160" cy="369332"/>
          </a:xfrm>
          <a:prstGeom prst="rect">
            <a:avLst/>
          </a:prstGeom>
          <a:noFill/>
        </p:spPr>
        <p:txBody>
          <a:bodyPr wrap="square" rtlCol="0">
            <a:spAutoFit/>
          </a:bodyPr>
          <a:lstStyle/>
          <a:p>
            <a:r>
              <a:rPr lang="en-IN" dirty="0"/>
              <a:t>ML MODEL</a:t>
            </a:r>
          </a:p>
        </p:txBody>
      </p:sp>
      <p:sp>
        <p:nvSpPr>
          <p:cNvPr id="11" name="TextBox 10">
            <a:extLst>
              <a:ext uri="{FF2B5EF4-FFF2-40B4-BE49-F238E27FC236}">
                <a16:creationId xmlns:a16="http://schemas.microsoft.com/office/drawing/2014/main" id="{AE3FA517-7D2B-F2B1-CD24-F8A46708819A}"/>
              </a:ext>
            </a:extLst>
          </p:cNvPr>
          <p:cNvSpPr txBox="1"/>
          <p:nvPr/>
        </p:nvSpPr>
        <p:spPr>
          <a:xfrm>
            <a:off x="6529403" y="2060848"/>
            <a:ext cx="216024" cy="3970318"/>
          </a:xfrm>
          <a:prstGeom prst="rect">
            <a:avLst/>
          </a:prstGeom>
          <a:noFill/>
        </p:spPr>
        <p:txBody>
          <a:bodyPr wrap="square" rtlCol="0">
            <a:spAutoFit/>
          </a:bodyPr>
          <a:lstStyle/>
          <a:p>
            <a:r>
              <a:rPr lang="en-IN" dirty="0"/>
              <a:t>CLASSIFICATION</a:t>
            </a:r>
          </a:p>
        </p:txBody>
      </p:sp>
    </p:spTree>
    <p:extLst>
      <p:ext uri="{BB962C8B-B14F-4D97-AF65-F5344CB8AC3E}">
        <p14:creationId xmlns:p14="http://schemas.microsoft.com/office/powerpoint/2010/main" val="663354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0A4D34-5EAB-6B9E-40CF-73C7481EFAAE}"/>
              </a:ext>
            </a:extLst>
          </p:cNvPr>
          <p:cNvSpPr txBox="1"/>
          <p:nvPr/>
        </p:nvSpPr>
        <p:spPr>
          <a:xfrm>
            <a:off x="1245433" y="404664"/>
            <a:ext cx="7632848" cy="646331"/>
          </a:xfrm>
          <a:prstGeom prst="rect">
            <a:avLst/>
          </a:prstGeom>
          <a:noFill/>
        </p:spPr>
        <p:txBody>
          <a:bodyPr wrap="square" rtlCol="0">
            <a:spAutoFit/>
          </a:bodyPr>
          <a:lstStyle/>
          <a:p>
            <a:r>
              <a:rPr lang="en-IN" dirty="0"/>
              <a:t>CODE:</a:t>
            </a:r>
          </a:p>
          <a:p>
            <a:endParaRPr lang="en-IN" dirty="0"/>
          </a:p>
        </p:txBody>
      </p:sp>
      <p:sp>
        <p:nvSpPr>
          <p:cNvPr id="6" name="TextBox 5">
            <a:extLst>
              <a:ext uri="{FF2B5EF4-FFF2-40B4-BE49-F238E27FC236}">
                <a16:creationId xmlns:a16="http://schemas.microsoft.com/office/drawing/2014/main" id="{3E8D508B-8E91-9FCF-F8B4-584FF9B81EA8}"/>
              </a:ext>
            </a:extLst>
          </p:cNvPr>
          <p:cNvSpPr txBox="1"/>
          <p:nvPr/>
        </p:nvSpPr>
        <p:spPr>
          <a:xfrm flipH="1">
            <a:off x="971600" y="1050995"/>
            <a:ext cx="8172400" cy="5909310"/>
          </a:xfrm>
          <a:prstGeom prst="rect">
            <a:avLst/>
          </a:prstGeom>
          <a:noFill/>
        </p:spPr>
        <p:txBody>
          <a:bodyPr wrap="square" rtlCol="0">
            <a:spAutoFit/>
          </a:bodyPr>
          <a:lstStyle/>
          <a:p>
            <a:r>
              <a:rPr lang="en-IN" dirty="0">
                <a:solidFill>
                  <a:srgbClr val="FF0000"/>
                </a:solidFill>
              </a:rPr>
              <a:t>LOADING THE DATASET</a:t>
            </a:r>
          </a:p>
          <a:p>
            <a:endParaRPr lang="en-IN" dirty="0">
              <a:solidFill>
                <a:srgbClr val="FF0000"/>
              </a:solidFill>
            </a:endParaRPr>
          </a:p>
          <a:p>
            <a:r>
              <a:rPr lang="en-IN" dirty="0">
                <a:solidFill>
                  <a:schemeClr val="accent1"/>
                </a:solidFill>
              </a:rPr>
              <a:t># attach the column names to the dataset-122 features</a:t>
            </a:r>
          </a:p>
          <a:p>
            <a:r>
              <a:rPr lang="en-IN" dirty="0" err="1"/>
              <a:t>col_names</a:t>
            </a:r>
            <a:r>
              <a:rPr lang="en-IN" dirty="0"/>
              <a:t> = ["duration","protocol_type","service","flag","</a:t>
            </a:r>
            <a:r>
              <a:rPr lang="en-IN" dirty="0" err="1"/>
              <a:t>src_bytes</a:t>
            </a:r>
            <a:r>
              <a:rPr lang="en-IN" dirty="0"/>
              <a:t>",</a:t>
            </a:r>
          </a:p>
          <a:p>
            <a:r>
              <a:rPr lang="en-IN" dirty="0"/>
              <a:t>    "dst_bytes","land","wrong_fragment","urgent","hot","num_failed_logins",</a:t>
            </a:r>
          </a:p>
          <a:p>
            <a:r>
              <a:rPr lang="en-IN" dirty="0"/>
              <a:t>    "logged_in","num_compromised","root_shell","su_attempted","num_root",</a:t>
            </a:r>
          </a:p>
          <a:p>
            <a:r>
              <a:rPr lang="en-IN" dirty="0"/>
              <a:t>    "num_file_creations","num_shells","num_access_files","num_outbound_cmds",</a:t>
            </a:r>
          </a:p>
          <a:p>
            <a:r>
              <a:rPr lang="en-IN" dirty="0"/>
              <a:t>    "is_host_login","is_guest_login","count","srv_count","serror_rate",</a:t>
            </a:r>
          </a:p>
          <a:p>
            <a:r>
              <a:rPr lang="en-IN" dirty="0"/>
              <a:t>    "srv_serror_rate","rerror_rate","srv_rerror_rate","same_srv_rate",</a:t>
            </a:r>
          </a:p>
          <a:p>
            <a:r>
              <a:rPr lang="en-IN" dirty="0"/>
              <a:t>    "diff_srv_rate","srv_diff_host_rate","dst_host_count","dst_host_srv_count",</a:t>
            </a:r>
          </a:p>
          <a:p>
            <a:r>
              <a:rPr lang="en-IN" dirty="0"/>
              <a:t>"dst_host_same_srv_rate","dst_host_diff_srv_rate","dst_host_same_src_port_rate",</a:t>
            </a:r>
          </a:p>
          <a:p>
            <a:r>
              <a:rPr lang="en-IN" dirty="0"/>
              <a:t>    "dst_host_srv_diff_host_rate","dst_host_serror_rate","dst_host_srv_serror_rate",</a:t>
            </a:r>
          </a:p>
          <a:p>
            <a:r>
              <a:rPr lang="en-IN" dirty="0"/>
              <a:t>    "</a:t>
            </a:r>
            <a:r>
              <a:rPr lang="en-IN" dirty="0" err="1"/>
              <a:t>dst_host_rerror_rate","dst_host_srv_rerror_rate","label</a:t>
            </a:r>
            <a:r>
              <a:rPr lang="en-IN" dirty="0"/>
              <a:t>"]</a:t>
            </a:r>
          </a:p>
          <a:p>
            <a:endParaRPr lang="en-IN" dirty="0"/>
          </a:p>
          <a:p>
            <a:r>
              <a:rPr lang="en-IN" dirty="0">
                <a:solidFill>
                  <a:schemeClr val="accent1"/>
                </a:solidFill>
              </a:rPr>
              <a:t># KDDTrain+_2.csv &amp; KDDTest+_2.csv are the datafiles without the last column about the difficulty score</a:t>
            </a:r>
          </a:p>
          <a:p>
            <a:r>
              <a:rPr lang="en-IN" dirty="0"/>
              <a:t># these have already been removed.</a:t>
            </a:r>
          </a:p>
          <a:p>
            <a:r>
              <a:rPr lang="en-IN" dirty="0" err="1"/>
              <a:t>df</a:t>
            </a:r>
            <a:r>
              <a:rPr lang="en-IN" dirty="0"/>
              <a:t> = </a:t>
            </a:r>
            <a:r>
              <a:rPr lang="en-IN" dirty="0" err="1"/>
              <a:t>pd.read_csv</a:t>
            </a:r>
            <a:r>
              <a:rPr lang="en-IN" dirty="0"/>
              <a:t>("KDDTrain+_2.csv", header=None, names = </a:t>
            </a:r>
            <a:r>
              <a:rPr lang="en-IN" dirty="0" err="1"/>
              <a:t>col_names</a:t>
            </a:r>
            <a:r>
              <a:rPr lang="en-IN" dirty="0"/>
              <a:t>)</a:t>
            </a:r>
          </a:p>
          <a:p>
            <a:r>
              <a:rPr lang="en-IN" dirty="0" err="1"/>
              <a:t>df_test</a:t>
            </a:r>
            <a:r>
              <a:rPr lang="en-IN" dirty="0"/>
              <a:t> = </a:t>
            </a:r>
            <a:r>
              <a:rPr lang="en-IN" dirty="0" err="1"/>
              <a:t>pd.read_csv</a:t>
            </a:r>
            <a:r>
              <a:rPr lang="en-IN" dirty="0"/>
              <a:t>("KDDTest+_2.csv", header=None, names = </a:t>
            </a:r>
            <a:r>
              <a:rPr lang="en-IN" dirty="0" err="1"/>
              <a:t>col_names</a:t>
            </a:r>
            <a:r>
              <a:rPr lang="en-IN" dirty="0"/>
              <a:t>)</a:t>
            </a:r>
          </a:p>
          <a:p>
            <a:endParaRPr lang="en-IN" dirty="0"/>
          </a:p>
        </p:txBody>
      </p:sp>
    </p:spTree>
    <p:extLst>
      <p:ext uri="{BB962C8B-B14F-4D97-AF65-F5344CB8AC3E}">
        <p14:creationId xmlns:p14="http://schemas.microsoft.com/office/powerpoint/2010/main" val="999640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AD3ABE-FDF3-C0F9-0F4A-386BA5F880BB}"/>
              </a:ext>
            </a:extLst>
          </p:cNvPr>
          <p:cNvSpPr>
            <a:spLocks noGrp="1"/>
          </p:cNvSpPr>
          <p:nvPr>
            <p:ph idx="1"/>
          </p:nvPr>
        </p:nvSpPr>
        <p:spPr>
          <a:xfrm>
            <a:off x="1435608" y="764704"/>
            <a:ext cx="7498080" cy="5483696"/>
          </a:xfrm>
        </p:spPr>
        <p:txBody>
          <a:bodyPr>
            <a:normAutofit fontScale="85000" lnSpcReduction="20000"/>
          </a:bodyPr>
          <a:lstStyle/>
          <a:p>
            <a:pPr marL="82296" indent="0">
              <a:buNone/>
            </a:pPr>
            <a:r>
              <a:rPr lang="en-US" sz="1800" dirty="0"/>
              <a:t>print('Training set:')</a:t>
            </a:r>
          </a:p>
          <a:p>
            <a:pPr marL="82296" indent="0">
              <a:buNone/>
            </a:pPr>
            <a:r>
              <a:rPr lang="en-US" sz="1800" dirty="0"/>
              <a:t>for </a:t>
            </a:r>
            <a:r>
              <a:rPr lang="en-US" sz="1800" dirty="0" err="1"/>
              <a:t>col_name</a:t>
            </a:r>
            <a:r>
              <a:rPr lang="en-US" sz="1800" dirty="0"/>
              <a:t> in </a:t>
            </a:r>
            <a:r>
              <a:rPr lang="en-US" sz="1800" dirty="0" err="1"/>
              <a:t>df.columns</a:t>
            </a:r>
            <a:r>
              <a:rPr lang="en-US" sz="1800" dirty="0"/>
              <a:t>:</a:t>
            </a:r>
          </a:p>
          <a:p>
            <a:pPr marL="82296" indent="0">
              <a:buNone/>
            </a:pPr>
            <a:r>
              <a:rPr lang="en-US" sz="1800" dirty="0"/>
              <a:t>    if </a:t>
            </a:r>
            <a:r>
              <a:rPr lang="en-US" sz="1800" dirty="0" err="1"/>
              <a:t>df</a:t>
            </a:r>
            <a:r>
              <a:rPr lang="en-US" sz="1800" dirty="0"/>
              <a:t>[</a:t>
            </a:r>
            <a:r>
              <a:rPr lang="en-US" sz="1800" dirty="0" err="1"/>
              <a:t>col_name</a:t>
            </a:r>
            <a:r>
              <a:rPr lang="en-US" sz="1800" dirty="0"/>
              <a:t>].</a:t>
            </a:r>
            <a:r>
              <a:rPr lang="en-US" sz="1800" dirty="0" err="1"/>
              <a:t>dtypes</a:t>
            </a:r>
            <a:r>
              <a:rPr lang="en-US" sz="1800" dirty="0"/>
              <a:t> == 'object' :</a:t>
            </a:r>
          </a:p>
          <a:p>
            <a:pPr marL="82296" indent="0">
              <a:buNone/>
            </a:pPr>
            <a:r>
              <a:rPr lang="en-US" sz="1800" dirty="0"/>
              <a:t>        </a:t>
            </a:r>
            <a:r>
              <a:rPr lang="en-US" sz="1800" dirty="0" err="1"/>
              <a:t>unique_cat</a:t>
            </a:r>
            <a:r>
              <a:rPr lang="en-US" sz="1800" dirty="0"/>
              <a:t> = </a:t>
            </a:r>
            <a:r>
              <a:rPr lang="en-US" sz="1800" dirty="0" err="1"/>
              <a:t>len</a:t>
            </a:r>
            <a:r>
              <a:rPr lang="en-US" sz="1800" dirty="0"/>
              <a:t>(</a:t>
            </a:r>
            <a:r>
              <a:rPr lang="en-US" sz="1800" dirty="0" err="1"/>
              <a:t>df</a:t>
            </a:r>
            <a:r>
              <a:rPr lang="en-US" sz="1800" dirty="0"/>
              <a:t>[</a:t>
            </a:r>
            <a:r>
              <a:rPr lang="en-US" sz="1800" dirty="0" err="1"/>
              <a:t>col_name</a:t>
            </a:r>
            <a:r>
              <a:rPr lang="en-US" sz="1800" dirty="0"/>
              <a:t>].unique())</a:t>
            </a:r>
          </a:p>
          <a:p>
            <a:pPr marL="82296" indent="0">
              <a:buNone/>
            </a:pPr>
            <a:r>
              <a:rPr lang="en-US" sz="1800" dirty="0"/>
              <a:t>        print("Feature '{</a:t>
            </a:r>
            <a:r>
              <a:rPr lang="en-US" sz="1800" dirty="0" err="1"/>
              <a:t>col_name</a:t>
            </a:r>
            <a:r>
              <a:rPr lang="en-US" sz="1800" dirty="0"/>
              <a:t>}' has {</a:t>
            </a:r>
            <a:r>
              <a:rPr lang="en-US" sz="1800" dirty="0" err="1"/>
              <a:t>unique_cat</a:t>
            </a:r>
            <a:r>
              <a:rPr lang="en-US" sz="1800" dirty="0"/>
              <a:t>} </a:t>
            </a:r>
            <a:r>
              <a:rPr lang="en-US" sz="1800" dirty="0" err="1"/>
              <a:t>categories".format</a:t>
            </a:r>
            <a:r>
              <a:rPr lang="en-US" sz="1800" dirty="0"/>
              <a:t>(</a:t>
            </a:r>
            <a:r>
              <a:rPr lang="en-US" sz="1800" dirty="0" err="1"/>
              <a:t>col_name</a:t>
            </a:r>
            <a:r>
              <a:rPr lang="en-US" sz="1800" dirty="0"/>
              <a:t>=</a:t>
            </a:r>
            <a:r>
              <a:rPr lang="en-US" sz="1800" dirty="0" err="1"/>
              <a:t>col_name</a:t>
            </a:r>
            <a:r>
              <a:rPr lang="en-US" sz="1800" dirty="0"/>
              <a:t>, </a:t>
            </a:r>
            <a:r>
              <a:rPr lang="en-US" sz="1800" dirty="0" err="1"/>
              <a:t>unique_cat</a:t>
            </a:r>
            <a:r>
              <a:rPr lang="en-US" sz="1800" dirty="0"/>
              <a:t>=</a:t>
            </a:r>
            <a:r>
              <a:rPr lang="en-US" sz="1800" dirty="0" err="1"/>
              <a:t>unique_cat</a:t>
            </a:r>
            <a:r>
              <a:rPr lang="en-US" sz="1800" dirty="0"/>
              <a:t>))</a:t>
            </a:r>
          </a:p>
          <a:p>
            <a:pPr marL="82296" indent="0">
              <a:buNone/>
            </a:pPr>
            <a:endParaRPr lang="en-US" sz="1800" dirty="0"/>
          </a:p>
          <a:p>
            <a:pPr marL="82296" indent="0">
              <a:buNone/>
            </a:pPr>
            <a:r>
              <a:rPr lang="en-US" sz="1800" dirty="0"/>
              <a:t>#see how distributed the feature service is, it is evenly distributed and therefore we need to make dummies for all.</a:t>
            </a:r>
          </a:p>
          <a:p>
            <a:pPr marL="82296" indent="0">
              <a:buNone/>
            </a:pPr>
            <a:r>
              <a:rPr lang="en-US" sz="1800" dirty="0"/>
              <a:t>print()</a:t>
            </a:r>
          </a:p>
          <a:p>
            <a:pPr marL="82296" indent="0">
              <a:buNone/>
            </a:pPr>
            <a:r>
              <a:rPr lang="en-US" sz="1800" dirty="0"/>
              <a:t>print('Distribution of categories in service:')</a:t>
            </a:r>
          </a:p>
          <a:p>
            <a:pPr marL="82296" indent="0">
              <a:buNone/>
            </a:pPr>
            <a:r>
              <a:rPr lang="en-US" sz="1800" dirty="0"/>
              <a:t>print(</a:t>
            </a:r>
            <a:r>
              <a:rPr lang="en-US" sz="1800" dirty="0" err="1"/>
              <a:t>df</a:t>
            </a:r>
            <a:r>
              <a:rPr lang="en-US" sz="1800" dirty="0"/>
              <a:t>['service'].</a:t>
            </a:r>
            <a:r>
              <a:rPr lang="en-US" sz="1800" dirty="0" err="1"/>
              <a:t>value_counts</a:t>
            </a:r>
            <a:r>
              <a:rPr lang="en-US" sz="1800" dirty="0"/>
              <a:t>().</a:t>
            </a:r>
            <a:r>
              <a:rPr lang="en-US" sz="1800" dirty="0" err="1"/>
              <a:t>sort_values</a:t>
            </a:r>
            <a:r>
              <a:rPr lang="en-US" sz="1800" dirty="0"/>
              <a:t>(ascending=False).head())</a:t>
            </a:r>
          </a:p>
          <a:p>
            <a:pPr marL="82296" indent="0">
              <a:buNone/>
            </a:pPr>
            <a:endParaRPr lang="en-US" sz="1800" dirty="0"/>
          </a:p>
          <a:p>
            <a:pPr marL="82296" indent="0">
              <a:buNone/>
            </a:pPr>
            <a:r>
              <a:rPr lang="en-IN" sz="1900" dirty="0"/>
              <a:t># Test set</a:t>
            </a:r>
          </a:p>
          <a:p>
            <a:pPr marL="82296" indent="0">
              <a:buNone/>
            </a:pPr>
            <a:r>
              <a:rPr lang="en-IN" sz="1900" dirty="0"/>
              <a:t>print('Test set:')</a:t>
            </a:r>
          </a:p>
          <a:p>
            <a:pPr marL="82296" indent="0">
              <a:buNone/>
            </a:pPr>
            <a:r>
              <a:rPr lang="en-IN" sz="1900" dirty="0"/>
              <a:t>for </a:t>
            </a:r>
            <a:r>
              <a:rPr lang="en-IN" sz="1900" dirty="0" err="1"/>
              <a:t>col_name</a:t>
            </a:r>
            <a:r>
              <a:rPr lang="en-IN" sz="1900" dirty="0"/>
              <a:t> in </a:t>
            </a:r>
            <a:r>
              <a:rPr lang="en-IN" sz="1900" dirty="0" err="1"/>
              <a:t>df_test.columns</a:t>
            </a:r>
            <a:r>
              <a:rPr lang="en-IN" sz="1900" dirty="0"/>
              <a:t>:</a:t>
            </a:r>
          </a:p>
          <a:p>
            <a:pPr marL="82296" indent="0">
              <a:buNone/>
            </a:pPr>
            <a:r>
              <a:rPr lang="en-IN" sz="1900" dirty="0"/>
              <a:t>    if </a:t>
            </a:r>
            <a:r>
              <a:rPr lang="en-IN" sz="1900" dirty="0" err="1"/>
              <a:t>df_test</a:t>
            </a:r>
            <a:r>
              <a:rPr lang="en-IN" sz="1900" dirty="0"/>
              <a:t>[</a:t>
            </a:r>
            <a:r>
              <a:rPr lang="en-IN" sz="1900" dirty="0" err="1"/>
              <a:t>col_name</a:t>
            </a:r>
            <a:r>
              <a:rPr lang="en-IN" sz="1900" dirty="0"/>
              <a:t>].</a:t>
            </a:r>
            <a:r>
              <a:rPr lang="en-IN" sz="1900" dirty="0" err="1"/>
              <a:t>dtypes</a:t>
            </a:r>
            <a:r>
              <a:rPr lang="en-IN" sz="1900" dirty="0"/>
              <a:t> == 'object’ :</a:t>
            </a:r>
          </a:p>
          <a:p>
            <a:pPr marL="82296" indent="0">
              <a:buNone/>
            </a:pPr>
            <a:r>
              <a:rPr lang="en-IN" sz="1900" dirty="0"/>
              <a:t>        </a:t>
            </a:r>
            <a:r>
              <a:rPr lang="en-IN" sz="1900" dirty="0" err="1"/>
              <a:t>unique_cat</a:t>
            </a:r>
            <a:r>
              <a:rPr lang="en-IN" sz="1900" dirty="0"/>
              <a:t> = </a:t>
            </a:r>
            <a:r>
              <a:rPr lang="en-IN" sz="1900" dirty="0" err="1"/>
              <a:t>len</a:t>
            </a:r>
            <a:r>
              <a:rPr lang="en-IN" sz="1900" dirty="0"/>
              <a:t>(</a:t>
            </a:r>
            <a:r>
              <a:rPr lang="en-IN" sz="1900" dirty="0" err="1"/>
              <a:t>df_test</a:t>
            </a:r>
            <a:r>
              <a:rPr lang="en-IN" sz="1900" dirty="0"/>
              <a:t>[</a:t>
            </a:r>
            <a:r>
              <a:rPr lang="en-IN" sz="1900" dirty="0" err="1"/>
              <a:t>col_name</a:t>
            </a:r>
            <a:r>
              <a:rPr lang="en-IN" sz="1900" dirty="0"/>
              <a:t>].unique())</a:t>
            </a:r>
          </a:p>
          <a:p>
            <a:pPr marL="82296" indent="0">
              <a:buNone/>
            </a:pPr>
            <a:r>
              <a:rPr lang="en-IN" sz="1900" dirty="0"/>
              <a:t>        print("Feature '{</a:t>
            </a:r>
            <a:r>
              <a:rPr lang="en-IN" sz="1900" dirty="0" err="1"/>
              <a:t>col_name</a:t>
            </a:r>
            <a:r>
              <a:rPr lang="en-IN" sz="1900" dirty="0"/>
              <a:t>}' has {</a:t>
            </a:r>
            <a:r>
              <a:rPr lang="en-IN" sz="1900" dirty="0" err="1"/>
              <a:t>unique_cat</a:t>
            </a:r>
            <a:r>
              <a:rPr lang="en-IN" sz="1900" dirty="0"/>
              <a:t>} </a:t>
            </a:r>
            <a:r>
              <a:rPr lang="en-IN" sz="1900" dirty="0" err="1"/>
              <a:t>categories".format</a:t>
            </a:r>
            <a:r>
              <a:rPr lang="en-IN" sz="1900" dirty="0"/>
              <a:t>(</a:t>
            </a:r>
            <a:r>
              <a:rPr lang="en-IN" sz="1900" dirty="0" err="1"/>
              <a:t>col_name</a:t>
            </a:r>
            <a:r>
              <a:rPr lang="en-IN" sz="1900" dirty="0"/>
              <a:t>=</a:t>
            </a:r>
            <a:r>
              <a:rPr lang="en-IN" sz="1900" dirty="0" err="1"/>
              <a:t>col_name</a:t>
            </a:r>
            <a:r>
              <a:rPr lang="en-IN" sz="1900" dirty="0"/>
              <a:t>, </a:t>
            </a:r>
            <a:r>
              <a:rPr lang="en-IN" sz="1900" dirty="0" err="1"/>
              <a:t>unique_cat</a:t>
            </a:r>
            <a:r>
              <a:rPr lang="en-IN" sz="1900" dirty="0"/>
              <a:t>=</a:t>
            </a:r>
            <a:r>
              <a:rPr lang="en-IN" sz="1900" dirty="0" err="1"/>
              <a:t>unique_cat</a:t>
            </a:r>
            <a:r>
              <a:rPr lang="en-IN" sz="1900" dirty="0"/>
              <a:t>))</a:t>
            </a:r>
          </a:p>
        </p:txBody>
      </p:sp>
      <p:sp>
        <p:nvSpPr>
          <p:cNvPr id="6" name="TextBox 5">
            <a:extLst>
              <a:ext uri="{FF2B5EF4-FFF2-40B4-BE49-F238E27FC236}">
                <a16:creationId xmlns:a16="http://schemas.microsoft.com/office/drawing/2014/main" id="{76048D75-6827-66C5-D5A6-DD04328392C5}"/>
              </a:ext>
            </a:extLst>
          </p:cNvPr>
          <p:cNvSpPr txBox="1"/>
          <p:nvPr/>
        </p:nvSpPr>
        <p:spPr>
          <a:xfrm>
            <a:off x="1285921" y="358945"/>
            <a:ext cx="6310415" cy="369332"/>
          </a:xfrm>
          <a:prstGeom prst="rect">
            <a:avLst/>
          </a:prstGeom>
          <a:noFill/>
        </p:spPr>
        <p:txBody>
          <a:bodyPr wrap="square" rtlCol="0">
            <a:spAutoFit/>
          </a:bodyPr>
          <a:lstStyle/>
          <a:p>
            <a:r>
              <a:rPr lang="en-IN" dirty="0">
                <a:solidFill>
                  <a:srgbClr val="FF0000"/>
                </a:solidFill>
              </a:rPr>
              <a:t>FINDING CATEGORICAL DATA</a:t>
            </a:r>
          </a:p>
        </p:txBody>
      </p:sp>
    </p:spTree>
    <p:extLst>
      <p:ext uri="{BB962C8B-B14F-4D97-AF65-F5344CB8AC3E}">
        <p14:creationId xmlns:p14="http://schemas.microsoft.com/office/powerpoint/2010/main" val="2717335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0BFCED-1268-51D5-CEC1-BD84A4A646AB}"/>
              </a:ext>
            </a:extLst>
          </p:cNvPr>
          <p:cNvSpPr>
            <a:spLocks noGrp="1"/>
          </p:cNvSpPr>
          <p:nvPr>
            <p:ph idx="1"/>
          </p:nvPr>
        </p:nvSpPr>
        <p:spPr>
          <a:xfrm>
            <a:off x="1435608" y="260648"/>
            <a:ext cx="7498080" cy="5987752"/>
          </a:xfrm>
        </p:spPr>
        <p:txBody>
          <a:bodyPr>
            <a:normAutofit fontScale="47500" lnSpcReduction="20000"/>
          </a:bodyPr>
          <a:lstStyle/>
          <a:p>
            <a:pPr marL="82296" indent="0">
              <a:buNone/>
            </a:pPr>
            <a:endParaRPr lang="en-IN" dirty="0"/>
          </a:p>
          <a:p>
            <a:pPr marL="82296" indent="0">
              <a:buNone/>
            </a:pPr>
            <a:r>
              <a:rPr lang="en-IN" sz="3800" dirty="0">
                <a:solidFill>
                  <a:srgbClr val="FF0000"/>
                </a:solidFill>
              </a:rPr>
              <a:t>LABEL ENCODER:</a:t>
            </a:r>
          </a:p>
          <a:p>
            <a:pPr marL="82296" indent="0">
              <a:buNone/>
            </a:pPr>
            <a:r>
              <a:rPr lang="en-IN" dirty="0"/>
              <a:t>from </a:t>
            </a:r>
            <a:r>
              <a:rPr lang="en-IN" dirty="0" err="1"/>
              <a:t>sklearn.preprocessing</a:t>
            </a:r>
            <a:r>
              <a:rPr lang="en-IN" dirty="0"/>
              <a:t> import </a:t>
            </a:r>
            <a:r>
              <a:rPr lang="en-IN" dirty="0" err="1"/>
              <a:t>LabelEncoder,OneHotEncoder</a:t>
            </a:r>
            <a:endParaRPr lang="en-IN" dirty="0"/>
          </a:p>
          <a:p>
            <a:pPr marL="82296" indent="0">
              <a:buNone/>
            </a:pPr>
            <a:r>
              <a:rPr lang="en-IN" dirty="0" err="1"/>
              <a:t>categorical_columns</a:t>
            </a:r>
            <a:r>
              <a:rPr lang="en-IN" dirty="0"/>
              <a:t>=['</a:t>
            </a:r>
            <a:r>
              <a:rPr lang="en-IN" dirty="0" err="1"/>
              <a:t>protocol_type</a:t>
            </a:r>
            <a:r>
              <a:rPr lang="en-IN" dirty="0"/>
              <a:t>', 'service', 'flag']</a:t>
            </a:r>
          </a:p>
          <a:p>
            <a:pPr marL="82296" indent="0">
              <a:buNone/>
            </a:pPr>
            <a:r>
              <a:rPr lang="en-IN" dirty="0"/>
              <a:t># insert code to get a list of categorical columns into a variable, </a:t>
            </a:r>
            <a:r>
              <a:rPr lang="en-IN" dirty="0" err="1"/>
              <a:t>categorical_columns</a:t>
            </a:r>
            <a:endParaRPr lang="en-IN" dirty="0"/>
          </a:p>
          <a:p>
            <a:pPr marL="82296" indent="0">
              <a:buNone/>
            </a:pPr>
            <a:r>
              <a:rPr lang="en-IN" dirty="0" err="1"/>
              <a:t>categorical_columns</a:t>
            </a:r>
            <a:r>
              <a:rPr lang="en-IN" dirty="0"/>
              <a:t>=['</a:t>
            </a:r>
            <a:r>
              <a:rPr lang="en-IN" dirty="0" err="1"/>
              <a:t>protocol_type</a:t>
            </a:r>
            <a:r>
              <a:rPr lang="en-IN" dirty="0"/>
              <a:t>', 'service', 'flag'] </a:t>
            </a:r>
          </a:p>
          <a:p>
            <a:pPr marL="82296" indent="0">
              <a:buNone/>
            </a:pPr>
            <a:r>
              <a:rPr lang="en-IN" dirty="0"/>
              <a:t> # Get the categorical values into a 2D </a:t>
            </a:r>
            <a:r>
              <a:rPr lang="en-IN" dirty="0" err="1"/>
              <a:t>numpy</a:t>
            </a:r>
            <a:r>
              <a:rPr lang="en-IN" dirty="0"/>
              <a:t> array</a:t>
            </a:r>
          </a:p>
          <a:p>
            <a:pPr marL="82296" indent="0">
              <a:buNone/>
            </a:pPr>
            <a:r>
              <a:rPr lang="en-IN" dirty="0" err="1"/>
              <a:t>df_categorical_values</a:t>
            </a:r>
            <a:r>
              <a:rPr lang="en-IN" dirty="0"/>
              <a:t> = </a:t>
            </a:r>
            <a:r>
              <a:rPr lang="en-IN" dirty="0" err="1"/>
              <a:t>df</a:t>
            </a:r>
            <a:r>
              <a:rPr lang="en-IN" dirty="0"/>
              <a:t>[</a:t>
            </a:r>
            <a:r>
              <a:rPr lang="en-IN" dirty="0" err="1"/>
              <a:t>categorical_columns</a:t>
            </a:r>
            <a:r>
              <a:rPr lang="en-IN" dirty="0"/>
              <a:t>]</a:t>
            </a:r>
          </a:p>
          <a:p>
            <a:pPr marL="82296" indent="0">
              <a:buNone/>
            </a:pPr>
            <a:r>
              <a:rPr lang="en-IN" dirty="0" err="1"/>
              <a:t>testdf_categorical_values</a:t>
            </a:r>
            <a:r>
              <a:rPr lang="en-IN" dirty="0"/>
              <a:t> = </a:t>
            </a:r>
            <a:r>
              <a:rPr lang="en-IN" dirty="0" err="1"/>
              <a:t>df_test</a:t>
            </a:r>
            <a:r>
              <a:rPr lang="en-IN" dirty="0"/>
              <a:t>[</a:t>
            </a:r>
            <a:r>
              <a:rPr lang="en-IN" dirty="0" err="1"/>
              <a:t>categorical_columns</a:t>
            </a:r>
            <a:r>
              <a:rPr lang="en-IN" dirty="0"/>
              <a:t>]</a:t>
            </a:r>
          </a:p>
          <a:p>
            <a:pPr marL="82296" indent="0">
              <a:buNone/>
            </a:pPr>
            <a:r>
              <a:rPr lang="en-IN" dirty="0" err="1"/>
              <a:t>df_categorical_values.head</a:t>
            </a:r>
            <a:r>
              <a:rPr lang="en-IN" dirty="0"/>
              <a:t>()</a:t>
            </a:r>
          </a:p>
          <a:p>
            <a:pPr marL="82296" indent="0">
              <a:buNone/>
            </a:pPr>
            <a:r>
              <a:rPr lang="en-IN" dirty="0" err="1">
                <a:solidFill>
                  <a:srgbClr val="C00000"/>
                </a:solidFill>
              </a:rPr>
              <a:t>df_categorical_values_enc</a:t>
            </a:r>
            <a:r>
              <a:rPr lang="en-IN" dirty="0">
                <a:solidFill>
                  <a:srgbClr val="C00000"/>
                </a:solidFill>
              </a:rPr>
              <a:t>=</a:t>
            </a:r>
            <a:r>
              <a:rPr lang="en-IN" dirty="0" err="1">
                <a:solidFill>
                  <a:srgbClr val="C00000"/>
                </a:solidFill>
              </a:rPr>
              <a:t>df_categorical_values.apply</a:t>
            </a:r>
            <a:r>
              <a:rPr lang="en-IN" dirty="0">
                <a:solidFill>
                  <a:srgbClr val="C00000"/>
                </a:solidFill>
              </a:rPr>
              <a:t>(</a:t>
            </a:r>
            <a:r>
              <a:rPr lang="en-IN" dirty="0" err="1">
                <a:solidFill>
                  <a:srgbClr val="C00000"/>
                </a:solidFill>
              </a:rPr>
              <a:t>LabelEncoder</a:t>
            </a:r>
            <a:r>
              <a:rPr lang="en-IN" dirty="0">
                <a:solidFill>
                  <a:srgbClr val="C00000"/>
                </a:solidFill>
              </a:rPr>
              <a:t>().</a:t>
            </a:r>
            <a:r>
              <a:rPr lang="en-IN" dirty="0" err="1">
                <a:solidFill>
                  <a:srgbClr val="C00000"/>
                </a:solidFill>
              </a:rPr>
              <a:t>fit_transform</a:t>
            </a:r>
            <a:r>
              <a:rPr lang="en-IN" dirty="0">
                <a:solidFill>
                  <a:srgbClr val="C00000"/>
                </a:solidFill>
              </a:rPr>
              <a:t>)</a:t>
            </a:r>
          </a:p>
          <a:p>
            <a:pPr marL="82296" indent="0">
              <a:buNone/>
            </a:pPr>
            <a:endParaRPr lang="en-IN" dirty="0"/>
          </a:p>
          <a:p>
            <a:pPr marL="82296" indent="0">
              <a:buNone/>
            </a:pPr>
            <a:endParaRPr lang="en-IN" dirty="0"/>
          </a:p>
          <a:p>
            <a:pPr marL="82296" indent="0">
              <a:buNone/>
            </a:pPr>
            <a:r>
              <a:rPr lang="en-IN" sz="3800" dirty="0">
                <a:solidFill>
                  <a:srgbClr val="FF0000"/>
                </a:solidFill>
              </a:rPr>
              <a:t>ONE-HOT-ENCODING:</a:t>
            </a:r>
          </a:p>
          <a:p>
            <a:pPr marL="82296" indent="0">
              <a:buNone/>
            </a:pPr>
            <a:r>
              <a:rPr lang="en-IN" dirty="0"/>
              <a:t>enc = </a:t>
            </a:r>
            <a:r>
              <a:rPr lang="en-IN" dirty="0" err="1"/>
              <a:t>OneHotEncoder</a:t>
            </a:r>
            <a:r>
              <a:rPr lang="en-IN" dirty="0"/>
              <a:t>()</a:t>
            </a:r>
          </a:p>
          <a:p>
            <a:pPr marL="82296" indent="0">
              <a:buNone/>
            </a:pPr>
            <a:r>
              <a:rPr lang="en-IN" dirty="0" err="1"/>
              <a:t>df_categorical_values_encenc</a:t>
            </a:r>
            <a:r>
              <a:rPr lang="en-IN" dirty="0"/>
              <a:t> = </a:t>
            </a:r>
            <a:r>
              <a:rPr lang="en-IN" dirty="0" err="1"/>
              <a:t>enc.fit_transform</a:t>
            </a:r>
            <a:r>
              <a:rPr lang="en-IN" dirty="0"/>
              <a:t>(</a:t>
            </a:r>
            <a:r>
              <a:rPr lang="en-IN" dirty="0" err="1"/>
              <a:t>df_categorical_values_enc</a:t>
            </a:r>
            <a:r>
              <a:rPr lang="en-IN" dirty="0"/>
              <a:t>)</a:t>
            </a:r>
          </a:p>
          <a:p>
            <a:pPr marL="82296" indent="0">
              <a:buNone/>
            </a:pPr>
            <a:r>
              <a:rPr lang="en-IN" dirty="0" err="1"/>
              <a:t>df_cat_data</a:t>
            </a:r>
            <a:r>
              <a:rPr lang="en-IN" dirty="0"/>
              <a:t> = </a:t>
            </a:r>
            <a:r>
              <a:rPr lang="en-IN" dirty="0" err="1"/>
              <a:t>pd.DataFrame</a:t>
            </a:r>
            <a:r>
              <a:rPr lang="en-IN" dirty="0"/>
              <a:t>(</a:t>
            </a:r>
            <a:r>
              <a:rPr lang="en-IN" dirty="0" err="1"/>
              <a:t>df_categorical_values_encenc.toarray</a:t>
            </a:r>
            <a:r>
              <a:rPr lang="en-IN" dirty="0"/>
              <a:t>(),columns=</a:t>
            </a:r>
            <a:r>
              <a:rPr lang="en-IN" dirty="0" err="1"/>
              <a:t>dumcols</a:t>
            </a:r>
            <a:r>
              <a:rPr lang="en-IN" dirty="0"/>
              <a:t>)</a:t>
            </a:r>
          </a:p>
          <a:p>
            <a:pPr marL="82296" indent="0">
              <a:buNone/>
            </a:pPr>
            <a:r>
              <a:rPr lang="en-IN" dirty="0"/>
              <a:t># test set</a:t>
            </a:r>
          </a:p>
          <a:p>
            <a:pPr marL="82296" indent="0">
              <a:buNone/>
            </a:pPr>
            <a:r>
              <a:rPr lang="en-IN" dirty="0" err="1"/>
              <a:t>testdf_categorical_values_encenc</a:t>
            </a:r>
            <a:r>
              <a:rPr lang="en-IN" dirty="0"/>
              <a:t> = </a:t>
            </a:r>
            <a:r>
              <a:rPr lang="en-IN" dirty="0" err="1"/>
              <a:t>enc.fit_transform</a:t>
            </a:r>
            <a:r>
              <a:rPr lang="en-IN" dirty="0"/>
              <a:t>(</a:t>
            </a:r>
            <a:r>
              <a:rPr lang="en-IN" dirty="0" err="1"/>
              <a:t>testdf_categorical_values_enc</a:t>
            </a:r>
            <a:r>
              <a:rPr lang="en-IN" dirty="0"/>
              <a:t>)</a:t>
            </a:r>
          </a:p>
          <a:p>
            <a:pPr marL="82296" indent="0">
              <a:buNone/>
            </a:pPr>
            <a:r>
              <a:rPr lang="en-IN" dirty="0" err="1"/>
              <a:t>testdf_cat_data</a:t>
            </a:r>
            <a:r>
              <a:rPr lang="en-IN" dirty="0"/>
              <a:t> = </a:t>
            </a:r>
            <a:r>
              <a:rPr lang="en-IN" dirty="0" err="1"/>
              <a:t>pd.DataFrame</a:t>
            </a:r>
            <a:r>
              <a:rPr lang="en-IN" dirty="0"/>
              <a:t>(</a:t>
            </a:r>
            <a:r>
              <a:rPr lang="en-IN" dirty="0" err="1"/>
              <a:t>testdf_categorical_values_encenc.toarray</a:t>
            </a:r>
            <a:r>
              <a:rPr lang="en-IN" dirty="0"/>
              <a:t>(),columns=</a:t>
            </a:r>
            <a:r>
              <a:rPr lang="en-IN" dirty="0" err="1"/>
              <a:t>testdumcols</a:t>
            </a:r>
            <a:r>
              <a:rPr lang="en-IN" dirty="0"/>
              <a:t>)</a:t>
            </a:r>
          </a:p>
          <a:p>
            <a:pPr marL="82296" indent="0">
              <a:buNone/>
            </a:pPr>
            <a:r>
              <a:rPr lang="en-IN" dirty="0" err="1"/>
              <a:t>df_cat_data.head</a:t>
            </a:r>
            <a:r>
              <a:rPr lang="en-IN" dirty="0"/>
              <a:t>()</a:t>
            </a:r>
          </a:p>
        </p:txBody>
      </p:sp>
    </p:spTree>
    <p:extLst>
      <p:ext uri="{BB962C8B-B14F-4D97-AF65-F5344CB8AC3E}">
        <p14:creationId xmlns:p14="http://schemas.microsoft.com/office/powerpoint/2010/main" val="2776045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932B4-C2A3-9490-0417-9B5A4762F97F}"/>
              </a:ext>
            </a:extLst>
          </p:cNvPr>
          <p:cNvSpPr>
            <a:spLocks noGrp="1"/>
          </p:cNvSpPr>
          <p:nvPr>
            <p:ph idx="1"/>
          </p:nvPr>
        </p:nvSpPr>
        <p:spPr>
          <a:xfrm>
            <a:off x="1403648" y="548680"/>
            <a:ext cx="7488832" cy="6059760"/>
          </a:xfrm>
        </p:spPr>
        <p:txBody>
          <a:bodyPr>
            <a:normAutofit fontScale="70000" lnSpcReduction="20000"/>
          </a:bodyPr>
          <a:lstStyle/>
          <a:p>
            <a:pPr marL="82296" indent="0">
              <a:buNone/>
            </a:pPr>
            <a:r>
              <a:rPr lang="en-IN" sz="2600" dirty="0">
                <a:solidFill>
                  <a:srgbClr val="FF0000"/>
                </a:solidFill>
              </a:rPr>
              <a:t>USING ANOVA F-TEST FOR FEATURE SELECTION:</a:t>
            </a:r>
          </a:p>
          <a:p>
            <a:pPr marL="82296" indent="0">
              <a:buNone/>
            </a:pPr>
            <a:r>
              <a:rPr lang="en-IN" dirty="0"/>
              <a:t>from </a:t>
            </a:r>
            <a:r>
              <a:rPr lang="en-IN" dirty="0" err="1"/>
              <a:t>sklearn.feature_selection</a:t>
            </a:r>
            <a:r>
              <a:rPr lang="en-IN" dirty="0"/>
              <a:t> import </a:t>
            </a:r>
            <a:r>
              <a:rPr lang="en-IN" dirty="0" err="1"/>
              <a:t>SelectPercentile</a:t>
            </a:r>
            <a:r>
              <a:rPr lang="en-IN" dirty="0"/>
              <a:t>, </a:t>
            </a:r>
            <a:r>
              <a:rPr lang="en-IN" dirty="0" err="1"/>
              <a:t>f_classif</a:t>
            </a:r>
            <a:endParaRPr lang="en-IN" dirty="0"/>
          </a:p>
          <a:p>
            <a:pPr marL="82296" indent="0">
              <a:buNone/>
            </a:pPr>
            <a:r>
              <a:rPr lang="en-IN" dirty="0" err="1"/>
              <a:t>np.seterr</a:t>
            </a:r>
            <a:r>
              <a:rPr lang="en-IN" dirty="0"/>
              <a:t>(divide='ignore', invalid='ignore');</a:t>
            </a:r>
          </a:p>
          <a:p>
            <a:pPr marL="82296" indent="0">
              <a:buNone/>
            </a:pPr>
            <a:r>
              <a:rPr lang="en-IN" dirty="0"/>
              <a:t>selector=</a:t>
            </a:r>
            <a:r>
              <a:rPr lang="en-IN" dirty="0" err="1"/>
              <a:t>SelectPercentile</a:t>
            </a:r>
            <a:r>
              <a:rPr lang="en-IN" dirty="0"/>
              <a:t>(</a:t>
            </a:r>
            <a:r>
              <a:rPr lang="en-IN" dirty="0" err="1"/>
              <a:t>f_classif</a:t>
            </a:r>
            <a:r>
              <a:rPr lang="en-IN" dirty="0"/>
              <a:t>, percentile=10)</a:t>
            </a:r>
          </a:p>
          <a:p>
            <a:pPr marL="82296" indent="0">
              <a:buNone/>
            </a:pPr>
            <a:r>
              <a:rPr lang="en-IN" dirty="0" err="1"/>
              <a:t>X_newDoS</a:t>
            </a:r>
            <a:r>
              <a:rPr lang="en-IN" dirty="0"/>
              <a:t> = </a:t>
            </a:r>
            <a:r>
              <a:rPr lang="en-IN" dirty="0" err="1"/>
              <a:t>selector.fit_transform</a:t>
            </a:r>
            <a:r>
              <a:rPr lang="en-IN" dirty="0"/>
              <a:t>(</a:t>
            </a:r>
            <a:r>
              <a:rPr lang="en-IN" dirty="0" err="1"/>
              <a:t>X_DoS,Y_DoS</a:t>
            </a:r>
            <a:r>
              <a:rPr lang="en-IN" dirty="0"/>
              <a:t>)</a:t>
            </a:r>
          </a:p>
          <a:p>
            <a:pPr marL="82296" indent="0">
              <a:buNone/>
            </a:pPr>
            <a:r>
              <a:rPr lang="en-IN" dirty="0" err="1"/>
              <a:t>X_newDoS.shape</a:t>
            </a:r>
            <a:endParaRPr lang="en-IN" dirty="0"/>
          </a:p>
          <a:p>
            <a:pPr marL="82296" indent="0">
              <a:buNone/>
            </a:pPr>
            <a:endParaRPr lang="en-IN" dirty="0"/>
          </a:p>
          <a:p>
            <a:pPr marL="82296" indent="0">
              <a:buNone/>
            </a:pPr>
            <a:r>
              <a:rPr lang="en-IN" sz="2600" dirty="0">
                <a:solidFill>
                  <a:srgbClr val="FF0000"/>
                </a:solidFill>
              </a:rPr>
              <a:t>BUILDING DECISION TREE MODEL:</a:t>
            </a:r>
          </a:p>
          <a:p>
            <a:pPr marL="82296" indent="0">
              <a:buNone/>
            </a:pPr>
            <a:r>
              <a:rPr lang="en-IN" dirty="0" err="1"/>
              <a:t>clf_rfeDoS</a:t>
            </a:r>
            <a:r>
              <a:rPr lang="en-IN" dirty="0"/>
              <a:t>=</a:t>
            </a:r>
            <a:r>
              <a:rPr lang="en-IN" dirty="0" err="1"/>
              <a:t>DecisionTreeClassifier</a:t>
            </a:r>
            <a:r>
              <a:rPr lang="en-IN" dirty="0"/>
              <a:t>(</a:t>
            </a:r>
            <a:r>
              <a:rPr lang="en-IN" dirty="0" err="1"/>
              <a:t>random_state</a:t>
            </a:r>
            <a:r>
              <a:rPr lang="en-IN" dirty="0"/>
              <a:t>=0)</a:t>
            </a:r>
          </a:p>
          <a:p>
            <a:pPr marL="82296" indent="0">
              <a:buNone/>
            </a:pPr>
            <a:r>
              <a:rPr lang="en-IN" dirty="0" err="1"/>
              <a:t>clf_rfeProbe</a:t>
            </a:r>
            <a:r>
              <a:rPr lang="en-IN" dirty="0"/>
              <a:t>=</a:t>
            </a:r>
            <a:r>
              <a:rPr lang="en-IN" dirty="0" err="1"/>
              <a:t>DecisionTreeClassifier</a:t>
            </a:r>
            <a:r>
              <a:rPr lang="en-IN" dirty="0"/>
              <a:t>(</a:t>
            </a:r>
            <a:r>
              <a:rPr lang="en-IN" dirty="0" err="1"/>
              <a:t>random_state</a:t>
            </a:r>
            <a:r>
              <a:rPr lang="en-IN" dirty="0"/>
              <a:t>=0)</a:t>
            </a:r>
          </a:p>
          <a:p>
            <a:pPr marL="82296" indent="0">
              <a:buNone/>
            </a:pPr>
            <a:r>
              <a:rPr lang="en-IN" dirty="0"/>
              <a:t>clf_rfeR2L=</a:t>
            </a:r>
            <a:r>
              <a:rPr lang="en-IN" dirty="0" err="1"/>
              <a:t>DecisionTreeClassifier</a:t>
            </a:r>
            <a:r>
              <a:rPr lang="en-IN" dirty="0"/>
              <a:t>(</a:t>
            </a:r>
            <a:r>
              <a:rPr lang="en-IN" dirty="0" err="1"/>
              <a:t>random_state</a:t>
            </a:r>
            <a:r>
              <a:rPr lang="en-IN" dirty="0"/>
              <a:t>=0)</a:t>
            </a:r>
          </a:p>
          <a:p>
            <a:pPr marL="82296" indent="0">
              <a:buNone/>
            </a:pPr>
            <a:r>
              <a:rPr lang="en-IN" dirty="0"/>
              <a:t>clf_rfeU2R=</a:t>
            </a:r>
            <a:r>
              <a:rPr lang="en-IN" dirty="0" err="1"/>
              <a:t>DecisionTreeClassifier</a:t>
            </a:r>
            <a:r>
              <a:rPr lang="en-IN" dirty="0"/>
              <a:t>(</a:t>
            </a:r>
            <a:r>
              <a:rPr lang="en-IN" dirty="0" err="1"/>
              <a:t>random_state</a:t>
            </a:r>
            <a:r>
              <a:rPr lang="en-IN" dirty="0"/>
              <a:t>=0)</a:t>
            </a:r>
          </a:p>
          <a:p>
            <a:pPr marL="82296" indent="0">
              <a:buNone/>
            </a:pPr>
            <a:r>
              <a:rPr lang="en-IN" dirty="0" err="1"/>
              <a:t>clf_rfeDoS.fit</a:t>
            </a:r>
            <a:r>
              <a:rPr lang="en-IN" dirty="0"/>
              <a:t>(</a:t>
            </a:r>
            <a:r>
              <a:rPr lang="en-IN" dirty="0" err="1"/>
              <a:t>X_rfeDoS</a:t>
            </a:r>
            <a:r>
              <a:rPr lang="en-IN" dirty="0"/>
              <a:t>, </a:t>
            </a:r>
            <a:r>
              <a:rPr lang="en-IN" dirty="0" err="1"/>
              <a:t>Y_DoS</a:t>
            </a:r>
            <a:r>
              <a:rPr lang="en-IN" dirty="0"/>
              <a:t>)</a:t>
            </a:r>
          </a:p>
          <a:p>
            <a:pPr marL="82296" indent="0">
              <a:buNone/>
            </a:pPr>
            <a:r>
              <a:rPr lang="en-IN" dirty="0" err="1"/>
              <a:t>clf_rfeProbe.fit</a:t>
            </a:r>
            <a:r>
              <a:rPr lang="en-IN" dirty="0"/>
              <a:t>(</a:t>
            </a:r>
            <a:r>
              <a:rPr lang="en-IN" dirty="0" err="1"/>
              <a:t>X_rfeProbe</a:t>
            </a:r>
            <a:r>
              <a:rPr lang="en-IN" dirty="0"/>
              <a:t>, </a:t>
            </a:r>
            <a:r>
              <a:rPr lang="en-IN" dirty="0" err="1"/>
              <a:t>Y_Probe</a:t>
            </a:r>
            <a:r>
              <a:rPr lang="en-IN" dirty="0"/>
              <a:t>)</a:t>
            </a:r>
          </a:p>
          <a:p>
            <a:pPr marL="82296" indent="0">
              <a:buNone/>
            </a:pPr>
            <a:r>
              <a:rPr lang="en-IN" dirty="0"/>
              <a:t>clf_rfeR2L.fit(X_rfeR2L, Y_R2L)</a:t>
            </a:r>
          </a:p>
          <a:p>
            <a:pPr marL="82296" indent="0">
              <a:buNone/>
            </a:pPr>
            <a:r>
              <a:rPr lang="en-IN" dirty="0"/>
              <a:t>clf_rfeU2R.fit(X_rfeU2R, Y_U2R)</a:t>
            </a:r>
          </a:p>
        </p:txBody>
      </p:sp>
    </p:spTree>
    <p:extLst>
      <p:ext uri="{BB962C8B-B14F-4D97-AF65-F5344CB8AC3E}">
        <p14:creationId xmlns:p14="http://schemas.microsoft.com/office/powerpoint/2010/main" val="299141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478" y="269776"/>
            <a:ext cx="7498080" cy="1143000"/>
          </a:xfrm>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1329710" y="1412776"/>
            <a:ext cx="7240848" cy="4680520"/>
          </a:xfrm>
        </p:spPr>
        <p:txBody>
          <a:bodyPr>
            <a:noAutofit/>
          </a:bodyPr>
          <a:lstStyle/>
          <a:p>
            <a:pPr algn="just"/>
            <a:r>
              <a:rPr lang="en-US" sz="1600" dirty="0">
                <a:latin typeface="Times New Roman" panose="02020603050405020304" pitchFamily="18" charset="0"/>
                <a:cs typeface="Times New Roman" panose="02020603050405020304" pitchFamily="18" charset="0"/>
              </a:rPr>
              <a:t>An Intrusion Detection System (IDS) is a device or software application that monitors a network for malicious activity or policy violations.</a:t>
            </a:r>
          </a:p>
          <a:p>
            <a:pPr algn="just"/>
            <a:r>
              <a:rPr lang="en-US" sz="1600" dirty="0">
                <a:latin typeface="Times New Roman" panose="02020603050405020304" pitchFamily="18" charset="0"/>
                <a:cs typeface="Times New Roman" panose="02020603050405020304" pitchFamily="18" charset="0"/>
              </a:rPr>
              <a:t>The present form of IDS are:</a:t>
            </a:r>
          </a:p>
          <a:p>
            <a:pPr lvl="1" algn="just"/>
            <a:r>
              <a:rPr lang="en-US" sz="1600" dirty="0">
                <a:latin typeface="Times New Roman" panose="02020603050405020304" pitchFamily="18" charset="0"/>
                <a:cs typeface="Times New Roman" panose="02020603050405020304" pitchFamily="18" charset="0"/>
              </a:rPr>
              <a:t>Signature-based IDS: is the detection of attacks by looking for specific patterns, such as byte sequences in network traffic, or known malicious instruction sequences used by malware. </a:t>
            </a:r>
          </a:p>
          <a:p>
            <a:pPr lvl="1" algn="just"/>
            <a:r>
              <a:rPr lang="en-US" sz="1600" dirty="0">
                <a:latin typeface="Times New Roman" panose="02020603050405020304" pitchFamily="18" charset="0"/>
                <a:cs typeface="Times New Roman" panose="02020603050405020304" pitchFamily="18" charset="0"/>
              </a:rPr>
              <a:t>Anomaly-based intrusion detection systems were primarily introduced to detect unknown attacks, in part due to the rapid development of malware. This is a dynamic approach.</a:t>
            </a:r>
          </a:p>
          <a:p>
            <a:pPr algn="just"/>
            <a:r>
              <a:rPr lang="en-IN" sz="1600" dirty="0">
                <a:latin typeface="Times New Roman" panose="02020603050405020304" pitchFamily="18" charset="0"/>
                <a:cs typeface="Times New Roman" panose="02020603050405020304" pitchFamily="18" charset="0"/>
              </a:rPr>
              <a:t>The are major problems that are encountered in the existing systems are :</a:t>
            </a:r>
          </a:p>
          <a:p>
            <a:pPr marL="742950" lvl="1" indent="-285750" algn="just">
              <a:buClr>
                <a:schemeClr val="accent1">
                  <a:lumMod val="75000"/>
                </a:schemeClr>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Signature-based IDS can easily detect known attacks, it is difficult to detect new attacks, for which no pattern is available.</a:t>
            </a:r>
          </a:p>
          <a:p>
            <a:pPr marL="742950" lvl="1" indent="-285750" algn="just">
              <a:buClr>
                <a:schemeClr val="accent1">
                  <a:lumMod val="75000"/>
                </a:schemeClr>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While the anomaly-based intrusion detection approach enables the detection of previously unknown attacks, it may suffer from the time-consumption during detection process that degrades the performance of IDS’s.</a:t>
            </a:r>
          </a:p>
          <a:p>
            <a:pPr marL="457200" lvl="1" indent="0" algn="just">
              <a:buClr>
                <a:schemeClr val="accent1">
                  <a:lumMod val="75000"/>
                </a:schemeClr>
              </a:buClr>
              <a:buNone/>
            </a:pPr>
            <a:r>
              <a:rPr lang="en-IN" sz="1600" b="1" dirty="0">
                <a:latin typeface="Times New Roman" panose="02020603050405020304" pitchFamily="18" charset="0"/>
                <a:cs typeface="Times New Roman" panose="02020603050405020304" pitchFamily="18" charset="0"/>
              </a:rPr>
              <a:t>In order to tackle this issue, in our proposed system, we have made use of Machine Learning algorithm and recursive feature selection to analyse and detect the type of intrusion.</a:t>
            </a: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384C9-F6CC-972A-406D-B1B374DB60C5}"/>
              </a:ext>
            </a:extLst>
          </p:cNvPr>
          <p:cNvSpPr>
            <a:spLocks noGrp="1"/>
          </p:cNvSpPr>
          <p:nvPr>
            <p:ph type="title"/>
          </p:nvPr>
        </p:nvSpPr>
        <p:spPr>
          <a:xfrm>
            <a:off x="1275612" y="274638"/>
            <a:ext cx="7498080" cy="1143000"/>
          </a:xfrm>
        </p:spPr>
        <p:txBody>
          <a:bodyPr>
            <a:normAutofit/>
          </a:bodyPr>
          <a:lstStyle/>
          <a:p>
            <a:r>
              <a:rPr lang="en-IN" sz="2000" dirty="0">
                <a:solidFill>
                  <a:schemeClr val="tx1"/>
                </a:solidFill>
                <a:latin typeface="+mn-lt"/>
                <a:ea typeface="+mn-ea"/>
                <a:cs typeface="+mn-cs"/>
              </a:rPr>
              <a:t>Features Selected after </a:t>
            </a:r>
            <a:r>
              <a:rPr lang="en-IN" sz="2000" dirty="0" err="1">
                <a:solidFill>
                  <a:schemeClr val="tx1"/>
                </a:solidFill>
                <a:latin typeface="+mn-lt"/>
                <a:ea typeface="+mn-ea"/>
                <a:cs typeface="+mn-cs"/>
              </a:rPr>
              <a:t>Anova</a:t>
            </a:r>
            <a:r>
              <a:rPr lang="en-IN" sz="2000" dirty="0">
                <a:solidFill>
                  <a:schemeClr val="tx1"/>
                </a:solidFill>
                <a:latin typeface="+mn-lt"/>
                <a:ea typeface="+mn-ea"/>
                <a:cs typeface="+mn-cs"/>
              </a:rPr>
              <a:t> F-test and Recursive Feature Elimination:</a:t>
            </a:r>
          </a:p>
        </p:txBody>
      </p:sp>
      <p:pic>
        <p:nvPicPr>
          <p:cNvPr id="5" name="Picture 4">
            <a:extLst>
              <a:ext uri="{FF2B5EF4-FFF2-40B4-BE49-F238E27FC236}">
                <a16:creationId xmlns:a16="http://schemas.microsoft.com/office/drawing/2014/main" id="{FD4FFC4D-89AB-B105-7736-77BBA33CDE2F}"/>
              </a:ext>
            </a:extLst>
          </p:cNvPr>
          <p:cNvPicPr>
            <a:picLocks noChangeAspect="1"/>
          </p:cNvPicPr>
          <p:nvPr/>
        </p:nvPicPr>
        <p:blipFill>
          <a:blip r:embed="rId2"/>
          <a:stretch>
            <a:fillRect/>
          </a:stretch>
        </p:blipFill>
        <p:spPr>
          <a:xfrm>
            <a:off x="1619672" y="1406685"/>
            <a:ext cx="6809960" cy="5067462"/>
          </a:xfrm>
          <a:prstGeom prst="rect">
            <a:avLst/>
          </a:prstGeom>
        </p:spPr>
      </p:pic>
    </p:spTree>
    <p:extLst>
      <p:ext uri="{BB962C8B-B14F-4D97-AF65-F5344CB8AC3E}">
        <p14:creationId xmlns:p14="http://schemas.microsoft.com/office/powerpoint/2010/main" val="3174676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a:t>
            </a:r>
          </a:p>
        </p:txBody>
      </p:sp>
      <p:sp>
        <p:nvSpPr>
          <p:cNvPr id="5" name="Content Placeholder 4">
            <a:extLst>
              <a:ext uri="{FF2B5EF4-FFF2-40B4-BE49-F238E27FC236}">
                <a16:creationId xmlns:a16="http://schemas.microsoft.com/office/drawing/2014/main" id="{9C474DE6-88C7-678D-8758-DE7F1DEBD781}"/>
              </a:ext>
            </a:extLst>
          </p:cNvPr>
          <p:cNvSpPr>
            <a:spLocks noGrp="1"/>
          </p:cNvSpPr>
          <p:nvPr>
            <p:ph idx="1"/>
          </p:nvPr>
        </p:nvSpPr>
        <p:spPr/>
        <p:txBody>
          <a:bodyPr>
            <a:normAutofit/>
          </a:bodyPr>
          <a:lstStyle/>
          <a:p>
            <a:pPr marL="82296" indent="0">
              <a:buNone/>
            </a:pPr>
            <a:endParaRPr lang="en-IN" sz="2000" dirty="0"/>
          </a:p>
        </p:txBody>
      </p:sp>
      <p:pic>
        <p:nvPicPr>
          <p:cNvPr id="6" name="Picture 5">
            <a:extLst>
              <a:ext uri="{FF2B5EF4-FFF2-40B4-BE49-F238E27FC236}">
                <a16:creationId xmlns:a16="http://schemas.microsoft.com/office/drawing/2014/main" id="{2287768B-D48D-78C2-CAF3-01430A17001E}"/>
              </a:ext>
            </a:extLst>
          </p:cNvPr>
          <p:cNvPicPr>
            <a:picLocks noChangeAspect="1"/>
          </p:cNvPicPr>
          <p:nvPr/>
        </p:nvPicPr>
        <p:blipFill>
          <a:blip r:embed="rId2"/>
          <a:stretch>
            <a:fillRect/>
          </a:stretch>
        </p:blipFill>
        <p:spPr>
          <a:xfrm>
            <a:off x="726283" y="1268760"/>
            <a:ext cx="8207405" cy="5410199"/>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CE7AAF-B17E-6437-5F17-C9007F807A51}"/>
              </a:ext>
            </a:extLst>
          </p:cNvPr>
          <p:cNvPicPr>
            <a:picLocks noChangeAspect="1"/>
          </p:cNvPicPr>
          <p:nvPr/>
        </p:nvPicPr>
        <p:blipFill>
          <a:blip r:embed="rId2"/>
          <a:stretch>
            <a:fillRect/>
          </a:stretch>
        </p:blipFill>
        <p:spPr>
          <a:xfrm>
            <a:off x="215809" y="548680"/>
            <a:ext cx="8712382" cy="5760640"/>
          </a:xfrm>
          <a:prstGeom prst="rect">
            <a:avLst/>
          </a:prstGeom>
        </p:spPr>
      </p:pic>
    </p:spTree>
    <p:extLst>
      <p:ext uri="{BB962C8B-B14F-4D97-AF65-F5344CB8AC3E}">
        <p14:creationId xmlns:p14="http://schemas.microsoft.com/office/powerpoint/2010/main" val="702720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88742B-9D67-D576-0423-62E9AF7F80BB}"/>
              </a:ext>
            </a:extLst>
          </p:cNvPr>
          <p:cNvPicPr>
            <a:picLocks noChangeAspect="1"/>
          </p:cNvPicPr>
          <p:nvPr/>
        </p:nvPicPr>
        <p:blipFill>
          <a:blip r:embed="rId2"/>
          <a:stretch>
            <a:fillRect/>
          </a:stretch>
        </p:blipFill>
        <p:spPr>
          <a:xfrm>
            <a:off x="232817" y="562372"/>
            <a:ext cx="8678365" cy="5733256"/>
          </a:xfrm>
          <a:prstGeom prst="rect">
            <a:avLst/>
          </a:prstGeom>
        </p:spPr>
      </p:pic>
    </p:spTree>
    <p:extLst>
      <p:ext uri="{BB962C8B-B14F-4D97-AF65-F5344CB8AC3E}">
        <p14:creationId xmlns:p14="http://schemas.microsoft.com/office/powerpoint/2010/main" val="1490215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16CC74-098B-F675-AA0E-57ED0620D264}"/>
              </a:ext>
            </a:extLst>
          </p:cNvPr>
          <p:cNvPicPr>
            <a:picLocks noChangeAspect="1"/>
          </p:cNvPicPr>
          <p:nvPr/>
        </p:nvPicPr>
        <p:blipFill>
          <a:blip r:embed="rId2"/>
          <a:stretch>
            <a:fillRect/>
          </a:stretch>
        </p:blipFill>
        <p:spPr>
          <a:xfrm>
            <a:off x="253682" y="562372"/>
            <a:ext cx="8636636" cy="5733256"/>
          </a:xfrm>
          <a:prstGeom prst="rect">
            <a:avLst/>
          </a:prstGeom>
        </p:spPr>
      </p:pic>
    </p:spTree>
    <p:extLst>
      <p:ext uri="{BB962C8B-B14F-4D97-AF65-F5344CB8AC3E}">
        <p14:creationId xmlns:p14="http://schemas.microsoft.com/office/powerpoint/2010/main" val="2522118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A5D20B-60BA-2B8B-1E50-A7129B52166D}"/>
              </a:ext>
            </a:extLst>
          </p:cNvPr>
          <p:cNvPicPr>
            <a:picLocks noChangeAspect="1"/>
          </p:cNvPicPr>
          <p:nvPr/>
        </p:nvPicPr>
        <p:blipFill>
          <a:blip r:embed="rId2"/>
          <a:stretch>
            <a:fillRect/>
          </a:stretch>
        </p:blipFill>
        <p:spPr>
          <a:xfrm>
            <a:off x="214518" y="546723"/>
            <a:ext cx="8714964" cy="5764554"/>
          </a:xfrm>
          <a:prstGeom prst="rect">
            <a:avLst/>
          </a:prstGeom>
        </p:spPr>
      </p:pic>
    </p:spTree>
    <p:extLst>
      <p:ext uri="{BB962C8B-B14F-4D97-AF65-F5344CB8AC3E}">
        <p14:creationId xmlns:p14="http://schemas.microsoft.com/office/powerpoint/2010/main" val="1892369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96E8E6-D482-A231-EEA9-4C20CEDD72E6}"/>
              </a:ext>
            </a:extLst>
          </p:cNvPr>
          <p:cNvPicPr>
            <a:picLocks noChangeAspect="1"/>
          </p:cNvPicPr>
          <p:nvPr/>
        </p:nvPicPr>
        <p:blipFill>
          <a:blip r:embed="rId2"/>
          <a:stretch>
            <a:fillRect/>
          </a:stretch>
        </p:blipFill>
        <p:spPr>
          <a:xfrm>
            <a:off x="1115616" y="169862"/>
            <a:ext cx="7848872" cy="6518275"/>
          </a:xfrm>
          <a:prstGeom prst="rect">
            <a:avLst/>
          </a:prstGeom>
        </p:spPr>
      </p:pic>
    </p:spTree>
    <p:extLst>
      <p:ext uri="{BB962C8B-B14F-4D97-AF65-F5344CB8AC3E}">
        <p14:creationId xmlns:p14="http://schemas.microsoft.com/office/powerpoint/2010/main" val="3070534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BAE4-F430-80BB-B797-0CB391DAF423}"/>
              </a:ext>
            </a:extLst>
          </p:cNvPr>
          <p:cNvSpPr>
            <a:spLocks noGrp="1"/>
          </p:cNvSpPr>
          <p:nvPr>
            <p:ph type="title"/>
          </p:nvPr>
        </p:nvSpPr>
        <p:spPr/>
        <p:txBody>
          <a:bodyPr/>
          <a:lstStyle/>
          <a:p>
            <a:r>
              <a:rPr lang="en-IN" dirty="0"/>
              <a:t>Test Cases</a:t>
            </a:r>
          </a:p>
        </p:txBody>
      </p:sp>
      <p:pic>
        <p:nvPicPr>
          <p:cNvPr id="3" name="Picture 2">
            <a:extLst>
              <a:ext uri="{FF2B5EF4-FFF2-40B4-BE49-F238E27FC236}">
                <a16:creationId xmlns:a16="http://schemas.microsoft.com/office/drawing/2014/main" id="{80DFD901-1010-B84F-B1D1-6ECFB8925549}"/>
              </a:ext>
            </a:extLst>
          </p:cNvPr>
          <p:cNvPicPr>
            <a:picLocks noChangeAspect="1"/>
          </p:cNvPicPr>
          <p:nvPr/>
        </p:nvPicPr>
        <p:blipFill>
          <a:blip r:embed="rId2"/>
          <a:stretch>
            <a:fillRect/>
          </a:stretch>
        </p:blipFill>
        <p:spPr>
          <a:xfrm>
            <a:off x="1243996" y="1340768"/>
            <a:ext cx="7689692" cy="5371833"/>
          </a:xfrm>
          <a:prstGeom prst="rect">
            <a:avLst/>
          </a:prstGeom>
        </p:spPr>
      </p:pic>
    </p:spTree>
    <p:extLst>
      <p:ext uri="{BB962C8B-B14F-4D97-AF65-F5344CB8AC3E}">
        <p14:creationId xmlns:p14="http://schemas.microsoft.com/office/powerpoint/2010/main" val="4290750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B734-9550-ECD4-ED93-AB5281EABA9B}"/>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9FEA9CF5-45A0-56A4-4D02-1B5894261A3B}"/>
              </a:ext>
            </a:extLst>
          </p:cNvPr>
          <p:cNvSpPr>
            <a:spLocks noGrp="1"/>
          </p:cNvSpPr>
          <p:nvPr>
            <p:ph idx="1"/>
          </p:nvPr>
        </p:nvSpPr>
        <p:spPr/>
        <p:txBody>
          <a:bodyPr>
            <a:normAutofit/>
          </a:bodyPr>
          <a:lstStyle/>
          <a:p>
            <a:pPr algn="just"/>
            <a:r>
              <a:rPr lang="en-US" sz="1800" dirty="0">
                <a:solidFill>
                  <a:srgbClr val="202020"/>
                </a:solidFill>
                <a:effectLst/>
                <a:latin typeface="Times New Roman" panose="02020603050405020304" pitchFamily="18" charset="0"/>
                <a:ea typeface="Times New Roman" panose="02020603050405020304" pitchFamily="18" charset="0"/>
              </a:rPr>
              <a:t>The potential future enhancement for the proposed system could be the integration of a user behavior analytics (UBA) module. UBA can analyze the behavior of users and devices on the network, detect anomalies and identify potential security threats. By combining the insights from UBA with the intrusion detection system, it can provide a more advanced and comprehensive security solution.</a:t>
            </a:r>
            <a:endParaRPr lang="en-IN" sz="1800" dirty="0">
              <a:effectLst/>
              <a:latin typeface="Times New Roman" panose="02020603050405020304" pitchFamily="18" charset="0"/>
              <a:ea typeface="Times New Roman" panose="02020603050405020304" pitchFamily="18" charset="0"/>
            </a:endParaRPr>
          </a:p>
          <a:p>
            <a:pPr algn="just"/>
            <a:r>
              <a:rPr lang="en-US" sz="1800" dirty="0">
                <a:solidFill>
                  <a:srgbClr val="202020"/>
                </a:solidFill>
                <a:effectLst/>
                <a:latin typeface="Times New Roman" panose="02020603050405020304" pitchFamily="18" charset="0"/>
                <a:ea typeface="Times New Roman" panose="02020603050405020304" pitchFamily="18" charset="0"/>
              </a:rPr>
              <a:t>It can be made more scalable and flexible by leveraging cloud-based infrastructure. By deploying the system on a cloud platform, it can be easily scaled up or down based on the network traffic volume, and thus this can provide a cost-effective and flexible solution.</a:t>
            </a:r>
            <a:endParaRPr lang="en-IN" sz="1800" dirty="0">
              <a:effectLst/>
              <a:latin typeface="Times New Roman" panose="02020603050405020304" pitchFamily="18" charset="0"/>
              <a:ea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817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3648" y="2348880"/>
            <a:ext cx="7498080" cy="4802155"/>
          </a:xfrm>
        </p:spPr>
        <p:txBody>
          <a:bodyPr>
            <a:normAutofit/>
          </a:bodyPr>
          <a:lstStyle/>
          <a:p>
            <a:pPr lvl="5">
              <a:buNone/>
            </a:pPr>
            <a:r>
              <a:rPr lang="en-IN" sz="9600" dirty="0">
                <a:latin typeface="Lucida Handwriting" pitchFamily="66"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1435608" y="1484784"/>
            <a:ext cx="7498080" cy="5256584"/>
          </a:xfrm>
        </p:spPr>
        <p:txBody>
          <a:bodyPr>
            <a:normAutofit/>
          </a:bodyPr>
          <a:lstStyle/>
          <a:p>
            <a:pPr algn="just"/>
            <a:r>
              <a:rPr lang="en-US" sz="1800" dirty="0">
                <a:latin typeface="Times New Roman" panose="02020603050405020304" pitchFamily="18" charset="0"/>
                <a:cs typeface="Times New Roman" panose="02020603050405020304" pitchFamily="18" charset="0"/>
              </a:rPr>
              <a:t>Signature-based IDS: </a:t>
            </a:r>
          </a:p>
          <a:p>
            <a:pPr lvl="1" algn="just"/>
            <a:r>
              <a:rPr lang="en-US" sz="1400" dirty="0">
                <a:latin typeface="Times New Roman" pitchFamily="18" charset="0"/>
                <a:cs typeface="Times New Roman" pitchFamily="18" charset="0"/>
              </a:rPr>
              <a:t>Signature-based detection is typically used for identifying known threats. It operates by using a pre-programmed list of known threats and their indicators of compromise (IOCs). </a:t>
            </a:r>
          </a:p>
          <a:p>
            <a:pPr lvl="1" algn="just"/>
            <a:r>
              <a:rPr lang="en-US" sz="1400" dirty="0">
                <a:latin typeface="Times New Roman" pitchFamily="18" charset="0"/>
                <a:cs typeface="Times New Roman" pitchFamily="18" charset="0"/>
              </a:rPr>
              <a:t>An IOC might be a specific behavior that generally precedes a malicious network attack, file hashes, malicious domains, known byte sequences, or even the content of email subject headings.</a:t>
            </a:r>
          </a:p>
          <a:p>
            <a:pPr lvl="1" algn="just"/>
            <a:r>
              <a:rPr lang="en-US" sz="1400" dirty="0">
                <a:latin typeface="Times New Roman" pitchFamily="18" charset="0"/>
                <a:cs typeface="Times New Roman" pitchFamily="18" charset="0"/>
              </a:rPr>
              <a:t>As a signature-based IDS monitors the packets traversing the network, it compares these packets to the database of known IOCs or attack signatures to flag any suspicious behavior.</a:t>
            </a:r>
          </a:p>
        </p:txBody>
      </p:sp>
      <p:pic>
        <p:nvPicPr>
          <p:cNvPr id="5" name="Picture 4">
            <a:extLst>
              <a:ext uri="{FF2B5EF4-FFF2-40B4-BE49-F238E27FC236}">
                <a16:creationId xmlns:a16="http://schemas.microsoft.com/office/drawing/2014/main" id="{C2EB5C94-A29E-F393-2071-7C6F132C2DBC}"/>
              </a:ext>
            </a:extLst>
          </p:cNvPr>
          <p:cNvPicPr>
            <a:picLocks noChangeAspect="1"/>
          </p:cNvPicPr>
          <p:nvPr/>
        </p:nvPicPr>
        <p:blipFill>
          <a:blip r:embed="rId2"/>
          <a:stretch>
            <a:fillRect/>
          </a:stretch>
        </p:blipFill>
        <p:spPr>
          <a:xfrm>
            <a:off x="2851637" y="3861048"/>
            <a:ext cx="4856755" cy="25902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8FFF87-1C38-28B7-A8D5-6384B3E7A3F0}"/>
              </a:ext>
            </a:extLst>
          </p:cNvPr>
          <p:cNvSpPr>
            <a:spLocks noGrp="1"/>
          </p:cNvSpPr>
          <p:nvPr>
            <p:ph idx="1"/>
          </p:nvPr>
        </p:nvSpPr>
        <p:spPr>
          <a:xfrm>
            <a:off x="1331640" y="620688"/>
            <a:ext cx="7272808" cy="6059760"/>
          </a:xfrm>
        </p:spPr>
        <p:txBody>
          <a:bodyPr>
            <a:normAutofit/>
          </a:bodyPr>
          <a:lstStyle/>
          <a:p>
            <a:pPr algn="just"/>
            <a:r>
              <a:rPr lang="en-US" sz="1800" b="0" i="0" dirty="0">
                <a:solidFill>
                  <a:srgbClr val="140628"/>
                </a:solidFill>
                <a:effectLst/>
                <a:latin typeface="Times New Roman" panose="02020603050405020304" pitchFamily="18" charset="0"/>
              </a:rPr>
              <a:t>anomaly-based </a:t>
            </a:r>
            <a:r>
              <a:rPr lang="en-US" sz="1800" dirty="0">
                <a:solidFill>
                  <a:srgbClr val="140628"/>
                </a:solidFill>
                <a:latin typeface="Times New Roman" panose="02020603050405020304" pitchFamily="18" charset="0"/>
              </a:rPr>
              <a:t>IDS:</a:t>
            </a:r>
            <a:endParaRPr lang="en-US" sz="1800" b="0" i="0" dirty="0">
              <a:solidFill>
                <a:srgbClr val="140628"/>
              </a:solidFill>
              <a:effectLst/>
              <a:latin typeface="Times New Roman" panose="02020603050405020304" pitchFamily="18" charset="0"/>
            </a:endParaRPr>
          </a:p>
          <a:p>
            <a:pPr lvl="1" algn="just"/>
            <a:r>
              <a:rPr lang="en-US" sz="1400" b="0" i="0" dirty="0">
                <a:solidFill>
                  <a:srgbClr val="140628"/>
                </a:solidFill>
                <a:effectLst/>
                <a:latin typeface="Times New Roman" panose="02020603050405020304" pitchFamily="18" charset="0"/>
              </a:rPr>
              <a:t>anomaly-based intrusion detection systems can alert you to suspicious behavior that is unknown. Instead of searching for known threats, an anomaly-based detection system utilizes machine learning to train the detection system to recognize a normalized baseline. </a:t>
            </a:r>
          </a:p>
          <a:p>
            <a:pPr lvl="1" algn="just"/>
            <a:r>
              <a:rPr lang="en-US" sz="1400" b="0" i="0" dirty="0">
                <a:solidFill>
                  <a:srgbClr val="140628"/>
                </a:solidFill>
                <a:effectLst/>
                <a:latin typeface="Times New Roman" panose="02020603050405020304" pitchFamily="18" charset="0"/>
              </a:rPr>
              <a:t>The baseline represents how the system normally behaves, and then all network activity is compared to that baseline. Rather than searching for known IOCs, anomaly-based IDS simply identifies any out-of-the-ordinary behavior to trigger alerts.</a:t>
            </a:r>
          </a:p>
          <a:p>
            <a:pPr lvl="1" algn="just"/>
            <a:r>
              <a:rPr lang="en-US" sz="1400" dirty="0">
                <a:solidFill>
                  <a:srgbClr val="140628"/>
                </a:solidFill>
                <a:latin typeface="Times New Roman" panose="02020603050405020304" pitchFamily="18" charset="0"/>
              </a:rPr>
              <a:t>IDSs normally measure the data set based on the linear regression algorithm and KNN algorithms from security experts or formulate intrusion detection method that considers all the features of the attack.</a:t>
            </a:r>
          </a:p>
          <a:p>
            <a:pPr lvl="1" algn="just"/>
            <a:r>
              <a:rPr lang="en-US" sz="1400" dirty="0">
                <a:solidFill>
                  <a:srgbClr val="140628"/>
                </a:solidFill>
                <a:latin typeface="Times New Roman" panose="02020603050405020304" pitchFamily="18" charset="0"/>
              </a:rPr>
              <a:t>Currently only using the KDD99 datasets which has only 38 features.</a:t>
            </a:r>
          </a:p>
        </p:txBody>
      </p:sp>
      <p:pic>
        <p:nvPicPr>
          <p:cNvPr id="2052" name="Picture 4" descr="Basics of Intrusion Detection System, Classifactions and Advantages">
            <a:extLst>
              <a:ext uri="{FF2B5EF4-FFF2-40B4-BE49-F238E27FC236}">
                <a16:creationId xmlns:a16="http://schemas.microsoft.com/office/drawing/2014/main" id="{3943C473-B218-2F2F-77D1-1655B6E46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630284"/>
            <a:ext cx="535305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377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9000"/>
                <a:satMod val="300000"/>
              </a:schemeClr>
              <a:schemeClr val="bg2">
                <a:tint val="90000"/>
                <a:satMod val="225000"/>
              </a:schemeClr>
            </a:duotone>
            <a:extLst>
              <a:ext uri="{BEBA8EAE-BF5A-486C-A8C5-ECC9F3942E4B}">
                <a14:imgProps xmlns:a14="http://schemas.microsoft.com/office/drawing/2010/main">
                  <a14:imgLayer r:embed="rId3">
                    <a14:imgEffect>
                      <a14:artisticPencilGrayscale/>
                    </a14:imgEffect>
                  </a14:imgLayer>
                </a14:imgProps>
              </a:ext>
            </a:extLst>
          </a:blip>
          <a:tile tx="0" ty="0" sx="90000" sy="90000" flip="xy"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7BBBC1-0EF7-E847-CE6A-B79BF9485216}"/>
              </a:ext>
            </a:extLst>
          </p:cNvPr>
          <p:cNvSpPr>
            <a:spLocks noGrp="1"/>
          </p:cNvSpPr>
          <p:nvPr>
            <p:ph idx="1"/>
          </p:nvPr>
        </p:nvSpPr>
        <p:spPr>
          <a:xfrm>
            <a:off x="6042380" y="1980220"/>
            <a:ext cx="3024336" cy="1008112"/>
          </a:xfrm>
        </p:spPr>
        <p:txBody>
          <a:bodyPr>
            <a:normAutofit/>
          </a:bodyPr>
          <a:lstStyle/>
          <a:p>
            <a:pPr marL="82296" indent="0">
              <a:buNone/>
            </a:pPr>
            <a:r>
              <a:rPr lang="en-IN" sz="1800" dirty="0">
                <a:effectLst>
                  <a:outerShdw blurRad="50000" dist="30000" dir="5400000" algn="tl" rotWithShape="0">
                    <a:srgbClr val="000000">
                      <a:alpha val="30000"/>
                    </a:srgbClr>
                  </a:outerShdw>
                </a:effectLst>
                <a:latin typeface="Times New Roman" panose="02020603050405020304" pitchFamily="18" charset="0"/>
                <a:ea typeface="+mj-ea"/>
                <a:cs typeface="Times New Roman" panose="02020603050405020304" pitchFamily="18" charset="0"/>
              </a:rPr>
              <a:t>SIGNATURE-BASED IDS ARCHITECTURE</a:t>
            </a:r>
          </a:p>
        </p:txBody>
      </p:sp>
      <p:pic>
        <p:nvPicPr>
          <p:cNvPr id="3074" name="Picture 2" descr="Anomaly-based intrusion detection system | Download Scientific Diagram">
            <a:extLst>
              <a:ext uri="{FF2B5EF4-FFF2-40B4-BE49-F238E27FC236}">
                <a16:creationId xmlns:a16="http://schemas.microsoft.com/office/drawing/2014/main" id="{3C469E49-E585-1626-65A5-71DCAB8E92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8431" y="3770254"/>
            <a:ext cx="5488285" cy="28991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nsemble classification for intrusion detection via feature extraction based  on deep Learning | SpringerLink">
            <a:extLst>
              <a:ext uri="{FF2B5EF4-FFF2-40B4-BE49-F238E27FC236}">
                <a16:creationId xmlns:a16="http://schemas.microsoft.com/office/drawing/2014/main" id="{C0004AF1-C8AB-C0A6-31F7-49719A68BDF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284" y="1008112"/>
            <a:ext cx="4444714" cy="295232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1446A50E-7DCD-2317-E5DD-134A66A0FF92}"/>
              </a:ext>
            </a:extLst>
          </p:cNvPr>
          <p:cNvSpPr txBox="1">
            <a:spLocks/>
          </p:cNvSpPr>
          <p:nvPr/>
        </p:nvSpPr>
        <p:spPr>
          <a:xfrm>
            <a:off x="1568636" y="-30348"/>
            <a:ext cx="7498080" cy="1008112"/>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Font typeface="Wingdings 2"/>
              <a:buNone/>
            </a:pPr>
            <a:r>
              <a:rPr lang="en-IN" sz="4300" dirty="0">
                <a:solidFill>
                  <a:schemeClr val="tx2">
                    <a:satMod val="130000"/>
                  </a:schemeClr>
                </a:solidFill>
                <a:effectLst>
                  <a:outerShdw blurRad="50000" dist="30000" dir="5400000" algn="tl" rotWithShape="0">
                    <a:srgbClr val="000000">
                      <a:alpha val="30000"/>
                    </a:srgbClr>
                  </a:outerShdw>
                </a:effectLst>
                <a:latin typeface="Times New Roman" panose="02020603050405020304" pitchFamily="18" charset="0"/>
                <a:ea typeface="+mj-ea"/>
                <a:cs typeface="Times New Roman" panose="02020603050405020304" pitchFamily="18" charset="0"/>
              </a:rPr>
              <a:t>Existing system architecture</a:t>
            </a:r>
          </a:p>
        </p:txBody>
      </p:sp>
      <p:sp>
        <p:nvSpPr>
          <p:cNvPr id="9" name="TextBox 8">
            <a:extLst>
              <a:ext uri="{FF2B5EF4-FFF2-40B4-BE49-F238E27FC236}">
                <a16:creationId xmlns:a16="http://schemas.microsoft.com/office/drawing/2014/main" id="{9508ED1C-6E93-3213-5BC4-C26559707AF7}"/>
              </a:ext>
            </a:extLst>
          </p:cNvPr>
          <p:cNvSpPr txBox="1"/>
          <p:nvPr/>
        </p:nvSpPr>
        <p:spPr>
          <a:xfrm>
            <a:off x="215861" y="5085184"/>
            <a:ext cx="3362570" cy="646331"/>
          </a:xfrm>
          <a:prstGeom prst="rect">
            <a:avLst/>
          </a:prstGeom>
          <a:noFill/>
        </p:spPr>
        <p:txBody>
          <a:bodyPr wrap="square">
            <a:spAutoFit/>
          </a:bodyPr>
          <a:lstStyle/>
          <a:p>
            <a:pPr marL="82296" indent="0">
              <a:buNone/>
            </a:pPr>
            <a:r>
              <a:rPr lang="en-IN" sz="1800" dirty="0">
                <a:effectLst>
                  <a:outerShdw blurRad="50000" dist="30000" dir="5400000" algn="tl" rotWithShape="0">
                    <a:srgbClr val="000000">
                      <a:alpha val="30000"/>
                    </a:srgbClr>
                  </a:outerShdw>
                </a:effectLst>
                <a:latin typeface="Times New Roman" panose="02020603050405020304" pitchFamily="18" charset="0"/>
                <a:ea typeface="+mj-ea"/>
                <a:cs typeface="Times New Roman" panose="02020603050405020304" pitchFamily="18" charset="0"/>
              </a:rPr>
              <a:t>ANOMALY-BASED IDS ARCHITECTURE</a:t>
            </a:r>
          </a:p>
        </p:txBody>
      </p:sp>
      <p:sp>
        <p:nvSpPr>
          <p:cNvPr id="10" name="Arrow: Left 9">
            <a:extLst>
              <a:ext uri="{FF2B5EF4-FFF2-40B4-BE49-F238E27FC236}">
                <a16:creationId xmlns:a16="http://schemas.microsoft.com/office/drawing/2014/main" id="{8ECAF6FA-0F9F-8553-A94C-13C65F065D34}"/>
              </a:ext>
            </a:extLst>
          </p:cNvPr>
          <p:cNvSpPr/>
          <p:nvPr/>
        </p:nvSpPr>
        <p:spPr>
          <a:xfrm>
            <a:off x="4777616" y="2186749"/>
            <a:ext cx="1080120" cy="144016"/>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Arrow: Left 10">
            <a:extLst>
              <a:ext uri="{FF2B5EF4-FFF2-40B4-BE49-F238E27FC236}">
                <a16:creationId xmlns:a16="http://schemas.microsoft.com/office/drawing/2014/main" id="{5258D229-5D53-E531-913A-C592E95130FD}"/>
              </a:ext>
            </a:extLst>
          </p:cNvPr>
          <p:cNvSpPr/>
          <p:nvPr/>
        </p:nvSpPr>
        <p:spPr>
          <a:xfrm rot="10800000">
            <a:off x="2308363" y="5517232"/>
            <a:ext cx="1080120" cy="144016"/>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79030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53752"/>
            <a:ext cx="7498080" cy="1143000"/>
          </a:xfrm>
        </p:spPr>
        <p:txBody>
          <a:bodyPr/>
          <a:lstStyle/>
          <a:p>
            <a:r>
              <a:rPr lang="en-IN"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1475656" y="1196752"/>
            <a:ext cx="7498080" cy="5386610"/>
          </a:xfrm>
        </p:spPr>
        <p:txBody>
          <a:bodyPr>
            <a:noAutofit/>
          </a:bodyPr>
          <a:lstStyle/>
          <a:p>
            <a:pPr algn="just"/>
            <a:r>
              <a:rPr lang="en-IN" sz="2000" dirty="0">
                <a:latin typeface="Times New Roman" pitchFamily="18" charset="0"/>
                <a:cs typeface="Times New Roman" pitchFamily="18" charset="0"/>
              </a:rPr>
              <a:t>The initial model is trained on KDD dataset which has </a:t>
            </a:r>
            <a:r>
              <a:rPr lang="en-IN" sz="2000" dirty="0" err="1">
                <a:latin typeface="Times New Roman" pitchFamily="18" charset="0"/>
                <a:cs typeface="Times New Roman" pitchFamily="18" charset="0"/>
              </a:rPr>
              <a:t>KDDTrain</a:t>
            </a:r>
            <a:r>
              <a:rPr lang="en-IN" sz="2000" dirty="0">
                <a:latin typeface="Times New Roman" pitchFamily="18" charset="0"/>
                <a:cs typeface="Times New Roman" pitchFamily="18" charset="0"/>
              </a:rPr>
              <a:t> and </a:t>
            </a:r>
            <a:r>
              <a:rPr lang="en-IN" sz="2000" dirty="0" err="1">
                <a:latin typeface="Times New Roman" pitchFamily="18" charset="0"/>
                <a:cs typeface="Times New Roman" pitchFamily="18" charset="0"/>
              </a:rPr>
              <a:t>KDDTest</a:t>
            </a:r>
            <a:r>
              <a:rPr lang="en-IN" sz="2000" dirty="0">
                <a:latin typeface="Times New Roman" pitchFamily="18" charset="0"/>
                <a:cs typeface="Times New Roman" pitchFamily="18" charset="0"/>
              </a:rPr>
              <a:t> datasets which </a:t>
            </a:r>
            <a:r>
              <a:rPr lang="en-US" sz="1800" dirty="0">
                <a:latin typeface="Times New Roman" panose="02020603050405020304" pitchFamily="18" charset="0"/>
                <a:cs typeface="Times New Roman" panose="02020603050405020304" pitchFamily="18" charset="0"/>
              </a:rPr>
              <a:t>consists of 126,620 and 22,850 records respectively. The datasets have the features such as:</a:t>
            </a:r>
            <a:endParaRPr lang="en-IN" sz="1800" dirty="0">
              <a:latin typeface="Times New Roman" panose="02020603050405020304" pitchFamily="18" charset="0"/>
              <a:cs typeface="Times New Roman" panose="02020603050405020304" pitchFamily="18" charset="0"/>
            </a:endParaRPr>
          </a:p>
          <a:p>
            <a:pPr marL="82296" indent="0" algn="just">
              <a:buNone/>
            </a:pPr>
            <a:r>
              <a:rPr lang="en-US" sz="1800" b="1" dirty="0">
                <a:latin typeface="Times New Roman" panose="02020603050405020304" pitchFamily="18" charset="0"/>
                <a:cs typeface="Times New Roman" panose="02020603050405020304" pitchFamily="18" charset="0"/>
              </a:rPr>
              <a:t>Basic features: </a:t>
            </a:r>
            <a:r>
              <a:rPr lang="en-US" sz="1800" dirty="0">
                <a:latin typeface="Times New Roman" panose="02020603050405020304" pitchFamily="18" charset="0"/>
                <a:cs typeface="Times New Roman" panose="02020603050405020304" pitchFamily="18" charset="0"/>
              </a:rPr>
              <a:t>It contains all features which derived from TCP/IP connection such as </a:t>
            </a:r>
            <a:r>
              <a:rPr lang="en-US" sz="1800" dirty="0" err="1">
                <a:latin typeface="Times New Roman" panose="02020603050405020304" pitchFamily="18" charset="0"/>
                <a:cs typeface="Times New Roman" panose="02020603050405020304" pitchFamily="18" charset="0"/>
              </a:rPr>
              <a:t>Protocol_type</a:t>
            </a:r>
            <a:r>
              <a:rPr lang="en-US" sz="1800" dirty="0">
                <a:latin typeface="Times New Roman" panose="02020603050405020304" pitchFamily="18" charset="0"/>
                <a:cs typeface="Times New Roman" panose="02020603050405020304" pitchFamily="18" charset="0"/>
              </a:rPr>
              <a:t>, Service, duration and etc. </a:t>
            </a:r>
            <a:endParaRPr lang="en-US" sz="1800" b="1" dirty="0">
              <a:latin typeface="Times New Roman" panose="02020603050405020304" pitchFamily="18" charset="0"/>
              <a:cs typeface="Times New Roman" panose="02020603050405020304" pitchFamily="18" charset="0"/>
            </a:endParaRPr>
          </a:p>
          <a:p>
            <a:pPr marL="82296" indent="0" algn="just">
              <a:buNone/>
            </a:pPr>
            <a:r>
              <a:rPr lang="en-US" sz="1800" b="1" dirty="0">
                <a:latin typeface="Times New Roman" panose="02020603050405020304" pitchFamily="18" charset="0"/>
                <a:cs typeface="Times New Roman" panose="02020603050405020304" pitchFamily="18" charset="0"/>
              </a:rPr>
              <a:t>Time-based traffic features:</a:t>
            </a:r>
            <a:r>
              <a:rPr lang="en-US" sz="1800" dirty="0">
                <a:latin typeface="Times New Roman" panose="02020603050405020304" pitchFamily="18" charset="0"/>
                <a:cs typeface="Times New Roman" panose="02020603050405020304" pitchFamily="18" charset="0"/>
              </a:rPr>
              <a:t> It is used to capture those features which are mature over a 2 second temporal window (e.g. count, </a:t>
            </a:r>
            <a:r>
              <a:rPr lang="en-US" sz="1800" dirty="0" err="1">
                <a:latin typeface="Times New Roman" panose="02020603050405020304" pitchFamily="18" charset="0"/>
                <a:cs typeface="Times New Roman" panose="02020603050405020304" pitchFamily="18" charset="0"/>
              </a:rPr>
              <a:t>srv_count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Rerror_rate</a:t>
            </a:r>
            <a:r>
              <a:rPr lang="en-US" sz="1800" dirty="0">
                <a:latin typeface="Times New Roman" panose="02020603050405020304" pitchFamily="18" charset="0"/>
                <a:cs typeface="Times New Roman" panose="02020603050405020304" pitchFamily="18" charset="0"/>
              </a:rPr>
              <a:t> and etc.) </a:t>
            </a:r>
          </a:p>
          <a:p>
            <a:pPr marL="82296" indent="0" algn="just">
              <a:buNone/>
            </a:pPr>
            <a:r>
              <a:rPr lang="en-US" sz="1800" b="1" dirty="0">
                <a:latin typeface="Times New Roman" panose="02020603050405020304" pitchFamily="18" charset="0"/>
                <a:cs typeface="Times New Roman" panose="02020603050405020304" pitchFamily="18" charset="0"/>
              </a:rPr>
              <a:t>Content features:</a:t>
            </a:r>
            <a:r>
              <a:rPr lang="en-US" sz="1800" dirty="0">
                <a:latin typeface="Times New Roman" panose="02020603050405020304" pitchFamily="18" charset="0"/>
                <a:cs typeface="Times New Roman" panose="02020603050405020304" pitchFamily="18" charset="0"/>
              </a:rPr>
              <a:t> Those features use domain knowledge to access the payload of the original TCP packets (e.g. hot, </a:t>
            </a:r>
            <a:r>
              <a:rPr lang="en-US" sz="1800" dirty="0" err="1">
                <a:latin typeface="Times New Roman" panose="02020603050405020304" pitchFamily="18" charset="0"/>
                <a:cs typeface="Times New Roman" panose="02020603050405020304" pitchFamily="18" charset="0"/>
              </a:rPr>
              <a:t>num_root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is_guest_login</a:t>
            </a:r>
            <a:r>
              <a:rPr lang="en-US" sz="1800" dirty="0">
                <a:latin typeface="Times New Roman" panose="02020603050405020304" pitchFamily="18" charset="0"/>
                <a:cs typeface="Times New Roman" panose="02020603050405020304" pitchFamily="18" charset="0"/>
              </a:rPr>
              <a:t> and etc.) </a:t>
            </a:r>
          </a:p>
          <a:p>
            <a:pPr marL="82296" indent="0" algn="just">
              <a:buNone/>
            </a:pPr>
            <a:r>
              <a:rPr lang="en-US" sz="1800" b="1" dirty="0">
                <a:latin typeface="Times New Roman" panose="02020603050405020304" pitchFamily="18" charset="0"/>
                <a:cs typeface="Times New Roman" panose="02020603050405020304" pitchFamily="18" charset="0"/>
              </a:rPr>
              <a:t>Host-based traffic features:</a:t>
            </a:r>
            <a:r>
              <a:rPr lang="en-US" sz="1800" dirty="0">
                <a:latin typeface="Times New Roman" panose="02020603050405020304" pitchFamily="18" charset="0"/>
                <a:cs typeface="Times New Roman" panose="02020603050405020304" pitchFamily="18" charset="0"/>
              </a:rPr>
              <a:t> all attacks which span longer than 2 second intervals that have the same destination host as the current connection are access using these features (e.g. </a:t>
            </a:r>
            <a:r>
              <a:rPr lang="en-US" sz="1800" dirty="0" err="1">
                <a:latin typeface="Times New Roman" panose="02020603050405020304" pitchFamily="18" charset="0"/>
                <a:cs typeface="Times New Roman" panose="02020603050405020304" pitchFamily="18" charset="0"/>
              </a:rPr>
              <a:t>dst_host_count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dst_host_srv_count</a:t>
            </a:r>
            <a:r>
              <a:rPr lang="en-US" sz="1800" dirty="0">
                <a:latin typeface="Times New Roman" panose="02020603050405020304" pitchFamily="18" charset="0"/>
                <a:cs typeface="Times New Roman" panose="02020603050405020304" pitchFamily="18" charset="0"/>
              </a:rPr>
              <a:t> and etc.)</a:t>
            </a:r>
          </a:p>
          <a:p>
            <a:pPr marL="82296" indent="0" algn="just">
              <a:buNone/>
            </a:pPr>
            <a:r>
              <a:rPr lang="en-US" sz="1800" dirty="0">
                <a:latin typeface="Times New Roman" panose="02020603050405020304" pitchFamily="18" charset="0"/>
                <a:cs typeface="Times New Roman" panose="02020603050405020304" pitchFamily="18" charset="0"/>
              </a:rPr>
              <a:t>The classes or labels in the NSL KDD dataset are divided into four categories which represent the attack class and one as normal traffic: </a:t>
            </a:r>
            <a:r>
              <a:rPr lang="en-IN" sz="1800" b="1" dirty="0">
                <a:latin typeface="Times New Roman" panose="02020603050405020304" pitchFamily="18" charset="0"/>
                <a:cs typeface="Times New Roman" panose="02020603050405020304" pitchFamily="18" charset="0"/>
              </a:rPr>
              <a:t>Denial of Service (DoS), Probe, Remote to Local (R2L), User to Root.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CF0D2D-43B7-EAC0-B806-1E2C26C9DCBB}"/>
              </a:ext>
            </a:extLst>
          </p:cNvPr>
          <p:cNvSpPr>
            <a:spLocks noGrp="1"/>
          </p:cNvSpPr>
          <p:nvPr>
            <p:ph idx="1"/>
          </p:nvPr>
        </p:nvSpPr>
        <p:spPr>
          <a:xfrm>
            <a:off x="1187624" y="188640"/>
            <a:ext cx="3816424" cy="6690862"/>
          </a:xfrm>
        </p:spPr>
        <p:txBody>
          <a:bodyPr>
            <a:normAutofit fontScale="92500" lnSpcReduction="20000"/>
          </a:bodyPr>
          <a:lstStyle/>
          <a:p>
            <a:pPr marL="82296" indent="0" algn="just">
              <a:buNone/>
            </a:pPr>
            <a:r>
              <a:rPr lang="en-US" sz="1800" dirty="0">
                <a:latin typeface="Times New Roman" panose="02020603050405020304" pitchFamily="18" charset="0"/>
                <a:cs typeface="Times New Roman" panose="02020603050405020304" pitchFamily="18" charset="0"/>
              </a:rPr>
              <a:t>Nowadays with the emergence of new technologies such as Cloud Computing or Big Data, large amount of network traffic are generated and the intrusion detection system must dynamically collected and analyzed the data produce by the incoming traffic. </a:t>
            </a:r>
          </a:p>
          <a:p>
            <a:pPr marL="82296" indent="0" algn="just">
              <a:buNone/>
            </a:pPr>
            <a:r>
              <a:rPr lang="en-US" sz="1800" dirty="0">
                <a:latin typeface="Times New Roman" panose="02020603050405020304" pitchFamily="18" charset="0"/>
                <a:cs typeface="Times New Roman" panose="02020603050405020304" pitchFamily="18" charset="0"/>
              </a:rPr>
              <a:t>However in a large dataset not all features contribute to represent the traffic, therefore reducing and selecting a number of adequate features may improve the speed and accuracy of the intrusion detection system. </a:t>
            </a:r>
          </a:p>
          <a:p>
            <a:pPr marL="82296" indent="0" algn="just">
              <a:buNone/>
            </a:pPr>
            <a:r>
              <a:rPr lang="en-US" sz="1800" dirty="0">
                <a:latin typeface="Times New Roman" panose="02020603050405020304" pitchFamily="18" charset="0"/>
                <a:cs typeface="Times New Roman" panose="02020603050405020304" pitchFamily="18" charset="0"/>
              </a:rPr>
              <a:t>In our project, a feature selection mechanism has been proposed which aims to eliminate non-relevant features as well as identify the features which will contribute to improve the detection rate, based on the score each features have established during the selection process. </a:t>
            </a:r>
          </a:p>
          <a:p>
            <a:pPr marL="82296" indent="0" algn="just">
              <a:buNone/>
            </a:pPr>
            <a:r>
              <a:rPr lang="en-US" sz="1800" dirty="0">
                <a:latin typeface="Times New Roman" panose="02020603050405020304" pitchFamily="18" charset="0"/>
                <a:cs typeface="Times New Roman" panose="02020603050405020304" pitchFamily="18" charset="0"/>
              </a:rPr>
              <a:t>To achieve that objective, Univariate feature selection using ANOVA that make use of F-test and a recursive feature elimination which gets importance from previous selection was employed and associated with a decision tree based classifier and later on, the suitable relevant features were identified.</a:t>
            </a:r>
          </a:p>
        </p:txBody>
      </p:sp>
      <p:pic>
        <p:nvPicPr>
          <p:cNvPr id="5" name="Picture 4">
            <a:extLst>
              <a:ext uri="{FF2B5EF4-FFF2-40B4-BE49-F238E27FC236}">
                <a16:creationId xmlns:a16="http://schemas.microsoft.com/office/drawing/2014/main" id="{295D4B71-06A4-FFE7-F248-552377765EE2}"/>
              </a:ext>
            </a:extLst>
          </p:cNvPr>
          <p:cNvPicPr>
            <a:picLocks noChangeAspect="1"/>
          </p:cNvPicPr>
          <p:nvPr/>
        </p:nvPicPr>
        <p:blipFill>
          <a:blip r:embed="rId2"/>
          <a:stretch>
            <a:fillRect/>
          </a:stretch>
        </p:blipFill>
        <p:spPr>
          <a:xfrm>
            <a:off x="5220072" y="1772816"/>
            <a:ext cx="3528392" cy="3488969"/>
          </a:xfrm>
          <a:prstGeom prst="rect">
            <a:avLst/>
          </a:prstGeom>
        </p:spPr>
      </p:pic>
      <p:sp>
        <p:nvSpPr>
          <p:cNvPr id="6" name="Rectangle 5">
            <a:extLst>
              <a:ext uri="{FF2B5EF4-FFF2-40B4-BE49-F238E27FC236}">
                <a16:creationId xmlns:a16="http://schemas.microsoft.com/office/drawing/2014/main" id="{58E85A69-378F-D609-3ED9-14FBF28B20BE}"/>
              </a:ext>
            </a:extLst>
          </p:cNvPr>
          <p:cNvSpPr/>
          <p:nvPr/>
        </p:nvSpPr>
        <p:spPr>
          <a:xfrm>
            <a:off x="5364088" y="1628800"/>
            <a:ext cx="576064"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2731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6531F-9B75-404E-9DE2-BF518A24549C}"/>
              </a:ext>
            </a:extLst>
          </p:cNvPr>
          <p:cNvSpPr>
            <a:spLocks noGrp="1"/>
          </p:cNvSpPr>
          <p:nvPr>
            <p:ph idx="1"/>
          </p:nvPr>
        </p:nvSpPr>
        <p:spPr>
          <a:xfrm>
            <a:off x="1115616" y="135325"/>
            <a:ext cx="7920880" cy="4085763"/>
          </a:xfrm>
        </p:spPr>
        <p:txBody>
          <a:bodyPr>
            <a:normAutofit/>
          </a:bodyPr>
          <a:lstStyle/>
          <a:p>
            <a:pPr algn="just"/>
            <a:r>
              <a:rPr lang="en-IN" sz="1800" dirty="0">
                <a:latin typeface="Times New Roman" panose="02020603050405020304" pitchFamily="18" charset="0"/>
                <a:cs typeface="Times New Roman" panose="02020603050405020304" pitchFamily="18" charset="0"/>
              </a:rPr>
              <a:t>The algorithm used in our IDS model is:</a:t>
            </a:r>
          </a:p>
          <a:p>
            <a:pPr lvl="1" algn="just"/>
            <a:r>
              <a:rPr lang="en-IN" sz="1400" dirty="0">
                <a:latin typeface="Times New Roman" panose="02020603050405020304" pitchFamily="18" charset="0"/>
                <a:cs typeface="Times New Roman" panose="02020603050405020304" pitchFamily="18" charset="0"/>
              </a:rPr>
              <a:t>Decision Tree</a:t>
            </a:r>
          </a:p>
          <a:p>
            <a:pPr marL="402336" lvl="1" indent="0" algn="just">
              <a:buNone/>
            </a:pPr>
            <a:r>
              <a:rPr lang="en-IN" sz="1800" dirty="0">
                <a:latin typeface="Times New Roman" panose="02020603050405020304" pitchFamily="18" charset="0"/>
                <a:cs typeface="Times New Roman" panose="02020603050405020304" pitchFamily="18" charset="0"/>
              </a:rPr>
              <a:t>Decision Tree: </a:t>
            </a:r>
          </a:p>
          <a:p>
            <a:pPr marL="402336" lvl="1" indent="0" algn="just">
              <a:buNone/>
            </a:pPr>
            <a:r>
              <a:rPr lang="en-US" sz="1400" dirty="0">
                <a:latin typeface="Times New Roman" panose="02020603050405020304" pitchFamily="18" charset="0"/>
                <a:cs typeface="Times New Roman" panose="02020603050405020304" pitchFamily="18" charset="0"/>
              </a:rPr>
              <a:t>It is a tree-structured classifier, where internal nodes represent the features of a dataset, branches represent the decision rules and each leaf node represents the outcome.</a:t>
            </a:r>
          </a:p>
          <a:p>
            <a:pPr marL="402336" lvl="1" indent="0" algn="just">
              <a:buNone/>
            </a:pPr>
            <a:r>
              <a:rPr lang="en-US" sz="1400" dirty="0">
                <a:latin typeface="Times New Roman" panose="02020603050405020304" pitchFamily="18" charset="0"/>
                <a:cs typeface="Times New Roman" panose="02020603050405020304" pitchFamily="18" charset="0"/>
              </a:rPr>
              <a:t>In a Decision tree, there are two nodes, which are the Decision Node and Leaf Node. Decision nodes are used to make any decision and have multiple branches, whereas Leaf nodes are the output of those decisions and do not contain any further branches.</a:t>
            </a:r>
          </a:p>
          <a:p>
            <a:pPr marL="402336" lvl="1" indent="0" algn="just">
              <a:buNone/>
            </a:pPr>
            <a:r>
              <a:rPr lang="en-IN" sz="1600" dirty="0">
                <a:latin typeface="Times New Roman" panose="02020603050405020304" pitchFamily="18" charset="0"/>
                <a:cs typeface="Times New Roman" panose="02020603050405020304" pitchFamily="18" charset="0"/>
              </a:rPr>
              <a:t>In our project, the patterns based on the Indicators of Compromise (IoC) are represented as the branches (which makes up the path from one decision node to the other.) and the type of the attack is given by the leaf nodes.</a:t>
            </a:r>
          </a:p>
          <a:p>
            <a:pPr marL="402336" lvl="1" indent="0" algn="just">
              <a:buNone/>
            </a:pPr>
            <a:r>
              <a:rPr lang="en-IN" sz="1600" dirty="0">
                <a:latin typeface="Times New Roman" panose="02020603050405020304" pitchFamily="18" charset="0"/>
                <a:cs typeface="Times New Roman" panose="02020603050405020304" pitchFamily="18" charset="0"/>
              </a:rPr>
              <a:t>The decision tree algorithm helps us find patterns and paths from the data that is available and it is has a predicted accuracy of 93% which has a upper hand over the currently used KNN algorithm.</a:t>
            </a:r>
          </a:p>
        </p:txBody>
      </p:sp>
      <p:pic>
        <p:nvPicPr>
          <p:cNvPr id="4" name="Picture 3">
            <a:extLst>
              <a:ext uri="{FF2B5EF4-FFF2-40B4-BE49-F238E27FC236}">
                <a16:creationId xmlns:a16="http://schemas.microsoft.com/office/drawing/2014/main" id="{5B6CB4CA-11D3-79A1-E94E-7E9BC982675C}"/>
              </a:ext>
            </a:extLst>
          </p:cNvPr>
          <p:cNvPicPr>
            <a:picLocks noChangeAspect="1"/>
          </p:cNvPicPr>
          <p:nvPr/>
        </p:nvPicPr>
        <p:blipFill>
          <a:blip r:embed="rId2"/>
          <a:stretch>
            <a:fillRect/>
          </a:stretch>
        </p:blipFill>
        <p:spPr>
          <a:xfrm>
            <a:off x="2771800" y="4221088"/>
            <a:ext cx="4752528" cy="2339145"/>
          </a:xfrm>
          <a:prstGeom prst="rect">
            <a:avLst/>
          </a:prstGeom>
        </p:spPr>
      </p:pic>
    </p:spTree>
    <p:extLst>
      <p:ext uri="{BB962C8B-B14F-4D97-AF65-F5344CB8AC3E}">
        <p14:creationId xmlns:p14="http://schemas.microsoft.com/office/powerpoint/2010/main" val="1722077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5220</TotalTime>
  <Words>2616</Words>
  <Application>Microsoft Office PowerPoint</Application>
  <PresentationFormat>On-screen Show (4:3)</PresentationFormat>
  <Paragraphs>185</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Gill Sans MT</vt:lpstr>
      <vt:lpstr>Lucida Handwriting</vt:lpstr>
      <vt:lpstr>Times New Roman</vt:lpstr>
      <vt:lpstr>Verdana</vt:lpstr>
      <vt:lpstr>Wingdings 2</vt:lpstr>
      <vt:lpstr>Solstice</vt:lpstr>
      <vt:lpstr>CYBER ATTACK DETECTION MODEL FOR NETWORK INTRUSION USING MACHINE LEARNING TECHNIQUE </vt:lpstr>
      <vt:lpstr>CONTENTS</vt:lpstr>
      <vt:lpstr>Abstract</vt:lpstr>
      <vt:lpstr>Existing System</vt:lpstr>
      <vt:lpstr>PowerPoint Presentation</vt:lpstr>
      <vt:lpstr>PowerPoint Presentation</vt:lpstr>
      <vt:lpstr>Proposed System</vt:lpstr>
      <vt:lpstr>PowerPoint Presentation</vt:lpstr>
      <vt:lpstr>PowerPoint Presentation</vt:lpstr>
      <vt:lpstr>System Configuration</vt:lpstr>
      <vt:lpstr>System Architecture</vt:lpstr>
      <vt:lpstr>Modules</vt:lpstr>
      <vt:lpstr>Advantages</vt:lpstr>
      <vt:lpstr>Literature Survey</vt:lpstr>
      <vt:lpstr>PowerPoint Presentation</vt:lpstr>
      <vt:lpstr>PowerPoint Presentation</vt:lpstr>
      <vt:lpstr>UML Diagrams     Usecase diagram</vt:lpstr>
      <vt:lpstr>Level – 0 Data Flow Diagram</vt:lpstr>
      <vt:lpstr>Level – 1 Data Flow Diagram</vt:lpstr>
      <vt:lpstr>Class diagram</vt:lpstr>
      <vt:lpstr>Sequence diagram</vt:lpstr>
      <vt:lpstr>Activity Diagram</vt:lpstr>
      <vt:lpstr>State Chart Diagram</vt:lpstr>
      <vt:lpstr>PowerPoint Presentation</vt:lpstr>
      <vt:lpstr>Data during implementation</vt:lpstr>
      <vt:lpstr>PowerPoint Presentation</vt:lpstr>
      <vt:lpstr>PowerPoint Presentation</vt:lpstr>
      <vt:lpstr>PowerPoint Presentation</vt:lpstr>
      <vt:lpstr>PowerPoint Presentation</vt:lpstr>
      <vt:lpstr>Features Selected after Anova F-test and Recursive Feature Elimination:</vt:lpstr>
      <vt:lpstr>Implementation</vt:lpstr>
      <vt:lpstr>PowerPoint Presentation</vt:lpstr>
      <vt:lpstr>PowerPoint Presentation</vt:lpstr>
      <vt:lpstr>PowerPoint Presentation</vt:lpstr>
      <vt:lpstr>PowerPoint Presentation</vt:lpstr>
      <vt:lpstr>PowerPoint Presentation</vt:lpstr>
      <vt:lpstr>Test Cases</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AND ESTIMATION OF GREENHOUSE GASES USING IOT</dc:title>
  <dc:creator>dell</dc:creator>
  <cp:lastModifiedBy>Neeraja</cp:lastModifiedBy>
  <cp:revision>91</cp:revision>
  <dcterms:created xsi:type="dcterms:W3CDTF">2019-04-12T07:53:41Z</dcterms:created>
  <dcterms:modified xsi:type="dcterms:W3CDTF">2023-05-10T04:48:41Z</dcterms:modified>
</cp:coreProperties>
</file>